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Lst>
  <p:notesMasterIdLst>
    <p:notesMasterId r:id="rId35"/>
  </p:notesMasterIdLst>
  <p:handoutMasterIdLst>
    <p:handoutMasterId r:id="rId36"/>
  </p:handoutMasterIdLst>
  <p:sldIdLst>
    <p:sldId id="256" r:id="rId2"/>
    <p:sldId id="330" r:id="rId3"/>
    <p:sldId id="338" r:id="rId4"/>
    <p:sldId id="362" r:id="rId5"/>
    <p:sldId id="363" r:id="rId6"/>
    <p:sldId id="329" r:id="rId7"/>
    <p:sldId id="345" r:id="rId8"/>
    <p:sldId id="331" r:id="rId9"/>
    <p:sldId id="332" r:id="rId10"/>
    <p:sldId id="333" r:id="rId11"/>
    <p:sldId id="334" r:id="rId12"/>
    <p:sldId id="364" r:id="rId13"/>
    <p:sldId id="365" r:id="rId14"/>
    <p:sldId id="274" r:id="rId15"/>
    <p:sldId id="275" r:id="rId16"/>
    <p:sldId id="276" r:id="rId17"/>
    <p:sldId id="335" r:id="rId18"/>
    <p:sldId id="346" r:id="rId19"/>
    <p:sldId id="339" r:id="rId20"/>
    <p:sldId id="349" r:id="rId21"/>
    <p:sldId id="340" r:id="rId22"/>
    <p:sldId id="343" r:id="rId23"/>
    <p:sldId id="342" r:id="rId24"/>
    <p:sldId id="344" r:id="rId25"/>
    <p:sldId id="341" r:id="rId26"/>
    <p:sldId id="351" r:id="rId27"/>
    <p:sldId id="354" r:id="rId28"/>
    <p:sldId id="355" r:id="rId29"/>
    <p:sldId id="356" r:id="rId30"/>
    <p:sldId id="357" r:id="rId31"/>
    <p:sldId id="358" r:id="rId32"/>
    <p:sldId id="359" r:id="rId33"/>
    <p:sldId id="360" r:id="rId34"/>
  </p:sldIdLst>
  <p:sldSz cx="11704638" cy="65833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843A4968-9E41-A24E-84C7-74BB8F260597}">
          <p14:sldIdLst>
            <p14:sldId id="256"/>
            <p14:sldId id="330"/>
            <p14:sldId id="338"/>
            <p14:sldId id="362"/>
            <p14:sldId id="363"/>
            <p14:sldId id="329"/>
          </p14:sldIdLst>
        </p14:section>
        <p14:section name="BMR" id="{0FEE752C-95C2-F944-9053-BA1B3F532DBC}">
          <p14:sldIdLst>
            <p14:sldId id="345"/>
            <p14:sldId id="331"/>
          </p14:sldIdLst>
        </p14:section>
        <p14:section name="BMA" id="{01EF9E95-5F93-4259-81F3-6BBD6F0BE1C4}">
          <p14:sldIdLst>
            <p14:sldId id="332"/>
            <p14:sldId id="333"/>
          </p14:sldIdLst>
        </p14:section>
        <p14:section name="PEB" id="{69B1A87F-1C4A-4940-B29D-BF8C20A7E668}">
          <p14:sldIdLst>
            <p14:sldId id="334"/>
            <p14:sldId id="364"/>
            <p14:sldId id="365"/>
            <p14:sldId id="274"/>
            <p14:sldId id="275"/>
            <p14:sldId id="276"/>
            <p14:sldId id="335"/>
          </p14:sldIdLst>
        </p14:section>
        <p14:section name="Examples" id="{D5C1C1C5-5BE1-024B-98D0-1368B94FF345}">
          <p14:sldIdLst>
            <p14:sldId id="346"/>
            <p14:sldId id="339"/>
            <p14:sldId id="349"/>
            <p14:sldId id="340"/>
            <p14:sldId id="343"/>
            <p14:sldId id="342"/>
            <p14:sldId id="344"/>
            <p14:sldId id="341"/>
            <p14:sldId id="351"/>
            <p14:sldId id="354"/>
          </p14:sldIdLst>
        </p14:section>
        <p14:section name="Extras" id="{EA9BA9FD-7B68-4710-93F9-E6859FE6F9AB}">
          <p14:sldIdLst>
            <p14:sldId id="355"/>
            <p14:sldId id="356"/>
            <p14:sldId id="357"/>
            <p14:sldId id="358"/>
            <p14:sldId id="359"/>
            <p14:sldId id="360"/>
          </p14:sldIdLst>
        </p14:section>
      </p14:sectionLst>
    </p:ext>
    <p:ext uri="{EFAFB233-063F-42B5-8137-9DF3F51BA10A}">
      <p15:sldGuideLst xmlns:p15="http://schemas.microsoft.com/office/powerpoint/2012/main">
        <p15:guide id="1" orient="horz" pos="3802">
          <p15:clr>
            <a:srgbClr val="A4A3A4"/>
          </p15:clr>
        </p15:guide>
        <p15:guide id="2" orient="horz" pos="354">
          <p15:clr>
            <a:srgbClr val="A4A3A4"/>
          </p15:clr>
        </p15:guide>
        <p15:guide id="3" orient="horz" pos="2170">
          <p15:clr>
            <a:srgbClr val="A4A3A4"/>
          </p15:clr>
        </p15:guide>
        <p15:guide id="4" orient="horz" pos="954">
          <p15:clr>
            <a:srgbClr val="A4A3A4"/>
          </p15:clr>
        </p15:guide>
        <p15:guide id="5" orient="horz" pos="1706">
          <p15:clr>
            <a:srgbClr val="A4A3A4"/>
          </p15:clr>
        </p15:guide>
        <p15:guide id="6" orient="horz" pos="986">
          <p15:clr>
            <a:srgbClr val="A4A3A4"/>
          </p15:clr>
        </p15:guide>
        <p15:guide id="7" orient="horz" pos="2074">
          <p15:clr>
            <a:srgbClr val="A4A3A4"/>
          </p15:clr>
        </p15:guide>
        <p15:guide id="8" pos="391">
          <p15:clr>
            <a:srgbClr val="A4A3A4"/>
          </p15:clr>
        </p15:guide>
        <p15:guide id="9" pos="6975">
          <p15:clr>
            <a:srgbClr val="A4A3A4"/>
          </p15:clr>
        </p15:guide>
        <p15:guide id="10" pos="37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026"/>
    <a:srgbClr val="C3D69B"/>
    <a:srgbClr val="0000FF"/>
    <a:srgbClr val="FF0000"/>
    <a:srgbClr val="E94680"/>
    <a:srgbClr val="F07E0A"/>
    <a:srgbClr val="FEC200"/>
    <a:srgbClr val="002E45"/>
    <a:srgbClr val="2A512C"/>
    <a:srgbClr val="F8B6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86339" autoAdjust="0"/>
  </p:normalViewPr>
  <p:slideViewPr>
    <p:cSldViewPr snapToGrid="0" snapToObjects="1">
      <p:cViewPr varScale="1">
        <p:scale>
          <a:sx n="77" d="100"/>
          <a:sy n="77" d="100"/>
        </p:scale>
        <p:origin x="126" y="384"/>
      </p:cViewPr>
      <p:guideLst>
        <p:guide orient="horz" pos="3802"/>
        <p:guide orient="horz" pos="354"/>
        <p:guide orient="horz" pos="2170"/>
        <p:guide orient="horz" pos="954"/>
        <p:guide orient="horz" pos="1706"/>
        <p:guide orient="horz" pos="986"/>
        <p:guide orient="horz" pos="2074"/>
        <p:guide pos="391"/>
        <p:guide pos="6975"/>
        <p:guide pos="37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7" d="100"/>
        <a:sy n="37" d="100"/>
      </p:scale>
      <p:origin x="0" y="10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41CF24-3E30-6F45-8508-063136DBEC17}" type="datetimeFigureOut">
              <a:rPr lang="en-US" smtClean="0"/>
              <a:t>10/31/2019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85ABA9-268C-904D-BA5F-A75B4C00F7EE}" type="slidenum">
              <a:rPr lang="en-US" smtClean="0"/>
              <a:t>‹#›</a:t>
            </a:fld>
            <a:endParaRPr lang="en-US"/>
          </a:p>
        </p:txBody>
      </p:sp>
    </p:spTree>
    <p:extLst>
      <p:ext uri="{BB962C8B-B14F-4D97-AF65-F5344CB8AC3E}">
        <p14:creationId xmlns:p14="http://schemas.microsoft.com/office/powerpoint/2010/main" val="2195452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CDAD1-720D-1246-90C4-930A0009B70D}" type="datetimeFigureOut">
              <a:rPr lang="en-US" smtClean="0"/>
              <a:t>10/31/2019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9F813-9AFC-964D-A8FB-CF21BEE11BA8}" type="slidenum">
              <a:rPr lang="en-US" smtClean="0"/>
              <a:t>‹#›</a:t>
            </a:fld>
            <a:endParaRPr lang="en-US"/>
          </a:p>
        </p:txBody>
      </p:sp>
    </p:spTree>
    <p:extLst>
      <p:ext uri="{BB962C8B-B14F-4D97-AF65-F5344CB8AC3E}">
        <p14:creationId xmlns:p14="http://schemas.microsoft.com/office/powerpoint/2010/main" val="30636000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2" name="Picture 1" descr="HUMAN NEUROIMAGING 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0677" y="561975"/>
            <a:ext cx="2612136" cy="877824"/>
          </a:xfrm>
          <a:prstGeom prst="rect">
            <a:avLst/>
          </a:prstGeom>
        </p:spPr>
      </p:pic>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chemeClr val="tx1"/>
                </a:solidFill>
              </a:defRPr>
            </a:lvl1pPr>
          </a:lstStyle>
          <a:p>
            <a:pPr lvl="0"/>
            <a:r>
              <a:rPr lang="en-GB" dirty="0"/>
              <a:t>Joe </a:t>
            </a:r>
            <a:r>
              <a:rPr lang="en-GB" dirty="0" err="1"/>
              <a:t>Bloggs</a:t>
            </a:r>
            <a:r>
              <a:rPr lang="en-GB" dirty="0"/>
              <a:t>, June 27</a:t>
            </a:r>
            <a:endParaRPr lang="en-US" dirty="0"/>
          </a:p>
        </p:txBody>
      </p:sp>
      <p:sp>
        <p:nvSpPr>
          <p:cNvPr id="11" name="Title 8"/>
          <p:cNvSpPr>
            <a:spLocks noGrp="1"/>
          </p:cNvSpPr>
          <p:nvPr>
            <p:ph type="title" hasCustomPrompt="1"/>
          </p:nvPr>
        </p:nvSpPr>
        <p:spPr>
          <a:xfrm>
            <a:off x="620713" y="1881319"/>
            <a:ext cx="10457657" cy="1293681"/>
          </a:xfrm>
        </p:spPr>
        <p:txBody>
          <a:bodyPr anchor="ctr">
            <a:normAutofit/>
          </a:bodyPr>
          <a:lstStyle>
            <a:lvl1pPr>
              <a:defRPr>
                <a:solidFill>
                  <a:schemeClr val="tx1"/>
                </a:solidFill>
              </a:defRPr>
            </a:lvl1pPr>
          </a:lstStyle>
          <a:p>
            <a:r>
              <a:rPr lang="en-GB" dirty="0"/>
              <a:t>Headline here</a:t>
            </a:r>
            <a:endParaRPr lang="en-US" dirty="0"/>
          </a:p>
        </p:txBody>
      </p:sp>
      <p:sp>
        <p:nvSpPr>
          <p:cNvPr id="12" name="Text Placeholder 22"/>
          <p:cNvSpPr>
            <a:spLocks noGrp="1"/>
          </p:cNvSpPr>
          <p:nvPr>
            <p:ph type="body" sz="quarter" idx="12" hasCustomPrompt="1"/>
          </p:nvPr>
        </p:nvSpPr>
        <p:spPr>
          <a:xfrm>
            <a:off x="627063" y="3543300"/>
            <a:ext cx="10452100" cy="685800"/>
          </a:xfrm>
        </p:spPr>
        <p:txBody>
          <a:bodyPr anchor="t"/>
          <a:lstStyle>
            <a:lvl1pPr>
              <a:defRPr>
                <a:solidFill>
                  <a:schemeClr val="accent2"/>
                </a:solidFill>
              </a:defRPr>
            </a:lvl1pPr>
          </a:lstStyle>
          <a:p>
            <a:pPr lvl="0"/>
            <a:r>
              <a:rPr lang="en-US" dirty="0"/>
              <a:t>Sub heading goes here</a:t>
            </a:r>
          </a:p>
        </p:txBody>
      </p:sp>
    </p:spTree>
    <p:extLst>
      <p:ext uri="{BB962C8B-B14F-4D97-AF65-F5344CB8AC3E}">
        <p14:creationId xmlns:p14="http://schemas.microsoft.com/office/powerpoint/2010/main" val="258493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_Full bleed image">
    <p:bg>
      <p:bgPr>
        <a:solidFill>
          <a:srgbClr val="60BFCE"/>
        </a:solidFill>
        <a:effectLst/>
      </p:bgPr>
    </p:bg>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0" y="0"/>
            <a:ext cx="11704638" cy="6583363"/>
          </a:xfrm>
          <a:solidFill>
            <a:schemeClr val="bg2"/>
          </a:solidFill>
        </p:spPr>
        <p:txBody>
          <a:bodyPr anchor="ctr">
            <a:normAutofit/>
          </a:bodyPr>
          <a:lstStyle>
            <a:lvl1pPr algn="ctr">
              <a:defRPr sz="2000">
                <a:solidFill>
                  <a:schemeClr val="bg1"/>
                </a:solidFill>
                <a:latin typeface="Arial"/>
                <a:cs typeface="Arial"/>
              </a:defRPr>
            </a:lvl1pPr>
          </a:lstStyle>
          <a:p>
            <a:r>
              <a:rPr lang="en-US" dirty="0"/>
              <a:t>Drag and drop/click icon to add image</a:t>
            </a:r>
          </a:p>
        </p:txBody>
      </p:sp>
    </p:spTree>
    <p:extLst>
      <p:ext uri="{BB962C8B-B14F-4D97-AF65-F5344CB8AC3E}">
        <p14:creationId xmlns:p14="http://schemas.microsoft.com/office/powerpoint/2010/main" val="29556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hart+Text">
    <p:bg>
      <p:bgPr>
        <a:solidFill>
          <a:schemeClr val="bg1"/>
        </a:solidFill>
        <a:effectLst/>
      </p:bgPr>
    </p:bg>
    <p:spTree>
      <p:nvGrpSpPr>
        <p:cNvPr id="1" name=""/>
        <p:cNvGrpSpPr/>
        <p:nvPr/>
      </p:nvGrpSpPr>
      <p:grpSpPr>
        <a:xfrm>
          <a:off x="0" y="0"/>
          <a:ext cx="0" cy="0"/>
          <a:chOff x="0" y="0"/>
          <a:chExt cx="0" cy="0"/>
        </a:xfrm>
      </p:grpSpPr>
      <p:sp>
        <p:nvSpPr>
          <p:cNvPr id="36" name="Chart Placeholder 2"/>
          <p:cNvSpPr>
            <a:spLocks noGrp="1"/>
          </p:cNvSpPr>
          <p:nvPr>
            <p:ph type="chart" sz="quarter" idx="20"/>
          </p:nvPr>
        </p:nvSpPr>
        <p:spPr>
          <a:xfrm>
            <a:off x="627063" y="2477134"/>
            <a:ext cx="6261469" cy="3550604"/>
          </a:xfrm>
        </p:spPr>
        <p:txBody>
          <a:bodyPr anchor="ctr">
            <a:normAutofit/>
          </a:bodyPr>
          <a:lstStyle>
            <a:lvl1pPr algn="ctr">
              <a:defRPr sz="1800">
                <a:solidFill>
                  <a:srgbClr val="FF0F2D"/>
                </a:solidFill>
                <a:latin typeface="Arial"/>
                <a:cs typeface="Arial"/>
              </a:defRPr>
            </a:lvl1pPr>
          </a:lstStyle>
          <a:p>
            <a:r>
              <a:rPr lang="en-US"/>
              <a:t>Click icon to add chart</a:t>
            </a:r>
            <a:endParaRPr lang="en-US" dirty="0"/>
          </a:p>
        </p:txBody>
      </p:sp>
      <p:sp>
        <p:nvSpPr>
          <p:cNvPr id="14" name="Text Placeholder 8"/>
          <p:cNvSpPr>
            <a:spLocks noGrp="1"/>
          </p:cNvSpPr>
          <p:nvPr>
            <p:ph type="body" sz="quarter" idx="15" hasCustomPrompt="1"/>
          </p:nvPr>
        </p:nvSpPr>
        <p:spPr>
          <a:xfrm>
            <a:off x="7226300" y="2477135"/>
            <a:ext cx="3852070" cy="3558542"/>
          </a:xfrm>
        </p:spPr>
        <p:txBody>
          <a:bodyPr anchor="t">
            <a:noAutofit/>
          </a:bodyPr>
          <a:lstStyle>
            <a:lvl1pPr>
              <a:spcBef>
                <a:spcPts val="1000"/>
              </a:spcBef>
              <a:defRPr sz="2400">
                <a:solidFill>
                  <a:srgbClr val="464749"/>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8"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2" name="Slide Number Placeholder 1"/>
          <p:cNvSpPr>
            <a:spLocks noGrp="1"/>
          </p:cNvSpPr>
          <p:nvPr>
            <p:ph type="sldNum" sz="quarter" idx="21"/>
          </p:nvPr>
        </p:nvSpPr>
        <p:spPr/>
        <p:txBody>
          <a:bodyPr/>
          <a:lstStyle/>
          <a:p>
            <a:fld id="{D3AE1879-E7C0-CA48-BB1D-37914B185EA4}" type="slidenum">
              <a:rPr lang="en-GB" smtClean="0"/>
              <a:pPr/>
              <a:t>‹#›</a:t>
            </a:fld>
            <a:endParaRPr lang="en-GB" dirty="0"/>
          </a:p>
        </p:txBody>
      </p:sp>
      <p:sp>
        <p:nvSpPr>
          <p:cNvPr id="16" name="Text Placeholder 2"/>
          <p:cNvSpPr>
            <a:spLocks noGrp="1"/>
          </p:cNvSpPr>
          <p:nvPr>
            <p:ph type="body" sz="quarter" idx="14" hasCustomPrompt="1"/>
          </p:nvPr>
        </p:nvSpPr>
        <p:spPr>
          <a:xfrm>
            <a:off x="625475" y="1801407"/>
            <a:ext cx="10453688" cy="543144"/>
          </a:xfrm>
        </p:spPr>
        <p:txBody>
          <a:bodyPr>
            <a:normAutofit/>
          </a:bodyPr>
          <a:lstStyle>
            <a:lvl1pPr>
              <a:defRPr sz="3000" b="1">
                <a:solidFill>
                  <a:srgbClr val="464749"/>
                </a:solidFill>
              </a:defRPr>
            </a:lvl1pPr>
          </a:lstStyle>
          <a:p>
            <a:pPr lvl="0"/>
            <a:r>
              <a:rPr lang="en-GB" dirty="0"/>
              <a:t>Subheading here</a:t>
            </a:r>
          </a:p>
        </p:txBody>
      </p:sp>
    </p:spTree>
    <p:extLst>
      <p:ext uri="{BB962C8B-B14F-4D97-AF65-F5344CB8AC3E}">
        <p14:creationId xmlns:p14="http://schemas.microsoft.com/office/powerpoint/2010/main" val="30403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harts: 2x">
    <p:bg>
      <p:bgPr>
        <a:solidFill>
          <a:schemeClr val="bg1"/>
        </a:solidFill>
        <a:effectLst/>
      </p:bgPr>
    </p:bg>
    <p:spTree>
      <p:nvGrpSpPr>
        <p:cNvPr id="1" name=""/>
        <p:cNvGrpSpPr/>
        <p:nvPr/>
      </p:nvGrpSpPr>
      <p:grpSpPr>
        <a:xfrm>
          <a:off x="0" y="0"/>
          <a:ext cx="0" cy="0"/>
          <a:chOff x="0" y="0"/>
          <a:chExt cx="0" cy="0"/>
        </a:xfrm>
      </p:grpSpPr>
      <p:sp>
        <p:nvSpPr>
          <p:cNvPr id="36" name="Chart Placeholder 2"/>
          <p:cNvSpPr>
            <a:spLocks noGrp="1"/>
          </p:cNvSpPr>
          <p:nvPr>
            <p:ph type="chart" sz="quarter" idx="20"/>
          </p:nvPr>
        </p:nvSpPr>
        <p:spPr>
          <a:xfrm>
            <a:off x="627064" y="2477134"/>
            <a:ext cx="5081239" cy="3558541"/>
          </a:xfrm>
        </p:spPr>
        <p:txBody>
          <a:bodyPr anchor="ctr">
            <a:normAutofit/>
          </a:bodyPr>
          <a:lstStyle>
            <a:lvl1pPr algn="ctr">
              <a:defRPr sz="1800">
                <a:solidFill>
                  <a:srgbClr val="FF0000"/>
                </a:solidFill>
                <a:latin typeface="Arial"/>
                <a:cs typeface="Arial"/>
              </a:defRPr>
            </a:lvl1pPr>
          </a:lstStyle>
          <a:p>
            <a:r>
              <a:rPr lang="en-US"/>
              <a:t>Click icon to add chart</a:t>
            </a:r>
          </a:p>
        </p:txBody>
      </p:sp>
      <p:sp>
        <p:nvSpPr>
          <p:cNvPr id="18" name="Chart Placeholder 2"/>
          <p:cNvSpPr>
            <a:spLocks noGrp="1"/>
          </p:cNvSpPr>
          <p:nvPr>
            <p:ph type="chart" sz="quarter" idx="22"/>
          </p:nvPr>
        </p:nvSpPr>
        <p:spPr>
          <a:xfrm>
            <a:off x="5997131" y="2477134"/>
            <a:ext cx="5081239" cy="3558541"/>
          </a:xfrm>
        </p:spPr>
        <p:txBody>
          <a:bodyPr anchor="ctr">
            <a:normAutofit/>
          </a:bodyPr>
          <a:lstStyle>
            <a:lvl1pPr algn="ctr">
              <a:defRPr sz="1800">
                <a:solidFill>
                  <a:srgbClr val="FF0000"/>
                </a:solidFill>
                <a:latin typeface="Arial"/>
                <a:cs typeface="Arial"/>
              </a:defRPr>
            </a:lvl1pPr>
          </a:lstStyle>
          <a:p>
            <a:r>
              <a:rPr lang="en-US"/>
              <a:t>Click icon to add chart</a:t>
            </a:r>
          </a:p>
        </p:txBody>
      </p:sp>
      <p:sp>
        <p:nvSpPr>
          <p:cNvPr id="10"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2" name="Slide Number Placeholder 1"/>
          <p:cNvSpPr>
            <a:spLocks noGrp="1"/>
          </p:cNvSpPr>
          <p:nvPr>
            <p:ph type="sldNum" sz="quarter" idx="24"/>
          </p:nvPr>
        </p:nvSpPr>
        <p:spPr/>
        <p:txBody>
          <a:bodyPr/>
          <a:lstStyle/>
          <a:p>
            <a:fld id="{D3AE1879-E7C0-CA48-BB1D-37914B185EA4}" type="slidenum">
              <a:rPr lang="en-GB" smtClean="0"/>
              <a:pPr/>
              <a:t>‹#›</a:t>
            </a:fld>
            <a:endParaRPr lang="en-GB" dirty="0"/>
          </a:p>
        </p:txBody>
      </p:sp>
      <p:sp>
        <p:nvSpPr>
          <p:cNvPr id="23" name="Text Placeholder 2"/>
          <p:cNvSpPr>
            <a:spLocks noGrp="1"/>
          </p:cNvSpPr>
          <p:nvPr>
            <p:ph type="body" sz="quarter" idx="14" hasCustomPrompt="1"/>
          </p:nvPr>
        </p:nvSpPr>
        <p:spPr>
          <a:xfrm>
            <a:off x="625475" y="1801407"/>
            <a:ext cx="5082828" cy="543144"/>
          </a:xfrm>
        </p:spPr>
        <p:txBody>
          <a:bodyPr>
            <a:normAutofit/>
          </a:bodyPr>
          <a:lstStyle>
            <a:lvl1pPr>
              <a:defRPr sz="3000" b="1">
                <a:solidFill>
                  <a:srgbClr val="464749"/>
                </a:solidFill>
              </a:defRPr>
            </a:lvl1pPr>
          </a:lstStyle>
          <a:p>
            <a:pPr lvl="0"/>
            <a:r>
              <a:rPr lang="en-GB" dirty="0"/>
              <a:t>Subheading here</a:t>
            </a:r>
          </a:p>
        </p:txBody>
      </p:sp>
      <p:sp>
        <p:nvSpPr>
          <p:cNvPr id="24" name="Text Placeholder 2"/>
          <p:cNvSpPr>
            <a:spLocks noGrp="1"/>
          </p:cNvSpPr>
          <p:nvPr>
            <p:ph type="body" sz="quarter" idx="25" hasCustomPrompt="1"/>
          </p:nvPr>
        </p:nvSpPr>
        <p:spPr>
          <a:xfrm>
            <a:off x="5997131" y="1801407"/>
            <a:ext cx="5082828" cy="543144"/>
          </a:xfrm>
        </p:spPr>
        <p:txBody>
          <a:bodyPr>
            <a:normAutofit/>
          </a:bodyPr>
          <a:lstStyle>
            <a:lvl1pPr>
              <a:defRPr sz="3000" b="1">
                <a:solidFill>
                  <a:srgbClr val="464749"/>
                </a:solidFill>
              </a:defRPr>
            </a:lvl1pPr>
          </a:lstStyle>
          <a:p>
            <a:pPr lvl="0"/>
            <a:r>
              <a:rPr lang="en-GB" dirty="0"/>
              <a:t>Subheading here</a:t>
            </a:r>
          </a:p>
        </p:txBody>
      </p:sp>
    </p:spTree>
    <p:extLst>
      <p:ext uri="{BB962C8B-B14F-4D97-AF65-F5344CB8AC3E}">
        <p14:creationId xmlns:p14="http://schemas.microsoft.com/office/powerpoint/2010/main" val="754893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End slide">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sz="quarter" idx="17" hasCustomPrompt="1"/>
          </p:nvPr>
        </p:nvSpPr>
        <p:spPr>
          <a:xfrm>
            <a:off x="0" y="0"/>
            <a:ext cx="11704638" cy="6583363"/>
          </a:xfrm>
          <a:noFill/>
        </p:spPr>
        <p:txBody>
          <a:bodyPr lIns="720000" tIns="0" rIns="720000" anchor="ctr" anchorCtr="0">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800" baseline="0">
                <a:solidFill>
                  <a:schemeClr val="accent2"/>
                </a:solidFill>
                <a:latin typeface="Arial"/>
                <a:cs typeface="Arial"/>
              </a:defRPr>
            </a:lvl1pPr>
          </a:lstStyle>
          <a:p>
            <a:r>
              <a:rPr lang="en-US" dirty="0"/>
              <a:t>Drag and drop/click icon to add image. Then send to back to see titles</a:t>
            </a:r>
          </a:p>
        </p:txBody>
      </p:sp>
      <p:sp>
        <p:nvSpPr>
          <p:cNvPr id="2" name="Title 1"/>
          <p:cNvSpPr>
            <a:spLocks noGrp="1"/>
          </p:cNvSpPr>
          <p:nvPr>
            <p:ph type="title" hasCustomPrompt="1"/>
          </p:nvPr>
        </p:nvSpPr>
        <p:spPr>
          <a:xfrm>
            <a:off x="626269" y="1236228"/>
            <a:ext cx="10452101" cy="1890581"/>
          </a:xfrm>
        </p:spPr>
        <p:txBody>
          <a:bodyPr anchor="t"/>
          <a:lstStyle>
            <a:lvl1pPr algn="l">
              <a:defRPr>
                <a:solidFill>
                  <a:schemeClr val="tx1"/>
                </a:solidFill>
              </a:defRPr>
            </a:lvl1pPr>
          </a:lstStyle>
          <a:p>
            <a:r>
              <a:rPr lang="en-US" dirty="0"/>
              <a:t>Thank you</a:t>
            </a:r>
          </a:p>
        </p:txBody>
      </p:sp>
      <p:sp>
        <p:nvSpPr>
          <p:cNvPr id="4" name="Text Placeholder 20"/>
          <p:cNvSpPr>
            <a:spLocks noGrp="1"/>
          </p:cNvSpPr>
          <p:nvPr>
            <p:ph type="body" sz="quarter" idx="11" hasCustomPrompt="1"/>
          </p:nvPr>
        </p:nvSpPr>
        <p:spPr>
          <a:xfrm>
            <a:off x="620713" y="4673600"/>
            <a:ext cx="10452100" cy="1362075"/>
          </a:xfrm>
        </p:spPr>
        <p:txBody>
          <a:bodyPr anchor="b">
            <a:normAutofit/>
          </a:bodyPr>
          <a:lstStyle>
            <a:lvl1pPr algn="l">
              <a:defRPr sz="2400" baseline="0">
                <a:solidFill>
                  <a:schemeClr val="accent2"/>
                </a:solidFill>
                <a:latin typeface="Arial"/>
                <a:cs typeface="Arial"/>
              </a:defRPr>
            </a:lvl1pPr>
          </a:lstStyle>
          <a:p>
            <a:pPr lvl="0"/>
            <a:r>
              <a:rPr lang="en-GB" dirty="0"/>
              <a:t>@</a:t>
            </a:r>
            <a:r>
              <a:rPr lang="en-GB" dirty="0" err="1"/>
              <a:t>twittername</a:t>
            </a:r>
            <a:endParaRPr lang="en-GB" dirty="0"/>
          </a:p>
          <a:p>
            <a:pPr lvl="0"/>
            <a:r>
              <a:rPr lang="en-GB" dirty="0" err="1"/>
              <a:t>linkedin.com</a:t>
            </a:r>
            <a:r>
              <a:rPr lang="en-GB" dirty="0"/>
              <a:t>/</a:t>
            </a:r>
            <a:r>
              <a:rPr lang="en-GB" dirty="0" err="1"/>
              <a:t>yourname</a:t>
            </a:r>
            <a:endParaRPr lang="en-GB" dirty="0"/>
          </a:p>
          <a:p>
            <a:pPr lvl="0"/>
            <a:r>
              <a:rPr lang="en-GB" dirty="0" err="1"/>
              <a:t>email@wellcome.ac.uk</a:t>
            </a:r>
            <a:endParaRPr lang="en-US" dirty="0"/>
          </a:p>
        </p:txBody>
      </p:sp>
      <p:pic>
        <p:nvPicPr>
          <p:cNvPr id="5" name="Picture 4" descr="HUMAN NEUROIMAGING 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0677" y="5171218"/>
            <a:ext cx="2612136" cy="877824"/>
          </a:xfrm>
          <a:prstGeom prst="rect">
            <a:avLst/>
          </a:prstGeom>
        </p:spPr>
      </p:pic>
    </p:spTree>
    <p:extLst>
      <p:ext uri="{BB962C8B-B14F-4D97-AF65-F5344CB8AC3E}">
        <p14:creationId xmlns:p14="http://schemas.microsoft.com/office/powerpoint/2010/main" val="1102221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End slide v2">
    <p:bg>
      <p:bgPr>
        <a:solidFill>
          <a:schemeClr val="tx1"/>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sz="quarter" idx="17" hasCustomPrompt="1"/>
          </p:nvPr>
        </p:nvSpPr>
        <p:spPr>
          <a:xfrm>
            <a:off x="0" y="0"/>
            <a:ext cx="11704638" cy="6583363"/>
          </a:xfrm>
          <a:noFill/>
        </p:spPr>
        <p:txBody>
          <a:bodyPr lIns="720000" tIns="0" rIns="720000" anchor="ctr" anchorCtr="0">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800" baseline="0">
                <a:solidFill>
                  <a:schemeClr val="accent2"/>
                </a:solidFill>
                <a:latin typeface="Arial"/>
                <a:cs typeface="Arial"/>
              </a:defRPr>
            </a:lvl1pPr>
          </a:lstStyle>
          <a:p>
            <a:r>
              <a:rPr lang="en-US" dirty="0"/>
              <a:t>Drag and drop/click icon to add image. Then send to back to see titles</a:t>
            </a:r>
          </a:p>
        </p:txBody>
      </p:sp>
      <p:sp>
        <p:nvSpPr>
          <p:cNvPr id="2" name="Title 1"/>
          <p:cNvSpPr>
            <a:spLocks noGrp="1"/>
          </p:cNvSpPr>
          <p:nvPr>
            <p:ph type="title" hasCustomPrompt="1"/>
          </p:nvPr>
        </p:nvSpPr>
        <p:spPr>
          <a:xfrm>
            <a:off x="626269" y="1236228"/>
            <a:ext cx="10452101" cy="1890581"/>
          </a:xfrm>
        </p:spPr>
        <p:txBody>
          <a:bodyPr anchor="t"/>
          <a:lstStyle>
            <a:lvl1pPr algn="l">
              <a:defRPr>
                <a:solidFill>
                  <a:schemeClr val="bg1"/>
                </a:solidFill>
              </a:defRPr>
            </a:lvl1pPr>
          </a:lstStyle>
          <a:p>
            <a:r>
              <a:rPr lang="en-US" dirty="0"/>
              <a:t>Thank you</a:t>
            </a:r>
          </a:p>
        </p:txBody>
      </p:sp>
      <p:sp>
        <p:nvSpPr>
          <p:cNvPr id="4" name="Text Placeholder 20"/>
          <p:cNvSpPr>
            <a:spLocks noGrp="1"/>
          </p:cNvSpPr>
          <p:nvPr>
            <p:ph type="body" sz="quarter" idx="11" hasCustomPrompt="1"/>
          </p:nvPr>
        </p:nvSpPr>
        <p:spPr>
          <a:xfrm>
            <a:off x="620713" y="4673600"/>
            <a:ext cx="10452100" cy="1362075"/>
          </a:xfrm>
        </p:spPr>
        <p:txBody>
          <a:bodyPr anchor="b">
            <a:normAutofit/>
          </a:bodyPr>
          <a:lstStyle>
            <a:lvl1pPr algn="l">
              <a:defRPr sz="2400" baseline="0">
                <a:solidFill>
                  <a:schemeClr val="accent2"/>
                </a:solidFill>
                <a:latin typeface="Arial"/>
                <a:cs typeface="Arial"/>
              </a:defRPr>
            </a:lvl1pPr>
          </a:lstStyle>
          <a:p>
            <a:pPr lvl="0"/>
            <a:r>
              <a:rPr lang="en-GB" dirty="0"/>
              <a:t>@</a:t>
            </a:r>
            <a:r>
              <a:rPr lang="en-GB" dirty="0" err="1"/>
              <a:t>twittername</a:t>
            </a:r>
            <a:endParaRPr lang="en-GB" dirty="0"/>
          </a:p>
          <a:p>
            <a:pPr lvl="0"/>
            <a:r>
              <a:rPr lang="en-GB" dirty="0" err="1"/>
              <a:t>linkedin.com</a:t>
            </a:r>
            <a:r>
              <a:rPr lang="en-GB" dirty="0"/>
              <a:t>/</a:t>
            </a:r>
            <a:r>
              <a:rPr lang="en-GB" dirty="0" err="1"/>
              <a:t>yourname</a:t>
            </a:r>
            <a:endParaRPr lang="en-GB" dirty="0"/>
          </a:p>
          <a:p>
            <a:pPr lvl="0"/>
            <a:r>
              <a:rPr lang="en-GB" dirty="0" err="1"/>
              <a:t>email@wellcome.ac.uk</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0677" y="5171218"/>
            <a:ext cx="2612136" cy="877824"/>
          </a:xfrm>
          <a:prstGeom prst="rect">
            <a:avLst/>
          </a:prstGeom>
        </p:spPr>
      </p:pic>
    </p:spTree>
    <p:extLst>
      <p:ext uri="{BB962C8B-B14F-4D97-AF65-F5344CB8AC3E}">
        <p14:creationId xmlns:p14="http://schemas.microsoft.com/office/powerpoint/2010/main" val="3848827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668" y="734080"/>
            <a:ext cx="10867431" cy="1245049"/>
          </a:xfrm>
        </p:spPr>
        <p:txBody>
          <a:bodyPr/>
          <a:lstStyle/>
          <a:p>
            <a:r>
              <a:rPr lang="en-US"/>
              <a:t>Click to edit Master title style</a:t>
            </a:r>
            <a:endParaRPr lang="en-GB"/>
          </a:p>
        </p:txBody>
      </p:sp>
      <p:sp>
        <p:nvSpPr>
          <p:cNvPr id="3" name="Content Placeholder 2"/>
          <p:cNvSpPr>
            <a:spLocks noGrp="1"/>
          </p:cNvSpPr>
          <p:nvPr>
            <p:ph idx="1"/>
          </p:nvPr>
        </p:nvSpPr>
        <p:spPr>
          <a:xfrm>
            <a:off x="422668" y="2116569"/>
            <a:ext cx="10867431" cy="3802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2BD37A50-F04C-4D30-A0D9-19C69B63CECB}" type="slidenum">
              <a:rPr lang="en-US" altLang="en-US"/>
              <a:pPr/>
              <a:t>‹#›</a:t>
            </a:fld>
            <a:endParaRPr lang="en-US" altLang="en-US"/>
          </a:p>
        </p:txBody>
      </p:sp>
    </p:spTree>
    <p:extLst>
      <p:ext uri="{BB962C8B-B14F-4D97-AF65-F5344CB8AC3E}">
        <p14:creationId xmlns:p14="http://schemas.microsoft.com/office/powerpoint/2010/main" val="1899281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6FD08CE-9BCE-40E6-A8EF-7E73B78C45E0}" type="slidenum">
              <a:rPr lang="en-US" altLang="en-US"/>
              <a:pPr/>
              <a:t>‹#›</a:t>
            </a:fld>
            <a:endParaRPr lang="en-US" altLang="en-US"/>
          </a:p>
        </p:txBody>
      </p:sp>
    </p:spTree>
    <p:extLst>
      <p:ext uri="{BB962C8B-B14F-4D97-AF65-F5344CB8AC3E}">
        <p14:creationId xmlns:p14="http://schemas.microsoft.com/office/powerpoint/2010/main" val="220028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3BD36E84-ECD4-4628-ACE2-30C34DDC65AF}" type="slidenum">
              <a:rPr lang="en-US" altLang="en-US"/>
              <a:pPr/>
              <a:t>‹#›</a:t>
            </a:fld>
            <a:endParaRPr lang="en-US" altLang="en-US"/>
          </a:p>
        </p:txBody>
      </p:sp>
    </p:spTree>
    <p:extLst>
      <p:ext uri="{BB962C8B-B14F-4D97-AF65-F5344CB8AC3E}">
        <p14:creationId xmlns:p14="http://schemas.microsoft.com/office/powerpoint/2010/main" val="74667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chemeClr val="tx1"/>
        </a:solidFill>
        <a:effectLst/>
      </p:bgPr>
    </p:bg>
    <p:spTree>
      <p:nvGrpSpPr>
        <p:cNvPr id="1" name=""/>
        <p:cNvGrpSpPr/>
        <p:nvPr/>
      </p:nvGrpSpPr>
      <p:grpSpPr>
        <a:xfrm>
          <a:off x="0" y="0"/>
          <a:ext cx="0" cy="0"/>
          <a:chOff x="0" y="0"/>
          <a:chExt cx="0" cy="0"/>
        </a:xfrm>
      </p:grpSpPr>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chemeClr val="bg1"/>
                </a:solidFill>
              </a:defRPr>
            </a:lvl1pPr>
          </a:lstStyle>
          <a:p>
            <a:pPr lvl="0"/>
            <a:r>
              <a:rPr lang="en-GB" dirty="0"/>
              <a:t>Joe </a:t>
            </a:r>
            <a:r>
              <a:rPr lang="en-GB" dirty="0" err="1"/>
              <a:t>Bloggs</a:t>
            </a:r>
            <a:r>
              <a:rPr lang="en-GB" dirty="0"/>
              <a:t>, June 27</a:t>
            </a:r>
            <a:endParaRPr lang="en-US" dirty="0"/>
          </a:p>
        </p:txBody>
      </p:sp>
      <p:sp>
        <p:nvSpPr>
          <p:cNvPr id="11" name="Title 8"/>
          <p:cNvSpPr>
            <a:spLocks noGrp="1"/>
          </p:cNvSpPr>
          <p:nvPr>
            <p:ph type="title" hasCustomPrompt="1"/>
          </p:nvPr>
        </p:nvSpPr>
        <p:spPr>
          <a:xfrm>
            <a:off x="620713" y="1881319"/>
            <a:ext cx="10457657" cy="1293681"/>
          </a:xfrm>
        </p:spPr>
        <p:txBody>
          <a:bodyPr anchor="ctr">
            <a:normAutofit/>
          </a:bodyPr>
          <a:lstStyle>
            <a:lvl1pPr>
              <a:defRPr>
                <a:solidFill>
                  <a:schemeClr val="bg1"/>
                </a:solidFill>
              </a:defRPr>
            </a:lvl1pPr>
          </a:lstStyle>
          <a:p>
            <a:r>
              <a:rPr lang="en-GB" dirty="0"/>
              <a:t>Headline here</a:t>
            </a:r>
            <a:endParaRPr lang="en-US" dirty="0"/>
          </a:p>
        </p:txBody>
      </p:sp>
      <p:sp>
        <p:nvSpPr>
          <p:cNvPr id="12" name="Text Placeholder 22"/>
          <p:cNvSpPr>
            <a:spLocks noGrp="1"/>
          </p:cNvSpPr>
          <p:nvPr>
            <p:ph type="body" sz="quarter" idx="12" hasCustomPrompt="1"/>
          </p:nvPr>
        </p:nvSpPr>
        <p:spPr>
          <a:xfrm>
            <a:off x="627063" y="3543300"/>
            <a:ext cx="10452100" cy="685800"/>
          </a:xfrm>
        </p:spPr>
        <p:txBody>
          <a:bodyPr anchor="t"/>
          <a:lstStyle>
            <a:lvl1pPr>
              <a:defRPr>
                <a:solidFill>
                  <a:schemeClr val="accent2"/>
                </a:solidFill>
              </a:defRPr>
            </a:lvl1pPr>
          </a:lstStyle>
          <a:p>
            <a:pPr lvl="0"/>
            <a:r>
              <a:rPr lang="en-US" dirty="0"/>
              <a:t>Sub heading goes here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0677" y="561975"/>
            <a:ext cx="2612136" cy="877824"/>
          </a:xfrm>
          <a:prstGeom prst="rect">
            <a:avLst/>
          </a:prstGeom>
        </p:spPr>
      </p:pic>
    </p:spTree>
    <p:extLst>
      <p:ext uri="{BB962C8B-B14F-4D97-AF65-F5344CB8AC3E}">
        <p14:creationId xmlns:p14="http://schemas.microsoft.com/office/powerpoint/2010/main" val="277633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3AE1879-E7C0-CA48-BB1D-37914B185EA4}" type="slidenum">
              <a:rPr lang="en-GB" smtClean="0"/>
              <a:pPr/>
              <a:t>‹#›</a:t>
            </a:fld>
            <a:endParaRPr lang="en-GB" dirty="0"/>
          </a:p>
        </p:txBody>
      </p:sp>
    </p:spTree>
    <p:extLst>
      <p:ext uri="{BB962C8B-B14F-4D97-AF65-F5344CB8AC3E}">
        <p14:creationId xmlns:p14="http://schemas.microsoft.com/office/powerpoint/2010/main" val="76001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Subhead+Text">
    <p:bg>
      <p:bgPr>
        <a:solidFill>
          <a:schemeClr val="bg1">
            <a:alpha val="0"/>
          </a:schemeClr>
        </a:solidFill>
        <a:effectLst/>
      </p:bgPr>
    </p:bg>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11" name="Content Placeholder 9"/>
          <p:cNvSpPr>
            <a:spLocks noGrp="1"/>
          </p:cNvSpPr>
          <p:nvPr>
            <p:ph sz="quarter" idx="13"/>
          </p:nvPr>
        </p:nvSpPr>
        <p:spPr>
          <a:xfrm>
            <a:off x="626267" y="2377472"/>
            <a:ext cx="10452103" cy="3658204"/>
          </a:xfrm>
        </p:spPr>
        <p:txBody>
          <a:bodyPr anchor="t" anchorCtr="0">
            <a:noAutofit/>
          </a:bodyPr>
          <a:lstStyle>
            <a:lvl1pPr marL="0" indent="0">
              <a:spcBef>
                <a:spcPts val="800"/>
              </a:spcBef>
              <a:buFont typeface="Arial"/>
              <a:buNone/>
              <a:defRPr sz="2400">
                <a:solidFill>
                  <a:srgbClr val="464749"/>
                </a:solidFill>
              </a:defRPr>
            </a:lvl1pPr>
            <a:lvl2pPr marL="742950" indent="-285750">
              <a:spcBef>
                <a:spcPts val="800"/>
              </a:spcBef>
              <a:buFont typeface="Arial"/>
              <a:buChar char="•"/>
              <a:defRPr sz="2400">
                <a:solidFill>
                  <a:srgbClr val="464749"/>
                </a:solidFill>
              </a:defRPr>
            </a:lvl2pPr>
            <a:lvl3pPr marL="1143000" indent="-228600">
              <a:spcBef>
                <a:spcPts val="800"/>
              </a:spcBef>
              <a:buFont typeface="Arial"/>
              <a:buChar char="•"/>
              <a:defRPr sz="2400">
                <a:solidFill>
                  <a:srgbClr val="464749"/>
                </a:solidFill>
              </a:defRPr>
            </a:lvl3pPr>
            <a:lvl4pPr marL="1600200" indent="-228600">
              <a:spcBef>
                <a:spcPts val="800"/>
              </a:spcBef>
              <a:buFont typeface="Arial"/>
              <a:buChar char="•"/>
              <a:defRPr sz="2400">
                <a:solidFill>
                  <a:srgbClr val="464749"/>
                </a:solidFill>
              </a:defRPr>
            </a:lvl4pPr>
            <a:lvl5pPr marL="2057400" indent="-228600">
              <a:spcBef>
                <a:spcPts val="800"/>
              </a:spcBef>
              <a:buFont typeface="Arial"/>
              <a:buChar char="•"/>
              <a:defRPr sz="2400">
                <a:solidFill>
                  <a:srgbClr val="4647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4" hasCustomPrompt="1"/>
          </p:nvPr>
        </p:nvSpPr>
        <p:spPr>
          <a:xfrm>
            <a:off x="625475" y="1801407"/>
            <a:ext cx="10453688" cy="543144"/>
          </a:xfrm>
        </p:spPr>
        <p:txBody>
          <a:bodyPr>
            <a:normAutofit/>
          </a:bodyPr>
          <a:lstStyle>
            <a:lvl1pPr>
              <a:defRPr sz="3000" b="1">
                <a:solidFill>
                  <a:srgbClr val="464749"/>
                </a:solidFill>
              </a:defRPr>
            </a:lvl1pPr>
          </a:lstStyle>
          <a:p>
            <a:pPr lvl="0"/>
            <a:r>
              <a:rPr lang="en-GB" dirty="0"/>
              <a:t>Subheading here</a:t>
            </a:r>
          </a:p>
        </p:txBody>
      </p:sp>
      <p:sp>
        <p:nvSpPr>
          <p:cNvPr id="6" name="Slide Number Placeholder 5"/>
          <p:cNvSpPr>
            <a:spLocks noGrp="1"/>
          </p:cNvSpPr>
          <p:nvPr>
            <p:ph type="sldNum" sz="quarter" idx="15"/>
          </p:nvPr>
        </p:nvSpPr>
        <p:spPr/>
        <p:txBody>
          <a:bodyPr/>
          <a:lstStyle/>
          <a:p>
            <a:fld id="{D3AE1879-E7C0-CA48-BB1D-37914B185EA4}" type="slidenum">
              <a:rPr lang="en-GB" smtClean="0"/>
              <a:pPr/>
              <a:t>‹#›</a:t>
            </a:fld>
            <a:endParaRPr lang="en-GB" dirty="0"/>
          </a:p>
        </p:txBody>
      </p:sp>
    </p:spTree>
    <p:extLst>
      <p:ext uri="{BB962C8B-B14F-4D97-AF65-F5344CB8AC3E}">
        <p14:creationId xmlns:p14="http://schemas.microsoft.com/office/powerpoint/2010/main" val="35549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Subhead+Textx2">
    <p:bg>
      <p:bgPr>
        <a:solidFill>
          <a:schemeClr val="bg1">
            <a:alpha val="0"/>
          </a:schemeClr>
        </a:solidFill>
        <a:effectLst/>
      </p:bgPr>
    </p:bg>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11" name="Content Placeholder 9"/>
          <p:cNvSpPr>
            <a:spLocks noGrp="1"/>
          </p:cNvSpPr>
          <p:nvPr>
            <p:ph sz="quarter" idx="13"/>
          </p:nvPr>
        </p:nvSpPr>
        <p:spPr>
          <a:xfrm>
            <a:off x="626268" y="2377472"/>
            <a:ext cx="5045144" cy="3658204"/>
          </a:xfrm>
        </p:spPr>
        <p:txBody>
          <a:bodyPr anchor="t" anchorCtr="0">
            <a:noAutofit/>
          </a:bodyPr>
          <a:lstStyle>
            <a:lvl1pPr marL="0" indent="0">
              <a:spcBef>
                <a:spcPts val="800"/>
              </a:spcBef>
              <a:buFont typeface="Arial"/>
              <a:buNone/>
              <a:defRPr sz="2400">
                <a:solidFill>
                  <a:srgbClr val="464749"/>
                </a:solidFill>
              </a:defRPr>
            </a:lvl1pPr>
            <a:lvl2pPr marL="742950" indent="-285750">
              <a:spcBef>
                <a:spcPts val="800"/>
              </a:spcBef>
              <a:buFont typeface="Arial"/>
              <a:buChar char="•"/>
              <a:defRPr sz="2400">
                <a:solidFill>
                  <a:srgbClr val="464749"/>
                </a:solidFill>
              </a:defRPr>
            </a:lvl2pPr>
            <a:lvl3pPr marL="1143000" indent="-228600">
              <a:spcBef>
                <a:spcPts val="800"/>
              </a:spcBef>
              <a:buFont typeface="Arial"/>
              <a:buChar char="•"/>
              <a:defRPr sz="2400">
                <a:solidFill>
                  <a:srgbClr val="464749"/>
                </a:solidFill>
              </a:defRPr>
            </a:lvl3pPr>
            <a:lvl4pPr marL="1600200" indent="-228600">
              <a:spcBef>
                <a:spcPts val="800"/>
              </a:spcBef>
              <a:buFont typeface="Arial"/>
              <a:buChar char="•"/>
              <a:defRPr sz="2400">
                <a:solidFill>
                  <a:srgbClr val="464749"/>
                </a:solidFill>
              </a:defRPr>
            </a:lvl4pPr>
            <a:lvl5pPr marL="2057400" indent="-228600">
              <a:spcBef>
                <a:spcPts val="800"/>
              </a:spcBef>
              <a:buFont typeface="Arial"/>
              <a:buChar char="•"/>
              <a:defRPr sz="2400">
                <a:solidFill>
                  <a:srgbClr val="4647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8"/>
          </p:nvPr>
        </p:nvSpPr>
        <p:spPr>
          <a:xfrm>
            <a:off x="6033226" y="2377472"/>
            <a:ext cx="5045144" cy="3658204"/>
          </a:xfrm>
        </p:spPr>
        <p:txBody>
          <a:bodyPr anchor="t" anchorCtr="0">
            <a:noAutofit/>
          </a:bodyPr>
          <a:lstStyle>
            <a:lvl1pPr marL="0" indent="0">
              <a:spcBef>
                <a:spcPts val="800"/>
              </a:spcBef>
              <a:buFont typeface="Arial"/>
              <a:buNone/>
              <a:defRPr sz="2400">
                <a:solidFill>
                  <a:srgbClr val="464749"/>
                </a:solidFill>
              </a:defRPr>
            </a:lvl1pPr>
            <a:lvl2pPr marL="742950" indent="-285750">
              <a:spcBef>
                <a:spcPts val="800"/>
              </a:spcBef>
              <a:buFont typeface="Arial"/>
              <a:buChar char="•"/>
              <a:defRPr sz="2400">
                <a:solidFill>
                  <a:srgbClr val="464749"/>
                </a:solidFill>
              </a:defRPr>
            </a:lvl2pPr>
            <a:lvl3pPr marL="1143000" indent="-228600">
              <a:spcBef>
                <a:spcPts val="800"/>
              </a:spcBef>
              <a:buFont typeface="Arial"/>
              <a:buChar char="•"/>
              <a:defRPr sz="2400">
                <a:solidFill>
                  <a:srgbClr val="464749"/>
                </a:solidFill>
              </a:defRPr>
            </a:lvl3pPr>
            <a:lvl4pPr marL="1600200" indent="-228600">
              <a:spcBef>
                <a:spcPts val="800"/>
              </a:spcBef>
              <a:buFont typeface="Arial"/>
              <a:buChar char="•"/>
              <a:defRPr sz="2400">
                <a:solidFill>
                  <a:srgbClr val="464749"/>
                </a:solidFill>
              </a:defRPr>
            </a:lvl4pPr>
            <a:lvl5pPr marL="2057400" indent="-228600">
              <a:spcBef>
                <a:spcPts val="800"/>
              </a:spcBef>
              <a:buFont typeface="Arial"/>
              <a:buChar char="•"/>
              <a:defRPr sz="2400">
                <a:solidFill>
                  <a:srgbClr val="4647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9"/>
          </p:nvPr>
        </p:nvSpPr>
        <p:spPr/>
        <p:txBody>
          <a:bodyPr/>
          <a:lstStyle/>
          <a:p>
            <a:fld id="{D3AE1879-E7C0-CA48-BB1D-37914B185EA4}" type="slidenum">
              <a:rPr lang="en-GB" smtClean="0"/>
              <a:pPr/>
              <a:t>‹#›</a:t>
            </a:fld>
            <a:endParaRPr lang="en-GB" dirty="0"/>
          </a:p>
        </p:txBody>
      </p:sp>
      <p:sp>
        <p:nvSpPr>
          <p:cNvPr id="13" name="Text Placeholder 2"/>
          <p:cNvSpPr>
            <a:spLocks noGrp="1"/>
          </p:cNvSpPr>
          <p:nvPr>
            <p:ph type="body" sz="quarter" idx="14" hasCustomPrompt="1"/>
          </p:nvPr>
        </p:nvSpPr>
        <p:spPr>
          <a:xfrm>
            <a:off x="625475" y="1801407"/>
            <a:ext cx="10453688" cy="543144"/>
          </a:xfrm>
        </p:spPr>
        <p:txBody>
          <a:bodyPr>
            <a:normAutofit/>
          </a:bodyPr>
          <a:lstStyle>
            <a:lvl1pPr>
              <a:defRPr sz="3000" b="1">
                <a:solidFill>
                  <a:srgbClr val="464749"/>
                </a:solidFill>
              </a:defRPr>
            </a:lvl1pPr>
          </a:lstStyle>
          <a:p>
            <a:pPr lvl="0"/>
            <a:r>
              <a:rPr lang="en-GB" dirty="0"/>
              <a:t>Subheading here</a:t>
            </a:r>
          </a:p>
        </p:txBody>
      </p:sp>
    </p:spTree>
    <p:extLst>
      <p:ext uri="{BB962C8B-B14F-4D97-AF65-F5344CB8AC3E}">
        <p14:creationId xmlns:p14="http://schemas.microsoft.com/office/powerpoint/2010/main" val="370821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Quote">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5570538" y="787401"/>
            <a:ext cx="563562" cy="3962398"/>
            <a:chOff x="5464969" y="850901"/>
            <a:chExt cx="774700" cy="4373862"/>
          </a:xfrm>
        </p:grpSpPr>
        <p:sp>
          <p:nvSpPr>
            <p:cNvPr id="2" name="Rectangle 1"/>
            <p:cNvSpPr/>
            <p:nvPr userDrawn="1"/>
          </p:nvSpPr>
          <p:spPr>
            <a:xfrm>
              <a:off x="5464969" y="850901"/>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464969" y="5066013"/>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4000" b="1" u="none" baseline="0" smtClean="0">
                <a:solidFill>
                  <a:schemeClr val="accent1"/>
                </a:solidFill>
              </a:defRPr>
            </a:lvl1pPr>
          </a:lstStyle>
          <a:p>
            <a:r>
              <a:rPr lang="en-US" dirty="0"/>
              <a:t>“This is where a nice bold quote goes”</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rgbClr val="FFFFFF"/>
                </a:solidFill>
                <a:latin typeface="Arial"/>
                <a:cs typeface="Arial"/>
              </a:defRPr>
            </a:lvl1pPr>
          </a:lstStyle>
          <a:p>
            <a:pPr lvl="0"/>
            <a:r>
              <a:rPr lang="en-GB" dirty="0"/>
              <a:t>Attributed to…</a:t>
            </a:r>
            <a:endParaRPr lang="en-US" dirty="0"/>
          </a:p>
        </p:txBody>
      </p:sp>
    </p:spTree>
    <p:extLst>
      <p:ext uri="{BB962C8B-B14F-4D97-AF65-F5344CB8AC3E}">
        <p14:creationId xmlns:p14="http://schemas.microsoft.com/office/powerpoint/2010/main" val="236210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ext+2 Images-Landscape">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7454900" y="2561867"/>
            <a:ext cx="3623470" cy="1629133"/>
          </a:xfrm>
          <a:noFill/>
        </p:spPr>
        <p:txBody>
          <a:bodyPr anchor="ctr">
            <a:normAutofit/>
          </a:bodyPr>
          <a:lstStyle>
            <a:lvl1pPr algn="ctr">
              <a:defRPr sz="2000" baseline="0">
                <a:solidFill>
                  <a:srgbClr val="FF0F2D"/>
                </a:solidFill>
                <a:latin typeface="Arial"/>
                <a:cs typeface="Arial"/>
              </a:defRPr>
            </a:lvl1pPr>
          </a:lstStyle>
          <a:p>
            <a:r>
              <a:rPr lang="en-US" dirty="0"/>
              <a:t>Drag and drop/click icon to add image</a:t>
            </a:r>
          </a:p>
        </p:txBody>
      </p:sp>
      <p:sp>
        <p:nvSpPr>
          <p:cNvPr id="16" name="Text Placeholder 8"/>
          <p:cNvSpPr>
            <a:spLocks noGrp="1"/>
          </p:cNvSpPr>
          <p:nvPr>
            <p:ph type="body" sz="quarter" idx="15" hasCustomPrompt="1"/>
          </p:nvPr>
        </p:nvSpPr>
        <p:spPr>
          <a:xfrm>
            <a:off x="631825" y="2499593"/>
            <a:ext cx="6365876" cy="3536083"/>
          </a:xfrm>
        </p:spPr>
        <p:txBody>
          <a:bodyPr anchor="t">
            <a:noAutofit/>
          </a:bodyPr>
          <a:lstStyle>
            <a:lvl1pPr>
              <a:spcBef>
                <a:spcPts val="1000"/>
              </a:spcBef>
              <a:defRPr sz="2400">
                <a:solidFill>
                  <a:schemeClr val="accent1"/>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9"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12" name="Picture Placeholder 2"/>
          <p:cNvSpPr>
            <a:spLocks noGrp="1"/>
          </p:cNvSpPr>
          <p:nvPr>
            <p:ph type="pic" sz="quarter" idx="19" hasCustomPrompt="1"/>
          </p:nvPr>
        </p:nvSpPr>
        <p:spPr>
          <a:xfrm>
            <a:off x="7454900" y="4406542"/>
            <a:ext cx="3623470" cy="1629133"/>
          </a:xfrm>
          <a:noFill/>
        </p:spPr>
        <p:txBody>
          <a:bodyPr anchor="ctr">
            <a:normAutofit/>
          </a:bodyPr>
          <a:lstStyle>
            <a:lvl1pPr algn="ctr">
              <a:defRPr sz="2000" baseline="0">
                <a:solidFill>
                  <a:srgbClr val="FF0F2D"/>
                </a:solidFill>
                <a:latin typeface="Arial"/>
                <a:cs typeface="Arial"/>
              </a:defRPr>
            </a:lvl1pPr>
          </a:lstStyle>
          <a:p>
            <a:r>
              <a:rPr lang="en-US" dirty="0"/>
              <a:t>Drag and drop/click icon to add image</a:t>
            </a:r>
          </a:p>
        </p:txBody>
      </p:sp>
      <p:sp>
        <p:nvSpPr>
          <p:cNvPr id="2" name="Slide Number Placeholder 1"/>
          <p:cNvSpPr>
            <a:spLocks noGrp="1"/>
          </p:cNvSpPr>
          <p:nvPr>
            <p:ph type="sldNum" sz="quarter" idx="20"/>
          </p:nvPr>
        </p:nvSpPr>
        <p:spPr/>
        <p:txBody>
          <a:bodyPr/>
          <a:lstStyle/>
          <a:p>
            <a:fld id="{D3AE1879-E7C0-CA48-BB1D-37914B185EA4}" type="slidenum">
              <a:rPr lang="en-GB" smtClean="0"/>
              <a:pPr/>
              <a:t>‹#›</a:t>
            </a:fld>
            <a:endParaRPr lang="en-GB" dirty="0"/>
          </a:p>
        </p:txBody>
      </p:sp>
      <p:sp>
        <p:nvSpPr>
          <p:cNvPr id="15" name="Text Placeholder 2"/>
          <p:cNvSpPr>
            <a:spLocks noGrp="1"/>
          </p:cNvSpPr>
          <p:nvPr>
            <p:ph type="body" sz="quarter" idx="14" hasCustomPrompt="1"/>
          </p:nvPr>
        </p:nvSpPr>
        <p:spPr>
          <a:xfrm>
            <a:off x="625475" y="1801407"/>
            <a:ext cx="10453688" cy="543144"/>
          </a:xfrm>
        </p:spPr>
        <p:txBody>
          <a:bodyPr>
            <a:normAutofit/>
          </a:bodyPr>
          <a:lstStyle>
            <a:lvl1pPr>
              <a:defRPr sz="3000" b="1">
                <a:solidFill>
                  <a:schemeClr val="accent1"/>
                </a:solidFill>
              </a:defRPr>
            </a:lvl1pPr>
          </a:lstStyle>
          <a:p>
            <a:pPr lvl="0"/>
            <a:r>
              <a:rPr lang="en-GB" dirty="0"/>
              <a:t>Subheading here</a:t>
            </a:r>
          </a:p>
        </p:txBody>
      </p:sp>
    </p:spTree>
    <p:extLst>
      <p:ext uri="{BB962C8B-B14F-4D97-AF65-F5344CB8AC3E}">
        <p14:creationId xmlns:p14="http://schemas.microsoft.com/office/powerpoint/2010/main" val="263752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ext+1 Image">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625475" y="2561867"/>
            <a:ext cx="5393529" cy="3473808"/>
          </a:xfrm>
          <a:noFill/>
        </p:spPr>
        <p:txBody>
          <a:bodyPr anchor="ctr">
            <a:normAutofit/>
          </a:bodyPr>
          <a:lstStyle>
            <a:lvl1pPr algn="ctr">
              <a:defRPr sz="2000" baseline="0">
                <a:solidFill>
                  <a:srgbClr val="FF0F2D"/>
                </a:solidFill>
                <a:latin typeface="Arial"/>
                <a:cs typeface="Arial"/>
              </a:defRPr>
            </a:lvl1pPr>
          </a:lstStyle>
          <a:p>
            <a:r>
              <a:rPr lang="en-US" dirty="0"/>
              <a:t>Drag and drop/click icon to add image</a:t>
            </a:r>
          </a:p>
        </p:txBody>
      </p:sp>
      <p:sp>
        <p:nvSpPr>
          <p:cNvPr id="16" name="Text Placeholder 8"/>
          <p:cNvSpPr>
            <a:spLocks noGrp="1"/>
          </p:cNvSpPr>
          <p:nvPr>
            <p:ph type="body" sz="quarter" idx="15" hasCustomPrompt="1"/>
          </p:nvPr>
        </p:nvSpPr>
        <p:spPr>
          <a:xfrm>
            <a:off x="6388101" y="2499593"/>
            <a:ext cx="4691062" cy="3536083"/>
          </a:xfrm>
        </p:spPr>
        <p:txBody>
          <a:bodyPr anchor="t">
            <a:noAutofit/>
          </a:bodyPr>
          <a:lstStyle>
            <a:lvl1pPr>
              <a:spcBef>
                <a:spcPts val="1000"/>
              </a:spcBef>
              <a:defRPr sz="2400">
                <a:solidFill>
                  <a:srgbClr val="464749"/>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9"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2" name="Slide Number Placeholder 1"/>
          <p:cNvSpPr>
            <a:spLocks noGrp="1"/>
          </p:cNvSpPr>
          <p:nvPr>
            <p:ph type="sldNum" sz="quarter" idx="18"/>
          </p:nvPr>
        </p:nvSpPr>
        <p:spPr/>
        <p:txBody>
          <a:bodyPr/>
          <a:lstStyle/>
          <a:p>
            <a:fld id="{D3AE1879-E7C0-CA48-BB1D-37914B185EA4}" type="slidenum">
              <a:rPr lang="en-GB" smtClean="0"/>
              <a:pPr/>
              <a:t>‹#›</a:t>
            </a:fld>
            <a:endParaRPr lang="en-GB" dirty="0"/>
          </a:p>
        </p:txBody>
      </p:sp>
      <p:sp>
        <p:nvSpPr>
          <p:cNvPr id="13" name="Text Placeholder 2"/>
          <p:cNvSpPr>
            <a:spLocks noGrp="1"/>
          </p:cNvSpPr>
          <p:nvPr>
            <p:ph type="body" sz="quarter" idx="14" hasCustomPrompt="1"/>
          </p:nvPr>
        </p:nvSpPr>
        <p:spPr>
          <a:xfrm>
            <a:off x="625475" y="1801407"/>
            <a:ext cx="10453688" cy="543144"/>
          </a:xfrm>
        </p:spPr>
        <p:txBody>
          <a:bodyPr>
            <a:normAutofit/>
          </a:bodyPr>
          <a:lstStyle>
            <a:lvl1pPr>
              <a:defRPr sz="3000" b="1">
                <a:solidFill>
                  <a:srgbClr val="464749"/>
                </a:solidFill>
              </a:defRPr>
            </a:lvl1pPr>
          </a:lstStyle>
          <a:p>
            <a:pPr lvl="0"/>
            <a:r>
              <a:rPr lang="en-GB" dirty="0"/>
              <a:t>Subheading here</a:t>
            </a:r>
          </a:p>
        </p:txBody>
      </p:sp>
    </p:spTree>
    <p:extLst>
      <p:ext uri="{BB962C8B-B14F-4D97-AF65-F5344CB8AC3E}">
        <p14:creationId xmlns:p14="http://schemas.microsoft.com/office/powerpoint/2010/main" val="2115841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ext+2 Images-Portrait">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5684841" y="2561867"/>
            <a:ext cx="2526849" cy="3473808"/>
          </a:xfrm>
          <a:noFill/>
        </p:spPr>
        <p:txBody>
          <a:bodyPr anchor="ctr">
            <a:normAutofit/>
          </a:bodyPr>
          <a:lstStyle>
            <a:lvl1pPr algn="ctr">
              <a:defRPr sz="2000" baseline="0">
                <a:solidFill>
                  <a:srgbClr val="FF0F2D"/>
                </a:solidFill>
                <a:latin typeface="Arial"/>
                <a:cs typeface="Arial"/>
              </a:defRPr>
            </a:lvl1pPr>
          </a:lstStyle>
          <a:p>
            <a:r>
              <a:rPr lang="en-US" dirty="0"/>
              <a:t>Drag and drop/click icon to add image</a:t>
            </a:r>
          </a:p>
        </p:txBody>
      </p:sp>
      <p:sp>
        <p:nvSpPr>
          <p:cNvPr id="8" name="Picture Placeholder 2"/>
          <p:cNvSpPr>
            <a:spLocks noGrp="1"/>
          </p:cNvSpPr>
          <p:nvPr>
            <p:ph type="pic" sz="quarter" idx="18" hasCustomPrompt="1"/>
          </p:nvPr>
        </p:nvSpPr>
        <p:spPr>
          <a:xfrm>
            <a:off x="8551521" y="2561867"/>
            <a:ext cx="2526849" cy="3473808"/>
          </a:xfrm>
          <a:noFill/>
        </p:spPr>
        <p:txBody>
          <a:bodyPr anchor="ctr">
            <a:normAutofit/>
          </a:bodyPr>
          <a:lstStyle>
            <a:lvl1pPr algn="ctr">
              <a:defRPr sz="2000">
                <a:solidFill>
                  <a:srgbClr val="FF0F2D"/>
                </a:solidFill>
                <a:latin typeface="Arial"/>
                <a:cs typeface="Arial"/>
              </a:defRPr>
            </a:lvl1pPr>
          </a:lstStyle>
          <a:p>
            <a:r>
              <a:rPr lang="en-US" dirty="0"/>
              <a:t>Drag and drop/click icon to add image</a:t>
            </a:r>
          </a:p>
        </p:txBody>
      </p:sp>
      <p:sp>
        <p:nvSpPr>
          <p:cNvPr id="9"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2" name="Slide Number Placeholder 1"/>
          <p:cNvSpPr>
            <a:spLocks noGrp="1"/>
          </p:cNvSpPr>
          <p:nvPr>
            <p:ph type="sldNum" sz="quarter" idx="19"/>
          </p:nvPr>
        </p:nvSpPr>
        <p:spPr/>
        <p:txBody>
          <a:bodyPr/>
          <a:lstStyle/>
          <a:p>
            <a:fld id="{D3AE1879-E7C0-CA48-BB1D-37914B185EA4}" type="slidenum">
              <a:rPr lang="en-GB" smtClean="0"/>
              <a:pPr/>
              <a:t>‹#›</a:t>
            </a:fld>
            <a:endParaRPr lang="en-GB" dirty="0"/>
          </a:p>
        </p:txBody>
      </p:sp>
      <p:sp>
        <p:nvSpPr>
          <p:cNvPr id="13" name="Text Placeholder 2"/>
          <p:cNvSpPr>
            <a:spLocks noGrp="1"/>
          </p:cNvSpPr>
          <p:nvPr>
            <p:ph type="body" sz="quarter" idx="14" hasCustomPrompt="1"/>
          </p:nvPr>
        </p:nvSpPr>
        <p:spPr>
          <a:xfrm>
            <a:off x="625475" y="1801407"/>
            <a:ext cx="10453688" cy="543144"/>
          </a:xfrm>
        </p:spPr>
        <p:txBody>
          <a:bodyPr>
            <a:normAutofit/>
          </a:bodyPr>
          <a:lstStyle>
            <a:lvl1pPr>
              <a:defRPr sz="3000" b="1">
                <a:solidFill>
                  <a:srgbClr val="464749"/>
                </a:solidFill>
              </a:defRPr>
            </a:lvl1pPr>
          </a:lstStyle>
          <a:p>
            <a:pPr lvl="0"/>
            <a:r>
              <a:rPr lang="en-GB" dirty="0"/>
              <a:t>Subheading here</a:t>
            </a:r>
          </a:p>
        </p:txBody>
      </p:sp>
      <p:sp>
        <p:nvSpPr>
          <p:cNvPr id="15" name="Text Placeholder 8"/>
          <p:cNvSpPr>
            <a:spLocks noGrp="1"/>
          </p:cNvSpPr>
          <p:nvPr>
            <p:ph type="body" sz="quarter" idx="20" hasCustomPrompt="1"/>
          </p:nvPr>
        </p:nvSpPr>
        <p:spPr>
          <a:xfrm>
            <a:off x="631825" y="2499593"/>
            <a:ext cx="4691062" cy="3536083"/>
          </a:xfrm>
        </p:spPr>
        <p:txBody>
          <a:bodyPr anchor="t">
            <a:noAutofit/>
          </a:bodyPr>
          <a:lstStyle>
            <a:lvl1pPr>
              <a:spcBef>
                <a:spcPts val="1000"/>
              </a:spcBef>
              <a:defRPr sz="2400">
                <a:solidFill>
                  <a:srgbClr val="464749"/>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Tree>
    <p:extLst>
      <p:ext uri="{BB962C8B-B14F-4D97-AF65-F5344CB8AC3E}">
        <p14:creationId xmlns:p14="http://schemas.microsoft.com/office/powerpoint/2010/main" val="285223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0993438" y="6140450"/>
            <a:ext cx="711200" cy="349250"/>
          </a:xfrm>
          <a:prstGeom prst="rect">
            <a:avLst/>
          </a:prstGeom>
        </p:spPr>
        <p:txBody>
          <a:bodyPr vert="horz" lIns="91440" tIns="45720" rIns="91440" bIns="45720" rtlCol="0" anchor="ctr"/>
          <a:lstStyle>
            <a:lvl1pPr algn="ctr">
              <a:defRPr sz="1400">
                <a:solidFill>
                  <a:schemeClr val="tx1"/>
                </a:solidFill>
              </a:defRPr>
            </a:lvl1pPr>
          </a:lstStyle>
          <a:p>
            <a:fld id="{D3AE1879-E7C0-CA48-BB1D-37914B185EA4}" type="slidenum">
              <a:rPr lang="en-GB" smtClean="0"/>
              <a:pPr/>
              <a:t>‹#›</a:t>
            </a:fld>
            <a:endParaRPr lang="en-GB" dirty="0"/>
          </a:p>
        </p:txBody>
      </p:sp>
      <p:sp>
        <p:nvSpPr>
          <p:cNvPr id="10" name="Title Placeholder 9"/>
          <p:cNvSpPr>
            <a:spLocks noGrp="1"/>
          </p:cNvSpPr>
          <p:nvPr>
            <p:ph type="title"/>
          </p:nvPr>
        </p:nvSpPr>
        <p:spPr>
          <a:xfrm>
            <a:off x="626269" y="1741619"/>
            <a:ext cx="10452101" cy="1096963"/>
          </a:xfrm>
          <a:prstGeom prst="rect">
            <a:avLst/>
          </a:prstGeom>
        </p:spPr>
        <p:txBody>
          <a:bodyPr vert="horz" lIns="0" tIns="0" rIns="0" bIns="0" rtlCol="0" anchor="b">
            <a:noAutofit/>
          </a:bodyPr>
          <a:lstStyle/>
          <a:p>
            <a:r>
              <a:rPr lang="en-GB" dirty="0"/>
              <a:t>Short, active title</a:t>
            </a:r>
            <a:endParaRPr lang="en-US" dirty="0"/>
          </a:p>
        </p:txBody>
      </p:sp>
      <p:sp>
        <p:nvSpPr>
          <p:cNvPr id="13" name="Text Placeholder 12"/>
          <p:cNvSpPr>
            <a:spLocks noGrp="1"/>
          </p:cNvSpPr>
          <p:nvPr>
            <p:ph type="body" idx="1"/>
          </p:nvPr>
        </p:nvSpPr>
        <p:spPr>
          <a:xfrm>
            <a:off x="626269" y="2838582"/>
            <a:ext cx="10452100" cy="682493"/>
          </a:xfrm>
          <a:prstGeom prst="rect">
            <a:avLst/>
          </a:prstGeom>
        </p:spPr>
        <p:txBody>
          <a:bodyPr vert="horz" lIns="0" tIns="0" rIns="0" bIns="0" rtlCol="0" anchor="b">
            <a:normAutofit/>
          </a:bodyPr>
          <a:lstStyle/>
          <a:p>
            <a:pPr lvl="0"/>
            <a:r>
              <a:rPr lang="en-GB" dirty="0"/>
              <a:t>Slightly more detailed subtitle</a:t>
            </a:r>
            <a:endParaRPr lang="en-US" dirty="0"/>
          </a:p>
        </p:txBody>
      </p:sp>
    </p:spTree>
    <p:extLst>
      <p:ext uri="{BB962C8B-B14F-4D97-AF65-F5344CB8AC3E}">
        <p14:creationId xmlns:p14="http://schemas.microsoft.com/office/powerpoint/2010/main" val="2696107202"/>
      </p:ext>
    </p:extLst>
  </p:cSld>
  <p:clrMap bg1="lt1" tx1="dk1" bg2="lt2" tx2="dk2" accent1="accent1" accent2="accent2" accent3="accent3" accent4="accent4" accent5="accent5" accent6="accent6" hlink="hlink" folHlink="folHlink"/>
  <p:sldLayoutIdLst>
    <p:sldLayoutId id="2147483779" r:id="rId1"/>
    <p:sldLayoutId id="2147483785" r:id="rId2"/>
    <p:sldLayoutId id="2147483728" r:id="rId3"/>
    <p:sldLayoutId id="2147483729" r:id="rId4"/>
    <p:sldLayoutId id="2147483782" r:id="rId5"/>
    <p:sldLayoutId id="2147483772" r:id="rId6"/>
    <p:sldLayoutId id="2147483783" r:id="rId7"/>
    <p:sldLayoutId id="2147483784" r:id="rId8"/>
    <p:sldLayoutId id="2147483738" r:id="rId9"/>
    <p:sldLayoutId id="2147483744" r:id="rId10"/>
    <p:sldLayoutId id="2147483747" r:id="rId11"/>
    <p:sldLayoutId id="2147483751" r:id="rId12"/>
    <p:sldLayoutId id="2147483761" r:id="rId13"/>
    <p:sldLayoutId id="2147483786" r:id="rId14"/>
    <p:sldLayoutId id="2147483787" r:id="rId15"/>
    <p:sldLayoutId id="2147483788" r:id="rId16"/>
    <p:sldLayoutId id="2147483789" r:id="rId17"/>
  </p:sldLayoutIdLst>
  <p:hf hdr="0" ftr="0" dt="0"/>
  <p:txStyles>
    <p:title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p:titleStyle>
    <p:body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5.xml"/><Relationship Id="rId5" Type="http://schemas.openxmlformats.org/officeDocument/2006/relationships/image" Target="../media/image21.emf"/><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330.png"/><Relationship Id="rId4" Type="http://schemas.openxmlformats.org/officeDocument/2006/relationships/image" Target="../media/image25.jpeg"/><Relationship Id="rId9" Type="http://schemas.openxmlformats.org/officeDocument/2006/relationships/image" Target="../media/image370.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230.png"/><Relationship Id="rId7"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17.xml"/><Relationship Id="rId6" Type="http://schemas.openxmlformats.org/officeDocument/2006/relationships/image" Target="../media/image260.png"/><Relationship Id="rId5" Type="http://schemas.openxmlformats.org/officeDocument/2006/relationships/image" Target="../media/image25.png"/><Relationship Id="rId4" Type="http://schemas.openxmlformats.org/officeDocument/2006/relationships/image" Target="../media/image240.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pzeidman/dcm-peb-example" TargetMode="External"/><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20.png"/><Relationship Id="rId1" Type="http://schemas.openxmlformats.org/officeDocument/2006/relationships/slideLayout" Target="../slideLayouts/slideLayout3.xml"/><Relationship Id="rId5" Type="http://schemas.openxmlformats.org/officeDocument/2006/relationships/image" Target="../media/image331.png"/><Relationship Id="rId4" Type="http://schemas.openxmlformats.org/officeDocument/2006/relationships/image" Target="../media/image40.emf"/></Relationships>
</file>

<file path=ppt/slides/_rels/slide21.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7.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tif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Group DCM analysis for </a:t>
            </a:r>
            <a:br>
              <a:rPr lang="en-GB" dirty="0"/>
            </a:br>
            <a:r>
              <a:rPr lang="en-GB" dirty="0"/>
              <a:t>cognitive &amp; clinical studies</a:t>
            </a:r>
          </a:p>
        </p:txBody>
      </p:sp>
      <p:sp>
        <p:nvSpPr>
          <p:cNvPr id="4" name="Text Placeholder 3"/>
          <p:cNvSpPr>
            <a:spLocks noGrp="1"/>
          </p:cNvSpPr>
          <p:nvPr>
            <p:ph type="body" sz="quarter" idx="12"/>
          </p:nvPr>
        </p:nvSpPr>
        <p:spPr>
          <a:xfrm>
            <a:off x="627063" y="3543300"/>
            <a:ext cx="10452100" cy="1152072"/>
          </a:xfrm>
        </p:spPr>
        <p:txBody>
          <a:bodyPr>
            <a:noAutofit/>
          </a:bodyPr>
          <a:lstStyle/>
          <a:p>
            <a:r>
              <a:rPr lang="en-US" sz="3000" dirty="0"/>
              <a:t>Peter Zeidman, PhD</a:t>
            </a:r>
          </a:p>
          <a:p>
            <a:r>
              <a:rPr lang="en-US" sz="2400" dirty="0"/>
              <a:t>Methods Group</a:t>
            </a:r>
          </a:p>
          <a:p>
            <a:endParaRPr lang="en-US" sz="2400" dirty="0"/>
          </a:p>
          <a:p>
            <a:endParaRPr lang="en-US" sz="2400" dirty="0"/>
          </a:p>
          <a:p>
            <a:r>
              <a:rPr lang="en-US" sz="2400" dirty="0" smtClean="0"/>
              <a:t>October </a:t>
            </a:r>
            <a:r>
              <a:rPr lang="en-US" sz="2400" dirty="0"/>
              <a:t>2019</a:t>
            </a:r>
          </a:p>
        </p:txBody>
      </p:sp>
    </p:spTree>
    <p:extLst>
      <p:ext uri="{BB962C8B-B14F-4D97-AF65-F5344CB8AC3E}">
        <p14:creationId xmlns:p14="http://schemas.microsoft.com/office/powerpoint/2010/main" val="220530098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52693"/>
          <a:stretch>
            <a:fillRect/>
          </a:stretch>
        </p:blipFill>
        <p:spPr bwMode="auto">
          <a:xfrm>
            <a:off x="1912969" y="2945750"/>
            <a:ext cx="3736668" cy="283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4"/>
          <p:cNvSpPr>
            <a:spLocks noGrp="1"/>
          </p:cNvSpPr>
          <p:nvPr>
            <p:ph type="title"/>
          </p:nvPr>
        </p:nvSpPr>
        <p:spPr>
          <a:xfrm>
            <a:off x="1780387" y="664432"/>
            <a:ext cx="8149959" cy="830540"/>
          </a:xfrm>
        </p:spPr>
        <p:txBody>
          <a:bodyPr/>
          <a:lstStyle/>
          <a:p>
            <a:pPr eaLnBrk="1" hangingPunct="1"/>
            <a:r>
              <a:rPr lang="en-GB" altLang="en-US"/>
              <a:t>Bayesian Model Averaging (BMA)</a:t>
            </a:r>
          </a:p>
        </p:txBody>
      </p:sp>
      <p:sp>
        <p:nvSpPr>
          <p:cNvPr id="20484" name="Content Placeholder 5"/>
          <p:cNvSpPr>
            <a:spLocks noGrp="1"/>
          </p:cNvSpPr>
          <p:nvPr>
            <p:ph idx="1"/>
          </p:nvPr>
        </p:nvSpPr>
        <p:spPr>
          <a:xfrm>
            <a:off x="1780387" y="1563549"/>
            <a:ext cx="8149959" cy="760440"/>
          </a:xfrm>
        </p:spPr>
        <p:txBody>
          <a:bodyPr>
            <a:normAutofit lnSpcReduction="10000"/>
          </a:bodyPr>
          <a:lstStyle/>
          <a:p>
            <a:r>
              <a:rPr lang="en-GB" altLang="en-US" sz="1728"/>
              <a:t>Having compared models, we can look at the parameters (connection strengths). We average over models, weighted by the posterior probability of each model. This can be limited to models within the winning family.</a:t>
            </a:r>
          </a:p>
        </p:txBody>
      </p:sp>
      <p:sp>
        <p:nvSpPr>
          <p:cNvPr id="7" name="TextBox 6"/>
          <p:cNvSpPr txBox="1">
            <a:spLocks noRot="1" noChangeAspect="1" noMove="1" noResize="1" noEditPoints="1" noAdjustHandles="1" noChangeArrowheads="1" noChangeShapeType="1" noTextEdit="1"/>
          </p:cNvSpPr>
          <p:nvPr/>
        </p:nvSpPr>
        <p:spPr>
          <a:xfrm>
            <a:off x="5888755" y="2972071"/>
            <a:ext cx="3577792" cy="788671"/>
          </a:xfrm>
          <a:prstGeom prst="rect">
            <a:avLst/>
          </a:prstGeom>
          <a:blipFill rotWithShape="0">
            <a:blip r:embed="rId3"/>
            <a:stretch>
              <a:fillRect/>
            </a:stretch>
          </a:blipFill>
        </p:spPr>
        <p:txBody>
          <a:bodyPr/>
          <a:lstStyle/>
          <a:p>
            <a:pPr>
              <a:defRPr/>
            </a:pPr>
            <a:r>
              <a:rPr lang="en-GB" sz="1728">
                <a:noFill/>
              </a:rPr>
              <a:t> </a:t>
            </a:r>
          </a:p>
        </p:txBody>
      </p:sp>
      <p:sp>
        <p:nvSpPr>
          <p:cNvPr id="11" name="TextBox 10"/>
          <p:cNvSpPr txBox="1">
            <a:spLocks noRot="1" noChangeAspect="1" noMove="1" noResize="1" noEditPoints="1" noAdjustHandles="1" noChangeArrowheads="1" noChangeShapeType="1" noTextEdit="1"/>
          </p:cNvSpPr>
          <p:nvPr/>
        </p:nvSpPr>
        <p:spPr>
          <a:xfrm>
            <a:off x="5855367" y="2591519"/>
            <a:ext cx="3280863" cy="354542"/>
          </a:xfrm>
          <a:prstGeom prst="rect">
            <a:avLst/>
          </a:prstGeom>
          <a:blipFill rotWithShape="0">
            <a:blip r:embed="rId4"/>
            <a:stretch>
              <a:fillRect l="-1607" t="-10000" r="-714" b="-26667"/>
            </a:stretch>
          </a:blipFill>
        </p:spPr>
        <p:txBody>
          <a:bodyPr/>
          <a:lstStyle/>
          <a:p>
            <a:pPr>
              <a:defRPr/>
            </a:pPr>
            <a:r>
              <a:rPr lang="en-GB" sz="1728">
                <a:noFill/>
              </a:rPr>
              <a:t> </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7267" y="4408720"/>
            <a:ext cx="1272478" cy="187747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02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1780387" y="871686"/>
            <a:ext cx="8149959" cy="830540"/>
          </a:xfrm>
        </p:spPr>
        <p:txBody>
          <a:bodyPr/>
          <a:lstStyle/>
          <a:p>
            <a:pPr eaLnBrk="1" hangingPunct="1"/>
            <a:r>
              <a:rPr lang="en-GB" altLang="en-US"/>
              <a:t>Contents</a:t>
            </a:r>
          </a:p>
        </p:txBody>
      </p:sp>
      <p:sp>
        <p:nvSpPr>
          <p:cNvPr id="7176" name="Rectangle 8"/>
          <p:cNvSpPr>
            <a:spLocks noGrp="1" noChangeArrowheads="1"/>
          </p:cNvSpPr>
          <p:nvPr>
            <p:ph idx="1"/>
          </p:nvPr>
        </p:nvSpPr>
        <p:spPr>
          <a:xfrm>
            <a:off x="1780387" y="1839380"/>
            <a:ext cx="8149959" cy="4079551"/>
          </a:xfrm>
        </p:spPr>
        <p:txBody>
          <a:bodyPr>
            <a:normAutofit/>
          </a:bodyPr>
          <a:lstStyle/>
          <a:p>
            <a:pPr eaLnBrk="1" hangingPunct="1">
              <a:defRPr/>
            </a:pPr>
            <a:r>
              <a:rPr lang="en-GB" altLang="en-US" sz="1920" dirty="0"/>
              <a:t>Recap</a:t>
            </a:r>
          </a:p>
          <a:p>
            <a:pPr eaLnBrk="1" hangingPunct="1">
              <a:defRPr/>
            </a:pPr>
            <a:endParaRPr lang="en-GB" altLang="en-US" sz="1920" dirty="0">
              <a:solidFill>
                <a:schemeClr val="accent6">
                  <a:lumMod val="75000"/>
                </a:schemeClr>
              </a:solidFill>
            </a:endParaRPr>
          </a:p>
          <a:p>
            <a:pPr eaLnBrk="1" hangingPunct="1">
              <a:defRPr/>
            </a:pPr>
            <a:r>
              <a:rPr lang="en-GB" altLang="en-US" sz="1920" dirty="0"/>
              <a:t>Rapidly evaluating models</a:t>
            </a:r>
            <a:br>
              <a:rPr lang="en-GB" altLang="en-US" sz="1920" dirty="0"/>
            </a:br>
            <a:r>
              <a:rPr lang="en-GB" altLang="en-US" sz="1920" dirty="0">
                <a:solidFill>
                  <a:schemeClr val="accent6">
                    <a:lumMod val="75000"/>
                  </a:schemeClr>
                </a:solidFill>
              </a:rPr>
              <a:t>Bayesian Model Reduction</a:t>
            </a:r>
            <a:r>
              <a:rPr lang="en-GB" altLang="en-US" sz="1920" dirty="0"/>
              <a:t/>
            </a:r>
            <a:br>
              <a:rPr lang="en-GB" altLang="en-US" sz="1920" dirty="0"/>
            </a:br>
            <a:endParaRPr lang="en-GB" altLang="en-US" sz="1920" dirty="0"/>
          </a:p>
          <a:p>
            <a:pPr eaLnBrk="1" hangingPunct="1">
              <a:defRPr/>
            </a:pPr>
            <a:r>
              <a:rPr lang="en-GB" altLang="en-US" sz="1920" dirty="0"/>
              <a:t>Investigating the parameters</a:t>
            </a:r>
            <a:br>
              <a:rPr lang="en-GB" altLang="en-US" sz="1920" dirty="0"/>
            </a:br>
            <a:r>
              <a:rPr lang="en-GB" altLang="en-US" sz="1920" dirty="0">
                <a:solidFill>
                  <a:schemeClr val="accent6">
                    <a:lumMod val="75000"/>
                  </a:schemeClr>
                </a:solidFill>
              </a:rPr>
              <a:t>Bayesian Model Averaging</a:t>
            </a:r>
          </a:p>
          <a:p>
            <a:pPr eaLnBrk="1" hangingPunct="1">
              <a:defRPr/>
            </a:pPr>
            <a:endParaRPr lang="en-GB" altLang="en-US" sz="1920" dirty="0"/>
          </a:p>
          <a:p>
            <a:pPr eaLnBrk="1" hangingPunct="1">
              <a:defRPr/>
            </a:pPr>
            <a:r>
              <a:rPr lang="en-GB" altLang="en-US" sz="1920" b="1" dirty="0"/>
              <a:t>Multi-subject analysis</a:t>
            </a:r>
            <a:r>
              <a:rPr lang="en-GB" altLang="en-US" sz="1920" dirty="0"/>
              <a:t/>
            </a:r>
            <a:br>
              <a:rPr lang="en-GB" altLang="en-US" sz="1920" dirty="0"/>
            </a:br>
            <a:r>
              <a:rPr lang="en-GB" altLang="en-US" sz="1920" dirty="0">
                <a:solidFill>
                  <a:schemeClr val="accent6">
                    <a:lumMod val="75000"/>
                  </a:schemeClr>
                </a:solidFill>
              </a:rPr>
              <a:t>Parametric Empirical Bayes</a:t>
            </a:r>
          </a:p>
        </p:txBody>
      </p:sp>
    </p:spTree>
    <p:extLst>
      <p:ext uri="{BB962C8B-B14F-4D97-AF65-F5344CB8AC3E}">
        <p14:creationId xmlns:p14="http://schemas.microsoft.com/office/powerpoint/2010/main" val="2199293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1146628" y="4337615"/>
            <a:ext cx="9144000" cy="10222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p:cNvSpPr>
            <a:spLocks noGrp="1"/>
          </p:cNvSpPr>
          <p:nvPr>
            <p:ph type="title" idx="4294967295"/>
          </p:nvPr>
        </p:nvSpPr>
        <p:spPr>
          <a:xfrm>
            <a:off x="606653" y="-318815"/>
            <a:ext cx="10452100" cy="1139825"/>
          </a:xfrm>
        </p:spPr>
        <p:txBody>
          <a:bodyPr/>
          <a:lstStyle/>
          <a:p>
            <a:r>
              <a:rPr lang="en-GB" dirty="0" smtClean="0"/>
              <a:t>DCM+PEB Recipe</a:t>
            </a:r>
            <a:endParaRPr lang="en-GB" dirty="0"/>
          </a:p>
        </p:txBody>
      </p:sp>
      <p:sp>
        <p:nvSpPr>
          <p:cNvPr id="41" name="Rectangle 40"/>
          <p:cNvSpPr/>
          <p:nvPr/>
        </p:nvSpPr>
        <p:spPr>
          <a:xfrm>
            <a:off x="1146628" y="2269925"/>
            <a:ext cx="9144000" cy="10282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4" name="Group 43"/>
          <p:cNvGrpSpPr/>
          <p:nvPr/>
        </p:nvGrpSpPr>
        <p:grpSpPr>
          <a:xfrm>
            <a:off x="8065361" y="2345317"/>
            <a:ext cx="1877102" cy="891944"/>
            <a:chOff x="6768643" y="2090423"/>
            <a:chExt cx="2151542" cy="1022350"/>
          </a:xfrm>
        </p:grpSpPr>
        <p:sp>
          <p:nvSpPr>
            <p:cNvPr id="45" name="TextBox 44"/>
            <p:cNvSpPr txBox="1"/>
            <p:nvPr/>
          </p:nvSpPr>
          <p:spPr>
            <a:xfrm>
              <a:off x="8149960" y="2690764"/>
              <a:ext cx="770225" cy="352775"/>
            </a:xfrm>
            <a:prstGeom prst="rect">
              <a:avLst/>
            </a:prstGeom>
            <a:noFill/>
          </p:spPr>
          <p:txBody>
            <a:bodyPr wrap="none" rtlCol="0">
              <a:spAutoFit/>
            </a:bodyPr>
            <a:lstStyle/>
            <a:p>
              <a:r>
                <a:rPr lang="en-GB" sz="1400" dirty="0">
                  <a:solidFill>
                    <a:srgbClr val="F07E0A"/>
                  </a:solidFill>
                </a:rPr>
                <a:t>Model</a:t>
              </a:r>
            </a:p>
          </p:txBody>
        </p:sp>
        <p:sp>
          <p:nvSpPr>
            <p:cNvPr id="46" name="Freeform 119"/>
            <p:cNvSpPr>
              <a:spLocks/>
            </p:cNvSpPr>
            <p:nvPr/>
          </p:nvSpPr>
          <p:spPr bwMode="auto">
            <a:xfrm>
              <a:off x="6768643" y="2090423"/>
              <a:ext cx="1225550" cy="1022350"/>
            </a:xfrm>
            <a:custGeom>
              <a:avLst/>
              <a:gdLst/>
              <a:ahLst/>
              <a:cxnLst>
                <a:cxn ang="0">
                  <a:pos x="11" y="563"/>
                </a:cxn>
                <a:cxn ang="0">
                  <a:pos x="29" y="434"/>
                </a:cxn>
                <a:cxn ang="0">
                  <a:pos x="47" y="467"/>
                </a:cxn>
                <a:cxn ang="0">
                  <a:pos x="66" y="309"/>
                </a:cxn>
                <a:cxn ang="0">
                  <a:pos x="84" y="30"/>
                </a:cxn>
                <a:cxn ang="0">
                  <a:pos x="103" y="121"/>
                </a:cxn>
                <a:cxn ang="0">
                  <a:pos x="121" y="52"/>
                </a:cxn>
                <a:cxn ang="0">
                  <a:pos x="139" y="537"/>
                </a:cxn>
                <a:cxn ang="0">
                  <a:pos x="158" y="588"/>
                </a:cxn>
                <a:cxn ang="0">
                  <a:pos x="172" y="493"/>
                </a:cxn>
                <a:cxn ang="0">
                  <a:pos x="191" y="44"/>
                </a:cxn>
                <a:cxn ang="0">
                  <a:pos x="209" y="70"/>
                </a:cxn>
                <a:cxn ang="0">
                  <a:pos x="228" y="110"/>
                </a:cxn>
                <a:cxn ang="0">
                  <a:pos x="246" y="276"/>
                </a:cxn>
                <a:cxn ang="0">
                  <a:pos x="264" y="515"/>
                </a:cxn>
                <a:cxn ang="0">
                  <a:pos x="283" y="603"/>
                </a:cxn>
                <a:cxn ang="0">
                  <a:pos x="301" y="394"/>
                </a:cxn>
                <a:cxn ang="0">
                  <a:pos x="320" y="140"/>
                </a:cxn>
                <a:cxn ang="0">
                  <a:pos x="338" y="118"/>
                </a:cxn>
                <a:cxn ang="0">
                  <a:pos x="356" y="155"/>
                </a:cxn>
                <a:cxn ang="0">
                  <a:pos x="375" y="504"/>
                </a:cxn>
                <a:cxn ang="0">
                  <a:pos x="393" y="614"/>
                </a:cxn>
                <a:cxn ang="0">
                  <a:pos x="411" y="482"/>
                </a:cxn>
                <a:cxn ang="0">
                  <a:pos x="430" y="177"/>
                </a:cxn>
                <a:cxn ang="0">
                  <a:pos x="448" y="92"/>
                </a:cxn>
                <a:cxn ang="0">
                  <a:pos x="467" y="276"/>
                </a:cxn>
                <a:cxn ang="0">
                  <a:pos x="485" y="125"/>
                </a:cxn>
                <a:cxn ang="0">
                  <a:pos x="503" y="570"/>
                </a:cxn>
                <a:cxn ang="0">
                  <a:pos x="522" y="430"/>
                </a:cxn>
                <a:cxn ang="0">
                  <a:pos x="540" y="548"/>
                </a:cxn>
                <a:cxn ang="0">
                  <a:pos x="558" y="441"/>
                </a:cxn>
                <a:cxn ang="0">
                  <a:pos x="577" y="394"/>
                </a:cxn>
                <a:cxn ang="0">
                  <a:pos x="595" y="522"/>
                </a:cxn>
                <a:cxn ang="0">
                  <a:pos x="614" y="269"/>
                </a:cxn>
                <a:cxn ang="0">
                  <a:pos x="632" y="132"/>
                </a:cxn>
                <a:cxn ang="0">
                  <a:pos x="650" y="232"/>
                </a:cxn>
                <a:cxn ang="0">
                  <a:pos x="669" y="103"/>
                </a:cxn>
                <a:cxn ang="0">
                  <a:pos x="683" y="585"/>
                </a:cxn>
                <a:cxn ang="0">
                  <a:pos x="702" y="570"/>
                </a:cxn>
                <a:cxn ang="0">
                  <a:pos x="720" y="544"/>
                </a:cxn>
                <a:cxn ang="0">
                  <a:pos x="739" y="22"/>
                </a:cxn>
                <a:cxn ang="0">
                  <a:pos x="757" y="191"/>
                </a:cxn>
              </a:cxnLst>
              <a:rect l="0" t="0" r="r" b="b"/>
              <a:pathLst>
                <a:path w="772" h="644">
                  <a:moveTo>
                    <a:pt x="0" y="599"/>
                  </a:moveTo>
                  <a:lnTo>
                    <a:pt x="3" y="504"/>
                  </a:lnTo>
                  <a:lnTo>
                    <a:pt x="11" y="563"/>
                  </a:lnTo>
                  <a:lnTo>
                    <a:pt x="14" y="463"/>
                  </a:lnTo>
                  <a:lnTo>
                    <a:pt x="22" y="467"/>
                  </a:lnTo>
                  <a:lnTo>
                    <a:pt x="29" y="434"/>
                  </a:lnTo>
                  <a:lnTo>
                    <a:pt x="33" y="585"/>
                  </a:lnTo>
                  <a:lnTo>
                    <a:pt x="40" y="416"/>
                  </a:lnTo>
                  <a:lnTo>
                    <a:pt x="47" y="467"/>
                  </a:lnTo>
                  <a:lnTo>
                    <a:pt x="51" y="467"/>
                  </a:lnTo>
                  <a:lnTo>
                    <a:pt x="58" y="449"/>
                  </a:lnTo>
                  <a:lnTo>
                    <a:pt x="66" y="309"/>
                  </a:lnTo>
                  <a:lnTo>
                    <a:pt x="70" y="74"/>
                  </a:lnTo>
                  <a:lnTo>
                    <a:pt x="77" y="99"/>
                  </a:lnTo>
                  <a:lnTo>
                    <a:pt x="84" y="30"/>
                  </a:lnTo>
                  <a:lnTo>
                    <a:pt x="88" y="55"/>
                  </a:lnTo>
                  <a:lnTo>
                    <a:pt x="95" y="66"/>
                  </a:lnTo>
                  <a:lnTo>
                    <a:pt x="103" y="121"/>
                  </a:lnTo>
                  <a:lnTo>
                    <a:pt x="106" y="191"/>
                  </a:lnTo>
                  <a:lnTo>
                    <a:pt x="114" y="169"/>
                  </a:lnTo>
                  <a:lnTo>
                    <a:pt x="121" y="52"/>
                  </a:lnTo>
                  <a:lnTo>
                    <a:pt x="125" y="250"/>
                  </a:lnTo>
                  <a:lnTo>
                    <a:pt x="132" y="519"/>
                  </a:lnTo>
                  <a:lnTo>
                    <a:pt x="139" y="537"/>
                  </a:lnTo>
                  <a:lnTo>
                    <a:pt x="143" y="599"/>
                  </a:lnTo>
                  <a:lnTo>
                    <a:pt x="150" y="599"/>
                  </a:lnTo>
                  <a:lnTo>
                    <a:pt x="158" y="588"/>
                  </a:lnTo>
                  <a:lnTo>
                    <a:pt x="161" y="500"/>
                  </a:lnTo>
                  <a:lnTo>
                    <a:pt x="169" y="541"/>
                  </a:lnTo>
                  <a:lnTo>
                    <a:pt x="172" y="493"/>
                  </a:lnTo>
                  <a:lnTo>
                    <a:pt x="180" y="394"/>
                  </a:lnTo>
                  <a:lnTo>
                    <a:pt x="187" y="305"/>
                  </a:lnTo>
                  <a:lnTo>
                    <a:pt x="191" y="44"/>
                  </a:lnTo>
                  <a:lnTo>
                    <a:pt x="198" y="144"/>
                  </a:lnTo>
                  <a:lnTo>
                    <a:pt x="206" y="155"/>
                  </a:lnTo>
                  <a:lnTo>
                    <a:pt x="209" y="70"/>
                  </a:lnTo>
                  <a:lnTo>
                    <a:pt x="217" y="132"/>
                  </a:lnTo>
                  <a:lnTo>
                    <a:pt x="224" y="243"/>
                  </a:lnTo>
                  <a:lnTo>
                    <a:pt x="228" y="110"/>
                  </a:lnTo>
                  <a:lnTo>
                    <a:pt x="235" y="0"/>
                  </a:lnTo>
                  <a:lnTo>
                    <a:pt x="242" y="254"/>
                  </a:lnTo>
                  <a:lnTo>
                    <a:pt x="246" y="276"/>
                  </a:lnTo>
                  <a:lnTo>
                    <a:pt x="253" y="471"/>
                  </a:lnTo>
                  <a:lnTo>
                    <a:pt x="261" y="493"/>
                  </a:lnTo>
                  <a:lnTo>
                    <a:pt x="264" y="515"/>
                  </a:lnTo>
                  <a:lnTo>
                    <a:pt x="272" y="544"/>
                  </a:lnTo>
                  <a:lnTo>
                    <a:pt x="279" y="449"/>
                  </a:lnTo>
                  <a:lnTo>
                    <a:pt x="283" y="603"/>
                  </a:lnTo>
                  <a:lnTo>
                    <a:pt x="290" y="555"/>
                  </a:lnTo>
                  <a:lnTo>
                    <a:pt x="297" y="548"/>
                  </a:lnTo>
                  <a:lnTo>
                    <a:pt x="301" y="394"/>
                  </a:lnTo>
                  <a:lnTo>
                    <a:pt x="308" y="188"/>
                  </a:lnTo>
                  <a:lnTo>
                    <a:pt x="316" y="169"/>
                  </a:lnTo>
                  <a:lnTo>
                    <a:pt x="320" y="140"/>
                  </a:lnTo>
                  <a:lnTo>
                    <a:pt x="327" y="81"/>
                  </a:lnTo>
                  <a:lnTo>
                    <a:pt x="334" y="147"/>
                  </a:lnTo>
                  <a:lnTo>
                    <a:pt x="338" y="118"/>
                  </a:lnTo>
                  <a:lnTo>
                    <a:pt x="345" y="70"/>
                  </a:lnTo>
                  <a:lnTo>
                    <a:pt x="349" y="136"/>
                  </a:lnTo>
                  <a:lnTo>
                    <a:pt x="356" y="155"/>
                  </a:lnTo>
                  <a:lnTo>
                    <a:pt x="364" y="118"/>
                  </a:lnTo>
                  <a:lnTo>
                    <a:pt x="367" y="287"/>
                  </a:lnTo>
                  <a:lnTo>
                    <a:pt x="375" y="504"/>
                  </a:lnTo>
                  <a:lnTo>
                    <a:pt x="382" y="463"/>
                  </a:lnTo>
                  <a:lnTo>
                    <a:pt x="386" y="511"/>
                  </a:lnTo>
                  <a:lnTo>
                    <a:pt x="393" y="614"/>
                  </a:lnTo>
                  <a:lnTo>
                    <a:pt x="400" y="559"/>
                  </a:lnTo>
                  <a:lnTo>
                    <a:pt x="404" y="644"/>
                  </a:lnTo>
                  <a:lnTo>
                    <a:pt x="411" y="482"/>
                  </a:lnTo>
                  <a:lnTo>
                    <a:pt x="419" y="438"/>
                  </a:lnTo>
                  <a:lnTo>
                    <a:pt x="422" y="467"/>
                  </a:lnTo>
                  <a:lnTo>
                    <a:pt x="430" y="177"/>
                  </a:lnTo>
                  <a:lnTo>
                    <a:pt x="437" y="48"/>
                  </a:lnTo>
                  <a:lnTo>
                    <a:pt x="441" y="77"/>
                  </a:lnTo>
                  <a:lnTo>
                    <a:pt x="448" y="92"/>
                  </a:lnTo>
                  <a:lnTo>
                    <a:pt x="456" y="70"/>
                  </a:lnTo>
                  <a:lnTo>
                    <a:pt x="459" y="66"/>
                  </a:lnTo>
                  <a:lnTo>
                    <a:pt x="467" y="276"/>
                  </a:lnTo>
                  <a:lnTo>
                    <a:pt x="474" y="158"/>
                  </a:lnTo>
                  <a:lnTo>
                    <a:pt x="478" y="70"/>
                  </a:lnTo>
                  <a:lnTo>
                    <a:pt x="485" y="125"/>
                  </a:lnTo>
                  <a:lnTo>
                    <a:pt x="492" y="66"/>
                  </a:lnTo>
                  <a:lnTo>
                    <a:pt x="496" y="629"/>
                  </a:lnTo>
                  <a:lnTo>
                    <a:pt x="503" y="570"/>
                  </a:lnTo>
                  <a:lnTo>
                    <a:pt x="507" y="463"/>
                  </a:lnTo>
                  <a:lnTo>
                    <a:pt x="514" y="327"/>
                  </a:lnTo>
                  <a:lnTo>
                    <a:pt x="522" y="430"/>
                  </a:lnTo>
                  <a:lnTo>
                    <a:pt x="525" y="383"/>
                  </a:lnTo>
                  <a:lnTo>
                    <a:pt x="533" y="368"/>
                  </a:lnTo>
                  <a:lnTo>
                    <a:pt x="540" y="548"/>
                  </a:lnTo>
                  <a:lnTo>
                    <a:pt x="544" y="452"/>
                  </a:lnTo>
                  <a:lnTo>
                    <a:pt x="551" y="471"/>
                  </a:lnTo>
                  <a:lnTo>
                    <a:pt x="558" y="441"/>
                  </a:lnTo>
                  <a:lnTo>
                    <a:pt x="562" y="496"/>
                  </a:lnTo>
                  <a:lnTo>
                    <a:pt x="570" y="552"/>
                  </a:lnTo>
                  <a:lnTo>
                    <a:pt x="577" y="394"/>
                  </a:lnTo>
                  <a:lnTo>
                    <a:pt x="581" y="438"/>
                  </a:lnTo>
                  <a:lnTo>
                    <a:pt x="588" y="427"/>
                  </a:lnTo>
                  <a:lnTo>
                    <a:pt x="595" y="522"/>
                  </a:lnTo>
                  <a:lnTo>
                    <a:pt x="599" y="548"/>
                  </a:lnTo>
                  <a:lnTo>
                    <a:pt x="606" y="338"/>
                  </a:lnTo>
                  <a:lnTo>
                    <a:pt x="614" y="269"/>
                  </a:lnTo>
                  <a:lnTo>
                    <a:pt x="617" y="110"/>
                  </a:lnTo>
                  <a:lnTo>
                    <a:pt x="625" y="0"/>
                  </a:lnTo>
                  <a:lnTo>
                    <a:pt x="632" y="132"/>
                  </a:lnTo>
                  <a:lnTo>
                    <a:pt x="636" y="118"/>
                  </a:lnTo>
                  <a:lnTo>
                    <a:pt x="643" y="254"/>
                  </a:lnTo>
                  <a:lnTo>
                    <a:pt x="650" y="232"/>
                  </a:lnTo>
                  <a:lnTo>
                    <a:pt x="654" y="52"/>
                  </a:lnTo>
                  <a:lnTo>
                    <a:pt x="661" y="184"/>
                  </a:lnTo>
                  <a:lnTo>
                    <a:pt x="669" y="103"/>
                  </a:lnTo>
                  <a:lnTo>
                    <a:pt x="672" y="280"/>
                  </a:lnTo>
                  <a:lnTo>
                    <a:pt x="680" y="519"/>
                  </a:lnTo>
                  <a:lnTo>
                    <a:pt x="683" y="585"/>
                  </a:lnTo>
                  <a:lnTo>
                    <a:pt x="691" y="541"/>
                  </a:lnTo>
                  <a:lnTo>
                    <a:pt x="698" y="629"/>
                  </a:lnTo>
                  <a:lnTo>
                    <a:pt x="702" y="570"/>
                  </a:lnTo>
                  <a:lnTo>
                    <a:pt x="709" y="526"/>
                  </a:lnTo>
                  <a:lnTo>
                    <a:pt x="717" y="544"/>
                  </a:lnTo>
                  <a:lnTo>
                    <a:pt x="720" y="544"/>
                  </a:lnTo>
                  <a:lnTo>
                    <a:pt x="728" y="342"/>
                  </a:lnTo>
                  <a:lnTo>
                    <a:pt x="735" y="191"/>
                  </a:lnTo>
                  <a:lnTo>
                    <a:pt x="739" y="22"/>
                  </a:lnTo>
                  <a:lnTo>
                    <a:pt x="746" y="92"/>
                  </a:lnTo>
                  <a:lnTo>
                    <a:pt x="753" y="129"/>
                  </a:lnTo>
                  <a:lnTo>
                    <a:pt x="757" y="191"/>
                  </a:lnTo>
                  <a:lnTo>
                    <a:pt x="764" y="114"/>
                  </a:lnTo>
                  <a:lnTo>
                    <a:pt x="772" y="184"/>
                  </a:lnTo>
                </a:path>
              </a:pathLst>
            </a:custGeom>
            <a:noFill/>
            <a:ln w="6350">
              <a:solidFill>
                <a:schemeClr val="accent1"/>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sp>
          <p:nvSpPr>
            <p:cNvPr id="47" name="Freeform 110"/>
            <p:cNvSpPr>
              <a:spLocks/>
            </p:cNvSpPr>
            <p:nvPr/>
          </p:nvSpPr>
          <p:spPr bwMode="auto">
            <a:xfrm>
              <a:off x="6775933" y="2265262"/>
              <a:ext cx="1225550" cy="676275"/>
            </a:xfrm>
            <a:custGeom>
              <a:avLst/>
              <a:gdLst/>
              <a:ahLst/>
              <a:cxnLst>
                <a:cxn ang="0">
                  <a:pos x="11" y="412"/>
                </a:cxn>
                <a:cxn ang="0">
                  <a:pos x="29" y="408"/>
                </a:cxn>
                <a:cxn ang="0">
                  <a:pos x="47" y="408"/>
                </a:cxn>
                <a:cxn ang="0">
                  <a:pos x="66" y="125"/>
                </a:cxn>
                <a:cxn ang="0">
                  <a:pos x="84" y="18"/>
                </a:cxn>
                <a:cxn ang="0">
                  <a:pos x="103" y="14"/>
                </a:cxn>
                <a:cxn ang="0">
                  <a:pos x="121" y="7"/>
                </a:cxn>
                <a:cxn ang="0">
                  <a:pos x="139" y="426"/>
                </a:cxn>
                <a:cxn ang="0">
                  <a:pos x="158" y="408"/>
                </a:cxn>
                <a:cxn ang="0">
                  <a:pos x="172" y="408"/>
                </a:cxn>
                <a:cxn ang="0">
                  <a:pos x="191" y="0"/>
                </a:cxn>
                <a:cxn ang="0">
                  <a:pos x="209" y="14"/>
                </a:cxn>
                <a:cxn ang="0">
                  <a:pos x="228" y="11"/>
                </a:cxn>
                <a:cxn ang="0">
                  <a:pos x="246" y="257"/>
                </a:cxn>
                <a:cxn ang="0">
                  <a:pos x="264" y="404"/>
                </a:cxn>
                <a:cxn ang="0">
                  <a:pos x="283" y="408"/>
                </a:cxn>
                <a:cxn ang="0">
                  <a:pos x="301" y="360"/>
                </a:cxn>
                <a:cxn ang="0">
                  <a:pos x="320" y="7"/>
                </a:cxn>
                <a:cxn ang="0">
                  <a:pos x="338" y="14"/>
                </a:cxn>
                <a:cxn ang="0">
                  <a:pos x="356" y="14"/>
                </a:cxn>
                <a:cxn ang="0">
                  <a:pos x="375" y="408"/>
                </a:cxn>
                <a:cxn ang="0">
                  <a:pos x="393" y="404"/>
                </a:cxn>
                <a:cxn ang="0">
                  <a:pos x="411" y="408"/>
                </a:cxn>
                <a:cxn ang="0">
                  <a:pos x="430" y="139"/>
                </a:cxn>
                <a:cxn ang="0">
                  <a:pos x="448" y="14"/>
                </a:cxn>
                <a:cxn ang="0">
                  <a:pos x="467" y="11"/>
                </a:cxn>
                <a:cxn ang="0">
                  <a:pos x="485" y="22"/>
                </a:cxn>
                <a:cxn ang="0">
                  <a:pos x="503" y="301"/>
                </a:cxn>
                <a:cxn ang="0">
                  <a:pos x="522" y="290"/>
                </a:cxn>
                <a:cxn ang="0">
                  <a:pos x="540" y="290"/>
                </a:cxn>
                <a:cxn ang="0">
                  <a:pos x="558" y="412"/>
                </a:cxn>
                <a:cxn ang="0">
                  <a:pos x="577" y="408"/>
                </a:cxn>
                <a:cxn ang="0">
                  <a:pos x="595" y="408"/>
                </a:cxn>
                <a:cxn ang="0">
                  <a:pos x="614" y="125"/>
                </a:cxn>
                <a:cxn ang="0">
                  <a:pos x="632" y="18"/>
                </a:cxn>
                <a:cxn ang="0">
                  <a:pos x="650" y="14"/>
                </a:cxn>
                <a:cxn ang="0">
                  <a:pos x="669" y="7"/>
                </a:cxn>
                <a:cxn ang="0">
                  <a:pos x="683" y="426"/>
                </a:cxn>
                <a:cxn ang="0">
                  <a:pos x="702" y="408"/>
                </a:cxn>
                <a:cxn ang="0">
                  <a:pos x="720" y="408"/>
                </a:cxn>
                <a:cxn ang="0">
                  <a:pos x="739" y="0"/>
                </a:cxn>
                <a:cxn ang="0">
                  <a:pos x="757" y="14"/>
                </a:cxn>
              </a:cxnLst>
              <a:rect l="0" t="0" r="r" b="b"/>
              <a:pathLst>
                <a:path w="772" h="426">
                  <a:moveTo>
                    <a:pt x="0" y="239"/>
                  </a:moveTo>
                  <a:lnTo>
                    <a:pt x="3" y="342"/>
                  </a:lnTo>
                  <a:lnTo>
                    <a:pt x="11" y="412"/>
                  </a:lnTo>
                  <a:lnTo>
                    <a:pt x="14" y="415"/>
                  </a:lnTo>
                  <a:lnTo>
                    <a:pt x="22" y="408"/>
                  </a:lnTo>
                  <a:lnTo>
                    <a:pt x="29" y="408"/>
                  </a:lnTo>
                  <a:lnTo>
                    <a:pt x="33" y="408"/>
                  </a:lnTo>
                  <a:lnTo>
                    <a:pt x="40" y="408"/>
                  </a:lnTo>
                  <a:lnTo>
                    <a:pt x="47" y="408"/>
                  </a:lnTo>
                  <a:lnTo>
                    <a:pt x="51" y="408"/>
                  </a:lnTo>
                  <a:lnTo>
                    <a:pt x="58" y="360"/>
                  </a:lnTo>
                  <a:lnTo>
                    <a:pt x="66" y="125"/>
                  </a:lnTo>
                  <a:lnTo>
                    <a:pt x="70" y="3"/>
                  </a:lnTo>
                  <a:lnTo>
                    <a:pt x="77" y="7"/>
                  </a:lnTo>
                  <a:lnTo>
                    <a:pt x="84" y="18"/>
                  </a:lnTo>
                  <a:lnTo>
                    <a:pt x="88" y="14"/>
                  </a:lnTo>
                  <a:lnTo>
                    <a:pt x="95" y="14"/>
                  </a:lnTo>
                  <a:lnTo>
                    <a:pt x="103" y="14"/>
                  </a:lnTo>
                  <a:lnTo>
                    <a:pt x="106" y="14"/>
                  </a:lnTo>
                  <a:lnTo>
                    <a:pt x="114" y="14"/>
                  </a:lnTo>
                  <a:lnTo>
                    <a:pt x="121" y="7"/>
                  </a:lnTo>
                  <a:lnTo>
                    <a:pt x="125" y="217"/>
                  </a:lnTo>
                  <a:lnTo>
                    <a:pt x="132" y="408"/>
                  </a:lnTo>
                  <a:lnTo>
                    <a:pt x="139" y="426"/>
                  </a:lnTo>
                  <a:lnTo>
                    <a:pt x="143" y="404"/>
                  </a:lnTo>
                  <a:lnTo>
                    <a:pt x="150" y="404"/>
                  </a:lnTo>
                  <a:lnTo>
                    <a:pt x="158" y="408"/>
                  </a:lnTo>
                  <a:lnTo>
                    <a:pt x="161" y="408"/>
                  </a:lnTo>
                  <a:lnTo>
                    <a:pt x="169" y="408"/>
                  </a:lnTo>
                  <a:lnTo>
                    <a:pt x="172" y="408"/>
                  </a:lnTo>
                  <a:lnTo>
                    <a:pt x="180" y="375"/>
                  </a:lnTo>
                  <a:lnTo>
                    <a:pt x="187" y="139"/>
                  </a:lnTo>
                  <a:lnTo>
                    <a:pt x="191" y="0"/>
                  </a:lnTo>
                  <a:lnTo>
                    <a:pt x="198" y="0"/>
                  </a:lnTo>
                  <a:lnTo>
                    <a:pt x="206" y="14"/>
                  </a:lnTo>
                  <a:lnTo>
                    <a:pt x="209" y="14"/>
                  </a:lnTo>
                  <a:lnTo>
                    <a:pt x="217" y="11"/>
                  </a:lnTo>
                  <a:lnTo>
                    <a:pt x="224" y="11"/>
                  </a:lnTo>
                  <a:lnTo>
                    <a:pt x="228" y="11"/>
                  </a:lnTo>
                  <a:lnTo>
                    <a:pt x="235" y="11"/>
                  </a:lnTo>
                  <a:lnTo>
                    <a:pt x="242" y="33"/>
                  </a:lnTo>
                  <a:lnTo>
                    <a:pt x="246" y="257"/>
                  </a:lnTo>
                  <a:lnTo>
                    <a:pt x="253" y="415"/>
                  </a:lnTo>
                  <a:lnTo>
                    <a:pt x="261" y="419"/>
                  </a:lnTo>
                  <a:lnTo>
                    <a:pt x="264" y="404"/>
                  </a:lnTo>
                  <a:lnTo>
                    <a:pt x="272" y="404"/>
                  </a:lnTo>
                  <a:lnTo>
                    <a:pt x="279" y="408"/>
                  </a:lnTo>
                  <a:lnTo>
                    <a:pt x="283" y="408"/>
                  </a:lnTo>
                  <a:lnTo>
                    <a:pt x="290" y="408"/>
                  </a:lnTo>
                  <a:lnTo>
                    <a:pt x="297" y="408"/>
                  </a:lnTo>
                  <a:lnTo>
                    <a:pt x="301" y="360"/>
                  </a:lnTo>
                  <a:lnTo>
                    <a:pt x="308" y="125"/>
                  </a:lnTo>
                  <a:lnTo>
                    <a:pt x="316" y="3"/>
                  </a:lnTo>
                  <a:lnTo>
                    <a:pt x="320" y="7"/>
                  </a:lnTo>
                  <a:lnTo>
                    <a:pt x="327" y="18"/>
                  </a:lnTo>
                  <a:lnTo>
                    <a:pt x="334" y="14"/>
                  </a:lnTo>
                  <a:lnTo>
                    <a:pt x="338" y="14"/>
                  </a:lnTo>
                  <a:lnTo>
                    <a:pt x="345" y="14"/>
                  </a:lnTo>
                  <a:lnTo>
                    <a:pt x="349" y="14"/>
                  </a:lnTo>
                  <a:lnTo>
                    <a:pt x="356" y="14"/>
                  </a:lnTo>
                  <a:lnTo>
                    <a:pt x="364" y="7"/>
                  </a:lnTo>
                  <a:lnTo>
                    <a:pt x="367" y="217"/>
                  </a:lnTo>
                  <a:lnTo>
                    <a:pt x="375" y="408"/>
                  </a:lnTo>
                  <a:lnTo>
                    <a:pt x="382" y="426"/>
                  </a:lnTo>
                  <a:lnTo>
                    <a:pt x="386" y="404"/>
                  </a:lnTo>
                  <a:lnTo>
                    <a:pt x="393" y="404"/>
                  </a:lnTo>
                  <a:lnTo>
                    <a:pt x="400" y="408"/>
                  </a:lnTo>
                  <a:lnTo>
                    <a:pt x="404" y="408"/>
                  </a:lnTo>
                  <a:lnTo>
                    <a:pt x="411" y="408"/>
                  </a:lnTo>
                  <a:lnTo>
                    <a:pt x="419" y="408"/>
                  </a:lnTo>
                  <a:lnTo>
                    <a:pt x="422" y="375"/>
                  </a:lnTo>
                  <a:lnTo>
                    <a:pt x="430" y="139"/>
                  </a:lnTo>
                  <a:lnTo>
                    <a:pt x="437" y="0"/>
                  </a:lnTo>
                  <a:lnTo>
                    <a:pt x="441" y="0"/>
                  </a:lnTo>
                  <a:lnTo>
                    <a:pt x="448" y="14"/>
                  </a:lnTo>
                  <a:lnTo>
                    <a:pt x="456" y="14"/>
                  </a:lnTo>
                  <a:lnTo>
                    <a:pt x="459" y="11"/>
                  </a:lnTo>
                  <a:lnTo>
                    <a:pt x="467" y="11"/>
                  </a:lnTo>
                  <a:lnTo>
                    <a:pt x="474" y="11"/>
                  </a:lnTo>
                  <a:lnTo>
                    <a:pt x="478" y="11"/>
                  </a:lnTo>
                  <a:lnTo>
                    <a:pt x="485" y="22"/>
                  </a:lnTo>
                  <a:lnTo>
                    <a:pt x="492" y="176"/>
                  </a:lnTo>
                  <a:lnTo>
                    <a:pt x="496" y="294"/>
                  </a:lnTo>
                  <a:lnTo>
                    <a:pt x="503" y="301"/>
                  </a:lnTo>
                  <a:lnTo>
                    <a:pt x="507" y="290"/>
                  </a:lnTo>
                  <a:lnTo>
                    <a:pt x="514" y="290"/>
                  </a:lnTo>
                  <a:lnTo>
                    <a:pt x="522" y="290"/>
                  </a:lnTo>
                  <a:lnTo>
                    <a:pt x="525" y="294"/>
                  </a:lnTo>
                  <a:lnTo>
                    <a:pt x="533" y="290"/>
                  </a:lnTo>
                  <a:lnTo>
                    <a:pt x="540" y="290"/>
                  </a:lnTo>
                  <a:lnTo>
                    <a:pt x="544" y="301"/>
                  </a:lnTo>
                  <a:lnTo>
                    <a:pt x="551" y="371"/>
                  </a:lnTo>
                  <a:lnTo>
                    <a:pt x="558" y="412"/>
                  </a:lnTo>
                  <a:lnTo>
                    <a:pt x="562" y="412"/>
                  </a:lnTo>
                  <a:lnTo>
                    <a:pt x="570" y="408"/>
                  </a:lnTo>
                  <a:lnTo>
                    <a:pt x="577" y="408"/>
                  </a:lnTo>
                  <a:lnTo>
                    <a:pt x="581" y="408"/>
                  </a:lnTo>
                  <a:lnTo>
                    <a:pt x="588" y="408"/>
                  </a:lnTo>
                  <a:lnTo>
                    <a:pt x="595" y="408"/>
                  </a:lnTo>
                  <a:lnTo>
                    <a:pt x="599" y="408"/>
                  </a:lnTo>
                  <a:lnTo>
                    <a:pt x="606" y="360"/>
                  </a:lnTo>
                  <a:lnTo>
                    <a:pt x="614" y="125"/>
                  </a:lnTo>
                  <a:lnTo>
                    <a:pt x="617" y="3"/>
                  </a:lnTo>
                  <a:lnTo>
                    <a:pt x="625" y="7"/>
                  </a:lnTo>
                  <a:lnTo>
                    <a:pt x="632" y="18"/>
                  </a:lnTo>
                  <a:lnTo>
                    <a:pt x="636" y="14"/>
                  </a:lnTo>
                  <a:lnTo>
                    <a:pt x="643" y="14"/>
                  </a:lnTo>
                  <a:lnTo>
                    <a:pt x="650" y="14"/>
                  </a:lnTo>
                  <a:lnTo>
                    <a:pt x="654" y="14"/>
                  </a:lnTo>
                  <a:lnTo>
                    <a:pt x="661" y="14"/>
                  </a:lnTo>
                  <a:lnTo>
                    <a:pt x="669" y="7"/>
                  </a:lnTo>
                  <a:lnTo>
                    <a:pt x="672" y="217"/>
                  </a:lnTo>
                  <a:lnTo>
                    <a:pt x="680" y="408"/>
                  </a:lnTo>
                  <a:lnTo>
                    <a:pt x="683" y="426"/>
                  </a:lnTo>
                  <a:lnTo>
                    <a:pt x="691" y="404"/>
                  </a:lnTo>
                  <a:lnTo>
                    <a:pt x="698" y="404"/>
                  </a:lnTo>
                  <a:lnTo>
                    <a:pt x="702" y="408"/>
                  </a:lnTo>
                  <a:lnTo>
                    <a:pt x="709" y="408"/>
                  </a:lnTo>
                  <a:lnTo>
                    <a:pt x="717" y="408"/>
                  </a:lnTo>
                  <a:lnTo>
                    <a:pt x="720" y="408"/>
                  </a:lnTo>
                  <a:lnTo>
                    <a:pt x="728" y="375"/>
                  </a:lnTo>
                  <a:lnTo>
                    <a:pt x="735" y="139"/>
                  </a:lnTo>
                  <a:lnTo>
                    <a:pt x="739" y="0"/>
                  </a:lnTo>
                  <a:lnTo>
                    <a:pt x="746" y="0"/>
                  </a:lnTo>
                  <a:lnTo>
                    <a:pt x="753" y="14"/>
                  </a:lnTo>
                  <a:lnTo>
                    <a:pt x="757" y="14"/>
                  </a:lnTo>
                  <a:lnTo>
                    <a:pt x="764" y="11"/>
                  </a:lnTo>
                  <a:lnTo>
                    <a:pt x="772" y="11"/>
                  </a:lnTo>
                </a:path>
              </a:pathLst>
            </a:custGeom>
            <a:noFill/>
            <a:ln w="19050">
              <a:solidFill>
                <a:srgbClr val="F07E0A"/>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cxnSp>
          <p:nvCxnSpPr>
            <p:cNvPr id="48" name="Straight Connector 47"/>
            <p:cNvCxnSpPr/>
            <p:nvPr/>
          </p:nvCxnSpPr>
          <p:spPr>
            <a:xfrm>
              <a:off x="8269558" y="2582721"/>
              <a:ext cx="576064" cy="0"/>
            </a:xfrm>
            <a:prstGeom prst="line">
              <a:avLst/>
            </a:prstGeom>
            <a:noFill/>
            <a:ln w="19050">
              <a:solidFill>
                <a:schemeClr val="accent1"/>
              </a:solidFill>
              <a:prstDash val="sysDot"/>
              <a:round/>
              <a:headEnd/>
              <a:tailEnd/>
            </a:ln>
          </p:spPr>
        </p:cxnSp>
        <p:sp>
          <p:nvSpPr>
            <p:cNvPr id="49" name="TextBox 48"/>
            <p:cNvSpPr txBox="1"/>
            <p:nvPr/>
          </p:nvSpPr>
          <p:spPr>
            <a:xfrm>
              <a:off x="8171597" y="2222255"/>
              <a:ext cx="645284" cy="352775"/>
            </a:xfrm>
            <a:prstGeom prst="rect">
              <a:avLst/>
            </a:prstGeom>
            <a:noFill/>
          </p:spPr>
          <p:txBody>
            <a:bodyPr wrap="none" rtlCol="0">
              <a:spAutoFit/>
            </a:bodyPr>
            <a:lstStyle/>
            <a:p>
              <a:r>
                <a:rPr lang="en-GB" sz="1400" dirty="0">
                  <a:solidFill>
                    <a:schemeClr val="accent1"/>
                  </a:solidFill>
                </a:rPr>
                <a:t>Data</a:t>
              </a:r>
            </a:p>
          </p:txBody>
        </p:sp>
        <p:cxnSp>
          <p:nvCxnSpPr>
            <p:cNvPr id="50" name="Straight Connector 49"/>
            <p:cNvCxnSpPr/>
            <p:nvPr/>
          </p:nvCxnSpPr>
          <p:spPr>
            <a:xfrm>
              <a:off x="8269558" y="3029318"/>
              <a:ext cx="576064" cy="0"/>
            </a:xfrm>
            <a:prstGeom prst="line">
              <a:avLst/>
            </a:prstGeom>
            <a:noFill/>
            <a:ln w="19050">
              <a:solidFill>
                <a:srgbClr val="F07E0A"/>
              </a:solidFill>
              <a:prstDash val="solid"/>
              <a:round/>
              <a:headEnd/>
              <a:tailEnd/>
            </a:ln>
          </p:spPr>
        </p:cxnSp>
      </p:grpSp>
      <p:grpSp>
        <p:nvGrpSpPr>
          <p:cNvPr id="7" name="Group 6"/>
          <p:cNvGrpSpPr/>
          <p:nvPr/>
        </p:nvGrpSpPr>
        <p:grpSpPr>
          <a:xfrm>
            <a:off x="1264176" y="1062608"/>
            <a:ext cx="8558392" cy="1024793"/>
            <a:chOff x="1264176" y="1062608"/>
            <a:chExt cx="8558392" cy="1024793"/>
          </a:xfrm>
        </p:grpSpPr>
        <p:sp>
          <p:nvSpPr>
            <p:cNvPr id="43" name="Content Placeholder 4"/>
            <p:cNvSpPr txBox="1">
              <a:spLocks/>
            </p:cNvSpPr>
            <p:nvPr/>
          </p:nvSpPr>
          <p:spPr>
            <a:xfrm>
              <a:off x="1264176" y="1157760"/>
              <a:ext cx="6385619" cy="713279"/>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1.  Specify a forward model for each subject</a:t>
              </a:r>
              <a:br>
                <a:rPr lang="en-GB" sz="2400" dirty="0"/>
              </a:br>
              <a:endParaRPr lang="en-GB" sz="2400" dirty="0"/>
            </a:p>
          </p:txBody>
        </p:sp>
        <p:grpSp>
          <p:nvGrpSpPr>
            <p:cNvPr id="51" name="Group 50"/>
            <p:cNvGrpSpPr/>
            <p:nvPr/>
          </p:nvGrpSpPr>
          <p:grpSpPr>
            <a:xfrm>
              <a:off x="8057678" y="1062608"/>
              <a:ext cx="1764890" cy="1024793"/>
              <a:chOff x="6802834" y="689374"/>
              <a:chExt cx="2233662" cy="1296988"/>
            </a:xfrm>
          </p:grpSpPr>
          <p:grpSp>
            <p:nvGrpSpPr>
              <p:cNvPr id="52" name="Group 51"/>
              <p:cNvGrpSpPr/>
              <p:nvPr/>
            </p:nvGrpSpPr>
            <p:grpSpPr>
              <a:xfrm>
                <a:off x="6802834" y="689374"/>
                <a:ext cx="475514" cy="1296988"/>
                <a:chOff x="6804245" y="2530865"/>
                <a:chExt cx="1161612" cy="3168352"/>
              </a:xfrm>
            </p:grpSpPr>
            <p:sp>
              <p:nvSpPr>
                <p:cNvPr id="55" name="Arc 54"/>
                <p:cNvSpPr/>
                <p:nvPr/>
              </p:nvSpPr>
              <p:spPr>
                <a:xfrm rot="2499746">
                  <a:off x="7323939" y="2536943"/>
                  <a:ext cx="601548" cy="614033"/>
                </a:xfrm>
                <a:prstGeom prst="arc">
                  <a:avLst>
                    <a:gd name="adj1" fmla="val 11619363"/>
                    <a:gd name="adj2" fmla="val 2099655"/>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rot="2499746">
                  <a:off x="7364309" y="4343374"/>
                  <a:ext cx="601548" cy="614033"/>
                </a:xfrm>
                <a:prstGeom prst="arc">
                  <a:avLst>
                    <a:gd name="adj1" fmla="val 11619363"/>
                    <a:gd name="adj2" fmla="val 2879836"/>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7" name="Straight Arrow Connector 56"/>
                <p:cNvCxnSpPr/>
                <p:nvPr/>
              </p:nvCxnSpPr>
              <p:spPr>
                <a:xfrm flipV="1">
                  <a:off x="7020272" y="3385326"/>
                  <a:ext cx="0" cy="116176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6804245" y="2530865"/>
                  <a:ext cx="854461" cy="854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sp>
              <p:nvSpPr>
                <p:cNvPr id="59" name="Oval 58"/>
                <p:cNvSpPr/>
                <p:nvPr/>
              </p:nvSpPr>
              <p:spPr>
                <a:xfrm>
                  <a:off x="6804247" y="4259057"/>
                  <a:ext cx="854461" cy="854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cxnSp>
              <p:nvCxnSpPr>
                <p:cNvPr id="60" name="Straight Arrow Connector 59"/>
                <p:cNvCxnSpPr/>
                <p:nvPr/>
              </p:nvCxnSpPr>
              <p:spPr>
                <a:xfrm flipV="1">
                  <a:off x="7231475" y="5195161"/>
                  <a:ext cx="0" cy="50405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53" name="Freeform 110"/>
              <p:cNvSpPr>
                <a:spLocks/>
              </p:cNvSpPr>
              <p:nvPr/>
            </p:nvSpPr>
            <p:spPr bwMode="auto">
              <a:xfrm>
                <a:off x="7810946" y="1181103"/>
                <a:ext cx="1225550" cy="248229"/>
              </a:xfrm>
              <a:custGeom>
                <a:avLst/>
                <a:gdLst/>
                <a:ahLst/>
                <a:cxnLst>
                  <a:cxn ang="0">
                    <a:pos x="11" y="412"/>
                  </a:cxn>
                  <a:cxn ang="0">
                    <a:pos x="29" y="408"/>
                  </a:cxn>
                  <a:cxn ang="0">
                    <a:pos x="47" y="408"/>
                  </a:cxn>
                  <a:cxn ang="0">
                    <a:pos x="66" y="125"/>
                  </a:cxn>
                  <a:cxn ang="0">
                    <a:pos x="84" y="18"/>
                  </a:cxn>
                  <a:cxn ang="0">
                    <a:pos x="103" y="14"/>
                  </a:cxn>
                  <a:cxn ang="0">
                    <a:pos x="121" y="7"/>
                  </a:cxn>
                  <a:cxn ang="0">
                    <a:pos x="139" y="426"/>
                  </a:cxn>
                  <a:cxn ang="0">
                    <a:pos x="158" y="408"/>
                  </a:cxn>
                  <a:cxn ang="0">
                    <a:pos x="172" y="408"/>
                  </a:cxn>
                  <a:cxn ang="0">
                    <a:pos x="191" y="0"/>
                  </a:cxn>
                  <a:cxn ang="0">
                    <a:pos x="209" y="14"/>
                  </a:cxn>
                  <a:cxn ang="0">
                    <a:pos x="228" y="11"/>
                  </a:cxn>
                  <a:cxn ang="0">
                    <a:pos x="246" y="257"/>
                  </a:cxn>
                  <a:cxn ang="0">
                    <a:pos x="264" y="404"/>
                  </a:cxn>
                  <a:cxn ang="0">
                    <a:pos x="283" y="408"/>
                  </a:cxn>
                  <a:cxn ang="0">
                    <a:pos x="301" y="360"/>
                  </a:cxn>
                  <a:cxn ang="0">
                    <a:pos x="320" y="7"/>
                  </a:cxn>
                  <a:cxn ang="0">
                    <a:pos x="338" y="14"/>
                  </a:cxn>
                  <a:cxn ang="0">
                    <a:pos x="356" y="14"/>
                  </a:cxn>
                  <a:cxn ang="0">
                    <a:pos x="375" y="408"/>
                  </a:cxn>
                  <a:cxn ang="0">
                    <a:pos x="393" y="404"/>
                  </a:cxn>
                  <a:cxn ang="0">
                    <a:pos x="411" y="408"/>
                  </a:cxn>
                  <a:cxn ang="0">
                    <a:pos x="430" y="139"/>
                  </a:cxn>
                  <a:cxn ang="0">
                    <a:pos x="448" y="14"/>
                  </a:cxn>
                  <a:cxn ang="0">
                    <a:pos x="467" y="11"/>
                  </a:cxn>
                  <a:cxn ang="0">
                    <a:pos x="485" y="22"/>
                  </a:cxn>
                  <a:cxn ang="0">
                    <a:pos x="503" y="301"/>
                  </a:cxn>
                  <a:cxn ang="0">
                    <a:pos x="522" y="290"/>
                  </a:cxn>
                  <a:cxn ang="0">
                    <a:pos x="540" y="290"/>
                  </a:cxn>
                  <a:cxn ang="0">
                    <a:pos x="558" y="412"/>
                  </a:cxn>
                  <a:cxn ang="0">
                    <a:pos x="577" y="408"/>
                  </a:cxn>
                  <a:cxn ang="0">
                    <a:pos x="595" y="408"/>
                  </a:cxn>
                  <a:cxn ang="0">
                    <a:pos x="614" y="125"/>
                  </a:cxn>
                  <a:cxn ang="0">
                    <a:pos x="632" y="18"/>
                  </a:cxn>
                  <a:cxn ang="0">
                    <a:pos x="650" y="14"/>
                  </a:cxn>
                  <a:cxn ang="0">
                    <a:pos x="669" y="7"/>
                  </a:cxn>
                  <a:cxn ang="0">
                    <a:pos x="683" y="426"/>
                  </a:cxn>
                  <a:cxn ang="0">
                    <a:pos x="702" y="408"/>
                  </a:cxn>
                  <a:cxn ang="0">
                    <a:pos x="720" y="408"/>
                  </a:cxn>
                  <a:cxn ang="0">
                    <a:pos x="739" y="0"/>
                  </a:cxn>
                  <a:cxn ang="0">
                    <a:pos x="757" y="14"/>
                  </a:cxn>
                </a:cxnLst>
                <a:rect l="0" t="0" r="r" b="b"/>
                <a:pathLst>
                  <a:path w="772" h="426">
                    <a:moveTo>
                      <a:pt x="0" y="239"/>
                    </a:moveTo>
                    <a:lnTo>
                      <a:pt x="3" y="342"/>
                    </a:lnTo>
                    <a:lnTo>
                      <a:pt x="11" y="412"/>
                    </a:lnTo>
                    <a:lnTo>
                      <a:pt x="14" y="415"/>
                    </a:lnTo>
                    <a:lnTo>
                      <a:pt x="22" y="408"/>
                    </a:lnTo>
                    <a:lnTo>
                      <a:pt x="29" y="408"/>
                    </a:lnTo>
                    <a:lnTo>
                      <a:pt x="33" y="408"/>
                    </a:lnTo>
                    <a:lnTo>
                      <a:pt x="40" y="408"/>
                    </a:lnTo>
                    <a:lnTo>
                      <a:pt x="47" y="408"/>
                    </a:lnTo>
                    <a:lnTo>
                      <a:pt x="51" y="408"/>
                    </a:lnTo>
                    <a:lnTo>
                      <a:pt x="58" y="360"/>
                    </a:lnTo>
                    <a:lnTo>
                      <a:pt x="66" y="125"/>
                    </a:lnTo>
                    <a:lnTo>
                      <a:pt x="70" y="3"/>
                    </a:lnTo>
                    <a:lnTo>
                      <a:pt x="77" y="7"/>
                    </a:lnTo>
                    <a:lnTo>
                      <a:pt x="84" y="18"/>
                    </a:lnTo>
                    <a:lnTo>
                      <a:pt x="88" y="14"/>
                    </a:lnTo>
                    <a:lnTo>
                      <a:pt x="95" y="14"/>
                    </a:lnTo>
                    <a:lnTo>
                      <a:pt x="103" y="14"/>
                    </a:lnTo>
                    <a:lnTo>
                      <a:pt x="106" y="14"/>
                    </a:lnTo>
                    <a:lnTo>
                      <a:pt x="114" y="14"/>
                    </a:lnTo>
                    <a:lnTo>
                      <a:pt x="121" y="7"/>
                    </a:lnTo>
                    <a:lnTo>
                      <a:pt x="125" y="217"/>
                    </a:lnTo>
                    <a:lnTo>
                      <a:pt x="132" y="408"/>
                    </a:lnTo>
                    <a:lnTo>
                      <a:pt x="139" y="426"/>
                    </a:lnTo>
                    <a:lnTo>
                      <a:pt x="143" y="404"/>
                    </a:lnTo>
                    <a:lnTo>
                      <a:pt x="150" y="404"/>
                    </a:lnTo>
                    <a:lnTo>
                      <a:pt x="158" y="408"/>
                    </a:lnTo>
                    <a:lnTo>
                      <a:pt x="161" y="408"/>
                    </a:lnTo>
                    <a:lnTo>
                      <a:pt x="169" y="408"/>
                    </a:lnTo>
                    <a:lnTo>
                      <a:pt x="172" y="408"/>
                    </a:lnTo>
                    <a:lnTo>
                      <a:pt x="180" y="375"/>
                    </a:lnTo>
                    <a:lnTo>
                      <a:pt x="187" y="139"/>
                    </a:lnTo>
                    <a:lnTo>
                      <a:pt x="191" y="0"/>
                    </a:lnTo>
                    <a:lnTo>
                      <a:pt x="198" y="0"/>
                    </a:lnTo>
                    <a:lnTo>
                      <a:pt x="206" y="14"/>
                    </a:lnTo>
                    <a:lnTo>
                      <a:pt x="209" y="14"/>
                    </a:lnTo>
                    <a:lnTo>
                      <a:pt x="217" y="11"/>
                    </a:lnTo>
                    <a:lnTo>
                      <a:pt x="224" y="11"/>
                    </a:lnTo>
                    <a:lnTo>
                      <a:pt x="228" y="11"/>
                    </a:lnTo>
                    <a:lnTo>
                      <a:pt x="235" y="11"/>
                    </a:lnTo>
                    <a:lnTo>
                      <a:pt x="242" y="33"/>
                    </a:lnTo>
                    <a:lnTo>
                      <a:pt x="246" y="257"/>
                    </a:lnTo>
                    <a:lnTo>
                      <a:pt x="253" y="415"/>
                    </a:lnTo>
                    <a:lnTo>
                      <a:pt x="261" y="419"/>
                    </a:lnTo>
                    <a:lnTo>
                      <a:pt x="264" y="404"/>
                    </a:lnTo>
                    <a:lnTo>
                      <a:pt x="272" y="404"/>
                    </a:lnTo>
                    <a:lnTo>
                      <a:pt x="279" y="408"/>
                    </a:lnTo>
                    <a:lnTo>
                      <a:pt x="283" y="408"/>
                    </a:lnTo>
                    <a:lnTo>
                      <a:pt x="290" y="408"/>
                    </a:lnTo>
                    <a:lnTo>
                      <a:pt x="297" y="408"/>
                    </a:lnTo>
                    <a:lnTo>
                      <a:pt x="301" y="360"/>
                    </a:lnTo>
                    <a:lnTo>
                      <a:pt x="308" y="125"/>
                    </a:lnTo>
                    <a:lnTo>
                      <a:pt x="316" y="3"/>
                    </a:lnTo>
                    <a:lnTo>
                      <a:pt x="320" y="7"/>
                    </a:lnTo>
                    <a:lnTo>
                      <a:pt x="327" y="18"/>
                    </a:lnTo>
                    <a:lnTo>
                      <a:pt x="334" y="14"/>
                    </a:lnTo>
                    <a:lnTo>
                      <a:pt x="338" y="14"/>
                    </a:lnTo>
                    <a:lnTo>
                      <a:pt x="345" y="14"/>
                    </a:lnTo>
                    <a:lnTo>
                      <a:pt x="349" y="14"/>
                    </a:lnTo>
                    <a:lnTo>
                      <a:pt x="356" y="14"/>
                    </a:lnTo>
                    <a:lnTo>
                      <a:pt x="364" y="7"/>
                    </a:lnTo>
                    <a:lnTo>
                      <a:pt x="367" y="217"/>
                    </a:lnTo>
                    <a:lnTo>
                      <a:pt x="375" y="408"/>
                    </a:lnTo>
                    <a:lnTo>
                      <a:pt x="382" y="426"/>
                    </a:lnTo>
                    <a:lnTo>
                      <a:pt x="386" y="404"/>
                    </a:lnTo>
                    <a:lnTo>
                      <a:pt x="393" y="404"/>
                    </a:lnTo>
                    <a:lnTo>
                      <a:pt x="400" y="408"/>
                    </a:lnTo>
                    <a:lnTo>
                      <a:pt x="404" y="408"/>
                    </a:lnTo>
                    <a:lnTo>
                      <a:pt x="411" y="408"/>
                    </a:lnTo>
                    <a:lnTo>
                      <a:pt x="419" y="408"/>
                    </a:lnTo>
                    <a:lnTo>
                      <a:pt x="422" y="375"/>
                    </a:lnTo>
                    <a:lnTo>
                      <a:pt x="430" y="139"/>
                    </a:lnTo>
                    <a:lnTo>
                      <a:pt x="437" y="0"/>
                    </a:lnTo>
                    <a:lnTo>
                      <a:pt x="441" y="0"/>
                    </a:lnTo>
                    <a:lnTo>
                      <a:pt x="448" y="14"/>
                    </a:lnTo>
                    <a:lnTo>
                      <a:pt x="456" y="14"/>
                    </a:lnTo>
                    <a:lnTo>
                      <a:pt x="459" y="11"/>
                    </a:lnTo>
                    <a:lnTo>
                      <a:pt x="467" y="11"/>
                    </a:lnTo>
                    <a:lnTo>
                      <a:pt x="474" y="11"/>
                    </a:lnTo>
                    <a:lnTo>
                      <a:pt x="478" y="11"/>
                    </a:lnTo>
                    <a:lnTo>
                      <a:pt x="485" y="22"/>
                    </a:lnTo>
                    <a:lnTo>
                      <a:pt x="492" y="176"/>
                    </a:lnTo>
                    <a:lnTo>
                      <a:pt x="496" y="294"/>
                    </a:lnTo>
                    <a:lnTo>
                      <a:pt x="503" y="301"/>
                    </a:lnTo>
                    <a:lnTo>
                      <a:pt x="507" y="290"/>
                    </a:lnTo>
                    <a:lnTo>
                      <a:pt x="514" y="290"/>
                    </a:lnTo>
                    <a:lnTo>
                      <a:pt x="522" y="290"/>
                    </a:lnTo>
                    <a:lnTo>
                      <a:pt x="525" y="294"/>
                    </a:lnTo>
                    <a:lnTo>
                      <a:pt x="533" y="290"/>
                    </a:lnTo>
                    <a:lnTo>
                      <a:pt x="540" y="290"/>
                    </a:lnTo>
                    <a:lnTo>
                      <a:pt x="544" y="301"/>
                    </a:lnTo>
                    <a:lnTo>
                      <a:pt x="551" y="371"/>
                    </a:lnTo>
                    <a:lnTo>
                      <a:pt x="558" y="412"/>
                    </a:lnTo>
                    <a:lnTo>
                      <a:pt x="562" y="412"/>
                    </a:lnTo>
                    <a:lnTo>
                      <a:pt x="570" y="408"/>
                    </a:lnTo>
                    <a:lnTo>
                      <a:pt x="577" y="408"/>
                    </a:lnTo>
                    <a:lnTo>
                      <a:pt x="581" y="408"/>
                    </a:lnTo>
                    <a:lnTo>
                      <a:pt x="588" y="408"/>
                    </a:lnTo>
                    <a:lnTo>
                      <a:pt x="595" y="408"/>
                    </a:lnTo>
                    <a:lnTo>
                      <a:pt x="599" y="408"/>
                    </a:lnTo>
                    <a:lnTo>
                      <a:pt x="606" y="360"/>
                    </a:lnTo>
                    <a:lnTo>
                      <a:pt x="614" y="125"/>
                    </a:lnTo>
                    <a:lnTo>
                      <a:pt x="617" y="3"/>
                    </a:lnTo>
                    <a:lnTo>
                      <a:pt x="625" y="7"/>
                    </a:lnTo>
                    <a:lnTo>
                      <a:pt x="632" y="18"/>
                    </a:lnTo>
                    <a:lnTo>
                      <a:pt x="636" y="14"/>
                    </a:lnTo>
                    <a:lnTo>
                      <a:pt x="643" y="14"/>
                    </a:lnTo>
                    <a:lnTo>
                      <a:pt x="650" y="14"/>
                    </a:lnTo>
                    <a:lnTo>
                      <a:pt x="654" y="14"/>
                    </a:lnTo>
                    <a:lnTo>
                      <a:pt x="661" y="14"/>
                    </a:lnTo>
                    <a:lnTo>
                      <a:pt x="669" y="7"/>
                    </a:lnTo>
                    <a:lnTo>
                      <a:pt x="672" y="217"/>
                    </a:lnTo>
                    <a:lnTo>
                      <a:pt x="680" y="408"/>
                    </a:lnTo>
                    <a:lnTo>
                      <a:pt x="683" y="426"/>
                    </a:lnTo>
                    <a:lnTo>
                      <a:pt x="691" y="404"/>
                    </a:lnTo>
                    <a:lnTo>
                      <a:pt x="698" y="404"/>
                    </a:lnTo>
                    <a:lnTo>
                      <a:pt x="702" y="408"/>
                    </a:lnTo>
                    <a:lnTo>
                      <a:pt x="709" y="408"/>
                    </a:lnTo>
                    <a:lnTo>
                      <a:pt x="717" y="408"/>
                    </a:lnTo>
                    <a:lnTo>
                      <a:pt x="720" y="408"/>
                    </a:lnTo>
                    <a:lnTo>
                      <a:pt x="728" y="375"/>
                    </a:lnTo>
                    <a:lnTo>
                      <a:pt x="735" y="139"/>
                    </a:lnTo>
                    <a:lnTo>
                      <a:pt x="739" y="0"/>
                    </a:lnTo>
                    <a:lnTo>
                      <a:pt x="746" y="0"/>
                    </a:lnTo>
                    <a:lnTo>
                      <a:pt x="753" y="14"/>
                    </a:lnTo>
                    <a:lnTo>
                      <a:pt x="757" y="14"/>
                    </a:lnTo>
                    <a:lnTo>
                      <a:pt x="764" y="11"/>
                    </a:lnTo>
                    <a:lnTo>
                      <a:pt x="772" y="11"/>
                    </a:lnTo>
                  </a:path>
                </a:pathLst>
              </a:custGeom>
              <a:no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sp>
            <p:nvSpPr>
              <p:cNvPr id="54" name="Right Arrow 53"/>
              <p:cNvSpPr/>
              <p:nvPr/>
            </p:nvSpPr>
            <p:spPr>
              <a:xfrm>
                <a:off x="7373567" y="1193361"/>
                <a:ext cx="293363" cy="2237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9" name="Rectangle 68"/>
          <p:cNvSpPr/>
          <p:nvPr/>
        </p:nvSpPr>
        <p:spPr>
          <a:xfrm>
            <a:off x="1264176" y="2389782"/>
            <a:ext cx="4083169" cy="461665"/>
          </a:xfrm>
          <a:prstGeom prst="rect">
            <a:avLst/>
          </a:prstGeom>
        </p:spPr>
        <p:txBody>
          <a:bodyPr wrap="none">
            <a:spAutoFit/>
          </a:bodyPr>
          <a:lstStyle/>
          <a:p>
            <a:r>
              <a:rPr lang="en-GB" sz="2400" dirty="0">
                <a:solidFill>
                  <a:srgbClr val="464749"/>
                </a:solidFill>
                <a:latin typeface="Arial"/>
                <a:cs typeface="Arial"/>
              </a:rPr>
              <a:t>2.  Fit the models to the data</a:t>
            </a:r>
          </a:p>
        </p:txBody>
      </p:sp>
      <p:sp>
        <p:nvSpPr>
          <p:cNvPr id="77" name="Content Placeholder 4"/>
          <p:cNvSpPr txBox="1">
            <a:spLocks/>
          </p:cNvSpPr>
          <p:nvPr/>
        </p:nvSpPr>
        <p:spPr>
          <a:xfrm>
            <a:off x="1264175" y="4539940"/>
            <a:ext cx="5709939" cy="713279"/>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4. Bayesian model comparison</a:t>
            </a:r>
          </a:p>
        </p:txBody>
      </p:sp>
      <p:grpSp>
        <p:nvGrpSpPr>
          <p:cNvPr id="94" name="Group 93"/>
          <p:cNvGrpSpPr/>
          <p:nvPr/>
        </p:nvGrpSpPr>
        <p:grpSpPr>
          <a:xfrm>
            <a:off x="8291303" y="4461559"/>
            <a:ext cx="1318540" cy="928324"/>
            <a:chOff x="8225563" y="5524500"/>
            <a:chExt cx="1318540" cy="918213"/>
          </a:xfrm>
        </p:grpSpPr>
        <p:grpSp>
          <p:nvGrpSpPr>
            <p:cNvPr id="78" name="Group 77"/>
            <p:cNvGrpSpPr/>
            <p:nvPr/>
          </p:nvGrpSpPr>
          <p:grpSpPr>
            <a:xfrm>
              <a:off x="8225563" y="5524500"/>
              <a:ext cx="1318540" cy="918213"/>
              <a:chOff x="7030774" y="2591476"/>
              <a:chExt cx="1178636" cy="2335487"/>
            </a:xfrm>
          </p:grpSpPr>
          <p:sp>
            <p:nvSpPr>
              <p:cNvPr id="79" name="TextBox 78"/>
              <p:cNvSpPr txBox="1"/>
              <p:nvPr/>
            </p:nvSpPr>
            <p:spPr>
              <a:xfrm>
                <a:off x="7671779" y="4222413"/>
                <a:ext cx="537631" cy="704550"/>
              </a:xfrm>
              <a:prstGeom prst="rect">
                <a:avLst/>
              </a:prstGeom>
              <a:noFill/>
            </p:spPr>
            <p:txBody>
              <a:bodyPr wrap="none" rtlCol="0">
                <a:spAutoFit/>
              </a:bodyPr>
              <a:lstStyle/>
              <a:p>
                <a:r>
                  <a:rPr lang="en-GB" sz="1200" dirty="0">
                    <a:solidFill>
                      <a:schemeClr val="accent1"/>
                    </a:solidFill>
                  </a:rPr>
                  <a:t>Model</a:t>
                </a:r>
              </a:p>
            </p:txBody>
          </p:sp>
          <p:cxnSp>
            <p:nvCxnSpPr>
              <p:cNvPr id="81" name="Straight Arrow Connector 80"/>
              <p:cNvCxnSpPr/>
              <p:nvPr/>
            </p:nvCxnSpPr>
            <p:spPr>
              <a:xfrm flipV="1">
                <a:off x="7037738" y="2591476"/>
                <a:ext cx="0" cy="161296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2" name="Line 5"/>
              <p:cNvSpPr>
                <a:spLocks noChangeShapeType="1"/>
              </p:cNvSpPr>
              <p:nvPr/>
            </p:nvSpPr>
            <p:spPr bwMode="auto">
              <a:xfrm>
                <a:off x="7030774" y="4207862"/>
                <a:ext cx="1147763" cy="0"/>
              </a:xfrm>
              <a:prstGeom prst="line">
                <a:avLst/>
              </a:prstGeom>
              <a:ln>
                <a:solidFill>
                  <a:schemeClr val="accent1"/>
                </a:solidFill>
                <a:headEnd type="none" w="med" len="med"/>
                <a:tailEnd type="none" w="med" len="med"/>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92" name="Group 91"/>
            <p:cNvGrpSpPr/>
            <p:nvPr/>
          </p:nvGrpSpPr>
          <p:grpSpPr>
            <a:xfrm>
              <a:off x="8411161" y="5608263"/>
              <a:ext cx="843637" cy="546894"/>
              <a:chOff x="8411161" y="5837193"/>
              <a:chExt cx="843637" cy="287483"/>
            </a:xfrm>
          </p:grpSpPr>
          <p:sp>
            <p:nvSpPr>
              <p:cNvPr id="86" name="Rectangle 85"/>
              <p:cNvSpPr/>
              <p:nvPr/>
            </p:nvSpPr>
            <p:spPr>
              <a:xfrm>
                <a:off x="8411161" y="6032700"/>
                <a:ext cx="106571" cy="91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Rectangle 86"/>
              <p:cNvSpPr/>
              <p:nvPr/>
            </p:nvSpPr>
            <p:spPr>
              <a:xfrm>
                <a:off x="8556060" y="5983410"/>
                <a:ext cx="106571" cy="14126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Rectangle 87"/>
              <p:cNvSpPr/>
              <p:nvPr/>
            </p:nvSpPr>
            <p:spPr>
              <a:xfrm>
                <a:off x="8711773" y="5837193"/>
                <a:ext cx="106571" cy="2874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Rectangle 88"/>
              <p:cNvSpPr/>
              <p:nvPr/>
            </p:nvSpPr>
            <p:spPr>
              <a:xfrm>
                <a:off x="8847615" y="6065722"/>
                <a:ext cx="106571" cy="589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Rectangle 89"/>
              <p:cNvSpPr/>
              <p:nvPr/>
            </p:nvSpPr>
            <p:spPr>
              <a:xfrm>
                <a:off x="8992514" y="6014045"/>
                <a:ext cx="106571" cy="110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Rectangle 90"/>
              <p:cNvSpPr/>
              <p:nvPr/>
            </p:nvSpPr>
            <p:spPr>
              <a:xfrm>
                <a:off x="9148227" y="6065722"/>
                <a:ext cx="106571" cy="589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62" name="Content Placeholder 4"/>
          <p:cNvSpPr txBox="1">
            <a:spLocks/>
          </p:cNvSpPr>
          <p:nvPr/>
        </p:nvSpPr>
        <p:spPr>
          <a:xfrm>
            <a:off x="1264176" y="5552754"/>
            <a:ext cx="5709939" cy="713279"/>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5. Inspect parameters</a:t>
            </a:r>
          </a:p>
        </p:txBody>
      </p:sp>
      <p:grpSp>
        <p:nvGrpSpPr>
          <p:cNvPr id="65" name="Group 64"/>
          <p:cNvGrpSpPr/>
          <p:nvPr/>
        </p:nvGrpSpPr>
        <p:grpSpPr>
          <a:xfrm>
            <a:off x="7981309" y="5546419"/>
            <a:ext cx="1393300" cy="897851"/>
            <a:chOff x="6552130" y="3220119"/>
            <a:chExt cx="2061755" cy="1328607"/>
          </a:xfrm>
        </p:grpSpPr>
        <p:sp>
          <p:nvSpPr>
            <p:cNvPr id="66" name="TextBox 65"/>
            <p:cNvSpPr txBox="1"/>
            <p:nvPr/>
          </p:nvSpPr>
          <p:spPr>
            <a:xfrm>
              <a:off x="6922113" y="4247720"/>
              <a:ext cx="1691772" cy="301006"/>
            </a:xfrm>
            <a:prstGeom prst="rect">
              <a:avLst/>
            </a:prstGeom>
            <a:noFill/>
          </p:spPr>
          <p:txBody>
            <a:bodyPr wrap="none" rtlCol="0">
              <a:spAutoFit/>
            </a:bodyPr>
            <a:lstStyle/>
            <a:p>
              <a:r>
                <a:rPr lang="en-GB" sz="1200" dirty="0">
                  <a:solidFill>
                    <a:schemeClr val="accent1"/>
                  </a:solidFill>
                </a:rPr>
                <a:t>Connection strength</a:t>
              </a:r>
            </a:p>
          </p:txBody>
        </p:sp>
        <p:sp>
          <p:nvSpPr>
            <p:cNvPr id="67" name="TextBox 66"/>
            <p:cNvSpPr txBox="1"/>
            <p:nvPr/>
          </p:nvSpPr>
          <p:spPr>
            <a:xfrm rot="16200000">
              <a:off x="6240828" y="3713997"/>
              <a:ext cx="899604" cy="276999"/>
            </a:xfrm>
            <a:prstGeom prst="rect">
              <a:avLst/>
            </a:prstGeom>
            <a:noFill/>
          </p:spPr>
          <p:txBody>
            <a:bodyPr wrap="none" rtlCol="0">
              <a:spAutoFit/>
            </a:bodyPr>
            <a:lstStyle/>
            <a:p>
              <a:r>
                <a:rPr lang="en-GB" sz="1200" dirty="0">
                  <a:solidFill>
                    <a:schemeClr val="accent1"/>
                  </a:solidFill>
                </a:rPr>
                <a:t>Probability</a:t>
              </a:r>
            </a:p>
          </p:txBody>
        </p:sp>
        <p:cxnSp>
          <p:nvCxnSpPr>
            <p:cNvPr id="68" name="Straight Arrow Connector 67"/>
            <p:cNvCxnSpPr/>
            <p:nvPr/>
          </p:nvCxnSpPr>
          <p:spPr>
            <a:xfrm flipV="1">
              <a:off x="7037738" y="3220119"/>
              <a:ext cx="0" cy="99146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3" name="Line 5"/>
            <p:cNvSpPr>
              <a:spLocks noChangeShapeType="1"/>
            </p:cNvSpPr>
            <p:nvPr/>
          </p:nvSpPr>
          <p:spPr bwMode="auto">
            <a:xfrm>
              <a:off x="7038560" y="4213917"/>
              <a:ext cx="1575325" cy="0"/>
            </a:xfrm>
            <a:prstGeom prst="line">
              <a:avLst/>
            </a:prstGeom>
            <a:noFill/>
            <a:ln w="158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Freeform 6"/>
            <p:cNvSpPr>
              <a:spLocks/>
            </p:cNvSpPr>
            <p:nvPr/>
          </p:nvSpPr>
          <p:spPr bwMode="auto">
            <a:xfrm>
              <a:off x="7038559" y="3309042"/>
              <a:ext cx="1147763" cy="904875"/>
            </a:xfrm>
            <a:custGeom>
              <a:avLst/>
              <a:gdLst>
                <a:gd name="T0" fmla="*/ 23 w 723"/>
                <a:gd name="T1" fmla="*/ 570 h 570"/>
                <a:gd name="T2" fmla="*/ 46 w 723"/>
                <a:gd name="T3" fmla="*/ 569 h 570"/>
                <a:gd name="T4" fmla="*/ 68 w 723"/>
                <a:gd name="T5" fmla="*/ 567 h 570"/>
                <a:gd name="T6" fmla="*/ 91 w 723"/>
                <a:gd name="T7" fmla="*/ 564 h 570"/>
                <a:gd name="T8" fmla="*/ 114 w 723"/>
                <a:gd name="T9" fmla="*/ 557 h 570"/>
                <a:gd name="T10" fmla="*/ 136 w 723"/>
                <a:gd name="T11" fmla="*/ 545 h 570"/>
                <a:gd name="T12" fmla="*/ 159 w 723"/>
                <a:gd name="T13" fmla="*/ 524 h 570"/>
                <a:gd name="T14" fmla="*/ 182 w 723"/>
                <a:gd name="T15" fmla="*/ 492 h 570"/>
                <a:gd name="T16" fmla="*/ 204 w 723"/>
                <a:gd name="T17" fmla="*/ 445 h 570"/>
                <a:gd name="T18" fmla="*/ 227 w 723"/>
                <a:gd name="T19" fmla="*/ 383 h 570"/>
                <a:gd name="T20" fmla="*/ 250 w 723"/>
                <a:gd name="T21" fmla="*/ 306 h 570"/>
                <a:gd name="T22" fmla="*/ 272 w 723"/>
                <a:gd name="T23" fmla="*/ 221 h 570"/>
                <a:gd name="T24" fmla="*/ 295 w 723"/>
                <a:gd name="T25" fmla="*/ 136 h 570"/>
                <a:gd name="T26" fmla="*/ 318 w 723"/>
                <a:gd name="T27" fmla="*/ 64 h 570"/>
                <a:gd name="T28" fmla="*/ 340 w 723"/>
                <a:gd name="T29" fmla="*/ 16 h 570"/>
                <a:gd name="T30" fmla="*/ 363 w 723"/>
                <a:gd name="T31" fmla="*/ 0 h 570"/>
                <a:gd name="T32" fmla="*/ 386 w 723"/>
                <a:gd name="T33" fmla="*/ 20 h 570"/>
                <a:gd name="T34" fmla="*/ 408 w 723"/>
                <a:gd name="T35" fmla="*/ 72 h 570"/>
                <a:gd name="T36" fmla="*/ 431 w 723"/>
                <a:gd name="T37" fmla="*/ 146 h 570"/>
                <a:gd name="T38" fmla="*/ 454 w 723"/>
                <a:gd name="T39" fmla="*/ 231 h 570"/>
                <a:gd name="T40" fmla="*/ 476 w 723"/>
                <a:gd name="T41" fmla="*/ 316 h 570"/>
                <a:gd name="T42" fmla="*/ 499 w 723"/>
                <a:gd name="T43" fmla="*/ 391 h 570"/>
                <a:gd name="T44" fmla="*/ 522 w 723"/>
                <a:gd name="T45" fmla="*/ 452 h 570"/>
                <a:gd name="T46" fmla="*/ 544 w 723"/>
                <a:gd name="T47" fmla="*/ 496 h 570"/>
                <a:gd name="T48" fmla="*/ 567 w 723"/>
                <a:gd name="T49" fmla="*/ 527 h 570"/>
                <a:gd name="T50" fmla="*/ 589 w 723"/>
                <a:gd name="T51" fmla="*/ 547 h 570"/>
                <a:gd name="T52" fmla="*/ 612 w 723"/>
                <a:gd name="T53" fmla="*/ 558 h 570"/>
                <a:gd name="T54" fmla="*/ 635 w 723"/>
                <a:gd name="T55" fmla="*/ 564 h 570"/>
                <a:gd name="T56" fmla="*/ 657 w 723"/>
                <a:gd name="T57" fmla="*/ 567 h 570"/>
                <a:gd name="T58" fmla="*/ 680 w 723"/>
                <a:gd name="T59" fmla="*/ 569 h 570"/>
                <a:gd name="T60" fmla="*/ 703 w 723"/>
                <a:gd name="T61" fmla="*/ 570 h 570"/>
                <a:gd name="T62" fmla="*/ 720 w 723"/>
                <a:gd name="T63" fmla="*/ 570 h 570"/>
                <a:gd name="T64" fmla="*/ 697 w 723"/>
                <a:gd name="T65" fmla="*/ 570 h 570"/>
                <a:gd name="T66" fmla="*/ 675 w 723"/>
                <a:gd name="T67" fmla="*/ 570 h 570"/>
                <a:gd name="T68" fmla="*/ 652 w 723"/>
                <a:gd name="T69" fmla="*/ 570 h 570"/>
                <a:gd name="T70" fmla="*/ 629 w 723"/>
                <a:gd name="T71" fmla="*/ 570 h 570"/>
                <a:gd name="T72" fmla="*/ 607 w 723"/>
                <a:gd name="T73" fmla="*/ 570 h 570"/>
                <a:gd name="T74" fmla="*/ 584 w 723"/>
                <a:gd name="T75" fmla="*/ 570 h 570"/>
                <a:gd name="T76" fmla="*/ 561 w 723"/>
                <a:gd name="T77" fmla="*/ 570 h 570"/>
                <a:gd name="T78" fmla="*/ 539 w 723"/>
                <a:gd name="T79" fmla="*/ 570 h 570"/>
                <a:gd name="T80" fmla="*/ 516 w 723"/>
                <a:gd name="T81" fmla="*/ 570 h 570"/>
                <a:gd name="T82" fmla="*/ 493 w 723"/>
                <a:gd name="T83" fmla="*/ 570 h 570"/>
                <a:gd name="T84" fmla="*/ 471 w 723"/>
                <a:gd name="T85" fmla="*/ 570 h 570"/>
                <a:gd name="T86" fmla="*/ 448 w 723"/>
                <a:gd name="T87" fmla="*/ 570 h 570"/>
                <a:gd name="T88" fmla="*/ 425 w 723"/>
                <a:gd name="T89" fmla="*/ 570 h 570"/>
                <a:gd name="T90" fmla="*/ 403 w 723"/>
                <a:gd name="T91" fmla="*/ 570 h 570"/>
                <a:gd name="T92" fmla="*/ 380 w 723"/>
                <a:gd name="T93" fmla="*/ 570 h 570"/>
                <a:gd name="T94" fmla="*/ 357 w 723"/>
                <a:gd name="T95" fmla="*/ 570 h 570"/>
                <a:gd name="T96" fmla="*/ 335 w 723"/>
                <a:gd name="T97" fmla="*/ 570 h 570"/>
                <a:gd name="T98" fmla="*/ 312 w 723"/>
                <a:gd name="T99" fmla="*/ 570 h 570"/>
                <a:gd name="T100" fmla="*/ 289 w 723"/>
                <a:gd name="T101" fmla="*/ 570 h 570"/>
                <a:gd name="T102" fmla="*/ 267 w 723"/>
                <a:gd name="T103" fmla="*/ 570 h 570"/>
                <a:gd name="T104" fmla="*/ 244 w 723"/>
                <a:gd name="T105" fmla="*/ 570 h 570"/>
                <a:gd name="T106" fmla="*/ 221 w 723"/>
                <a:gd name="T107" fmla="*/ 570 h 570"/>
                <a:gd name="T108" fmla="*/ 199 w 723"/>
                <a:gd name="T109" fmla="*/ 570 h 570"/>
                <a:gd name="T110" fmla="*/ 176 w 723"/>
                <a:gd name="T111" fmla="*/ 570 h 570"/>
                <a:gd name="T112" fmla="*/ 154 w 723"/>
                <a:gd name="T113" fmla="*/ 570 h 570"/>
                <a:gd name="T114" fmla="*/ 131 w 723"/>
                <a:gd name="T115" fmla="*/ 570 h 570"/>
                <a:gd name="T116" fmla="*/ 108 w 723"/>
                <a:gd name="T117" fmla="*/ 570 h 570"/>
                <a:gd name="T118" fmla="*/ 86 w 723"/>
                <a:gd name="T119" fmla="*/ 570 h 570"/>
                <a:gd name="T120" fmla="*/ 63 w 723"/>
                <a:gd name="T121" fmla="*/ 570 h 570"/>
                <a:gd name="T122" fmla="*/ 40 w 723"/>
                <a:gd name="T123" fmla="*/ 570 h 570"/>
                <a:gd name="T124" fmla="*/ 18 w 723"/>
                <a:gd name="T125"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3" h="570">
                  <a:moveTo>
                    <a:pt x="0" y="570"/>
                  </a:moveTo>
                  <a:lnTo>
                    <a:pt x="1" y="570"/>
                  </a:lnTo>
                  <a:lnTo>
                    <a:pt x="1" y="570"/>
                  </a:lnTo>
                  <a:lnTo>
                    <a:pt x="1" y="570"/>
                  </a:lnTo>
                  <a:lnTo>
                    <a:pt x="1" y="570"/>
                  </a:lnTo>
                  <a:lnTo>
                    <a:pt x="1" y="570"/>
                  </a:lnTo>
                  <a:lnTo>
                    <a:pt x="1" y="570"/>
                  </a:lnTo>
                  <a:lnTo>
                    <a:pt x="1" y="570"/>
                  </a:lnTo>
                  <a:lnTo>
                    <a:pt x="1" y="570"/>
                  </a:lnTo>
                  <a:lnTo>
                    <a:pt x="1" y="570"/>
                  </a:lnTo>
                  <a:lnTo>
                    <a:pt x="1" y="570"/>
                  </a:lnTo>
                  <a:lnTo>
                    <a:pt x="1" y="570"/>
                  </a:lnTo>
                  <a:lnTo>
                    <a:pt x="2" y="570"/>
                  </a:lnTo>
                  <a:lnTo>
                    <a:pt x="2" y="570"/>
                  </a:lnTo>
                  <a:lnTo>
                    <a:pt x="2" y="570"/>
                  </a:lnTo>
                  <a:lnTo>
                    <a:pt x="2" y="570"/>
                  </a:lnTo>
                  <a:lnTo>
                    <a:pt x="2" y="570"/>
                  </a:lnTo>
                  <a:lnTo>
                    <a:pt x="2" y="570"/>
                  </a:lnTo>
                  <a:lnTo>
                    <a:pt x="2" y="570"/>
                  </a:lnTo>
                  <a:lnTo>
                    <a:pt x="2" y="570"/>
                  </a:lnTo>
                  <a:lnTo>
                    <a:pt x="2" y="570"/>
                  </a:lnTo>
                  <a:lnTo>
                    <a:pt x="2"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4" y="570"/>
                  </a:lnTo>
                  <a:lnTo>
                    <a:pt x="4" y="570"/>
                  </a:lnTo>
                  <a:lnTo>
                    <a:pt x="4" y="570"/>
                  </a:lnTo>
                  <a:lnTo>
                    <a:pt x="4" y="570"/>
                  </a:lnTo>
                  <a:lnTo>
                    <a:pt x="4" y="570"/>
                  </a:lnTo>
                  <a:lnTo>
                    <a:pt x="4" y="570"/>
                  </a:lnTo>
                  <a:lnTo>
                    <a:pt x="4" y="570"/>
                  </a:lnTo>
                  <a:lnTo>
                    <a:pt x="4" y="570"/>
                  </a:lnTo>
                  <a:lnTo>
                    <a:pt x="4" y="570"/>
                  </a:lnTo>
                  <a:lnTo>
                    <a:pt x="4"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6" y="570"/>
                  </a:lnTo>
                  <a:lnTo>
                    <a:pt x="6" y="570"/>
                  </a:lnTo>
                  <a:lnTo>
                    <a:pt x="6" y="570"/>
                  </a:lnTo>
                  <a:lnTo>
                    <a:pt x="6" y="570"/>
                  </a:lnTo>
                  <a:lnTo>
                    <a:pt x="6" y="570"/>
                  </a:lnTo>
                  <a:lnTo>
                    <a:pt x="6" y="570"/>
                  </a:lnTo>
                  <a:lnTo>
                    <a:pt x="6" y="570"/>
                  </a:lnTo>
                  <a:lnTo>
                    <a:pt x="6" y="570"/>
                  </a:lnTo>
                  <a:lnTo>
                    <a:pt x="6" y="570"/>
                  </a:lnTo>
                  <a:lnTo>
                    <a:pt x="6" y="570"/>
                  </a:lnTo>
                  <a:lnTo>
                    <a:pt x="6" y="570"/>
                  </a:lnTo>
                  <a:lnTo>
                    <a:pt x="7" y="570"/>
                  </a:lnTo>
                  <a:lnTo>
                    <a:pt x="7" y="570"/>
                  </a:lnTo>
                  <a:lnTo>
                    <a:pt x="7" y="570"/>
                  </a:lnTo>
                  <a:lnTo>
                    <a:pt x="7" y="570"/>
                  </a:lnTo>
                  <a:lnTo>
                    <a:pt x="7" y="570"/>
                  </a:lnTo>
                  <a:lnTo>
                    <a:pt x="7" y="570"/>
                  </a:lnTo>
                  <a:lnTo>
                    <a:pt x="7" y="570"/>
                  </a:lnTo>
                  <a:lnTo>
                    <a:pt x="7" y="570"/>
                  </a:lnTo>
                  <a:lnTo>
                    <a:pt x="7" y="570"/>
                  </a:lnTo>
                  <a:lnTo>
                    <a:pt x="7" y="570"/>
                  </a:lnTo>
                  <a:lnTo>
                    <a:pt x="7" y="570"/>
                  </a:lnTo>
                  <a:lnTo>
                    <a:pt x="8" y="570"/>
                  </a:lnTo>
                  <a:lnTo>
                    <a:pt x="8" y="570"/>
                  </a:lnTo>
                  <a:lnTo>
                    <a:pt x="8" y="570"/>
                  </a:lnTo>
                  <a:lnTo>
                    <a:pt x="8" y="570"/>
                  </a:lnTo>
                  <a:lnTo>
                    <a:pt x="8" y="570"/>
                  </a:lnTo>
                  <a:lnTo>
                    <a:pt x="8" y="570"/>
                  </a:lnTo>
                  <a:lnTo>
                    <a:pt x="8" y="570"/>
                  </a:lnTo>
                  <a:lnTo>
                    <a:pt x="8" y="570"/>
                  </a:lnTo>
                  <a:lnTo>
                    <a:pt x="8" y="570"/>
                  </a:lnTo>
                  <a:lnTo>
                    <a:pt x="8" y="570"/>
                  </a:lnTo>
                  <a:lnTo>
                    <a:pt x="8"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10" y="570"/>
                  </a:lnTo>
                  <a:lnTo>
                    <a:pt x="10" y="570"/>
                  </a:lnTo>
                  <a:lnTo>
                    <a:pt x="10" y="570"/>
                  </a:lnTo>
                  <a:lnTo>
                    <a:pt x="10" y="570"/>
                  </a:lnTo>
                  <a:lnTo>
                    <a:pt x="10" y="570"/>
                  </a:lnTo>
                  <a:lnTo>
                    <a:pt x="10" y="570"/>
                  </a:lnTo>
                  <a:lnTo>
                    <a:pt x="10" y="570"/>
                  </a:lnTo>
                  <a:lnTo>
                    <a:pt x="10" y="570"/>
                  </a:lnTo>
                  <a:lnTo>
                    <a:pt x="10" y="570"/>
                  </a:lnTo>
                  <a:lnTo>
                    <a:pt x="10"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2" y="570"/>
                  </a:lnTo>
                  <a:lnTo>
                    <a:pt x="12" y="570"/>
                  </a:lnTo>
                  <a:lnTo>
                    <a:pt x="12" y="570"/>
                  </a:lnTo>
                  <a:lnTo>
                    <a:pt x="12" y="570"/>
                  </a:lnTo>
                  <a:lnTo>
                    <a:pt x="12" y="570"/>
                  </a:lnTo>
                  <a:lnTo>
                    <a:pt x="12" y="570"/>
                  </a:lnTo>
                  <a:lnTo>
                    <a:pt x="12" y="570"/>
                  </a:lnTo>
                  <a:lnTo>
                    <a:pt x="12" y="570"/>
                  </a:lnTo>
                  <a:lnTo>
                    <a:pt x="12" y="570"/>
                  </a:lnTo>
                  <a:lnTo>
                    <a:pt x="12"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4" y="570"/>
                  </a:lnTo>
                  <a:lnTo>
                    <a:pt x="14" y="570"/>
                  </a:lnTo>
                  <a:lnTo>
                    <a:pt x="14" y="570"/>
                  </a:lnTo>
                  <a:lnTo>
                    <a:pt x="14" y="570"/>
                  </a:lnTo>
                  <a:lnTo>
                    <a:pt x="14" y="570"/>
                  </a:lnTo>
                  <a:lnTo>
                    <a:pt x="14" y="570"/>
                  </a:lnTo>
                  <a:lnTo>
                    <a:pt x="14" y="570"/>
                  </a:lnTo>
                  <a:lnTo>
                    <a:pt x="14" y="570"/>
                  </a:lnTo>
                  <a:lnTo>
                    <a:pt x="14" y="570"/>
                  </a:lnTo>
                  <a:lnTo>
                    <a:pt x="14" y="570"/>
                  </a:lnTo>
                  <a:lnTo>
                    <a:pt x="14" y="570"/>
                  </a:lnTo>
                  <a:lnTo>
                    <a:pt x="15" y="570"/>
                  </a:lnTo>
                  <a:lnTo>
                    <a:pt x="15" y="570"/>
                  </a:lnTo>
                  <a:lnTo>
                    <a:pt x="15" y="570"/>
                  </a:lnTo>
                  <a:lnTo>
                    <a:pt x="15" y="570"/>
                  </a:lnTo>
                  <a:lnTo>
                    <a:pt x="15" y="570"/>
                  </a:lnTo>
                  <a:lnTo>
                    <a:pt x="15" y="570"/>
                  </a:lnTo>
                  <a:lnTo>
                    <a:pt x="15" y="570"/>
                  </a:lnTo>
                  <a:lnTo>
                    <a:pt x="15" y="570"/>
                  </a:lnTo>
                  <a:lnTo>
                    <a:pt x="15" y="570"/>
                  </a:lnTo>
                  <a:lnTo>
                    <a:pt x="15"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7" y="570"/>
                  </a:lnTo>
                  <a:lnTo>
                    <a:pt x="17" y="570"/>
                  </a:lnTo>
                  <a:lnTo>
                    <a:pt x="17" y="570"/>
                  </a:lnTo>
                  <a:lnTo>
                    <a:pt x="17" y="570"/>
                  </a:lnTo>
                  <a:lnTo>
                    <a:pt x="17" y="570"/>
                  </a:lnTo>
                  <a:lnTo>
                    <a:pt x="17" y="570"/>
                  </a:lnTo>
                  <a:lnTo>
                    <a:pt x="17" y="570"/>
                  </a:lnTo>
                  <a:lnTo>
                    <a:pt x="17" y="570"/>
                  </a:lnTo>
                  <a:lnTo>
                    <a:pt x="17" y="570"/>
                  </a:lnTo>
                  <a:lnTo>
                    <a:pt x="17"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9" y="570"/>
                  </a:lnTo>
                  <a:lnTo>
                    <a:pt x="19" y="570"/>
                  </a:lnTo>
                  <a:lnTo>
                    <a:pt x="19" y="570"/>
                  </a:lnTo>
                  <a:lnTo>
                    <a:pt x="19" y="570"/>
                  </a:lnTo>
                  <a:lnTo>
                    <a:pt x="19" y="570"/>
                  </a:lnTo>
                  <a:lnTo>
                    <a:pt x="19" y="570"/>
                  </a:lnTo>
                  <a:lnTo>
                    <a:pt x="19" y="570"/>
                  </a:lnTo>
                  <a:lnTo>
                    <a:pt x="19" y="570"/>
                  </a:lnTo>
                  <a:lnTo>
                    <a:pt x="19" y="570"/>
                  </a:lnTo>
                  <a:lnTo>
                    <a:pt x="19" y="570"/>
                  </a:lnTo>
                  <a:lnTo>
                    <a:pt x="19" y="570"/>
                  </a:lnTo>
                  <a:lnTo>
                    <a:pt x="20" y="570"/>
                  </a:lnTo>
                  <a:lnTo>
                    <a:pt x="20" y="570"/>
                  </a:lnTo>
                  <a:lnTo>
                    <a:pt x="20" y="570"/>
                  </a:lnTo>
                  <a:lnTo>
                    <a:pt x="20" y="570"/>
                  </a:lnTo>
                  <a:lnTo>
                    <a:pt x="20" y="570"/>
                  </a:lnTo>
                  <a:lnTo>
                    <a:pt x="20" y="570"/>
                  </a:lnTo>
                  <a:lnTo>
                    <a:pt x="20" y="570"/>
                  </a:lnTo>
                  <a:lnTo>
                    <a:pt x="20" y="570"/>
                  </a:lnTo>
                  <a:lnTo>
                    <a:pt x="20" y="570"/>
                  </a:lnTo>
                  <a:lnTo>
                    <a:pt x="20" y="570"/>
                  </a:lnTo>
                  <a:lnTo>
                    <a:pt x="20" y="570"/>
                  </a:lnTo>
                  <a:lnTo>
                    <a:pt x="21" y="570"/>
                  </a:lnTo>
                  <a:lnTo>
                    <a:pt x="21" y="570"/>
                  </a:lnTo>
                  <a:lnTo>
                    <a:pt x="21" y="570"/>
                  </a:lnTo>
                  <a:lnTo>
                    <a:pt x="21" y="570"/>
                  </a:lnTo>
                  <a:lnTo>
                    <a:pt x="21" y="570"/>
                  </a:lnTo>
                  <a:lnTo>
                    <a:pt x="21" y="570"/>
                  </a:lnTo>
                  <a:lnTo>
                    <a:pt x="21" y="570"/>
                  </a:lnTo>
                  <a:lnTo>
                    <a:pt x="21" y="570"/>
                  </a:lnTo>
                  <a:lnTo>
                    <a:pt x="21" y="570"/>
                  </a:lnTo>
                  <a:lnTo>
                    <a:pt x="21" y="570"/>
                  </a:lnTo>
                  <a:lnTo>
                    <a:pt x="21"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3" y="570"/>
                  </a:lnTo>
                  <a:lnTo>
                    <a:pt x="23" y="570"/>
                  </a:lnTo>
                  <a:lnTo>
                    <a:pt x="23" y="570"/>
                  </a:lnTo>
                  <a:lnTo>
                    <a:pt x="23" y="570"/>
                  </a:lnTo>
                  <a:lnTo>
                    <a:pt x="23" y="570"/>
                  </a:lnTo>
                  <a:lnTo>
                    <a:pt x="23" y="570"/>
                  </a:lnTo>
                  <a:lnTo>
                    <a:pt x="23" y="570"/>
                  </a:lnTo>
                  <a:lnTo>
                    <a:pt x="23" y="570"/>
                  </a:lnTo>
                  <a:lnTo>
                    <a:pt x="23" y="570"/>
                  </a:lnTo>
                  <a:lnTo>
                    <a:pt x="23"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5" y="570"/>
                  </a:lnTo>
                  <a:lnTo>
                    <a:pt x="25" y="570"/>
                  </a:lnTo>
                  <a:lnTo>
                    <a:pt x="25" y="570"/>
                  </a:lnTo>
                  <a:lnTo>
                    <a:pt x="25" y="570"/>
                  </a:lnTo>
                  <a:lnTo>
                    <a:pt x="25" y="570"/>
                  </a:lnTo>
                  <a:lnTo>
                    <a:pt x="25" y="570"/>
                  </a:lnTo>
                  <a:lnTo>
                    <a:pt x="25" y="570"/>
                  </a:lnTo>
                  <a:lnTo>
                    <a:pt x="25" y="570"/>
                  </a:lnTo>
                  <a:lnTo>
                    <a:pt x="25" y="570"/>
                  </a:lnTo>
                  <a:lnTo>
                    <a:pt x="25"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7" y="570"/>
                  </a:lnTo>
                  <a:lnTo>
                    <a:pt x="27" y="570"/>
                  </a:lnTo>
                  <a:lnTo>
                    <a:pt x="27" y="570"/>
                  </a:lnTo>
                  <a:lnTo>
                    <a:pt x="27" y="570"/>
                  </a:lnTo>
                  <a:lnTo>
                    <a:pt x="27" y="570"/>
                  </a:lnTo>
                  <a:lnTo>
                    <a:pt x="27" y="570"/>
                  </a:lnTo>
                  <a:lnTo>
                    <a:pt x="27" y="570"/>
                  </a:lnTo>
                  <a:lnTo>
                    <a:pt x="27" y="570"/>
                  </a:lnTo>
                  <a:lnTo>
                    <a:pt x="27" y="570"/>
                  </a:lnTo>
                  <a:lnTo>
                    <a:pt x="27" y="570"/>
                  </a:lnTo>
                  <a:lnTo>
                    <a:pt x="27" y="570"/>
                  </a:lnTo>
                  <a:lnTo>
                    <a:pt x="28" y="570"/>
                  </a:lnTo>
                  <a:lnTo>
                    <a:pt x="28" y="570"/>
                  </a:lnTo>
                  <a:lnTo>
                    <a:pt x="28" y="570"/>
                  </a:lnTo>
                  <a:lnTo>
                    <a:pt x="28" y="570"/>
                  </a:lnTo>
                  <a:lnTo>
                    <a:pt x="28" y="570"/>
                  </a:lnTo>
                  <a:lnTo>
                    <a:pt x="28" y="570"/>
                  </a:lnTo>
                  <a:lnTo>
                    <a:pt x="28" y="570"/>
                  </a:lnTo>
                  <a:lnTo>
                    <a:pt x="28" y="569"/>
                  </a:lnTo>
                  <a:lnTo>
                    <a:pt x="28" y="569"/>
                  </a:lnTo>
                  <a:lnTo>
                    <a:pt x="28" y="569"/>
                  </a:lnTo>
                  <a:lnTo>
                    <a:pt x="29" y="569"/>
                  </a:lnTo>
                  <a:lnTo>
                    <a:pt x="29" y="569"/>
                  </a:lnTo>
                  <a:lnTo>
                    <a:pt x="29" y="569"/>
                  </a:lnTo>
                  <a:lnTo>
                    <a:pt x="29" y="569"/>
                  </a:lnTo>
                  <a:lnTo>
                    <a:pt x="29" y="569"/>
                  </a:lnTo>
                  <a:lnTo>
                    <a:pt x="29" y="569"/>
                  </a:lnTo>
                  <a:lnTo>
                    <a:pt x="29" y="569"/>
                  </a:lnTo>
                  <a:lnTo>
                    <a:pt x="29" y="569"/>
                  </a:lnTo>
                  <a:lnTo>
                    <a:pt x="29" y="569"/>
                  </a:lnTo>
                  <a:lnTo>
                    <a:pt x="29" y="569"/>
                  </a:lnTo>
                  <a:lnTo>
                    <a:pt x="29" y="569"/>
                  </a:lnTo>
                  <a:lnTo>
                    <a:pt x="29" y="569"/>
                  </a:lnTo>
                  <a:lnTo>
                    <a:pt x="30" y="569"/>
                  </a:lnTo>
                  <a:lnTo>
                    <a:pt x="30" y="569"/>
                  </a:lnTo>
                  <a:lnTo>
                    <a:pt x="30" y="569"/>
                  </a:lnTo>
                  <a:lnTo>
                    <a:pt x="30" y="569"/>
                  </a:lnTo>
                  <a:lnTo>
                    <a:pt x="30" y="569"/>
                  </a:lnTo>
                  <a:lnTo>
                    <a:pt x="30" y="569"/>
                  </a:lnTo>
                  <a:lnTo>
                    <a:pt x="30" y="569"/>
                  </a:lnTo>
                  <a:lnTo>
                    <a:pt x="30" y="569"/>
                  </a:lnTo>
                  <a:lnTo>
                    <a:pt x="30" y="569"/>
                  </a:lnTo>
                  <a:lnTo>
                    <a:pt x="30" y="569"/>
                  </a:lnTo>
                  <a:lnTo>
                    <a:pt x="31" y="569"/>
                  </a:lnTo>
                  <a:lnTo>
                    <a:pt x="31" y="569"/>
                  </a:lnTo>
                  <a:lnTo>
                    <a:pt x="31" y="569"/>
                  </a:lnTo>
                  <a:lnTo>
                    <a:pt x="31" y="569"/>
                  </a:lnTo>
                  <a:lnTo>
                    <a:pt x="31" y="569"/>
                  </a:lnTo>
                  <a:lnTo>
                    <a:pt x="31" y="569"/>
                  </a:lnTo>
                  <a:lnTo>
                    <a:pt x="31" y="569"/>
                  </a:lnTo>
                  <a:lnTo>
                    <a:pt x="31" y="569"/>
                  </a:lnTo>
                  <a:lnTo>
                    <a:pt x="31" y="569"/>
                  </a:lnTo>
                  <a:lnTo>
                    <a:pt x="31" y="569"/>
                  </a:lnTo>
                  <a:lnTo>
                    <a:pt x="31" y="569"/>
                  </a:lnTo>
                  <a:lnTo>
                    <a:pt x="31" y="569"/>
                  </a:lnTo>
                  <a:lnTo>
                    <a:pt x="32" y="569"/>
                  </a:lnTo>
                  <a:lnTo>
                    <a:pt x="32" y="569"/>
                  </a:lnTo>
                  <a:lnTo>
                    <a:pt x="32" y="569"/>
                  </a:lnTo>
                  <a:lnTo>
                    <a:pt x="32" y="569"/>
                  </a:lnTo>
                  <a:lnTo>
                    <a:pt x="32" y="569"/>
                  </a:lnTo>
                  <a:lnTo>
                    <a:pt x="32" y="569"/>
                  </a:lnTo>
                  <a:lnTo>
                    <a:pt x="32" y="569"/>
                  </a:lnTo>
                  <a:lnTo>
                    <a:pt x="32" y="569"/>
                  </a:lnTo>
                  <a:lnTo>
                    <a:pt x="32" y="569"/>
                  </a:lnTo>
                  <a:lnTo>
                    <a:pt x="32" y="569"/>
                  </a:lnTo>
                  <a:lnTo>
                    <a:pt x="32" y="569"/>
                  </a:lnTo>
                  <a:lnTo>
                    <a:pt x="33" y="569"/>
                  </a:lnTo>
                  <a:lnTo>
                    <a:pt x="33" y="569"/>
                  </a:lnTo>
                  <a:lnTo>
                    <a:pt x="33" y="569"/>
                  </a:lnTo>
                  <a:lnTo>
                    <a:pt x="33" y="569"/>
                  </a:lnTo>
                  <a:lnTo>
                    <a:pt x="33" y="569"/>
                  </a:lnTo>
                  <a:lnTo>
                    <a:pt x="33" y="569"/>
                  </a:lnTo>
                  <a:lnTo>
                    <a:pt x="33" y="569"/>
                  </a:lnTo>
                  <a:lnTo>
                    <a:pt x="33" y="569"/>
                  </a:lnTo>
                  <a:lnTo>
                    <a:pt x="33" y="569"/>
                  </a:lnTo>
                  <a:lnTo>
                    <a:pt x="33" y="569"/>
                  </a:lnTo>
                  <a:lnTo>
                    <a:pt x="33" y="569"/>
                  </a:lnTo>
                  <a:lnTo>
                    <a:pt x="34" y="569"/>
                  </a:lnTo>
                  <a:lnTo>
                    <a:pt x="34" y="569"/>
                  </a:lnTo>
                  <a:lnTo>
                    <a:pt x="34" y="569"/>
                  </a:lnTo>
                  <a:lnTo>
                    <a:pt x="34" y="569"/>
                  </a:lnTo>
                  <a:lnTo>
                    <a:pt x="34" y="569"/>
                  </a:lnTo>
                  <a:lnTo>
                    <a:pt x="34" y="569"/>
                  </a:lnTo>
                  <a:lnTo>
                    <a:pt x="34" y="569"/>
                  </a:lnTo>
                  <a:lnTo>
                    <a:pt x="34" y="569"/>
                  </a:lnTo>
                  <a:lnTo>
                    <a:pt x="34" y="569"/>
                  </a:lnTo>
                  <a:lnTo>
                    <a:pt x="34" y="569"/>
                  </a:lnTo>
                  <a:lnTo>
                    <a:pt x="34" y="569"/>
                  </a:lnTo>
                  <a:lnTo>
                    <a:pt x="35" y="569"/>
                  </a:lnTo>
                  <a:lnTo>
                    <a:pt x="35" y="569"/>
                  </a:lnTo>
                  <a:lnTo>
                    <a:pt x="35" y="569"/>
                  </a:lnTo>
                  <a:lnTo>
                    <a:pt x="35" y="569"/>
                  </a:lnTo>
                  <a:lnTo>
                    <a:pt x="35" y="569"/>
                  </a:lnTo>
                  <a:lnTo>
                    <a:pt x="35" y="569"/>
                  </a:lnTo>
                  <a:lnTo>
                    <a:pt x="35" y="569"/>
                  </a:lnTo>
                  <a:lnTo>
                    <a:pt x="35" y="569"/>
                  </a:lnTo>
                  <a:lnTo>
                    <a:pt x="35" y="569"/>
                  </a:lnTo>
                  <a:lnTo>
                    <a:pt x="35" y="569"/>
                  </a:lnTo>
                  <a:lnTo>
                    <a:pt x="35" y="569"/>
                  </a:lnTo>
                  <a:lnTo>
                    <a:pt x="35" y="569"/>
                  </a:lnTo>
                  <a:lnTo>
                    <a:pt x="36" y="569"/>
                  </a:lnTo>
                  <a:lnTo>
                    <a:pt x="36" y="569"/>
                  </a:lnTo>
                  <a:lnTo>
                    <a:pt x="36" y="569"/>
                  </a:lnTo>
                  <a:lnTo>
                    <a:pt x="36" y="569"/>
                  </a:lnTo>
                  <a:lnTo>
                    <a:pt x="36" y="569"/>
                  </a:lnTo>
                  <a:lnTo>
                    <a:pt x="36" y="569"/>
                  </a:lnTo>
                  <a:lnTo>
                    <a:pt x="36" y="569"/>
                  </a:lnTo>
                  <a:lnTo>
                    <a:pt x="36" y="569"/>
                  </a:lnTo>
                  <a:lnTo>
                    <a:pt x="36" y="569"/>
                  </a:lnTo>
                  <a:lnTo>
                    <a:pt x="36" y="569"/>
                  </a:lnTo>
                  <a:lnTo>
                    <a:pt x="37" y="569"/>
                  </a:lnTo>
                  <a:lnTo>
                    <a:pt x="37" y="569"/>
                  </a:lnTo>
                  <a:lnTo>
                    <a:pt x="37" y="569"/>
                  </a:lnTo>
                  <a:lnTo>
                    <a:pt x="37" y="569"/>
                  </a:lnTo>
                  <a:lnTo>
                    <a:pt x="37" y="569"/>
                  </a:lnTo>
                  <a:lnTo>
                    <a:pt x="37" y="569"/>
                  </a:lnTo>
                  <a:lnTo>
                    <a:pt x="37" y="569"/>
                  </a:lnTo>
                  <a:lnTo>
                    <a:pt x="37" y="569"/>
                  </a:lnTo>
                  <a:lnTo>
                    <a:pt x="37" y="569"/>
                  </a:lnTo>
                  <a:lnTo>
                    <a:pt x="37" y="569"/>
                  </a:lnTo>
                  <a:lnTo>
                    <a:pt x="37" y="569"/>
                  </a:lnTo>
                  <a:lnTo>
                    <a:pt x="37" y="569"/>
                  </a:lnTo>
                  <a:lnTo>
                    <a:pt x="38" y="569"/>
                  </a:lnTo>
                  <a:lnTo>
                    <a:pt x="38" y="569"/>
                  </a:lnTo>
                  <a:lnTo>
                    <a:pt x="38" y="569"/>
                  </a:lnTo>
                  <a:lnTo>
                    <a:pt x="38" y="569"/>
                  </a:lnTo>
                  <a:lnTo>
                    <a:pt x="38" y="569"/>
                  </a:lnTo>
                  <a:lnTo>
                    <a:pt x="38" y="569"/>
                  </a:lnTo>
                  <a:lnTo>
                    <a:pt x="38" y="569"/>
                  </a:lnTo>
                  <a:lnTo>
                    <a:pt x="38" y="569"/>
                  </a:lnTo>
                  <a:lnTo>
                    <a:pt x="38" y="569"/>
                  </a:lnTo>
                  <a:lnTo>
                    <a:pt x="38" y="569"/>
                  </a:lnTo>
                  <a:lnTo>
                    <a:pt x="39" y="569"/>
                  </a:lnTo>
                  <a:lnTo>
                    <a:pt x="39" y="569"/>
                  </a:lnTo>
                  <a:lnTo>
                    <a:pt x="39" y="569"/>
                  </a:lnTo>
                  <a:lnTo>
                    <a:pt x="39" y="569"/>
                  </a:lnTo>
                  <a:lnTo>
                    <a:pt x="39" y="569"/>
                  </a:lnTo>
                  <a:lnTo>
                    <a:pt x="39" y="569"/>
                  </a:lnTo>
                  <a:lnTo>
                    <a:pt x="39" y="569"/>
                  </a:lnTo>
                  <a:lnTo>
                    <a:pt x="39" y="569"/>
                  </a:lnTo>
                  <a:lnTo>
                    <a:pt x="39" y="569"/>
                  </a:lnTo>
                  <a:lnTo>
                    <a:pt x="39" y="569"/>
                  </a:lnTo>
                  <a:lnTo>
                    <a:pt x="39" y="569"/>
                  </a:lnTo>
                  <a:lnTo>
                    <a:pt x="39" y="569"/>
                  </a:lnTo>
                  <a:lnTo>
                    <a:pt x="40" y="569"/>
                  </a:lnTo>
                  <a:lnTo>
                    <a:pt x="40" y="569"/>
                  </a:lnTo>
                  <a:lnTo>
                    <a:pt x="40" y="569"/>
                  </a:lnTo>
                  <a:lnTo>
                    <a:pt x="40" y="569"/>
                  </a:lnTo>
                  <a:lnTo>
                    <a:pt x="40" y="569"/>
                  </a:lnTo>
                  <a:lnTo>
                    <a:pt x="40" y="569"/>
                  </a:lnTo>
                  <a:lnTo>
                    <a:pt x="40" y="569"/>
                  </a:lnTo>
                  <a:lnTo>
                    <a:pt x="40" y="569"/>
                  </a:lnTo>
                  <a:lnTo>
                    <a:pt x="40" y="569"/>
                  </a:lnTo>
                  <a:lnTo>
                    <a:pt x="40" y="569"/>
                  </a:lnTo>
                  <a:lnTo>
                    <a:pt x="40" y="569"/>
                  </a:lnTo>
                  <a:lnTo>
                    <a:pt x="41" y="569"/>
                  </a:lnTo>
                  <a:lnTo>
                    <a:pt x="41" y="569"/>
                  </a:lnTo>
                  <a:lnTo>
                    <a:pt x="41" y="569"/>
                  </a:lnTo>
                  <a:lnTo>
                    <a:pt x="41" y="569"/>
                  </a:lnTo>
                  <a:lnTo>
                    <a:pt x="41" y="569"/>
                  </a:lnTo>
                  <a:lnTo>
                    <a:pt x="41" y="569"/>
                  </a:lnTo>
                  <a:lnTo>
                    <a:pt x="41" y="569"/>
                  </a:lnTo>
                  <a:lnTo>
                    <a:pt x="41" y="569"/>
                  </a:lnTo>
                  <a:lnTo>
                    <a:pt x="41" y="569"/>
                  </a:lnTo>
                  <a:lnTo>
                    <a:pt x="41" y="569"/>
                  </a:lnTo>
                  <a:lnTo>
                    <a:pt x="42" y="569"/>
                  </a:lnTo>
                  <a:lnTo>
                    <a:pt x="42" y="569"/>
                  </a:lnTo>
                  <a:lnTo>
                    <a:pt x="42" y="569"/>
                  </a:lnTo>
                  <a:lnTo>
                    <a:pt x="42" y="569"/>
                  </a:lnTo>
                  <a:lnTo>
                    <a:pt x="42" y="569"/>
                  </a:lnTo>
                  <a:lnTo>
                    <a:pt x="42" y="569"/>
                  </a:lnTo>
                  <a:lnTo>
                    <a:pt x="42" y="569"/>
                  </a:lnTo>
                  <a:lnTo>
                    <a:pt x="42" y="569"/>
                  </a:lnTo>
                  <a:lnTo>
                    <a:pt x="42" y="569"/>
                  </a:lnTo>
                  <a:lnTo>
                    <a:pt x="42" y="569"/>
                  </a:lnTo>
                  <a:lnTo>
                    <a:pt x="42" y="569"/>
                  </a:lnTo>
                  <a:lnTo>
                    <a:pt x="42" y="569"/>
                  </a:lnTo>
                  <a:lnTo>
                    <a:pt x="43" y="569"/>
                  </a:lnTo>
                  <a:lnTo>
                    <a:pt x="43" y="569"/>
                  </a:lnTo>
                  <a:lnTo>
                    <a:pt x="43" y="569"/>
                  </a:lnTo>
                  <a:lnTo>
                    <a:pt x="43" y="569"/>
                  </a:lnTo>
                  <a:lnTo>
                    <a:pt x="43" y="569"/>
                  </a:lnTo>
                  <a:lnTo>
                    <a:pt x="43" y="569"/>
                  </a:lnTo>
                  <a:lnTo>
                    <a:pt x="43" y="569"/>
                  </a:lnTo>
                  <a:lnTo>
                    <a:pt x="43" y="569"/>
                  </a:lnTo>
                  <a:lnTo>
                    <a:pt x="43" y="569"/>
                  </a:lnTo>
                  <a:lnTo>
                    <a:pt x="43" y="569"/>
                  </a:lnTo>
                  <a:lnTo>
                    <a:pt x="44" y="569"/>
                  </a:lnTo>
                  <a:lnTo>
                    <a:pt x="44" y="569"/>
                  </a:lnTo>
                  <a:lnTo>
                    <a:pt x="44" y="569"/>
                  </a:lnTo>
                  <a:lnTo>
                    <a:pt x="44" y="569"/>
                  </a:lnTo>
                  <a:lnTo>
                    <a:pt x="44" y="569"/>
                  </a:lnTo>
                  <a:lnTo>
                    <a:pt x="44" y="569"/>
                  </a:lnTo>
                  <a:lnTo>
                    <a:pt x="44" y="569"/>
                  </a:lnTo>
                  <a:lnTo>
                    <a:pt x="44" y="569"/>
                  </a:lnTo>
                  <a:lnTo>
                    <a:pt x="44" y="569"/>
                  </a:lnTo>
                  <a:lnTo>
                    <a:pt x="44" y="569"/>
                  </a:lnTo>
                  <a:lnTo>
                    <a:pt x="44" y="569"/>
                  </a:lnTo>
                  <a:lnTo>
                    <a:pt x="44" y="569"/>
                  </a:lnTo>
                  <a:lnTo>
                    <a:pt x="45" y="569"/>
                  </a:lnTo>
                  <a:lnTo>
                    <a:pt x="45" y="569"/>
                  </a:lnTo>
                  <a:lnTo>
                    <a:pt x="45" y="569"/>
                  </a:lnTo>
                  <a:lnTo>
                    <a:pt x="45" y="569"/>
                  </a:lnTo>
                  <a:lnTo>
                    <a:pt x="45" y="569"/>
                  </a:lnTo>
                  <a:lnTo>
                    <a:pt x="45" y="569"/>
                  </a:lnTo>
                  <a:lnTo>
                    <a:pt x="45" y="569"/>
                  </a:lnTo>
                  <a:lnTo>
                    <a:pt x="45" y="569"/>
                  </a:lnTo>
                  <a:lnTo>
                    <a:pt x="45" y="569"/>
                  </a:lnTo>
                  <a:lnTo>
                    <a:pt x="45" y="569"/>
                  </a:lnTo>
                  <a:lnTo>
                    <a:pt x="45" y="569"/>
                  </a:lnTo>
                  <a:lnTo>
                    <a:pt x="46" y="569"/>
                  </a:lnTo>
                  <a:lnTo>
                    <a:pt x="46" y="569"/>
                  </a:lnTo>
                  <a:lnTo>
                    <a:pt x="46" y="569"/>
                  </a:lnTo>
                  <a:lnTo>
                    <a:pt x="46" y="569"/>
                  </a:lnTo>
                  <a:lnTo>
                    <a:pt x="46" y="569"/>
                  </a:lnTo>
                  <a:lnTo>
                    <a:pt x="46" y="569"/>
                  </a:lnTo>
                  <a:lnTo>
                    <a:pt x="46" y="569"/>
                  </a:lnTo>
                  <a:lnTo>
                    <a:pt x="46" y="569"/>
                  </a:lnTo>
                  <a:lnTo>
                    <a:pt x="46" y="569"/>
                  </a:lnTo>
                  <a:lnTo>
                    <a:pt x="46" y="569"/>
                  </a:lnTo>
                  <a:lnTo>
                    <a:pt x="46" y="569"/>
                  </a:lnTo>
                  <a:lnTo>
                    <a:pt x="47" y="569"/>
                  </a:lnTo>
                  <a:lnTo>
                    <a:pt x="47" y="569"/>
                  </a:lnTo>
                  <a:lnTo>
                    <a:pt x="47" y="569"/>
                  </a:lnTo>
                  <a:lnTo>
                    <a:pt x="47" y="569"/>
                  </a:lnTo>
                  <a:lnTo>
                    <a:pt x="47" y="569"/>
                  </a:lnTo>
                  <a:lnTo>
                    <a:pt x="47" y="569"/>
                  </a:lnTo>
                  <a:lnTo>
                    <a:pt x="47" y="569"/>
                  </a:lnTo>
                  <a:lnTo>
                    <a:pt x="47" y="569"/>
                  </a:lnTo>
                  <a:lnTo>
                    <a:pt x="47" y="569"/>
                  </a:lnTo>
                  <a:lnTo>
                    <a:pt x="47" y="569"/>
                  </a:lnTo>
                  <a:lnTo>
                    <a:pt x="47" y="569"/>
                  </a:lnTo>
                  <a:lnTo>
                    <a:pt x="48" y="569"/>
                  </a:lnTo>
                  <a:lnTo>
                    <a:pt x="48" y="569"/>
                  </a:lnTo>
                  <a:lnTo>
                    <a:pt x="48" y="569"/>
                  </a:lnTo>
                  <a:lnTo>
                    <a:pt x="48" y="569"/>
                  </a:lnTo>
                  <a:lnTo>
                    <a:pt x="48" y="569"/>
                  </a:lnTo>
                  <a:lnTo>
                    <a:pt x="48" y="569"/>
                  </a:lnTo>
                  <a:lnTo>
                    <a:pt x="48" y="569"/>
                  </a:lnTo>
                  <a:lnTo>
                    <a:pt x="48" y="569"/>
                  </a:lnTo>
                  <a:lnTo>
                    <a:pt x="48" y="569"/>
                  </a:lnTo>
                  <a:lnTo>
                    <a:pt x="48" y="569"/>
                  </a:lnTo>
                  <a:lnTo>
                    <a:pt x="48" y="569"/>
                  </a:lnTo>
                  <a:lnTo>
                    <a:pt x="48" y="569"/>
                  </a:lnTo>
                  <a:lnTo>
                    <a:pt x="49" y="569"/>
                  </a:lnTo>
                  <a:lnTo>
                    <a:pt x="49" y="569"/>
                  </a:lnTo>
                  <a:lnTo>
                    <a:pt x="49" y="569"/>
                  </a:lnTo>
                  <a:lnTo>
                    <a:pt x="49" y="569"/>
                  </a:lnTo>
                  <a:lnTo>
                    <a:pt x="49" y="569"/>
                  </a:lnTo>
                  <a:lnTo>
                    <a:pt x="49" y="569"/>
                  </a:lnTo>
                  <a:lnTo>
                    <a:pt x="49" y="569"/>
                  </a:lnTo>
                  <a:lnTo>
                    <a:pt x="49" y="569"/>
                  </a:lnTo>
                  <a:lnTo>
                    <a:pt x="49" y="569"/>
                  </a:lnTo>
                  <a:lnTo>
                    <a:pt x="49" y="569"/>
                  </a:lnTo>
                  <a:lnTo>
                    <a:pt x="50" y="569"/>
                  </a:lnTo>
                  <a:lnTo>
                    <a:pt x="50" y="569"/>
                  </a:lnTo>
                  <a:lnTo>
                    <a:pt x="50" y="569"/>
                  </a:lnTo>
                  <a:lnTo>
                    <a:pt x="50" y="569"/>
                  </a:lnTo>
                  <a:lnTo>
                    <a:pt x="50" y="569"/>
                  </a:lnTo>
                  <a:lnTo>
                    <a:pt x="50" y="569"/>
                  </a:lnTo>
                  <a:lnTo>
                    <a:pt x="50" y="569"/>
                  </a:lnTo>
                  <a:lnTo>
                    <a:pt x="50" y="569"/>
                  </a:lnTo>
                  <a:lnTo>
                    <a:pt x="50" y="569"/>
                  </a:lnTo>
                  <a:lnTo>
                    <a:pt x="50" y="569"/>
                  </a:lnTo>
                  <a:lnTo>
                    <a:pt x="50" y="569"/>
                  </a:lnTo>
                  <a:lnTo>
                    <a:pt x="50" y="569"/>
                  </a:lnTo>
                  <a:lnTo>
                    <a:pt x="51" y="569"/>
                  </a:lnTo>
                  <a:lnTo>
                    <a:pt x="51" y="569"/>
                  </a:lnTo>
                  <a:lnTo>
                    <a:pt x="51" y="569"/>
                  </a:lnTo>
                  <a:lnTo>
                    <a:pt x="51" y="569"/>
                  </a:lnTo>
                  <a:lnTo>
                    <a:pt x="51" y="569"/>
                  </a:lnTo>
                  <a:lnTo>
                    <a:pt x="51" y="569"/>
                  </a:lnTo>
                  <a:lnTo>
                    <a:pt x="51" y="569"/>
                  </a:lnTo>
                  <a:lnTo>
                    <a:pt x="51" y="569"/>
                  </a:lnTo>
                  <a:lnTo>
                    <a:pt x="51" y="569"/>
                  </a:lnTo>
                  <a:lnTo>
                    <a:pt x="51" y="569"/>
                  </a:lnTo>
                  <a:lnTo>
                    <a:pt x="52" y="568"/>
                  </a:lnTo>
                  <a:lnTo>
                    <a:pt x="52" y="568"/>
                  </a:lnTo>
                  <a:lnTo>
                    <a:pt x="52" y="568"/>
                  </a:lnTo>
                  <a:lnTo>
                    <a:pt x="52" y="568"/>
                  </a:lnTo>
                  <a:lnTo>
                    <a:pt x="52" y="568"/>
                  </a:lnTo>
                  <a:lnTo>
                    <a:pt x="52" y="568"/>
                  </a:lnTo>
                  <a:lnTo>
                    <a:pt x="52" y="568"/>
                  </a:lnTo>
                  <a:lnTo>
                    <a:pt x="52" y="568"/>
                  </a:lnTo>
                  <a:lnTo>
                    <a:pt x="52" y="568"/>
                  </a:lnTo>
                  <a:lnTo>
                    <a:pt x="52" y="568"/>
                  </a:lnTo>
                  <a:lnTo>
                    <a:pt x="52" y="568"/>
                  </a:lnTo>
                  <a:lnTo>
                    <a:pt x="52" y="568"/>
                  </a:lnTo>
                  <a:lnTo>
                    <a:pt x="53" y="568"/>
                  </a:lnTo>
                  <a:lnTo>
                    <a:pt x="53" y="568"/>
                  </a:lnTo>
                  <a:lnTo>
                    <a:pt x="53" y="568"/>
                  </a:lnTo>
                  <a:lnTo>
                    <a:pt x="53" y="568"/>
                  </a:lnTo>
                  <a:lnTo>
                    <a:pt x="53" y="568"/>
                  </a:lnTo>
                  <a:lnTo>
                    <a:pt x="53" y="568"/>
                  </a:lnTo>
                  <a:lnTo>
                    <a:pt x="53" y="568"/>
                  </a:lnTo>
                  <a:lnTo>
                    <a:pt x="53" y="568"/>
                  </a:lnTo>
                  <a:lnTo>
                    <a:pt x="53" y="568"/>
                  </a:lnTo>
                  <a:lnTo>
                    <a:pt x="53" y="568"/>
                  </a:lnTo>
                  <a:lnTo>
                    <a:pt x="53" y="568"/>
                  </a:lnTo>
                  <a:lnTo>
                    <a:pt x="54" y="568"/>
                  </a:lnTo>
                  <a:lnTo>
                    <a:pt x="54" y="568"/>
                  </a:lnTo>
                  <a:lnTo>
                    <a:pt x="54" y="568"/>
                  </a:lnTo>
                  <a:lnTo>
                    <a:pt x="54" y="568"/>
                  </a:lnTo>
                  <a:lnTo>
                    <a:pt x="54" y="568"/>
                  </a:lnTo>
                  <a:lnTo>
                    <a:pt x="54" y="568"/>
                  </a:lnTo>
                  <a:lnTo>
                    <a:pt x="54" y="568"/>
                  </a:lnTo>
                  <a:lnTo>
                    <a:pt x="54" y="568"/>
                  </a:lnTo>
                  <a:lnTo>
                    <a:pt x="54" y="568"/>
                  </a:lnTo>
                  <a:lnTo>
                    <a:pt x="54" y="568"/>
                  </a:lnTo>
                  <a:lnTo>
                    <a:pt x="55" y="568"/>
                  </a:lnTo>
                  <a:lnTo>
                    <a:pt x="55" y="568"/>
                  </a:lnTo>
                  <a:lnTo>
                    <a:pt x="55" y="568"/>
                  </a:lnTo>
                  <a:lnTo>
                    <a:pt x="55" y="568"/>
                  </a:lnTo>
                  <a:lnTo>
                    <a:pt x="55" y="568"/>
                  </a:lnTo>
                  <a:lnTo>
                    <a:pt x="55" y="568"/>
                  </a:lnTo>
                  <a:lnTo>
                    <a:pt x="55" y="568"/>
                  </a:lnTo>
                  <a:lnTo>
                    <a:pt x="55" y="568"/>
                  </a:lnTo>
                  <a:lnTo>
                    <a:pt x="55" y="568"/>
                  </a:lnTo>
                  <a:lnTo>
                    <a:pt x="55" y="568"/>
                  </a:lnTo>
                  <a:lnTo>
                    <a:pt x="55" y="568"/>
                  </a:lnTo>
                  <a:lnTo>
                    <a:pt x="55" y="568"/>
                  </a:lnTo>
                  <a:lnTo>
                    <a:pt x="56" y="568"/>
                  </a:lnTo>
                  <a:lnTo>
                    <a:pt x="56" y="568"/>
                  </a:lnTo>
                  <a:lnTo>
                    <a:pt x="56" y="568"/>
                  </a:lnTo>
                  <a:lnTo>
                    <a:pt x="56" y="568"/>
                  </a:lnTo>
                  <a:lnTo>
                    <a:pt x="56" y="568"/>
                  </a:lnTo>
                  <a:lnTo>
                    <a:pt x="56" y="568"/>
                  </a:lnTo>
                  <a:lnTo>
                    <a:pt x="56" y="568"/>
                  </a:lnTo>
                  <a:lnTo>
                    <a:pt x="56" y="568"/>
                  </a:lnTo>
                  <a:lnTo>
                    <a:pt x="56" y="568"/>
                  </a:lnTo>
                  <a:lnTo>
                    <a:pt x="56" y="568"/>
                  </a:lnTo>
                  <a:lnTo>
                    <a:pt x="56" y="568"/>
                  </a:lnTo>
                  <a:lnTo>
                    <a:pt x="56" y="568"/>
                  </a:lnTo>
                  <a:lnTo>
                    <a:pt x="57" y="568"/>
                  </a:lnTo>
                  <a:lnTo>
                    <a:pt x="57" y="568"/>
                  </a:lnTo>
                  <a:lnTo>
                    <a:pt x="57" y="568"/>
                  </a:lnTo>
                  <a:lnTo>
                    <a:pt x="57" y="568"/>
                  </a:lnTo>
                  <a:lnTo>
                    <a:pt x="57" y="568"/>
                  </a:lnTo>
                  <a:lnTo>
                    <a:pt x="57" y="568"/>
                  </a:lnTo>
                  <a:lnTo>
                    <a:pt x="57" y="568"/>
                  </a:lnTo>
                  <a:lnTo>
                    <a:pt x="57" y="568"/>
                  </a:lnTo>
                  <a:lnTo>
                    <a:pt x="57" y="568"/>
                  </a:lnTo>
                  <a:lnTo>
                    <a:pt x="57" y="568"/>
                  </a:lnTo>
                  <a:lnTo>
                    <a:pt x="58" y="568"/>
                  </a:lnTo>
                  <a:lnTo>
                    <a:pt x="58" y="568"/>
                  </a:lnTo>
                  <a:lnTo>
                    <a:pt x="58" y="568"/>
                  </a:lnTo>
                  <a:lnTo>
                    <a:pt x="58" y="568"/>
                  </a:lnTo>
                  <a:lnTo>
                    <a:pt x="58" y="568"/>
                  </a:lnTo>
                  <a:lnTo>
                    <a:pt x="58" y="568"/>
                  </a:lnTo>
                  <a:lnTo>
                    <a:pt x="58" y="568"/>
                  </a:lnTo>
                  <a:lnTo>
                    <a:pt x="58" y="568"/>
                  </a:lnTo>
                  <a:lnTo>
                    <a:pt x="58" y="568"/>
                  </a:lnTo>
                  <a:lnTo>
                    <a:pt x="58" y="568"/>
                  </a:lnTo>
                  <a:lnTo>
                    <a:pt x="58" y="568"/>
                  </a:lnTo>
                  <a:lnTo>
                    <a:pt x="59" y="568"/>
                  </a:lnTo>
                  <a:lnTo>
                    <a:pt x="59" y="568"/>
                  </a:lnTo>
                  <a:lnTo>
                    <a:pt x="59" y="568"/>
                  </a:lnTo>
                  <a:lnTo>
                    <a:pt x="59" y="568"/>
                  </a:lnTo>
                  <a:lnTo>
                    <a:pt x="59" y="568"/>
                  </a:lnTo>
                  <a:lnTo>
                    <a:pt x="59" y="568"/>
                  </a:lnTo>
                  <a:lnTo>
                    <a:pt x="59" y="568"/>
                  </a:lnTo>
                  <a:lnTo>
                    <a:pt x="59" y="568"/>
                  </a:lnTo>
                  <a:lnTo>
                    <a:pt x="59" y="568"/>
                  </a:lnTo>
                  <a:lnTo>
                    <a:pt x="59" y="568"/>
                  </a:lnTo>
                  <a:lnTo>
                    <a:pt x="59" y="568"/>
                  </a:lnTo>
                  <a:lnTo>
                    <a:pt x="60" y="568"/>
                  </a:lnTo>
                  <a:lnTo>
                    <a:pt x="60" y="568"/>
                  </a:lnTo>
                  <a:lnTo>
                    <a:pt x="60" y="568"/>
                  </a:lnTo>
                  <a:lnTo>
                    <a:pt x="60" y="568"/>
                  </a:lnTo>
                  <a:lnTo>
                    <a:pt x="60" y="568"/>
                  </a:lnTo>
                  <a:lnTo>
                    <a:pt x="60" y="568"/>
                  </a:lnTo>
                  <a:lnTo>
                    <a:pt x="60" y="568"/>
                  </a:lnTo>
                  <a:lnTo>
                    <a:pt x="60" y="568"/>
                  </a:lnTo>
                  <a:lnTo>
                    <a:pt x="60" y="568"/>
                  </a:lnTo>
                  <a:lnTo>
                    <a:pt x="60" y="568"/>
                  </a:lnTo>
                  <a:lnTo>
                    <a:pt x="60" y="568"/>
                  </a:lnTo>
                  <a:lnTo>
                    <a:pt x="61" y="568"/>
                  </a:lnTo>
                  <a:lnTo>
                    <a:pt x="61" y="568"/>
                  </a:lnTo>
                  <a:lnTo>
                    <a:pt x="61" y="568"/>
                  </a:lnTo>
                  <a:lnTo>
                    <a:pt x="61" y="568"/>
                  </a:lnTo>
                  <a:lnTo>
                    <a:pt x="61" y="568"/>
                  </a:lnTo>
                  <a:lnTo>
                    <a:pt x="61" y="568"/>
                  </a:lnTo>
                  <a:lnTo>
                    <a:pt x="61" y="568"/>
                  </a:lnTo>
                  <a:lnTo>
                    <a:pt x="61" y="568"/>
                  </a:lnTo>
                  <a:lnTo>
                    <a:pt x="61" y="568"/>
                  </a:lnTo>
                  <a:lnTo>
                    <a:pt x="61" y="568"/>
                  </a:lnTo>
                  <a:lnTo>
                    <a:pt x="61" y="568"/>
                  </a:lnTo>
                  <a:lnTo>
                    <a:pt x="61" y="568"/>
                  </a:lnTo>
                  <a:lnTo>
                    <a:pt x="62" y="568"/>
                  </a:lnTo>
                  <a:lnTo>
                    <a:pt x="62" y="568"/>
                  </a:lnTo>
                  <a:lnTo>
                    <a:pt x="62" y="568"/>
                  </a:lnTo>
                  <a:lnTo>
                    <a:pt x="62" y="568"/>
                  </a:lnTo>
                  <a:lnTo>
                    <a:pt x="62" y="568"/>
                  </a:lnTo>
                  <a:lnTo>
                    <a:pt x="62" y="568"/>
                  </a:lnTo>
                  <a:lnTo>
                    <a:pt x="62" y="568"/>
                  </a:lnTo>
                  <a:lnTo>
                    <a:pt x="62" y="568"/>
                  </a:lnTo>
                  <a:lnTo>
                    <a:pt x="62" y="568"/>
                  </a:lnTo>
                  <a:lnTo>
                    <a:pt x="62" y="568"/>
                  </a:lnTo>
                  <a:lnTo>
                    <a:pt x="63" y="568"/>
                  </a:lnTo>
                  <a:lnTo>
                    <a:pt x="63" y="568"/>
                  </a:lnTo>
                  <a:lnTo>
                    <a:pt x="63" y="568"/>
                  </a:lnTo>
                  <a:lnTo>
                    <a:pt x="63" y="568"/>
                  </a:lnTo>
                  <a:lnTo>
                    <a:pt x="63" y="568"/>
                  </a:lnTo>
                  <a:lnTo>
                    <a:pt x="63" y="568"/>
                  </a:lnTo>
                  <a:lnTo>
                    <a:pt x="63" y="568"/>
                  </a:lnTo>
                  <a:lnTo>
                    <a:pt x="63" y="568"/>
                  </a:lnTo>
                  <a:lnTo>
                    <a:pt x="63" y="568"/>
                  </a:lnTo>
                  <a:lnTo>
                    <a:pt x="63" y="568"/>
                  </a:lnTo>
                  <a:lnTo>
                    <a:pt x="63" y="568"/>
                  </a:lnTo>
                  <a:lnTo>
                    <a:pt x="63" y="568"/>
                  </a:lnTo>
                  <a:lnTo>
                    <a:pt x="64" y="568"/>
                  </a:lnTo>
                  <a:lnTo>
                    <a:pt x="64" y="568"/>
                  </a:lnTo>
                  <a:lnTo>
                    <a:pt x="64" y="568"/>
                  </a:lnTo>
                  <a:lnTo>
                    <a:pt x="64" y="568"/>
                  </a:lnTo>
                  <a:lnTo>
                    <a:pt x="64" y="568"/>
                  </a:lnTo>
                  <a:lnTo>
                    <a:pt x="64" y="568"/>
                  </a:lnTo>
                  <a:lnTo>
                    <a:pt x="64" y="568"/>
                  </a:lnTo>
                  <a:lnTo>
                    <a:pt x="64" y="568"/>
                  </a:lnTo>
                  <a:lnTo>
                    <a:pt x="64" y="568"/>
                  </a:lnTo>
                  <a:lnTo>
                    <a:pt x="64" y="568"/>
                  </a:lnTo>
                  <a:lnTo>
                    <a:pt x="65" y="568"/>
                  </a:lnTo>
                  <a:lnTo>
                    <a:pt x="65" y="568"/>
                  </a:lnTo>
                  <a:lnTo>
                    <a:pt x="65" y="568"/>
                  </a:lnTo>
                  <a:lnTo>
                    <a:pt x="65" y="568"/>
                  </a:lnTo>
                  <a:lnTo>
                    <a:pt x="65" y="568"/>
                  </a:lnTo>
                  <a:lnTo>
                    <a:pt x="65" y="568"/>
                  </a:lnTo>
                  <a:lnTo>
                    <a:pt x="65" y="568"/>
                  </a:lnTo>
                  <a:lnTo>
                    <a:pt x="65" y="568"/>
                  </a:lnTo>
                  <a:lnTo>
                    <a:pt x="65" y="567"/>
                  </a:lnTo>
                  <a:lnTo>
                    <a:pt x="65" y="567"/>
                  </a:lnTo>
                  <a:lnTo>
                    <a:pt x="65" y="567"/>
                  </a:lnTo>
                  <a:lnTo>
                    <a:pt x="65" y="567"/>
                  </a:lnTo>
                  <a:lnTo>
                    <a:pt x="66" y="567"/>
                  </a:lnTo>
                  <a:lnTo>
                    <a:pt x="66" y="567"/>
                  </a:lnTo>
                  <a:lnTo>
                    <a:pt x="66" y="567"/>
                  </a:lnTo>
                  <a:lnTo>
                    <a:pt x="66" y="567"/>
                  </a:lnTo>
                  <a:lnTo>
                    <a:pt x="66" y="567"/>
                  </a:lnTo>
                  <a:lnTo>
                    <a:pt x="66" y="567"/>
                  </a:lnTo>
                  <a:lnTo>
                    <a:pt x="66" y="567"/>
                  </a:lnTo>
                  <a:lnTo>
                    <a:pt x="66" y="567"/>
                  </a:lnTo>
                  <a:lnTo>
                    <a:pt x="66" y="567"/>
                  </a:lnTo>
                  <a:lnTo>
                    <a:pt x="66" y="567"/>
                  </a:lnTo>
                  <a:lnTo>
                    <a:pt x="66" y="567"/>
                  </a:lnTo>
                  <a:lnTo>
                    <a:pt x="67" y="567"/>
                  </a:lnTo>
                  <a:lnTo>
                    <a:pt x="67" y="567"/>
                  </a:lnTo>
                  <a:lnTo>
                    <a:pt x="67" y="567"/>
                  </a:lnTo>
                  <a:lnTo>
                    <a:pt x="67" y="567"/>
                  </a:lnTo>
                  <a:lnTo>
                    <a:pt x="67" y="567"/>
                  </a:lnTo>
                  <a:lnTo>
                    <a:pt x="67" y="567"/>
                  </a:lnTo>
                  <a:lnTo>
                    <a:pt x="67" y="567"/>
                  </a:lnTo>
                  <a:lnTo>
                    <a:pt x="67" y="567"/>
                  </a:lnTo>
                  <a:lnTo>
                    <a:pt x="67" y="567"/>
                  </a:lnTo>
                  <a:lnTo>
                    <a:pt x="67" y="567"/>
                  </a:lnTo>
                  <a:lnTo>
                    <a:pt x="68" y="567"/>
                  </a:lnTo>
                  <a:lnTo>
                    <a:pt x="68" y="567"/>
                  </a:lnTo>
                  <a:lnTo>
                    <a:pt x="68" y="567"/>
                  </a:lnTo>
                  <a:lnTo>
                    <a:pt x="68" y="567"/>
                  </a:lnTo>
                  <a:lnTo>
                    <a:pt x="68" y="567"/>
                  </a:lnTo>
                  <a:lnTo>
                    <a:pt x="68" y="567"/>
                  </a:lnTo>
                  <a:lnTo>
                    <a:pt x="68" y="567"/>
                  </a:lnTo>
                  <a:lnTo>
                    <a:pt x="68" y="567"/>
                  </a:lnTo>
                  <a:lnTo>
                    <a:pt x="68" y="567"/>
                  </a:lnTo>
                  <a:lnTo>
                    <a:pt x="68" y="567"/>
                  </a:lnTo>
                  <a:lnTo>
                    <a:pt x="68" y="567"/>
                  </a:lnTo>
                  <a:lnTo>
                    <a:pt x="68" y="567"/>
                  </a:lnTo>
                  <a:lnTo>
                    <a:pt x="69" y="567"/>
                  </a:lnTo>
                  <a:lnTo>
                    <a:pt x="69" y="567"/>
                  </a:lnTo>
                  <a:lnTo>
                    <a:pt x="69" y="567"/>
                  </a:lnTo>
                  <a:lnTo>
                    <a:pt x="69" y="567"/>
                  </a:lnTo>
                  <a:lnTo>
                    <a:pt x="69" y="567"/>
                  </a:lnTo>
                  <a:lnTo>
                    <a:pt x="69" y="567"/>
                  </a:lnTo>
                  <a:lnTo>
                    <a:pt x="69" y="567"/>
                  </a:lnTo>
                  <a:lnTo>
                    <a:pt x="69" y="567"/>
                  </a:lnTo>
                  <a:lnTo>
                    <a:pt x="69" y="567"/>
                  </a:lnTo>
                  <a:lnTo>
                    <a:pt x="69" y="567"/>
                  </a:lnTo>
                  <a:lnTo>
                    <a:pt x="69" y="567"/>
                  </a:lnTo>
                  <a:lnTo>
                    <a:pt x="69" y="567"/>
                  </a:lnTo>
                  <a:lnTo>
                    <a:pt x="70" y="567"/>
                  </a:lnTo>
                  <a:lnTo>
                    <a:pt x="70" y="567"/>
                  </a:lnTo>
                  <a:lnTo>
                    <a:pt x="70" y="567"/>
                  </a:lnTo>
                  <a:lnTo>
                    <a:pt x="70" y="567"/>
                  </a:lnTo>
                  <a:lnTo>
                    <a:pt x="70" y="567"/>
                  </a:lnTo>
                  <a:lnTo>
                    <a:pt x="70" y="567"/>
                  </a:lnTo>
                  <a:lnTo>
                    <a:pt x="70" y="567"/>
                  </a:lnTo>
                  <a:lnTo>
                    <a:pt x="70" y="567"/>
                  </a:lnTo>
                  <a:lnTo>
                    <a:pt x="70" y="567"/>
                  </a:lnTo>
                  <a:lnTo>
                    <a:pt x="70" y="567"/>
                  </a:lnTo>
                  <a:lnTo>
                    <a:pt x="71" y="567"/>
                  </a:lnTo>
                  <a:lnTo>
                    <a:pt x="71" y="567"/>
                  </a:lnTo>
                  <a:lnTo>
                    <a:pt x="71" y="567"/>
                  </a:lnTo>
                  <a:lnTo>
                    <a:pt x="71" y="567"/>
                  </a:lnTo>
                  <a:lnTo>
                    <a:pt x="71" y="567"/>
                  </a:lnTo>
                  <a:lnTo>
                    <a:pt x="71" y="567"/>
                  </a:lnTo>
                  <a:lnTo>
                    <a:pt x="71" y="567"/>
                  </a:lnTo>
                  <a:lnTo>
                    <a:pt x="71" y="567"/>
                  </a:lnTo>
                  <a:lnTo>
                    <a:pt x="71" y="567"/>
                  </a:lnTo>
                  <a:lnTo>
                    <a:pt x="71" y="567"/>
                  </a:lnTo>
                  <a:lnTo>
                    <a:pt x="71" y="567"/>
                  </a:lnTo>
                  <a:lnTo>
                    <a:pt x="72" y="567"/>
                  </a:lnTo>
                  <a:lnTo>
                    <a:pt x="72" y="567"/>
                  </a:lnTo>
                  <a:lnTo>
                    <a:pt x="72" y="567"/>
                  </a:lnTo>
                  <a:lnTo>
                    <a:pt x="72" y="567"/>
                  </a:lnTo>
                  <a:lnTo>
                    <a:pt x="72" y="567"/>
                  </a:lnTo>
                  <a:lnTo>
                    <a:pt x="72" y="567"/>
                  </a:lnTo>
                  <a:lnTo>
                    <a:pt x="72" y="567"/>
                  </a:lnTo>
                  <a:lnTo>
                    <a:pt x="72" y="567"/>
                  </a:lnTo>
                  <a:lnTo>
                    <a:pt x="72" y="567"/>
                  </a:lnTo>
                  <a:lnTo>
                    <a:pt x="72" y="567"/>
                  </a:lnTo>
                  <a:lnTo>
                    <a:pt x="72" y="567"/>
                  </a:lnTo>
                  <a:lnTo>
                    <a:pt x="73" y="567"/>
                  </a:lnTo>
                  <a:lnTo>
                    <a:pt x="73" y="567"/>
                  </a:lnTo>
                  <a:lnTo>
                    <a:pt x="73" y="567"/>
                  </a:lnTo>
                  <a:lnTo>
                    <a:pt x="73" y="567"/>
                  </a:lnTo>
                  <a:lnTo>
                    <a:pt x="73" y="567"/>
                  </a:lnTo>
                  <a:lnTo>
                    <a:pt x="73" y="567"/>
                  </a:lnTo>
                  <a:lnTo>
                    <a:pt x="73" y="567"/>
                  </a:lnTo>
                  <a:lnTo>
                    <a:pt x="73" y="567"/>
                  </a:lnTo>
                  <a:lnTo>
                    <a:pt x="73" y="567"/>
                  </a:lnTo>
                  <a:lnTo>
                    <a:pt x="73" y="567"/>
                  </a:lnTo>
                  <a:lnTo>
                    <a:pt x="73" y="567"/>
                  </a:lnTo>
                  <a:lnTo>
                    <a:pt x="74" y="567"/>
                  </a:lnTo>
                  <a:lnTo>
                    <a:pt x="74" y="567"/>
                  </a:lnTo>
                  <a:lnTo>
                    <a:pt x="74" y="567"/>
                  </a:lnTo>
                  <a:lnTo>
                    <a:pt x="74" y="566"/>
                  </a:lnTo>
                  <a:lnTo>
                    <a:pt x="74" y="566"/>
                  </a:lnTo>
                  <a:lnTo>
                    <a:pt x="74" y="566"/>
                  </a:lnTo>
                  <a:lnTo>
                    <a:pt x="74" y="566"/>
                  </a:lnTo>
                  <a:lnTo>
                    <a:pt x="74" y="566"/>
                  </a:lnTo>
                  <a:lnTo>
                    <a:pt x="74" y="566"/>
                  </a:lnTo>
                  <a:lnTo>
                    <a:pt x="74" y="566"/>
                  </a:lnTo>
                  <a:lnTo>
                    <a:pt x="74" y="566"/>
                  </a:lnTo>
                  <a:lnTo>
                    <a:pt x="74" y="566"/>
                  </a:lnTo>
                  <a:lnTo>
                    <a:pt x="75" y="566"/>
                  </a:lnTo>
                  <a:lnTo>
                    <a:pt x="75" y="566"/>
                  </a:lnTo>
                  <a:lnTo>
                    <a:pt x="75" y="566"/>
                  </a:lnTo>
                  <a:lnTo>
                    <a:pt x="75" y="566"/>
                  </a:lnTo>
                  <a:lnTo>
                    <a:pt x="75" y="566"/>
                  </a:lnTo>
                  <a:lnTo>
                    <a:pt x="75" y="566"/>
                  </a:lnTo>
                  <a:lnTo>
                    <a:pt x="75" y="566"/>
                  </a:lnTo>
                  <a:lnTo>
                    <a:pt x="75" y="566"/>
                  </a:lnTo>
                  <a:lnTo>
                    <a:pt x="75" y="566"/>
                  </a:lnTo>
                  <a:lnTo>
                    <a:pt x="75" y="566"/>
                  </a:lnTo>
                  <a:lnTo>
                    <a:pt x="76" y="566"/>
                  </a:lnTo>
                  <a:lnTo>
                    <a:pt x="76" y="566"/>
                  </a:lnTo>
                  <a:lnTo>
                    <a:pt x="76" y="566"/>
                  </a:lnTo>
                  <a:lnTo>
                    <a:pt x="76" y="566"/>
                  </a:lnTo>
                  <a:lnTo>
                    <a:pt x="76" y="566"/>
                  </a:lnTo>
                  <a:lnTo>
                    <a:pt x="76" y="566"/>
                  </a:lnTo>
                  <a:lnTo>
                    <a:pt x="76" y="566"/>
                  </a:lnTo>
                  <a:lnTo>
                    <a:pt x="76" y="566"/>
                  </a:lnTo>
                  <a:lnTo>
                    <a:pt x="76" y="566"/>
                  </a:lnTo>
                  <a:lnTo>
                    <a:pt x="76" y="566"/>
                  </a:lnTo>
                  <a:lnTo>
                    <a:pt x="76" y="566"/>
                  </a:lnTo>
                  <a:lnTo>
                    <a:pt x="76" y="566"/>
                  </a:lnTo>
                  <a:lnTo>
                    <a:pt x="77" y="566"/>
                  </a:lnTo>
                  <a:lnTo>
                    <a:pt x="77" y="566"/>
                  </a:lnTo>
                  <a:lnTo>
                    <a:pt x="77" y="566"/>
                  </a:lnTo>
                  <a:lnTo>
                    <a:pt x="77" y="566"/>
                  </a:lnTo>
                  <a:lnTo>
                    <a:pt x="77" y="566"/>
                  </a:lnTo>
                  <a:lnTo>
                    <a:pt x="77" y="566"/>
                  </a:lnTo>
                  <a:lnTo>
                    <a:pt x="77" y="566"/>
                  </a:lnTo>
                  <a:lnTo>
                    <a:pt x="77" y="566"/>
                  </a:lnTo>
                  <a:lnTo>
                    <a:pt x="77" y="566"/>
                  </a:lnTo>
                  <a:lnTo>
                    <a:pt x="77" y="566"/>
                  </a:lnTo>
                  <a:lnTo>
                    <a:pt x="78" y="566"/>
                  </a:lnTo>
                  <a:lnTo>
                    <a:pt x="78" y="566"/>
                  </a:lnTo>
                  <a:lnTo>
                    <a:pt x="78" y="566"/>
                  </a:lnTo>
                  <a:lnTo>
                    <a:pt x="78" y="566"/>
                  </a:lnTo>
                  <a:lnTo>
                    <a:pt x="78" y="566"/>
                  </a:lnTo>
                  <a:lnTo>
                    <a:pt x="78" y="566"/>
                  </a:lnTo>
                  <a:lnTo>
                    <a:pt x="78" y="566"/>
                  </a:lnTo>
                  <a:lnTo>
                    <a:pt x="78" y="566"/>
                  </a:lnTo>
                  <a:lnTo>
                    <a:pt x="78" y="566"/>
                  </a:lnTo>
                  <a:lnTo>
                    <a:pt x="78" y="566"/>
                  </a:lnTo>
                  <a:lnTo>
                    <a:pt x="78" y="566"/>
                  </a:lnTo>
                  <a:lnTo>
                    <a:pt x="78" y="566"/>
                  </a:lnTo>
                  <a:lnTo>
                    <a:pt x="79" y="566"/>
                  </a:lnTo>
                  <a:lnTo>
                    <a:pt x="79" y="566"/>
                  </a:lnTo>
                  <a:lnTo>
                    <a:pt x="79" y="566"/>
                  </a:lnTo>
                  <a:lnTo>
                    <a:pt x="79" y="566"/>
                  </a:lnTo>
                  <a:lnTo>
                    <a:pt x="79" y="566"/>
                  </a:lnTo>
                  <a:lnTo>
                    <a:pt x="79" y="566"/>
                  </a:lnTo>
                  <a:lnTo>
                    <a:pt x="79" y="566"/>
                  </a:lnTo>
                  <a:lnTo>
                    <a:pt x="79" y="566"/>
                  </a:lnTo>
                  <a:lnTo>
                    <a:pt x="79" y="566"/>
                  </a:lnTo>
                  <a:lnTo>
                    <a:pt x="79" y="566"/>
                  </a:lnTo>
                  <a:lnTo>
                    <a:pt x="79" y="566"/>
                  </a:lnTo>
                  <a:lnTo>
                    <a:pt x="80" y="566"/>
                  </a:lnTo>
                  <a:lnTo>
                    <a:pt x="80" y="566"/>
                  </a:lnTo>
                  <a:lnTo>
                    <a:pt x="80" y="566"/>
                  </a:lnTo>
                  <a:lnTo>
                    <a:pt x="80" y="566"/>
                  </a:lnTo>
                  <a:lnTo>
                    <a:pt x="80" y="566"/>
                  </a:lnTo>
                  <a:lnTo>
                    <a:pt x="80" y="566"/>
                  </a:lnTo>
                  <a:lnTo>
                    <a:pt x="80" y="566"/>
                  </a:lnTo>
                  <a:lnTo>
                    <a:pt x="80" y="566"/>
                  </a:lnTo>
                  <a:lnTo>
                    <a:pt x="80" y="566"/>
                  </a:lnTo>
                  <a:lnTo>
                    <a:pt x="80" y="566"/>
                  </a:lnTo>
                  <a:lnTo>
                    <a:pt x="81" y="566"/>
                  </a:lnTo>
                  <a:lnTo>
                    <a:pt x="81" y="566"/>
                  </a:lnTo>
                  <a:lnTo>
                    <a:pt x="81" y="566"/>
                  </a:lnTo>
                  <a:lnTo>
                    <a:pt x="81" y="566"/>
                  </a:lnTo>
                  <a:lnTo>
                    <a:pt x="81" y="566"/>
                  </a:lnTo>
                  <a:lnTo>
                    <a:pt x="81" y="566"/>
                  </a:lnTo>
                  <a:lnTo>
                    <a:pt x="81" y="566"/>
                  </a:lnTo>
                  <a:lnTo>
                    <a:pt x="81" y="566"/>
                  </a:lnTo>
                  <a:lnTo>
                    <a:pt x="81" y="565"/>
                  </a:lnTo>
                  <a:lnTo>
                    <a:pt x="81" y="565"/>
                  </a:lnTo>
                  <a:lnTo>
                    <a:pt x="81" y="565"/>
                  </a:lnTo>
                  <a:lnTo>
                    <a:pt x="81" y="565"/>
                  </a:lnTo>
                  <a:lnTo>
                    <a:pt x="82" y="565"/>
                  </a:lnTo>
                  <a:lnTo>
                    <a:pt x="82" y="565"/>
                  </a:lnTo>
                  <a:lnTo>
                    <a:pt x="82" y="565"/>
                  </a:lnTo>
                  <a:lnTo>
                    <a:pt x="82" y="565"/>
                  </a:lnTo>
                  <a:lnTo>
                    <a:pt x="82" y="565"/>
                  </a:lnTo>
                  <a:lnTo>
                    <a:pt x="82" y="565"/>
                  </a:lnTo>
                  <a:lnTo>
                    <a:pt x="82" y="565"/>
                  </a:lnTo>
                  <a:lnTo>
                    <a:pt x="82" y="565"/>
                  </a:lnTo>
                  <a:lnTo>
                    <a:pt x="82" y="565"/>
                  </a:lnTo>
                  <a:lnTo>
                    <a:pt x="82" y="565"/>
                  </a:lnTo>
                  <a:lnTo>
                    <a:pt x="82" y="565"/>
                  </a:lnTo>
                  <a:lnTo>
                    <a:pt x="82" y="565"/>
                  </a:lnTo>
                  <a:lnTo>
                    <a:pt x="83" y="565"/>
                  </a:lnTo>
                  <a:lnTo>
                    <a:pt x="83" y="565"/>
                  </a:lnTo>
                  <a:lnTo>
                    <a:pt x="83" y="565"/>
                  </a:lnTo>
                  <a:lnTo>
                    <a:pt x="83" y="565"/>
                  </a:lnTo>
                  <a:lnTo>
                    <a:pt x="83" y="565"/>
                  </a:lnTo>
                  <a:lnTo>
                    <a:pt x="83" y="565"/>
                  </a:lnTo>
                  <a:lnTo>
                    <a:pt x="83" y="565"/>
                  </a:lnTo>
                  <a:lnTo>
                    <a:pt x="83" y="565"/>
                  </a:lnTo>
                  <a:lnTo>
                    <a:pt x="83" y="565"/>
                  </a:lnTo>
                  <a:lnTo>
                    <a:pt x="83" y="565"/>
                  </a:lnTo>
                  <a:lnTo>
                    <a:pt x="84" y="565"/>
                  </a:lnTo>
                  <a:lnTo>
                    <a:pt x="84" y="565"/>
                  </a:lnTo>
                  <a:lnTo>
                    <a:pt x="84" y="565"/>
                  </a:lnTo>
                  <a:lnTo>
                    <a:pt x="84" y="565"/>
                  </a:lnTo>
                  <a:lnTo>
                    <a:pt x="84" y="565"/>
                  </a:lnTo>
                  <a:lnTo>
                    <a:pt x="84" y="565"/>
                  </a:lnTo>
                  <a:lnTo>
                    <a:pt x="84" y="565"/>
                  </a:lnTo>
                  <a:lnTo>
                    <a:pt x="84" y="565"/>
                  </a:lnTo>
                  <a:lnTo>
                    <a:pt x="84" y="565"/>
                  </a:lnTo>
                  <a:lnTo>
                    <a:pt x="84" y="565"/>
                  </a:lnTo>
                  <a:lnTo>
                    <a:pt x="84" y="565"/>
                  </a:lnTo>
                  <a:lnTo>
                    <a:pt x="85" y="565"/>
                  </a:lnTo>
                  <a:lnTo>
                    <a:pt x="85" y="565"/>
                  </a:lnTo>
                  <a:lnTo>
                    <a:pt x="85" y="565"/>
                  </a:lnTo>
                  <a:lnTo>
                    <a:pt x="85" y="565"/>
                  </a:lnTo>
                  <a:lnTo>
                    <a:pt x="85" y="565"/>
                  </a:lnTo>
                  <a:lnTo>
                    <a:pt x="85" y="565"/>
                  </a:lnTo>
                  <a:lnTo>
                    <a:pt x="85" y="565"/>
                  </a:lnTo>
                  <a:lnTo>
                    <a:pt x="85" y="565"/>
                  </a:lnTo>
                  <a:lnTo>
                    <a:pt x="85" y="565"/>
                  </a:lnTo>
                  <a:lnTo>
                    <a:pt x="85" y="565"/>
                  </a:lnTo>
                  <a:lnTo>
                    <a:pt x="85" y="565"/>
                  </a:lnTo>
                  <a:lnTo>
                    <a:pt x="86" y="565"/>
                  </a:lnTo>
                  <a:lnTo>
                    <a:pt x="86" y="565"/>
                  </a:lnTo>
                  <a:lnTo>
                    <a:pt x="86" y="565"/>
                  </a:lnTo>
                  <a:lnTo>
                    <a:pt x="86" y="565"/>
                  </a:lnTo>
                  <a:lnTo>
                    <a:pt x="86" y="565"/>
                  </a:lnTo>
                  <a:lnTo>
                    <a:pt x="86" y="565"/>
                  </a:lnTo>
                  <a:lnTo>
                    <a:pt x="86" y="565"/>
                  </a:lnTo>
                  <a:lnTo>
                    <a:pt x="86" y="565"/>
                  </a:lnTo>
                  <a:lnTo>
                    <a:pt x="86" y="565"/>
                  </a:lnTo>
                  <a:lnTo>
                    <a:pt x="86" y="565"/>
                  </a:lnTo>
                  <a:lnTo>
                    <a:pt x="86" y="565"/>
                  </a:lnTo>
                  <a:lnTo>
                    <a:pt x="87" y="565"/>
                  </a:lnTo>
                  <a:lnTo>
                    <a:pt x="87" y="565"/>
                  </a:lnTo>
                  <a:lnTo>
                    <a:pt x="87" y="565"/>
                  </a:lnTo>
                  <a:lnTo>
                    <a:pt x="87" y="565"/>
                  </a:lnTo>
                  <a:lnTo>
                    <a:pt x="87" y="565"/>
                  </a:lnTo>
                  <a:lnTo>
                    <a:pt x="87" y="565"/>
                  </a:lnTo>
                  <a:lnTo>
                    <a:pt x="87" y="565"/>
                  </a:lnTo>
                  <a:lnTo>
                    <a:pt x="87" y="565"/>
                  </a:lnTo>
                  <a:lnTo>
                    <a:pt x="87" y="564"/>
                  </a:lnTo>
                  <a:lnTo>
                    <a:pt x="87" y="564"/>
                  </a:lnTo>
                  <a:lnTo>
                    <a:pt x="87" y="564"/>
                  </a:lnTo>
                  <a:lnTo>
                    <a:pt x="87" y="564"/>
                  </a:lnTo>
                  <a:lnTo>
                    <a:pt x="88" y="564"/>
                  </a:lnTo>
                  <a:lnTo>
                    <a:pt x="88" y="564"/>
                  </a:lnTo>
                  <a:lnTo>
                    <a:pt x="88" y="564"/>
                  </a:lnTo>
                  <a:lnTo>
                    <a:pt x="88" y="564"/>
                  </a:lnTo>
                  <a:lnTo>
                    <a:pt x="88" y="564"/>
                  </a:lnTo>
                  <a:lnTo>
                    <a:pt x="88" y="564"/>
                  </a:lnTo>
                  <a:lnTo>
                    <a:pt x="88" y="564"/>
                  </a:lnTo>
                  <a:lnTo>
                    <a:pt x="88" y="564"/>
                  </a:lnTo>
                  <a:lnTo>
                    <a:pt x="88" y="564"/>
                  </a:lnTo>
                  <a:lnTo>
                    <a:pt x="88" y="564"/>
                  </a:lnTo>
                  <a:lnTo>
                    <a:pt x="89" y="564"/>
                  </a:lnTo>
                  <a:lnTo>
                    <a:pt x="89" y="564"/>
                  </a:lnTo>
                  <a:lnTo>
                    <a:pt x="89" y="564"/>
                  </a:lnTo>
                  <a:lnTo>
                    <a:pt x="89" y="564"/>
                  </a:lnTo>
                  <a:lnTo>
                    <a:pt x="89" y="564"/>
                  </a:lnTo>
                  <a:lnTo>
                    <a:pt x="89" y="564"/>
                  </a:lnTo>
                  <a:lnTo>
                    <a:pt x="89" y="564"/>
                  </a:lnTo>
                  <a:lnTo>
                    <a:pt x="89" y="564"/>
                  </a:lnTo>
                  <a:lnTo>
                    <a:pt x="89" y="564"/>
                  </a:lnTo>
                  <a:lnTo>
                    <a:pt x="89" y="564"/>
                  </a:lnTo>
                  <a:lnTo>
                    <a:pt x="89" y="564"/>
                  </a:lnTo>
                  <a:lnTo>
                    <a:pt x="89" y="564"/>
                  </a:lnTo>
                  <a:lnTo>
                    <a:pt x="90" y="564"/>
                  </a:lnTo>
                  <a:lnTo>
                    <a:pt x="90" y="564"/>
                  </a:lnTo>
                  <a:lnTo>
                    <a:pt x="90" y="564"/>
                  </a:lnTo>
                  <a:lnTo>
                    <a:pt x="90" y="564"/>
                  </a:lnTo>
                  <a:lnTo>
                    <a:pt x="90" y="564"/>
                  </a:lnTo>
                  <a:lnTo>
                    <a:pt x="90" y="564"/>
                  </a:lnTo>
                  <a:lnTo>
                    <a:pt x="90" y="564"/>
                  </a:lnTo>
                  <a:lnTo>
                    <a:pt x="90" y="564"/>
                  </a:lnTo>
                  <a:lnTo>
                    <a:pt x="90" y="564"/>
                  </a:lnTo>
                  <a:lnTo>
                    <a:pt x="90" y="564"/>
                  </a:lnTo>
                  <a:lnTo>
                    <a:pt x="91" y="564"/>
                  </a:lnTo>
                  <a:lnTo>
                    <a:pt x="91" y="564"/>
                  </a:lnTo>
                  <a:lnTo>
                    <a:pt x="91" y="564"/>
                  </a:lnTo>
                  <a:lnTo>
                    <a:pt x="91" y="564"/>
                  </a:lnTo>
                  <a:lnTo>
                    <a:pt x="91" y="564"/>
                  </a:lnTo>
                  <a:lnTo>
                    <a:pt x="91" y="564"/>
                  </a:lnTo>
                  <a:lnTo>
                    <a:pt x="91" y="564"/>
                  </a:lnTo>
                  <a:lnTo>
                    <a:pt x="91" y="564"/>
                  </a:lnTo>
                  <a:lnTo>
                    <a:pt x="91" y="564"/>
                  </a:lnTo>
                  <a:lnTo>
                    <a:pt x="91" y="564"/>
                  </a:lnTo>
                  <a:lnTo>
                    <a:pt x="91" y="564"/>
                  </a:lnTo>
                  <a:lnTo>
                    <a:pt x="91" y="564"/>
                  </a:lnTo>
                  <a:lnTo>
                    <a:pt x="92" y="564"/>
                  </a:lnTo>
                  <a:lnTo>
                    <a:pt x="92" y="564"/>
                  </a:lnTo>
                  <a:lnTo>
                    <a:pt x="92" y="564"/>
                  </a:lnTo>
                  <a:lnTo>
                    <a:pt x="92" y="563"/>
                  </a:lnTo>
                  <a:lnTo>
                    <a:pt x="92" y="563"/>
                  </a:lnTo>
                  <a:lnTo>
                    <a:pt x="92" y="563"/>
                  </a:lnTo>
                  <a:lnTo>
                    <a:pt x="92" y="563"/>
                  </a:lnTo>
                  <a:lnTo>
                    <a:pt x="92" y="563"/>
                  </a:lnTo>
                  <a:lnTo>
                    <a:pt x="92" y="563"/>
                  </a:lnTo>
                  <a:lnTo>
                    <a:pt x="92" y="563"/>
                  </a:lnTo>
                  <a:lnTo>
                    <a:pt x="92" y="563"/>
                  </a:lnTo>
                  <a:lnTo>
                    <a:pt x="93" y="563"/>
                  </a:lnTo>
                  <a:lnTo>
                    <a:pt x="93" y="563"/>
                  </a:lnTo>
                  <a:lnTo>
                    <a:pt x="93" y="563"/>
                  </a:lnTo>
                  <a:lnTo>
                    <a:pt x="93" y="563"/>
                  </a:lnTo>
                  <a:lnTo>
                    <a:pt x="93" y="563"/>
                  </a:lnTo>
                  <a:lnTo>
                    <a:pt x="93" y="563"/>
                  </a:lnTo>
                  <a:lnTo>
                    <a:pt x="93" y="563"/>
                  </a:lnTo>
                  <a:lnTo>
                    <a:pt x="93" y="563"/>
                  </a:lnTo>
                  <a:lnTo>
                    <a:pt x="93" y="563"/>
                  </a:lnTo>
                  <a:lnTo>
                    <a:pt x="93" y="563"/>
                  </a:lnTo>
                  <a:lnTo>
                    <a:pt x="94" y="563"/>
                  </a:lnTo>
                  <a:lnTo>
                    <a:pt x="94" y="563"/>
                  </a:lnTo>
                  <a:lnTo>
                    <a:pt x="94" y="563"/>
                  </a:lnTo>
                  <a:lnTo>
                    <a:pt x="94" y="563"/>
                  </a:lnTo>
                  <a:lnTo>
                    <a:pt x="94" y="563"/>
                  </a:lnTo>
                  <a:lnTo>
                    <a:pt x="94" y="563"/>
                  </a:lnTo>
                  <a:lnTo>
                    <a:pt x="94" y="563"/>
                  </a:lnTo>
                  <a:lnTo>
                    <a:pt x="94" y="563"/>
                  </a:lnTo>
                  <a:lnTo>
                    <a:pt x="94" y="563"/>
                  </a:lnTo>
                  <a:lnTo>
                    <a:pt x="94" y="563"/>
                  </a:lnTo>
                  <a:lnTo>
                    <a:pt x="94" y="563"/>
                  </a:lnTo>
                  <a:lnTo>
                    <a:pt x="94" y="563"/>
                  </a:lnTo>
                  <a:lnTo>
                    <a:pt x="95" y="563"/>
                  </a:lnTo>
                  <a:lnTo>
                    <a:pt x="95" y="563"/>
                  </a:lnTo>
                  <a:lnTo>
                    <a:pt x="95" y="563"/>
                  </a:lnTo>
                  <a:lnTo>
                    <a:pt x="95" y="563"/>
                  </a:lnTo>
                  <a:lnTo>
                    <a:pt x="95" y="563"/>
                  </a:lnTo>
                  <a:lnTo>
                    <a:pt x="95" y="563"/>
                  </a:lnTo>
                  <a:lnTo>
                    <a:pt x="95" y="563"/>
                  </a:lnTo>
                  <a:lnTo>
                    <a:pt x="95" y="563"/>
                  </a:lnTo>
                  <a:lnTo>
                    <a:pt x="95" y="563"/>
                  </a:lnTo>
                  <a:lnTo>
                    <a:pt x="95" y="563"/>
                  </a:lnTo>
                  <a:lnTo>
                    <a:pt x="95" y="563"/>
                  </a:lnTo>
                  <a:lnTo>
                    <a:pt x="95" y="563"/>
                  </a:lnTo>
                  <a:lnTo>
                    <a:pt x="96" y="563"/>
                  </a:lnTo>
                  <a:lnTo>
                    <a:pt x="96" y="563"/>
                  </a:lnTo>
                  <a:lnTo>
                    <a:pt x="96" y="563"/>
                  </a:lnTo>
                  <a:lnTo>
                    <a:pt x="96" y="563"/>
                  </a:lnTo>
                  <a:lnTo>
                    <a:pt x="96" y="563"/>
                  </a:lnTo>
                  <a:lnTo>
                    <a:pt x="96" y="563"/>
                  </a:lnTo>
                  <a:lnTo>
                    <a:pt x="96" y="563"/>
                  </a:lnTo>
                  <a:lnTo>
                    <a:pt x="96" y="563"/>
                  </a:lnTo>
                  <a:lnTo>
                    <a:pt x="96" y="562"/>
                  </a:lnTo>
                  <a:lnTo>
                    <a:pt x="96" y="562"/>
                  </a:lnTo>
                  <a:lnTo>
                    <a:pt x="97" y="562"/>
                  </a:lnTo>
                  <a:lnTo>
                    <a:pt x="97" y="562"/>
                  </a:lnTo>
                  <a:lnTo>
                    <a:pt x="97" y="562"/>
                  </a:lnTo>
                  <a:lnTo>
                    <a:pt x="97" y="562"/>
                  </a:lnTo>
                  <a:lnTo>
                    <a:pt x="97" y="562"/>
                  </a:lnTo>
                  <a:lnTo>
                    <a:pt x="97" y="562"/>
                  </a:lnTo>
                  <a:lnTo>
                    <a:pt x="97" y="562"/>
                  </a:lnTo>
                  <a:lnTo>
                    <a:pt x="97" y="562"/>
                  </a:lnTo>
                  <a:lnTo>
                    <a:pt x="97" y="562"/>
                  </a:lnTo>
                  <a:lnTo>
                    <a:pt x="97" y="562"/>
                  </a:lnTo>
                  <a:lnTo>
                    <a:pt x="97" y="562"/>
                  </a:lnTo>
                  <a:lnTo>
                    <a:pt x="98" y="562"/>
                  </a:lnTo>
                  <a:lnTo>
                    <a:pt x="98" y="562"/>
                  </a:lnTo>
                  <a:lnTo>
                    <a:pt x="98" y="562"/>
                  </a:lnTo>
                  <a:lnTo>
                    <a:pt x="98" y="562"/>
                  </a:lnTo>
                  <a:lnTo>
                    <a:pt x="98" y="562"/>
                  </a:lnTo>
                  <a:lnTo>
                    <a:pt x="98" y="562"/>
                  </a:lnTo>
                  <a:lnTo>
                    <a:pt x="98" y="562"/>
                  </a:lnTo>
                  <a:lnTo>
                    <a:pt x="98" y="562"/>
                  </a:lnTo>
                  <a:lnTo>
                    <a:pt x="98" y="562"/>
                  </a:lnTo>
                  <a:lnTo>
                    <a:pt x="98" y="562"/>
                  </a:lnTo>
                  <a:lnTo>
                    <a:pt x="98" y="562"/>
                  </a:lnTo>
                  <a:lnTo>
                    <a:pt x="99" y="562"/>
                  </a:lnTo>
                  <a:lnTo>
                    <a:pt x="99" y="562"/>
                  </a:lnTo>
                  <a:lnTo>
                    <a:pt x="99" y="562"/>
                  </a:lnTo>
                  <a:lnTo>
                    <a:pt x="99" y="562"/>
                  </a:lnTo>
                  <a:lnTo>
                    <a:pt x="99" y="562"/>
                  </a:lnTo>
                  <a:lnTo>
                    <a:pt x="99" y="562"/>
                  </a:lnTo>
                  <a:lnTo>
                    <a:pt x="99" y="562"/>
                  </a:lnTo>
                  <a:lnTo>
                    <a:pt x="99" y="562"/>
                  </a:lnTo>
                  <a:lnTo>
                    <a:pt x="99" y="562"/>
                  </a:lnTo>
                  <a:lnTo>
                    <a:pt x="99" y="562"/>
                  </a:lnTo>
                  <a:lnTo>
                    <a:pt x="99" y="562"/>
                  </a:lnTo>
                  <a:lnTo>
                    <a:pt x="100" y="562"/>
                  </a:lnTo>
                  <a:lnTo>
                    <a:pt x="100" y="562"/>
                  </a:lnTo>
                  <a:lnTo>
                    <a:pt x="100" y="562"/>
                  </a:lnTo>
                  <a:lnTo>
                    <a:pt x="100" y="562"/>
                  </a:lnTo>
                  <a:lnTo>
                    <a:pt x="100" y="562"/>
                  </a:lnTo>
                  <a:lnTo>
                    <a:pt x="100" y="561"/>
                  </a:lnTo>
                  <a:lnTo>
                    <a:pt x="100" y="561"/>
                  </a:lnTo>
                  <a:lnTo>
                    <a:pt x="100" y="561"/>
                  </a:lnTo>
                  <a:lnTo>
                    <a:pt x="100" y="561"/>
                  </a:lnTo>
                  <a:lnTo>
                    <a:pt x="100" y="561"/>
                  </a:lnTo>
                  <a:lnTo>
                    <a:pt x="100" y="561"/>
                  </a:lnTo>
                  <a:lnTo>
                    <a:pt x="100" y="561"/>
                  </a:lnTo>
                  <a:lnTo>
                    <a:pt x="101" y="561"/>
                  </a:lnTo>
                  <a:lnTo>
                    <a:pt x="101" y="561"/>
                  </a:lnTo>
                  <a:lnTo>
                    <a:pt x="101" y="561"/>
                  </a:lnTo>
                  <a:lnTo>
                    <a:pt x="101" y="561"/>
                  </a:lnTo>
                  <a:lnTo>
                    <a:pt x="101" y="561"/>
                  </a:lnTo>
                  <a:lnTo>
                    <a:pt x="101" y="561"/>
                  </a:lnTo>
                  <a:lnTo>
                    <a:pt x="101" y="561"/>
                  </a:lnTo>
                  <a:lnTo>
                    <a:pt x="101" y="561"/>
                  </a:lnTo>
                  <a:lnTo>
                    <a:pt x="101" y="561"/>
                  </a:lnTo>
                  <a:lnTo>
                    <a:pt x="101" y="561"/>
                  </a:lnTo>
                  <a:lnTo>
                    <a:pt x="102" y="561"/>
                  </a:lnTo>
                  <a:lnTo>
                    <a:pt x="102" y="561"/>
                  </a:lnTo>
                  <a:lnTo>
                    <a:pt x="102" y="561"/>
                  </a:lnTo>
                  <a:lnTo>
                    <a:pt x="102" y="561"/>
                  </a:lnTo>
                  <a:lnTo>
                    <a:pt x="102" y="561"/>
                  </a:lnTo>
                  <a:lnTo>
                    <a:pt x="102" y="561"/>
                  </a:lnTo>
                  <a:lnTo>
                    <a:pt x="102" y="561"/>
                  </a:lnTo>
                  <a:lnTo>
                    <a:pt x="102" y="561"/>
                  </a:lnTo>
                  <a:lnTo>
                    <a:pt x="102" y="561"/>
                  </a:lnTo>
                  <a:lnTo>
                    <a:pt x="102" y="561"/>
                  </a:lnTo>
                  <a:lnTo>
                    <a:pt x="102" y="561"/>
                  </a:lnTo>
                  <a:lnTo>
                    <a:pt x="102" y="561"/>
                  </a:lnTo>
                  <a:lnTo>
                    <a:pt x="103" y="561"/>
                  </a:lnTo>
                  <a:lnTo>
                    <a:pt x="103" y="561"/>
                  </a:lnTo>
                  <a:lnTo>
                    <a:pt x="103" y="561"/>
                  </a:lnTo>
                  <a:lnTo>
                    <a:pt x="103" y="561"/>
                  </a:lnTo>
                  <a:lnTo>
                    <a:pt x="103" y="561"/>
                  </a:lnTo>
                  <a:lnTo>
                    <a:pt x="103" y="561"/>
                  </a:lnTo>
                  <a:lnTo>
                    <a:pt x="103" y="561"/>
                  </a:lnTo>
                  <a:lnTo>
                    <a:pt x="103" y="561"/>
                  </a:lnTo>
                  <a:lnTo>
                    <a:pt x="103" y="561"/>
                  </a:lnTo>
                  <a:lnTo>
                    <a:pt x="103" y="561"/>
                  </a:lnTo>
                  <a:lnTo>
                    <a:pt x="103" y="561"/>
                  </a:lnTo>
                  <a:lnTo>
                    <a:pt x="104" y="560"/>
                  </a:lnTo>
                  <a:lnTo>
                    <a:pt x="104" y="560"/>
                  </a:lnTo>
                  <a:lnTo>
                    <a:pt x="104" y="560"/>
                  </a:lnTo>
                  <a:lnTo>
                    <a:pt x="104" y="560"/>
                  </a:lnTo>
                  <a:lnTo>
                    <a:pt x="104" y="560"/>
                  </a:lnTo>
                  <a:lnTo>
                    <a:pt x="104" y="560"/>
                  </a:lnTo>
                  <a:lnTo>
                    <a:pt x="104" y="560"/>
                  </a:lnTo>
                  <a:lnTo>
                    <a:pt x="104" y="560"/>
                  </a:lnTo>
                  <a:lnTo>
                    <a:pt x="104" y="560"/>
                  </a:lnTo>
                  <a:lnTo>
                    <a:pt x="104" y="560"/>
                  </a:lnTo>
                  <a:lnTo>
                    <a:pt x="104" y="560"/>
                  </a:lnTo>
                  <a:lnTo>
                    <a:pt x="105" y="560"/>
                  </a:lnTo>
                  <a:lnTo>
                    <a:pt x="105" y="560"/>
                  </a:lnTo>
                  <a:lnTo>
                    <a:pt x="105" y="560"/>
                  </a:lnTo>
                  <a:lnTo>
                    <a:pt x="105" y="560"/>
                  </a:lnTo>
                  <a:lnTo>
                    <a:pt x="105" y="560"/>
                  </a:lnTo>
                  <a:lnTo>
                    <a:pt x="105" y="560"/>
                  </a:lnTo>
                  <a:lnTo>
                    <a:pt x="105" y="560"/>
                  </a:lnTo>
                  <a:lnTo>
                    <a:pt x="105" y="560"/>
                  </a:lnTo>
                  <a:lnTo>
                    <a:pt x="105" y="560"/>
                  </a:lnTo>
                  <a:lnTo>
                    <a:pt x="105" y="560"/>
                  </a:lnTo>
                  <a:lnTo>
                    <a:pt x="105" y="560"/>
                  </a:lnTo>
                  <a:lnTo>
                    <a:pt x="106" y="560"/>
                  </a:lnTo>
                  <a:lnTo>
                    <a:pt x="106" y="560"/>
                  </a:lnTo>
                  <a:lnTo>
                    <a:pt x="106" y="560"/>
                  </a:lnTo>
                  <a:lnTo>
                    <a:pt x="106" y="560"/>
                  </a:lnTo>
                  <a:lnTo>
                    <a:pt x="106" y="560"/>
                  </a:lnTo>
                  <a:lnTo>
                    <a:pt x="106" y="560"/>
                  </a:lnTo>
                  <a:lnTo>
                    <a:pt x="106" y="560"/>
                  </a:lnTo>
                  <a:lnTo>
                    <a:pt x="106" y="560"/>
                  </a:lnTo>
                  <a:lnTo>
                    <a:pt x="106" y="560"/>
                  </a:lnTo>
                  <a:lnTo>
                    <a:pt x="106" y="560"/>
                  </a:lnTo>
                  <a:lnTo>
                    <a:pt x="107" y="560"/>
                  </a:lnTo>
                  <a:lnTo>
                    <a:pt x="107" y="560"/>
                  </a:lnTo>
                  <a:lnTo>
                    <a:pt x="107" y="560"/>
                  </a:lnTo>
                  <a:lnTo>
                    <a:pt x="107" y="560"/>
                  </a:lnTo>
                  <a:lnTo>
                    <a:pt x="107" y="559"/>
                  </a:lnTo>
                  <a:lnTo>
                    <a:pt x="107" y="559"/>
                  </a:lnTo>
                  <a:lnTo>
                    <a:pt x="107" y="559"/>
                  </a:lnTo>
                  <a:lnTo>
                    <a:pt x="107" y="559"/>
                  </a:lnTo>
                  <a:lnTo>
                    <a:pt x="107" y="559"/>
                  </a:lnTo>
                  <a:lnTo>
                    <a:pt x="107" y="559"/>
                  </a:lnTo>
                  <a:lnTo>
                    <a:pt x="107" y="559"/>
                  </a:lnTo>
                  <a:lnTo>
                    <a:pt x="107" y="559"/>
                  </a:lnTo>
                  <a:lnTo>
                    <a:pt x="108" y="559"/>
                  </a:lnTo>
                  <a:lnTo>
                    <a:pt x="108" y="559"/>
                  </a:lnTo>
                  <a:lnTo>
                    <a:pt x="108" y="559"/>
                  </a:lnTo>
                  <a:lnTo>
                    <a:pt x="108" y="559"/>
                  </a:lnTo>
                  <a:lnTo>
                    <a:pt x="108" y="559"/>
                  </a:lnTo>
                  <a:lnTo>
                    <a:pt x="108" y="559"/>
                  </a:lnTo>
                  <a:lnTo>
                    <a:pt x="108" y="559"/>
                  </a:lnTo>
                  <a:lnTo>
                    <a:pt x="108" y="559"/>
                  </a:lnTo>
                  <a:lnTo>
                    <a:pt x="108" y="559"/>
                  </a:lnTo>
                  <a:lnTo>
                    <a:pt x="108" y="559"/>
                  </a:lnTo>
                  <a:lnTo>
                    <a:pt x="108" y="559"/>
                  </a:lnTo>
                  <a:lnTo>
                    <a:pt x="108" y="559"/>
                  </a:lnTo>
                  <a:lnTo>
                    <a:pt x="109" y="559"/>
                  </a:lnTo>
                  <a:lnTo>
                    <a:pt x="109" y="559"/>
                  </a:lnTo>
                  <a:lnTo>
                    <a:pt x="109" y="559"/>
                  </a:lnTo>
                  <a:lnTo>
                    <a:pt x="109" y="559"/>
                  </a:lnTo>
                  <a:lnTo>
                    <a:pt x="109" y="559"/>
                  </a:lnTo>
                  <a:lnTo>
                    <a:pt x="109" y="559"/>
                  </a:lnTo>
                  <a:lnTo>
                    <a:pt x="109" y="559"/>
                  </a:lnTo>
                  <a:lnTo>
                    <a:pt x="109" y="559"/>
                  </a:lnTo>
                  <a:lnTo>
                    <a:pt x="109" y="559"/>
                  </a:lnTo>
                  <a:lnTo>
                    <a:pt x="109" y="559"/>
                  </a:lnTo>
                  <a:lnTo>
                    <a:pt x="110" y="558"/>
                  </a:lnTo>
                  <a:lnTo>
                    <a:pt x="110" y="558"/>
                  </a:lnTo>
                  <a:lnTo>
                    <a:pt x="110" y="558"/>
                  </a:lnTo>
                  <a:lnTo>
                    <a:pt x="110" y="558"/>
                  </a:lnTo>
                  <a:lnTo>
                    <a:pt x="110" y="558"/>
                  </a:lnTo>
                  <a:lnTo>
                    <a:pt x="110" y="558"/>
                  </a:lnTo>
                  <a:lnTo>
                    <a:pt x="110" y="558"/>
                  </a:lnTo>
                  <a:lnTo>
                    <a:pt x="110" y="558"/>
                  </a:lnTo>
                  <a:lnTo>
                    <a:pt x="110" y="558"/>
                  </a:lnTo>
                  <a:lnTo>
                    <a:pt x="110" y="558"/>
                  </a:lnTo>
                  <a:lnTo>
                    <a:pt x="110" y="558"/>
                  </a:lnTo>
                  <a:lnTo>
                    <a:pt x="111" y="558"/>
                  </a:lnTo>
                  <a:lnTo>
                    <a:pt x="111" y="558"/>
                  </a:lnTo>
                  <a:lnTo>
                    <a:pt x="111" y="558"/>
                  </a:lnTo>
                  <a:lnTo>
                    <a:pt x="111" y="558"/>
                  </a:lnTo>
                  <a:lnTo>
                    <a:pt x="111" y="558"/>
                  </a:lnTo>
                  <a:lnTo>
                    <a:pt x="111" y="558"/>
                  </a:lnTo>
                  <a:lnTo>
                    <a:pt x="111" y="558"/>
                  </a:lnTo>
                  <a:lnTo>
                    <a:pt x="111" y="558"/>
                  </a:lnTo>
                  <a:lnTo>
                    <a:pt x="111" y="558"/>
                  </a:lnTo>
                  <a:lnTo>
                    <a:pt x="111" y="558"/>
                  </a:lnTo>
                  <a:lnTo>
                    <a:pt x="111" y="558"/>
                  </a:lnTo>
                  <a:lnTo>
                    <a:pt x="112" y="558"/>
                  </a:lnTo>
                  <a:lnTo>
                    <a:pt x="112" y="558"/>
                  </a:lnTo>
                  <a:lnTo>
                    <a:pt x="112" y="558"/>
                  </a:lnTo>
                  <a:lnTo>
                    <a:pt x="112" y="558"/>
                  </a:lnTo>
                  <a:lnTo>
                    <a:pt x="112" y="558"/>
                  </a:lnTo>
                  <a:lnTo>
                    <a:pt x="112" y="558"/>
                  </a:lnTo>
                  <a:lnTo>
                    <a:pt x="112" y="558"/>
                  </a:lnTo>
                  <a:lnTo>
                    <a:pt x="112" y="558"/>
                  </a:lnTo>
                  <a:lnTo>
                    <a:pt x="112" y="558"/>
                  </a:lnTo>
                  <a:lnTo>
                    <a:pt x="112" y="557"/>
                  </a:lnTo>
                  <a:lnTo>
                    <a:pt x="112" y="557"/>
                  </a:lnTo>
                  <a:lnTo>
                    <a:pt x="113" y="557"/>
                  </a:lnTo>
                  <a:lnTo>
                    <a:pt x="113" y="557"/>
                  </a:lnTo>
                  <a:lnTo>
                    <a:pt x="113" y="557"/>
                  </a:lnTo>
                  <a:lnTo>
                    <a:pt x="113" y="557"/>
                  </a:lnTo>
                  <a:lnTo>
                    <a:pt x="113" y="557"/>
                  </a:lnTo>
                  <a:lnTo>
                    <a:pt x="113" y="557"/>
                  </a:lnTo>
                  <a:lnTo>
                    <a:pt x="113" y="557"/>
                  </a:lnTo>
                  <a:lnTo>
                    <a:pt x="113" y="557"/>
                  </a:lnTo>
                  <a:lnTo>
                    <a:pt x="113" y="557"/>
                  </a:lnTo>
                  <a:lnTo>
                    <a:pt x="113" y="557"/>
                  </a:lnTo>
                  <a:lnTo>
                    <a:pt x="113" y="557"/>
                  </a:lnTo>
                  <a:lnTo>
                    <a:pt x="113" y="557"/>
                  </a:lnTo>
                  <a:lnTo>
                    <a:pt x="114" y="557"/>
                  </a:lnTo>
                  <a:lnTo>
                    <a:pt x="114" y="557"/>
                  </a:lnTo>
                  <a:lnTo>
                    <a:pt x="114" y="557"/>
                  </a:lnTo>
                  <a:lnTo>
                    <a:pt x="114" y="557"/>
                  </a:lnTo>
                  <a:lnTo>
                    <a:pt x="114" y="557"/>
                  </a:lnTo>
                  <a:lnTo>
                    <a:pt x="114" y="557"/>
                  </a:lnTo>
                  <a:lnTo>
                    <a:pt x="114" y="557"/>
                  </a:lnTo>
                  <a:lnTo>
                    <a:pt x="114" y="557"/>
                  </a:lnTo>
                  <a:lnTo>
                    <a:pt x="114" y="557"/>
                  </a:lnTo>
                  <a:lnTo>
                    <a:pt x="114" y="557"/>
                  </a:lnTo>
                  <a:lnTo>
                    <a:pt x="115" y="557"/>
                  </a:lnTo>
                  <a:lnTo>
                    <a:pt x="115" y="557"/>
                  </a:lnTo>
                  <a:lnTo>
                    <a:pt x="115" y="557"/>
                  </a:lnTo>
                  <a:lnTo>
                    <a:pt x="115" y="557"/>
                  </a:lnTo>
                  <a:lnTo>
                    <a:pt x="115" y="557"/>
                  </a:lnTo>
                  <a:lnTo>
                    <a:pt x="115" y="556"/>
                  </a:lnTo>
                  <a:lnTo>
                    <a:pt x="115" y="556"/>
                  </a:lnTo>
                  <a:lnTo>
                    <a:pt x="115" y="556"/>
                  </a:lnTo>
                  <a:lnTo>
                    <a:pt x="115" y="556"/>
                  </a:lnTo>
                  <a:lnTo>
                    <a:pt x="115" y="556"/>
                  </a:lnTo>
                  <a:lnTo>
                    <a:pt x="115" y="556"/>
                  </a:lnTo>
                  <a:lnTo>
                    <a:pt x="115" y="556"/>
                  </a:lnTo>
                  <a:lnTo>
                    <a:pt x="116" y="556"/>
                  </a:lnTo>
                  <a:lnTo>
                    <a:pt x="116" y="556"/>
                  </a:lnTo>
                  <a:lnTo>
                    <a:pt x="116" y="556"/>
                  </a:lnTo>
                  <a:lnTo>
                    <a:pt x="116" y="556"/>
                  </a:lnTo>
                  <a:lnTo>
                    <a:pt x="116" y="556"/>
                  </a:lnTo>
                  <a:lnTo>
                    <a:pt x="116" y="556"/>
                  </a:lnTo>
                  <a:lnTo>
                    <a:pt x="116" y="556"/>
                  </a:lnTo>
                  <a:lnTo>
                    <a:pt x="116" y="556"/>
                  </a:lnTo>
                  <a:lnTo>
                    <a:pt x="116" y="556"/>
                  </a:lnTo>
                  <a:lnTo>
                    <a:pt x="116" y="556"/>
                  </a:lnTo>
                  <a:lnTo>
                    <a:pt x="116" y="556"/>
                  </a:lnTo>
                  <a:lnTo>
                    <a:pt x="117" y="556"/>
                  </a:lnTo>
                  <a:lnTo>
                    <a:pt x="117" y="556"/>
                  </a:lnTo>
                  <a:lnTo>
                    <a:pt x="117" y="556"/>
                  </a:lnTo>
                  <a:lnTo>
                    <a:pt x="117" y="556"/>
                  </a:lnTo>
                  <a:lnTo>
                    <a:pt x="117" y="556"/>
                  </a:lnTo>
                  <a:lnTo>
                    <a:pt x="117" y="556"/>
                  </a:lnTo>
                  <a:lnTo>
                    <a:pt x="117" y="556"/>
                  </a:lnTo>
                  <a:lnTo>
                    <a:pt x="117" y="555"/>
                  </a:lnTo>
                  <a:lnTo>
                    <a:pt x="117" y="555"/>
                  </a:lnTo>
                  <a:lnTo>
                    <a:pt x="117" y="555"/>
                  </a:lnTo>
                  <a:lnTo>
                    <a:pt x="117" y="555"/>
                  </a:lnTo>
                  <a:lnTo>
                    <a:pt x="118" y="555"/>
                  </a:lnTo>
                  <a:lnTo>
                    <a:pt x="118" y="555"/>
                  </a:lnTo>
                  <a:lnTo>
                    <a:pt x="118" y="555"/>
                  </a:lnTo>
                  <a:lnTo>
                    <a:pt x="118" y="555"/>
                  </a:lnTo>
                  <a:lnTo>
                    <a:pt x="118" y="555"/>
                  </a:lnTo>
                  <a:lnTo>
                    <a:pt x="118" y="555"/>
                  </a:lnTo>
                  <a:lnTo>
                    <a:pt x="118" y="555"/>
                  </a:lnTo>
                  <a:lnTo>
                    <a:pt x="118" y="555"/>
                  </a:lnTo>
                  <a:lnTo>
                    <a:pt x="118" y="555"/>
                  </a:lnTo>
                  <a:lnTo>
                    <a:pt x="118" y="555"/>
                  </a:lnTo>
                  <a:lnTo>
                    <a:pt x="118" y="555"/>
                  </a:lnTo>
                  <a:lnTo>
                    <a:pt x="119" y="555"/>
                  </a:lnTo>
                  <a:lnTo>
                    <a:pt x="119" y="555"/>
                  </a:lnTo>
                  <a:lnTo>
                    <a:pt x="119" y="555"/>
                  </a:lnTo>
                  <a:lnTo>
                    <a:pt x="119" y="555"/>
                  </a:lnTo>
                  <a:lnTo>
                    <a:pt x="119" y="555"/>
                  </a:lnTo>
                  <a:lnTo>
                    <a:pt x="119" y="555"/>
                  </a:lnTo>
                  <a:lnTo>
                    <a:pt x="119" y="555"/>
                  </a:lnTo>
                  <a:lnTo>
                    <a:pt x="119" y="555"/>
                  </a:lnTo>
                  <a:lnTo>
                    <a:pt x="119" y="555"/>
                  </a:lnTo>
                  <a:lnTo>
                    <a:pt x="119" y="555"/>
                  </a:lnTo>
                  <a:lnTo>
                    <a:pt x="119" y="554"/>
                  </a:lnTo>
                  <a:lnTo>
                    <a:pt x="120" y="554"/>
                  </a:lnTo>
                  <a:lnTo>
                    <a:pt x="120" y="554"/>
                  </a:lnTo>
                  <a:lnTo>
                    <a:pt x="120" y="554"/>
                  </a:lnTo>
                  <a:lnTo>
                    <a:pt x="120" y="554"/>
                  </a:lnTo>
                  <a:lnTo>
                    <a:pt x="120" y="554"/>
                  </a:lnTo>
                  <a:lnTo>
                    <a:pt x="120" y="554"/>
                  </a:lnTo>
                  <a:lnTo>
                    <a:pt x="120" y="554"/>
                  </a:lnTo>
                  <a:lnTo>
                    <a:pt x="120" y="554"/>
                  </a:lnTo>
                  <a:lnTo>
                    <a:pt x="120" y="554"/>
                  </a:lnTo>
                  <a:lnTo>
                    <a:pt x="120" y="554"/>
                  </a:lnTo>
                  <a:lnTo>
                    <a:pt x="120" y="554"/>
                  </a:lnTo>
                  <a:lnTo>
                    <a:pt x="121" y="554"/>
                  </a:lnTo>
                  <a:lnTo>
                    <a:pt x="121" y="554"/>
                  </a:lnTo>
                  <a:lnTo>
                    <a:pt x="121" y="554"/>
                  </a:lnTo>
                  <a:lnTo>
                    <a:pt x="121" y="554"/>
                  </a:lnTo>
                  <a:lnTo>
                    <a:pt x="121" y="554"/>
                  </a:lnTo>
                  <a:lnTo>
                    <a:pt x="121" y="554"/>
                  </a:lnTo>
                  <a:lnTo>
                    <a:pt x="121" y="554"/>
                  </a:lnTo>
                  <a:lnTo>
                    <a:pt x="121" y="554"/>
                  </a:lnTo>
                  <a:lnTo>
                    <a:pt x="121" y="554"/>
                  </a:lnTo>
                  <a:lnTo>
                    <a:pt x="121" y="554"/>
                  </a:lnTo>
                  <a:lnTo>
                    <a:pt x="121" y="553"/>
                  </a:lnTo>
                  <a:lnTo>
                    <a:pt x="121" y="553"/>
                  </a:lnTo>
                  <a:lnTo>
                    <a:pt x="122" y="553"/>
                  </a:lnTo>
                  <a:lnTo>
                    <a:pt x="122" y="553"/>
                  </a:lnTo>
                  <a:lnTo>
                    <a:pt x="122" y="553"/>
                  </a:lnTo>
                  <a:lnTo>
                    <a:pt x="122" y="553"/>
                  </a:lnTo>
                  <a:lnTo>
                    <a:pt x="122" y="553"/>
                  </a:lnTo>
                  <a:lnTo>
                    <a:pt x="122" y="553"/>
                  </a:lnTo>
                  <a:lnTo>
                    <a:pt x="122" y="553"/>
                  </a:lnTo>
                  <a:lnTo>
                    <a:pt x="122" y="553"/>
                  </a:lnTo>
                  <a:lnTo>
                    <a:pt x="122" y="553"/>
                  </a:lnTo>
                  <a:lnTo>
                    <a:pt x="122" y="553"/>
                  </a:lnTo>
                  <a:lnTo>
                    <a:pt x="123" y="553"/>
                  </a:lnTo>
                  <a:lnTo>
                    <a:pt x="123" y="553"/>
                  </a:lnTo>
                  <a:lnTo>
                    <a:pt x="123" y="553"/>
                  </a:lnTo>
                  <a:lnTo>
                    <a:pt x="123" y="553"/>
                  </a:lnTo>
                  <a:lnTo>
                    <a:pt x="123" y="553"/>
                  </a:lnTo>
                  <a:lnTo>
                    <a:pt x="123" y="553"/>
                  </a:lnTo>
                  <a:lnTo>
                    <a:pt x="123" y="553"/>
                  </a:lnTo>
                  <a:lnTo>
                    <a:pt x="123" y="553"/>
                  </a:lnTo>
                  <a:lnTo>
                    <a:pt x="123" y="553"/>
                  </a:lnTo>
                  <a:lnTo>
                    <a:pt x="123" y="553"/>
                  </a:lnTo>
                  <a:lnTo>
                    <a:pt x="123" y="553"/>
                  </a:lnTo>
                  <a:lnTo>
                    <a:pt x="124" y="552"/>
                  </a:lnTo>
                  <a:lnTo>
                    <a:pt x="124" y="552"/>
                  </a:lnTo>
                  <a:lnTo>
                    <a:pt x="124" y="552"/>
                  </a:lnTo>
                  <a:lnTo>
                    <a:pt x="124" y="552"/>
                  </a:lnTo>
                  <a:lnTo>
                    <a:pt x="124" y="552"/>
                  </a:lnTo>
                  <a:lnTo>
                    <a:pt x="124" y="552"/>
                  </a:lnTo>
                  <a:lnTo>
                    <a:pt x="124" y="552"/>
                  </a:lnTo>
                  <a:lnTo>
                    <a:pt x="124" y="552"/>
                  </a:lnTo>
                  <a:lnTo>
                    <a:pt x="124" y="552"/>
                  </a:lnTo>
                  <a:lnTo>
                    <a:pt x="124" y="552"/>
                  </a:lnTo>
                  <a:lnTo>
                    <a:pt x="124" y="552"/>
                  </a:lnTo>
                  <a:lnTo>
                    <a:pt x="125" y="552"/>
                  </a:lnTo>
                  <a:lnTo>
                    <a:pt x="125" y="552"/>
                  </a:lnTo>
                  <a:lnTo>
                    <a:pt x="125" y="552"/>
                  </a:lnTo>
                  <a:lnTo>
                    <a:pt x="125" y="552"/>
                  </a:lnTo>
                  <a:lnTo>
                    <a:pt x="125" y="552"/>
                  </a:lnTo>
                  <a:lnTo>
                    <a:pt x="125" y="552"/>
                  </a:lnTo>
                  <a:lnTo>
                    <a:pt x="125" y="552"/>
                  </a:lnTo>
                  <a:lnTo>
                    <a:pt x="125" y="552"/>
                  </a:lnTo>
                  <a:lnTo>
                    <a:pt x="125" y="552"/>
                  </a:lnTo>
                  <a:lnTo>
                    <a:pt x="125" y="552"/>
                  </a:lnTo>
                  <a:lnTo>
                    <a:pt x="125" y="552"/>
                  </a:lnTo>
                  <a:lnTo>
                    <a:pt x="126" y="551"/>
                  </a:lnTo>
                  <a:lnTo>
                    <a:pt x="126" y="551"/>
                  </a:lnTo>
                  <a:lnTo>
                    <a:pt x="126" y="551"/>
                  </a:lnTo>
                  <a:lnTo>
                    <a:pt x="126" y="551"/>
                  </a:lnTo>
                  <a:lnTo>
                    <a:pt x="126" y="551"/>
                  </a:lnTo>
                  <a:lnTo>
                    <a:pt x="126" y="551"/>
                  </a:lnTo>
                  <a:lnTo>
                    <a:pt x="126" y="551"/>
                  </a:lnTo>
                  <a:lnTo>
                    <a:pt x="126" y="551"/>
                  </a:lnTo>
                  <a:lnTo>
                    <a:pt x="126" y="551"/>
                  </a:lnTo>
                  <a:lnTo>
                    <a:pt x="126" y="551"/>
                  </a:lnTo>
                  <a:lnTo>
                    <a:pt x="126" y="551"/>
                  </a:lnTo>
                  <a:lnTo>
                    <a:pt x="126" y="551"/>
                  </a:lnTo>
                  <a:lnTo>
                    <a:pt x="127" y="551"/>
                  </a:lnTo>
                  <a:lnTo>
                    <a:pt x="127" y="551"/>
                  </a:lnTo>
                  <a:lnTo>
                    <a:pt x="127" y="551"/>
                  </a:lnTo>
                  <a:lnTo>
                    <a:pt x="127" y="551"/>
                  </a:lnTo>
                  <a:lnTo>
                    <a:pt x="127" y="551"/>
                  </a:lnTo>
                  <a:lnTo>
                    <a:pt x="127" y="551"/>
                  </a:lnTo>
                  <a:lnTo>
                    <a:pt x="127" y="551"/>
                  </a:lnTo>
                  <a:lnTo>
                    <a:pt x="127" y="550"/>
                  </a:lnTo>
                  <a:lnTo>
                    <a:pt x="127" y="550"/>
                  </a:lnTo>
                  <a:lnTo>
                    <a:pt x="127" y="550"/>
                  </a:lnTo>
                  <a:lnTo>
                    <a:pt x="128" y="550"/>
                  </a:lnTo>
                  <a:lnTo>
                    <a:pt x="128" y="550"/>
                  </a:lnTo>
                  <a:lnTo>
                    <a:pt x="128" y="550"/>
                  </a:lnTo>
                  <a:lnTo>
                    <a:pt x="128" y="550"/>
                  </a:lnTo>
                  <a:lnTo>
                    <a:pt x="128" y="550"/>
                  </a:lnTo>
                  <a:lnTo>
                    <a:pt x="128" y="550"/>
                  </a:lnTo>
                  <a:lnTo>
                    <a:pt x="128" y="550"/>
                  </a:lnTo>
                  <a:lnTo>
                    <a:pt x="128" y="550"/>
                  </a:lnTo>
                  <a:lnTo>
                    <a:pt x="128" y="550"/>
                  </a:lnTo>
                  <a:lnTo>
                    <a:pt x="128" y="550"/>
                  </a:lnTo>
                  <a:lnTo>
                    <a:pt x="128" y="550"/>
                  </a:lnTo>
                  <a:lnTo>
                    <a:pt x="128" y="550"/>
                  </a:lnTo>
                  <a:lnTo>
                    <a:pt x="129" y="550"/>
                  </a:lnTo>
                  <a:lnTo>
                    <a:pt x="129" y="550"/>
                  </a:lnTo>
                  <a:lnTo>
                    <a:pt x="129" y="550"/>
                  </a:lnTo>
                  <a:lnTo>
                    <a:pt x="129" y="550"/>
                  </a:lnTo>
                  <a:lnTo>
                    <a:pt x="129" y="550"/>
                  </a:lnTo>
                  <a:lnTo>
                    <a:pt x="129" y="549"/>
                  </a:lnTo>
                  <a:lnTo>
                    <a:pt x="129" y="549"/>
                  </a:lnTo>
                  <a:lnTo>
                    <a:pt x="129" y="549"/>
                  </a:lnTo>
                  <a:lnTo>
                    <a:pt x="129" y="549"/>
                  </a:lnTo>
                  <a:lnTo>
                    <a:pt x="129" y="549"/>
                  </a:lnTo>
                  <a:lnTo>
                    <a:pt x="129" y="549"/>
                  </a:lnTo>
                  <a:lnTo>
                    <a:pt x="130" y="549"/>
                  </a:lnTo>
                  <a:lnTo>
                    <a:pt x="130" y="549"/>
                  </a:lnTo>
                  <a:lnTo>
                    <a:pt x="130" y="549"/>
                  </a:lnTo>
                  <a:lnTo>
                    <a:pt x="130" y="549"/>
                  </a:lnTo>
                  <a:lnTo>
                    <a:pt x="130" y="549"/>
                  </a:lnTo>
                  <a:lnTo>
                    <a:pt x="130" y="549"/>
                  </a:lnTo>
                  <a:lnTo>
                    <a:pt x="130" y="549"/>
                  </a:lnTo>
                  <a:lnTo>
                    <a:pt x="130" y="549"/>
                  </a:lnTo>
                  <a:lnTo>
                    <a:pt x="130" y="549"/>
                  </a:lnTo>
                  <a:lnTo>
                    <a:pt x="130" y="549"/>
                  </a:lnTo>
                  <a:lnTo>
                    <a:pt x="130" y="549"/>
                  </a:lnTo>
                  <a:lnTo>
                    <a:pt x="131" y="548"/>
                  </a:lnTo>
                  <a:lnTo>
                    <a:pt x="131" y="548"/>
                  </a:lnTo>
                  <a:lnTo>
                    <a:pt x="131" y="548"/>
                  </a:lnTo>
                  <a:lnTo>
                    <a:pt x="131" y="548"/>
                  </a:lnTo>
                  <a:lnTo>
                    <a:pt x="131" y="548"/>
                  </a:lnTo>
                  <a:lnTo>
                    <a:pt x="131" y="548"/>
                  </a:lnTo>
                  <a:lnTo>
                    <a:pt x="131" y="548"/>
                  </a:lnTo>
                  <a:lnTo>
                    <a:pt x="131" y="548"/>
                  </a:lnTo>
                  <a:lnTo>
                    <a:pt x="131" y="548"/>
                  </a:lnTo>
                  <a:lnTo>
                    <a:pt x="131" y="548"/>
                  </a:lnTo>
                  <a:lnTo>
                    <a:pt x="131" y="548"/>
                  </a:lnTo>
                  <a:lnTo>
                    <a:pt x="132" y="548"/>
                  </a:lnTo>
                  <a:lnTo>
                    <a:pt x="132" y="548"/>
                  </a:lnTo>
                  <a:lnTo>
                    <a:pt x="132" y="548"/>
                  </a:lnTo>
                  <a:lnTo>
                    <a:pt x="132" y="548"/>
                  </a:lnTo>
                  <a:lnTo>
                    <a:pt x="132" y="548"/>
                  </a:lnTo>
                  <a:lnTo>
                    <a:pt x="132" y="548"/>
                  </a:lnTo>
                  <a:lnTo>
                    <a:pt x="132" y="548"/>
                  </a:lnTo>
                  <a:lnTo>
                    <a:pt x="132" y="548"/>
                  </a:lnTo>
                  <a:lnTo>
                    <a:pt x="132" y="547"/>
                  </a:lnTo>
                  <a:lnTo>
                    <a:pt x="132" y="547"/>
                  </a:lnTo>
                  <a:lnTo>
                    <a:pt x="132" y="547"/>
                  </a:lnTo>
                  <a:lnTo>
                    <a:pt x="133" y="547"/>
                  </a:lnTo>
                  <a:lnTo>
                    <a:pt x="133" y="547"/>
                  </a:lnTo>
                  <a:lnTo>
                    <a:pt x="133" y="547"/>
                  </a:lnTo>
                  <a:lnTo>
                    <a:pt x="133" y="547"/>
                  </a:lnTo>
                  <a:lnTo>
                    <a:pt x="133" y="547"/>
                  </a:lnTo>
                  <a:lnTo>
                    <a:pt x="133" y="547"/>
                  </a:lnTo>
                  <a:lnTo>
                    <a:pt x="133" y="547"/>
                  </a:lnTo>
                  <a:lnTo>
                    <a:pt x="133" y="547"/>
                  </a:lnTo>
                  <a:lnTo>
                    <a:pt x="133" y="547"/>
                  </a:lnTo>
                  <a:lnTo>
                    <a:pt x="133" y="547"/>
                  </a:lnTo>
                  <a:lnTo>
                    <a:pt x="133" y="547"/>
                  </a:lnTo>
                  <a:lnTo>
                    <a:pt x="134" y="547"/>
                  </a:lnTo>
                  <a:lnTo>
                    <a:pt x="134" y="547"/>
                  </a:lnTo>
                  <a:lnTo>
                    <a:pt x="134" y="547"/>
                  </a:lnTo>
                  <a:lnTo>
                    <a:pt x="134" y="546"/>
                  </a:lnTo>
                  <a:lnTo>
                    <a:pt x="134" y="546"/>
                  </a:lnTo>
                  <a:lnTo>
                    <a:pt x="134" y="546"/>
                  </a:lnTo>
                  <a:lnTo>
                    <a:pt x="134" y="546"/>
                  </a:lnTo>
                  <a:lnTo>
                    <a:pt x="134" y="546"/>
                  </a:lnTo>
                  <a:lnTo>
                    <a:pt x="134" y="546"/>
                  </a:lnTo>
                  <a:lnTo>
                    <a:pt x="134" y="546"/>
                  </a:lnTo>
                  <a:lnTo>
                    <a:pt x="134" y="546"/>
                  </a:lnTo>
                  <a:lnTo>
                    <a:pt x="134" y="546"/>
                  </a:lnTo>
                  <a:lnTo>
                    <a:pt x="135" y="546"/>
                  </a:lnTo>
                  <a:lnTo>
                    <a:pt x="135" y="546"/>
                  </a:lnTo>
                  <a:lnTo>
                    <a:pt x="135" y="546"/>
                  </a:lnTo>
                  <a:lnTo>
                    <a:pt x="135" y="546"/>
                  </a:lnTo>
                  <a:lnTo>
                    <a:pt x="135" y="546"/>
                  </a:lnTo>
                  <a:lnTo>
                    <a:pt x="135" y="546"/>
                  </a:lnTo>
                  <a:lnTo>
                    <a:pt x="135" y="546"/>
                  </a:lnTo>
                  <a:lnTo>
                    <a:pt x="135" y="545"/>
                  </a:lnTo>
                  <a:lnTo>
                    <a:pt x="135" y="545"/>
                  </a:lnTo>
                  <a:lnTo>
                    <a:pt x="135" y="545"/>
                  </a:lnTo>
                  <a:lnTo>
                    <a:pt x="136" y="545"/>
                  </a:lnTo>
                  <a:lnTo>
                    <a:pt x="136" y="545"/>
                  </a:lnTo>
                  <a:lnTo>
                    <a:pt x="136" y="545"/>
                  </a:lnTo>
                  <a:lnTo>
                    <a:pt x="136" y="545"/>
                  </a:lnTo>
                  <a:lnTo>
                    <a:pt x="136" y="545"/>
                  </a:lnTo>
                  <a:lnTo>
                    <a:pt x="136" y="545"/>
                  </a:lnTo>
                  <a:lnTo>
                    <a:pt x="136" y="545"/>
                  </a:lnTo>
                  <a:lnTo>
                    <a:pt x="136" y="545"/>
                  </a:lnTo>
                  <a:lnTo>
                    <a:pt x="136" y="545"/>
                  </a:lnTo>
                  <a:lnTo>
                    <a:pt x="136" y="545"/>
                  </a:lnTo>
                  <a:lnTo>
                    <a:pt x="136" y="545"/>
                  </a:lnTo>
                  <a:lnTo>
                    <a:pt x="137" y="545"/>
                  </a:lnTo>
                  <a:lnTo>
                    <a:pt x="137" y="545"/>
                  </a:lnTo>
                  <a:lnTo>
                    <a:pt x="137" y="545"/>
                  </a:lnTo>
                  <a:lnTo>
                    <a:pt x="137" y="544"/>
                  </a:lnTo>
                  <a:lnTo>
                    <a:pt x="137" y="544"/>
                  </a:lnTo>
                  <a:lnTo>
                    <a:pt x="137" y="544"/>
                  </a:lnTo>
                  <a:lnTo>
                    <a:pt x="137" y="544"/>
                  </a:lnTo>
                  <a:lnTo>
                    <a:pt x="137" y="544"/>
                  </a:lnTo>
                  <a:lnTo>
                    <a:pt x="137" y="544"/>
                  </a:lnTo>
                  <a:lnTo>
                    <a:pt x="137" y="544"/>
                  </a:lnTo>
                  <a:lnTo>
                    <a:pt x="137" y="544"/>
                  </a:lnTo>
                  <a:lnTo>
                    <a:pt x="138" y="544"/>
                  </a:lnTo>
                  <a:lnTo>
                    <a:pt x="138" y="544"/>
                  </a:lnTo>
                  <a:lnTo>
                    <a:pt x="138" y="544"/>
                  </a:lnTo>
                  <a:lnTo>
                    <a:pt x="138" y="544"/>
                  </a:lnTo>
                  <a:lnTo>
                    <a:pt x="138" y="544"/>
                  </a:lnTo>
                  <a:lnTo>
                    <a:pt x="138" y="544"/>
                  </a:lnTo>
                  <a:lnTo>
                    <a:pt x="138" y="543"/>
                  </a:lnTo>
                  <a:lnTo>
                    <a:pt x="138" y="543"/>
                  </a:lnTo>
                  <a:lnTo>
                    <a:pt x="138" y="543"/>
                  </a:lnTo>
                  <a:lnTo>
                    <a:pt x="138" y="543"/>
                  </a:lnTo>
                  <a:lnTo>
                    <a:pt x="138" y="543"/>
                  </a:lnTo>
                  <a:lnTo>
                    <a:pt x="139" y="543"/>
                  </a:lnTo>
                  <a:lnTo>
                    <a:pt x="139" y="543"/>
                  </a:lnTo>
                  <a:lnTo>
                    <a:pt x="139" y="543"/>
                  </a:lnTo>
                  <a:lnTo>
                    <a:pt x="139" y="543"/>
                  </a:lnTo>
                  <a:lnTo>
                    <a:pt x="139" y="543"/>
                  </a:lnTo>
                  <a:lnTo>
                    <a:pt x="139" y="543"/>
                  </a:lnTo>
                  <a:lnTo>
                    <a:pt x="139" y="543"/>
                  </a:lnTo>
                  <a:lnTo>
                    <a:pt x="139" y="543"/>
                  </a:lnTo>
                  <a:lnTo>
                    <a:pt x="139" y="543"/>
                  </a:lnTo>
                  <a:lnTo>
                    <a:pt x="139" y="543"/>
                  </a:lnTo>
                  <a:lnTo>
                    <a:pt x="139" y="543"/>
                  </a:lnTo>
                  <a:lnTo>
                    <a:pt x="139" y="542"/>
                  </a:lnTo>
                  <a:lnTo>
                    <a:pt x="140" y="542"/>
                  </a:lnTo>
                  <a:lnTo>
                    <a:pt x="140" y="542"/>
                  </a:lnTo>
                  <a:lnTo>
                    <a:pt x="140" y="542"/>
                  </a:lnTo>
                  <a:lnTo>
                    <a:pt x="140" y="542"/>
                  </a:lnTo>
                  <a:lnTo>
                    <a:pt x="140" y="542"/>
                  </a:lnTo>
                  <a:lnTo>
                    <a:pt x="140" y="542"/>
                  </a:lnTo>
                  <a:lnTo>
                    <a:pt x="140" y="542"/>
                  </a:lnTo>
                  <a:lnTo>
                    <a:pt x="140" y="542"/>
                  </a:lnTo>
                  <a:lnTo>
                    <a:pt x="140" y="542"/>
                  </a:lnTo>
                  <a:lnTo>
                    <a:pt x="140" y="542"/>
                  </a:lnTo>
                  <a:lnTo>
                    <a:pt x="141" y="542"/>
                  </a:lnTo>
                  <a:lnTo>
                    <a:pt x="141" y="542"/>
                  </a:lnTo>
                  <a:lnTo>
                    <a:pt x="141" y="542"/>
                  </a:lnTo>
                  <a:lnTo>
                    <a:pt x="141" y="542"/>
                  </a:lnTo>
                  <a:lnTo>
                    <a:pt x="141" y="541"/>
                  </a:lnTo>
                  <a:lnTo>
                    <a:pt x="141" y="541"/>
                  </a:lnTo>
                  <a:lnTo>
                    <a:pt x="141" y="541"/>
                  </a:lnTo>
                  <a:lnTo>
                    <a:pt x="141" y="541"/>
                  </a:lnTo>
                  <a:lnTo>
                    <a:pt x="141" y="541"/>
                  </a:lnTo>
                  <a:lnTo>
                    <a:pt x="141" y="541"/>
                  </a:lnTo>
                  <a:lnTo>
                    <a:pt x="141" y="541"/>
                  </a:lnTo>
                  <a:lnTo>
                    <a:pt x="141" y="541"/>
                  </a:lnTo>
                  <a:lnTo>
                    <a:pt x="142" y="541"/>
                  </a:lnTo>
                  <a:lnTo>
                    <a:pt x="142" y="541"/>
                  </a:lnTo>
                  <a:lnTo>
                    <a:pt x="142" y="541"/>
                  </a:lnTo>
                  <a:lnTo>
                    <a:pt x="142" y="541"/>
                  </a:lnTo>
                  <a:lnTo>
                    <a:pt x="142" y="541"/>
                  </a:lnTo>
                  <a:lnTo>
                    <a:pt x="142" y="540"/>
                  </a:lnTo>
                  <a:lnTo>
                    <a:pt x="142" y="540"/>
                  </a:lnTo>
                  <a:lnTo>
                    <a:pt x="142" y="540"/>
                  </a:lnTo>
                  <a:lnTo>
                    <a:pt x="142" y="540"/>
                  </a:lnTo>
                  <a:lnTo>
                    <a:pt x="142" y="540"/>
                  </a:lnTo>
                  <a:lnTo>
                    <a:pt x="142" y="540"/>
                  </a:lnTo>
                  <a:lnTo>
                    <a:pt x="143" y="540"/>
                  </a:lnTo>
                  <a:lnTo>
                    <a:pt x="143" y="540"/>
                  </a:lnTo>
                  <a:lnTo>
                    <a:pt x="143" y="540"/>
                  </a:lnTo>
                  <a:lnTo>
                    <a:pt x="143" y="540"/>
                  </a:lnTo>
                  <a:lnTo>
                    <a:pt x="143" y="540"/>
                  </a:lnTo>
                  <a:lnTo>
                    <a:pt x="143" y="540"/>
                  </a:lnTo>
                  <a:lnTo>
                    <a:pt x="143" y="540"/>
                  </a:lnTo>
                  <a:lnTo>
                    <a:pt x="143" y="540"/>
                  </a:lnTo>
                  <a:lnTo>
                    <a:pt x="143" y="539"/>
                  </a:lnTo>
                  <a:lnTo>
                    <a:pt x="143" y="539"/>
                  </a:lnTo>
                  <a:lnTo>
                    <a:pt x="143" y="539"/>
                  </a:lnTo>
                  <a:lnTo>
                    <a:pt x="144" y="539"/>
                  </a:lnTo>
                  <a:lnTo>
                    <a:pt x="144" y="539"/>
                  </a:lnTo>
                  <a:lnTo>
                    <a:pt x="144" y="539"/>
                  </a:lnTo>
                  <a:lnTo>
                    <a:pt x="144" y="539"/>
                  </a:lnTo>
                  <a:lnTo>
                    <a:pt x="144" y="539"/>
                  </a:lnTo>
                  <a:lnTo>
                    <a:pt x="144" y="539"/>
                  </a:lnTo>
                  <a:lnTo>
                    <a:pt x="144" y="539"/>
                  </a:lnTo>
                  <a:lnTo>
                    <a:pt x="144" y="539"/>
                  </a:lnTo>
                  <a:lnTo>
                    <a:pt x="144" y="539"/>
                  </a:lnTo>
                  <a:lnTo>
                    <a:pt x="144" y="539"/>
                  </a:lnTo>
                  <a:lnTo>
                    <a:pt x="144" y="538"/>
                  </a:lnTo>
                  <a:lnTo>
                    <a:pt x="145" y="538"/>
                  </a:lnTo>
                  <a:lnTo>
                    <a:pt x="145" y="538"/>
                  </a:lnTo>
                  <a:lnTo>
                    <a:pt x="145" y="538"/>
                  </a:lnTo>
                  <a:lnTo>
                    <a:pt x="145" y="538"/>
                  </a:lnTo>
                  <a:lnTo>
                    <a:pt x="145" y="538"/>
                  </a:lnTo>
                  <a:lnTo>
                    <a:pt x="145" y="538"/>
                  </a:lnTo>
                  <a:lnTo>
                    <a:pt x="145" y="538"/>
                  </a:lnTo>
                  <a:lnTo>
                    <a:pt x="145" y="538"/>
                  </a:lnTo>
                  <a:lnTo>
                    <a:pt x="145" y="538"/>
                  </a:lnTo>
                  <a:lnTo>
                    <a:pt x="145" y="538"/>
                  </a:lnTo>
                  <a:lnTo>
                    <a:pt x="145" y="538"/>
                  </a:lnTo>
                  <a:lnTo>
                    <a:pt x="146" y="538"/>
                  </a:lnTo>
                  <a:lnTo>
                    <a:pt x="146" y="537"/>
                  </a:lnTo>
                  <a:lnTo>
                    <a:pt x="146" y="537"/>
                  </a:lnTo>
                  <a:lnTo>
                    <a:pt x="146" y="537"/>
                  </a:lnTo>
                  <a:lnTo>
                    <a:pt x="146" y="537"/>
                  </a:lnTo>
                  <a:lnTo>
                    <a:pt x="146" y="537"/>
                  </a:lnTo>
                  <a:lnTo>
                    <a:pt x="146" y="537"/>
                  </a:lnTo>
                  <a:lnTo>
                    <a:pt x="146" y="537"/>
                  </a:lnTo>
                  <a:lnTo>
                    <a:pt x="146" y="537"/>
                  </a:lnTo>
                  <a:lnTo>
                    <a:pt x="146" y="537"/>
                  </a:lnTo>
                  <a:lnTo>
                    <a:pt x="146" y="537"/>
                  </a:lnTo>
                  <a:lnTo>
                    <a:pt x="147" y="537"/>
                  </a:lnTo>
                  <a:lnTo>
                    <a:pt x="147" y="537"/>
                  </a:lnTo>
                  <a:lnTo>
                    <a:pt x="147" y="537"/>
                  </a:lnTo>
                  <a:lnTo>
                    <a:pt x="147" y="536"/>
                  </a:lnTo>
                  <a:lnTo>
                    <a:pt x="147" y="536"/>
                  </a:lnTo>
                  <a:lnTo>
                    <a:pt x="147" y="536"/>
                  </a:lnTo>
                  <a:lnTo>
                    <a:pt x="147" y="536"/>
                  </a:lnTo>
                  <a:lnTo>
                    <a:pt x="147" y="536"/>
                  </a:lnTo>
                  <a:lnTo>
                    <a:pt x="147" y="536"/>
                  </a:lnTo>
                  <a:lnTo>
                    <a:pt x="147" y="536"/>
                  </a:lnTo>
                  <a:lnTo>
                    <a:pt x="147" y="536"/>
                  </a:lnTo>
                  <a:lnTo>
                    <a:pt x="147" y="536"/>
                  </a:lnTo>
                  <a:lnTo>
                    <a:pt x="148" y="536"/>
                  </a:lnTo>
                  <a:lnTo>
                    <a:pt x="148" y="536"/>
                  </a:lnTo>
                  <a:lnTo>
                    <a:pt x="148" y="536"/>
                  </a:lnTo>
                  <a:lnTo>
                    <a:pt x="148" y="535"/>
                  </a:lnTo>
                  <a:lnTo>
                    <a:pt x="148" y="535"/>
                  </a:lnTo>
                  <a:lnTo>
                    <a:pt x="148" y="535"/>
                  </a:lnTo>
                  <a:lnTo>
                    <a:pt x="148" y="535"/>
                  </a:lnTo>
                  <a:lnTo>
                    <a:pt x="148" y="535"/>
                  </a:lnTo>
                  <a:lnTo>
                    <a:pt x="148" y="535"/>
                  </a:lnTo>
                  <a:lnTo>
                    <a:pt x="148" y="535"/>
                  </a:lnTo>
                  <a:lnTo>
                    <a:pt x="149" y="535"/>
                  </a:lnTo>
                  <a:lnTo>
                    <a:pt x="149" y="535"/>
                  </a:lnTo>
                  <a:lnTo>
                    <a:pt x="149" y="535"/>
                  </a:lnTo>
                  <a:lnTo>
                    <a:pt x="149" y="535"/>
                  </a:lnTo>
                  <a:lnTo>
                    <a:pt x="149" y="535"/>
                  </a:lnTo>
                  <a:lnTo>
                    <a:pt x="149" y="535"/>
                  </a:lnTo>
                  <a:lnTo>
                    <a:pt x="149" y="534"/>
                  </a:lnTo>
                  <a:lnTo>
                    <a:pt x="149" y="534"/>
                  </a:lnTo>
                  <a:lnTo>
                    <a:pt x="149" y="534"/>
                  </a:lnTo>
                  <a:lnTo>
                    <a:pt x="149" y="534"/>
                  </a:lnTo>
                  <a:lnTo>
                    <a:pt x="149" y="534"/>
                  </a:lnTo>
                  <a:lnTo>
                    <a:pt x="150" y="534"/>
                  </a:lnTo>
                  <a:lnTo>
                    <a:pt x="150" y="534"/>
                  </a:lnTo>
                  <a:lnTo>
                    <a:pt x="150" y="534"/>
                  </a:lnTo>
                  <a:lnTo>
                    <a:pt x="150" y="534"/>
                  </a:lnTo>
                  <a:lnTo>
                    <a:pt x="150" y="534"/>
                  </a:lnTo>
                  <a:lnTo>
                    <a:pt x="150" y="534"/>
                  </a:lnTo>
                  <a:lnTo>
                    <a:pt x="150" y="533"/>
                  </a:lnTo>
                  <a:lnTo>
                    <a:pt x="150" y="533"/>
                  </a:lnTo>
                  <a:lnTo>
                    <a:pt x="150" y="533"/>
                  </a:lnTo>
                  <a:lnTo>
                    <a:pt x="150" y="533"/>
                  </a:lnTo>
                  <a:lnTo>
                    <a:pt x="150" y="533"/>
                  </a:lnTo>
                  <a:lnTo>
                    <a:pt x="150" y="533"/>
                  </a:lnTo>
                  <a:lnTo>
                    <a:pt x="151" y="533"/>
                  </a:lnTo>
                  <a:lnTo>
                    <a:pt x="151" y="533"/>
                  </a:lnTo>
                  <a:lnTo>
                    <a:pt x="151" y="533"/>
                  </a:lnTo>
                  <a:lnTo>
                    <a:pt x="151" y="533"/>
                  </a:lnTo>
                  <a:lnTo>
                    <a:pt x="151" y="533"/>
                  </a:lnTo>
                  <a:lnTo>
                    <a:pt x="151" y="533"/>
                  </a:lnTo>
                  <a:lnTo>
                    <a:pt x="151" y="532"/>
                  </a:lnTo>
                  <a:lnTo>
                    <a:pt x="151" y="532"/>
                  </a:lnTo>
                  <a:lnTo>
                    <a:pt x="151" y="532"/>
                  </a:lnTo>
                  <a:lnTo>
                    <a:pt x="151" y="532"/>
                  </a:lnTo>
                  <a:lnTo>
                    <a:pt x="152" y="532"/>
                  </a:lnTo>
                  <a:lnTo>
                    <a:pt x="152" y="532"/>
                  </a:lnTo>
                  <a:lnTo>
                    <a:pt x="152" y="532"/>
                  </a:lnTo>
                  <a:lnTo>
                    <a:pt x="152" y="532"/>
                  </a:lnTo>
                  <a:lnTo>
                    <a:pt x="152" y="532"/>
                  </a:lnTo>
                  <a:lnTo>
                    <a:pt x="152" y="532"/>
                  </a:lnTo>
                  <a:lnTo>
                    <a:pt x="152" y="532"/>
                  </a:lnTo>
                  <a:lnTo>
                    <a:pt x="152" y="531"/>
                  </a:lnTo>
                  <a:lnTo>
                    <a:pt x="152" y="531"/>
                  </a:lnTo>
                  <a:lnTo>
                    <a:pt x="152" y="531"/>
                  </a:lnTo>
                  <a:lnTo>
                    <a:pt x="152" y="531"/>
                  </a:lnTo>
                  <a:lnTo>
                    <a:pt x="152" y="531"/>
                  </a:lnTo>
                  <a:lnTo>
                    <a:pt x="153" y="531"/>
                  </a:lnTo>
                  <a:lnTo>
                    <a:pt x="153" y="531"/>
                  </a:lnTo>
                  <a:lnTo>
                    <a:pt x="153" y="531"/>
                  </a:lnTo>
                  <a:lnTo>
                    <a:pt x="153" y="531"/>
                  </a:lnTo>
                  <a:lnTo>
                    <a:pt x="153" y="531"/>
                  </a:lnTo>
                  <a:lnTo>
                    <a:pt x="153" y="531"/>
                  </a:lnTo>
                  <a:lnTo>
                    <a:pt x="153" y="530"/>
                  </a:lnTo>
                  <a:lnTo>
                    <a:pt x="153" y="530"/>
                  </a:lnTo>
                  <a:lnTo>
                    <a:pt x="153" y="530"/>
                  </a:lnTo>
                  <a:lnTo>
                    <a:pt x="153" y="530"/>
                  </a:lnTo>
                  <a:lnTo>
                    <a:pt x="154" y="530"/>
                  </a:lnTo>
                  <a:lnTo>
                    <a:pt x="154" y="530"/>
                  </a:lnTo>
                  <a:lnTo>
                    <a:pt x="154" y="530"/>
                  </a:lnTo>
                  <a:lnTo>
                    <a:pt x="154" y="530"/>
                  </a:lnTo>
                  <a:lnTo>
                    <a:pt x="154" y="530"/>
                  </a:lnTo>
                  <a:lnTo>
                    <a:pt x="154" y="530"/>
                  </a:lnTo>
                  <a:lnTo>
                    <a:pt x="154" y="530"/>
                  </a:lnTo>
                  <a:lnTo>
                    <a:pt x="154" y="529"/>
                  </a:lnTo>
                  <a:lnTo>
                    <a:pt x="154" y="529"/>
                  </a:lnTo>
                  <a:lnTo>
                    <a:pt x="154" y="529"/>
                  </a:lnTo>
                  <a:lnTo>
                    <a:pt x="154" y="529"/>
                  </a:lnTo>
                  <a:lnTo>
                    <a:pt x="154" y="529"/>
                  </a:lnTo>
                  <a:lnTo>
                    <a:pt x="155" y="529"/>
                  </a:lnTo>
                  <a:lnTo>
                    <a:pt x="155" y="529"/>
                  </a:lnTo>
                  <a:lnTo>
                    <a:pt x="155" y="529"/>
                  </a:lnTo>
                  <a:lnTo>
                    <a:pt x="155" y="529"/>
                  </a:lnTo>
                  <a:lnTo>
                    <a:pt x="155" y="529"/>
                  </a:lnTo>
                  <a:lnTo>
                    <a:pt x="155" y="528"/>
                  </a:lnTo>
                  <a:lnTo>
                    <a:pt x="155" y="528"/>
                  </a:lnTo>
                  <a:lnTo>
                    <a:pt x="155" y="528"/>
                  </a:lnTo>
                  <a:lnTo>
                    <a:pt x="155" y="528"/>
                  </a:lnTo>
                  <a:lnTo>
                    <a:pt x="155" y="528"/>
                  </a:lnTo>
                  <a:lnTo>
                    <a:pt x="155" y="528"/>
                  </a:lnTo>
                  <a:lnTo>
                    <a:pt x="156" y="528"/>
                  </a:lnTo>
                  <a:lnTo>
                    <a:pt x="156" y="528"/>
                  </a:lnTo>
                  <a:lnTo>
                    <a:pt x="156" y="528"/>
                  </a:lnTo>
                  <a:lnTo>
                    <a:pt x="156" y="528"/>
                  </a:lnTo>
                  <a:lnTo>
                    <a:pt x="156" y="528"/>
                  </a:lnTo>
                  <a:lnTo>
                    <a:pt x="156" y="527"/>
                  </a:lnTo>
                  <a:lnTo>
                    <a:pt x="156" y="527"/>
                  </a:lnTo>
                  <a:lnTo>
                    <a:pt x="156" y="527"/>
                  </a:lnTo>
                  <a:lnTo>
                    <a:pt x="156" y="527"/>
                  </a:lnTo>
                  <a:lnTo>
                    <a:pt x="156" y="527"/>
                  </a:lnTo>
                  <a:lnTo>
                    <a:pt x="156" y="527"/>
                  </a:lnTo>
                  <a:lnTo>
                    <a:pt x="157" y="527"/>
                  </a:lnTo>
                  <a:lnTo>
                    <a:pt x="157" y="527"/>
                  </a:lnTo>
                  <a:lnTo>
                    <a:pt x="157" y="527"/>
                  </a:lnTo>
                  <a:lnTo>
                    <a:pt x="157" y="527"/>
                  </a:lnTo>
                  <a:lnTo>
                    <a:pt x="157" y="526"/>
                  </a:lnTo>
                  <a:lnTo>
                    <a:pt x="157" y="526"/>
                  </a:lnTo>
                  <a:lnTo>
                    <a:pt x="157" y="526"/>
                  </a:lnTo>
                  <a:lnTo>
                    <a:pt x="157" y="526"/>
                  </a:lnTo>
                  <a:lnTo>
                    <a:pt x="157" y="526"/>
                  </a:lnTo>
                  <a:lnTo>
                    <a:pt x="157" y="526"/>
                  </a:lnTo>
                  <a:lnTo>
                    <a:pt x="157" y="526"/>
                  </a:lnTo>
                  <a:lnTo>
                    <a:pt x="158" y="526"/>
                  </a:lnTo>
                  <a:lnTo>
                    <a:pt x="158" y="526"/>
                  </a:lnTo>
                  <a:lnTo>
                    <a:pt x="158" y="526"/>
                  </a:lnTo>
                  <a:lnTo>
                    <a:pt x="158" y="525"/>
                  </a:lnTo>
                  <a:lnTo>
                    <a:pt x="158" y="525"/>
                  </a:lnTo>
                  <a:lnTo>
                    <a:pt x="158" y="525"/>
                  </a:lnTo>
                  <a:lnTo>
                    <a:pt x="158" y="525"/>
                  </a:lnTo>
                  <a:lnTo>
                    <a:pt x="158" y="525"/>
                  </a:lnTo>
                  <a:lnTo>
                    <a:pt x="158" y="525"/>
                  </a:lnTo>
                  <a:lnTo>
                    <a:pt x="158" y="525"/>
                  </a:lnTo>
                  <a:lnTo>
                    <a:pt x="158" y="525"/>
                  </a:lnTo>
                  <a:lnTo>
                    <a:pt x="159" y="525"/>
                  </a:lnTo>
                  <a:lnTo>
                    <a:pt x="159" y="525"/>
                  </a:lnTo>
                  <a:lnTo>
                    <a:pt x="159" y="524"/>
                  </a:lnTo>
                  <a:lnTo>
                    <a:pt x="159" y="524"/>
                  </a:lnTo>
                  <a:lnTo>
                    <a:pt x="159" y="524"/>
                  </a:lnTo>
                  <a:lnTo>
                    <a:pt x="159" y="524"/>
                  </a:lnTo>
                  <a:lnTo>
                    <a:pt x="159" y="524"/>
                  </a:lnTo>
                  <a:lnTo>
                    <a:pt x="159" y="524"/>
                  </a:lnTo>
                  <a:lnTo>
                    <a:pt x="159" y="524"/>
                  </a:lnTo>
                  <a:lnTo>
                    <a:pt x="159" y="524"/>
                  </a:lnTo>
                  <a:lnTo>
                    <a:pt x="159" y="524"/>
                  </a:lnTo>
                  <a:lnTo>
                    <a:pt x="160" y="523"/>
                  </a:lnTo>
                  <a:lnTo>
                    <a:pt x="160" y="523"/>
                  </a:lnTo>
                  <a:lnTo>
                    <a:pt x="160" y="523"/>
                  </a:lnTo>
                  <a:lnTo>
                    <a:pt x="160" y="523"/>
                  </a:lnTo>
                  <a:lnTo>
                    <a:pt x="160" y="523"/>
                  </a:lnTo>
                  <a:lnTo>
                    <a:pt x="160" y="523"/>
                  </a:lnTo>
                  <a:lnTo>
                    <a:pt x="160" y="523"/>
                  </a:lnTo>
                  <a:lnTo>
                    <a:pt x="160" y="523"/>
                  </a:lnTo>
                  <a:lnTo>
                    <a:pt x="160" y="523"/>
                  </a:lnTo>
                  <a:lnTo>
                    <a:pt x="160" y="523"/>
                  </a:lnTo>
                  <a:lnTo>
                    <a:pt x="160" y="522"/>
                  </a:lnTo>
                  <a:lnTo>
                    <a:pt x="160" y="522"/>
                  </a:lnTo>
                  <a:lnTo>
                    <a:pt x="161" y="522"/>
                  </a:lnTo>
                  <a:lnTo>
                    <a:pt x="161" y="522"/>
                  </a:lnTo>
                  <a:lnTo>
                    <a:pt x="161" y="522"/>
                  </a:lnTo>
                  <a:lnTo>
                    <a:pt x="161" y="522"/>
                  </a:lnTo>
                  <a:lnTo>
                    <a:pt x="161" y="522"/>
                  </a:lnTo>
                  <a:lnTo>
                    <a:pt x="161" y="522"/>
                  </a:lnTo>
                  <a:lnTo>
                    <a:pt x="161" y="522"/>
                  </a:lnTo>
                  <a:lnTo>
                    <a:pt x="161" y="522"/>
                  </a:lnTo>
                  <a:lnTo>
                    <a:pt x="161" y="521"/>
                  </a:lnTo>
                  <a:lnTo>
                    <a:pt x="161" y="521"/>
                  </a:lnTo>
                  <a:lnTo>
                    <a:pt x="162" y="521"/>
                  </a:lnTo>
                  <a:lnTo>
                    <a:pt x="162" y="521"/>
                  </a:lnTo>
                  <a:lnTo>
                    <a:pt x="162" y="521"/>
                  </a:lnTo>
                  <a:lnTo>
                    <a:pt x="162" y="521"/>
                  </a:lnTo>
                  <a:lnTo>
                    <a:pt x="162" y="521"/>
                  </a:lnTo>
                  <a:lnTo>
                    <a:pt x="162" y="521"/>
                  </a:lnTo>
                  <a:lnTo>
                    <a:pt x="162" y="520"/>
                  </a:lnTo>
                  <a:lnTo>
                    <a:pt x="162" y="520"/>
                  </a:lnTo>
                  <a:lnTo>
                    <a:pt x="162" y="520"/>
                  </a:lnTo>
                  <a:lnTo>
                    <a:pt x="162" y="520"/>
                  </a:lnTo>
                  <a:lnTo>
                    <a:pt x="162" y="520"/>
                  </a:lnTo>
                  <a:lnTo>
                    <a:pt x="163" y="520"/>
                  </a:lnTo>
                  <a:lnTo>
                    <a:pt x="163" y="520"/>
                  </a:lnTo>
                  <a:lnTo>
                    <a:pt x="163" y="520"/>
                  </a:lnTo>
                  <a:lnTo>
                    <a:pt x="163" y="520"/>
                  </a:lnTo>
                  <a:lnTo>
                    <a:pt x="163" y="520"/>
                  </a:lnTo>
                  <a:lnTo>
                    <a:pt x="163" y="519"/>
                  </a:lnTo>
                  <a:lnTo>
                    <a:pt x="163" y="519"/>
                  </a:lnTo>
                  <a:lnTo>
                    <a:pt x="163" y="519"/>
                  </a:lnTo>
                  <a:lnTo>
                    <a:pt x="163" y="519"/>
                  </a:lnTo>
                  <a:lnTo>
                    <a:pt x="163" y="519"/>
                  </a:lnTo>
                  <a:lnTo>
                    <a:pt x="163" y="519"/>
                  </a:lnTo>
                  <a:lnTo>
                    <a:pt x="163" y="519"/>
                  </a:lnTo>
                  <a:lnTo>
                    <a:pt x="164" y="519"/>
                  </a:lnTo>
                  <a:lnTo>
                    <a:pt x="164" y="518"/>
                  </a:lnTo>
                  <a:lnTo>
                    <a:pt x="164" y="518"/>
                  </a:lnTo>
                  <a:lnTo>
                    <a:pt x="164" y="518"/>
                  </a:lnTo>
                  <a:lnTo>
                    <a:pt x="164" y="518"/>
                  </a:lnTo>
                  <a:lnTo>
                    <a:pt x="164" y="518"/>
                  </a:lnTo>
                  <a:lnTo>
                    <a:pt x="164" y="518"/>
                  </a:lnTo>
                  <a:lnTo>
                    <a:pt x="164" y="518"/>
                  </a:lnTo>
                  <a:lnTo>
                    <a:pt x="164" y="518"/>
                  </a:lnTo>
                  <a:lnTo>
                    <a:pt x="164" y="518"/>
                  </a:lnTo>
                  <a:lnTo>
                    <a:pt x="165" y="517"/>
                  </a:lnTo>
                  <a:lnTo>
                    <a:pt x="165" y="517"/>
                  </a:lnTo>
                  <a:lnTo>
                    <a:pt x="165" y="517"/>
                  </a:lnTo>
                  <a:lnTo>
                    <a:pt x="165" y="517"/>
                  </a:lnTo>
                  <a:lnTo>
                    <a:pt x="165" y="517"/>
                  </a:lnTo>
                  <a:lnTo>
                    <a:pt x="165" y="517"/>
                  </a:lnTo>
                  <a:lnTo>
                    <a:pt x="165" y="517"/>
                  </a:lnTo>
                  <a:lnTo>
                    <a:pt x="165" y="517"/>
                  </a:lnTo>
                  <a:lnTo>
                    <a:pt x="165" y="517"/>
                  </a:lnTo>
                  <a:lnTo>
                    <a:pt x="165" y="516"/>
                  </a:lnTo>
                  <a:lnTo>
                    <a:pt x="165" y="516"/>
                  </a:lnTo>
                  <a:lnTo>
                    <a:pt x="165" y="516"/>
                  </a:lnTo>
                  <a:lnTo>
                    <a:pt x="166" y="516"/>
                  </a:lnTo>
                  <a:lnTo>
                    <a:pt x="166" y="516"/>
                  </a:lnTo>
                  <a:lnTo>
                    <a:pt x="166" y="516"/>
                  </a:lnTo>
                  <a:lnTo>
                    <a:pt x="166" y="516"/>
                  </a:lnTo>
                  <a:lnTo>
                    <a:pt x="166" y="516"/>
                  </a:lnTo>
                  <a:lnTo>
                    <a:pt x="166" y="515"/>
                  </a:lnTo>
                  <a:lnTo>
                    <a:pt x="166" y="515"/>
                  </a:lnTo>
                  <a:lnTo>
                    <a:pt x="166" y="515"/>
                  </a:lnTo>
                  <a:lnTo>
                    <a:pt x="166" y="515"/>
                  </a:lnTo>
                  <a:lnTo>
                    <a:pt x="166" y="515"/>
                  </a:lnTo>
                  <a:lnTo>
                    <a:pt x="167" y="515"/>
                  </a:lnTo>
                  <a:lnTo>
                    <a:pt x="167" y="515"/>
                  </a:lnTo>
                  <a:lnTo>
                    <a:pt x="167" y="515"/>
                  </a:lnTo>
                  <a:lnTo>
                    <a:pt x="167" y="515"/>
                  </a:lnTo>
                  <a:lnTo>
                    <a:pt x="167" y="514"/>
                  </a:lnTo>
                  <a:lnTo>
                    <a:pt x="167" y="514"/>
                  </a:lnTo>
                  <a:lnTo>
                    <a:pt x="167" y="514"/>
                  </a:lnTo>
                  <a:lnTo>
                    <a:pt x="167" y="514"/>
                  </a:lnTo>
                  <a:lnTo>
                    <a:pt x="167" y="514"/>
                  </a:lnTo>
                  <a:lnTo>
                    <a:pt x="167" y="514"/>
                  </a:lnTo>
                  <a:lnTo>
                    <a:pt x="167" y="514"/>
                  </a:lnTo>
                  <a:lnTo>
                    <a:pt x="167" y="514"/>
                  </a:lnTo>
                  <a:lnTo>
                    <a:pt x="168" y="514"/>
                  </a:lnTo>
                  <a:lnTo>
                    <a:pt x="168" y="513"/>
                  </a:lnTo>
                  <a:lnTo>
                    <a:pt x="168" y="513"/>
                  </a:lnTo>
                  <a:lnTo>
                    <a:pt x="168" y="513"/>
                  </a:lnTo>
                  <a:lnTo>
                    <a:pt x="168" y="513"/>
                  </a:lnTo>
                  <a:lnTo>
                    <a:pt x="168" y="513"/>
                  </a:lnTo>
                  <a:lnTo>
                    <a:pt x="168" y="513"/>
                  </a:lnTo>
                  <a:lnTo>
                    <a:pt x="168" y="513"/>
                  </a:lnTo>
                  <a:lnTo>
                    <a:pt x="168" y="512"/>
                  </a:lnTo>
                  <a:lnTo>
                    <a:pt x="168" y="512"/>
                  </a:lnTo>
                  <a:lnTo>
                    <a:pt x="168" y="512"/>
                  </a:lnTo>
                  <a:lnTo>
                    <a:pt x="169" y="512"/>
                  </a:lnTo>
                  <a:lnTo>
                    <a:pt x="169" y="512"/>
                  </a:lnTo>
                  <a:lnTo>
                    <a:pt x="169" y="512"/>
                  </a:lnTo>
                  <a:lnTo>
                    <a:pt x="169" y="512"/>
                  </a:lnTo>
                  <a:lnTo>
                    <a:pt x="169" y="512"/>
                  </a:lnTo>
                  <a:lnTo>
                    <a:pt x="169" y="512"/>
                  </a:lnTo>
                  <a:lnTo>
                    <a:pt x="169" y="511"/>
                  </a:lnTo>
                  <a:lnTo>
                    <a:pt x="169" y="511"/>
                  </a:lnTo>
                  <a:lnTo>
                    <a:pt x="169" y="511"/>
                  </a:lnTo>
                  <a:lnTo>
                    <a:pt x="169" y="511"/>
                  </a:lnTo>
                  <a:lnTo>
                    <a:pt x="169" y="511"/>
                  </a:lnTo>
                  <a:lnTo>
                    <a:pt x="170" y="511"/>
                  </a:lnTo>
                  <a:lnTo>
                    <a:pt x="170" y="511"/>
                  </a:lnTo>
                  <a:lnTo>
                    <a:pt x="170" y="510"/>
                  </a:lnTo>
                  <a:lnTo>
                    <a:pt x="170" y="510"/>
                  </a:lnTo>
                  <a:lnTo>
                    <a:pt x="170" y="510"/>
                  </a:lnTo>
                  <a:lnTo>
                    <a:pt x="170" y="510"/>
                  </a:lnTo>
                  <a:lnTo>
                    <a:pt x="170" y="510"/>
                  </a:lnTo>
                  <a:lnTo>
                    <a:pt x="170" y="510"/>
                  </a:lnTo>
                  <a:lnTo>
                    <a:pt x="170" y="510"/>
                  </a:lnTo>
                  <a:lnTo>
                    <a:pt x="170" y="510"/>
                  </a:lnTo>
                  <a:lnTo>
                    <a:pt x="170" y="509"/>
                  </a:lnTo>
                  <a:lnTo>
                    <a:pt x="171" y="509"/>
                  </a:lnTo>
                  <a:lnTo>
                    <a:pt x="171" y="509"/>
                  </a:lnTo>
                  <a:lnTo>
                    <a:pt x="171" y="509"/>
                  </a:lnTo>
                  <a:lnTo>
                    <a:pt x="171" y="509"/>
                  </a:lnTo>
                  <a:lnTo>
                    <a:pt x="171" y="509"/>
                  </a:lnTo>
                  <a:lnTo>
                    <a:pt x="171" y="509"/>
                  </a:lnTo>
                  <a:lnTo>
                    <a:pt x="171" y="509"/>
                  </a:lnTo>
                  <a:lnTo>
                    <a:pt x="171" y="508"/>
                  </a:lnTo>
                  <a:lnTo>
                    <a:pt x="171" y="508"/>
                  </a:lnTo>
                  <a:lnTo>
                    <a:pt x="171" y="508"/>
                  </a:lnTo>
                  <a:lnTo>
                    <a:pt x="171" y="508"/>
                  </a:lnTo>
                  <a:lnTo>
                    <a:pt x="172" y="508"/>
                  </a:lnTo>
                  <a:lnTo>
                    <a:pt x="172" y="508"/>
                  </a:lnTo>
                  <a:lnTo>
                    <a:pt x="172" y="508"/>
                  </a:lnTo>
                  <a:lnTo>
                    <a:pt x="172" y="508"/>
                  </a:lnTo>
                  <a:lnTo>
                    <a:pt x="172" y="507"/>
                  </a:lnTo>
                  <a:lnTo>
                    <a:pt x="172" y="507"/>
                  </a:lnTo>
                  <a:lnTo>
                    <a:pt x="172" y="507"/>
                  </a:lnTo>
                  <a:lnTo>
                    <a:pt x="172" y="507"/>
                  </a:lnTo>
                  <a:lnTo>
                    <a:pt x="172" y="507"/>
                  </a:lnTo>
                  <a:lnTo>
                    <a:pt x="172" y="507"/>
                  </a:lnTo>
                  <a:lnTo>
                    <a:pt x="172" y="507"/>
                  </a:lnTo>
                  <a:lnTo>
                    <a:pt x="173" y="506"/>
                  </a:lnTo>
                  <a:lnTo>
                    <a:pt x="173" y="506"/>
                  </a:lnTo>
                  <a:lnTo>
                    <a:pt x="173" y="506"/>
                  </a:lnTo>
                  <a:lnTo>
                    <a:pt x="173" y="506"/>
                  </a:lnTo>
                  <a:lnTo>
                    <a:pt x="173" y="506"/>
                  </a:lnTo>
                  <a:lnTo>
                    <a:pt x="173" y="506"/>
                  </a:lnTo>
                  <a:lnTo>
                    <a:pt x="173" y="506"/>
                  </a:lnTo>
                  <a:lnTo>
                    <a:pt x="173" y="505"/>
                  </a:lnTo>
                  <a:lnTo>
                    <a:pt x="173" y="505"/>
                  </a:lnTo>
                  <a:lnTo>
                    <a:pt x="173" y="505"/>
                  </a:lnTo>
                  <a:lnTo>
                    <a:pt x="173" y="505"/>
                  </a:lnTo>
                  <a:lnTo>
                    <a:pt x="173" y="505"/>
                  </a:lnTo>
                  <a:lnTo>
                    <a:pt x="174" y="505"/>
                  </a:lnTo>
                  <a:lnTo>
                    <a:pt x="174" y="505"/>
                  </a:lnTo>
                  <a:lnTo>
                    <a:pt x="174" y="505"/>
                  </a:lnTo>
                  <a:lnTo>
                    <a:pt x="174" y="504"/>
                  </a:lnTo>
                  <a:lnTo>
                    <a:pt x="174" y="504"/>
                  </a:lnTo>
                  <a:lnTo>
                    <a:pt x="174" y="504"/>
                  </a:lnTo>
                  <a:lnTo>
                    <a:pt x="174" y="504"/>
                  </a:lnTo>
                  <a:lnTo>
                    <a:pt x="174" y="504"/>
                  </a:lnTo>
                  <a:lnTo>
                    <a:pt x="174" y="504"/>
                  </a:lnTo>
                  <a:lnTo>
                    <a:pt x="174" y="504"/>
                  </a:lnTo>
                  <a:lnTo>
                    <a:pt x="175" y="504"/>
                  </a:lnTo>
                  <a:lnTo>
                    <a:pt x="175" y="503"/>
                  </a:lnTo>
                  <a:lnTo>
                    <a:pt x="175" y="503"/>
                  </a:lnTo>
                  <a:lnTo>
                    <a:pt x="175" y="503"/>
                  </a:lnTo>
                  <a:lnTo>
                    <a:pt x="175" y="503"/>
                  </a:lnTo>
                  <a:lnTo>
                    <a:pt x="175" y="503"/>
                  </a:lnTo>
                  <a:lnTo>
                    <a:pt x="175" y="503"/>
                  </a:lnTo>
                  <a:lnTo>
                    <a:pt x="175" y="502"/>
                  </a:lnTo>
                  <a:lnTo>
                    <a:pt x="175" y="502"/>
                  </a:lnTo>
                  <a:lnTo>
                    <a:pt x="175" y="502"/>
                  </a:lnTo>
                  <a:lnTo>
                    <a:pt x="175" y="502"/>
                  </a:lnTo>
                  <a:lnTo>
                    <a:pt x="176" y="502"/>
                  </a:lnTo>
                  <a:lnTo>
                    <a:pt x="176" y="502"/>
                  </a:lnTo>
                  <a:lnTo>
                    <a:pt x="176" y="502"/>
                  </a:lnTo>
                  <a:lnTo>
                    <a:pt x="176" y="502"/>
                  </a:lnTo>
                  <a:lnTo>
                    <a:pt x="176" y="501"/>
                  </a:lnTo>
                  <a:lnTo>
                    <a:pt x="176" y="501"/>
                  </a:lnTo>
                  <a:lnTo>
                    <a:pt x="176" y="501"/>
                  </a:lnTo>
                  <a:lnTo>
                    <a:pt x="176" y="501"/>
                  </a:lnTo>
                  <a:lnTo>
                    <a:pt x="176" y="501"/>
                  </a:lnTo>
                  <a:lnTo>
                    <a:pt x="176" y="501"/>
                  </a:lnTo>
                  <a:lnTo>
                    <a:pt x="176" y="500"/>
                  </a:lnTo>
                  <a:lnTo>
                    <a:pt x="176" y="500"/>
                  </a:lnTo>
                  <a:lnTo>
                    <a:pt x="177" y="500"/>
                  </a:lnTo>
                  <a:lnTo>
                    <a:pt x="177" y="500"/>
                  </a:lnTo>
                  <a:lnTo>
                    <a:pt x="177" y="500"/>
                  </a:lnTo>
                  <a:lnTo>
                    <a:pt x="177" y="500"/>
                  </a:lnTo>
                  <a:lnTo>
                    <a:pt x="177" y="500"/>
                  </a:lnTo>
                  <a:lnTo>
                    <a:pt x="177" y="500"/>
                  </a:lnTo>
                  <a:lnTo>
                    <a:pt x="177" y="499"/>
                  </a:lnTo>
                  <a:lnTo>
                    <a:pt x="177" y="499"/>
                  </a:lnTo>
                  <a:lnTo>
                    <a:pt x="177" y="499"/>
                  </a:lnTo>
                  <a:lnTo>
                    <a:pt x="177" y="499"/>
                  </a:lnTo>
                  <a:lnTo>
                    <a:pt x="178" y="499"/>
                  </a:lnTo>
                  <a:lnTo>
                    <a:pt x="178" y="499"/>
                  </a:lnTo>
                  <a:lnTo>
                    <a:pt x="178" y="499"/>
                  </a:lnTo>
                  <a:lnTo>
                    <a:pt x="178" y="498"/>
                  </a:lnTo>
                  <a:lnTo>
                    <a:pt x="178" y="498"/>
                  </a:lnTo>
                  <a:lnTo>
                    <a:pt x="178" y="498"/>
                  </a:lnTo>
                  <a:lnTo>
                    <a:pt x="178" y="498"/>
                  </a:lnTo>
                  <a:lnTo>
                    <a:pt x="178" y="498"/>
                  </a:lnTo>
                  <a:lnTo>
                    <a:pt x="178" y="498"/>
                  </a:lnTo>
                  <a:lnTo>
                    <a:pt x="178" y="497"/>
                  </a:lnTo>
                  <a:lnTo>
                    <a:pt x="178" y="497"/>
                  </a:lnTo>
                  <a:lnTo>
                    <a:pt x="178" y="497"/>
                  </a:lnTo>
                  <a:lnTo>
                    <a:pt x="179" y="497"/>
                  </a:lnTo>
                  <a:lnTo>
                    <a:pt x="179" y="497"/>
                  </a:lnTo>
                  <a:lnTo>
                    <a:pt x="179" y="497"/>
                  </a:lnTo>
                  <a:lnTo>
                    <a:pt x="179" y="497"/>
                  </a:lnTo>
                  <a:lnTo>
                    <a:pt x="179" y="496"/>
                  </a:lnTo>
                  <a:lnTo>
                    <a:pt x="179" y="496"/>
                  </a:lnTo>
                  <a:lnTo>
                    <a:pt x="179" y="496"/>
                  </a:lnTo>
                  <a:lnTo>
                    <a:pt x="179" y="496"/>
                  </a:lnTo>
                  <a:lnTo>
                    <a:pt x="179" y="496"/>
                  </a:lnTo>
                  <a:lnTo>
                    <a:pt x="179" y="496"/>
                  </a:lnTo>
                  <a:lnTo>
                    <a:pt x="180" y="496"/>
                  </a:lnTo>
                  <a:lnTo>
                    <a:pt x="180" y="495"/>
                  </a:lnTo>
                  <a:lnTo>
                    <a:pt x="180" y="495"/>
                  </a:lnTo>
                  <a:lnTo>
                    <a:pt x="180" y="495"/>
                  </a:lnTo>
                  <a:lnTo>
                    <a:pt x="180" y="495"/>
                  </a:lnTo>
                  <a:lnTo>
                    <a:pt x="180" y="495"/>
                  </a:lnTo>
                  <a:lnTo>
                    <a:pt x="180" y="495"/>
                  </a:lnTo>
                  <a:lnTo>
                    <a:pt x="180" y="494"/>
                  </a:lnTo>
                  <a:lnTo>
                    <a:pt x="180" y="494"/>
                  </a:lnTo>
                  <a:lnTo>
                    <a:pt x="180" y="494"/>
                  </a:lnTo>
                  <a:lnTo>
                    <a:pt x="180" y="494"/>
                  </a:lnTo>
                  <a:lnTo>
                    <a:pt x="180" y="494"/>
                  </a:lnTo>
                  <a:lnTo>
                    <a:pt x="181" y="494"/>
                  </a:lnTo>
                  <a:lnTo>
                    <a:pt x="181" y="494"/>
                  </a:lnTo>
                  <a:lnTo>
                    <a:pt x="181" y="493"/>
                  </a:lnTo>
                  <a:lnTo>
                    <a:pt x="181" y="493"/>
                  </a:lnTo>
                  <a:lnTo>
                    <a:pt x="181" y="493"/>
                  </a:lnTo>
                  <a:lnTo>
                    <a:pt x="181" y="493"/>
                  </a:lnTo>
                  <a:lnTo>
                    <a:pt x="181" y="493"/>
                  </a:lnTo>
                  <a:lnTo>
                    <a:pt x="181" y="493"/>
                  </a:lnTo>
                  <a:lnTo>
                    <a:pt x="181" y="492"/>
                  </a:lnTo>
                  <a:lnTo>
                    <a:pt x="181" y="492"/>
                  </a:lnTo>
                  <a:lnTo>
                    <a:pt x="181" y="492"/>
                  </a:lnTo>
                  <a:lnTo>
                    <a:pt x="182" y="492"/>
                  </a:lnTo>
                  <a:lnTo>
                    <a:pt x="182" y="492"/>
                  </a:lnTo>
                  <a:lnTo>
                    <a:pt x="182" y="492"/>
                  </a:lnTo>
                  <a:lnTo>
                    <a:pt x="182" y="492"/>
                  </a:lnTo>
                  <a:lnTo>
                    <a:pt x="182" y="491"/>
                  </a:lnTo>
                  <a:lnTo>
                    <a:pt x="182" y="491"/>
                  </a:lnTo>
                  <a:lnTo>
                    <a:pt x="182" y="491"/>
                  </a:lnTo>
                  <a:lnTo>
                    <a:pt x="182" y="491"/>
                  </a:lnTo>
                  <a:lnTo>
                    <a:pt x="182" y="491"/>
                  </a:lnTo>
                  <a:lnTo>
                    <a:pt x="182" y="491"/>
                  </a:lnTo>
                  <a:lnTo>
                    <a:pt x="182" y="490"/>
                  </a:lnTo>
                  <a:lnTo>
                    <a:pt x="183" y="490"/>
                  </a:lnTo>
                  <a:lnTo>
                    <a:pt x="183" y="490"/>
                  </a:lnTo>
                  <a:lnTo>
                    <a:pt x="183" y="490"/>
                  </a:lnTo>
                  <a:lnTo>
                    <a:pt x="183" y="490"/>
                  </a:lnTo>
                  <a:lnTo>
                    <a:pt x="183" y="490"/>
                  </a:lnTo>
                  <a:lnTo>
                    <a:pt x="183" y="490"/>
                  </a:lnTo>
                  <a:lnTo>
                    <a:pt x="183" y="489"/>
                  </a:lnTo>
                  <a:lnTo>
                    <a:pt x="183" y="489"/>
                  </a:lnTo>
                  <a:lnTo>
                    <a:pt x="183" y="489"/>
                  </a:lnTo>
                  <a:lnTo>
                    <a:pt x="183" y="489"/>
                  </a:lnTo>
                  <a:lnTo>
                    <a:pt x="183" y="489"/>
                  </a:lnTo>
                  <a:lnTo>
                    <a:pt x="184" y="489"/>
                  </a:lnTo>
                  <a:lnTo>
                    <a:pt x="184" y="488"/>
                  </a:lnTo>
                  <a:lnTo>
                    <a:pt x="184" y="488"/>
                  </a:lnTo>
                  <a:lnTo>
                    <a:pt x="184" y="488"/>
                  </a:lnTo>
                  <a:lnTo>
                    <a:pt x="184" y="488"/>
                  </a:lnTo>
                  <a:lnTo>
                    <a:pt x="184" y="488"/>
                  </a:lnTo>
                  <a:lnTo>
                    <a:pt x="184" y="488"/>
                  </a:lnTo>
                  <a:lnTo>
                    <a:pt x="184" y="487"/>
                  </a:lnTo>
                  <a:lnTo>
                    <a:pt x="184" y="487"/>
                  </a:lnTo>
                  <a:lnTo>
                    <a:pt x="184" y="487"/>
                  </a:lnTo>
                  <a:lnTo>
                    <a:pt x="184" y="487"/>
                  </a:lnTo>
                  <a:lnTo>
                    <a:pt x="185" y="487"/>
                  </a:lnTo>
                  <a:lnTo>
                    <a:pt x="185" y="487"/>
                  </a:lnTo>
                  <a:lnTo>
                    <a:pt x="185" y="486"/>
                  </a:lnTo>
                  <a:lnTo>
                    <a:pt x="185" y="486"/>
                  </a:lnTo>
                  <a:lnTo>
                    <a:pt x="185" y="486"/>
                  </a:lnTo>
                  <a:lnTo>
                    <a:pt x="185" y="486"/>
                  </a:lnTo>
                  <a:lnTo>
                    <a:pt x="185" y="486"/>
                  </a:lnTo>
                  <a:lnTo>
                    <a:pt x="185" y="486"/>
                  </a:lnTo>
                  <a:lnTo>
                    <a:pt x="185" y="485"/>
                  </a:lnTo>
                  <a:lnTo>
                    <a:pt x="185" y="485"/>
                  </a:lnTo>
                  <a:lnTo>
                    <a:pt x="185" y="485"/>
                  </a:lnTo>
                  <a:lnTo>
                    <a:pt x="186" y="485"/>
                  </a:lnTo>
                  <a:lnTo>
                    <a:pt x="186" y="485"/>
                  </a:lnTo>
                  <a:lnTo>
                    <a:pt x="186" y="485"/>
                  </a:lnTo>
                  <a:lnTo>
                    <a:pt x="186" y="484"/>
                  </a:lnTo>
                  <a:lnTo>
                    <a:pt x="186" y="484"/>
                  </a:lnTo>
                  <a:lnTo>
                    <a:pt x="186" y="484"/>
                  </a:lnTo>
                  <a:lnTo>
                    <a:pt x="186" y="484"/>
                  </a:lnTo>
                  <a:lnTo>
                    <a:pt x="186" y="484"/>
                  </a:lnTo>
                  <a:lnTo>
                    <a:pt x="186" y="484"/>
                  </a:lnTo>
                  <a:lnTo>
                    <a:pt x="186" y="483"/>
                  </a:lnTo>
                  <a:lnTo>
                    <a:pt x="186" y="483"/>
                  </a:lnTo>
                  <a:lnTo>
                    <a:pt x="186" y="483"/>
                  </a:lnTo>
                  <a:lnTo>
                    <a:pt x="187" y="483"/>
                  </a:lnTo>
                  <a:lnTo>
                    <a:pt x="187" y="483"/>
                  </a:lnTo>
                  <a:lnTo>
                    <a:pt x="187" y="483"/>
                  </a:lnTo>
                  <a:lnTo>
                    <a:pt x="187" y="482"/>
                  </a:lnTo>
                  <a:lnTo>
                    <a:pt x="187" y="482"/>
                  </a:lnTo>
                  <a:lnTo>
                    <a:pt x="187" y="482"/>
                  </a:lnTo>
                  <a:lnTo>
                    <a:pt x="187" y="482"/>
                  </a:lnTo>
                  <a:lnTo>
                    <a:pt x="187" y="482"/>
                  </a:lnTo>
                  <a:lnTo>
                    <a:pt x="187" y="482"/>
                  </a:lnTo>
                  <a:lnTo>
                    <a:pt x="187" y="481"/>
                  </a:lnTo>
                  <a:lnTo>
                    <a:pt x="188" y="481"/>
                  </a:lnTo>
                  <a:lnTo>
                    <a:pt x="188" y="481"/>
                  </a:lnTo>
                  <a:lnTo>
                    <a:pt x="188" y="481"/>
                  </a:lnTo>
                  <a:lnTo>
                    <a:pt x="188" y="481"/>
                  </a:lnTo>
                  <a:lnTo>
                    <a:pt x="188" y="481"/>
                  </a:lnTo>
                  <a:lnTo>
                    <a:pt x="188" y="480"/>
                  </a:lnTo>
                  <a:lnTo>
                    <a:pt x="188" y="480"/>
                  </a:lnTo>
                  <a:lnTo>
                    <a:pt x="188" y="480"/>
                  </a:lnTo>
                  <a:lnTo>
                    <a:pt x="188" y="480"/>
                  </a:lnTo>
                  <a:lnTo>
                    <a:pt x="188" y="480"/>
                  </a:lnTo>
                  <a:lnTo>
                    <a:pt x="188" y="480"/>
                  </a:lnTo>
                  <a:lnTo>
                    <a:pt x="189" y="479"/>
                  </a:lnTo>
                  <a:lnTo>
                    <a:pt x="189" y="479"/>
                  </a:lnTo>
                  <a:lnTo>
                    <a:pt x="189" y="479"/>
                  </a:lnTo>
                  <a:lnTo>
                    <a:pt x="189" y="479"/>
                  </a:lnTo>
                  <a:lnTo>
                    <a:pt x="189" y="479"/>
                  </a:lnTo>
                  <a:lnTo>
                    <a:pt x="189" y="479"/>
                  </a:lnTo>
                  <a:lnTo>
                    <a:pt x="189" y="478"/>
                  </a:lnTo>
                  <a:lnTo>
                    <a:pt x="189" y="478"/>
                  </a:lnTo>
                  <a:lnTo>
                    <a:pt x="189" y="478"/>
                  </a:lnTo>
                  <a:lnTo>
                    <a:pt x="189" y="478"/>
                  </a:lnTo>
                  <a:lnTo>
                    <a:pt x="189" y="478"/>
                  </a:lnTo>
                  <a:lnTo>
                    <a:pt x="189" y="477"/>
                  </a:lnTo>
                  <a:lnTo>
                    <a:pt x="190" y="477"/>
                  </a:lnTo>
                  <a:lnTo>
                    <a:pt x="190" y="477"/>
                  </a:lnTo>
                  <a:lnTo>
                    <a:pt x="190" y="477"/>
                  </a:lnTo>
                  <a:lnTo>
                    <a:pt x="190" y="477"/>
                  </a:lnTo>
                  <a:lnTo>
                    <a:pt x="190" y="477"/>
                  </a:lnTo>
                  <a:lnTo>
                    <a:pt x="190" y="476"/>
                  </a:lnTo>
                  <a:lnTo>
                    <a:pt x="190" y="476"/>
                  </a:lnTo>
                  <a:lnTo>
                    <a:pt x="190" y="476"/>
                  </a:lnTo>
                  <a:lnTo>
                    <a:pt x="190" y="476"/>
                  </a:lnTo>
                  <a:lnTo>
                    <a:pt x="190" y="476"/>
                  </a:lnTo>
                  <a:lnTo>
                    <a:pt x="191" y="475"/>
                  </a:lnTo>
                  <a:lnTo>
                    <a:pt x="191" y="475"/>
                  </a:lnTo>
                  <a:lnTo>
                    <a:pt x="191" y="475"/>
                  </a:lnTo>
                  <a:lnTo>
                    <a:pt x="191" y="475"/>
                  </a:lnTo>
                  <a:lnTo>
                    <a:pt x="191" y="475"/>
                  </a:lnTo>
                  <a:lnTo>
                    <a:pt x="191" y="475"/>
                  </a:lnTo>
                  <a:lnTo>
                    <a:pt x="191" y="474"/>
                  </a:lnTo>
                  <a:lnTo>
                    <a:pt x="191" y="474"/>
                  </a:lnTo>
                  <a:lnTo>
                    <a:pt x="191" y="474"/>
                  </a:lnTo>
                  <a:lnTo>
                    <a:pt x="191" y="474"/>
                  </a:lnTo>
                  <a:lnTo>
                    <a:pt x="191" y="474"/>
                  </a:lnTo>
                  <a:lnTo>
                    <a:pt x="191" y="474"/>
                  </a:lnTo>
                  <a:lnTo>
                    <a:pt x="192" y="473"/>
                  </a:lnTo>
                  <a:lnTo>
                    <a:pt x="192" y="473"/>
                  </a:lnTo>
                  <a:lnTo>
                    <a:pt x="192" y="473"/>
                  </a:lnTo>
                  <a:lnTo>
                    <a:pt x="192" y="473"/>
                  </a:lnTo>
                  <a:lnTo>
                    <a:pt x="192" y="473"/>
                  </a:lnTo>
                  <a:lnTo>
                    <a:pt x="192" y="472"/>
                  </a:lnTo>
                  <a:lnTo>
                    <a:pt x="192" y="472"/>
                  </a:lnTo>
                  <a:lnTo>
                    <a:pt x="192" y="472"/>
                  </a:lnTo>
                  <a:lnTo>
                    <a:pt x="192" y="472"/>
                  </a:lnTo>
                  <a:lnTo>
                    <a:pt x="192" y="472"/>
                  </a:lnTo>
                  <a:lnTo>
                    <a:pt x="193" y="471"/>
                  </a:lnTo>
                  <a:lnTo>
                    <a:pt x="193" y="471"/>
                  </a:lnTo>
                  <a:lnTo>
                    <a:pt x="193" y="471"/>
                  </a:lnTo>
                  <a:lnTo>
                    <a:pt x="193" y="471"/>
                  </a:lnTo>
                  <a:lnTo>
                    <a:pt x="193" y="471"/>
                  </a:lnTo>
                  <a:lnTo>
                    <a:pt x="193" y="471"/>
                  </a:lnTo>
                  <a:lnTo>
                    <a:pt x="193" y="470"/>
                  </a:lnTo>
                  <a:lnTo>
                    <a:pt x="193" y="470"/>
                  </a:lnTo>
                  <a:lnTo>
                    <a:pt x="193" y="470"/>
                  </a:lnTo>
                  <a:lnTo>
                    <a:pt x="193" y="470"/>
                  </a:lnTo>
                  <a:lnTo>
                    <a:pt x="193" y="470"/>
                  </a:lnTo>
                  <a:lnTo>
                    <a:pt x="193" y="469"/>
                  </a:lnTo>
                  <a:lnTo>
                    <a:pt x="194" y="469"/>
                  </a:lnTo>
                  <a:lnTo>
                    <a:pt x="194" y="469"/>
                  </a:lnTo>
                  <a:lnTo>
                    <a:pt x="194" y="469"/>
                  </a:lnTo>
                  <a:lnTo>
                    <a:pt x="194" y="469"/>
                  </a:lnTo>
                  <a:lnTo>
                    <a:pt x="194" y="468"/>
                  </a:lnTo>
                  <a:lnTo>
                    <a:pt x="194" y="468"/>
                  </a:lnTo>
                  <a:lnTo>
                    <a:pt x="194" y="468"/>
                  </a:lnTo>
                  <a:lnTo>
                    <a:pt x="194" y="468"/>
                  </a:lnTo>
                  <a:lnTo>
                    <a:pt x="194" y="468"/>
                  </a:lnTo>
                  <a:lnTo>
                    <a:pt x="194" y="467"/>
                  </a:lnTo>
                  <a:lnTo>
                    <a:pt x="194" y="467"/>
                  </a:lnTo>
                  <a:lnTo>
                    <a:pt x="195" y="467"/>
                  </a:lnTo>
                  <a:lnTo>
                    <a:pt x="195" y="467"/>
                  </a:lnTo>
                  <a:lnTo>
                    <a:pt x="195" y="467"/>
                  </a:lnTo>
                  <a:lnTo>
                    <a:pt x="195" y="467"/>
                  </a:lnTo>
                  <a:lnTo>
                    <a:pt x="195" y="466"/>
                  </a:lnTo>
                  <a:lnTo>
                    <a:pt x="195" y="466"/>
                  </a:lnTo>
                  <a:lnTo>
                    <a:pt x="195" y="466"/>
                  </a:lnTo>
                  <a:lnTo>
                    <a:pt x="195" y="466"/>
                  </a:lnTo>
                  <a:lnTo>
                    <a:pt x="195" y="466"/>
                  </a:lnTo>
                  <a:lnTo>
                    <a:pt x="195" y="465"/>
                  </a:lnTo>
                  <a:lnTo>
                    <a:pt x="195" y="465"/>
                  </a:lnTo>
                  <a:lnTo>
                    <a:pt x="196" y="465"/>
                  </a:lnTo>
                  <a:lnTo>
                    <a:pt x="196" y="465"/>
                  </a:lnTo>
                  <a:lnTo>
                    <a:pt x="196" y="465"/>
                  </a:lnTo>
                  <a:lnTo>
                    <a:pt x="196" y="464"/>
                  </a:lnTo>
                  <a:lnTo>
                    <a:pt x="196" y="464"/>
                  </a:lnTo>
                  <a:lnTo>
                    <a:pt x="196" y="464"/>
                  </a:lnTo>
                  <a:lnTo>
                    <a:pt x="196" y="464"/>
                  </a:lnTo>
                  <a:lnTo>
                    <a:pt x="196" y="464"/>
                  </a:lnTo>
                  <a:lnTo>
                    <a:pt x="196" y="464"/>
                  </a:lnTo>
                  <a:lnTo>
                    <a:pt x="196" y="463"/>
                  </a:lnTo>
                  <a:lnTo>
                    <a:pt x="196" y="463"/>
                  </a:lnTo>
                  <a:lnTo>
                    <a:pt x="197" y="463"/>
                  </a:lnTo>
                  <a:lnTo>
                    <a:pt x="197" y="463"/>
                  </a:lnTo>
                  <a:lnTo>
                    <a:pt x="197" y="462"/>
                  </a:lnTo>
                  <a:lnTo>
                    <a:pt x="197" y="462"/>
                  </a:lnTo>
                  <a:lnTo>
                    <a:pt x="197" y="462"/>
                  </a:lnTo>
                  <a:lnTo>
                    <a:pt x="197" y="462"/>
                  </a:lnTo>
                  <a:lnTo>
                    <a:pt x="197" y="462"/>
                  </a:lnTo>
                  <a:lnTo>
                    <a:pt x="197" y="462"/>
                  </a:lnTo>
                  <a:lnTo>
                    <a:pt x="197" y="461"/>
                  </a:lnTo>
                  <a:lnTo>
                    <a:pt x="197" y="461"/>
                  </a:lnTo>
                  <a:lnTo>
                    <a:pt x="197" y="461"/>
                  </a:lnTo>
                  <a:lnTo>
                    <a:pt x="197" y="461"/>
                  </a:lnTo>
                  <a:lnTo>
                    <a:pt x="198" y="461"/>
                  </a:lnTo>
                  <a:lnTo>
                    <a:pt x="198" y="460"/>
                  </a:lnTo>
                  <a:lnTo>
                    <a:pt x="198" y="460"/>
                  </a:lnTo>
                  <a:lnTo>
                    <a:pt x="198" y="460"/>
                  </a:lnTo>
                  <a:lnTo>
                    <a:pt x="198" y="460"/>
                  </a:lnTo>
                  <a:lnTo>
                    <a:pt x="198" y="460"/>
                  </a:lnTo>
                  <a:lnTo>
                    <a:pt x="198" y="459"/>
                  </a:lnTo>
                  <a:lnTo>
                    <a:pt x="198" y="459"/>
                  </a:lnTo>
                  <a:lnTo>
                    <a:pt x="198" y="459"/>
                  </a:lnTo>
                  <a:lnTo>
                    <a:pt x="198" y="459"/>
                  </a:lnTo>
                  <a:lnTo>
                    <a:pt x="199" y="459"/>
                  </a:lnTo>
                  <a:lnTo>
                    <a:pt x="199" y="458"/>
                  </a:lnTo>
                  <a:lnTo>
                    <a:pt x="199" y="458"/>
                  </a:lnTo>
                  <a:lnTo>
                    <a:pt x="199" y="458"/>
                  </a:lnTo>
                  <a:lnTo>
                    <a:pt x="199" y="458"/>
                  </a:lnTo>
                  <a:lnTo>
                    <a:pt x="199" y="457"/>
                  </a:lnTo>
                  <a:lnTo>
                    <a:pt x="199" y="457"/>
                  </a:lnTo>
                  <a:lnTo>
                    <a:pt x="199" y="457"/>
                  </a:lnTo>
                  <a:lnTo>
                    <a:pt x="199" y="457"/>
                  </a:lnTo>
                  <a:lnTo>
                    <a:pt x="199" y="457"/>
                  </a:lnTo>
                  <a:lnTo>
                    <a:pt x="199" y="456"/>
                  </a:lnTo>
                  <a:lnTo>
                    <a:pt x="199" y="456"/>
                  </a:lnTo>
                  <a:lnTo>
                    <a:pt x="200" y="456"/>
                  </a:lnTo>
                  <a:lnTo>
                    <a:pt x="200" y="456"/>
                  </a:lnTo>
                  <a:lnTo>
                    <a:pt x="200" y="456"/>
                  </a:lnTo>
                  <a:lnTo>
                    <a:pt x="200" y="456"/>
                  </a:lnTo>
                  <a:lnTo>
                    <a:pt x="200" y="455"/>
                  </a:lnTo>
                  <a:lnTo>
                    <a:pt x="200" y="455"/>
                  </a:lnTo>
                  <a:lnTo>
                    <a:pt x="200" y="455"/>
                  </a:lnTo>
                  <a:lnTo>
                    <a:pt x="200" y="455"/>
                  </a:lnTo>
                  <a:lnTo>
                    <a:pt x="200" y="454"/>
                  </a:lnTo>
                  <a:lnTo>
                    <a:pt x="200" y="454"/>
                  </a:lnTo>
                  <a:lnTo>
                    <a:pt x="201" y="454"/>
                  </a:lnTo>
                  <a:lnTo>
                    <a:pt x="201" y="454"/>
                  </a:lnTo>
                  <a:lnTo>
                    <a:pt x="201" y="454"/>
                  </a:lnTo>
                  <a:lnTo>
                    <a:pt x="201" y="453"/>
                  </a:lnTo>
                  <a:lnTo>
                    <a:pt x="201" y="453"/>
                  </a:lnTo>
                  <a:lnTo>
                    <a:pt x="201" y="453"/>
                  </a:lnTo>
                  <a:lnTo>
                    <a:pt x="201" y="453"/>
                  </a:lnTo>
                  <a:lnTo>
                    <a:pt x="201" y="453"/>
                  </a:lnTo>
                  <a:lnTo>
                    <a:pt x="201" y="452"/>
                  </a:lnTo>
                  <a:lnTo>
                    <a:pt x="201" y="452"/>
                  </a:lnTo>
                  <a:lnTo>
                    <a:pt x="201" y="452"/>
                  </a:lnTo>
                  <a:lnTo>
                    <a:pt x="202" y="452"/>
                  </a:lnTo>
                  <a:lnTo>
                    <a:pt x="202" y="452"/>
                  </a:lnTo>
                  <a:lnTo>
                    <a:pt x="202" y="451"/>
                  </a:lnTo>
                  <a:lnTo>
                    <a:pt x="202" y="451"/>
                  </a:lnTo>
                  <a:lnTo>
                    <a:pt x="202" y="451"/>
                  </a:lnTo>
                  <a:lnTo>
                    <a:pt x="202" y="451"/>
                  </a:lnTo>
                  <a:lnTo>
                    <a:pt x="202" y="451"/>
                  </a:lnTo>
                  <a:lnTo>
                    <a:pt x="202" y="450"/>
                  </a:lnTo>
                  <a:lnTo>
                    <a:pt x="202" y="450"/>
                  </a:lnTo>
                  <a:lnTo>
                    <a:pt x="202" y="450"/>
                  </a:lnTo>
                  <a:lnTo>
                    <a:pt x="202" y="450"/>
                  </a:lnTo>
                  <a:lnTo>
                    <a:pt x="202" y="449"/>
                  </a:lnTo>
                  <a:lnTo>
                    <a:pt x="203" y="449"/>
                  </a:lnTo>
                  <a:lnTo>
                    <a:pt x="203" y="449"/>
                  </a:lnTo>
                  <a:lnTo>
                    <a:pt x="203" y="449"/>
                  </a:lnTo>
                  <a:lnTo>
                    <a:pt x="203" y="449"/>
                  </a:lnTo>
                  <a:lnTo>
                    <a:pt x="203" y="448"/>
                  </a:lnTo>
                  <a:lnTo>
                    <a:pt x="203" y="448"/>
                  </a:lnTo>
                  <a:lnTo>
                    <a:pt x="203" y="448"/>
                  </a:lnTo>
                  <a:lnTo>
                    <a:pt x="203" y="448"/>
                  </a:lnTo>
                  <a:lnTo>
                    <a:pt x="203" y="447"/>
                  </a:lnTo>
                  <a:lnTo>
                    <a:pt x="203" y="447"/>
                  </a:lnTo>
                  <a:lnTo>
                    <a:pt x="204" y="447"/>
                  </a:lnTo>
                  <a:lnTo>
                    <a:pt x="204" y="447"/>
                  </a:lnTo>
                  <a:lnTo>
                    <a:pt x="204" y="447"/>
                  </a:lnTo>
                  <a:lnTo>
                    <a:pt x="204" y="446"/>
                  </a:lnTo>
                  <a:lnTo>
                    <a:pt x="204" y="446"/>
                  </a:lnTo>
                  <a:lnTo>
                    <a:pt x="204" y="446"/>
                  </a:lnTo>
                  <a:lnTo>
                    <a:pt x="204" y="446"/>
                  </a:lnTo>
                  <a:lnTo>
                    <a:pt x="204" y="446"/>
                  </a:lnTo>
                  <a:lnTo>
                    <a:pt x="204" y="445"/>
                  </a:lnTo>
                  <a:lnTo>
                    <a:pt x="204" y="445"/>
                  </a:lnTo>
                  <a:lnTo>
                    <a:pt x="204" y="445"/>
                  </a:lnTo>
                  <a:lnTo>
                    <a:pt x="204" y="445"/>
                  </a:lnTo>
                  <a:lnTo>
                    <a:pt x="205" y="444"/>
                  </a:lnTo>
                  <a:lnTo>
                    <a:pt x="205" y="444"/>
                  </a:lnTo>
                  <a:lnTo>
                    <a:pt x="205" y="444"/>
                  </a:lnTo>
                  <a:lnTo>
                    <a:pt x="205" y="444"/>
                  </a:lnTo>
                  <a:lnTo>
                    <a:pt x="205" y="444"/>
                  </a:lnTo>
                  <a:lnTo>
                    <a:pt x="205" y="443"/>
                  </a:lnTo>
                  <a:lnTo>
                    <a:pt x="205" y="443"/>
                  </a:lnTo>
                  <a:lnTo>
                    <a:pt x="205" y="443"/>
                  </a:lnTo>
                  <a:lnTo>
                    <a:pt x="205" y="443"/>
                  </a:lnTo>
                  <a:lnTo>
                    <a:pt x="205" y="442"/>
                  </a:lnTo>
                  <a:lnTo>
                    <a:pt x="206" y="442"/>
                  </a:lnTo>
                  <a:lnTo>
                    <a:pt x="206" y="442"/>
                  </a:lnTo>
                  <a:lnTo>
                    <a:pt x="206" y="442"/>
                  </a:lnTo>
                  <a:lnTo>
                    <a:pt x="206" y="442"/>
                  </a:lnTo>
                  <a:lnTo>
                    <a:pt x="206" y="441"/>
                  </a:lnTo>
                  <a:lnTo>
                    <a:pt x="206" y="441"/>
                  </a:lnTo>
                  <a:lnTo>
                    <a:pt x="206" y="441"/>
                  </a:lnTo>
                  <a:lnTo>
                    <a:pt x="206" y="441"/>
                  </a:lnTo>
                  <a:lnTo>
                    <a:pt x="206" y="441"/>
                  </a:lnTo>
                  <a:lnTo>
                    <a:pt x="206" y="440"/>
                  </a:lnTo>
                  <a:lnTo>
                    <a:pt x="206" y="440"/>
                  </a:lnTo>
                  <a:lnTo>
                    <a:pt x="206" y="440"/>
                  </a:lnTo>
                  <a:lnTo>
                    <a:pt x="207" y="440"/>
                  </a:lnTo>
                  <a:lnTo>
                    <a:pt x="207" y="439"/>
                  </a:lnTo>
                  <a:lnTo>
                    <a:pt x="207" y="439"/>
                  </a:lnTo>
                  <a:lnTo>
                    <a:pt x="207" y="439"/>
                  </a:lnTo>
                  <a:lnTo>
                    <a:pt x="207" y="439"/>
                  </a:lnTo>
                  <a:lnTo>
                    <a:pt x="207" y="438"/>
                  </a:lnTo>
                  <a:lnTo>
                    <a:pt x="207" y="438"/>
                  </a:lnTo>
                  <a:lnTo>
                    <a:pt x="207" y="438"/>
                  </a:lnTo>
                  <a:lnTo>
                    <a:pt x="207" y="438"/>
                  </a:lnTo>
                  <a:lnTo>
                    <a:pt x="207" y="438"/>
                  </a:lnTo>
                  <a:lnTo>
                    <a:pt x="207" y="437"/>
                  </a:lnTo>
                  <a:lnTo>
                    <a:pt x="208" y="437"/>
                  </a:lnTo>
                  <a:lnTo>
                    <a:pt x="208" y="437"/>
                  </a:lnTo>
                  <a:lnTo>
                    <a:pt x="208" y="437"/>
                  </a:lnTo>
                  <a:lnTo>
                    <a:pt x="208" y="436"/>
                  </a:lnTo>
                  <a:lnTo>
                    <a:pt x="208" y="436"/>
                  </a:lnTo>
                  <a:lnTo>
                    <a:pt x="208" y="436"/>
                  </a:lnTo>
                  <a:lnTo>
                    <a:pt x="208" y="436"/>
                  </a:lnTo>
                  <a:lnTo>
                    <a:pt x="208" y="436"/>
                  </a:lnTo>
                  <a:lnTo>
                    <a:pt x="208" y="435"/>
                  </a:lnTo>
                  <a:lnTo>
                    <a:pt x="208" y="435"/>
                  </a:lnTo>
                  <a:lnTo>
                    <a:pt x="208" y="435"/>
                  </a:lnTo>
                  <a:lnTo>
                    <a:pt x="209" y="435"/>
                  </a:lnTo>
                  <a:lnTo>
                    <a:pt x="209" y="434"/>
                  </a:lnTo>
                  <a:lnTo>
                    <a:pt x="209" y="434"/>
                  </a:lnTo>
                  <a:lnTo>
                    <a:pt x="209" y="434"/>
                  </a:lnTo>
                  <a:lnTo>
                    <a:pt x="209" y="434"/>
                  </a:lnTo>
                  <a:lnTo>
                    <a:pt x="209" y="433"/>
                  </a:lnTo>
                  <a:lnTo>
                    <a:pt x="209" y="433"/>
                  </a:lnTo>
                  <a:lnTo>
                    <a:pt x="209" y="433"/>
                  </a:lnTo>
                  <a:lnTo>
                    <a:pt x="209" y="433"/>
                  </a:lnTo>
                  <a:lnTo>
                    <a:pt x="209" y="432"/>
                  </a:lnTo>
                  <a:lnTo>
                    <a:pt x="209" y="432"/>
                  </a:lnTo>
                  <a:lnTo>
                    <a:pt x="210" y="432"/>
                  </a:lnTo>
                  <a:lnTo>
                    <a:pt x="210" y="432"/>
                  </a:lnTo>
                  <a:lnTo>
                    <a:pt x="210" y="432"/>
                  </a:lnTo>
                  <a:lnTo>
                    <a:pt x="210" y="431"/>
                  </a:lnTo>
                  <a:lnTo>
                    <a:pt x="210" y="431"/>
                  </a:lnTo>
                  <a:lnTo>
                    <a:pt x="210" y="431"/>
                  </a:lnTo>
                  <a:lnTo>
                    <a:pt x="210" y="431"/>
                  </a:lnTo>
                  <a:lnTo>
                    <a:pt x="210" y="430"/>
                  </a:lnTo>
                  <a:lnTo>
                    <a:pt x="210" y="430"/>
                  </a:lnTo>
                  <a:lnTo>
                    <a:pt x="210" y="430"/>
                  </a:lnTo>
                  <a:lnTo>
                    <a:pt x="210" y="430"/>
                  </a:lnTo>
                  <a:lnTo>
                    <a:pt x="210" y="429"/>
                  </a:lnTo>
                  <a:lnTo>
                    <a:pt x="211" y="429"/>
                  </a:lnTo>
                  <a:lnTo>
                    <a:pt x="211" y="429"/>
                  </a:lnTo>
                  <a:lnTo>
                    <a:pt x="211" y="429"/>
                  </a:lnTo>
                  <a:lnTo>
                    <a:pt x="211" y="429"/>
                  </a:lnTo>
                  <a:lnTo>
                    <a:pt x="211" y="428"/>
                  </a:lnTo>
                  <a:lnTo>
                    <a:pt x="211" y="428"/>
                  </a:lnTo>
                  <a:lnTo>
                    <a:pt x="211" y="428"/>
                  </a:lnTo>
                  <a:lnTo>
                    <a:pt x="211" y="428"/>
                  </a:lnTo>
                  <a:lnTo>
                    <a:pt x="211" y="427"/>
                  </a:lnTo>
                  <a:lnTo>
                    <a:pt x="211" y="427"/>
                  </a:lnTo>
                  <a:lnTo>
                    <a:pt x="212" y="427"/>
                  </a:lnTo>
                  <a:lnTo>
                    <a:pt x="212" y="427"/>
                  </a:lnTo>
                  <a:lnTo>
                    <a:pt x="212" y="426"/>
                  </a:lnTo>
                  <a:lnTo>
                    <a:pt x="212" y="426"/>
                  </a:lnTo>
                  <a:lnTo>
                    <a:pt x="212" y="426"/>
                  </a:lnTo>
                  <a:lnTo>
                    <a:pt x="212" y="426"/>
                  </a:lnTo>
                  <a:lnTo>
                    <a:pt x="212" y="425"/>
                  </a:lnTo>
                  <a:lnTo>
                    <a:pt x="212" y="425"/>
                  </a:lnTo>
                  <a:lnTo>
                    <a:pt x="212" y="425"/>
                  </a:lnTo>
                  <a:lnTo>
                    <a:pt x="212" y="425"/>
                  </a:lnTo>
                  <a:lnTo>
                    <a:pt x="212" y="424"/>
                  </a:lnTo>
                  <a:lnTo>
                    <a:pt x="212" y="424"/>
                  </a:lnTo>
                  <a:lnTo>
                    <a:pt x="213" y="424"/>
                  </a:lnTo>
                  <a:lnTo>
                    <a:pt x="213" y="424"/>
                  </a:lnTo>
                  <a:lnTo>
                    <a:pt x="213" y="424"/>
                  </a:lnTo>
                  <a:lnTo>
                    <a:pt x="213" y="423"/>
                  </a:lnTo>
                  <a:lnTo>
                    <a:pt x="213" y="423"/>
                  </a:lnTo>
                  <a:lnTo>
                    <a:pt x="213" y="423"/>
                  </a:lnTo>
                  <a:lnTo>
                    <a:pt x="213" y="423"/>
                  </a:lnTo>
                  <a:lnTo>
                    <a:pt x="213" y="422"/>
                  </a:lnTo>
                  <a:lnTo>
                    <a:pt x="213" y="422"/>
                  </a:lnTo>
                  <a:lnTo>
                    <a:pt x="213" y="422"/>
                  </a:lnTo>
                  <a:lnTo>
                    <a:pt x="214" y="422"/>
                  </a:lnTo>
                  <a:lnTo>
                    <a:pt x="214" y="421"/>
                  </a:lnTo>
                  <a:lnTo>
                    <a:pt x="214" y="421"/>
                  </a:lnTo>
                  <a:lnTo>
                    <a:pt x="214" y="421"/>
                  </a:lnTo>
                  <a:lnTo>
                    <a:pt x="214" y="421"/>
                  </a:lnTo>
                  <a:lnTo>
                    <a:pt x="214" y="420"/>
                  </a:lnTo>
                  <a:lnTo>
                    <a:pt x="214" y="420"/>
                  </a:lnTo>
                  <a:lnTo>
                    <a:pt x="214" y="420"/>
                  </a:lnTo>
                  <a:lnTo>
                    <a:pt x="214" y="420"/>
                  </a:lnTo>
                  <a:lnTo>
                    <a:pt x="214" y="419"/>
                  </a:lnTo>
                  <a:lnTo>
                    <a:pt x="214" y="419"/>
                  </a:lnTo>
                  <a:lnTo>
                    <a:pt x="214" y="419"/>
                  </a:lnTo>
                  <a:lnTo>
                    <a:pt x="215" y="419"/>
                  </a:lnTo>
                  <a:lnTo>
                    <a:pt x="215" y="418"/>
                  </a:lnTo>
                  <a:lnTo>
                    <a:pt x="215" y="418"/>
                  </a:lnTo>
                  <a:lnTo>
                    <a:pt x="215" y="418"/>
                  </a:lnTo>
                  <a:lnTo>
                    <a:pt x="215" y="418"/>
                  </a:lnTo>
                  <a:lnTo>
                    <a:pt x="215" y="417"/>
                  </a:lnTo>
                  <a:lnTo>
                    <a:pt x="215" y="417"/>
                  </a:lnTo>
                  <a:lnTo>
                    <a:pt x="215" y="417"/>
                  </a:lnTo>
                  <a:lnTo>
                    <a:pt x="215" y="417"/>
                  </a:lnTo>
                  <a:lnTo>
                    <a:pt x="215" y="416"/>
                  </a:lnTo>
                  <a:lnTo>
                    <a:pt x="215" y="416"/>
                  </a:lnTo>
                  <a:lnTo>
                    <a:pt x="216" y="416"/>
                  </a:lnTo>
                  <a:lnTo>
                    <a:pt x="216" y="416"/>
                  </a:lnTo>
                  <a:lnTo>
                    <a:pt x="216" y="415"/>
                  </a:lnTo>
                  <a:lnTo>
                    <a:pt x="216" y="415"/>
                  </a:lnTo>
                  <a:lnTo>
                    <a:pt x="216" y="415"/>
                  </a:lnTo>
                  <a:lnTo>
                    <a:pt x="216" y="415"/>
                  </a:lnTo>
                  <a:lnTo>
                    <a:pt x="216" y="414"/>
                  </a:lnTo>
                  <a:lnTo>
                    <a:pt x="216" y="414"/>
                  </a:lnTo>
                  <a:lnTo>
                    <a:pt x="216" y="414"/>
                  </a:lnTo>
                  <a:lnTo>
                    <a:pt x="216" y="414"/>
                  </a:lnTo>
                  <a:lnTo>
                    <a:pt x="217" y="413"/>
                  </a:lnTo>
                  <a:lnTo>
                    <a:pt x="217" y="413"/>
                  </a:lnTo>
                  <a:lnTo>
                    <a:pt x="217" y="413"/>
                  </a:lnTo>
                  <a:lnTo>
                    <a:pt x="217" y="413"/>
                  </a:lnTo>
                  <a:lnTo>
                    <a:pt x="217" y="412"/>
                  </a:lnTo>
                  <a:lnTo>
                    <a:pt x="217" y="412"/>
                  </a:lnTo>
                  <a:lnTo>
                    <a:pt x="217" y="412"/>
                  </a:lnTo>
                  <a:lnTo>
                    <a:pt x="217" y="412"/>
                  </a:lnTo>
                  <a:lnTo>
                    <a:pt x="217" y="411"/>
                  </a:lnTo>
                  <a:lnTo>
                    <a:pt x="217" y="411"/>
                  </a:lnTo>
                  <a:lnTo>
                    <a:pt x="217" y="411"/>
                  </a:lnTo>
                  <a:lnTo>
                    <a:pt x="217" y="411"/>
                  </a:lnTo>
                  <a:lnTo>
                    <a:pt x="218" y="410"/>
                  </a:lnTo>
                  <a:lnTo>
                    <a:pt x="218" y="410"/>
                  </a:lnTo>
                  <a:lnTo>
                    <a:pt x="218" y="410"/>
                  </a:lnTo>
                  <a:lnTo>
                    <a:pt x="218" y="410"/>
                  </a:lnTo>
                  <a:lnTo>
                    <a:pt x="218" y="409"/>
                  </a:lnTo>
                  <a:lnTo>
                    <a:pt x="218" y="409"/>
                  </a:lnTo>
                  <a:lnTo>
                    <a:pt x="218" y="409"/>
                  </a:lnTo>
                  <a:lnTo>
                    <a:pt x="218" y="409"/>
                  </a:lnTo>
                  <a:lnTo>
                    <a:pt x="218" y="408"/>
                  </a:lnTo>
                  <a:lnTo>
                    <a:pt x="218" y="408"/>
                  </a:lnTo>
                  <a:lnTo>
                    <a:pt x="219" y="408"/>
                  </a:lnTo>
                  <a:lnTo>
                    <a:pt x="219" y="408"/>
                  </a:lnTo>
                  <a:lnTo>
                    <a:pt x="219" y="407"/>
                  </a:lnTo>
                  <a:lnTo>
                    <a:pt x="219" y="407"/>
                  </a:lnTo>
                  <a:lnTo>
                    <a:pt x="219" y="407"/>
                  </a:lnTo>
                  <a:lnTo>
                    <a:pt x="219" y="406"/>
                  </a:lnTo>
                  <a:lnTo>
                    <a:pt x="219" y="406"/>
                  </a:lnTo>
                  <a:lnTo>
                    <a:pt x="219" y="406"/>
                  </a:lnTo>
                  <a:lnTo>
                    <a:pt x="219" y="406"/>
                  </a:lnTo>
                  <a:lnTo>
                    <a:pt x="219" y="406"/>
                  </a:lnTo>
                  <a:lnTo>
                    <a:pt x="219" y="405"/>
                  </a:lnTo>
                  <a:lnTo>
                    <a:pt x="219" y="405"/>
                  </a:lnTo>
                  <a:lnTo>
                    <a:pt x="220" y="405"/>
                  </a:lnTo>
                  <a:lnTo>
                    <a:pt x="220" y="404"/>
                  </a:lnTo>
                  <a:lnTo>
                    <a:pt x="220" y="404"/>
                  </a:lnTo>
                  <a:lnTo>
                    <a:pt x="220" y="404"/>
                  </a:lnTo>
                  <a:lnTo>
                    <a:pt x="220" y="404"/>
                  </a:lnTo>
                  <a:lnTo>
                    <a:pt x="220" y="403"/>
                  </a:lnTo>
                  <a:lnTo>
                    <a:pt x="220" y="403"/>
                  </a:lnTo>
                  <a:lnTo>
                    <a:pt x="220" y="403"/>
                  </a:lnTo>
                  <a:lnTo>
                    <a:pt x="220" y="403"/>
                  </a:lnTo>
                  <a:lnTo>
                    <a:pt x="220" y="402"/>
                  </a:lnTo>
                  <a:lnTo>
                    <a:pt x="220" y="402"/>
                  </a:lnTo>
                  <a:lnTo>
                    <a:pt x="221" y="402"/>
                  </a:lnTo>
                  <a:lnTo>
                    <a:pt x="221" y="402"/>
                  </a:lnTo>
                  <a:lnTo>
                    <a:pt x="221" y="401"/>
                  </a:lnTo>
                  <a:lnTo>
                    <a:pt x="221" y="401"/>
                  </a:lnTo>
                  <a:lnTo>
                    <a:pt x="221" y="401"/>
                  </a:lnTo>
                  <a:lnTo>
                    <a:pt x="221" y="401"/>
                  </a:lnTo>
                  <a:lnTo>
                    <a:pt x="221" y="400"/>
                  </a:lnTo>
                  <a:lnTo>
                    <a:pt x="221" y="400"/>
                  </a:lnTo>
                  <a:lnTo>
                    <a:pt x="221" y="400"/>
                  </a:lnTo>
                  <a:lnTo>
                    <a:pt x="221" y="399"/>
                  </a:lnTo>
                  <a:lnTo>
                    <a:pt x="221" y="399"/>
                  </a:lnTo>
                  <a:lnTo>
                    <a:pt x="222" y="399"/>
                  </a:lnTo>
                  <a:lnTo>
                    <a:pt x="222" y="399"/>
                  </a:lnTo>
                  <a:lnTo>
                    <a:pt x="222" y="398"/>
                  </a:lnTo>
                  <a:lnTo>
                    <a:pt x="222" y="398"/>
                  </a:lnTo>
                  <a:lnTo>
                    <a:pt x="222" y="398"/>
                  </a:lnTo>
                  <a:lnTo>
                    <a:pt x="222" y="398"/>
                  </a:lnTo>
                  <a:lnTo>
                    <a:pt x="222" y="397"/>
                  </a:lnTo>
                  <a:lnTo>
                    <a:pt x="222" y="397"/>
                  </a:lnTo>
                  <a:lnTo>
                    <a:pt x="222" y="397"/>
                  </a:lnTo>
                  <a:lnTo>
                    <a:pt x="222" y="396"/>
                  </a:lnTo>
                  <a:lnTo>
                    <a:pt x="222" y="396"/>
                  </a:lnTo>
                  <a:lnTo>
                    <a:pt x="223" y="396"/>
                  </a:lnTo>
                  <a:lnTo>
                    <a:pt x="223" y="396"/>
                  </a:lnTo>
                  <a:lnTo>
                    <a:pt x="223" y="395"/>
                  </a:lnTo>
                  <a:lnTo>
                    <a:pt x="223" y="395"/>
                  </a:lnTo>
                  <a:lnTo>
                    <a:pt x="223" y="395"/>
                  </a:lnTo>
                  <a:lnTo>
                    <a:pt x="223" y="395"/>
                  </a:lnTo>
                  <a:lnTo>
                    <a:pt x="223" y="394"/>
                  </a:lnTo>
                  <a:lnTo>
                    <a:pt x="223" y="394"/>
                  </a:lnTo>
                  <a:lnTo>
                    <a:pt x="223" y="394"/>
                  </a:lnTo>
                  <a:lnTo>
                    <a:pt x="223" y="394"/>
                  </a:lnTo>
                  <a:lnTo>
                    <a:pt x="223" y="393"/>
                  </a:lnTo>
                  <a:lnTo>
                    <a:pt x="223" y="393"/>
                  </a:lnTo>
                  <a:lnTo>
                    <a:pt x="224" y="393"/>
                  </a:lnTo>
                  <a:lnTo>
                    <a:pt x="224" y="393"/>
                  </a:lnTo>
                  <a:lnTo>
                    <a:pt x="224" y="392"/>
                  </a:lnTo>
                  <a:lnTo>
                    <a:pt x="224" y="392"/>
                  </a:lnTo>
                  <a:lnTo>
                    <a:pt x="224" y="392"/>
                  </a:lnTo>
                  <a:lnTo>
                    <a:pt x="224" y="391"/>
                  </a:lnTo>
                  <a:lnTo>
                    <a:pt x="224" y="391"/>
                  </a:lnTo>
                  <a:lnTo>
                    <a:pt x="224" y="391"/>
                  </a:lnTo>
                  <a:lnTo>
                    <a:pt x="224" y="391"/>
                  </a:lnTo>
                  <a:lnTo>
                    <a:pt x="224" y="390"/>
                  </a:lnTo>
                  <a:lnTo>
                    <a:pt x="225" y="390"/>
                  </a:lnTo>
                  <a:lnTo>
                    <a:pt x="225" y="390"/>
                  </a:lnTo>
                  <a:lnTo>
                    <a:pt x="225" y="389"/>
                  </a:lnTo>
                  <a:lnTo>
                    <a:pt x="225" y="389"/>
                  </a:lnTo>
                  <a:lnTo>
                    <a:pt x="225" y="389"/>
                  </a:lnTo>
                  <a:lnTo>
                    <a:pt x="225" y="389"/>
                  </a:lnTo>
                  <a:lnTo>
                    <a:pt x="225" y="388"/>
                  </a:lnTo>
                  <a:lnTo>
                    <a:pt x="225" y="388"/>
                  </a:lnTo>
                  <a:lnTo>
                    <a:pt x="225" y="388"/>
                  </a:lnTo>
                  <a:lnTo>
                    <a:pt x="225" y="388"/>
                  </a:lnTo>
                  <a:lnTo>
                    <a:pt x="225" y="387"/>
                  </a:lnTo>
                  <a:lnTo>
                    <a:pt x="225" y="387"/>
                  </a:lnTo>
                  <a:lnTo>
                    <a:pt x="226" y="387"/>
                  </a:lnTo>
                  <a:lnTo>
                    <a:pt x="226" y="386"/>
                  </a:lnTo>
                  <a:lnTo>
                    <a:pt x="226" y="386"/>
                  </a:lnTo>
                  <a:lnTo>
                    <a:pt x="226" y="386"/>
                  </a:lnTo>
                  <a:lnTo>
                    <a:pt x="226" y="386"/>
                  </a:lnTo>
                  <a:lnTo>
                    <a:pt x="226" y="385"/>
                  </a:lnTo>
                  <a:lnTo>
                    <a:pt x="226" y="385"/>
                  </a:lnTo>
                  <a:lnTo>
                    <a:pt x="226" y="385"/>
                  </a:lnTo>
                  <a:lnTo>
                    <a:pt x="226" y="384"/>
                  </a:lnTo>
                  <a:lnTo>
                    <a:pt x="226" y="384"/>
                  </a:lnTo>
                  <a:lnTo>
                    <a:pt x="227" y="384"/>
                  </a:lnTo>
                  <a:lnTo>
                    <a:pt x="227" y="384"/>
                  </a:lnTo>
                  <a:lnTo>
                    <a:pt x="227" y="383"/>
                  </a:lnTo>
                  <a:lnTo>
                    <a:pt x="227" y="383"/>
                  </a:lnTo>
                  <a:lnTo>
                    <a:pt x="227" y="383"/>
                  </a:lnTo>
                  <a:lnTo>
                    <a:pt x="227" y="383"/>
                  </a:lnTo>
                  <a:lnTo>
                    <a:pt x="227" y="382"/>
                  </a:lnTo>
                  <a:lnTo>
                    <a:pt x="227" y="382"/>
                  </a:lnTo>
                  <a:lnTo>
                    <a:pt x="227" y="382"/>
                  </a:lnTo>
                  <a:lnTo>
                    <a:pt x="227" y="381"/>
                  </a:lnTo>
                  <a:lnTo>
                    <a:pt x="227" y="381"/>
                  </a:lnTo>
                  <a:lnTo>
                    <a:pt x="227" y="381"/>
                  </a:lnTo>
                  <a:lnTo>
                    <a:pt x="228" y="381"/>
                  </a:lnTo>
                  <a:lnTo>
                    <a:pt x="228" y="380"/>
                  </a:lnTo>
                  <a:lnTo>
                    <a:pt x="228" y="380"/>
                  </a:lnTo>
                  <a:lnTo>
                    <a:pt x="228" y="380"/>
                  </a:lnTo>
                  <a:lnTo>
                    <a:pt x="228" y="380"/>
                  </a:lnTo>
                  <a:lnTo>
                    <a:pt x="228" y="379"/>
                  </a:lnTo>
                  <a:lnTo>
                    <a:pt x="228" y="379"/>
                  </a:lnTo>
                  <a:lnTo>
                    <a:pt x="228" y="379"/>
                  </a:lnTo>
                  <a:lnTo>
                    <a:pt x="228" y="378"/>
                  </a:lnTo>
                  <a:lnTo>
                    <a:pt x="228" y="378"/>
                  </a:lnTo>
                  <a:lnTo>
                    <a:pt x="228" y="378"/>
                  </a:lnTo>
                  <a:lnTo>
                    <a:pt x="229" y="378"/>
                  </a:lnTo>
                  <a:lnTo>
                    <a:pt x="229" y="377"/>
                  </a:lnTo>
                  <a:lnTo>
                    <a:pt x="229" y="377"/>
                  </a:lnTo>
                  <a:lnTo>
                    <a:pt x="229" y="377"/>
                  </a:lnTo>
                  <a:lnTo>
                    <a:pt x="229" y="376"/>
                  </a:lnTo>
                  <a:lnTo>
                    <a:pt x="229" y="376"/>
                  </a:lnTo>
                  <a:lnTo>
                    <a:pt x="229" y="376"/>
                  </a:lnTo>
                  <a:lnTo>
                    <a:pt x="229" y="376"/>
                  </a:lnTo>
                  <a:lnTo>
                    <a:pt x="229" y="375"/>
                  </a:lnTo>
                  <a:lnTo>
                    <a:pt x="229" y="375"/>
                  </a:lnTo>
                  <a:lnTo>
                    <a:pt x="230" y="375"/>
                  </a:lnTo>
                  <a:lnTo>
                    <a:pt x="230" y="374"/>
                  </a:lnTo>
                  <a:lnTo>
                    <a:pt x="230" y="374"/>
                  </a:lnTo>
                  <a:lnTo>
                    <a:pt x="230" y="374"/>
                  </a:lnTo>
                  <a:lnTo>
                    <a:pt x="230" y="373"/>
                  </a:lnTo>
                  <a:lnTo>
                    <a:pt x="230" y="373"/>
                  </a:lnTo>
                  <a:lnTo>
                    <a:pt x="230" y="373"/>
                  </a:lnTo>
                  <a:lnTo>
                    <a:pt x="230" y="373"/>
                  </a:lnTo>
                  <a:lnTo>
                    <a:pt x="230" y="372"/>
                  </a:lnTo>
                  <a:lnTo>
                    <a:pt x="230" y="372"/>
                  </a:lnTo>
                  <a:lnTo>
                    <a:pt x="230" y="372"/>
                  </a:lnTo>
                  <a:lnTo>
                    <a:pt x="230" y="371"/>
                  </a:lnTo>
                  <a:lnTo>
                    <a:pt x="231" y="371"/>
                  </a:lnTo>
                  <a:lnTo>
                    <a:pt x="231" y="371"/>
                  </a:lnTo>
                  <a:lnTo>
                    <a:pt x="231" y="371"/>
                  </a:lnTo>
                  <a:lnTo>
                    <a:pt x="231" y="370"/>
                  </a:lnTo>
                  <a:lnTo>
                    <a:pt x="231" y="370"/>
                  </a:lnTo>
                  <a:lnTo>
                    <a:pt x="231" y="370"/>
                  </a:lnTo>
                  <a:lnTo>
                    <a:pt x="231" y="370"/>
                  </a:lnTo>
                  <a:lnTo>
                    <a:pt x="231" y="369"/>
                  </a:lnTo>
                  <a:lnTo>
                    <a:pt x="231" y="369"/>
                  </a:lnTo>
                  <a:lnTo>
                    <a:pt x="231" y="369"/>
                  </a:lnTo>
                  <a:lnTo>
                    <a:pt x="232" y="368"/>
                  </a:lnTo>
                  <a:lnTo>
                    <a:pt x="232" y="368"/>
                  </a:lnTo>
                  <a:lnTo>
                    <a:pt x="232" y="368"/>
                  </a:lnTo>
                  <a:lnTo>
                    <a:pt x="232" y="367"/>
                  </a:lnTo>
                  <a:lnTo>
                    <a:pt x="232" y="367"/>
                  </a:lnTo>
                  <a:lnTo>
                    <a:pt x="232" y="367"/>
                  </a:lnTo>
                  <a:lnTo>
                    <a:pt x="232" y="367"/>
                  </a:lnTo>
                  <a:lnTo>
                    <a:pt x="232" y="366"/>
                  </a:lnTo>
                  <a:lnTo>
                    <a:pt x="232" y="366"/>
                  </a:lnTo>
                  <a:lnTo>
                    <a:pt x="232" y="366"/>
                  </a:lnTo>
                  <a:lnTo>
                    <a:pt x="232" y="365"/>
                  </a:lnTo>
                  <a:lnTo>
                    <a:pt x="232" y="365"/>
                  </a:lnTo>
                  <a:lnTo>
                    <a:pt x="233" y="365"/>
                  </a:lnTo>
                  <a:lnTo>
                    <a:pt x="233" y="365"/>
                  </a:lnTo>
                  <a:lnTo>
                    <a:pt x="233" y="364"/>
                  </a:lnTo>
                  <a:lnTo>
                    <a:pt x="233" y="364"/>
                  </a:lnTo>
                  <a:lnTo>
                    <a:pt x="233" y="364"/>
                  </a:lnTo>
                  <a:lnTo>
                    <a:pt x="233" y="363"/>
                  </a:lnTo>
                  <a:lnTo>
                    <a:pt x="233" y="363"/>
                  </a:lnTo>
                  <a:lnTo>
                    <a:pt x="233" y="363"/>
                  </a:lnTo>
                  <a:lnTo>
                    <a:pt x="233" y="362"/>
                  </a:lnTo>
                  <a:lnTo>
                    <a:pt x="233" y="362"/>
                  </a:lnTo>
                  <a:lnTo>
                    <a:pt x="233" y="362"/>
                  </a:lnTo>
                  <a:lnTo>
                    <a:pt x="234" y="362"/>
                  </a:lnTo>
                  <a:lnTo>
                    <a:pt x="234" y="361"/>
                  </a:lnTo>
                  <a:lnTo>
                    <a:pt x="234" y="361"/>
                  </a:lnTo>
                  <a:lnTo>
                    <a:pt x="234" y="361"/>
                  </a:lnTo>
                  <a:lnTo>
                    <a:pt x="234" y="360"/>
                  </a:lnTo>
                  <a:lnTo>
                    <a:pt x="234" y="360"/>
                  </a:lnTo>
                  <a:lnTo>
                    <a:pt x="234" y="360"/>
                  </a:lnTo>
                  <a:lnTo>
                    <a:pt x="234" y="360"/>
                  </a:lnTo>
                  <a:lnTo>
                    <a:pt x="234" y="359"/>
                  </a:lnTo>
                  <a:lnTo>
                    <a:pt x="234" y="359"/>
                  </a:lnTo>
                  <a:lnTo>
                    <a:pt x="234" y="359"/>
                  </a:lnTo>
                  <a:lnTo>
                    <a:pt x="235" y="358"/>
                  </a:lnTo>
                  <a:lnTo>
                    <a:pt x="235" y="358"/>
                  </a:lnTo>
                  <a:lnTo>
                    <a:pt x="235" y="358"/>
                  </a:lnTo>
                  <a:lnTo>
                    <a:pt x="235" y="357"/>
                  </a:lnTo>
                  <a:lnTo>
                    <a:pt x="235" y="357"/>
                  </a:lnTo>
                  <a:lnTo>
                    <a:pt x="235" y="357"/>
                  </a:lnTo>
                  <a:lnTo>
                    <a:pt x="235" y="356"/>
                  </a:lnTo>
                  <a:lnTo>
                    <a:pt x="235" y="356"/>
                  </a:lnTo>
                  <a:lnTo>
                    <a:pt x="235" y="356"/>
                  </a:lnTo>
                  <a:lnTo>
                    <a:pt x="235" y="356"/>
                  </a:lnTo>
                  <a:lnTo>
                    <a:pt x="235" y="355"/>
                  </a:lnTo>
                  <a:lnTo>
                    <a:pt x="236" y="355"/>
                  </a:lnTo>
                  <a:lnTo>
                    <a:pt x="236" y="355"/>
                  </a:lnTo>
                  <a:lnTo>
                    <a:pt x="236" y="354"/>
                  </a:lnTo>
                  <a:lnTo>
                    <a:pt x="236" y="354"/>
                  </a:lnTo>
                  <a:lnTo>
                    <a:pt x="236" y="354"/>
                  </a:lnTo>
                  <a:lnTo>
                    <a:pt x="236" y="353"/>
                  </a:lnTo>
                  <a:lnTo>
                    <a:pt x="236" y="353"/>
                  </a:lnTo>
                  <a:lnTo>
                    <a:pt x="236" y="353"/>
                  </a:lnTo>
                  <a:lnTo>
                    <a:pt x="236" y="353"/>
                  </a:lnTo>
                  <a:lnTo>
                    <a:pt x="236" y="352"/>
                  </a:lnTo>
                  <a:lnTo>
                    <a:pt x="236" y="352"/>
                  </a:lnTo>
                  <a:lnTo>
                    <a:pt x="236" y="352"/>
                  </a:lnTo>
                  <a:lnTo>
                    <a:pt x="237" y="351"/>
                  </a:lnTo>
                  <a:lnTo>
                    <a:pt x="237" y="351"/>
                  </a:lnTo>
                  <a:lnTo>
                    <a:pt x="237" y="351"/>
                  </a:lnTo>
                  <a:lnTo>
                    <a:pt x="237" y="350"/>
                  </a:lnTo>
                  <a:lnTo>
                    <a:pt x="237" y="350"/>
                  </a:lnTo>
                  <a:lnTo>
                    <a:pt x="237" y="350"/>
                  </a:lnTo>
                  <a:lnTo>
                    <a:pt x="237" y="350"/>
                  </a:lnTo>
                  <a:lnTo>
                    <a:pt x="237" y="349"/>
                  </a:lnTo>
                  <a:lnTo>
                    <a:pt x="237" y="349"/>
                  </a:lnTo>
                  <a:lnTo>
                    <a:pt x="237" y="349"/>
                  </a:lnTo>
                  <a:lnTo>
                    <a:pt x="238" y="348"/>
                  </a:lnTo>
                  <a:lnTo>
                    <a:pt x="238" y="348"/>
                  </a:lnTo>
                  <a:lnTo>
                    <a:pt x="238" y="348"/>
                  </a:lnTo>
                  <a:lnTo>
                    <a:pt x="238" y="347"/>
                  </a:lnTo>
                  <a:lnTo>
                    <a:pt x="238" y="347"/>
                  </a:lnTo>
                  <a:lnTo>
                    <a:pt x="238" y="347"/>
                  </a:lnTo>
                  <a:lnTo>
                    <a:pt x="238" y="346"/>
                  </a:lnTo>
                  <a:lnTo>
                    <a:pt x="238" y="346"/>
                  </a:lnTo>
                  <a:lnTo>
                    <a:pt x="238" y="346"/>
                  </a:lnTo>
                  <a:lnTo>
                    <a:pt x="238" y="346"/>
                  </a:lnTo>
                  <a:lnTo>
                    <a:pt x="238" y="345"/>
                  </a:lnTo>
                  <a:lnTo>
                    <a:pt x="238" y="345"/>
                  </a:lnTo>
                  <a:lnTo>
                    <a:pt x="239" y="345"/>
                  </a:lnTo>
                  <a:lnTo>
                    <a:pt x="239" y="344"/>
                  </a:lnTo>
                  <a:lnTo>
                    <a:pt x="239" y="344"/>
                  </a:lnTo>
                  <a:lnTo>
                    <a:pt x="239" y="344"/>
                  </a:lnTo>
                  <a:lnTo>
                    <a:pt x="239" y="343"/>
                  </a:lnTo>
                  <a:lnTo>
                    <a:pt x="239" y="343"/>
                  </a:lnTo>
                  <a:lnTo>
                    <a:pt x="239" y="343"/>
                  </a:lnTo>
                  <a:lnTo>
                    <a:pt x="239" y="343"/>
                  </a:lnTo>
                  <a:lnTo>
                    <a:pt x="239" y="342"/>
                  </a:lnTo>
                  <a:lnTo>
                    <a:pt x="239" y="342"/>
                  </a:lnTo>
                  <a:lnTo>
                    <a:pt x="240" y="342"/>
                  </a:lnTo>
                  <a:lnTo>
                    <a:pt x="240" y="341"/>
                  </a:lnTo>
                  <a:lnTo>
                    <a:pt x="240" y="341"/>
                  </a:lnTo>
                  <a:lnTo>
                    <a:pt x="240" y="341"/>
                  </a:lnTo>
                  <a:lnTo>
                    <a:pt x="240" y="340"/>
                  </a:lnTo>
                  <a:lnTo>
                    <a:pt x="240" y="340"/>
                  </a:lnTo>
                  <a:lnTo>
                    <a:pt x="240" y="340"/>
                  </a:lnTo>
                  <a:lnTo>
                    <a:pt x="240" y="339"/>
                  </a:lnTo>
                  <a:lnTo>
                    <a:pt x="240" y="339"/>
                  </a:lnTo>
                  <a:lnTo>
                    <a:pt x="240" y="339"/>
                  </a:lnTo>
                  <a:lnTo>
                    <a:pt x="240" y="338"/>
                  </a:lnTo>
                  <a:lnTo>
                    <a:pt x="240" y="338"/>
                  </a:lnTo>
                  <a:lnTo>
                    <a:pt x="241" y="338"/>
                  </a:lnTo>
                  <a:lnTo>
                    <a:pt x="241" y="338"/>
                  </a:lnTo>
                  <a:lnTo>
                    <a:pt x="241" y="337"/>
                  </a:lnTo>
                  <a:lnTo>
                    <a:pt x="241" y="337"/>
                  </a:lnTo>
                  <a:lnTo>
                    <a:pt x="241" y="337"/>
                  </a:lnTo>
                  <a:lnTo>
                    <a:pt x="241" y="336"/>
                  </a:lnTo>
                  <a:lnTo>
                    <a:pt x="241" y="336"/>
                  </a:lnTo>
                  <a:lnTo>
                    <a:pt x="241" y="336"/>
                  </a:lnTo>
                  <a:lnTo>
                    <a:pt x="241" y="335"/>
                  </a:lnTo>
                  <a:lnTo>
                    <a:pt x="241" y="335"/>
                  </a:lnTo>
                  <a:lnTo>
                    <a:pt x="241" y="335"/>
                  </a:lnTo>
                  <a:lnTo>
                    <a:pt x="242" y="334"/>
                  </a:lnTo>
                  <a:lnTo>
                    <a:pt x="242" y="334"/>
                  </a:lnTo>
                  <a:lnTo>
                    <a:pt x="242" y="334"/>
                  </a:lnTo>
                  <a:lnTo>
                    <a:pt x="242" y="333"/>
                  </a:lnTo>
                  <a:lnTo>
                    <a:pt x="242" y="333"/>
                  </a:lnTo>
                  <a:lnTo>
                    <a:pt x="242" y="333"/>
                  </a:lnTo>
                  <a:lnTo>
                    <a:pt x="242" y="333"/>
                  </a:lnTo>
                  <a:lnTo>
                    <a:pt x="242" y="332"/>
                  </a:lnTo>
                  <a:lnTo>
                    <a:pt x="242" y="332"/>
                  </a:lnTo>
                  <a:lnTo>
                    <a:pt x="242" y="332"/>
                  </a:lnTo>
                  <a:lnTo>
                    <a:pt x="243" y="331"/>
                  </a:lnTo>
                  <a:lnTo>
                    <a:pt x="243" y="331"/>
                  </a:lnTo>
                  <a:lnTo>
                    <a:pt x="243" y="331"/>
                  </a:lnTo>
                  <a:lnTo>
                    <a:pt x="243" y="330"/>
                  </a:lnTo>
                  <a:lnTo>
                    <a:pt x="243" y="330"/>
                  </a:lnTo>
                  <a:lnTo>
                    <a:pt x="243" y="330"/>
                  </a:lnTo>
                  <a:lnTo>
                    <a:pt x="243" y="329"/>
                  </a:lnTo>
                  <a:lnTo>
                    <a:pt x="243" y="329"/>
                  </a:lnTo>
                  <a:lnTo>
                    <a:pt x="243" y="329"/>
                  </a:lnTo>
                  <a:lnTo>
                    <a:pt x="243" y="328"/>
                  </a:lnTo>
                  <a:lnTo>
                    <a:pt x="243" y="328"/>
                  </a:lnTo>
                  <a:lnTo>
                    <a:pt x="243" y="328"/>
                  </a:lnTo>
                  <a:lnTo>
                    <a:pt x="244" y="328"/>
                  </a:lnTo>
                  <a:lnTo>
                    <a:pt x="244" y="327"/>
                  </a:lnTo>
                  <a:lnTo>
                    <a:pt x="244" y="327"/>
                  </a:lnTo>
                  <a:lnTo>
                    <a:pt x="244" y="327"/>
                  </a:lnTo>
                  <a:lnTo>
                    <a:pt x="244" y="326"/>
                  </a:lnTo>
                  <a:lnTo>
                    <a:pt x="244" y="326"/>
                  </a:lnTo>
                  <a:lnTo>
                    <a:pt x="244" y="326"/>
                  </a:lnTo>
                  <a:lnTo>
                    <a:pt x="244" y="325"/>
                  </a:lnTo>
                  <a:lnTo>
                    <a:pt x="244" y="325"/>
                  </a:lnTo>
                  <a:lnTo>
                    <a:pt x="244" y="325"/>
                  </a:lnTo>
                  <a:lnTo>
                    <a:pt x="244" y="324"/>
                  </a:lnTo>
                  <a:lnTo>
                    <a:pt x="245" y="324"/>
                  </a:lnTo>
                  <a:lnTo>
                    <a:pt x="245" y="324"/>
                  </a:lnTo>
                  <a:lnTo>
                    <a:pt x="245" y="323"/>
                  </a:lnTo>
                  <a:lnTo>
                    <a:pt x="245" y="323"/>
                  </a:lnTo>
                  <a:lnTo>
                    <a:pt x="245" y="323"/>
                  </a:lnTo>
                  <a:lnTo>
                    <a:pt x="245" y="322"/>
                  </a:lnTo>
                  <a:lnTo>
                    <a:pt x="245" y="322"/>
                  </a:lnTo>
                  <a:lnTo>
                    <a:pt x="245" y="322"/>
                  </a:lnTo>
                  <a:lnTo>
                    <a:pt x="245" y="321"/>
                  </a:lnTo>
                  <a:lnTo>
                    <a:pt x="245" y="321"/>
                  </a:lnTo>
                  <a:lnTo>
                    <a:pt x="245" y="321"/>
                  </a:lnTo>
                  <a:lnTo>
                    <a:pt x="246" y="320"/>
                  </a:lnTo>
                  <a:lnTo>
                    <a:pt x="246" y="320"/>
                  </a:lnTo>
                  <a:lnTo>
                    <a:pt x="246" y="320"/>
                  </a:lnTo>
                  <a:lnTo>
                    <a:pt x="246" y="320"/>
                  </a:lnTo>
                  <a:lnTo>
                    <a:pt x="246" y="319"/>
                  </a:lnTo>
                  <a:lnTo>
                    <a:pt x="246" y="319"/>
                  </a:lnTo>
                  <a:lnTo>
                    <a:pt x="246" y="319"/>
                  </a:lnTo>
                  <a:lnTo>
                    <a:pt x="246" y="318"/>
                  </a:lnTo>
                  <a:lnTo>
                    <a:pt x="246" y="318"/>
                  </a:lnTo>
                  <a:lnTo>
                    <a:pt x="246" y="318"/>
                  </a:lnTo>
                  <a:lnTo>
                    <a:pt x="246" y="317"/>
                  </a:lnTo>
                  <a:lnTo>
                    <a:pt x="247" y="317"/>
                  </a:lnTo>
                  <a:lnTo>
                    <a:pt x="247" y="317"/>
                  </a:lnTo>
                  <a:lnTo>
                    <a:pt x="247" y="316"/>
                  </a:lnTo>
                  <a:lnTo>
                    <a:pt x="247" y="316"/>
                  </a:lnTo>
                  <a:lnTo>
                    <a:pt x="247" y="316"/>
                  </a:lnTo>
                  <a:lnTo>
                    <a:pt x="247" y="315"/>
                  </a:lnTo>
                  <a:lnTo>
                    <a:pt x="247" y="315"/>
                  </a:lnTo>
                  <a:lnTo>
                    <a:pt x="247" y="315"/>
                  </a:lnTo>
                  <a:lnTo>
                    <a:pt x="247" y="314"/>
                  </a:lnTo>
                  <a:lnTo>
                    <a:pt x="247" y="314"/>
                  </a:lnTo>
                  <a:lnTo>
                    <a:pt x="247" y="314"/>
                  </a:lnTo>
                  <a:lnTo>
                    <a:pt x="248" y="313"/>
                  </a:lnTo>
                  <a:lnTo>
                    <a:pt x="248" y="313"/>
                  </a:lnTo>
                  <a:lnTo>
                    <a:pt x="248" y="313"/>
                  </a:lnTo>
                  <a:lnTo>
                    <a:pt x="248" y="312"/>
                  </a:lnTo>
                  <a:lnTo>
                    <a:pt x="248" y="312"/>
                  </a:lnTo>
                  <a:lnTo>
                    <a:pt x="248" y="312"/>
                  </a:lnTo>
                  <a:lnTo>
                    <a:pt x="248" y="311"/>
                  </a:lnTo>
                  <a:lnTo>
                    <a:pt x="248" y="311"/>
                  </a:lnTo>
                  <a:lnTo>
                    <a:pt x="248" y="311"/>
                  </a:lnTo>
                  <a:lnTo>
                    <a:pt x="248" y="310"/>
                  </a:lnTo>
                  <a:lnTo>
                    <a:pt x="248" y="310"/>
                  </a:lnTo>
                  <a:lnTo>
                    <a:pt x="249" y="310"/>
                  </a:lnTo>
                  <a:lnTo>
                    <a:pt x="249" y="310"/>
                  </a:lnTo>
                  <a:lnTo>
                    <a:pt x="249" y="309"/>
                  </a:lnTo>
                  <a:lnTo>
                    <a:pt x="249" y="309"/>
                  </a:lnTo>
                  <a:lnTo>
                    <a:pt x="249" y="308"/>
                  </a:lnTo>
                  <a:lnTo>
                    <a:pt x="249" y="308"/>
                  </a:lnTo>
                  <a:lnTo>
                    <a:pt x="249" y="308"/>
                  </a:lnTo>
                  <a:lnTo>
                    <a:pt x="249" y="308"/>
                  </a:lnTo>
                  <a:lnTo>
                    <a:pt x="249" y="307"/>
                  </a:lnTo>
                  <a:lnTo>
                    <a:pt x="249" y="307"/>
                  </a:lnTo>
                  <a:lnTo>
                    <a:pt x="249" y="307"/>
                  </a:lnTo>
                  <a:lnTo>
                    <a:pt x="249" y="306"/>
                  </a:lnTo>
                  <a:lnTo>
                    <a:pt x="250" y="306"/>
                  </a:lnTo>
                  <a:lnTo>
                    <a:pt x="250" y="306"/>
                  </a:lnTo>
                  <a:lnTo>
                    <a:pt x="250" y="305"/>
                  </a:lnTo>
                  <a:lnTo>
                    <a:pt x="250" y="305"/>
                  </a:lnTo>
                  <a:lnTo>
                    <a:pt x="250" y="305"/>
                  </a:lnTo>
                  <a:lnTo>
                    <a:pt x="250" y="304"/>
                  </a:lnTo>
                  <a:lnTo>
                    <a:pt x="250" y="304"/>
                  </a:lnTo>
                  <a:lnTo>
                    <a:pt x="250" y="304"/>
                  </a:lnTo>
                  <a:lnTo>
                    <a:pt x="250" y="303"/>
                  </a:lnTo>
                  <a:lnTo>
                    <a:pt x="250" y="303"/>
                  </a:lnTo>
                  <a:lnTo>
                    <a:pt x="251" y="303"/>
                  </a:lnTo>
                  <a:lnTo>
                    <a:pt x="251" y="302"/>
                  </a:lnTo>
                  <a:lnTo>
                    <a:pt x="251" y="302"/>
                  </a:lnTo>
                  <a:lnTo>
                    <a:pt x="251" y="302"/>
                  </a:lnTo>
                  <a:lnTo>
                    <a:pt x="251" y="301"/>
                  </a:lnTo>
                  <a:lnTo>
                    <a:pt x="251" y="301"/>
                  </a:lnTo>
                  <a:lnTo>
                    <a:pt x="251" y="301"/>
                  </a:lnTo>
                  <a:lnTo>
                    <a:pt x="251" y="300"/>
                  </a:lnTo>
                  <a:lnTo>
                    <a:pt x="251" y="300"/>
                  </a:lnTo>
                  <a:lnTo>
                    <a:pt x="251" y="300"/>
                  </a:lnTo>
                  <a:lnTo>
                    <a:pt x="251" y="299"/>
                  </a:lnTo>
                  <a:lnTo>
                    <a:pt x="251" y="299"/>
                  </a:lnTo>
                  <a:lnTo>
                    <a:pt x="252" y="299"/>
                  </a:lnTo>
                  <a:lnTo>
                    <a:pt x="252" y="298"/>
                  </a:lnTo>
                  <a:lnTo>
                    <a:pt x="252" y="298"/>
                  </a:lnTo>
                  <a:lnTo>
                    <a:pt x="252" y="298"/>
                  </a:lnTo>
                  <a:lnTo>
                    <a:pt x="252" y="297"/>
                  </a:lnTo>
                  <a:lnTo>
                    <a:pt x="252" y="297"/>
                  </a:lnTo>
                  <a:lnTo>
                    <a:pt x="252" y="297"/>
                  </a:lnTo>
                  <a:lnTo>
                    <a:pt x="252" y="296"/>
                  </a:lnTo>
                  <a:lnTo>
                    <a:pt x="252" y="296"/>
                  </a:lnTo>
                  <a:lnTo>
                    <a:pt x="252" y="296"/>
                  </a:lnTo>
                  <a:lnTo>
                    <a:pt x="253" y="295"/>
                  </a:lnTo>
                  <a:lnTo>
                    <a:pt x="253" y="295"/>
                  </a:lnTo>
                  <a:lnTo>
                    <a:pt x="253" y="295"/>
                  </a:lnTo>
                  <a:lnTo>
                    <a:pt x="253" y="294"/>
                  </a:lnTo>
                  <a:lnTo>
                    <a:pt x="253" y="294"/>
                  </a:lnTo>
                  <a:lnTo>
                    <a:pt x="253" y="294"/>
                  </a:lnTo>
                  <a:lnTo>
                    <a:pt x="253" y="293"/>
                  </a:lnTo>
                  <a:lnTo>
                    <a:pt x="253" y="293"/>
                  </a:lnTo>
                  <a:lnTo>
                    <a:pt x="253" y="293"/>
                  </a:lnTo>
                  <a:lnTo>
                    <a:pt x="253" y="292"/>
                  </a:lnTo>
                  <a:lnTo>
                    <a:pt x="253" y="292"/>
                  </a:lnTo>
                  <a:lnTo>
                    <a:pt x="253" y="292"/>
                  </a:lnTo>
                  <a:lnTo>
                    <a:pt x="254" y="291"/>
                  </a:lnTo>
                  <a:lnTo>
                    <a:pt x="254" y="291"/>
                  </a:lnTo>
                  <a:lnTo>
                    <a:pt x="254" y="291"/>
                  </a:lnTo>
                  <a:lnTo>
                    <a:pt x="254" y="290"/>
                  </a:lnTo>
                  <a:lnTo>
                    <a:pt x="254" y="290"/>
                  </a:lnTo>
                  <a:lnTo>
                    <a:pt x="254" y="290"/>
                  </a:lnTo>
                  <a:lnTo>
                    <a:pt x="254" y="289"/>
                  </a:lnTo>
                  <a:lnTo>
                    <a:pt x="254" y="289"/>
                  </a:lnTo>
                  <a:lnTo>
                    <a:pt x="254" y="289"/>
                  </a:lnTo>
                  <a:lnTo>
                    <a:pt x="254" y="288"/>
                  </a:lnTo>
                  <a:lnTo>
                    <a:pt x="254" y="288"/>
                  </a:lnTo>
                  <a:lnTo>
                    <a:pt x="255" y="288"/>
                  </a:lnTo>
                  <a:lnTo>
                    <a:pt x="255" y="287"/>
                  </a:lnTo>
                  <a:lnTo>
                    <a:pt x="255" y="287"/>
                  </a:lnTo>
                  <a:lnTo>
                    <a:pt x="255" y="287"/>
                  </a:lnTo>
                  <a:lnTo>
                    <a:pt x="255" y="286"/>
                  </a:lnTo>
                  <a:lnTo>
                    <a:pt x="255" y="286"/>
                  </a:lnTo>
                  <a:lnTo>
                    <a:pt x="255" y="286"/>
                  </a:lnTo>
                  <a:lnTo>
                    <a:pt x="255" y="285"/>
                  </a:lnTo>
                  <a:lnTo>
                    <a:pt x="255" y="285"/>
                  </a:lnTo>
                  <a:lnTo>
                    <a:pt x="255" y="285"/>
                  </a:lnTo>
                  <a:lnTo>
                    <a:pt x="256" y="284"/>
                  </a:lnTo>
                  <a:lnTo>
                    <a:pt x="256" y="284"/>
                  </a:lnTo>
                  <a:lnTo>
                    <a:pt x="256" y="284"/>
                  </a:lnTo>
                  <a:lnTo>
                    <a:pt x="256" y="283"/>
                  </a:lnTo>
                  <a:lnTo>
                    <a:pt x="256" y="283"/>
                  </a:lnTo>
                  <a:lnTo>
                    <a:pt x="256" y="283"/>
                  </a:lnTo>
                  <a:lnTo>
                    <a:pt x="256" y="282"/>
                  </a:lnTo>
                  <a:lnTo>
                    <a:pt x="256" y="282"/>
                  </a:lnTo>
                  <a:lnTo>
                    <a:pt x="256" y="282"/>
                  </a:lnTo>
                  <a:lnTo>
                    <a:pt x="256" y="281"/>
                  </a:lnTo>
                  <a:lnTo>
                    <a:pt x="256" y="281"/>
                  </a:lnTo>
                  <a:lnTo>
                    <a:pt x="256" y="281"/>
                  </a:lnTo>
                  <a:lnTo>
                    <a:pt x="257" y="280"/>
                  </a:lnTo>
                  <a:lnTo>
                    <a:pt x="257" y="280"/>
                  </a:lnTo>
                  <a:lnTo>
                    <a:pt x="257" y="280"/>
                  </a:lnTo>
                  <a:lnTo>
                    <a:pt x="257" y="279"/>
                  </a:lnTo>
                  <a:lnTo>
                    <a:pt x="257" y="279"/>
                  </a:lnTo>
                  <a:lnTo>
                    <a:pt x="257" y="279"/>
                  </a:lnTo>
                  <a:lnTo>
                    <a:pt x="257" y="278"/>
                  </a:lnTo>
                  <a:lnTo>
                    <a:pt x="257" y="278"/>
                  </a:lnTo>
                  <a:lnTo>
                    <a:pt x="257" y="278"/>
                  </a:lnTo>
                  <a:lnTo>
                    <a:pt x="257" y="277"/>
                  </a:lnTo>
                  <a:lnTo>
                    <a:pt x="257" y="277"/>
                  </a:lnTo>
                  <a:lnTo>
                    <a:pt x="258" y="277"/>
                  </a:lnTo>
                  <a:lnTo>
                    <a:pt x="258" y="276"/>
                  </a:lnTo>
                  <a:lnTo>
                    <a:pt x="258" y="276"/>
                  </a:lnTo>
                  <a:lnTo>
                    <a:pt x="258" y="276"/>
                  </a:lnTo>
                  <a:lnTo>
                    <a:pt x="258" y="275"/>
                  </a:lnTo>
                  <a:lnTo>
                    <a:pt x="258" y="275"/>
                  </a:lnTo>
                  <a:lnTo>
                    <a:pt x="258" y="275"/>
                  </a:lnTo>
                  <a:lnTo>
                    <a:pt x="258" y="274"/>
                  </a:lnTo>
                  <a:lnTo>
                    <a:pt x="258" y="274"/>
                  </a:lnTo>
                  <a:lnTo>
                    <a:pt x="258" y="274"/>
                  </a:lnTo>
                  <a:lnTo>
                    <a:pt x="258" y="273"/>
                  </a:lnTo>
                  <a:lnTo>
                    <a:pt x="259" y="273"/>
                  </a:lnTo>
                  <a:lnTo>
                    <a:pt x="259" y="272"/>
                  </a:lnTo>
                  <a:lnTo>
                    <a:pt x="259" y="272"/>
                  </a:lnTo>
                  <a:lnTo>
                    <a:pt x="259" y="272"/>
                  </a:lnTo>
                  <a:lnTo>
                    <a:pt x="259" y="272"/>
                  </a:lnTo>
                  <a:lnTo>
                    <a:pt x="259" y="271"/>
                  </a:lnTo>
                  <a:lnTo>
                    <a:pt x="259" y="271"/>
                  </a:lnTo>
                  <a:lnTo>
                    <a:pt x="259" y="270"/>
                  </a:lnTo>
                  <a:lnTo>
                    <a:pt x="259" y="270"/>
                  </a:lnTo>
                  <a:lnTo>
                    <a:pt x="259" y="270"/>
                  </a:lnTo>
                  <a:lnTo>
                    <a:pt x="259" y="269"/>
                  </a:lnTo>
                  <a:lnTo>
                    <a:pt x="260" y="269"/>
                  </a:lnTo>
                  <a:lnTo>
                    <a:pt x="260" y="269"/>
                  </a:lnTo>
                  <a:lnTo>
                    <a:pt x="260" y="268"/>
                  </a:lnTo>
                  <a:lnTo>
                    <a:pt x="260" y="268"/>
                  </a:lnTo>
                  <a:lnTo>
                    <a:pt x="260" y="268"/>
                  </a:lnTo>
                  <a:lnTo>
                    <a:pt x="260" y="267"/>
                  </a:lnTo>
                  <a:lnTo>
                    <a:pt x="260" y="267"/>
                  </a:lnTo>
                  <a:lnTo>
                    <a:pt x="260" y="267"/>
                  </a:lnTo>
                  <a:lnTo>
                    <a:pt x="260" y="266"/>
                  </a:lnTo>
                  <a:lnTo>
                    <a:pt x="260" y="266"/>
                  </a:lnTo>
                  <a:lnTo>
                    <a:pt x="260" y="266"/>
                  </a:lnTo>
                  <a:lnTo>
                    <a:pt x="261" y="265"/>
                  </a:lnTo>
                  <a:lnTo>
                    <a:pt x="261" y="265"/>
                  </a:lnTo>
                  <a:lnTo>
                    <a:pt x="261" y="265"/>
                  </a:lnTo>
                  <a:lnTo>
                    <a:pt x="261" y="264"/>
                  </a:lnTo>
                  <a:lnTo>
                    <a:pt x="261" y="264"/>
                  </a:lnTo>
                  <a:lnTo>
                    <a:pt x="261" y="264"/>
                  </a:lnTo>
                  <a:lnTo>
                    <a:pt x="261" y="263"/>
                  </a:lnTo>
                  <a:lnTo>
                    <a:pt x="261" y="263"/>
                  </a:lnTo>
                  <a:lnTo>
                    <a:pt x="261" y="263"/>
                  </a:lnTo>
                  <a:lnTo>
                    <a:pt x="261" y="262"/>
                  </a:lnTo>
                  <a:lnTo>
                    <a:pt x="261" y="262"/>
                  </a:lnTo>
                  <a:lnTo>
                    <a:pt x="262" y="262"/>
                  </a:lnTo>
                  <a:lnTo>
                    <a:pt x="262" y="261"/>
                  </a:lnTo>
                  <a:lnTo>
                    <a:pt x="262" y="261"/>
                  </a:lnTo>
                  <a:lnTo>
                    <a:pt x="262" y="261"/>
                  </a:lnTo>
                  <a:lnTo>
                    <a:pt x="262" y="260"/>
                  </a:lnTo>
                  <a:lnTo>
                    <a:pt x="262" y="260"/>
                  </a:lnTo>
                  <a:lnTo>
                    <a:pt x="262" y="260"/>
                  </a:lnTo>
                  <a:lnTo>
                    <a:pt x="262" y="259"/>
                  </a:lnTo>
                  <a:lnTo>
                    <a:pt x="262" y="259"/>
                  </a:lnTo>
                  <a:lnTo>
                    <a:pt x="262" y="259"/>
                  </a:lnTo>
                  <a:lnTo>
                    <a:pt x="262" y="258"/>
                  </a:lnTo>
                  <a:lnTo>
                    <a:pt x="262" y="258"/>
                  </a:lnTo>
                  <a:lnTo>
                    <a:pt x="263" y="257"/>
                  </a:lnTo>
                  <a:lnTo>
                    <a:pt x="263" y="257"/>
                  </a:lnTo>
                  <a:lnTo>
                    <a:pt x="263" y="257"/>
                  </a:lnTo>
                  <a:lnTo>
                    <a:pt x="263" y="257"/>
                  </a:lnTo>
                  <a:lnTo>
                    <a:pt x="263" y="256"/>
                  </a:lnTo>
                  <a:lnTo>
                    <a:pt x="263" y="256"/>
                  </a:lnTo>
                  <a:lnTo>
                    <a:pt x="263" y="255"/>
                  </a:lnTo>
                  <a:lnTo>
                    <a:pt x="263" y="255"/>
                  </a:lnTo>
                  <a:lnTo>
                    <a:pt x="263" y="255"/>
                  </a:lnTo>
                  <a:lnTo>
                    <a:pt x="263" y="254"/>
                  </a:lnTo>
                  <a:lnTo>
                    <a:pt x="264" y="254"/>
                  </a:lnTo>
                  <a:lnTo>
                    <a:pt x="264" y="254"/>
                  </a:lnTo>
                  <a:lnTo>
                    <a:pt x="264" y="253"/>
                  </a:lnTo>
                  <a:lnTo>
                    <a:pt x="264" y="253"/>
                  </a:lnTo>
                  <a:lnTo>
                    <a:pt x="264" y="253"/>
                  </a:lnTo>
                  <a:lnTo>
                    <a:pt x="264" y="252"/>
                  </a:lnTo>
                  <a:lnTo>
                    <a:pt x="264" y="252"/>
                  </a:lnTo>
                  <a:lnTo>
                    <a:pt x="264" y="252"/>
                  </a:lnTo>
                  <a:lnTo>
                    <a:pt x="264" y="251"/>
                  </a:lnTo>
                  <a:lnTo>
                    <a:pt x="264" y="251"/>
                  </a:lnTo>
                  <a:lnTo>
                    <a:pt x="264" y="251"/>
                  </a:lnTo>
                  <a:lnTo>
                    <a:pt x="264" y="250"/>
                  </a:lnTo>
                  <a:lnTo>
                    <a:pt x="265" y="250"/>
                  </a:lnTo>
                  <a:lnTo>
                    <a:pt x="265" y="250"/>
                  </a:lnTo>
                  <a:lnTo>
                    <a:pt x="265" y="249"/>
                  </a:lnTo>
                  <a:lnTo>
                    <a:pt x="265" y="249"/>
                  </a:lnTo>
                  <a:lnTo>
                    <a:pt x="265" y="249"/>
                  </a:lnTo>
                  <a:lnTo>
                    <a:pt x="265" y="248"/>
                  </a:lnTo>
                  <a:lnTo>
                    <a:pt x="265" y="248"/>
                  </a:lnTo>
                  <a:lnTo>
                    <a:pt x="265" y="248"/>
                  </a:lnTo>
                  <a:lnTo>
                    <a:pt x="265" y="247"/>
                  </a:lnTo>
                  <a:lnTo>
                    <a:pt x="265" y="247"/>
                  </a:lnTo>
                  <a:lnTo>
                    <a:pt x="266" y="247"/>
                  </a:lnTo>
                  <a:lnTo>
                    <a:pt x="266" y="246"/>
                  </a:lnTo>
                  <a:lnTo>
                    <a:pt x="266" y="246"/>
                  </a:lnTo>
                  <a:lnTo>
                    <a:pt x="266" y="246"/>
                  </a:lnTo>
                  <a:lnTo>
                    <a:pt x="266" y="245"/>
                  </a:lnTo>
                  <a:lnTo>
                    <a:pt x="266" y="245"/>
                  </a:lnTo>
                  <a:lnTo>
                    <a:pt x="266" y="244"/>
                  </a:lnTo>
                  <a:lnTo>
                    <a:pt x="266" y="244"/>
                  </a:lnTo>
                  <a:lnTo>
                    <a:pt x="266" y="244"/>
                  </a:lnTo>
                  <a:lnTo>
                    <a:pt x="266" y="243"/>
                  </a:lnTo>
                  <a:lnTo>
                    <a:pt x="266" y="243"/>
                  </a:lnTo>
                  <a:lnTo>
                    <a:pt x="266" y="243"/>
                  </a:lnTo>
                  <a:lnTo>
                    <a:pt x="267" y="242"/>
                  </a:lnTo>
                  <a:lnTo>
                    <a:pt x="267" y="242"/>
                  </a:lnTo>
                  <a:lnTo>
                    <a:pt x="267" y="242"/>
                  </a:lnTo>
                  <a:lnTo>
                    <a:pt x="267" y="241"/>
                  </a:lnTo>
                  <a:lnTo>
                    <a:pt x="267" y="241"/>
                  </a:lnTo>
                  <a:lnTo>
                    <a:pt x="267" y="241"/>
                  </a:lnTo>
                  <a:lnTo>
                    <a:pt x="267" y="240"/>
                  </a:lnTo>
                  <a:lnTo>
                    <a:pt x="267" y="240"/>
                  </a:lnTo>
                  <a:lnTo>
                    <a:pt x="267" y="240"/>
                  </a:lnTo>
                  <a:lnTo>
                    <a:pt x="267" y="239"/>
                  </a:lnTo>
                  <a:lnTo>
                    <a:pt x="267" y="239"/>
                  </a:lnTo>
                  <a:lnTo>
                    <a:pt x="268" y="239"/>
                  </a:lnTo>
                  <a:lnTo>
                    <a:pt x="268" y="238"/>
                  </a:lnTo>
                  <a:lnTo>
                    <a:pt x="268" y="238"/>
                  </a:lnTo>
                  <a:lnTo>
                    <a:pt x="268" y="238"/>
                  </a:lnTo>
                  <a:lnTo>
                    <a:pt x="268" y="237"/>
                  </a:lnTo>
                  <a:lnTo>
                    <a:pt x="268" y="237"/>
                  </a:lnTo>
                  <a:lnTo>
                    <a:pt x="268" y="237"/>
                  </a:lnTo>
                  <a:lnTo>
                    <a:pt x="268" y="236"/>
                  </a:lnTo>
                  <a:lnTo>
                    <a:pt x="268" y="236"/>
                  </a:lnTo>
                  <a:lnTo>
                    <a:pt x="268" y="236"/>
                  </a:lnTo>
                  <a:lnTo>
                    <a:pt x="269" y="235"/>
                  </a:lnTo>
                  <a:lnTo>
                    <a:pt x="269" y="235"/>
                  </a:lnTo>
                  <a:lnTo>
                    <a:pt x="269" y="234"/>
                  </a:lnTo>
                  <a:lnTo>
                    <a:pt x="269" y="234"/>
                  </a:lnTo>
                  <a:lnTo>
                    <a:pt x="269" y="234"/>
                  </a:lnTo>
                  <a:lnTo>
                    <a:pt x="269" y="233"/>
                  </a:lnTo>
                  <a:lnTo>
                    <a:pt x="269" y="233"/>
                  </a:lnTo>
                  <a:lnTo>
                    <a:pt x="269" y="233"/>
                  </a:lnTo>
                  <a:lnTo>
                    <a:pt x="269" y="232"/>
                  </a:lnTo>
                  <a:lnTo>
                    <a:pt x="269" y="232"/>
                  </a:lnTo>
                  <a:lnTo>
                    <a:pt x="269" y="232"/>
                  </a:lnTo>
                  <a:lnTo>
                    <a:pt x="269" y="231"/>
                  </a:lnTo>
                  <a:lnTo>
                    <a:pt x="270" y="231"/>
                  </a:lnTo>
                  <a:lnTo>
                    <a:pt x="270" y="231"/>
                  </a:lnTo>
                  <a:lnTo>
                    <a:pt x="270" y="230"/>
                  </a:lnTo>
                  <a:lnTo>
                    <a:pt x="270" y="230"/>
                  </a:lnTo>
                  <a:lnTo>
                    <a:pt x="270" y="230"/>
                  </a:lnTo>
                  <a:lnTo>
                    <a:pt x="270" y="229"/>
                  </a:lnTo>
                  <a:lnTo>
                    <a:pt x="270" y="229"/>
                  </a:lnTo>
                  <a:lnTo>
                    <a:pt x="270" y="229"/>
                  </a:lnTo>
                  <a:lnTo>
                    <a:pt x="270" y="228"/>
                  </a:lnTo>
                  <a:lnTo>
                    <a:pt x="270" y="228"/>
                  </a:lnTo>
                  <a:lnTo>
                    <a:pt x="270" y="228"/>
                  </a:lnTo>
                  <a:lnTo>
                    <a:pt x="271" y="227"/>
                  </a:lnTo>
                  <a:lnTo>
                    <a:pt x="271" y="227"/>
                  </a:lnTo>
                  <a:lnTo>
                    <a:pt x="271" y="227"/>
                  </a:lnTo>
                  <a:lnTo>
                    <a:pt x="271" y="226"/>
                  </a:lnTo>
                  <a:lnTo>
                    <a:pt x="271" y="226"/>
                  </a:lnTo>
                  <a:lnTo>
                    <a:pt x="271" y="226"/>
                  </a:lnTo>
                  <a:lnTo>
                    <a:pt x="271" y="225"/>
                  </a:lnTo>
                  <a:lnTo>
                    <a:pt x="271" y="225"/>
                  </a:lnTo>
                  <a:lnTo>
                    <a:pt x="271" y="224"/>
                  </a:lnTo>
                  <a:lnTo>
                    <a:pt x="271" y="224"/>
                  </a:lnTo>
                  <a:lnTo>
                    <a:pt x="271" y="224"/>
                  </a:lnTo>
                  <a:lnTo>
                    <a:pt x="272" y="223"/>
                  </a:lnTo>
                  <a:lnTo>
                    <a:pt x="272" y="223"/>
                  </a:lnTo>
                  <a:lnTo>
                    <a:pt x="272" y="223"/>
                  </a:lnTo>
                  <a:lnTo>
                    <a:pt x="272" y="222"/>
                  </a:lnTo>
                  <a:lnTo>
                    <a:pt x="272" y="222"/>
                  </a:lnTo>
                  <a:lnTo>
                    <a:pt x="272" y="222"/>
                  </a:lnTo>
                  <a:lnTo>
                    <a:pt x="272" y="221"/>
                  </a:lnTo>
                  <a:lnTo>
                    <a:pt x="272" y="221"/>
                  </a:lnTo>
                  <a:lnTo>
                    <a:pt x="272" y="221"/>
                  </a:lnTo>
                  <a:lnTo>
                    <a:pt x="272" y="220"/>
                  </a:lnTo>
                  <a:lnTo>
                    <a:pt x="272" y="220"/>
                  </a:lnTo>
                  <a:lnTo>
                    <a:pt x="273" y="220"/>
                  </a:lnTo>
                  <a:lnTo>
                    <a:pt x="273" y="219"/>
                  </a:lnTo>
                  <a:lnTo>
                    <a:pt x="273" y="219"/>
                  </a:lnTo>
                  <a:lnTo>
                    <a:pt x="273" y="219"/>
                  </a:lnTo>
                  <a:lnTo>
                    <a:pt x="273" y="218"/>
                  </a:lnTo>
                  <a:lnTo>
                    <a:pt x="273" y="218"/>
                  </a:lnTo>
                  <a:lnTo>
                    <a:pt x="273" y="217"/>
                  </a:lnTo>
                  <a:lnTo>
                    <a:pt x="273" y="217"/>
                  </a:lnTo>
                  <a:lnTo>
                    <a:pt x="273" y="217"/>
                  </a:lnTo>
                  <a:lnTo>
                    <a:pt x="273" y="216"/>
                  </a:lnTo>
                  <a:lnTo>
                    <a:pt x="273" y="216"/>
                  </a:lnTo>
                  <a:lnTo>
                    <a:pt x="274" y="216"/>
                  </a:lnTo>
                  <a:lnTo>
                    <a:pt x="274" y="215"/>
                  </a:lnTo>
                  <a:lnTo>
                    <a:pt x="274" y="215"/>
                  </a:lnTo>
                  <a:lnTo>
                    <a:pt x="274" y="215"/>
                  </a:lnTo>
                  <a:lnTo>
                    <a:pt x="274" y="214"/>
                  </a:lnTo>
                  <a:lnTo>
                    <a:pt x="274" y="214"/>
                  </a:lnTo>
                  <a:lnTo>
                    <a:pt x="274" y="214"/>
                  </a:lnTo>
                  <a:lnTo>
                    <a:pt x="274" y="213"/>
                  </a:lnTo>
                  <a:lnTo>
                    <a:pt x="274" y="213"/>
                  </a:lnTo>
                  <a:lnTo>
                    <a:pt x="274" y="213"/>
                  </a:lnTo>
                  <a:lnTo>
                    <a:pt x="274" y="212"/>
                  </a:lnTo>
                  <a:lnTo>
                    <a:pt x="275" y="212"/>
                  </a:lnTo>
                  <a:lnTo>
                    <a:pt x="275" y="212"/>
                  </a:lnTo>
                  <a:lnTo>
                    <a:pt x="275" y="211"/>
                  </a:lnTo>
                  <a:lnTo>
                    <a:pt x="275" y="211"/>
                  </a:lnTo>
                  <a:lnTo>
                    <a:pt x="275" y="211"/>
                  </a:lnTo>
                  <a:lnTo>
                    <a:pt x="275" y="210"/>
                  </a:lnTo>
                  <a:lnTo>
                    <a:pt x="275" y="210"/>
                  </a:lnTo>
                  <a:lnTo>
                    <a:pt x="275" y="210"/>
                  </a:lnTo>
                  <a:lnTo>
                    <a:pt x="275" y="209"/>
                  </a:lnTo>
                  <a:lnTo>
                    <a:pt x="275" y="209"/>
                  </a:lnTo>
                  <a:lnTo>
                    <a:pt x="275" y="209"/>
                  </a:lnTo>
                  <a:lnTo>
                    <a:pt x="275" y="208"/>
                  </a:lnTo>
                  <a:lnTo>
                    <a:pt x="276" y="208"/>
                  </a:lnTo>
                  <a:lnTo>
                    <a:pt x="276" y="208"/>
                  </a:lnTo>
                  <a:lnTo>
                    <a:pt x="276" y="207"/>
                  </a:lnTo>
                  <a:lnTo>
                    <a:pt x="276" y="207"/>
                  </a:lnTo>
                  <a:lnTo>
                    <a:pt x="276" y="206"/>
                  </a:lnTo>
                  <a:lnTo>
                    <a:pt x="276" y="206"/>
                  </a:lnTo>
                  <a:lnTo>
                    <a:pt x="276" y="206"/>
                  </a:lnTo>
                  <a:lnTo>
                    <a:pt x="276" y="205"/>
                  </a:lnTo>
                  <a:lnTo>
                    <a:pt x="276" y="205"/>
                  </a:lnTo>
                  <a:lnTo>
                    <a:pt x="276" y="205"/>
                  </a:lnTo>
                  <a:lnTo>
                    <a:pt x="277" y="204"/>
                  </a:lnTo>
                  <a:lnTo>
                    <a:pt x="277" y="204"/>
                  </a:lnTo>
                  <a:lnTo>
                    <a:pt x="277" y="204"/>
                  </a:lnTo>
                  <a:lnTo>
                    <a:pt x="277" y="203"/>
                  </a:lnTo>
                  <a:lnTo>
                    <a:pt x="277" y="203"/>
                  </a:lnTo>
                  <a:lnTo>
                    <a:pt x="277" y="203"/>
                  </a:lnTo>
                  <a:lnTo>
                    <a:pt x="277" y="202"/>
                  </a:lnTo>
                  <a:lnTo>
                    <a:pt x="277" y="202"/>
                  </a:lnTo>
                  <a:lnTo>
                    <a:pt x="277" y="202"/>
                  </a:lnTo>
                  <a:lnTo>
                    <a:pt x="277" y="201"/>
                  </a:lnTo>
                  <a:lnTo>
                    <a:pt x="277" y="201"/>
                  </a:lnTo>
                  <a:lnTo>
                    <a:pt x="277" y="201"/>
                  </a:lnTo>
                  <a:lnTo>
                    <a:pt x="278" y="200"/>
                  </a:lnTo>
                  <a:lnTo>
                    <a:pt x="278" y="200"/>
                  </a:lnTo>
                  <a:lnTo>
                    <a:pt x="278" y="200"/>
                  </a:lnTo>
                  <a:lnTo>
                    <a:pt x="278" y="199"/>
                  </a:lnTo>
                  <a:lnTo>
                    <a:pt x="278" y="199"/>
                  </a:lnTo>
                  <a:lnTo>
                    <a:pt x="278" y="199"/>
                  </a:lnTo>
                  <a:lnTo>
                    <a:pt x="278" y="198"/>
                  </a:lnTo>
                  <a:lnTo>
                    <a:pt x="278" y="198"/>
                  </a:lnTo>
                  <a:lnTo>
                    <a:pt x="278" y="198"/>
                  </a:lnTo>
                  <a:lnTo>
                    <a:pt x="278" y="197"/>
                  </a:lnTo>
                  <a:lnTo>
                    <a:pt x="279" y="197"/>
                  </a:lnTo>
                  <a:lnTo>
                    <a:pt x="279" y="196"/>
                  </a:lnTo>
                  <a:lnTo>
                    <a:pt x="279" y="196"/>
                  </a:lnTo>
                  <a:lnTo>
                    <a:pt x="279" y="196"/>
                  </a:lnTo>
                  <a:lnTo>
                    <a:pt x="279" y="195"/>
                  </a:lnTo>
                  <a:lnTo>
                    <a:pt x="279" y="195"/>
                  </a:lnTo>
                  <a:lnTo>
                    <a:pt x="279" y="195"/>
                  </a:lnTo>
                  <a:lnTo>
                    <a:pt x="279" y="194"/>
                  </a:lnTo>
                  <a:lnTo>
                    <a:pt x="279" y="194"/>
                  </a:lnTo>
                  <a:lnTo>
                    <a:pt x="279" y="194"/>
                  </a:lnTo>
                  <a:lnTo>
                    <a:pt x="279" y="193"/>
                  </a:lnTo>
                  <a:lnTo>
                    <a:pt x="279" y="193"/>
                  </a:lnTo>
                  <a:lnTo>
                    <a:pt x="280" y="193"/>
                  </a:lnTo>
                  <a:lnTo>
                    <a:pt x="280" y="192"/>
                  </a:lnTo>
                  <a:lnTo>
                    <a:pt x="280" y="192"/>
                  </a:lnTo>
                  <a:lnTo>
                    <a:pt x="280" y="192"/>
                  </a:lnTo>
                  <a:lnTo>
                    <a:pt x="280" y="191"/>
                  </a:lnTo>
                  <a:lnTo>
                    <a:pt x="280" y="191"/>
                  </a:lnTo>
                  <a:lnTo>
                    <a:pt x="280" y="191"/>
                  </a:lnTo>
                  <a:lnTo>
                    <a:pt x="280" y="190"/>
                  </a:lnTo>
                  <a:lnTo>
                    <a:pt x="280" y="190"/>
                  </a:lnTo>
                  <a:lnTo>
                    <a:pt x="280" y="190"/>
                  </a:lnTo>
                  <a:lnTo>
                    <a:pt x="280" y="189"/>
                  </a:lnTo>
                  <a:lnTo>
                    <a:pt x="281" y="189"/>
                  </a:lnTo>
                  <a:lnTo>
                    <a:pt x="281" y="189"/>
                  </a:lnTo>
                  <a:lnTo>
                    <a:pt x="281" y="188"/>
                  </a:lnTo>
                  <a:lnTo>
                    <a:pt x="281" y="188"/>
                  </a:lnTo>
                  <a:lnTo>
                    <a:pt x="281" y="188"/>
                  </a:lnTo>
                  <a:lnTo>
                    <a:pt x="281" y="187"/>
                  </a:lnTo>
                  <a:lnTo>
                    <a:pt x="281" y="187"/>
                  </a:lnTo>
                  <a:lnTo>
                    <a:pt x="281" y="187"/>
                  </a:lnTo>
                  <a:lnTo>
                    <a:pt x="281" y="186"/>
                  </a:lnTo>
                  <a:lnTo>
                    <a:pt x="281" y="186"/>
                  </a:lnTo>
                  <a:lnTo>
                    <a:pt x="282" y="186"/>
                  </a:lnTo>
                  <a:lnTo>
                    <a:pt x="282" y="185"/>
                  </a:lnTo>
                  <a:lnTo>
                    <a:pt x="282" y="185"/>
                  </a:lnTo>
                  <a:lnTo>
                    <a:pt x="282" y="184"/>
                  </a:lnTo>
                  <a:lnTo>
                    <a:pt x="282" y="184"/>
                  </a:lnTo>
                  <a:lnTo>
                    <a:pt x="282" y="184"/>
                  </a:lnTo>
                  <a:lnTo>
                    <a:pt x="282" y="183"/>
                  </a:lnTo>
                  <a:lnTo>
                    <a:pt x="282" y="183"/>
                  </a:lnTo>
                  <a:lnTo>
                    <a:pt x="282" y="183"/>
                  </a:lnTo>
                  <a:lnTo>
                    <a:pt x="282" y="183"/>
                  </a:lnTo>
                  <a:lnTo>
                    <a:pt x="282" y="182"/>
                  </a:lnTo>
                  <a:lnTo>
                    <a:pt x="282" y="182"/>
                  </a:lnTo>
                  <a:lnTo>
                    <a:pt x="283" y="181"/>
                  </a:lnTo>
                  <a:lnTo>
                    <a:pt x="283" y="181"/>
                  </a:lnTo>
                  <a:lnTo>
                    <a:pt x="283" y="181"/>
                  </a:lnTo>
                  <a:lnTo>
                    <a:pt x="283" y="180"/>
                  </a:lnTo>
                  <a:lnTo>
                    <a:pt x="283" y="180"/>
                  </a:lnTo>
                  <a:lnTo>
                    <a:pt x="283" y="180"/>
                  </a:lnTo>
                  <a:lnTo>
                    <a:pt x="283" y="179"/>
                  </a:lnTo>
                  <a:lnTo>
                    <a:pt x="283" y="179"/>
                  </a:lnTo>
                  <a:lnTo>
                    <a:pt x="283" y="179"/>
                  </a:lnTo>
                  <a:lnTo>
                    <a:pt x="283" y="178"/>
                  </a:lnTo>
                  <a:lnTo>
                    <a:pt x="283" y="178"/>
                  </a:lnTo>
                  <a:lnTo>
                    <a:pt x="284" y="178"/>
                  </a:lnTo>
                  <a:lnTo>
                    <a:pt x="284" y="177"/>
                  </a:lnTo>
                  <a:lnTo>
                    <a:pt x="284" y="177"/>
                  </a:lnTo>
                  <a:lnTo>
                    <a:pt x="284" y="177"/>
                  </a:lnTo>
                  <a:lnTo>
                    <a:pt x="284" y="176"/>
                  </a:lnTo>
                  <a:lnTo>
                    <a:pt x="284" y="176"/>
                  </a:lnTo>
                  <a:lnTo>
                    <a:pt x="284" y="176"/>
                  </a:lnTo>
                  <a:lnTo>
                    <a:pt x="284" y="175"/>
                  </a:lnTo>
                  <a:lnTo>
                    <a:pt x="284" y="175"/>
                  </a:lnTo>
                  <a:lnTo>
                    <a:pt x="284" y="175"/>
                  </a:lnTo>
                  <a:lnTo>
                    <a:pt x="284" y="174"/>
                  </a:lnTo>
                  <a:lnTo>
                    <a:pt x="285" y="174"/>
                  </a:lnTo>
                  <a:lnTo>
                    <a:pt x="285" y="174"/>
                  </a:lnTo>
                  <a:lnTo>
                    <a:pt x="285" y="173"/>
                  </a:lnTo>
                  <a:lnTo>
                    <a:pt x="285" y="173"/>
                  </a:lnTo>
                  <a:lnTo>
                    <a:pt x="285" y="173"/>
                  </a:lnTo>
                  <a:lnTo>
                    <a:pt x="285" y="172"/>
                  </a:lnTo>
                  <a:lnTo>
                    <a:pt x="285" y="172"/>
                  </a:lnTo>
                  <a:lnTo>
                    <a:pt x="285" y="172"/>
                  </a:lnTo>
                  <a:lnTo>
                    <a:pt x="285" y="171"/>
                  </a:lnTo>
                  <a:lnTo>
                    <a:pt x="285" y="171"/>
                  </a:lnTo>
                  <a:lnTo>
                    <a:pt x="285" y="171"/>
                  </a:lnTo>
                  <a:lnTo>
                    <a:pt x="286" y="170"/>
                  </a:lnTo>
                  <a:lnTo>
                    <a:pt x="286" y="170"/>
                  </a:lnTo>
                  <a:lnTo>
                    <a:pt x="286" y="170"/>
                  </a:lnTo>
                  <a:lnTo>
                    <a:pt x="286" y="169"/>
                  </a:lnTo>
                  <a:lnTo>
                    <a:pt x="286" y="169"/>
                  </a:lnTo>
                  <a:lnTo>
                    <a:pt x="286" y="169"/>
                  </a:lnTo>
                  <a:lnTo>
                    <a:pt x="286" y="168"/>
                  </a:lnTo>
                  <a:lnTo>
                    <a:pt x="286" y="168"/>
                  </a:lnTo>
                  <a:lnTo>
                    <a:pt x="286" y="168"/>
                  </a:lnTo>
                  <a:lnTo>
                    <a:pt x="286" y="167"/>
                  </a:lnTo>
                  <a:lnTo>
                    <a:pt x="286" y="167"/>
                  </a:lnTo>
                  <a:lnTo>
                    <a:pt x="287" y="167"/>
                  </a:lnTo>
                  <a:lnTo>
                    <a:pt x="287" y="166"/>
                  </a:lnTo>
                  <a:lnTo>
                    <a:pt x="287" y="166"/>
                  </a:lnTo>
                  <a:lnTo>
                    <a:pt x="287" y="166"/>
                  </a:lnTo>
                  <a:lnTo>
                    <a:pt x="287" y="165"/>
                  </a:lnTo>
                  <a:lnTo>
                    <a:pt x="287" y="165"/>
                  </a:lnTo>
                  <a:lnTo>
                    <a:pt x="287" y="165"/>
                  </a:lnTo>
                  <a:lnTo>
                    <a:pt x="287" y="164"/>
                  </a:lnTo>
                  <a:lnTo>
                    <a:pt x="287" y="164"/>
                  </a:lnTo>
                  <a:lnTo>
                    <a:pt x="287" y="164"/>
                  </a:lnTo>
                  <a:lnTo>
                    <a:pt x="287" y="163"/>
                  </a:lnTo>
                  <a:lnTo>
                    <a:pt x="288" y="163"/>
                  </a:lnTo>
                  <a:lnTo>
                    <a:pt x="288" y="163"/>
                  </a:lnTo>
                  <a:lnTo>
                    <a:pt x="288" y="162"/>
                  </a:lnTo>
                  <a:lnTo>
                    <a:pt x="288" y="162"/>
                  </a:lnTo>
                  <a:lnTo>
                    <a:pt x="288" y="162"/>
                  </a:lnTo>
                  <a:lnTo>
                    <a:pt x="288" y="161"/>
                  </a:lnTo>
                  <a:lnTo>
                    <a:pt x="288" y="161"/>
                  </a:lnTo>
                  <a:lnTo>
                    <a:pt x="288" y="161"/>
                  </a:lnTo>
                  <a:lnTo>
                    <a:pt x="288" y="160"/>
                  </a:lnTo>
                  <a:lnTo>
                    <a:pt x="288" y="160"/>
                  </a:lnTo>
                  <a:lnTo>
                    <a:pt x="288" y="160"/>
                  </a:lnTo>
                  <a:lnTo>
                    <a:pt x="288" y="159"/>
                  </a:lnTo>
                  <a:lnTo>
                    <a:pt x="289" y="159"/>
                  </a:lnTo>
                  <a:lnTo>
                    <a:pt x="289" y="159"/>
                  </a:lnTo>
                  <a:lnTo>
                    <a:pt x="289" y="158"/>
                  </a:lnTo>
                  <a:lnTo>
                    <a:pt x="289" y="158"/>
                  </a:lnTo>
                  <a:lnTo>
                    <a:pt x="289" y="158"/>
                  </a:lnTo>
                  <a:lnTo>
                    <a:pt x="289" y="157"/>
                  </a:lnTo>
                  <a:lnTo>
                    <a:pt x="289" y="157"/>
                  </a:lnTo>
                  <a:lnTo>
                    <a:pt x="289" y="157"/>
                  </a:lnTo>
                  <a:lnTo>
                    <a:pt x="289" y="156"/>
                  </a:lnTo>
                  <a:lnTo>
                    <a:pt x="289" y="156"/>
                  </a:lnTo>
                  <a:lnTo>
                    <a:pt x="290" y="156"/>
                  </a:lnTo>
                  <a:lnTo>
                    <a:pt x="290" y="155"/>
                  </a:lnTo>
                  <a:lnTo>
                    <a:pt x="290" y="155"/>
                  </a:lnTo>
                  <a:lnTo>
                    <a:pt x="290" y="155"/>
                  </a:lnTo>
                  <a:lnTo>
                    <a:pt x="290" y="154"/>
                  </a:lnTo>
                  <a:lnTo>
                    <a:pt x="290" y="154"/>
                  </a:lnTo>
                  <a:lnTo>
                    <a:pt x="290" y="154"/>
                  </a:lnTo>
                  <a:lnTo>
                    <a:pt x="290" y="153"/>
                  </a:lnTo>
                  <a:lnTo>
                    <a:pt x="290" y="153"/>
                  </a:lnTo>
                  <a:lnTo>
                    <a:pt x="290" y="153"/>
                  </a:lnTo>
                  <a:lnTo>
                    <a:pt x="290" y="152"/>
                  </a:lnTo>
                  <a:lnTo>
                    <a:pt x="290" y="152"/>
                  </a:lnTo>
                  <a:lnTo>
                    <a:pt x="291" y="152"/>
                  </a:lnTo>
                  <a:lnTo>
                    <a:pt x="291" y="151"/>
                  </a:lnTo>
                  <a:lnTo>
                    <a:pt x="291" y="151"/>
                  </a:lnTo>
                  <a:lnTo>
                    <a:pt x="291" y="151"/>
                  </a:lnTo>
                  <a:lnTo>
                    <a:pt x="291" y="150"/>
                  </a:lnTo>
                  <a:lnTo>
                    <a:pt x="291" y="150"/>
                  </a:lnTo>
                  <a:lnTo>
                    <a:pt x="291" y="150"/>
                  </a:lnTo>
                  <a:lnTo>
                    <a:pt x="291" y="149"/>
                  </a:lnTo>
                  <a:lnTo>
                    <a:pt x="291" y="149"/>
                  </a:lnTo>
                  <a:lnTo>
                    <a:pt x="291" y="149"/>
                  </a:lnTo>
                  <a:lnTo>
                    <a:pt x="291" y="148"/>
                  </a:lnTo>
                  <a:lnTo>
                    <a:pt x="292" y="148"/>
                  </a:lnTo>
                  <a:lnTo>
                    <a:pt x="292" y="148"/>
                  </a:lnTo>
                  <a:lnTo>
                    <a:pt x="292" y="147"/>
                  </a:lnTo>
                  <a:lnTo>
                    <a:pt x="292" y="147"/>
                  </a:lnTo>
                  <a:lnTo>
                    <a:pt x="292" y="147"/>
                  </a:lnTo>
                  <a:lnTo>
                    <a:pt x="292" y="146"/>
                  </a:lnTo>
                  <a:lnTo>
                    <a:pt x="292" y="146"/>
                  </a:lnTo>
                  <a:lnTo>
                    <a:pt x="292" y="146"/>
                  </a:lnTo>
                  <a:lnTo>
                    <a:pt x="292" y="145"/>
                  </a:lnTo>
                  <a:lnTo>
                    <a:pt x="292" y="145"/>
                  </a:lnTo>
                  <a:lnTo>
                    <a:pt x="292" y="145"/>
                  </a:lnTo>
                  <a:lnTo>
                    <a:pt x="293" y="144"/>
                  </a:lnTo>
                  <a:lnTo>
                    <a:pt x="293" y="144"/>
                  </a:lnTo>
                  <a:lnTo>
                    <a:pt x="293" y="144"/>
                  </a:lnTo>
                  <a:lnTo>
                    <a:pt x="293" y="143"/>
                  </a:lnTo>
                  <a:lnTo>
                    <a:pt x="293" y="143"/>
                  </a:lnTo>
                  <a:lnTo>
                    <a:pt x="293" y="143"/>
                  </a:lnTo>
                  <a:lnTo>
                    <a:pt x="293" y="143"/>
                  </a:lnTo>
                  <a:lnTo>
                    <a:pt x="293" y="142"/>
                  </a:lnTo>
                  <a:lnTo>
                    <a:pt x="293" y="142"/>
                  </a:lnTo>
                  <a:lnTo>
                    <a:pt x="293" y="141"/>
                  </a:lnTo>
                  <a:lnTo>
                    <a:pt x="293" y="141"/>
                  </a:lnTo>
                  <a:lnTo>
                    <a:pt x="294" y="141"/>
                  </a:lnTo>
                  <a:lnTo>
                    <a:pt x="294" y="141"/>
                  </a:lnTo>
                  <a:lnTo>
                    <a:pt x="294" y="140"/>
                  </a:lnTo>
                  <a:lnTo>
                    <a:pt x="294" y="140"/>
                  </a:lnTo>
                  <a:lnTo>
                    <a:pt x="294" y="140"/>
                  </a:lnTo>
                  <a:lnTo>
                    <a:pt x="294" y="139"/>
                  </a:lnTo>
                  <a:lnTo>
                    <a:pt x="294" y="139"/>
                  </a:lnTo>
                  <a:lnTo>
                    <a:pt x="294" y="139"/>
                  </a:lnTo>
                  <a:lnTo>
                    <a:pt x="294" y="138"/>
                  </a:lnTo>
                  <a:lnTo>
                    <a:pt x="294" y="138"/>
                  </a:lnTo>
                  <a:lnTo>
                    <a:pt x="295" y="138"/>
                  </a:lnTo>
                  <a:lnTo>
                    <a:pt x="295" y="137"/>
                  </a:lnTo>
                  <a:lnTo>
                    <a:pt x="295" y="137"/>
                  </a:lnTo>
                  <a:lnTo>
                    <a:pt x="295" y="137"/>
                  </a:lnTo>
                  <a:lnTo>
                    <a:pt x="295" y="136"/>
                  </a:lnTo>
                  <a:lnTo>
                    <a:pt x="295" y="136"/>
                  </a:lnTo>
                  <a:lnTo>
                    <a:pt x="295" y="136"/>
                  </a:lnTo>
                  <a:lnTo>
                    <a:pt x="295" y="135"/>
                  </a:lnTo>
                  <a:lnTo>
                    <a:pt x="295" y="135"/>
                  </a:lnTo>
                  <a:lnTo>
                    <a:pt x="295" y="135"/>
                  </a:lnTo>
                  <a:lnTo>
                    <a:pt x="295" y="134"/>
                  </a:lnTo>
                  <a:lnTo>
                    <a:pt x="295" y="134"/>
                  </a:lnTo>
                  <a:lnTo>
                    <a:pt x="296" y="134"/>
                  </a:lnTo>
                  <a:lnTo>
                    <a:pt x="296" y="133"/>
                  </a:lnTo>
                  <a:lnTo>
                    <a:pt x="296" y="133"/>
                  </a:lnTo>
                  <a:lnTo>
                    <a:pt x="296" y="133"/>
                  </a:lnTo>
                  <a:lnTo>
                    <a:pt x="296" y="133"/>
                  </a:lnTo>
                  <a:lnTo>
                    <a:pt x="296" y="132"/>
                  </a:lnTo>
                  <a:lnTo>
                    <a:pt x="296" y="132"/>
                  </a:lnTo>
                  <a:lnTo>
                    <a:pt x="296" y="132"/>
                  </a:lnTo>
                  <a:lnTo>
                    <a:pt x="296" y="131"/>
                  </a:lnTo>
                  <a:lnTo>
                    <a:pt x="296" y="131"/>
                  </a:lnTo>
                  <a:lnTo>
                    <a:pt x="296" y="131"/>
                  </a:lnTo>
                  <a:lnTo>
                    <a:pt x="297" y="130"/>
                  </a:lnTo>
                  <a:lnTo>
                    <a:pt x="297" y="130"/>
                  </a:lnTo>
                  <a:lnTo>
                    <a:pt x="297" y="130"/>
                  </a:lnTo>
                  <a:lnTo>
                    <a:pt x="297" y="129"/>
                  </a:lnTo>
                  <a:lnTo>
                    <a:pt x="297" y="129"/>
                  </a:lnTo>
                  <a:lnTo>
                    <a:pt x="297" y="129"/>
                  </a:lnTo>
                  <a:lnTo>
                    <a:pt x="297" y="128"/>
                  </a:lnTo>
                  <a:lnTo>
                    <a:pt x="297" y="128"/>
                  </a:lnTo>
                  <a:lnTo>
                    <a:pt x="297" y="128"/>
                  </a:lnTo>
                  <a:lnTo>
                    <a:pt x="297" y="127"/>
                  </a:lnTo>
                  <a:lnTo>
                    <a:pt x="297" y="127"/>
                  </a:lnTo>
                  <a:lnTo>
                    <a:pt x="298" y="127"/>
                  </a:lnTo>
                  <a:lnTo>
                    <a:pt x="298" y="126"/>
                  </a:lnTo>
                  <a:lnTo>
                    <a:pt x="298" y="126"/>
                  </a:lnTo>
                  <a:lnTo>
                    <a:pt x="298" y="126"/>
                  </a:lnTo>
                  <a:lnTo>
                    <a:pt x="298" y="126"/>
                  </a:lnTo>
                  <a:lnTo>
                    <a:pt x="298" y="125"/>
                  </a:lnTo>
                  <a:lnTo>
                    <a:pt x="298" y="125"/>
                  </a:lnTo>
                  <a:lnTo>
                    <a:pt x="298" y="125"/>
                  </a:lnTo>
                  <a:lnTo>
                    <a:pt x="298" y="124"/>
                  </a:lnTo>
                  <a:lnTo>
                    <a:pt x="298" y="124"/>
                  </a:lnTo>
                  <a:lnTo>
                    <a:pt x="298" y="124"/>
                  </a:lnTo>
                  <a:lnTo>
                    <a:pt x="299" y="123"/>
                  </a:lnTo>
                  <a:lnTo>
                    <a:pt x="299" y="123"/>
                  </a:lnTo>
                  <a:lnTo>
                    <a:pt x="299" y="123"/>
                  </a:lnTo>
                  <a:lnTo>
                    <a:pt x="299" y="122"/>
                  </a:lnTo>
                  <a:lnTo>
                    <a:pt x="299" y="122"/>
                  </a:lnTo>
                  <a:lnTo>
                    <a:pt x="299" y="122"/>
                  </a:lnTo>
                  <a:lnTo>
                    <a:pt x="299" y="122"/>
                  </a:lnTo>
                  <a:lnTo>
                    <a:pt x="299" y="121"/>
                  </a:lnTo>
                  <a:lnTo>
                    <a:pt x="299" y="121"/>
                  </a:lnTo>
                  <a:lnTo>
                    <a:pt x="299" y="121"/>
                  </a:lnTo>
                  <a:lnTo>
                    <a:pt x="299" y="120"/>
                  </a:lnTo>
                  <a:lnTo>
                    <a:pt x="300" y="120"/>
                  </a:lnTo>
                  <a:lnTo>
                    <a:pt x="300" y="120"/>
                  </a:lnTo>
                  <a:lnTo>
                    <a:pt x="300" y="119"/>
                  </a:lnTo>
                  <a:lnTo>
                    <a:pt x="300" y="119"/>
                  </a:lnTo>
                  <a:lnTo>
                    <a:pt x="300" y="119"/>
                  </a:lnTo>
                  <a:lnTo>
                    <a:pt x="300" y="118"/>
                  </a:lnTo>
                  <a:lnTo>
                    <a:pt x="300" y="118"/>
                  </a:lnTo>
                  <a:lnTo>
                    <a:pt x="300" y="118"/>
                  </a:lnTo>
                  <a:lnTo>
                    <a:pt x="300" y="118"/>
                  </a:lnTo>
                  <a:lnTo>
                    <a:pt x="300" y="117"/>
                  </a:lnTo>
                  <a:lnTo>
                    <a:pt x="300" y="117"/>
                  </a:lnTo>
                  <a:lnTo>
                    <a:pt x="301" y="117"/>
                  </a:lnTo>
                  <a:lnTo>
                    <a:pt x="301" y="116"/>
                  </a:lnTo>
                  <a:lnTo>
                    <a:pt x="301" y="116"/>
                  </a:lnTo>
                  <a:lnTo>
                    <a:pt x="301" y="116"/>
                  </a:lnTo>
                  <a:lnTo>
                    <a:pt x="301" y="115"/>
                  </a:lnTo>
                  <a:lnTo>
                    <a:pt x="301" y="115"/>
                  </a:lnTo>
                  <a:lnTo>
                    <a:pt x="301" y="115"/>
                  </a:lnTo>
                  <a:lnTo>
                    <a:pt x="301" y="114"/>
                  </a:lnTo>
                  <a:lnTo>
                    <a:pt x="301" y="114"/>
                  </a:lnTo>
                  <a:lnTo>
                    <a:pt x="301" y="114"/>
                  </a:lnTo>
                  <a:lnTo>
                    <a:pt x="301" y="114"/>
                  </a:lnTo>
                  <a:lnTo>
                    <a:pt x="301" y="113"/>
                  </a:lnTo>
                  <a:lnTo>
                    <a:pt x="302" y="113"/>
                  </a:lnTo>
                  <a:lnTo>
                    <a:pt x="302" y="113"/>
                  </a:lnTo>
                  <a:lnTo>
                    <a:pt x="302" y="112"/>
                  </a:lnTo>
                  <a:lnTo>
                    <a:pt x="302" y="112"/>
                  </a:lnTo>
                  <a:lnTo>
                    <a:pt x="302" y="112"/>
                  </a:lnTo>
                  <a:lnTo>
                    <a:pt x="302" y="111"/>
                  </a:lnTo>
                  <a:lnTo>
                    <a:pt x="302" y="111"/>
                  </a:lnTo>
                  <a:lnTo>
                    <a:pt x="302" y="111"/>
                  </a:lnTo>
                  <a:lnTo>
                    <a:pt x="302" y="111"/>
                  </a:lnTo>
                  <a:lnTo>
                    <a:pt x="302" y="110"/>
                  </a:lnTo>
                  <a:lnTo>
                    <a:pt x="303" y="110"/>
                  </a:lnTo>
                  <a:lnTo>
                    <a:pt x="303" y="110"/>
                  </a:lnTo>
                  <a:lnTo>
                    <a:pt x="303" y="109"/>
                  </a:lnTo>
                  <a:lnTo>
                    <a:pt x="303" y="109"/>
                  </a:lnTo>
                  <a:lnTo>
                    <a:pt x="303" y="109"/>
                  </a:lnTo>
                  <a:lnTo>
                    <a:pt x="303" y="108"/>
                  </a:lnTo>
                  <a:lnTo>
                    <a:pt x="303" y="108"/>
                  </a:lnTo>
                  <a:lnTo>
                    <a:pt x="303" y="108"/>
                  </a:lnTo>
                  <a:lnTo>
                    <a:pt x="303" y="108"/>
                  </a:lnTo>
                  <a:lnTo>
                    <a:pt x="303" y="107"/>
                  </a:lnTo>
                  <a:lnTo>
                    <a:pt x="303" y="107"/>
                  </a:lnTo>
                  <a:lnTo>
                    <a:pt x="303" y="107"/>
                  </a:lnTo>
                  <a:lnTo>
                    <a:pt x="304" y="106"/>
                  </a:lnTo>
                  <a:lnTo>
                    <a:pt x="304" y="106"/>
                  </a:lnTo>
                  <a:lnTo>
                    <a:pt x="304" y="106"/>
                  </a:lnTo>
                  <a:lnTo>
                    <a:pt x="304" y="105"/>
                  </a:lnTo>
                  <a:lnTo>
                    <a:pt x="304" y="105"/>
                  </a:lnTo>
                  <a:lnTo>
                    <a:pt x="304" y="105"/>
                  </a:lnTo>
                  <a:lnTo>
                    <a:pt x="304" y="105"/>
                  </a:lnTo>
                  <a:lnTo>
                    <a:pt x="304" y="104"/>
                  </a:lnTo>
                  <a:lnTo>
                    <a:pt x="304" y="104"/>
                  </a:lnTo>
                  <a:lnTo>
                    <a:pt x="304" y="104"/>
                  </a:lnTo>
                  <a:lnTo>
                    <a:pt x="304" y="103"/>
                  </a:lnTo>
                  <a:lnTo>
                    <a:pt x="305" y="103"/>
                  </a:lnTo>
                  <a:lnTo>
                    <a:pt x="305" y="103"/>
                  </a:lnTo>
                  <a:lnTo>
                    <a:pt x="305" y="102"/>
                  </a:lnTo>
                  <a:lnTo>
                    <a:pt x="305" y="102"/>
                  </a:lnTo>
                  <a:lnTo>
                    <a:pt x="305" y="102"/>
                  </a:lnTo>
                  <a:lnTo>
                    <a:pt x="305" y="102"/>
                  </a:lnTo>
                  <a:lnTo>
                    <a:pt x="305" y="101"/>
                  </a:lnTo>
                  <a:lnTo>
                    <a:pt x="305" y="101"/>
                  </a:lnTo>
                  <a:lnTo>
                    <a:pt x="305" y="101"/>
                  </a:lnTo>
                  <a:lnTo>
                    <a:pt x="305" y="100"/>
                  </a:lnTo>
                  <a:lnTo>
                    <a:pt x="305" y="100"/>
                  </a:lnTo>
                  <a:lnTo>
                    <a:pt x="306" y="100"/>
                  </a:lnTo>
                  <a:lnTo>
                    <a:pt x="306" y="100"/>
                  </a:lnTo>
                  <a:lnTo>
                    <a:pt x="306" y="99"/>
                  </a:lnTo>
                  <a:lnTo>
                    <a:pt x="306" y="99"/>
                  </a:lnTo>
                  <a:lnTo>
                    <a:pt x="306" y="99"/>
                  </a:lnTo>
                  <a:lnTo>
                    <a:pt x="306" y="98"/>
                  </a:lnTo>
                  <a:lnTo>
                    <a:pt x="306" y="98"/>
                  </a:lnTo>
                  <a:lnTo>
                    <a:pt x="306" y="98"/>
                  </a:lnTo>
                  <a:lnTo>
                    <a:pt x="306" y="98"/>
                  </a:lnTo>
                  <a:lnTo>
                    <a:pt x="306" y="97"/>
                  </a:lnTo>
                  <a:lnTo>
                    <a:pt x="306" y="97"/>
                  </a:lnTo>
                  <a:lnTo>
                    <a:pt x="307" y="97"/>
                  </a:lnTo>
                  <a:lnTo>
                    <a:pt x="307" y="96"/>
                  </a:lnTo>
                  <a:lnTo>
                    <a:pt x="307" y="96"/>
                  </a:lnTo>
                  <a:lnTo>
                    <a:pt x="307" y="96"/>
                  </a:lnTo>
                  <a:lnTo>
                    <a:pt x="307" y="95"/>
                  </a:lnTo>
                  <a:lnTo>
                    <a:pt x="307" y="95"/>
                  </a:lnTo>
                  <a:lnTo>
                    <a:pt x="307" y="95"/>
                  </a:lnTo>
                  <a:lnTo>
                    <a:pt x="307" y="95"/>
                  </a:lnTo>
                  <a:lnTo>
                    <a:pt x="307" y="94"/>
                  </a:lnTo>
                  <a:lnTo>
                    <a:pt x="307" y="94"/>
                  </a:lnTo>
                  <a:lnTo>
                    <a:pt x="308" y="94"/>
                  </a:lnTo>
                  <a:lnTo>
                    <a:pt x="308" y="93"/>
                  </a:lnTo>
                  <a:lnTo>
                    <a:pt x="308" y="93"/>
                  </a:lnTo>
                  <a:lnTo>
                    <a:pt x="308" y="93"/>
                  </a:lnTo>
                  <a:lnTo>
                    <a:pt x="308" y="93"/>
                  </a:lnTo>
                  <a:lnTo>
                    <a:pt x="308" y="92"/>
                  </a:lnTo>
                  <a:lnTo>
                    <a:pt x="308" y="92"/>
                  </a:lnTo>
                  <a:lnTo>
                    <a:pt x="308" y="92"/>
                  </a:lnTo>
                  <a:lnTo>
                    <a:pt x="308" y="92"/>
                  </a:lnTo>
                  <a:lnTo>
                    <a:pt x="308" y="91"/>
                  </a:lnTo>
                  <a:lnTo>
                    <a:pt x="308" y="91"/>
                  </a:lnTo>
                  <a:lnTo>
                    <a:pt x="308" y="91"/>
                  </a:lnTo>
                  <a:lnTo>
                    <a:pt x="309" y="90"/>
                  </a:lnTo>
                  <a:lnTo>
                    <a:pt x="309" y="90"/>
                  </a:lnTo>
                  <a:lnTo>
                    <a:pt x="309" y="90"/>
                  </a:lnTo>
                  <a:lnTo>
                    <a:pt x="309" y="90"/>
                  </a:lnTo>
                  <a:lnTo>
                    <a:pt x="309" y="89"/>
                  </a:lnTo>
                  <a:lnTo>
                    <a:pt x="309" y="89"/>
                  </a:lnTo>
                  <a:lnTo>
                    <a:pt x="309" y="89"/>
                  </a:lnTo>
                  <a:lnTo>
                    <a:pt x="309" y="88"/>
                  </a:lnTo>
                  <a:lnTo>
                    <a:pt x="309" y="88"/>
                  </a:lnTo>
                  <a:lnTo>
                    <a:pt x="309" y="88"/>
                  </a:lnTo>
                  <a:lnTo>
                    <a:pt x="309" y="88"/>
                  </a:lnTo>
                  <a:lnTo>
                    <a:pt x="310" y="87"/>
                  </a:lnTo>
                  <a:lnTo>
                    <a:pt x="310" y="87"/>
                  </a:lnTo>
                  <a:lnTo>
                    <a:pt x="310" y="87"/>
                  </a:lnTo>
                  <a:lnTo>
                    <a:pt x="310" y="87"/>
                  </a:lnTo>
                  <a:lnTo>
                    <a:pt x="310" y="86"/>
                  </a:lnTo>
                  <a:lnTo>
                    <a:pt x="310" y="86"/>
                  </a:lnTo>
                  <a:lnTo>
                    <a:pt x="310" y="86"/>
                  </a:lnTo>
                  <a:lnTo>
                    <a:pt x="310" y="85"/>
                  </a:lnTo>
                  <a:lnTo>
                    <a:pt x="310" y="85"/>
                  </a:lnTo>
                  <a:lnTo>
                    <a:pt x="310" y="85"/>
                  </a:lnTo>
                  <a:lnTo>
                    <a:pt x="310" y="85"/>
                  </a:lnTo>
                  <a:lnTo>
                    <a:pt x="311" y="84"/>
                  </a:lnTo>
                  <a:lnTo>
                    <a:pt x="311" y="84"/>
                  </a:lnTo>
                  <a:lnTo>
                    <a:pt x="311" y="84"/>
                  </a:lnTo>
                  <a:lnTo>
                    <a:pt x="311" y="83"/>
                  </a:lnTo>
                  <a:lnTo>
                    <a:pt x="311" y="83"/>
                  </a:lnTo>
                  <a:lnTo>
                    <a:pt x="311" y="83"/>
                  </a:lnTo>
                  <a:lnTo>
                    <a:pt x="311" y="83"/>
                  </a:lnTo>
                  <a:lnTo>
                    <a:pt x="311" y="82"/>
                  </a:lnTo>
                  <a:lnTo>
                    <a:pt x="311" y="82"/>
                  </a:lnTo>
                  <a:lnTo>
                    <a:pt x="311" y="82"/>
                  </a:lnTo>
                  <a:lnTo>
                    <a:pt x="311" y="82"/>
                  </a:lnTo>
                  <a:lnTo>
                    <a:pt x="312" y="81"/>
                  </a:lnTo>
                  <a:lnTo>
                    <a:pt x="312" y="81"/>
                  </a:lnTo>
                  <a:lnTo>
                    <a:pt x="312" y="81"/>
                  </a:lnTo>
                  <a:lnTo>
                    <a:pt x="312" y="80"/>
                  </a:lnTo>
                  <a:lnTo>
                    <a:pt x="312" y="80"/>
                  </a:lnTo>
                  <a:lnTo>
                    <a:pt x="312" y="80"/>
                  </a:lnTo>
                  <a:lnTo>
                    <a:pt x="312" y="80"/>
                  </a:lnTo>
                  <a:lnTo>
                    <a:pt x="312" y="79"/>
                  </a:lnTo>
                  <a:lnTo>
                    <a:pt x="312" y="79"/>
                  </a:lnTo>
                  <a:lnTo>
                    <a:pt x="312" y="79"/>
                  </a:lnTo>
                  <a:lnTo>
                    <a:pt x="312" y="79"/>
                  </a:lnTo>
                  <a:lnTo>
                    <a:pt x="313" y="78"/>
                  </a:lnTo>
                  <a:lnTo>
                    <a:pt x="313" y="78"/>
                  </a:lnTo>
                  <a:lnTo>
                    <a:pt x="313" y="78"/>
                  </a:lnTo>
                  <a:lnTo>
                    <a:pt x="313" y="78"/>
                  </a:lnTo>
                  <a:lnTo>
                    <a:pt x="313" y="77"/>
                  </a:lnTo>
                  <a:lnTo>
                    <a:pt x="313" y="77"/>
                  </a:lnTo>
                  <a:lnTo>
                    <a:pt x="313" y="77"/>
                  </a:lnTo>
                  <a:lnTo>
                    <a:pt x="313" y="76"/>
                  </a:lnTo>
                  <a:lnTo>
                    <a:pt x="313" y="76"/>
                  </a:lnTo>
                  <a:lnTo>
                    <a:pt x="313" y="76"/>
                  </a:lnTo>
                  <a:lnTo>
                    <a:pt x="313" y="76"/>
                  </a:lnTo>
                  <a:lnTo>
                    <a:pt x="314" y="75"/>
                  </a:lnTo>
                  <a:lnTo>
                    <a:pt x="314" y="75"/>
                  </a:lnTo>
                  <a:lnTo>
                    <a:pt x="314" y="75"/>
                  </a:lnTo>
                  <a:lnTo>
                    <a:pt x="314" y="75"/>
                  </a:lnTo>
                  <a:lnTo>
                    <a:pt x="314" y="74"/>
                  </a:lnTo>
                  <a:lnTo>
                    <a:pt x="314" y="74"/>
                  </a:lnTo>
                  <a:lnTo>
                    <a:pt x="314" y="74"/>
                  </a:lnTo>
                  <a:lnTo>
                    <a:pt x="314" y="74"/>
                  </a:lnTo>
                  <a:lnTo>
                    <a:pt x="314" y="73"/>
                  </a:lnTo>
                  <a:lnTo>
                    <a:pt x="314" y="73"/>
                  </a:lnTo>
                  <a:lnTo>
                    <a:pt x="314" y="73"/>
                  </a:lnTo>
                  <a:lnTo>
                    <a:pt x="314" y="73"/>
                  </a:lnTo>
                  <a:lnTo>
                    <a:pt x="315" y="72"/>
                  </a:lnTo>
                  <a:lnTo>
                    <a:pt x="315" y="72"/>
                  </a:lnTo>
                  <a:lnTo>
                    <a:pt x="315" y="72"/>
                  </a:lnTo>
                  <a:lnTo>
                    <a:pt x="315" y="72"/>
                  </a:lnTo>
                  <a:lnTo>
                    <a:pt x="315" y="71"/>
                  </a:lnTo>
                  <a:lnTo>
                    <a:pt x="315" y="71"/>
                  </a:lnTo>
                  <a:lnTo>
                    <a:pt x="315" y="71"/>
                  </a:lnTo>
                  <a:lnTo>
                    <a:pt x="315" y="70"/>
                  </a:lnTo>
                  <a:lnTo>
                    <a:pt x="315" y="70"/>
                  </a:lnTo>
                  <a:lnTo>
                    <a:pt x="315" y="70"/>
                  </a:lnTo>
                  <a:lnTo>
                    <a:pt x="316" y="70"/>
                  </a:lnTo>
                  <a:lnTo>
                    <a:pt x="316" y="69"/>
                  </a:lnTo>
                  <a:lnTo>
                    <a:pt x="316" y="69"/>
                  </a:lnTo>
                  <a:lnTo>
                    <a:pt x="316" y="69"/>
                  </a:lnTo>
                  <a:lnTo>
                    <a:pt x="316" y="69"/>
                  </a:lnTo>
                  <a:lnTo>
                    <a:pt x="316" y="68"/>
                  </a:lnTo>
                  <a:lnTo>
                    <a:pt x="316" y="68"/>
                  </a:lnTo>
                  <a:lnTo>
                    <a:pt x="316" y="68"/>
                  </a:lnTo>
                  <a:lnTo>
                    <a:pt x="316" y="68"/>
                  </a:lnTo>
                  <a:lnTo>
                    <a:pt x="316" y="67"/>
                  </a:lnTo>
                  <a:lnTo>
                    <a:pt x="316" y="67"/>
                  </a:lnTo>
                  <a:lnTo>
                    <a:pt x="316" y="67"/>
                  </a:lnTo>
                  <a:lnTo>
                    <a:pt x="317" y="67"/>
                  </a:lnTo>
                  <a:lnTo>
                    <a:pt x="317" y="66"/>
                  </a:lnTo>
                  <a:lnTo>
                    <a:pt x="317" y="66"/>
                  </a:lnTo>
                  <a:lnTo>
                    <a:pt x="317" y="66"/>
                  </a:lnTo>
                  <a:lnTo>
                    <a:pt x="317" y="66"/>
                  </a:lnTo>
                  <a:lnTo>
                    <a:pt x="317" y="65"/>
                  </a:lnTo>
                  <a:lnTo>
                    <a:pt x="317" y="65"/>
                  </a:lnTo>
                  <a:lnTo>
                    <a:pt x="317" y="65"/>
                  </a:lnTo>
                  <a:lnTo>
                    <a:pt x="317" y="65"/>
                  </a:lnTo>
                  <a:lnTo>
                    <a:pt x="317" y="64"/>
                  </a:lnTo>
                  <a:lnTo>
                    <a:pt x="317" y="64"/>
                  </a:lnTo>
                  <a:lnTo>
                    <a:pt x="318" y="64"/>
                  </a:lnTo>
                  <a:lnTo>
                    <a:pt x="318" y="64"/>
                  </a:lnTo>
                  <a:lnTo>
                    <a:pt x="318" y="63"/>
                  </a:lnTo>
                  <a:lnTo>
                    <a:pt x="318" y="63"/>
                  </a:lnTo>
                  <a:lnTo>
                    <a:pt x="318" y="63"/>
                  </a:lnTo>
                  <a:lnTo>
                    <a:pt x="318" y="63"/>
                  </a:lnTo>
                  <a:lnTo>
                    <a:pt x="318" y="62"/>
                  </a:lnTo>
                  <a:lnTo>
                    <a:pt x="318" y="62"/>
                  </a:lnTo>
                  <a:lnTo>
                    <a:pt x="318" y="62"/>
                  </a:lnTo>
                  <a:lnTo>
                    <a:pt x="318" y="62"/>
                  </a:lnTo>
                  <a:lnTo>
                    <a:pt x="318" y="62"/>
                  </a:lnTo>
                  <a:lnTo>
                    <a:pt x="319" y="61"/>
                  </a:lnTo>
                  <a:lnTo>
                    <a:pt x="319" y="61"/>
                  </a:lnTo>
                  <a:lnTo>
                    <a:pt x="319" y="61"/>
                  </a:lnTo>
                  <a:lnTo>
                    <a:pt x="319" y="60"/>
                  </a:lnTo>
                  <a:lnTo>
                    <a:pt x="319" y="60"/>
                  </a:lnTo>
                  <a:lnTo>
                    <a:pt x="319" y="60"/>
                  </a:lnTo>
                  <a:lnTo>
                    <a:pt x="319" y="60"/>
                  </a:lnTo>
                  <a:lnTo>
                    <a:pt x="319" y="60"/>
                  </a:lnTo>
                  <a:lnTo>
                    <a:pt x="319" y="59"/>
                  </a:lnTo>
                  <a:lnTo>
                    <a:pt x="319" y="59"/>
                  </a:lnTo>
                  <a:lnTo>
                    <a:pt x="319" y="59"/>
                  </a:lnTo>
                  <a:lnTo>
                    <a:pt x="320" y="59"/>
                  </a:lnTo>
                  <a:lnTo>
                    <a:pt x="320" y="58"/>
                  </a:lnTo>
                  <a:lnTo>
                    <a:pt x="320" y="58"/>
                  </a:lnTo>
                  <a:lnTo>
                    <a:pt x="320" y="58"/>
                  </a:lnTo>
                  <a:lnTo>
                    <a:pt x="320" y="58"/>
                  </a:lnTo>
                  <a:lnTo>
                    <a:pt x="320" y="57"/>
                  </a:lnTo>
                  <a:lnTo>
                    <a:pt x="320" y="57"/>
                  </a:lnTo>
                  <a:lnTo>
                    <a:pt x="320" y="57"/>
                  </a:lnTo>
                  <a:lnTo>
                    <a:pt x="320" y="57"/>
                  </a:lnTo>
                  <a:lnTo>
                    <a:pt x="320" y="56"/>
                  </a:lnTo>
                  <a:lnTo>
                    <a:pt x="321" y="56"/>
                  </a:lnTo>
                  <a:lnTo>
                    <a:pt x="321" y="56"/>
                  </a:lnTo>
                  <a:lnTo>
                    <a:pt x="321" y="56"/>
                  </a:lnTo>
                  <a:lnTo>
                    <a:pt x="321" y="55"/>
                  </a:lnTo>
                  <a:lnTo>
                    <a:pt x="321" y="55"/>
                  </a:lnTo>
                  <a:lnTo>
                    <a:pt x="321" y="55"/>
                  </a:lnTo>
                  <a:lnTo>
                    <a:pt x="321" y="55"/>
                  </a:lnTo>
                  <a:lnTo>
                    <a:pt x="321" y="55"/>
                  </a:lnTo>
                  <a:lnTo>
                    <a:pt x="321" y="54"/>
                  </a:lnTo>
                  <a:lnTo>
                    <a:pt x="321" y="54"/>
                  </a:lnTo>
                  <a:lnTo>
                    <a:pt x="321" y="54"/>
                  </a:lnTo>
                  <a:lnTo>
                    <a:pt x="321" y="54"/>
                  </a:lnTo>
                  <a:lnTo>
                    <a:pt x="322" y="54"/>
                  </a:lnTo>
                  <a:lnTo>
                    <a:pt x="322" y="53"/>
                  </a:lnTo>
                  <a:lnTo>
                    <a:pt x="322" y="53"/>
                  </a:lnTo>
                  <a:lnTo>
                    <a:pt x="322" y="53"/>
                  </a:lnTo>
                  <a:lnTo>
                    <a:pt x="322" y="53"/>
                  </a:lnTo>
                  <a:lnTo>
                    <a:pt x="322" y="52"/>
                  </a:lnTo>
                  <a:lnTo>
                    <a:pt x="322" y="52"/>
                  </a:lnTo>
                  <a:lnTo>
                    <a:pt x="322" y="52"/>
                  </a:lnTo>
                  <a:lnTo>
                    <a:pt x="322" y="52"/>
                  </a:lnTo>
                  <a:lnTo>
                    <a:pt x="322" y="51"/>
                  </a:lnTo>
                  <a:lnTo>
                    <a:pt x="322" y="51"/>
                  </a:lnTo>
                  <a:lnTo>
                    <a:pt x="322" y="51"/>
                  </a:lnTo>
                  <a:lnTo>
                    <a:pt x="323" y="51"/>
                  </a:lnTo>
                  <a:lnTo>
                    <a:pt x="323" y="50"/>
                  </a:lnTo>
                  <a:lnTo>
                    <a:pt x="323" y="50"/>
                  </a:lnTo>
                  <a:lnTo>
                    <a:pt x="323" y="50"/>
                  </a:lnTo>
                  <a:lnTo>
                    <a:pt x="323" y="50"/>
                  </a:lnTo>
                  <a:lnTo>
                    <a:pt x="323" y="50"/>
                  </a:lnTo>
                  <a:lnTo>
                    <a:pt x="323" y="49"/>
                  </a:lnTo>
                  <a:lnTo>
                    <a:pt x="323" y="49"/>
                  </a:lnTo>
                  <a:lnTo>
                    <a:pt x="323" y="49"/>
                  </a:lnTo>
                  <a:lnTo>
                    <a:pt x="323" y="49"/>
                  </a:lnTo>
                  <a:lnTo>
                    <a:pt x="324" y="49"/>
                  </a:lnTo>
                  <a:lnTo>
                    <a:pt x="324" y="48"/>
                  </a:lnTo>
                  <a:lnTo>
                    <a:pt x="324" y="48"/>
                  </a:lnTo>
                  <a:lnTo>
                    <a:pt x="324" y="48"/>
                  </a:lnTo>
                  <a:lnTo>
                    <a:pt x="324" y="48"/>
                  </a:lnTo>
                  <a:lnTo>
                    <a:pt x="324" y="47"/>
                  </a:lnTo>
                  <a:lnTo>
                    <a:pt x="324" y="47"/>
                  </a:lnTo>
                  <a:lnTo>
                    <a:pt x="324" y="47"/>
                  </a:lnTo>
                  <a:lnTo>
                    <a:pt x="324" y="47"/>
                  </a:lnTo>
                  <a:lnTo>
                    <a:pt x="324" y="47"/>
                  </a:lnTo>
                  <a:lnTo>
                    <a:pt x="324" y="46"/>
                  </a:lnTo>
                  <a:lnTo>
                    <a:pt x="325" y="46"/>
                  </a:lnTo>
                  <a:lnTo>
                    <a:pt x="325" y="46"/>
                  </a:lnTo>
                  <a:lnTo>
                    <a:pt x="325" y="46"/>
                  </a:lnTo>
                  <a:lnTo>
                    <a:pt x="325" y="45"/>
                  </a:lnTo>
                  <a:lnTo>
                    <a:pt x="325" y="45"/>
                  </a:lnTo>
                  <a:lnTo>
                    <a:pt x="325" y="45"/>
                  </a:lnTo>
                  <a:lnTo>
                    <a:pt x="325" y="45"/>
                  </a:lnTo>
                  <a:lnTo>
                    <a:pt x="325" y="45"/>
                  </a:lnTo>
                  <a:lnTo>
                    <a:pt x="325" y="44"/>
                  </a:lnTo>
                  <a:lnTo>
                    <a:pt x="325" y="44"/>
                  </a:lnTo>
                  <a:lnTo>
                    <a:pt x="325" y="44"/>
                  </a:lnTo>
                  <a:lnTo>
                    <a:pt x="326" y="44"/>
                  </a:lnTo>
                  <a:lnTo>
                    <a:pt x="326" y="44"/>
                  </a:lnTo>
                  <a:lnTo>
                    <a:pt x="326" y="43"/>
                  </a:lnTo>
                  <a:lnTo>
                    <a:pt x="326" y="43"/>
                  </a:lnTo>
                  <a:lnTo>
                    <a:pt x="326" y="43"/>
                  </a:lnTo>
                  <a:lnTo>
                    <a:pt x="326" y="43"/>
                  </a:lnTo>
                  <a:lnTo>
                    <a:pt x="326" y="43"/>
                  </a:lnTo>
                  <a:lnTo>
                    <a:pt x="326" y="42"/>
                  </a:lnTo>
                  <a:lnTo>
                    <a:pt x="326" y="42"/>
                  </a:lnTo>
                  <a:lnTo>
                    <a:pt x="326" y="42"/>
                  </a:lnTo>
                  <a:lnTo>
                    <a:pt x="326" y="42"/>
                  </a:lnTo>
                  <a:lnTo>
                    <a:pt x="327" y="42"/>
                  </a:lnTo>
                  <a:lnTo>
                    <a:pt x="327" y="41"/>
                  </a:lnTo>
                  <a:lnTo>
                    <a:pt x="327" y="41"/>
                  </a:lnTo>
                  <a:lnTo>
                    <a:pt x="327" y="41"/>
                  </a:lnTo>
                  <a:lnTo>
                    <a:pt x="327" y="41"/>
                  </a:lnTo>
                  <a:lnTo>
                    <a:pt x="327" y="40"/>
                  </a:lnTo>
                  <a:lnTo>
                    <a:pt x="327" y="40"/>
                  </a:lnTo>
                  <a:lnTo>
                    <a:pt x="327" y="40"/>
                  </a:lnTo>
                  <a:lnTo>
                    <a:pt x="327" y="40"/>
                  </a:lnTo>
                  <a:lnTo>
                    <a:pt x="327" y="40"/>
                  </a:lnTo>
                  <a:lnTo>
                    <a:pt x="327" y="39"/>
                  </a:lnTo>
                  <a:lnTo>
                    <a:pt x="327" y="39"/>
                  </a:lnTo>
                  <a:lnTo>
                    <a:pt x="328" y="39"/>
                  </a:lnTo>
                  <a:lnTo>
                    <a:pt x="328" y="39"/>
                  </a:lnTo>
                  <a:lnTo>
                    <a:pt x="328" y="39"/>
                  </a:lnTo>
                  <a:lnTo>
                    <a:pt x="328" y="39"/>
                  </a:lnTo>
                  <a:lnTo>
                    <a:pt x="328" y="38"/>
                  </a:lnTo>
                  <a:lnTo>
                    <a:pt x="328" y="38"/>
                  </a:lnTo>
                  <a:lnTo>
                    <a:pt x="328" y="38"/>
                  </a:lnTo>
                  <a:lnTo>
                    <a:pt x="328" y="38"/>
                  </a:lnTo>
                  <a:lnTo>
                    <a:pt x="328" y="37"/>
                  </a:lnTo>
                  <a:lnTo>
                    <a:pt x="328" y="37"/>
                  </a:lnTo>
                  <a:lnTo>
                    <a:pt x="329" y="37"/>
                  </a:lnTo>
                  <a:lnTo>
                    <a:pt x="329" y="37"/>
                  </a:lnTo>
                  <a:lnTo>
                    <a:pt x="329" y="37"/>
                  </a:lnTo>
                  <a:lnTo>
                    <a:pt x="329" y="37"/>
                  </a:lnTo>
                  <a:lnTo>
                    <a:pt x="329" y="36"/>
                  </a:lnTo>
                  <a:lnTo>
                    <a:pt x="329" y="36"/>
                  </a:lnTo>
                  <a:lnTo>
                    <a:pt x="329" y="36"/>
                  </a:lnTo>
                  <a:lnTo>
                    <a:pt x="329" y="36"/>
                  </a:lnTo>
                  <a:lnTo>
                    <a:pt x="329" y="36"/>
                  </a:lnTo>
                  <a:lnTo>
                    <a:pt x="329" y="35"/>
                  </a:lnTo>
                  <a:lnTo>
                    <a:pt x="329" y="35"/>
                  </a:lnTo>
                  <a:lnTo>
                    <a:pt x="329" y="35"/>
                  </a:lnTo>
                  <a:lnTo>
                    <a:pt x="330" y="35"/>
                  </a:lnTo>
                  <a:lnTo>
                    <a:pt x="330" y="35"/>
                  </a:lnTo>
                  <a:lnTo>
                    <a:pt x="330" y="34"/>
                  </a:lnTo>
                  <a:lnTo>
                    <a:pt x="330" y="34"/>
                  </a:lnTo>
                  <a:lnTo>
                    <a:pt x="330" y="34"/>
                  </a:lnTo>
                  <a:lnTo>
                    <a:pt x="330" y="34"/>
                  </a:lnTo>
                  <a:lnTo>
                    <a:pt x="330" y="34"/>
                  </a:lnTo>
                  <a:lnTo>
                    <a:pt x="330" y="34"/>
                  </a:lnTo>
                  <a:lnTo>
                    <a:pt x="330" y="33"/>
                  </a:lnTo>
                  <a:lnTo>
                    <a:pt x="330" y="33"/>
                  </a:lnTo>
                  <a:lnTo>
                    <a:pt x="330" y="33"/>
                  </a:lnTo>
                  <a:lnTo>
                    <a:pt x="331" y="33"/>
                  </a:lnTo>
                  <a:lnTo>
                    <a:pt x="331" y="33"/>
                  </a:lnTo>
                  <a:lnTo>
                    <a:pt x="331" y="32"/>
                  </a:lnTo>
                  <a:lnTo>
                    <a:pt x="331" y="32"/>
                  </a:lnTo>
                  <a:lnTo>
                    <a:pt x="331" y="32"/>
                  </a:lnTo>
                  <a:lnTo>
                    <a:pt x="331" y="32"/>
                  </a:lnTo>
                  <a:lnTo>
                    <a:pt x="331" y="32"/>
                  </a:lnTo>
                  <a:lnTo>
                    <a:pt x="331" y="31"/>
                  </a:lnTo>
                  <a:lnTo>
                    <a:pt x="331" y="31"/>
                  </a:lnTo>
                  <a:lnTo>
                    <a:pt x="331" y="31"/>
                  </a:lnTo>
                  <a:lnTo>
                    <a:pt x="331" y="31"/>
                  </a:lnTo>
                  <a:lnTo>
                    <a:pt x="332" y="31"/>
                  </a:lnTo>
                  <a:lnTo>
                    <a:pt x="332" y="31"/>
                  </a:lnTo>
                  <a:lnTo>
                    <a:pt x="332" y="30"/>
                  </a:lnTo>
                  <a:lnTo>
                    <a:pt x="332" y="30"/>
                  </a:lnTo>
                  <a:lnTo>
                    <a:pt x="332" y="30"/>
                  </a:lnTo>
                  <a:lnTo>
                    <a:pt x="332" y="30"/>
                  </a:lnTo>
                  <a:lnTo>
                    <a:pt x="332" y="30"/>
                  </a:lnTo>
                  <a:lnTo>
                    <a:pt x="332" y="30"/>
                  </a:lnTo>
                  <a:lnTo>
                    <a:pt x="332" y="29"/>
                  </a:lnTo>
                  <a:lnTo>
                    <a:pt x="332" y="29"/>
                  </a:lnTo>
                  <a:lnTo>
                    <a:pt x="332" y="29"/>
                  </a:lnTo>
                  <a:lnTo>
                    <a:pt x="333" y="29"/>
                  </a:lnTo>
                  <a:lnTo>
                    <a:pt x="333" y="29"/>
                  </a:lnTo>
                  <a:lnTo>
                    <a:pt x="333" y="29"/>
                  </a:lnTo>
                  <a:lnTo>
                    <a:pt x="333" y="28"/>
                  </a:lnTo>
                  <a:lnTo>
                    <a:pt x="333" y="28"/>
                  </a:lnTo>
                  <a:lnTo>
                    <a:pt x="333" y="28"/>
                  </a:lnTo>
                  <a:lnTo>
                    <a:pt x="333" y="28"/>
                  </a:lnTo>
                  <a:lnTo>
                    <a:pt x="333" y="28"/>
                  </a:lnTo>
                  <a:lnTo>
                    <a:pt x="333" y="27"/>
                  </a:lnTo>
                  <a:lnTo>
                    <a:pt x="333" y="27"/>
                  </a:lnTo>
                  <a:lnTo>
                    <a:pt x="334" y="27"/>
                  </a:lnTo>
                  <a:lnTo>
                    <a:pt x="334" y="27"/>
                  </a:lnTo>
                  <a:lnTo>
                    <a:pt x="334" y="27"/>
                  </a:lnTo>
                  <a:lnTo>
                    <a:pt x="334" y="27"/>
                  </a:lnTo>
                  <a:lnTo>
                    <a:pt x="334" y="26"/>
                  </a:lnTo>
                  <a:lnTo>
                    <a:pt x="334" y="26"/>
                  </a:lnTo>
                  <a:lnTo>
                    <a:pt x="334" y="26"/>
                  </a:lnTo>
                  <a:lnTo>
                    <a:pt x="334" y="26"/>
                  </a:lnTo>
                  <a:lnTo>
                    <a:pt x="334" y="26"/>
                  </a:lnTo>
                  <a:lnTo>
                    <a:pt x="334" y="26"/>
                  </a:lnTo>
                  <a:lnTo>
                    <a:pt x="334" y="25"/>
                  </a:lnTo>
                  <a:lnTo>
                    <a:pt x="334" y="25"/>
                  </a:lnTo>
                  <a:lnTo>
                    <a:pt x="335" y="25"/>
                  </a:lnTo>
                  <a:lnTo>
                    <a:pt x="335" y="25"/>
                  </a:lnTo>
                  <a:lnTo>
                    <a:pt x="335" y="25"/>
                  </a:lnTo>
                  <a:lnTo>
                    <a:pt x="335" y="25"/>
                  </a:lnTo>
                  <a:lnTo>
                    <a:pt x="335" y="24"/>
                  </a:lnTo>
                  <a:lnTo>
                    <a:pt x="335" y="24"/>
                  </a:lnTo>
                  <a:lnTo>
                    <a:pt x="335" y="24"/>
                  </a:lnTo>
                  <a:lnTo>
                    <a:pt x="335" y="24"/>
                  </a:lnTo>
                  <a:lnTo>
                    <a:pt x="335" y="24"/>
                  </a:lnTo>
                  <a:lnTo>
                    <a:pt x="335" y="24"/>
                  </a:lnTo>
                  <a:lnTo>
                    <a:pt x="335" y="24"/>
                  </a:lnTo>
                  <a:lnTo>
                    <a:pt x="335" y="23"/>
                  </a:lnTo>
                  <a:lnTo>
                    <a:pt x="336" y="23"/>
                  </a:lnTo>
                  <a:lnTo>
                    <a:pt x="336" y="23"/>
                  </a:lnTo>
                  <a:lnTo>
                    <a:pt x="336" y="23"/>
                  </a:lnTo>
                  <a:lnTo>
                    <a:pt x="336" y="23"/>
                  </a:lnTo>
                  <a:lnTo>
                    <a:pt x="336" y="23"/>
                  </a:lnTo>
                  <a:lnTo>
                    <a:pt x="336" y="22"/>
                  </a:lnTo>
                  <a:lnTo>
                    <a:pt x="336" y="22"/>
                  </a:lnTo>
                  <a:lnTo>
                    <a:pt x="336" y="22"/>
                  </a:lnTo>
                  <a:lnTo>
                    <a:pt x="336" y="22"/>
                  </a:lnTo>
                  <a:lnTo>
                    <a:pt x="336" y="22"/>
                  </a:lnTo>
                  <a:lnTo>
                    <a:pt x="337" y="22"/>
                  </a:lnTo>
                  <a:lnTo>
                    <a:pt x="337" y="22"/>
                  </a:lnTo>
                  <a:lnTo>
                    <a:pt x="337" y="21"/>
                  </a:lnTo>
                  <a:lnTo>
                    <a:pt x="337" y="21"/>
                  </a:lnTo>
                  <a:lnTo>
                    <a:pt x="337" y="21"/>
                  </a:lnTo>
                  <a:lnTo>
                    <a:pt x="337" y="21"/>
                  </a:lnTo>
                  <a:lnTo>
                    <a:pt x="337" y="21"/>
                  </a:lnTo>
                  <a:lnTo>
                    <a:pt x="337" y="21"/>
                  </a:lnTo>
                  <a:lnTo>
                    <a:pt x="337" y="20"/>
                  </a:lnTo>
                  <a:lnTo>
                    <a:pt x="337" y="20"/>
                  </a:lnTo>
                  <a:lnTo>
                    <a:pt x="337" y="20"/>
                  </a:lnTo>
                  <a:lnTo>
                    <a:pt x="338" y="20"/>
                  </a:lnTo>
                  <a:lnTo>
                    <a:pt x="338" y="20"/>
                  </a:lnTo>
                  <a:lnTo>
                    <a:pt x="338" y="20"/>
                  </a:lnTo>
                  <a:lnTo>
                    <a:pt x="338" y="20"/>
                  </a:lnTo>
                  <a:lnTo>
                    <a:pt x="338" y="19"/>
                  </a:lnTo>
                  <a:lnTo>
                    <a:pt x="338" y="19"/>
                  </a:lnTo>
                  <a:lnTo>
                    <a:pt x="338" y="19"/>
                  </a:lnTo>
                  <a:lnTo>
                    <a:pt x="338" y="19"/>
                  </a:lnTo>
                  <a:lnTo>
                    <a:pt x="338" y="19"/>
                  </a:lnTo>
                  <a:lnTo>
                    <a:pt x="338" y="19"/>
                  </a:lnTo>
                  <a:lnTo>
                    <a:pt x="338" y="19"/>
                  </a:lnTo>
                  <a:lnTo>
                    <a:pt x="338" y="18"/>
                  </a:lnTo>
                  <a:lnTo>
                    <a:pt x="339" y="18"/>
                  </a:lnTo>
                  <a:lnTo>
                    <a:pt x="339" y="18"/>
                  </a:lnTo>
                  <a:lnTo>
                    <a:pt x="339" y="18"/>
                  </a:lnTo>
                  <a:lnTo>
                    <a:pt x="339" y="18"/>
                  </a:lnTo>
                  <a:lnTo>
                    <a:pt x="339" y="18"/>
                  </a:lnTo>
                  <a:lnTo>
                    <a:pt x="339" y="18"/>
                  </a:lnTo>
                  <a:lnTo>
                    <a:pt x="339" y="17"/>
                  </a:lnTo>
                  <a:lnTo>
                    <a:pt x="339" y="17"/>
                  </a:lnTo>
                  <a:lnTo>
                    <a:pt x="339" y="17"/>
                  </a:lnTo>
                  <a:lnTo>
                    <a:pt x="339" y="17"/>
                  </a:lnTo>
                  <a:lnTo>
                    <a:pt x="340" y="17"/>
                  </a:lnTo>
                  <a:lnTo>
                    <a:pt x="340" y="17"/>
                  </a:lnTo>
                  <a:lnTo>
                    <a:pt x="340" y="17"/>
                  </a:lnTo>
                  <a:lnTo>
                    <a:pt x="340" y="17"/>
                  </a:lnTo>
                  <a:lnTo>
                    <a:pt x="340" y="16"/>
                  </a:lnTo>
                  <a:lnTo>
                    <a:pt x="340" y="16"/>
                  </a:lnTo>
                  <a:lnTo>
                    <a:pt x="340" y="16"/>
                  </a:lnTo>
                  <a:lnTo>
                    <a:pt x="340" y="16"/>
                  </a:lnTo>
                  <a:lnTo>
                    <a:pt x="340" y="16"/>
                  </a:lnTo>
                  <a:lnTo>
                    <a:pt x="340" y="16"/>
                  </a:lnTo>
                  <a:lnTo>
                    <a:pt x="340" y="16"/>
                  </a:lnTo>
                  <a:lnTo>
                    <a:pt x="340" y="16"/>
                  </a:lnTo>
                  <a:lnTo>
                    <a:pt x="341" y="15"/>
                  </a:lnTo>
                  <a:lnTo>
                    <a:pt x="341" y="15"/>
                  </a:lnTo>
                  <a:lnTo>
                    <a:pt x="341" y="15"/>
                  </a:lnTo>
                  <a:lnTo>
                    <a:pt x="341" y="15"/>
                  </a:lnTo>
                  <a:lnTo>
                    <a:pt x="341" y="15"/>
                  </a:lnTo>
                  <a:lnTo>
                    <a:pt x="341" y="15"/>
                  </a:lnTo>
                  <a:lnTo>
                    <a:pt x="341" y="15"/>
                  </a:lnTo>
                  <a:lnTo>
                    <a:pt x="341" y="14"/>
                  </a:lnTo>
                  <a:lnTo>
                    <a:pt x="341" y="14"/>
                  </a:lnTo>
                  <a:lnTo>
                    <a:pt x="341" y="14"/>
                  </a:lnTo>
                  <a:lnTo>
                    <a:pt x="342" y="14"/>
                  </a:lnTo>
                  <a:lnTo>
                    <a:pt x="342" y="14"/>
                  </a:lnTo>
                  <a:lnTo>
                    <a:pt x="342" y="14"/>
                  </a:lnTo>
                  <a:lnTo>
                    <a:pt x="342" y="14"/>
                  </a:lnTo>
                  <a:lnTo>
                    <a:pt x="342" y="14"/>
                  </a:lnTo>
                  <a:lnTo>
                    <a:pt x="342" y="13"/>
                  </a:lnTo>
                  <a:lnTo>
                    <a:pt x="342" y="13"/>
                  </a:lnTo>
                  <a:lnTo>
                    <a:pt x="342" y="13"/>
                  </a:lnTo>
                  <a:lnTo>
                    <a:pt x="342" y="13"/>
                  </a:lnTo>
                  <a:lnTo>
                    <a:pt x="342" y="13"/>
                  </a:lnTo>
                  <a:lnTo>
                    <a:pt x="342" y="13"/>
                  </a:lnTo>
                  <a:lnTo>
                    <a:pt x="342" y="13"/>
                  </a:lnTo>
                  <a:lnTo>
                    <a:pt x="343" y="13"/>
                  </a:lnTo>
                  <a:lnTo>
                    <a:pt x="343" y="12"/>
                  </a:lnTo>
                  <a:lnTo>
                    <a:pt x="343" y="12"/>
                  </a:lnTo>
                  <a:lnTo>
                    <a:pt x="343" y="12"/>
                  </a:lnTo>
                  <a:lnTo>
                    <a:pt x="343" y="12"/>
                  </a:lnTo>
                  <a:lnTo>
                    <a:pt x="343" y="12"/>
                  </a:lnTo>
                  <a:lnTo>
                    <a:pt x="343" y="12"/>
                  </a:lnTo>
                  <a:lnTo>
                    <a:pt x="343" y="12"/>
                  </a:lnTo>
                  <a:lnTo>
                    <a:pt x="343" y="12"/>
                  </a:lnTo>
                  <a:lnTo>
                    <a:pt x="343" y="12"/>
                  </a:lnTo>
                  <a:lnTo>
                    <a:pt x="343" y="11"/>
                  </a:lnTo>
                  <a:lnTo>
                    <a:pt x="344" y="11"/>
                  </a:lnTo>
                  <a:lnTo>
                    <a:pt x="344" y="11"/>
                  </a:lnTo>
                  <a:lnTo>
                    <a:pt x="344" y="11"/>
                  </a:lnTo>
                  <a:lnTo>
                    <a:pt x="344" y="11"/>
                  </a:lnTo>
                  <a:lnTo>
                    <a:pt x="344" y="11"/>
                  </a:lnTo>
                  <a:lnTo>
                    <a:pt x="344" y="11"/>
                  </a:lnTo>
                  <a:lnTo>
                    <a:pt x="344" y="11"/>
                  </a:lnTo>
                  <a:lnTo>
                    <a:pt x="344" y="11"/>
                  </a:lnTo>
                  <a:lnTo>
                    <a:pt x="344" y="11"/>
                  </a:lnTo>
                  <a:lnTo>
                    <a:pt x="344" y="10"/>
                  </a:lnTo>
                  <a:lnTo>
                    <a:pt x="344" y="10"/>
                  </a:lnTo>
                  <a:lnTo>
                    <a:pt x="345" y="10"/>
                  </a:lnTo>
                  <a:lnTo>
                    <a:pt x="345" y="10"/>
                  </a:lnTo>
                  <a:lnTo>
                    <a:pt x="345" y="10"/>
                  </a:lnTo>
                  <a:lnTo>
                    <a:pt x="345" y="10"/>
                  </a:lnTo>
                  <a:lnTo>
                    <a:pt x="345" y="10"/>
                  </a:lnTo>
                  <a:lnTo>
                    <a:pt x="345" y="10"/>
                  </a:lnTo>
                  <a:lnTo>
                    <a:pt x="345" y="10"/>
                  </a:lnTo>
                  <a:lnTo>
                    <a:pt x="345" y="9"/>
                  </a:lnTo>
                  <a:lnTo>
                    <a:pt x="345" y="9"/>
                  </a:lnTo>
                  <a:lnTo>
                    <a:pt x="345" y="9"/>
                  </a:lnTo>
                  <a:lnTo>
                    <a:pt x="345" y="9"/>
                  </a:lnTo>
                  <a:lnTo>
                    <a:pt x="346" y="9"/>
                  </a:lnTo>
                  <a:lnTo>
                    <a:pt x="346" y="9"/>
                  </a:lnTo>
                  <a:lnTo>
                    <a:pt x="346" y="9"/>
                  </a:lnTo>
                  <a:lnTo>
                    <a:pt x="346" y="9"/>
                  </a:lnTo>
                  <a:lnTo>
                    <a:pt x="346" y="9"/>
                  </a:lnTo>
                  <a:lnTo>
                    <a:pt x="346" y="9"/>
                  </a:lnTo>
                  <a:lnTo>
                    <a:pt x="346" y="8"/>
                  </a:lnTo>
                  <a:lnTo>
                    <a:pt x="346" y="8"/>
                  </a:lnTo>
                  <a:lnTo>
                    <a:pt x="346" y="8"/>
                  </a:lnTo>
                  <a:lnTo>
                    <a:pt x="346" y="8"/>
                  </a:lnTo>
                  <a:lnTo>
                    <a:pt x="347" y="8"/>
                  </a:lnTo>
                  <a:lnTo>
                    <a:pt x="347" y="8"/>
                  </a:lnTo>
                  <a:lnTo>
                    <a:pt x="347" y="8"/>
                  </a:lnTo>
                  <a:lnTo>
                    <a:pt x="347" y="8"/>
                  </a:lnTo>
                  <a:lnTo>
                    <a:pt x="347" y="8"/>
                  </a:lnTo>
                  <a:lnTo>
                    <a:pt x="347" y="8"/>
                  </a:lnTo>
                  <a:lnTo>
                    <a:pt x="347" y="7"/>
                  </a:lnTo>
                  <a:lnTo>
                    <a:pt x="347" y="7"/>
                  </a:lnTo>
                  <a:lnTo>
                    <a:pt x="347" y="7"/>
                  </a:lnTo>
                  <a:lnTo>
                    <a:pt x="347" y="7"/>
                  </a:lnTo>
                  <a:lnTo>
                    <a:pt x="347" y="7"/>
                  </a:lnTo>
                  <a:lnTo>
                    <a:pt x="347" y="7"/>
                  </a:lnTo>
                  <a:lnTo>
                    <a:pt x="348" y="7"/>
                  </a:lnTo>
                  <a:lnTo>
                    <a:pt x="348" y="7"/>
                  </a:lnTo>
                  <a:lnTo>
                    <a:pt x="348" y="7"/>
                  </a:lnTo>
                  <a:lnTo>
                    <a:pt x="348" y="7"/>
                  </a:lnTo>
                  <a:lnTo>
                    <a:pt x="348" y="7"/>
                  </a:lnTo>
                  <a:lnTo>
                    <a:pt x="348" y="7"/>
                  </a:lnTo>
                  <a:lnTo>
                    <a:pt x="348" y="6"/>
                  </a:lnTo>
                  <a:lnTo>
                    <a:pt x="348" y="6"/>
                  </a:lnTo>
                  <a:lnTo>
                    <a:pt x="348" y="6"/>
                  </a:lnTo>
                  <a:lnTo>
                    <a:pt x="348" y="6"/>
                  </a:lnTo>
                  <a:lnTo>
                    <a:pt x="348" y="6"/>
                  </a:lnTo>
                  <a:lnTo>
                    <a:pt x="348" y="6"/>
                  </a:lnTo>
                  <a:lnTo>
                    <a:pt x="349" y="6"/>
                  </a:lnTo>
                  <a:lnTo>
                    <a:pt x="349" y="6"/>
                  </a:lnTo>
                  <a:lnTo>
                    <a:pt x="349" y="6"/>
                  </a:lnTo>
                  <a:lnTo>
                    <a:pt x="349" y="6"/>
                  </a:lnTo>
                  <a:lnTo>
                    <a:pt x="349" y="6"/>
                  </a:lnTo>
                  <a:lnTo>
                    <a:pt x="349" y="6"/>
                  </a:lnTo>
                  <a:lnTo>
                    <a:pt x="349" y="6"/>
                  </a:lnTo>
                  <a:lnTo>
                    <a:pt x="349" y="5"/>
                  </a:lnTo>
                  <a:lnTo>
                    <a:pt x="349" y="5"/>
                  </a:lnTo>
                  <a:lnTo>
                    <a:pt x="349" y="5"/>
                  </a:lnTo>
                  <a:lnTo>
                    <a:pt x="350" y="5"/>
                  </a:lnTo>
                  <a:lnTo>
                    <a:pt x="350" y="5"/>
                  </a:lnTo>
                  <a:lnTo>
                    <a:pt x="350" y="5"/>
                  </a:lnTo>
                  <a:lnTo>
                    <a:pt x="350" y="5"/>
                  </a:lnTo>
                  <a:lnTo>
                    <a:pt x="350" y="5"/>
                  </a:lnTo>
                  <a:lnTo>
                    <a:pt x="350" y="5"/>
                  </a:lnTo>
                  <a:lnTo>
                    <a:pt x="350" y="5"/>
                  </a:lnTo>
                  <a:lnTo>
                    <a:pt x="350" y="5"/>
                  </a:lnTo>
                  <a:lnTo>
                    <a:pt x="350" y="5"/>
                  </a:lnTo>
                  <a:lnTo>
                    <a:pt x="350" y="5"/>
                  </a:lnTo>
                  <a:lnTo>
                    <a:pt x="350" y="4"/>
                  </a:lnTo>
                  <a:lnTo>
                    <a:pt x="351" y="4"/>
                  </a:lnTo>
                  <a:lnTo>
                    <a:pt x="351" y="4"/>
                  </a:lnTo>
                  <a:lnTo>
                    <a:pt x="351" y="4"/>
                  </a:lnTo>
                  <a:lnTo>
                    <a:pt x="351" y="4"/>
                  </a:lnTo>
                  <a:lnTo>
                    <a:pt x="351" y="4"/>
                  </a:lnTo>
                  <a:lnTo>
                    <a:pt x="351" y="4"/>
                  </a:lnTo>
                  <a:lnTo>
                    <a:pt x="351" y="4"/>
                  </a:lnTo>
                  <a:lnTo>
                    <a:pt x="351" y="4"/>
                  </a:lnTo>
                  <a:lnTo>
                    <a:pt x="351" y="4"/>
                  </a:lnTo>
                  <a:lnTo>
                    <a:pt x="351" y="4"/>
                  </a:lnTo>
                  <a:lnTo>
                    <a:pt x="351" y="4"/>
                  </a:lnTo>
                  <a:lnTo>
                    <a:pt x="351" y="4"/>
                  </a:lnTo>
                  <a:lnTo>
                    <a:pt x="352" y="4"/>
                  </a:lnTo>
                  <a:lnTo>
                    <a:pt x="352" y="4"/>
                  </a:lnTo>
                  <a:lnTo>
                    <a:pt x="352" y="4"/>
                  </a:lnTo>
                  <a:lnTo>
                    <a:pt x="352" y="3"/>
                  </a:lnTo>
                  <a:lnTo>
                    <a:pt x="352" y="3"/>
                  </a:lnTo>
                  <a:lnTo>
                    <a:pt x="352" y="3"/>
                  </a:lnTo>
                  <a:lnTo>
                    <a:pt x="352" y="3"/>
                  </a:lnTo>
                  <a:lnTo>
                    <a:pt x="352" y="3"/>
                  </a:lnTo>
                  <a:lnTo>
                    <a:pt x="352" y="3"/>
                  </a:lnTo>
                  <a:lnTo>
                    <a:pt x="352" y="3"/>
                  </a:lnTo>
                  <a:lnTo>
                    <a:pt x="353" y="3"/>
                  </a:lnTo>
                  <a:lnTo>
                    <a:pt x="353" y="3"/>
                  </a:lnTo>
                  <a:lnTo>
                    <a:pt x="353" y="3"/>
                  </a:lnTo>
                  <a:lnTo>
                    <a:pt x="353" y="3"/>
                  </a:lnTo>
                  <a:lnTo>
                    <a:pt x="353" y="3"/>
                  </a:lnTo>
                  <a:lnTo>
                    <a:pt x="353" y="3"/>
                  </a:lnTo>
                  <a:lnTo>
                    <a:pt x="353" y="3"/>
                  </a:lnTo>
                  <a:lnTo>
                    <a:pt x="353" y="3"/>
                  </a:lnTo>
                  <a:lnTo>
                    <a:pt x="353" y="3"/>
                  </a:lnTo>
                  <a:lnTo>
                    <a:pt x="353" y="3"/>
                  </a:lnTo>
                  <a:lnTo>
                    <a:pt x="353" y="2"/>
                  </a:lnTo>
                  <a:lnTo>
                    <a:pt x="353" y="2"/>
                  </a:lnTo>
                  <a:lnTo>
                    <a:pt x="354" y="2"/>
                  </a:lnTo>
                  <a:lnTo>
                    <a:pt x="354" y="2"/>
                  </a:lnTo>
                  <a:lnTo>
                    <a:pt x="354" y="2"/>
                  </a:lnTo>
                  <a:lnTo>
                    <a:pt x="354" y="2"/>
                  </a:lnTo>
                  <a:lnTo>
                    <a:pt x="354" y="2"/>
                  </a:lnTo>
                  <a:lnTo>
                    <a:pt x="354" y="2"/>
                  </a:lnTo>
                  <a:lnTo>
                    <a:pt x="354" y="2"/>
                  </a:lnTo>
                  <a:lnTo>
                    <a:pt x="354" y="2"/>
                  </a:lnTo>
                  <a:lnTo>
                    <a:pt x="354" y="2"/>
                  </a:lnTo>
                  <a:lnTo>
                    <a:pt x="354" y="2"/>
                  </a:lnTo>
                  <a:lnTo>
                    <a:pt x="355" y="2"/>
                  </a:lnTo>
                  <a:lnTo>
                    <a:pt x="355" y="2"/>
                  </a:lnTo>
                  <a:lnTo>
                    <a:pt x="355" y="2"/>
                  </a:lnTo>
                  <a:lnTo>
                    <a:pt x="355" y="2"/>
                  </a:lnTo>
                  <a:lnTo>
                    <a:pt x="355" y="2"/>
                  </a:lnTo>
                  <a:lnTo>
                    <a:pt x="355" y="2"/>
                  </a:lnTo>
                  <a:lnTo>
                    <a:pt x="355" y="2"/>
                  </a:lnTo>
                  <a:lnTo>
                    <a:pt x="355" y="2"/>
                  </a:lnTo>
                  <a:lnTo>
                    <a:pt x="355" y="2"/>
                  </a:lnTo>
                  <a:lnTo>
                    <a:pt x="355" y="2"/>
                  </a:lnTo>
                  <a:lnTo>
                    <a:pt x="355" y="2"/>
                  </a:lnTo>
                  <a:lnTo>
                    <a:pt x="355" y="1"/>
                  </a:lnTo>
                  <a:lnTo>
                    <a:pt x="356" y="1"/>
                  </a:lnTo>
                  <a:lnTo>
                    <a:pt x="356" y="1"/>
                  </a:lnTo>
                  <a:lnTo>
                    <a:pt x="356" y="1"/>
                  </a:lnTo>
                  <a:lnTo>
                    <a:pt x="356" y="1"/>
                  </a:lnTo>
                  <a:lnTo>
                    <a:pt x="356" y="1"/>
                  </a:lnTo>
                  <a:lnTo>
                    <a:pt x="356" y="1"/>
                  </a:lnTo>
                  <a:lnTo>
                    <a:pt x="356" y="1"/>
                  </a:lnTo>
                  <a:lnTo>
                    <a:pt x="356" y="1"/>
                  </a:lnTo>
                  <a:lnTo>
                    <a:pt x="356" y="1"/>
                  </a:lnTo>
                  <a:lnTo>
                    <a:pt x="356" y="1"/>
                  </a:lnTo>
                  <a:lnTo>
                    <a:pt x="356" y="1"/>
                  </a:lnTo>
                  <a:lnTo>
                    <a:pt x="357" y="1"/>
                  </a:lnTo>
                  <a:lnTo>
                    <a:pt x="357" y="1"/>
                  </a:lnTo>
                  <a:lnTo>
                    <a:pt x="357" y="1"/>
                  </a:lnTo>
                  <a:lnTo>
                    <a:pt x="357" y="1"/>
                  </a:lnTo>
                  <a:lnTo>
                    <a:pt x="357" y="1"/>
                  </a:lnTo>
                  <a:lnTo>
                    <a:pt x="357" y="1"/>
                  </a:lnTo>
                  <a:lnTo>
                    <a:pt x="357" y="1"/>
                  </a:lnTo>
                  <a:lnTo>
                    <a:pt x="357" y="1"/>
                  </a:lnTo>
                  <a:lnTo>
                    <a:pt x="357" y="1"/>
                  </a:lnTo>
                  <a:lnTo>
                    <a:pt x="357" y="1"/>
                  </a:lnTo>
                  <a:lnTo>
                    <a:pt x="357" y="1"/>
                  </a:lnTo>
                  <a:lnTo>
                    <a:pt x="358" y="1"/>
                  </a:lnTo>
                  <a:lnTo>
                    <a:pt x="358" y="1"/>
                  </a:lnTo>
                  <a:lnTo>
                    <a:pt x="358" y="1"/>
                  </a:lnTo>
                  <a:lnTo>
                    <a:pt x="358" y="1"/>
                  </a:lnTo>
                  <a:lnTo>
                    <a:pt x="358" y="1"/>
                  </a:lnTo>
                  <a:lnTo>
                    <a:pt x="358" y="1"/>
                  </a:lnTo>
                  <a:lnTo>
                    <a:pt x="358" y="1"/>
                  </a:lnTo>
                  <a:lnTo>
                    <a:pt x="358" y="1"/>
                  </a:lnTo>
                  <a:lnTo>
                    <a:pt x="358" y="1"/>
                  </a:lnTo>
                  <a:lnTo>
                    <a:pt x="358" y="1"/>
                  </a:lnTo>
                  <a:lnTo>
                    <a:pt x="358" y="1"/>
                  </a:lnTo>
                  <a:lnTo>
                    <a:pt x="359" y="1"/>
                  </a:lnTo>
                  <a:lnTo>
                    <a:pt x="359" y="1"/>
                  </a:lnTo>
                  <a:lnTo>
                    <a:pt x="359" y="1"/>
                  </a:lnTo>
                  <a:lnTo>
                    <a:pt x="359" y="0"/>
                  </a:lnTo>
                  <a:lnTo>
                    <a:pt x="359" y="0"/>
                  </a:lnTo>
                  <a:lnTo>
                    <a:pt x="359" y="0"/>
                  </a:lnTo>
                  <a:lnTo>
                    <a:pt x="359" y="0"/>
                  </a:lnTo>
                  <a:lnTo>
                    <a:pt x="359" y="0"/>
                  </a:lnTo>
                  <a:lnTo>
                    <a:pt x="359" y="0"/>
                  </a:lnTo>
                  <a:lnTo>
                    <a:pt x="359" y="0"/>
                  </a:lnTo>
                  <a:lnTo>
                    <a:pt x="360" y="0"/>
                  </a:lnTo>
                  <a:lnTo>
                    <a:pt x="360" y="0"/>
                  </a:lnTo>
                  <a:lnTo>
                    <a:pt x="360" y="0"/>
                  </a:lnTo>
                  <a:lnTo>
                    <a:pt x="360" y="0"/>
                  </a:lnTo>
                  <a:lnTo>
                    <a:pt x="360" y="0"/>
                  </a:lnTo>
                  <a:lnTo>
                    <a:pt x="360" y="0"/>
                  </a:lnTo>
                  <a:lnTo>
                    <a:pt x="360" y="0"/>
                  </a:lnTo>
                  <a:lnTo>
                    <a:pt x="360" y="0"/>
                  </a:lnTo>
                  <a:lnTo>
                    <a:pt x="360" y="0"/>
                  </a:lnTo>
                  <a:lnTo>
                    <a:pt x="360" y="0"/>
                  </a:lnTo>
                  <a:lnTo>
                    <a:pt x="360" y="0"/>
                  </a:lnTo>
                  <a:lnTo>
                    <a:pt x="360"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2" y="0"/>
                  </a:lnTo>
                  <a:lnTo>
                    <a:pt x="362" y="0"/>
                  </a:lnTo>
                  <a:lnTo>
                    <a:pt x="362" y="0"/>
                  </a:lnTo>
                  <a:lnTo>
                    <a:pt x="362" y="0"/>
                  </a:lnTo>
                  <a:lnTo>
                    <a:pt x="362" y="0"/>
                  </a:lnTo>
                  <a:lnTo>
                    <a:pt x="362" y="0"/>
                  </a:lnTo>
                  <a:lnTo>
                    <a:pt x="362" y="0"/>
                  </a:lnTo>
                  <a:lnTo>
                    <a:pt x="362" y="0"/>
                  </a:lnTo>
                  <a:lnTo>
                    <a:pt x="362" y="0"/>
                  </a:lnTo>
                  <a:lnTo>
                    <a:pt x="362"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4" y="0"/>
                  </a:lnTo>
                  <a:lnTo>
                    <a:pt x="364" y="0"/>
                  </a:lnTo>
                  <a:lnTo>
                    <a:pt x="364" y="0"/>
                  </a:lnTo>
                  <a:lnTo>
                    <a:pt x="364" y="0"/>
                  </a:lnTo>
                  <a:lnTo>
                    <a:pt x="364" y="0"/>
                  </a:lnTo>
                  <a:lnTo>
                    <a:pt x="364" y="0"/>
                  </a:lnTo>
                  <a:lnTo>
                    <a:pt x="364" y="0"/>
                  </a:lnTo>
                  <a:lnTo>
                    <a:pt x="364" y="0"/>
                  </a:lnTo>
                  <a:lnTo>
                    <a:pt x="364" y="0"/>
                  </a:lnTo>
                  <a:lnTo>
                    <a:pt x="364" y="1"/>
                  </a:lnTo>
                  <a:lnTo>
                    <a:pt x="364" y="1"/>
                  </a:lnTo>
                  <a:lnTo>
                    <a:pt x="364" y="1"/>
                  </a:lnTo>
                  <a:lnTo>
                    <a:pt x="365" y="1"/>
                  </a:lnTo>
                  <a:lnTo>
                    <a:pt x="365" y="1"/>
                  </a:lnTo>
                  <a:lnTo>
                    <a:pt x="365" y="1"/>
                  </a:lnTo>
                  <a:lnTo>
                    <a:pt x="365" y="1"/>
                  </a:lnTo>
                  <a:lnTo>
                    <a:pt x="365" y="1"/>
                  </a:lnTo>
                  <a:lnTo>
                    <a:pt x="365" y="1"/>
                  </a:lnTo>
                  <a:lnTo>
                    <a:pt x="365" y="1"/>
                  </a:lnTo>
                  <a:lnTo>
                    <a:pt x="365" y="1"/>
                  </a:lnTo>
                  <a:lnTo>
                    <a:pt x="365" y="1"/>
                  </a:lnTo>
                  <a:lnTo>
                    <a:pt x="365" y="1"/>
                  </a:lnTo>
                  <a:lnTo>
                    <a:pt x="366" y="1"/>
                  </a:lnTo>
                  <a:lnTo>
                    <a:pt x="366" y="1"/>
                  </a:lnTo>
                  <a:lnTo>
                    <a:pt x="366" y="1"/>
                  </a:lnTo>
                  <a:lnTo>
                    <a:pt x="366" y="1"/>
                  </a:lnTo>
                  <a:lnTo>
                    <a:pt x="366" y="1"/>
                  </a:lnTo>
                  <a:lnTo>
                    <a:pt x="366" y="1"/>
                  </a:lnTo>
                  <a:lnTo>
                    <a:pt x="366" y="1"/>
                  </a:lnTo>
                  <a:lnTo>
                    <a:pt x="366" y="1"/>
                  </a:lnTo>
                  <a:lnTo>
                    <a:pt x="366" y="1"/>
                  </a:lnTo>
                  <a:lnTo>
                    <a:pt x="366" y="1"/>
                  </a:lnTo>
                  <a:lnTo>
                    <a:pt x="366" y="1"/>
                  </a:lnTo>
                  <a:lnTo>
                    <a:pt x="366" y="1"/>
                  </a:lnTo>
                  <a:lnTo>
                    <a:pt x="367" y="1"/>
                  </a:lnTo>
                  <a:lnTo>
                    <a:pt x="367" y="1"/>
                  </a:lnTo>
                  <a:lnTo>
                    <a:pt x="367" y="1"/>
                  </a:lnTo>
                  <a:lnTo>
                    <a:pt x="367" y="1"/>
                  </a:lnTo>
                  <a:lnTo>
                    <a:pt x="367" y="1"/>
                  </a:lnTo>
                  <a:lnTo>
                    <a:pt x="367" y="1"/>
                  </a:lnTo>
                  <a:lnTo>
                    <a:pt x="367" y="1"/>
                  </a:lnTo>
                  <a:lnTo>
                    <a:pt x="367" y="1"/>
                  </a:lnTo>
                  <a:lnTo>
                    <a:pt x="367" y="1"/>
                  </a:lnTo>
                  <a:lnTo>
                    <a:pt x="367" y="1"/>
                  </a:lnTo>
                  <a:lnTo>
                    <a:pt x="368" y="1"/>
                  </a:lnTo>
                  <a:lnTo>
                    <a:pt x="368" y="1"/>
                  </a:lnTo>
                  <a:lnTo>
                    <a:pt x="368" y="2"/>
                  </a:lnTo>
                  <a:lnTo>
                    <a:pt x="368" y="2"/>
                  </a:lnTo>
                  <a:lnTo>
                    <a:pt x="368" y="2"/>
                  </a:lnTo>
                  <a:lnTo>
                    <a:pt x="368" y="2"/>
                  </a:lnTo>
                  <a:lnTo>
                    <a:pt x="368" y="2"/>
                  </a:lnTo>
                  <a:lnTo>
                    <a:pt x="368" y="2"/>
                  </a:lnTo>
                  <a:lnTo>
                    <a:pt x="368" y="2"/>
                  </a:lnTo>
                  <a:lnTo>
                    <a:pt x="368" y="2"/>
                  </a:lnTo>
                  <a:lnTo>
                    <a:pt x="368" y="2"/>
                  </a:lnTo>
                  <a:lnTo>
                    <a:pt x="368" y="2"/>
                  </a:lnTo>
                  <a:lnTo>
                    <a:pt x="369" y="2"/>
                  </a:lnTo>
                  <a:lnTo>
                    <a:pt x="369" y="2"/>
                  </a:lnTo>
                  <a:lnTo>
                    <a:pt x="369" y="2"/>
                  </a:lnTo>
                  <a:lnTo>
                    <a:pt x="369" y="2"/>
                  </a:lnTo>
                  <a:lnTo>
                    <a:pt x="369" y="2"/>
                  </a:lnTo>
                  <a:lnTo>
                    <a:pt x="369" y="2"/>
                  </a:lnTo>
                  <a:lnTo>
                    <a:pt x="369" y="2"/>
                  </a:lnTo>
                  <a:lnTo>
                    <a:pt x="369" y="2"/>
                  </a:lnTo>
                  <a:lnTo>
                    <a:pt x="369" y="2"/>
                  </a:lnTo>
                  <a:lnTo>
                    <a:pt x="369" y="2"/>
                  </a:lnTo>
                  <a:lnTo>
                    <a:pt x="369" y="2"/>
                  </a:lnTo>
                  <a:lnTo>
                    <a:pt x="370" y="2"/>
                  </a:lnTo>
                  <a:lnTo>
                    <a:pt x="370" y="2"/>
                  </a:lnTo>
                  <a:lnTo>
                    <a:pt x="370" y="3"/>
                  </a:lnTo>
                  <a:lnTo>
                    <a:pt x="370" y="3"/>
                  </a:lnTo>
                  <a:lnTo>
                    <a:pt x="370" y="3"/>
                  </a:lnTo>
                  <a:lnTo>
                    <a:pt x="370" y="3"/>
                  </a:lnTo>
                  <a:lnTo>
                    <a:pt x="370" y="3"/>
                  </a:lnTo>
                  <a:lnTo>
                    <a:pt x="370" y="3"/>
                  </a:lnTo>
                  <a:lnTo>
                    <a:pt x="370" y="3"/>
                  </a:lnTo>
                  <a:lnTo>
                    <a:pt x="370" y="3"/>
                  </a:lnTo>
                  <a:lnTo>
                    <a:pt x="370" y="3"/>
                  </a:lnTo>
                  <a:lnTo>
                    <a:pt x="371" y="3"/>
                  </a:lnTo>
                  <a:lnTo>
                    <a:pt x="371" y="3"/>
                  </a:lnTo>
                  <a:lnTo>
                    <a:pt x="371" y="3"/>
                  </a:lnTo>
                  <a:lnTo>
                    <a:pt x="371" y="3"/>
                  </a:lnTo>
                  <a:lnTo>
                    <a:pt x="371" y="3"/>
                  </a:lnTo>
                  <a:lnTo>
                    <a:pt x="371" y="3"/>
                  </a:lnTo>
                  <a:lnTo>
                    <a:pt x="371" y="3"/>
                  </a:lnTo>
                  <a:lnTo>
                    <a:pt x="371" y="3"/>
                  </a:lnTo>
                  <a:lnTo>
                    <a:pt x="371" y="4"/>
                  </a:lnTo>
                  <a:lnTo>
                    <a:pt x="371" y="4"/>
                  </a:lnTo>
                  <a:lnTo>
                    <a:pt x="371" y="4"/>
                  </a:lnTo>
                  <a:lnTo>
                    <a:pt x="372" y="4"/>
                  </a:lnTo>
                  <a:lnTo>
                    <a:pt x="372" y="4"/>
                  </a:lnTo>
                  <a:lnTo>
                    <a:pt x="372" y="4"/>
                  </a:lnTo>
                  <a:lnTo>
                    <a:pt x="372" y="4"/>
                  </a:lnTo>
                  <a:lnTo>
                    <a:pt x="372" y="4"/>
                  </a:lnTo>
                  <a:lnTo>
                    <a:pt x="372" y="4"/>
                  </a:lnTo>
                  <a:lnTo>
                    <a:pt x="372" y="4"/>
                  </a:lnTo>
                  <a:lnTo>
                    <a:pt x="372" y="4"/>
                  </a:lnTo>
                  <a:lnTo>
                    <a:pt x="372" y="4"/>
                  </a:lnTo>
                  <a:lnTo>
                    <a:pt x="372" y="4"/>
                  </a:lnTo>
                  <a:lnTo>
                    <a:pt x="372" y="4"/>
                  </a:lnTo>
                  <a:lnTo>
                    <a:pt x="373" y="4"/>
                  </a:lnTo>
                  <a:lnTo>
                    <a:pt x="373" y="4"/>
                  </a:lnTo>
                  <a:lnTo>
                    <a:pt x="373" y="5"/>
                  </a:lnTo>
                  <a:lnTo>
                    <a:pt x="373" y="5"/>
                  </a:lnTo>
                  <a:lnTo>
                    <a:pt x="373" y="5"/>
                  </a:lnTo>
                  <a:lnTo>
                    <a:pt x="373" y="5"/>
                  </a:lnTo>
                  <a:lnTo>
                    <a:pt x="373" y="5"/>
                  </a:lnTo>
                  <a:lnTo>
                    <a:pt x="373" y="5"/>
                  </a:lnTo>
                  <a:lnTo>
                    <a:pt x="373" y="5"/>
                  </a:lnTo>
                  <a:lnTo>
                    <a:pt x="373" y="5"/>
                  </a:lnTo>
                  <a:lnTo>
                    <a:pt x="373" y="5"/>
                  </a:lnTo>
                  <a:lnTo>
                    <a:pt x="374" y="5"/>
                  </a:lnTo>
                  <a:lnTo>
                    <a:pt x="374" y="5"/>
                  </a:lnTo>
                  <a:lnTo>
                    <a:pt x="374" y="5"/>
                  </a:lnTo>
                  <a:lnTo>
                    <a:pt x="374" y="5"/>
                  </a:lnTo>
                  <a:lnTo>
                    <a:pt x="374" y="6"/>
                  </a:lnTo>
                  <a:lnTo>
                    <a:pt x="374" y="6"/>
                  </a:lnTo>
                  <a:lnTo>
                    <a:pt x="374" y="6"/>
                  </a:lnTo>
                  <a:lnTo>
                    <a:pt x="374" y="6"/>
                  </a:lnTo>
                  <a:lnTo>
                    <a:pt x="374" y="6"/>
                  </a:lnTo>
                  <a:lnTo>
                    <a:pt x="374" y="6"/>
                  </a:lnTo>
                  <a:lnTo>
                    <a:pt x="374" y="6"/>
                  </a:lnTo>
                  <a:lnTo>
                    <a:pt x="374" y="6"/>
                  </a:lnTo>
                  <a:lnTo>
                    <a:pt x="375" y="6"/>
                  </a:lnTo>
                  <a:lnTo>
                    <a:pt x="375" y="6"/>
                  </a:lnTo>
                  <a:lnTo>
                    <a:pt x="375" y="6"/>
                  </a:lnTo>
                  <a:lnTo>
                    <a:pt x="375" y="6"/>
                  </a:lnTo>
                  <a:lnTo>
                    <a:pt x="375" y="6"/>
                  </a:lnTo>
                  <a:lnTo>
                    <a:pt x="375" y="7"/>
                  </a:lnTo>
                  <a:lnTo>
                    <a:pt x="375" y="7"/>
                  </a:lnTo>
                  <a:lnTo>
                    <a:pt x="375" y="7"/>
                  </a:lnTo>
                  <a:lnTo>
                    <a:pt x="375" y="7"/>
                  </a:lnTo>
                  <a:lnTo>
                    <a:pt x="375" y="7"/>
                  </a:lnTo>
                  <a:lnTo>
                    <a:pt x="376" y="7"/>
                  </a:lnTo>
                  <a:lnTo>
                    <a:pt x="376" y="7"/>
                  </a:lnTo>
                  <a:lnTo>
                    <a:pt x="376" y="7"/>
                  </a:lnTo>
                  <a:lnTo>
                    <a:pt x="376" y="7"/>
                  </a:lnTo>
                  <a:lnTo>
                    <a:pt x="376" y="7"/>
                  </a:lnTo>
                  <a:lnTo>
                    <a:pt x="376" y="7"/>
                  </a:lnTo>
                  <a:lnTo>
                    <a:pt x="376" y="7"/>
                  </a:lnTo>
                  <a:lnTo>
                    <a:pt x="376" y="8"/>
                  </a:lnTo>
                  <a:lnTo>
                    <a:pt x="376" y="8"/>
                  </a:lnTo>
                  <a:lnTo>
                    <a:pt x="376" y="8"/>
                  </a:lnTo>
                  <a:lnTo>
                    <a:pt x="376" y="8"/>
                  </a:lnTo>
                  <a:lnTo>
                    <a:pt x="377" y="8"/>
                  </a:lnTo>
                  <a:lnTo>
                    <a:pt x="377" y="8"/>
                  </a:lnTo>
                  <a:lnTo>
                    <a:pt x="377" y="8"/>
                  </a:lnTo>
                  <a:lnTo>
                    <a:pt x="377" y="8"/>
                  </a:lnTo>
                  <a:lnTo>
                    <a:pt x="377" y="8"/>
                  </a:lnTo>
                  <a:lnTo>
                    <a:pt x="377" y="8"/>
                  </a:lnTo>
                  <a:lnTo>
                    <a:pt x="377" y="9"/>
                  </a:lnTo>
                  <a:lnTo>
                    <a:pt x="377" y="9"/>
                  </a:lnTo>
                  <a:lnTo>
                    <a:pt x="377" y="9"/>
                  </a:lnTo>
                  <a:lnTo>
                    <a:pt x="377" y="9"/>
                  </a:lnTo>
                  <a:lnTo>
                    <a:pt x="377" y="9"/>
                  </a:lnTo>
                  <a:lnTo>
                    <a:pt x="377" y="9"/>
                  </a:lnTo>
                  <a:lnTo>
                    <a:pt x="378" y="9"/>
                  </a:lnTo>
                  <a:lnTo>
                    <a:pt x="378" y="9"/>
                  </a:lnTo>
                  <a:lnTo>
                    <a:pt x="378" y="9"/>
                  </a:lnTo>
                  <a:lnTo>
                    <a:pt x="378" y="9"/>
                  </a:lnTo>
                  <a:lnTo>
                    <a:pt x="378" y="10"/>
                  </a:lnTo>
                  <a:lnTo>
                    <a:pt x="378" y="10"/>
                  </a:lnTo>
                  <a:lnTo>
                    <a:pt x="378" y="10"/>
                  </a:lnTo>
                  <a:lnTo>
                    <a:pt x="378" y="10"/>
                  </a:lnTo>
                  <a:lnTo>
                    <a:pt x="378" y="10"/>
                  </a:lnTo>
                  <a:lnTo>
                    <a:pt x="378" y="10"/>
                  </a:lnTo>
                  <a:lnTo>
                    <a:pt x="379" y="10"/>
                  </a:lnTo>
                  <a:lnTo>
                    <a:pt x="379" y="10"/>
                  </a:lnTo>
                  <a:lnTo>
                    <a:pt x="379" y="10"/>
                  </a:lnTo>
                  <a:lnTo>
                    <a:pt x="379" y="11"/>
                  </a:lnTo>
                  <a:lnTo>
                    <a:pt x="379" y="11"/>
                  </a:lnTo>
                  <a:lnTo>
                    <a:pt x="379" y="11"/>
                  </a:lnTo>
                  <a:lnTo>
                    <a:pt x="379" y="11"/>
                  </a:lnTo>
                  <a:lnTo>
                    <a:pt x="379" y="11"/>
                  </a:lnTo>
                  <a:lnTo>
                    <a:pt x="379" y="11"/>
                  </a:lnTo>
                  <a:lnTo>
                    <a:pt x="379" y="11"/>
                  </a:lnTo>
                  <a:lnTo>
                    <a:pt x="379" y="11"/>
                  </a:lnTo>
                  <a:lnTo>
                    <a:pt x="379" y="11"/>
                  </a:lnTo>
                  <a:lnTo>
                    <a:pt x="380" y="11"/>
                  </a:lnTo>
                  <a:lnTo>
                    <a:pt x="380" y="12"/>
                  </a:lnTo>
                  <a:lnTo>
                    <a:pt x="380" y="12"/>
                  </a:lnTo>
                  <a:lnTo>
                    <a:pt x="380" y="12"/>
                  </a:lnTo>
                  <a:lnTo>
                    <a:pt x="380" y="12"/>
                  </a:lnTo>
                  <a:lnTo>
                    <a:pt x="380" y="12"/>
                  </a:lnTo>
                  <a:lnTo>
                    <a:pt x="380" y="12"/>
                  </a:lnTo>
                  <a:lnTo>
                    <a:pt x="380" y="12"/>
                  </a:lnTo>
                  <a:lnTo>
                    <a:pt x="380" y="12"/>
                  </a:lnTo>
                  <a:lnTo>
                    <a:pt x="380" y="12"/>
                  </a:lnTo>
                  <a:lnTo>
                    <a:pt x="381" y="13"/>
                  </a:lnTo>
                  <a:lnTo>
                    <a:pt x="381" y="13"/>
                  </a:lnTo>
                  <a:lnTo>
                    <a:pt x="381" y="13"/>
                  </a:lnTo>
                  <a:lnTo>
                    <a:pt x="381" y="13"/>
                  </a:lnTo>
                  <a:lnTo>
                    <a:pt x="381" y="13"/>
                  </a:lnTo>
                  <a:lnTo>
                    <a:pt x="381" y="13"/>
                  </a:lnTo>
                  <a:lnTo>
                    <a:pt x="381" y="13"/>
                  </a:lnTo>
                  <a:lnTo>
                    <a:pt x="381" y="13"/>
                  </a:lnTo>
                  <a:lnTo>
                    <a:pt x="381" y="14"/>
                  </a:lnTo>
                  <a:lnTo>
                    <a:pt x="381" y="14"/>
                  </a:lnTo>
                  <a:lnTo>
                    <a:pt x="381" y="14"/>
                  </a:lnTo>
                  <a:lnTo>
                    <a:pt x="381" y="14"/>
                  </a:lnTo>
                  <a:lnTo>
                    <a:pt x="382" y="14"/>
                  </a:lnTo>
                  <a:lnTo>
                    <a:pt x="382" y="14"/>
                  </a:lnTo>
                  <a:lnTo>
                    <a:pt x="382" y="14"/>
                  </a:lnTo>
                  <a:lnTo>
                    <a:pt x="382" y="14"/>
                  </a:lnTo>
                  <a:lnTo>
                    <a:pt x="382" y="15"/>
                  </a:lnTo>
                  <a:lnTo>
                    <a:pt x="382" y="15"/>
                  </a:lnTo>
                  <a:lnTo>
                    <a:pt x="382" y="15"/>
                  </a:lnTo>
                  <a:lnTo>
                    <a:pt x="382" y="15"/>
                  </a:lnTo>
                  <a:lnTo>
                    <a:pt x="382" y="15"/>
                  </a:lnTo>
                  <a:lnTo>
                    <a:pt x="382" y="15"/>
                  </a:lnTo>
                  <a:lnTo>
                    <a:pt x="382" y="15"/>
                  </a:lnTo>
                  <a:lnTo>
                    <a:pt x="383" y="16"/>
                  </a:lnTo>
                  <a:lnTo>
                    <a:pt x="383" y="16"/>
                  </a:lnTo>
                  <a:lnTo>
                    <a:pt x="383" y="16"/>
                  </a:lnTo>
                  <a:lnTo>
                    <a:pt x="383" y="16"/>
                  </a:lnTo>
                  <a:lnTo>
                    <a:pt x="383" y="16"/>
                  </a:lnTo>
                  <a:lnTo>
                    <a:pt x="383" y="16"/>
                  </a:lnTo>
                  <a:lnTo>
                    <a:pt x="383" y="16"/>
                  </a:lnTo>
                  <a:lnTo>
                    <a:pt x="383" y="16"/>
                  </a:lnTo>
                  <a:lnTo>
                    <a:pt x="383" y="17"/>
                  </a:lnTo>
                  <a:lnTo>
                    <a:pt x="383" y="17"/>
                  </a:lnTo>
                  <a:lnTo>
                    <a:pt x="383" y="17"/>
                  </a:lnTo>
                  <a:lnTo>
                    <a:pt x="384" y="17"/>
                  </a:lnTo>
                  <a:lnTo>
                    <a:pt x="384" y="17"/>
                  </a:lnTo>
                  <a:lnTo>
                    <a:pt x="384" y="17"/>
                  </a:lnTo>
                  <a:lnTo>
                    <a:pt x="384" y="17"/>
                  </a:lnTo>
                  <a:lnTo>
                    <a:pt x="384" y="17"/>
                  </a:lnTo>
                  <a:lnTo>
                    <a:pt x="384" y="18"/>
                  </a:lnTo>
                  <a:lnTo>
                    <a:pt x="384" y="18"/>
                  </a:lnTo>
                  <a:lnTo>
                    <a:pt x="384" y="18"/>
                  </a:lnTo>
                  <a:lnTo>
                    <a:pt x="384" y="18"/>
                  </a:lnTo>
                  <a:lnTo>
                    <a:pt x="384" y="18"/>
                  </a:lnTo>
                  <a:lnTo>
                    <a:pt x="384" y="18"/>
                  </a:lnTo>
                  <a:lnTo>
                    <a:pt x="385" y="18"/>
                  </a:lnTo>
                  <a:lnTo>
                    <a:pt x="385" y="19"/>
                  </a:lnTo>
                  <a:lnTo>
                    <a:pt x="385" y="19"/>
                  </a:lnTo>
                  <a:lnTo>
                    <a:pt x="385" y="19"/>
                  </a:lnTo>
                  <a:lnTo>
                    <a:pt x="385" y="19"/>
                  </a:lnTo>
                  <a:lnTo>
                    <a:pt x="385" y="19"/>
                  </a:lnTo>
                  <a:lnTo>
                    <a:pt x="385" y="19"/>
                  </a:lnTo>
                  <a:lnTo>
                    <a:pt x="385" y="19"/>
                  </a:lnTo>
                  <a:lnTo>
                    <a:pt x="385" y="20"/>
                  </a:lnTo>
                  <a:lnTo>
                    <a:pt x="385" y="20"/>
                  </a:lnTo>
                  <a:lnTo>
                    <a:pt x="385" y="20"/>
                  </a:lnTo>
                  <a:lnTo>
                    <a:pt x="386" y="20"/>
                  </a:lnTo>
                  <a:lnTo>
                    <a:pt x="386" y="20"/>
                  </a:lnTo>
                  <a:lnTo>
                    <a:pt x="386" y="20"/>
                  </a:lnTo>
                  <a:lnTo>
                    <a:pt x="386" y="20"/>
                  </a:lnTo>
                  <a:lnTo>
                    <a:pt x="386" y="21"/>
                  </a:lnTo>
                  <a:lnTo>
                    <a:pt x="386" y="21"/>
                  </a:lnTo>
                  <a:lnTo>
                    <a:pt x="386" y="21"/>
                  </a:lnTo>
                  <a:lnTo>
                    <a:pt x="386" y="21"/>
                  </a:lnTo>
                  <a:lnTo>
                    <a:pt x="386" y="21"/>
                  </a:lnTo>
                  <a:lnTo>
                    <a:pt x="386" y="21"/>
                  </a:lnTo>
                  <a:lnTo>
                    <a:pt x="386" y="22"/>
                  </a:lnTo>
                  <a:lnTo>
                    <a:pt x="387" y="22"/>
                  </a:lnTo>
                  <a:lnTo>
                    <a:pt x="387" y="22"/>
                  </a:lnTo>
                  <a:lnTo>
                    <a:pt x="387" y="22"/>
                  </a:lnTo>
                  <a:lnTo>
                    <a:pt x="387" y="22"/>
                  </a:lnTo>
                  <a:lnTo>
                    <a:pt x="387" y="22"/>
                  </a:lnTo>
                  <a:lnTo>
                    <a:pt x="387" y="22"/>
                  </a:lnTo>
                  <a:lnTo>
                    <a:pt x="387" y="23"/>
                  </a:lnTo>
                  <a:lnTo>
                    <a:pt x="387" y="23"/>
                  </a:lnTo>
                  <a:lnTo>
                    <a:pt x="387" y="23"/>
                  </a:lnTo>
                  <a:lnTo>
                    <a:pt x="387" y="23"/>
                  </a:lnTo>
                  <a:lnTo>
                    <a:pt x="387" y="23"/>
                  </a:lnTo>
                  <a:lnTo>
                    <a:pt x="387" y="23"/>
                  </a:lnTo>
                  <a:lnTo>
                    <a:pt x="388" y="24"/>
                  </a:lnTo>
                  <a:lnTo>
                    <a:pt x="388" y="24"/>
                  </a:lnTo>
                  <a:lnTo>
                    <a:pt x="388" y="24"/>
                  </a:lnTo>
                  <a:lnTo>
                    <a:pt x="388" y="24"/>
                  </a:lnTo>
                  <a:lnTo>
                    <a:pt x="388" y="24"/>
                  </a:lnTo>
                  <a:lnTo>
                    <a:pt x="388" y="24"/>
                  </a:lnTo>
                  <a:lnTo>
                    <a:pt x="388" y="24"/>
                  </a:lnTo>
                  <a:lnTo>
                    <a:pt x="388" y="25"/>
                  </a:lnTo>
                  <a:lnTo>
                    <a:pt x="388" y="25"/>
                  </a:lnTo>
                  <a:lnTo>
                    <a:pt x="388" y="25"/>
                  </a:lnTo>
                  <a:lnTo>
                    <a:pt x="389" y="25"/>
                  </a:lnTo>
                  <a:lnTo>
                    <a:pt x="389" y="25"/>
                  </a:lnTo>
                  <a:lnTo>
                    <a:pt x="389" y="25"/>
                  </a:lnTo>
                  <a:lnTo>
                    <a:pt x="389" y="26"/>
                  </a:lnTo>
                  <a:lnTo>
                    <a:pt x="389" y="26"/>
                  </a:lnTo>
                  <a:lnTo>
                    <a:pt x="389" y="26"/>
                  </a:lnTo>
                  <a:lnTo>
                    <a:pt x="389" y="26"/>
                  </a:lnTo>
                  <a:lnTo>
                    <a:pt x="389" y="26"/>
                  </a:lnTo>
                  <a:lnTo>
                    <a:pt x="389" y="26"/>
                  </a:lnTo>
                  <a:lnTo>
                    <a:pt x="389" y="27"/>
                  </a:lnTo>
                  <a:lnTo>
                    <a:pt x="389" y="27"/>
                  </a:lnTo>
                  <a:lnTo>
                    <a:pt x="390" y="27"/>
                  </a:lnTo>
                  <a:lnTo>
                    <a:pt x="390" y="27"/>
                  </a:lnTo>
                  <a:lnTo>
                    <a:pt x="390" y="27"/>
                  </a:lnTo>
                  <a:lnTo>
                    <a:pt x="390" y="27"/>
                  </a:lnTo>
                  <a:lnTo>
                    <a:pt x="390" y="28"/>
                  </a:lnTo>
                  <a:lnTo>
                    <a:pt x="390" y="28"/>
                  </a:lnTo>
                  <a:lnTo>
                    <a:pt x="390" y="28"/>
                  </a:lnTo>
                  <a:lnTo>
                    <a:pt x="390" y="28"/>
                  </a:lnTo>
                  <a:lnTo>
                    <a:pt x="390" y="28"/>
                  </a:lnTo>
                  <a:lnTo>
                    <a:pt x="390" y="29"/>
                  </a:lnTo>
                  <a:lnTo>
                    <a:pt x="390" y="29"/>
                  </a:lnTo>
                  <a:lnTo>
                    <a:pt x="390" y="29"/>
                  </a:lnTo>
                  <a:lnTo>
                    <a:pt x="391" y="29"/>
                  </a:lnTo>
                  <a:lnTo>
                    <a:pt x="391" y="29"/>
                  </a:lnTo>
                  <a:lnTo>
                    <a:pt x="391" y="29"/>
                  </a:lnTo>
                  <a:lnTo>
                    <a:pt x="391" y="30"/>
                  </a:lnTo>
                  <a:lnTo>
                    <a:pt x="391" y="30"/>
                  </a:lnTo>
                  <a:lnTo>
                    <a:pt x="391" y="30"/>
                  </a:lnTo>
                  <a:lnTo>
                    <a:pt x="391" y="30"/>
                  </a:lnTo>
                  <a:lnTo>
                    <a:pt x="391" y="30"/>
                  </a:lnTo>
                  <a:lnTo>
                    <a:pt x="391" y="30"/>
                  </a:lnTo>
                  <a:lnTo>
                    <a:pt x="391" y="31"/>
                  </a:lnTo>
                  <a:lnTo>
                    <a:pt x="392" y="31"/>
                  </a:lnTo>
                  <a:lnTo>
                    <a:pt x="392" y="31"/>
                  </a:lnTo>
                  <a:lnTo>
                    <a:pt x="392" y="31"/>
                  </a:lnTo>
                  <a:lnTo>
                    <a:pt x="392" y="31"/>
                  </a:lnTo>
                  <a:lnTo>
                    <a:pt x="392" y="31"/>
                  </a:lnTo>
                  <a:lnTo>
                    <a:pt x="392" y="32"/>
                  </a:lnTo>
                  <a:lnTo>
                    <a:pt x="392" y="32"/>
                  </a:lnTo>
                  <a:lnTo>
                    <a:pt x="392" y="32"/>
                  </a:lnTo>
                  <a:lnTo>
                    <a:pt x="392" y="32"/>
                  </a:lnTo>
                  <a:lnTo>
                    <a:pt x="392" y="32"/>
                  </a:lnTo>
                  <a:lnTo>
                    <a:pt x="392" y="33"/>
                  </a:lnTo>
                  <a:lnTo>
                    <a:pt x="392" y="33"/>
                  </a:lnTo>
                  <a:lnTo>
                    <a:pt x="393" y="33"/>
                  </a:lnTo>
                  <a:lnTo>
                    <a:pt x="393" y="33"/>
                  </a:lnTo>
                  <a:lnTo>
                    <a:pt x="393" y="33"/>
                  </a:lnTo>
                  <a:lnTo>
                    <a:pt x="393" y="34"/>
                  </a:lnTo>
                  <a:lnTo>
                    <a:pt x="393" y="34"/>
                  </a:lnTo>
                  <a:lnTo>
                    <a:pt x="393" y="34"/>
                  </a:lnTo>
                  <a:lnTo>
                    <a:pt x="393" y="34"/>
                  </a:lnTo>
                  <a:lnTo>
                    <a:pt x="393" y="34"/>
                  </a:lnTo>
                  <a:lnTo>
                    <a:pt x="393" y="34"/>
                  </a:lnTo>
                  <a:lnTo>
                    <a:pt x="393" y="35"/>
                  </a:lnTo>
                  <a:lnTo>
                    <a:pt x="394" y="35"/>
                  </a:lnTo>
                  <a:lnTo>
                    <a:pt x="394" y="35"/>
                  </a:lnTo>
                  <a:lnTo>
                    <a:pt x="394" y="35"/>
                  </a:lnTo>
                  <a:lnTo>
                    <a:pt x="394" y="35"/>
                  </a:lnTo>
                  <a:lnTo>
                    <a:pt x="394" y="36"/>
                  </a:lnTo>
                  <a:lnTo>
                    <a:pt x="394" y="36"/>
                  </a:lnTo>
                  <a:lnTo>
                    <a:pt x="394" y="36"/>
                  </a:lnTo>
                  <a:lnTo>
                    <a:pt x="394" y="36"/>
                  </a:lnTo>
                  <a:lnTo>
                    <a:pt x="394" y="36"/>
                  </a:lnTo>
                  <a:lnTo>
                    <a:pt x="394" y="37"/>
                  </a:lnTo>
                  <a:lnTo>
                    <a:pt x="394" y="37"/>
                  </a:lnTo>
                  <a:lnTo>
                    <a:pt x="394" y="37"/>
                  </a:lnTo>
                  <a:lnTo>
                    <a:pt x="395" y="37"/>
                  </a:lnTo>
                  <a:lnTo>
                    <a:pt x="395" y="37"/>
                  </a:lnTo>
                  <a:lnTo>
                    <a:pt x="395" y="37"/>
                  </a:lnTo>
                  <a:lnTo>
                    <a:pt x="395" y="38"/>
                  </a:lnTo>
                  <a:lnTo>
                    <a:pt x="395" y="38"/>
                  </a:lnTo>
                  <a:lnTo>
                    <a:pt x="395" y="38"/>
                  </a:lnTo>
                  <a:lnTo>
                    <a:pt x="395" y="38"/>
                  </a:lnTo>
                  <a:lnTo>
                    <a:pt x="395" y="39"/>
                  </a:lnTo>
                  <a:lnTo>
                    <a:pt x="395" y="39"/>
                  </a:lnTo>
                  <a:lnTo>
                    <a:pt x="395" y="39"/>
                  </a:lnTo>
                  <a:lnTo>
                    <a:pt x="395" y="39"/>
                  </a:lnTo>
                  <a:lnTo>
                    <a:pt x="396" y="39"/>
                  </a:lnTo>
                  <a:lnTo>
                    <a:pt x="396" y="39"/>
                  </a:lnTo>
                  <a:lnTo>
                    <a:pt x="396" y="40"/>
                  </a:lnTo>
                  <a:lnTo>
                    <a:pt x="396" y="40"/>
                  </a:lnTo>
                  <a:lnTo>
                    <a:pt x="396" y="40"/>
                  </a:lnTo>
                  <a:lnTo>
                    <a:pt x="396" y="40"/>
                  </a:lnTo>
                  <a:lnTo>
                    <a:pt x="396" y="40"/>
                  </a:lnTo>
                  <a:lnTo>
                    <a:pt x="396" y="41"/>
                  </a:lnTo>
                  <a:lnTo>
                    <a:pt x="396" y="41"/>
                  </a:lnTo>
                  <a:lnTo>
                    <a:pt x="396" y="41"/>
                  </a:lnTo>
                  <a:lnTo>
                    <a:pt x="396" y="41"/>
                  </a:lnTo>
                  <a:lnTo>
                    <a:pt x="397" y="42"/>
                  </a:lnTo>
                  <a:lnTo>
                    <a:pt x="397" y="42"/>
                  </a:lnTo>
                  <a:lnTo>
                    <a:pt x="397" y="42"/>
                  </a:lnTo>
                  <a:lnTo>
                    <a:pt x="397" y="42"/>
                  </a:lnTo>
                  <a:lnTo>
                    <a:pt x="397" y="42"/>
                  </a:lnTo>
                  <a:lnTo>
                    <a:pt x="397" y="43"/>
                  </a:lnTo>
                  <a:lnTo>
                    <a:pt x="397" y="43"/>
                  </a:lnTo>
                  <a:lnTo>
                    <a:pt x="397" y="43"/>
                  </a:lnTo>
                  <a:lnTo>
                    <a:pt x="397" y="43"/>
                  </a:lnTo>
                  <a:lnTo>
                    <a:pt x="397" y="43"/>
                  </a:lnTo>
                  <a:lnTo>
                    <a:pt x="397" y="44"/>
                  </a:lnTo>
                  <a:lnTo>
                    <a:pt x="398" y="44"/>
                  </a:lnTo>
                  <a:lnTo>
                    <a:pt x="398" y="44"/>
                  </a:lnTo>
                  <a:lnTo>
                    <a:pt x="398" y="44"/>
                  </a:lnTo>
                  <a:lnTo>
                    <a:pt x="398" y="44"/>
                  </a:lnTo>
                  <a:lnTo>
                    <a:pt x="398" y="45"/>
                  </a:lnTo>
                  <a:lnTo>
                    <a:pt x="398" y="45"/>
                  </a:lnTo>
                  <a:lnTo>
                    <a:pt x="398" y="45"/>
                  </a:lnTo>
                  <a:lnTo>
                    <a:pt x="398" y="45"/>
                  </a:lnTo>
                  <a:lnTo>
                    <a:pt x="398" y="45"/>
                  </a:lnTo>
                  <a:lnTo>
                    <a:pt x="398" y="46"/>
                  </a:lnTo>
                  <a:lnTo>
                    <a:pt x="398" y="46"/>
                  </a:lnTo>
                  <a:lnTo>
                    <a:pt x="398" y="46"/>
                  </a:lnTo>
                  <a:lnTo>
                    <a:pt x="399" y="46"/>
                  </a:lnTo>
                  <a:lnTo>
                    <a:pt x="399" y="47"/>
                  </a:lnTo>
                  <a:lnTo>
                    <a:pt x="399" y="47"/>
                  </a:lnTo>
                  <a:lnTo>
                    <a:pt x="399" y="47"/>
                  </a:lnTo>
                  <a:lnTo>
                    <a:pt x="399" y="47"/>
                  </a:lnTo>
                  <a:lnTo>
                    <a:pt x="399" y="47"/>
                  </a:lnTo>
                  <a:lnTo>
                    <a:pt x="399" y="48"/>
                  </a:lnTo>
                  <a:lnTo>
                    <a:pt x="399" y="48"/>
                  </a:lnTo>
                  <a:lnTo>
                    <a:pt x="399" y="48"/>
                  </a:lnTo>
                  <a:lnTo>
                    <a:pt x="399" y="48"/>
                  </a:lnTo>
                  <a:lnTo>
                    <a:pt x="400" y="49"/>
                  </a:lnTo>
                  <a:lnTo>
                    <a:pt x="400" y="49"/>
                  </a:lnTo>
                  <a:lnTo>
                    <a:pt x="400" y="49"/>
                  </a:lnTo>
                  <a:lnTo>
                    <a:pt x="400" y="49"/>
                  </a:lnTo>
                  <a:lnTo>
                    <a:pt x="400" y="49"/>
                  </a:lnTo>
                  <a:lnTo>
                    <a:pt x="400" y="50"/>
                  </a:lnTo>
                  <a:lnTo>
                    <a:pt x="400" y="50"/>
                  </a:lnTo>
                  <a:lnTo>
                    <a:pt x="400" y="50"/>
                  </a:lnTo>
                  <a:lnTo>
                    <a:pt x="400" y="50"/>
                  </a:lnTo>
                  <a:lnTo>
                    <a:pt x="400" y="50"/>
                  </a:lnTo>
                  <a:lnTo>
                    <a:pt x="400" y="51"/>
                  </a:lnTo>
                  <a:lnTo>
                    <a:pt x="400" y="51"/>
                  </a:lnTo>
                  <a:lnTo>
                    <a:pt x="401" y="51"/>
                  </a:lnTo>
                  <a:lnTo>
                    <a:pt x="401" y="51"/>
                  </a:lnTo>
                  <a:lnTo>
                    <a:pt x="401" y="52"/>
                  </a:lnTo>
                  <a:lnTo>
                    <a:pt x="401" y="52"/>
                  </a:lnTo>
                  <a:lnTo>
                    <a:pt x="401" y="52"/>
                  </a:lnTo>
                  <a:lnTo>
                    <a:pt x="401" y="52"/>
                  </a:lnTo>
                  <a:lnTo>
                    <a:pt x="401" y="53"/>
                  </a:lnTo>
                  <a:lnTo>
                    <a:pt x="401" y="53"/>
                  </a:lnTo>
                  <a:lnTo>
                    <a:pt x="401" y="53"/>
                  </a:lnTo>
                  <a:lnTo>
                    <a:pt x="401" y="53"/>
                  </a:lnTo>
                  <a:lnTo>
                    <a:pt x="402" y="54"/>
                  </a:lnTo>
                  <a:lnTo>
                    <a:pt x="402" y="54"/>
                  </a:lnTo>
                  <a:lnTo>
                    <a:pt x="402" y="54"/>
                  </a:lnTo>
                  <a:lnTo>
                    <a:pt x="402" y="54"/>
                  </a:lnTo>
                  <a:lnTo>
                    <a:pt x="402" y="54"/>
                  </a:lnTo>
                  <a:lnTo>
                    <a:pt x="402" y="55"/>
                  </a:lnTo>
                  <a:lnTo>
                    <a:pt x="402" y="55"/>
                  </a:lnTo>
                  <a:lnTo>
                    <a:pt x="402" y="55"/>
                  </a:lnTo>
                  <a:lnTo>
                    <a:pt x="402" y="55"/>
                  </a:lnTo>
                  <a:lnTo>
                    <a:pt x="402" y="55"/>
                  </a:lnTo>
                  <a:lnTo>
                    <a:pt x="402" y="56"/>
                  </a:lnTo>
                  <a:lnTo>
                    <a:pt x="403" y="56"/>
                  </a:lnTo>
                  <a:lnTo>
                    <a:pt x="403" y="56"/>
                  </a:lnTo>
                  <a:lnTo>
                    <a:pt x="403" y="56"/>
                  </a:lnTo>
                  <a:lnTo>
                    <a:pt x="403" y="57"/>
                  </a:lnTo>
                  <a:lnTo>
                    <a:pt x="403" y="57"/>
                  </a:lnTo>
                  <a:lnTo>
                    <a:pt x="403" y="57"/>
                  </a:lnTo>
                  <a:lnTo>
                    <a:pt x="403" y="57"/>
                  </a:lnTo>
                  <a:lnTo>
                    <a:pt x="403" y="58"/>
                  </a:lnTo>
                  <a:lnTo>
                    <a:pt x="403" y="58"/>
                  </a:lnTo>
                  <a:lnTo>
                    <a:pt x="403" y="58"/>
                  </a:lnTo>
                  <a:lnTo>
                    <a:pt x="403" y="58"/>
                  </a:lnTo>
                  <a:lnTo>
                    <a:pt x="403" y="59"/>
                  </a:lnTo>
                  <a:lnTo>
                    <a:pt x="404" y="59"/>
                  </a:lnTo>
                  <a:lnTo>
                    <a:pt x="404" y="59"/>
                  </a:lnTo>
                  <a:lnTo>
                    <a:pt x="404" y="59"/>
                  </a:lnTo>
                  <a:lnTo>
                    <a:pt x="404" y="60"/>
                  </a:lnTo>
                  <a:lnTo>
                    <a:pt x="404" y="60"/>
                  </a:lnTo>
                  <a:lnTo>
                    <a:pt x="404" y="60"/>
                  </a:lnTo>
                  <a:lnTo>
                    <a:pt x="404" y="60"/>
                  </a:lnTo>
                  <a:lnTo>
                    <a:pt x="404" y="60"/>
                  </a:lnTo>
                  <a:lnTo>
                    <a:pt x="404" y="61"/>
                  </a:lnTo>
                  <a:lnTo>
                    <a:pt x="404" y="61"/>
                  </a:lnTo>
                  <a:lnTo>
                    <a:pt x="405" y="61"/>
                  </a:lnTo>
                  <a:lnTo>
                    <a:pt x="405" y="62"/>
                  </a:lnTo>
                  <a:lnTo>
                    <a:pt x="405" y="62"/>
                  </a:lnTo>
                  <a:lnTo>
                    <a:pt x="405" y="62"/>
                  </a:lnTo>
                  <a:lnTo>
                    <a:pt x="405" y="62"/>
                  </a:lnTo>
                  <a:lnTo>
                    <a:pt x="405" y="62"/>
                  </a:lnTo>
                  <a:lnTo>
                    <a:pt x="405" y="63"/>
                  </a:lnTo>
                  <a:lnTo>
                    <a:pt x="405" y="63"/>
                  </a:lnTo>
                  <a:lnTo>
                    <a:pt x="405" y="63"/>
                  </a:lnTo>
                  <a:lnTo>
                    <a:pt x="405" y="63"/>
                  </a:lnTo>
                  <a:lnTo>
                    <a:pt x="405" y="64"/>
                  </a:lnTo>
                  <a:lnTo>
                    <a:pt x="405" y="64"/>
                  </a:lnTo>
                  <a:lnTo>
                    <a:pt x="406" y="64"/>
                  </a:lnTo>
                  <a:lnTo>
                    <a:pt x="406" y="64"/>
                  </a:lnTo>
                  <a:lnTo>
                    <a:pt x="406" y="65"/>
                  </a:lnTo>
                  <a:lnTo>
                    <a:pt x="406" y="65"/>
                  </a:lnTo>
                  <a:lnTo>
                    <a:pt x="406" y="65"/>
                  </a:lnTo>
                  <a:lnTo>
                    <a:pt x="406" y="65"/>
                  </a:lnTo>
                  <a:lnTo>
                    <a:pt x="406" y="66"/>
                  </a:lnTo>
                  <a:lnTo>
                    <a:pt x="406" y="66"/>
                  </a:lnTo>
                  <a:lnTo>
                    <a:pt x="406" y="66"/>
                  </a:lnTo>
                  <a:lnTo>
                    <a:pt x="406" y="66"/>
                  </a:lnTo>
                  <a:lnTo>
                    <a:pt x="407" y="67"/>
                  </a:lnTo>
                  <a:lnTo>
                    <a:pt x="407" y="67"/>
                  </a:lnTo>
                  <a:lnTo>
                    <a:pt x="407" y="67"/>
                  </a:lnTo>
                  <a:lnTo>
                    <a:pt x="407" y="67"/>
                  </a:lnTo>
                  <a:lnTo>
                    <a:pt x="407" y="68"/>
                  </a:lnTo>
                  <a:lnTo>
                    <a:pt x="407" y="68"/>
                  </a:lnTo>
                  <a:lnTo>
                    <a:pt x="407" y="68"/>
                  </a:lnTo>
                  <a:lnTo>
                    <a:pt x="407" y="68"/>
                  </a:lnTo>
                  <a:lnTo>
                    <a:pt x="407" y="69"/>
                  </a:lnTo>
                  <a:lnTo>
                    <a:pt x="407" y="69"/>
                  </a:lnTo>
                  <a:lnTo>
                    <a:pt x="407" y="69"/>
                  </a:lnTo>
                  <a:lnTo>
                    <a:pt x="407" y="69"/>
                  </a:lnTo>
                  <a:lnTo>
                    <a:pt x="408" y="70"/>
                  </a:lnTo>
                  <a:lnTo>
                    <a:pt x="408" y="70"/>
                  </a:lnTo>
                  <a:lnTo>
                    <a:pt x="408" y="70"/>
                  </a:lnTo>
                  <a:lnTo>
                    <a:pt x="408" y="70"/>
                  </a:lnTo>
                  <a:lnTo>
                    <a:pt x="408" y="71"/>
                  </a:lnTo>
                  <a:lnTo>
                    <a:pt x="408" y="71"/>
                  </a:lnTo>
                  <a:lnTo>
                    <a:pt x="408" y="71"/>
                  </a:lnTo>
                  <a:lnTo>
                    <a:pt x="408" y="72"/>
                  </a:lnTo>
                  <a:lnTo>
                    <a:pt x="408" y="72"/>
                  </a:lnTo>
                  <a:lnTo>
                    <a:pt x="408" y="72"/>
                  </a:lnTo>
                  <a:lnTo>
                    <a:pt x="408" y="72"/>
                  </a:lnTo>
                  <a:lnTo>
                    <a:pt x="409" y="73"/>
                  </a:lnTo>
                  <a:lnTo>
                    <a:pt x="409" y="73"/>
                  </a:lnTo>
                  <a:lnTo>
                    <a:pt x="409" y="73"/>
                  </a:lnTo>
                  <a:lnTo>
                    <a:pt x="409" y="73"/>
                  </a:lnTo>
                  <a:lnTo>
                    <a:pt x="409" y="74"/>
                  </a:lnTo>
                  <a:lnTo>
                    <a:pt x="409" y="74"/>
                  </a:lnTo>
                  <a:lnTo>
                    <a:pt x="409" y="74"/>
                  </a:lnTo>
                  <a:lnTo>
                    <a:pt x="409" y="74"/>
                  </a:lnTo>
                  <a:lnTo>
                    <a:pt x="409" y="75"/>
                  </a:lnTo>
                  <a:lnTo>
                    <a:pt x="409" y="75"/>
                  </a:lnTo>
                  <a:lnTo>
                    <a:pt x="409" y="75"/>
                  </a:lnTo>
                  <a:lnTo>
                    <a:pt x="410" y="75"/>
                  </a:lnTo>
                  <a:lnTo>
                    <a:pt x="410" y="76"/>
                  </a:lnTo>
                  <a:lnTo>
                    <a:pt x="410" y="76"/>
                  </a:lnTo>
                  <a:lnTo>
                    <a:pt x="410" y="76"/>
                  </a:lnTo>
                  <a:lnTo>
                    <a:pt x="410" y="76"/>
                  </a:lnTo>
                  <a:lnTo>
                    <a:pt x="410" y="77"/>
                  </a:lnTo>
                  <a:lnTo>
                    <a:pt x="410" y="77"/>
                  </a:lnTo>
                  <a:lnTo>
                    <a:pt x="410" y="77"/>
                  </a:lnTo>
                  <a:lnTo>
                    <a:pt x="410" y="78"/>
                  </a:lnTo>
                  <a:lnTo>
                    <a:pt x="410" y="78"/>
                  </a:lnTo>
                  <a:lnTo>
                    <a:pt x="410" y="78"/>
                  </a:lnTo>
                  <a:lnTo>
                    <a:pt x="411" y="78"/>
                  </a:lnTo>
                  <a:lnTo>
                    <a:pt x="411" y="79"/>
                  </a:lnTo>
                  <a:lnTo>
                    <a:pt x="411" y="79"/>
                  </a:lnTo>
                  <a:lnTo>
                    <a:pt x="411" y="79"/>
                  </a:lnTo>
                  <a:lnTo>
                    <a:pt x="411" y="79"/>
                  </a:lnTo>
                  <a:lnTo>
                    <a:pt x="411" y="80"/>
                  </a:lnTo>
                  <a:lnTo>
                    <a:pt x="411" y="80"/>
                  </a:lnTo>
                  <a:lnTo>
                    <a:pt x="411" y="80"/>
                  </a:lnTo>
                  <a:lnTo>
                    <a:pt x="411" y="80"/>
                  </a:lnTo>
                  <a:lnTo>
                    <a:pt x="411" y="81"/>
                  </a:lnTo>
                  <a:lnTo>
                    <a:pt x="411" y="81"/>
                  </a:lnTo>
                  <a:lnTo>
                    <a:pt x="411" y="81"/>
                  </a:lnTo>
                  <a:lnTo>
                    <a:pt x="412" y="82"/>
                  </a:lnTo>
                  <a:lnTo>
                    <a:pt x="412" y="82"/>
                  </a:lnTo>
                  <a:lnTo>
                    <a:pt x="412" y="82"/>
                  </a:lnTo>
                  <a:lnTo>
                    <a:pt x="412" y="82"/>
                  </a:lnTo>
                  <a:lnTo>
                    <a:pt x="412" y="83"/>
                  </a:lnTo>
                  <a:lnTo>
                    <a:pt x="412" y="83"/>
                  </a:lnTo>
                  <a:lnTo>
                    <a:pt x="412" y="83"/>
                  </a:lnTo>
                  <a:lnTo>
                    <a:pt x="412" y="83"/>
                  </a:lnTo>
                  <a:lnTo>
                    <a:pt x="412" y="84"/>
                  </a:lnTo>
                  <a:lnTo>
                    <a:pt x="412" y="84"/>
                  </a:lnTo>
                  <a:lnTo>
                    <a:pt x="413" y="84"/>
                  </a:lnTo>
                  <a:lnTo>
                    <a:pt x="413" y="85"/>
                  </a:lnTo>
                  <a:lnTo>
                    <a:pt x="413" y="85"/>
                  </a:lnTo>
                  <a:lnTo>
                    <a:pt x="413" y="85"/>
                  </a:lnTo>
                  <a:lnTo>
                    <a:pt x="413" y="85"/>
                  </a:lnTo>
                  <a:lnTo>
                    <a:pt x="413" y="86"/>
                  </a:lnTo>
                  <a:lnTo>
                    <a:pt x="413" y="86"/>
                  </a:lnTo>
                  <a:lnTo>
                    <a:pt x="413" y="86"/>
                  </a:lnTo>
                  <a:lnTo>
                    <a:pt x="413" y="87"/>
                  </a:lnTo>
                  <a:lnTo>
                    <a:pt x="413" y="87"/>
                  </a:lnTo>
                  <a:lnTo>
                    <a:pt x="413" y="87"/>
                  </a:lnTo>
                  <a:lnTo>
                    <a:pt x="413" y="87"/>
                  </a:lnTo>
                  <a:lnTo>
                    <a:pt x="414" y="88"/>
                  </a:lnTo>
                  <a:lnTo>
                    <a:pt x="414" y="88"/>
                  </a:lnTo>
                  <a:lnTo>
                    <a:pt x="414" y="88"/>
                  </a:lnTo>
                  <a:lnTo>
                    <a:pt x="414" y="88"/>
                  </a:lnTo>
                  <a:lnTo>
                    <a:pt x="414" y="89"/>
                  </a:lnTo>
                  <a:lnTo>
                    <a:pt x="414" y="89"/>
                  </a:lnTo>
                  <a:lnTo>
                    <a:pt x="414" y="89"/>
                  </a:lnTo>
                  <a:lnTo>
                    <a:pt x="414" y="90"/>
                  </a:lnTo>
                  <a:lnTo>
                    <a:pt x="414" y="90"/>
                  </a:lnTo>
                  <a:lnTo>
                    <a:pt x="414" y="90"/>
                  </a:lnTo>
                  <a:lnTo>
                    <a:pt x="415" y="90"/>
                  </a:lnTo>
                  <a:lnTo>
                    <a:pt x="415" y="91"/>
                  </a:lnTo>
                  <a:lnTo>
                    <a:pt x="415" y="91"/>
                  </a:lnTo>
                  <a:lnTo>
                    <a:pt x="415" y="91"/>
                  </a:lnTo>
                  <a:lnTo>
                    <a:pt x="415" y="92"/>
                  </a:lnTo>
                  <a:lnTo>
                    <a:pt x="415" y="92"/>
                  </a:lnTo>
                  <a:lnTo>
                    <a:pt x="415" y="92"/>
                  </a:lnTo>
                  <a:lnTo>
                    <a:pt x="415" y="92"/>
                  </a:lnTo>
                  <a:lnTo>
                    <a:pt x="415" y="93"/>
                  </a:lnTo>
                  <a:lnTo>
                    <a:pt x="415" y="93"/>
                  </a:lnTo>
                  <a:lnTo>
                    <a:pt x="415" y="93"/>
                  </a:lnTo>
                  <a:lnTo>
                    <a:pt x="416" y="93"/>
                  </a:lnTo>
                  <a:lnTo>
                    <a:pt x="416" y="94"/>
                  </a:lnTo>
                  <a:lnTo>
                    <a:pt x="416" y="94"/>
                  </a:lnTo>
                  <a:lnTo>
                    <a:pt x="416" y="94"/>
                  </a:lnTo>
                  <a:lnTo>
                    <a:pt x="416" y="95"/>
                  </a:lnTo>
                  <a:lnTo>
                    <a:pt x="416" y="95"/>
                  </a:lnTo>
                  <a:lnTo>
                    <a:pt x="416" y="95"/>
                  </a:lnTo>
                  <a:lnTo>
                    <a:pt x="416" y="95"/>
                  </a:lnTo>
                  <a:lnTo>
                    <a:pt x="416" y="96"/>
                  </a:lnTo>
                  <a:lnTo>
                    <a:pt x="416" y="96"/>
                  </a:lnTo>
                  <a:lnTo>
                    <a:pt x="416" y="96"/>
                  </a:lnTo>
                  <a:lnTo>
                    <a:pt x="416" y="97"/>
                  </a:lnTo>
                  <a:lnTo>
                    <a:pt x="417" y="97"/>
                  </a:lnTo>
                  <a:lnTo>
                    <a:pt x="417" y="97"/>
                  </a:lnTo>
                  <a:lnTo>
                    <a:pt x="417" y="98"/>
                  </a:lnTo>
                  <a:lnTo>
                    <a:pt x="417" y="98"/>
                  </a:lnTo>
                  <a:lnTo>
                    <a:pt x="417" y="98"/>
                  </a:lnTo>
                  <a:lnTo>
                    <a:pt x="417" y="98"/>
                  </a:lnTo>
                  <a:lnTo>
                    <a:pt x="417" y="99"/>
                  </a:lnTo>
                  <a:lnTo>
                    <a:pt x="417" y="99"/>
                  </a:lnTo>
                  <a:lnTo>
                    <a:pt x="417" y="99"/>
                  </a:lnTo>
                  <a:lnTo>
                    <a:pt x="417" y="100"/>
                  </a:lnTo>
                  <a:lnTo>
                    <a:pt x="418" y="100"/>
                  </a:lnTo>
                  <a:lnTo>
                    <a:pt x="418" y="100"/>
                  </a:lnTo>
                  <a:lnTo>
                    <a:pt x="418" y="100"/>
                  </a:lnTo>
                  <a:lnTo>
                    <a:pt x="418" y="101"/>
                  </a:lnTo>
                  <a:lnTo>
                    <a:pt x="418" y="101"/>
                  </a:lnTo>
                  <a:lnTo>
                    <a:pt x="418" y="101"/>
                  </a:lnTo>
                  <a:lnTo>
                    <a:pt x="418" y="102"/>
                  </a:lnTo>
                  <a:lnTo>
                    <a:pt x="418" y="102"/>
                  </a:lnTo>
                  <a:lnTo>
                    <a:pt x="418" y="102"/>
                  </a:lnTo>
                  <a:lnTo>
                    <a:pt x="418" y="102"/>
                  </a:lnTo>
                  <a:lnTo>
                    <a:pt x="418" y="103"/>
                  </a:lnTo>
                  <a:lnTo>
                    <a:pt x="418" y="103"/>
                  </a:lnTo>
                  <a:lnTo>
                    <a:pt x="419" y="103"/>
                  </a:lnTo>
                  <a:lnTo>
                    <a:pt x="419" y="104"/>
                  </a:lnTo>
                  <a:lnTo>
                    <a:pt x="419" y="104"/>
                  </a:lnTo>
                  <a:lnTo>
                    <a:pt x="419" y="104"/>
                  </a:lnTo>
                  <a:lnTo>
                    <a:pt x="419" y="105"/>
                  </a:lnTo>
                  <a:lnTo>
                    <a:pt x="419" y="105"/>
                  </a:lnTo>
                  <a:lnTo>
                    <a:pt x="419" y="105"/>
                  </a:lnTo>
                  <a:lnTo>
                    <a:pt x="419" y="105"/>
                  </a:lnTo>
                  <a:lnTo>
                    <a:pt x="419" y="106"/>
                  </a:lnTo>
                  <a:lnTo>
                    <a:pt x="419" y="106"/>
                  </a:lnTo>
                  <a:lnTo>
                    <a:pt x="420" y="106"/>
                  </a:lnTo>
                  <a:lnTo>
                    <a:pt x="420" y="107"/>
                  </a:lnTo>
                  <a:lnTo>
                    <a:pt x="420" y="107"/>
                  </a:lnTo>
                  <a:lnTo>
                    <a:pt x="420" y="107"/>
                  </a:lnTo>
                  <a:lnTo>
                    <a:pt x="420" y="108"/>
                  </a:lnTo>
                  <a:lnTo>
                    <a:pt x="420" y="108"/>
                  </a:lnTo>
                  <a:lnTo>
                    <a:pt x="420" y="108"/>
                  </a:lnTo>
                  <a:lnTo>
                    <a:pt x="420" y="108"/>
                  </a:lnTo>
                  <a:lnTo>
                    <a:pt x="420" y="109"/>
                  </a:lnTo>
                  <a:lnTo>
                    <a:pt x="420" y="109"/>
                  </a:lnTo>
                  <a:lnTo>
                    <a:pt x="420" y="109"/>
                  </a:lnTo>
                  <a:lnTo>
                    <a:pt x="420" y="110"/>
                  </a:lnTo>
                  <a:lnTo>
                    <a:pt x="421" y="110"/>
                  </a:lnTo>
                  <a:lnTo>
                    <a:pt x="421" y="110"/>
                  </a:lnTo>
                  <a:lnTo>
                    <a:pt x="421" y="111"/>
                  </a:lnTo>
                  <a:lnTo>
                    <a:pt x="421" y="111"/>
                  </a:lnTo>
                  <a:lnTo>
                    <a:pt x="421" y="111"/>
                  </a:lnTo>
                  <a:lnTo>
                    <a:pt x="421" y="111"/>
                  </a:lnTo>
                  <a:lnTo>
                    <a:pt x="421" y="112"/>
                  </a:lnTo>
                  <a:lnTo>
                    <a:pt x="421" y="112"/>
                  </a:lnTo>
                  <a:lnTo>
                    <a:pt x="421" y="112"/>
                  </a:lnTo>
                  <a:lnTo>
                    <a:pt x="421" y="113"/>
                  </a:lnTo>
                  <a:lnTo>
                    <a:pt x="421" y="113"/>
                  </a:lnTo>
                  <a:lnTo>
                    <a:pt x="422" y="113"/>
                  </a:lnTo>
                  <a:lnTo>
                    <a:pt x="422" y="114"/>
                  </a:lnTo>
                  <a:lnTo>
                    <a:pt x="422" y="114"/>
                  </a:lnTo>
                  <a:lnTo>
                    <a:pt x="422" y="114"/>
                  </a:lnTo>
                  <a:lnTo>
                    <a:pt x="422" y="114"/>
                  </a:lnTo>
                  <a:lnTo>
                    <a:pt x="422" y="115"/>
                  </a:lnTo>
                  <a:lnTo>
                    <a:pt x="422" y="115"/>
                  </a:lnTo>
                  <a:lnTo>
                    <a:pt x="422" y="115"/>
                  </a:lnTo>
                  <a:lnTo>
                    <a:pt x="422" y="116"/>
                  </a:lnTo>
                  <a:lnTo>
                    <a:pt x="422" y="116"/>
                  </a:lnTo>
                  <a:lnTo>
                    <a:pt x="422" y="116"/>
                  </a:lnTo>
                  <a:lnTo>
                    <a:pt x="423" y="117"/>
                  </a:lnTo>
                  <a:lnTo>
                    <a:pt x="423" y="117"/>
                  </a:lnTo>
                  <a:lnTo>
                    <a:pt x="423" y="117"/>
                  </a:lnTo>
                  <a:lnTo>
                    <a:pt x="423" y="118"/>
                  </a:lnTo>
                  <a:lnTo>
                    <a:pt x="423" y="118"/>
                  </a:lnTo>
                  <a:lnTo>
                    <a:pt x="423" y="118"/>
                  </a:lnTo>
                  <a:lnTo>
                    <a:pt x="423" y="118"/>
                  </a:lnTo>
                  <a:lnTo>
                    <a:pt x="423" y="119"/>
                  </a:lnTo>
                  <a:lnTo>
                    <a:pt x="423" y="119"/>
                  </a:lnTo>
                  <a:lnTo>
                    <a:pt x="423" y="119"/>
                  </a:lnTo>
                  <a:lnTo>
                    <a:pt x="423" y="120"/>
                  </a:lnTo>
                  <a:lnTo>
                    <a:pt x="424" y="120"/>
                  </a:lnTo>
                  <a:lnTo>
                    <a:pt x="424" y="120"/>
                  </a:lnTo>
                  <a:lnTo>
                    <a:pt x="424" y="121"/>
                  </a:lnTo>
                  <a:lnTo>
                    <a:pt x="424" y="121"/>
                  </a:lnTo>
                  <a:lnTo>
                    <a:pt x="424" y="121"/>
                  </a:lnTo>
                  <a:lnTo>
                    <a:pt x="424" y="122"/>
                  </a:lnTo>
                  <a:lnTo>
                    <a:pt x="424" y="122"/>
                  </a:lnTo>
                  <a:lnTo>
                    <a:pt x="424" y="122"/>
                  </a:lnTo>
                  <a:lnTo>
                    <a:pt x="424" y="122"/>
                  </a:lnTo>
                  <a:lnTo>
                    <a:pt x="424" y="123"/>
                  </a:lnTo>
                  <a:lnTo>
                    <a:pt x="424" y="123"/>
                  </a:lnTo>
                  <a:lnTo>
                    <a:pt x="424" y="123"/>
                  </a:lnTo>
                  <a:lnTo>
                    <a:pt x="425" y="124"/>
                  </a:lnTo>
                  <a:lnTo>
                    <a:pt x="425" y="124"/>
                  </a:lnTo>
                  <a:lnTo>
                    <a:pt x="425" y="124"/>
                  </a:lnTo>
                  <a:lnTo>
                    <a:pt x="425" y="125"/>
                  </a:lnTo>
                  <a:lnTo>
                    <a:pt x="425" y="125"/>
                  </a:lnTo>
                  <a:lnTo>
                    <a:pt x="425" y="125"/>
                  </a:lnTo>
                  <a:lnTo>
                    <a:pt x="425" y="126"/>
                  </a:lnTo>
                  <a:lnTo>
                    <a:pt x="425" y="126"/>
                  </a:lnTo>
                  <a:lnTo>
                    <a:pt x="425" y="126"/>
                  </a:lnTo>
                  <a:lnTo>
                    <a:pt x="425" y="126"/>
                  </a:lnTo>
                  <a:lnTo>
                    <a:pt x="426" y="127"/>
                  </a:lnTo>
                  <a:lnTo>
                    <a:pt x="426" y="127"/>
                  </a:lnTo>
                  <a:lnTo>
                    <a:pt x="426" y="127"/>
                  </a:lnTo>
                  <a:lnTo>
                    <a:pt x="426" y="128"/>
                  </a:lnTo>
                  <a:lnTo>
                    <a:pt x="426" y="128"/>
                  </a:lnTo>
                  <a:lnTo>
                    <a:pt x="426" y="128"/>
                  </a:lnTo>
                  <a:lnTo>
                    <a:pt x="426" y="129"/>
                  </a:lnTo>
                  <a:lnTo>
                    <a:pt x="426" y="129"/>
                  </a:lnTo>
                  <a:lnTo>
                    <a:pt x="426" y="129"/>
                  </a:lnTo>
                  <a:lnTo>
                    <a:pt x="426" y="130"/>
                  </a:lnTo>
                  <a:lnTo>
                    <a:pt x="426" y="130"/>
                  </a:lnTo>
                  <a:lnTo>
                    <a:pt x="426" y="130"/>
                  </a:lnTo>
                  <a:lnTo>
                    <a:pt x="427" y="131"/>
                  </a:lnTo>
                  <a:lnTo>
                    <a:pt x="427" y="131"/>
                  </a:lnTo>
                  <a:lnTo>
                    <a:pt x="427" y="131"/>
                  </a:lnTo>
                  <a:lnTo>
                    <a:pt x="427" y="132"/>
                  </a:lnTo>
                  <a:lnTo>
                    <a:pt x="427" y="132"/>
                  </a:lnTo>
                  <a:lnTo>
                    <a:pt x="427" y="132"/>
                  </a:lnTo>
                  <a:lnTo>
                    <a:pt x="427" y="133"/>
                  </a:lnTo>
                  <a:lnTo>
                    <a:pt x="427" y="133"/>
                  </a:lnTo>
                  <a:lnTo>
                    <a:pt x="427" y="133"/>
                  </a:lnTo>
                  <a:lnTo>
                    <a:pt x="427" y="133"/>
                  </a:lnTo>
                  <a:lnTo>
                    <a:pt x="428" y="134"/>
                  </a:lnTo>
                  <a:lnTo>
                    <a:pt x="428" y="134"/>
                  </a:lnTo>
                  <a:lnTo>
                    <a:pt x="428" y="134"/>
                  </a:lnTo>
                  <a:lnTo>
                    <a:pt x="428" y="135"/>
                  </a:lnTo>
                  <a:lnTo>
                    <a:pt x="428" y="135"/>
                  </a:lnTo>
                  <a:lnTo>
                    <a:pt x="428" y="135"/>
                  </a:lnTo>
                  <a:lnTo>
                    <a:pt x="428" y="136"/>
                  </a:lnTo>
                  <a:lnTo>
                    <a:pt x="428" y="136"/>
                  </a:lnTo>
                  <a:lnTo>
                    <a:pt x="428" y="136"/>
                  </a:lnTo>
                  <a:lnTo>
                    <a:pt x="428" y="137"/>
                  </a:lnTo>
                  <a:lnTo>
                    <a:pt x="428" y="137"/>
                  </a:lnTo>
                  <a:lnTo>
                    <a:pt x="429" y="137"/>
                  </a:lnTo>
                  <a:lnTo>
                    <a:pt x="429" y="138"/>
                  </a:lnTo>
                  <a:lnTo>
                    <a:pt x="429" y="138"/>
                  </a:lnTo>
                  <a:lnTo>
                    <a:pt x="429" y="138"/>
                  </a:lnTo>
                  <a:lnTo>
                    <a:pt x="429" y="139"/>
                  </a:lnTo>
                  <a:lnTo>
                    <a:pt x="429" y="139"/>
                  </a:lnTo>
                  <a:lnTo>
                    <a:pt x="429" y="139"/>
                  </a:lnTo>
                  <a:lnTo>
                    <a:pt x="429" y="140"/>
                  </a:lnTo>
                  <a:lnTo>
                    <a:pt x="429" y="140"/>
                  </a:lnTo>
                  <a:lnTo>
                    <a:pt x="429" y="140"/>
                  </a:lnTo>
                  <a:lnTo>
                    <a:pt x="429" y="141"/>
                  </a:lnTo>
                  <a:lnTo>
                    <a:pt x="429" y="141"/>
                  </a:lnTo>
                  <a:lnTo>
                    <a:pt x="430" y="141"/>
                  </a:lnTo>
                  <a:lnTo>
                    <a:pt x="430" y="141"/>
                  </a:lnTo>
                  <a:lnTo>
                    <a:pt x="430" y="142"/>
                  </a:lnTo>
                  <a:lnTo>
                    <a:pt x="430" y="142"/>
                  </a:lnTo>
                  <a:lnTo>
                    <a:pt x="430" y="143"/>
                  </a:lnTo>
                  <a:lnTo>
                    <a:pt x="430" y="143"/>
                  </a:lnTo>
                  <a:lnTo>
                    <a:pt x="430" y="143"/>
                  </a:lnTo>
                  <a:lnTo>
                    <a:pt x="430" y="143"/>
                  </a:lnTo>
                  <a:lnTo>
                    <a:pt x="430" y="144"/>
                  </a:lnTo>
                  <a:lnTo>
                    <a:pt x="430" y="144"/>
                  </a:lnTo>
                  <a:lnTo>
                    <a:pt x="431" y="144"/>
                  </a:lnTo>
                  <a:lnTo>
                    <a:pt x="431" y="145"/>
                  </a:lnTo>
                  <a:lnTo>
                    <a:pt x="431" y="145"/>
                  </a:lnTo>
                  <a:lnTo>
                    <a:pt x="431" y="145"/>
                  </a:lnTo>
                  <a:lnTo>
                    <a:pt x="431" y="146"/>
                  </a:lnTo>
                  <a:lnTo>
                    <a:pt x="431" y="146"/>
                  </a:lnTo>
                  <a:lnTo>
                    <a:pt x="431" y="146"/>
                  </a:lnTo>
                  <a:lnTo>
                    <a:pt x="431" y="147"/>
                  </a:lnTo>
                  <a:lnTo>
                    <a:pt x="431" y="147"/>
                  </a:lnTo>
                  <a:lnTo>
                    <a:pt x="431" y="147"/>
                  </a:lnTo>
                  <a:lnTo>
                    <a:pt x="431" y="148"/>
                  </a:lnTo>
                  <a:lnTo>
                    <a:pt x="431" y="148"/>
                  </a:lnTo>
                  <a:lnTo>
                    <a:pt x="432" y="148"/>
                  </a:lnTo>
                  <a:lnTo>
                    <a:pt x="432" y="149"/>
                  </a:lnTo>
                  <a:lnTo>
                    <a:pt x="432" y="149"/>
                  </a:lnTo>
                  <a:lnTo>
                    <a:pt x="432" y="149"/>
                  </a:lnTo>
                  <a:lnTo>
                    <a:pt x="432" y="150"/>
                  </a:lnTo>
                  <a:lnTo>
                    <a:pt x="432" y="150"/>
                  </a:lnTo>
                  <a:lnTo>
                    <a:pt x="432" y="150"/>
                  </a:lnTo>
                  <a:lnTo>
                    <a:pt x="432" y="151"/>
                  </a:lnTo>
                  <a:lnTo>
                    <a:pt x="432" y="151"/>
                  </a:lnTo>
                  <a:lnTo>
                    <a:pt x="432" y="151"/>
                  </a:lnTo>
                  <a:lnTo>
                    <a:pt x="433" y="152"/>
                  </a:lnTo>
                  <a:lnTo>
                    <a:pt x="433" y="152"/>
                  </a:lnTo>
                  <a:lnTo>
                    <a:pt x="433" y="152"/>
                  </a:lnTo>
                  <a:lnTo>
                    <a:pt x="433" y="153"/>
                  </a:lnTo>
                  <a:lnTo>
                    <a:pt x="433" y="153"/>
                  </a:lnTo>
                  <a:lnTo>
                    <a:pt x="433" y="153"/>
                  </a:lnTo>
                  <a:lnTo>
                    <a:pt x="433" y="154"/>
                  </a:lnTo>
                  <a:lnTo>
                    <a:pt x="433" y="154"/>
                  </a:lnTo>
                  <a:lnTo>
                    <a:pt x="433" y="154"/>
                  </a:lnTo>
                  <a:lnTo>
                    <a:pt x="433" y="155"/>
                  </a:lnTo>
                  <a:lnTo>
                    <a:pt x="433" y="155"/>
                  </a:lnTo>
                  <a:lnTo>
                    <a:pt x="433" y="155"/>
                  </a:lnTo>
                  <a:lnTo>
                    <a:pt x="434" y="156"/>
                  </a:lnTo>
                  <a:lnTo>
                    <a:pt x="434" y="156"/>
                  </a:lnTo>
                  <a:lnTo>
                    <a:pt x="434" y="156"/>
                  </a:lnTo>
                  <a:lnTo>
                    <a:pt x="434" y="157"/>
                  </a:lnTo>
                  <a:lnTo>
                    <a:pt x="434" y="157"/>
                  </a:lnTo>
                  <a:lnTo>
                    <a:pt x="434" y="157"/>
                  </a:lnTo>
                  <a:lnTo>
                    <a:pt x="434" y="158"/>
                  </a:lnTo>
                  <a:lnTo>
                    <a:pt x="434" y="158"/>
                  </a:lnTo>
                  <a:lnTo>
                    <a:pt x="434" y="158"/>
                  </a:lnTo>
                  <a:lnTo>
                    <a:pt x="434" y="159"/>
                  </a:lnTo>
                  <a:lnTo>
                    <a:pt x="434" y="159"/>
                  </a:lnTo>
                  <a:lnTo>
                    <a:pt x="435" y="159"/>
                  </a:lnTo>
                  <a:lnTo>
                    <a:pt x="435" y="160"/>
                  </a:lnTo>
                  <a:lnTo>
                    <a:pt x="435" y="160"/>
                  </a:lnTo>
                  <a:lnTo>
                    <a:pt x="435" y="160"/>
                  </a:lnTo>
                  <a:lnTo>
                    <a:pt x="435" y="161"/>
                  </a:lnTo>
                  <a:lnTo>
                    <a:pt x="435" y="161"/>
                  </a:lnTo>
                  <a:lnTo>
                    <a:pt x="435" y="161"/>
                  </a:lnTo>
                  <a:lnTo>
                    <a:pt x="435" y="162"/>
                  </a:lnTo>
                  <a:lnTo>
                    <a:pt x="435" y="162"/>
                  </a:lnTo>
                  <a:lnTo>
                    <a:pt x="435" y="162"/>
                  </a:lnTo>
                  <a:lnTo>
                    <a:pt x="435" y="163"/>
                  </a:lnTo>
                  <a:lnTo>
                    <a:pt x="436" y="163"/>
                  </a:lnTo>
                  <a:lnTo>
                    <a:pt x="436" y="163"/>
                  </a:lnTo>
                  <a:lnTo>
                    <a:pt x="436" y="164"/>
                  </a:lnTo>
                  <a:lnTo>
                    <a:pt x="436" y="164"/>
                  </a:lnTo>
                  <a:lnTo>
                    <a:pt x="436" y="164"/>
                  </a:lnTo>
                  <a:lnTo>
                    <a:pt x="436" y="165"/>
                  </a:lnTo>
                  <a:lnTo>
                    <a:pt x="436" y="165"/>
                  </a:lnTo>
                  <a:lnTo>
                    <a:pt x="436" y="165"/>
                  </a:lnTo>
                  <a:lnTo>
                    <a:pt x="436" y="166"/>
                  </a:lnTo>
                  <a:lnTo>
                    <a:pt x="436" y="166"/>
                  </a:lnTo>
                  <a:lnTo>
                    <a:pt x="436" y="166"/>
                  </a:lnTo>
                  <a:lnTo>
                    <a:pt x="437" y="167"/>
                  </a:lnTo>
                  <a:lnTo>
                    <a:pt x="437" y="167"/>
                  </a:lnTo>
                  <a:lnTo>
                    <a:pt x="437" y="167"/>
                  </a:lnTo>
                  <a:lnTo>
                    <a:pt x="437" y="168"/>
                  </a:lnTo>
                  <a:lnTo>
                    <a:pt x="437" y="168"/>
                  </a:lnTo>
                  <a:lnTo>
                    <a:pt x="437" y="168"/>
                  </a:lnTo>
                  <a:lnTo>
                    <a:pt x="437" y="169"/>
                  </a:lnTo>
                  <a:lnTo>
                    <a:pt x="437" y="169"/>
                  </a:lnTo>
                  <a:lnTo>
                    <a:pt x="437" y="169"/>
                  </a:lnTo>
                  <a:lnTo>
                    <a:pt x="437" y="170"/>
                  </a:lnTo>
                  <a:lnTo>
                    <a:pt x="437" y="170"/>
                  </a:lnTo>
                  <a:lnTo>
                    <a:pt x="437" y="170"/>
                  </a:lnTo>
                  <a:lnTo>
                    <a:pt x="438" y="171"/>
                  </a:lnTo>
                  <a:lnTo>
                    <a:pt x="438" y="171"/>
                  </a:lnTo>
                  <a:lnTo>
                    <a:pt x="438" y="171"/>
                  </a:lnTo>
                  <a:lnTo>
                    <a:pt x="438" y="172"/>
                  </a:lnTo>
                  <a:lnTo>
                    <a:pt x="438" y="172"/>
                  </a:lnTo>
                  <a:lnTo>
                    <a:pt x="438" y="172"/>
                  </a:lnTo>
                  <a:lnTo>
                    <a:pt x="438" y="173"/>
                  </a:lnTo>
                  <a:lnTo>
                    <a:pt x="438" y="173"/>
                  </a:lnTo>
                  <a:lnTo>
                    <a:pt x="438" y="173"/>
                  </a:lnTo>
                  <a:lnTo>
                    <a:pt x="438" y="174"/>
                  </a:lnTo>
                  <a:lnTo>
                    <a:pt x="439" y="174"/>
                  </a:lnTo>
                  <a:lnTo>
                    <a:pt x="439" y="174"/>
                  </a:lnTo>
                  <a:lnTo>
                    <a:pt x="439" y="175"/>
                  </a:lnTo>
                  <a:lnTo>
                    <a:pt x="439" y="175"/>
                  </a:lnTo>
                  <a:lnTo>
                    <a:pt x="439" y="175"/>
                  </a:lnTo>
                  <a:lnTo>
                    <a:pt x="439" y="176"/>
                  </a:lnTo>
                  <a:lnTo>
                    <a:pt x="439" y="176"/>
                  </a:lnTo>
                  <a:lnTo>
                    <a:pt x="439" y="176"/>
                  </a:lnTo>
                  <a:lnTo>
                    <a:pt x="439" y="177"/>
                  </a:lnTo>
                  <a:lnTo>
                    <a:pt x="439" y="177"/>
                  </a:lnTo>
                  <a:lnTo>
                    <a:pt x="439" y="177"/>
                  </a:lnTo>
                  <a:lnTo>
                    <a:pt x="439" y="178"/>
                  </a:lnTo>
                  <a:lnTo>
                    <a:pt x="440" y="178"/>
                  </a:lnTo>
                  <a:lnTo>
                    <a:pt x="440" y="178"/>
                  </a:lnTo>
                  <a:lnTo>
                    <a:pt x="440" y="179"/>
                  </a:lnTo>
                  <a:lnTo>
                    <a:pt x="440" y="179"/>
                  </a:lnTo>
                  <a:lnTo>
                    <a:pt x="440" y="179"/>
                  </a:lnTo>
                  <a:lnTo>
                    <a:pt x="440" y="180"/>
                  </a:lnTo>
                  <a:lnTo>
                    <a:pt x="440" y="180"/>
                  </a:lnTo>
                  <a:lnTo>
                    <a:pt x="440" y="180"/>
                  </a:lnTo>
                  <a:lnTo>
                    <a:pt x="440" y="181"/>
                  </a:lnTo>
                  <a:lnTo>
                    <a:pt x="440" y="181"/>
                  </a:lnTo>
                  <a:lnTo>
                    <a:pt x="441" y="181"/>
                  </a:lnTo>
                  <a:lnTo>
                    <a:pt x="441" y="182"/>
                  </a:lnTo>
                  <a:lnTo>
                    <a:pt x="441" y="182"/>
                  </a:lnTo>
                  <a:lnTo>
                    <a:pt x="441" y="183"/>
                  </a:lnTo>
                  <a:lnTo>
                    <a:pt x="441" y="183"/>
                  </a:lnTo>
                  <a:lnTo>
                    <a:pt x="441" y="183"/>
                  </a:lnTo>
                  <a:lnTo>
                    <a:pt x="441" y="183"/>
                  </a:lnTo>
                  <a:lnTo>
                    <a:pt x="441" y="184"/>
                  </a:lnTo>
                  <a:lnTo>
                    <a:pt x="441" y="184"/>
                  </a:lnTo>
                  <a:lnTo>
                    <a:pt x="441" y="184"/>
                  </a:lnTo>
                  <a:lnTo>
                    <a:pt x="441" y="185"/>
                  </a:lnTo>
                  <a:lnTo>
                    <a:pt x="442" y="185"/>
                  </a:lnTo>
                  <a:lnTo>
                    <a:pt x="442" y="186"/>
                  </a:lnTo>
                  <a:lnTo>
                    <a:pt x="442" y="186"/>
                  </a:lnTo>
                  <a:lnTo>
                    <a:pt x="442" y="186"/>
                  </a:lnTo>
                  <a:lnTo>
                    <a:pt x="442" y="187"/>
                  </a:lnTo>
                  <a:lnTo>
                    <a:pt x="442" y="187"/>
                  </a:lnTo>
                  <a:lnTo>
                    <a:pt x="442" y="187"/>
                  </a:lnTo>
                  <a:lnTo>
                    <a:pt x="442" y="188"/>
                  </a:lnTo>
                  <a:lnTo>
                    <a:pt x="442" y="188"/>
                  </a:lnTo>
                  <a:lnTo>
                    <a:pt x="442" y="188"/>
                  </a:lnTo>
                  <a:lnTo>
                    <a:pt x="442" y="189"/>
                  </a:lnTo>
                  <a:lnTo>
                    <a:pt x="442" y="189"/>
                  </a:lnTo>
                  <a:lnTo>
                    <a:pt x="443" y="189"/>
                  </a:lnTo>
                  <a:lnTo>
                    <a:pt x="443" y="190"/>
                  </a:lnTo>
                  <a:lnTo>
                    <a:pt x="443" y="190"/>
                  </a:lnTo>
                  <a:lnTo>
                    <a:pt x="443" y="190"/>
                  </a:lnTo>
                  <a:lnTo>
                    <a:pt x="443" y="191"/>
                  </a:lnTo>
                  <a:lnTo>
                    <a:pt x="443" y="191"/>
                  </a:lnTo>
                  <a:lnTo>
                    <a:pt x="443" y="191"/>
                  </a:lnTo>
                  <a:lnTo>
                    <a:pt x="443" y="192"/>
                  </a:lnTo>
                  <a:lnTo>
                    <a:pt x="443" y="192"/>
                  </a:lnTo>
                  <a:lnTo>
                    <a:pt x="443" y="192"/>
                  </a:lnTo>
                  <a:lnTo>
                    <a:pt x="444" y="193"/>
                  </a:lnTo>
                  <a:lnTo>
                    <a:pt x="444" y="193"/>
                  </a:lnTo>
                  <a:lnTo>
                    <a:pt x="444" y="193"/>
                  </a:lnTo>
                  <a:lnTo>
                    <a:pt x="444" y="194"/>
                  </a:lnTo>
                  <a:lnTo>
                    <a:pt x="444" y="194"/>
                  </a:lnTo>
                  <a:lnTo>
                    <a:pt x="444" y="194"/>
                  </a:lnTo>
                  <a:lnTo>
                    <a:pt x="444" y="195"/>
                  </a:lnTo>
                  <a:lnTo>
                    <a:pt x="444" y="195"/>
                  </a:lnTo>
                  <a:lnTo>
                    <a:pt x="444" y="195"/>
                  </a:lnTo>
                  <a:lnTo>
                    <a:pt x="444" y="196"/>
                  </a:lnTo>
                  <a:lnTo>
                    <a:pt x="444" y="196"/>
                  </a:lnTo>
                  <a:lnTo>
                    <a:pt x="444" y="196"/>
                  </a:lnTo>
                  <a:lnTo>
                    <a:pt x="445" y="197"/>
                  </a:lnTo>
                  <a:lnTo>
                    <a:pt x="445" y="197"/>
                  </a:lnTo>
                  <a:lnTo>
                    <a:pt x="445" y="198"/>
                  </a:lnTo>
                  <a:lnTo>
                    <a:pt x="445" y="198"/>
                  </a:lnTo>
                  <a:lnTo>
                    <a:pt x="445" y="198"/>
                  </a:lnTo>
                  <a:lnTo>
                    <a:pt x="445" y="199"/>
                  </a:lnTo>
                  <a:lnTo>
                    <a:pt x="445" y="199"/>
                  </a:lnTo>
                  <a:lnTo>
                    <a:pt x="445" y="199"/>
                  </a:lnTo>
                  <a:lnTo>
                    <a:pt x="445" y="200"/>
                  </a:lnTo>
                  <a:lnTo>
                    <a:pt x="445" y="200"/>
                  </a:lnTo>
                  <a:lnTo>
                    <a:pt x="445" y="200"/>
                  </a:lnTo>
                  <a:lnTo>
                    <a:pt x="446" y="201"/>
                  </a:lnTo>
                  <a:lnTo>
                    <a:pt x="446" y="201"/>
                  </a:lnTo>
                  <a:lnTo>
                    <a:pt x="446" y="201"/>
                  </a:lnTo>
                  <a:lnTo>
                    <a:pt x="446" y="202"/>
                  </a:lnTo>
                  <a:lnTo>
                    <a:pt x="446" y="202"/>
                  </a:lnTo>
                  <a:lnTo>
                    <a:pt x="446" y="202"/>
                  </a:lnTo>
                  <a:lnTo>
                    <a:pt x="446" y="203"/>
                  </a:lnTo>
                  <a:lnTo>
                    <a:pt x="446" y="203"/>
                  </a:lnTo>
                  <a:lnTo>
                    <a:pt x="446" y="203"/>
                  </a:lnTo>
                  <a:lnTo>
                    <a:pt x="446" y="204"/>
                  </a:lnTo>
                  <a:lnTo>
                    <a:pt x="446" y="204"/>
                  </a:lnTo>
                  <a:lnTo>
                    <a:pt x="447" y="204"/>
                  </a:lnTo>
                  <a:lnTo>
                    <a:pt x="447" y="205"/>
                  </a:lnTo>
                  <a:lnTo>
                    <a:pt x="447" y="205"/>
                  </a:lnTo>
                  <a:lnTo>
                    <a:pt x="447" y="205"/>
                  </a:lnTo>
                  <a:lnTo>
                    <a:pt x="447" y="206"/>
                  </a:lnTo>
                  <a:lnTo>
                    <a:pt x="447" y="206"/>
                  </a:lnTo>
                  <a:lnTo>
                    <a:pt x="447" y="206"/>
                  </a:lnTo>
                  <a:lnTo>
                    <a:pt x="447" y="207"/>
                  </a:lnTo>
                  <a:lnTo>
                    <a:pt x="447" y="207"/>
                  </a:lnTo>
                  <a:lnTo>
                    <a:pt x="447" y="208"/>
                  </a:lnTo>
                  <a:lnTo>
                    <a:pt x="447" y="208"/>
                  </a:lnTo>
                  <a:lnTo>
                    <a:pt x="448" y="208"/>
                  </a:lnTo>
                  <a:lnTo>
                    <a:pt x="448" y="209"/>
                  </a:lnTo>
                  <a:lnTo>
                    <a:pt x="448" y="209"/>
                  </a:lnTo>
                  <a:lnTo>
                    <a:pt x="448" y="209"/>
                  </a:lnTo>
                  <a:lnTo>
                    <a:pt x="448" y="210"/>
                  </a:lnTo>
                  <a:lnTo>
                    <a:pt x="448" y="210"/>
                  </a:lnTo>
                  <a:lnTo>
                    <a:pt x="448" y="210"/>
                  </a:lnTo>
                  <a:lnTo>
                    <a:pt x="448" y="211"/>
                  </a:lnTo>
                  <a:lnTo>
                    <a:pt x="448" y="211"/>
                  </a:lnTo>
                  <a:lnTo>
                    <a:pt x="448" y="211"/>
                  </a:lnTo>
                  <a:lnTo>
                    <a:pt x="448" y="212"/>
                  </a:lnTo>
                  <a:lnTo>
                    <a:pt x="449" y="212"/>
                  </a:lnTo>
                  <a:lnTo>
                    <a:pt x="449" y="212"/>
                  </a:lnTo>
                  <a:lnTo>
                    <a:pt x="449" y="213"/>
                  </a:lnTo>
                  <a:lnTo>
                    <a:pt x="449" y="213"/>
                  </a:lnTo>
                  <a:lnTo>
                    <a:pt x="449" y="213"/>
                  </a:lnTo>
                  <a:lnTo>
                    <a:pt x="449" y="214"/>
                  </a:lnTo>
                  <a:lnTo>
                    <a:pt x="449" y="214"/>
                  </a:lnTo>
                  <a:lnTo>
                    <a:pt x="449" y="214"/>
                  </a:lnTo>
                  <a:lnTo>
                    <a:pt x="449" y="215"/>
                  </a:lnTo>
                  <a:lnTo>
                    <a:pt x="449" y="215"/>
                  </a:lnTo>
                  <a:lnTo>
                    <a:pt x="449" y="215"/>
                  </a:lnTo>
                  <a:lnTo>
                    <a:pt x="450" y="216"/>
                  </a:lnTo>
                  <a:lnTo>
                    <a:pt x="450" y="216"/>
                  </a:lnTo>
                  <a:lnTo>
                    <a:pt x="450" y="216"/>
                  </a:lnTo>
                  <a:lnTo>
                    <a:pt x="450" y="217"/>
                  </a:lnTo>
                  <a:lnTo>
                    <a:pt x="450" y="217"/>
                  </a:lnTo>
                  <a:lnTo>
                    <a:pt x="450" y="217"/>
                  </a:lnTo>
                  <a:lnTo>
                    <a:pt x="450" y="218"/>
                  </a:lnTo>
                  <a:lnTo>
                    <a:pt x="450" y="218"/>
                  </a:lnTo>
                  <a:lnTo>
                    <a:pt x="450" y="219"/>
                  </a:lnTo>
                  <a:lnTo>
                    <a:pt x="450" y="219"/>
                  </a:lnTo>
                  <a:lnTo>
                    <a:pt x="450" y="219"/>
                  </a:lnTo>
                  <a:lnTo>
                    <a:pt x="450" y="220"/>
                  </a:lnTo>
                  <a:lnTo>
                    <a:pt x="451" y="220"/>
                  </a:lnTo>
                  <a:lnTo>
                    <a:pt x="451" y="220"/>
                  </a:lnTo>
                  <a:lnTo>
                    <a:pt x="451" y="221"/>
                  </a:lnTo>
                  <a:lnTo>
                    <a:pt x="451" y="221"/>
                  </a:lnTo>
                  <a:lnTo>
                    <a:pt x="451" y="221"/>
                  </a:lnTo>
                  <a:lnTo>
                    <a:pt x="451" y="222"/>
                  </a:lnTo>
                  <a:lnTo>
                    <a:pt x="451" y="222"/>
                  </a:lnTo>
                  <a:lnTo>
                    <a:pt x="451" y="222"/>
                  </a:lnTo>
                  <a:lnTo>
                    <a:pt x="451" y="223"/>
                  </a:lnTo>
                  <a:lnTo>
                    <a:pt x="451" y="223"/>
                  </a:lnTo>
                  <a:lnTo>
                    <a:pt x="452" y="223"/>
                  </a:lnTo>
                  <a:lnTo>
                    <a:pt x="452" y="224"/>
                  </a:lnTo>
                  <a:lnTo>
                    <a:pt x="452" y="224"/>
                  </a:lnTo>
                  <a:lnTo>
                    <a:pt x="452" y="224"/>
                  </a:lnTo>
                  <a:lnTo>
                    <a:pt x="452" y="225"/>
                  </a:lnTo>
                  <a:lnTo>
                    <a:pt x="452" y="225"/>
                  </a:lnTo>
                  <a:lnTo>
                    <a:pt x="452" y="226"/>
                  </a:lnTo>
                  <a:lnTo>
                    <a:pt x="452" y="226"/>
                  </a:lnTo>
                  <a:lnTo>
                    <a:pt x="452" y="226"/>
                  </a:lnTo>
                  <a:lnTo>
                    <a:pt x="452" y="227"/>
                  </a:lnTo>
                  <a:lnTo>
                    <a:pt x="452" y="227"/>
                  </a:lnTo>
                  <a:lnTo>
                    <a:pt x="452" y="227"/>
                  </a:lnTo>
                  <a:lnTo>
                    <a:pt x="453" y="228"/>
                  </a:lnTo>
                  <a:lnTo>
                    <a:pt x="453" y="228"/>
                  </a:lnTo>
                  <a:lnTo>
                    <a:pt x="453" y="228"/>
                  </a:lnTo>
                  <a:lnTo>
                    <a:pt x="453" y="229"/>
                  </a:lnTo>
                  <a:lnTo>
                    <a:pt x="453" y="229"/>
                  </a:lnTo>
                  <a:lnTo>
                    <a:pt x="453" y="229"/>
                  </a:lnTo>
                  <a:lnTo>
                    <a:pt x="453" y="230"/>
                  </a:lnTo>
                  <a:lnTo>
                    <a:pt x="453" y="230"/>
                  </a:lnTo>
                  <a:lnTo>
                    <a:pt x="453" y="230"/>
                  </a:lnTo>
                  <a:lnTo>
                    <a:pt x="453" y="231"/>
                  </a:lnTo>
                  <a:lnTo>
                    <a:pt x="454" y="231"/>
                  </a:lnTo>
                  <a:lnTo>
                    <a:pt x="454" y="231"/>
                  </a:lnTo>
                  <a:lnTo>
                    <a:pt x="454" y="232"/>
                  </a:lnTo>
                  <a:lnTo>
                    <a:pt x="454" y="232"/>
                  </a:lnTo>
                  <a:lnTo>
                    <a:pt x="454" y="232"/>
                  </a:lnTo>
                  <a:lnTo>
                    <a:pt x="454" y="233"/>
                  </a:lnTo>
                  <a:lnTo>
                    <a:pt x="454" y="233"/>
                  </a:lnTo>
                  <a:lnTo>
                    <a:pt x="454" y="233"/>
                  </a:lnTo>
                  <a:lnTo>
                    <a:pt x="454" y="234"/>
                  </a:lnTo>
                  <a:lnTo>
                    <a:pt x="454" y="234"/>
                  </a:lnTo>
                  <a:lnTo>
                    <a:pt x="454" y="234"/>
                  </a:lnTo>
                  <a:lnTo>
                    <a:pt x="455" y="235"/>
                  </a:lnTo>
                  <a:lnTo>
                    <a:pt x="455" y="235"/>
                  </a:lnTo>
                  <a:lnTo>
                    <a:pt x="455" y="236"/>
                  </a:lnTo>
                  <a:lnTo>
                    <a:pt x="455" y="236"/>
                  </a:lnTo>
                  <a:lnTo>
                    <a:pt x="455" y="236"/>
                  </a:lnTo>
                  <a:lnTo>
                    <a:pt x="455" y="237"/>
                  </a:lnTo>
                  <a:lnTo>
                    <a:pt x="455" y="237"/>
                  </a:lnTo>
                  <a:lnTo>
                    <a:pt x="455" y="237"/>
                  </a:lnTo>
                  <a:lnTo>
                    <a:pt x="455" y="238"/>
                  </a:lnTo>
                  <a:lnTo>
                    <a:pt x="455" y="238"/>
                  </a:lnTo>
                  <a:lnTo>
                    <a:pt x="455" y="238"/>
                  </a:lnTo>
                  <a:lnTo>
                    <a:pt x="455" y="239"/>
                  </a:lnTo>
                  <a:lnTo>
                    <a:pt x="456" y="239"/>
                  </a:lnTo>
                  <a:lnTo>
                    <a:pt x="456" y="239"/>
                  </a:lnTo>
                  <a:lnTo>
                    <a:pt x="456" y="240"/>
                  </a:lnTo>
                  <a:lnTo>
                    <a:pt x="456" y="240"/>
                  </a:lnTo>
                  <a:lnTo>
                    <a:pt x="456" y="240"/>
                  </a:lnTo>
                  <a:lnTo>
                    <a:pt x="456" y="241"/>
                  </a:lnTo>
                  <a:lnTo>
                    <a:pt x="456" y="241"/>
                  </a:lnTo>
                  <a:lnTo>
                    <a:pt x="456" y="241"/>
                  </a:lnTo>
                  <a:lnTo>
                    <a:pt x="456" y="242"/>
                  </a:lnTo>
                  <a:lnTo>
                    <a:pt x="456" y="242"/>
                  </a:lnTo>
                  <a:lnTo>
                    <a:pt x="457" y="242"/>
                  </a:lnTo>
                  <a:lnTo>
                    <a:pt x="457" y="243"/>
                  </a:lnTo>
                  <a:lnTo>
                    <a:pt x="457" y="243"/>
                  </a:lnTo>
                  <a:lnTo>
                    <a:pt x="457" y="243"/>
                  </a:lnTo>
                  <a:lnTo>
                    <a:pt x="457" y="244"/>
                  </a:lnTo>
                  <a:lnTo>
                    <a:pt x="457" y="244"/>
                  </a:lnTo>
                  <a:lnTo>
                    <a:pt x="457" y="244"/>
                  </a:lnTo>
                  <a:lnTo>
                    <a:pt x="457" y="245"/>
                  </a:lnTo>
                  <a:lnTo>
                    <a:pt x="457" y="245"/>
                  </a:lnTo>
                  <a:lnTo>
                    <a:pt x="457" y="246"/>
                  </a:lnTo>
                  <a:lnTo>
                    <a:pt x="457" y="246"/>
                  </a:lnTo>
                  <a:lnTo>
                    <a:pt x="457" y="246"/>
                  </a:lnTo>
                  <a:lnTo>
                    <a:pt x="458" y="247"/>
                  </a:lnTo>
                  <a:lnTo>
                    <a:pt x="458" y="247"/>
                  </a:lnTo>
                  <a:lnTo>
                    <a:pt x="458" y="247"/>
                  </a:lnTo>
                  <a:lnTo>
                    <a:pt x="458" y="248"/>
                  </a:lnTo>
                  <a:lnTo>
                    <a:pt x="458" y="248"/>
                  </a:lnTo>
                  <a:lnTo>
                    <a:pt x="458" y="248"/>
                  </a:lnTo>
                  <a:lnTo>
                    <a:pt x="458" y="249"/>
                  </a:lnTo>
                  <a:lnTo>
                    <a:pt x="458" y="249"/>
                  </a:lnTo>
                  <a:lnTo>
                    <a:pt x="458" y="249"/>
                  </a:lnTo>
                  <a:lnTo>
                    <a:pt x="458" y="250"/>
                  </a:lnTo>
                  <a:lnTo>
                    <a:pt x="458" y="250"/>
                  </a:lnTo>
                  <a:lnTo>
                    <a:pt x="459" y="250"/>
                  </a:lnTo>
                  <a:lnTo>
                    <a:pt x="459" y="251"/>
                  </a:lnTo>
                  <a:lnTo>
                    <a:pt x="459" y="251"/>
                  </a:lnTo>
                  <a:lnTo>
                    <a:pt x="459" y="251"/>
                  </a:lnTo>
                  <a:lnTo>
                    <a:pt x="459" y="252"/>
                  </a:lnTo>
                  <a:lnTo>
                    <a:pt x="459" y="252"/>
                  </a:lnTo>
                  <a:lnTo>
                    <a:pt x="459" y="252"/>
                  </a:lnTo>
                  <a:lnTo>
                    <a:pt x="459" y="253"/>
                  </a:lnTo>
                  <a:lnTo>
                    <a:pt x="459" y="253"/>
                  </a:lnTo>
                  <a:lnTo>
                    <a:pt x="459" y="253"/>
                  </a:lnTo>
                  <a:lnTo>
                    <a:pt x="459" y="254"/>
                  </a:lnTo>
                  <a:lnTo>
                    <a:pt x="460" y="254"/>
                  </a:lnTo>
                  <a:lnTo>
                    <a:pt x="460" y="254"/>
                  </a:lnTo>
                  <a:lnTo>
                    <a:pt x="460" y="255"/>
                  </a:lnTo>
                  <a:lnTo>
                    <a:pt x="460" y="255"/>
                  </a:lnTo>
                  <a:lnTo>
                    <a:pt x="460" y="255"/>
                  </a:lnTo>
                  <a:lnTo>
                    <a:pt x="460" y="256"/>
                  </a:lnTo>
                  <a:lnTo>
                    <a:pt x="460" y="256"/>
                  </a:lnTo>
                  <a:lnTo>
                    <a:pt x="460" y="257"/>
                  </a:lnTo>
                  <a:lnTo>
                    <a:pt x="460" y="257"/>
                  </a:lnTo>
                  <a:lnTo>
                    <a:pt x="460" y="257"/>
                  </a:lnTo>
                  <a:lnTo>
                    <a:pt x="460" y="257"/>
                  </a:lnTo>
                  <a:lnTo>
                    <a:pt x="461" y="258"/>
                  </a:lnTo>
                  <a:lnTo>
                    <a:pt x="461" y="258"/>
                  </a:lnTo>
                  <a:lnTo>
                    <a:pt x="461" y="259"/>
                  </a:lnTo>
                  <a:lnTo>
                    <a:pt x="461" y="259"/>
                  </a:lnTo>
                  <a:lnTo>
                    <a:pt x="461" y="259"/>
                  </a:lnTo>
                  <a:lnTo>
                    <a:pt x="461" y="260"/>
                  </a:lnTo>
                  <a:lnTo>
                    <a:pt x="461" y="260"/>
                  </a:lnTo>
                  <a:lnTo>
                    <a:pt x="461" y="260"/>
                  </a:lnTo>
                  <a:lnTo>
                    <a:pt x="461" y="261"/>
                  </a:lnTo>
                  <a:lnTo>
                    <a:pt x="461" y="261"/>
                  </a:lnTo>
                  <a:lnTo>
                    <a:pt x="461" y="261"/>
                  </a:lnTo>
                  <a:lnTo>
                    <a:pt x="462" y="262"/>
                  </a:lnTo>
                  <a:lnTo>
                    <a:pt x="462" y="262"/>
                  </a:lnTo>
                  <a:lnTo>
                    <a:pt x="462" y="262"/>
                  </a:lnTo>
                  <a:lnTo>
                    <a:pt x="462" y="263"/>
                  </a:lnTo>
                  <a:lnTo>
                    <a:pt x="462" y="263"/>
                  </a:lnTo>
                  <a:lnTo>
                    <a:pt x="462" y="263"/>
                  </a:lnTo>
                  <a:lnTo>
                    <a:pt x="462" y="264"/>
                  </a:lnTo>
                  <a:lnTo>
                    <a:pt x="462" y="264"/>
                  </a:lnTo>
                  <a:lnTo>
                    <a:pt x="462" y="264"/>
                  </a:lnTo>
                  <a:lnTo>
                    <a:pt x="462" y="265"/>
                  </a:lnTo>
                  <a:lnTo>
                    <a:pt x="462" y="265"/>
                  </a:lnTo>
                  <a:lnTo>
                    <a:pt x="463" y="265"/>
                  </a:lnTo>
                  <a:lnTo>
                    <a:pt x="463" y="266"/>
                  </a:lnTo>
                  <a:lnTo>
                    <a:pt x="463" y="266"/>
                  </a:lnTo>
                  <a:lnTo>
                    <a:pt x="463" y="266"/>
                  </a:lnTo>
                  <a:lnTo>
                    <a:pt x="463" y="267"/>
                  </a:lnTo>
                  <a:lnTo>
                    <a:pt x="463" y="267"/>
                  </a:lnTo>
                  <a:lnTo>
                    <a:pt x="463" y="267"/>
                  </a:lnTo>
                  <a:lnTo>
                    <a:pt x="463" y="268"/>
                  </a:lnTo>
                  <a:lnTo>
                    <a:pt x="463" y="268"/>
                  </a:lnTo>
                  <a:lnTo>
                    <a:pt x="463" y="268"/>
                  </a:lnTo>
                  <a:lnTo>
                    <a:pt x="463" y="269"/>
                  </a:lnTo>
                  <a:lnTo>
                    <a:pt x="463" y="269"/>
                  </a:lnTo>
                  <a:lnTo>
                    <a:pt x="464" y="269"/>
                  </a:lnTo>
                  <a:lnTo>
                    <a:pt x="464" y="270"/>
                  </a:lnTo>
                  <a:lnTo>
                    <a:pt x="464" y="270"/>
                  </a:lnTo>
                  <a:lnTo>
                    <a:pt x="464" y="270"/>
                  </a:lnTo>
                  <a:lnTo>
                    <a:pt x="464" y="271"/>
                  </a:lnTo>
                  <a:lnTo>
                    <a:pt x="464" y="271"/>
                  </a:lnTo>
                  <a:lnTo>
                    <a:pt x="464" y="272"/>
                  </a:lnTo>
                  <a:lnTo>
                    <a:pt x="464" y="272"/>
                  </a:lnTo>
                  <a:lnTo>
                    <a:pt x="464" y="272"/>
                  </a:lnTo>
                  <a:lnTo>
                    <a:pt x="464" y="272"/>
                  </a:lnTo>
                  <a:lnTo>
                    <a:pt x="465" y="273"/>
                  </a:lnTo>
                  <a:lnTo>
                    <a:pt x="465" y="273"/>
                  </a:lnTo>
                  <a:lnTo>
                    <a:pt x="465" y="274"/>
                  </a:lnTo>
                  <a:lnTo>
                    <a:pt x="465" y="274"/>
                  </a:lnTo>
                  <a:lnTo>
                    <a:pt x="465" y="274"/>
                  </a:lnTo>
                  <a:lnTo>
                    <a:pt x="465" y="275"/>
                  </a:lnTo>
                  <a:lnTo>
                    <a:pt x="465" y="275"/>
                  </a:lnTo>
                  <a:lnTo>
                    <a:pt x="465" y="275"/>
                  </a:lnTo>
                  <a:lnTo>
                    <a:pt x="465" y="276"/>
                  </a:lnTo>
                  <a:lnTo>
                    <a:pt x="465" y="276"/>
                  </a:lnTo>
                  <a:lnTo>
                    <a:pt x="465" y="276"/>
                  </a:lnTo>
                  <a:lnTo>
                    <a:pt x="465" y="277"/>
                  </a:lnTo>
                  <a:lnTo>
                    <a:pt x="466" y="277"/>
                  </a:lnTo>
                  <a:lnTo>
                    <a:pt x="466" y="277"/>
                  </a:lnTo>
                  <a:lnTo>
                    <a:pt x="466" y="278"/>
                  </a:lnTo>
                  <a:lnTo>
                    <a:pt x="466" y="278"/>
                  </a:lnTo>
                  <a:lnTo>
                    <a:pt x="466" y="278"/>
                  </a:lnTo>
                  <a:lnTo>
                    <a:pt x="466" y="279"/>
                  </a:lnTo>
                  <a:lnTo>
                    <a:pt x="466" y="279"/>
                  </a:lnTo>
                  <a:lnTo>
                    <a:pt x="466" y="279"/>
                  </a:lnTo>
                  <a:lnTo>
                    <a:pt x="466" y="280"/>
                  </a:lnTo>
                  <a:lnTo>
                    <a:pt x="466" y="280"/>
                  </a:lnTo>
                  <a:lnTo>
                    <a:pt x="467" y="280"/>
                  </a:lnTo>
                  <a:lnTo>
                    <a:pt x="467" y="281"/>
                  </a:lnTo>
                  <a:lnTo>
                    <a:pt x="467" y="281"/>
                  </a:lnTo>
                  <a:lnTo>
                    <a:pt x="467" y="281"/>
                  </a:lnTo>
                  <a:lnTo>
                    <a:pt x="467" y="282"/>
                  </a:lnTo>
                  <a:lnTo>
                    <a:pt x="467" y="282"/>
                  </a:lnTo>
                  <a:lnTo>
                    <a:pt x="467" y="282"/>
                  </a:lnTo>
                  <a:lnTo>
                    <a:pt x="467" y="283"/>
                  </a:lnTo>
                  <a:lnTo>
                    <a:pt x="467" y="283"/>
                  </a:lnTo>
                  <a:lnTo>
                    <a:pt x="467" y="283"/>
                  </a:lnTo>
                  <a:lnTo>
                    <a:pt x="467" y="284"/>
                  </a:lnTo>
                  <a:lnTo>
                    <a:pt x="468" y="284"/>
                  </a:lnTo>
                  <a:lnTo>
                    <a:pt x="468" y="284"/>
                  </a:lnTo>
                  <a:lnTo>
                    <a:pt x="468" y="285"/>
                  </a:lnTo>
                  <a:lnTo>
                    <a:pt x="468" y="285"/>
                  </a:lnTo>
                  <a:lnTo>
                    <a:pt x="468" y="285"/>
                  </a:lnTo>
                  <a:lnTo>
                    <a:pt x="468" y="286"/>
                  </a:lnTo>
                  <a:lnTo>
                    <a:pt x="468" y="286"/>
                  </a:lnTo>
                  <a:lnTo>
                    <a:pt x="468" y="286"/>
                  </a:lnTo>
                  <a:lnTo>
                    <a:pt x="468" y="287"/>
                  </a:lnTo>
                  <a:lnTo>
                    <a:pt x="468" y="287"/>
                  </a:lnTo>
                  <a:lnTo>
                    <a:pt x="468" y="287"/>
                  </a:lnTo>
                  <a:lnTo>
                    <a:pt x="468" y="288"/>
                  </a:lnTo>
                  <a:lnTo>
                    <a:pt x="469" y="288"/>
                  </a:lnTo>
                  <a:lnTo>
                    <a:pt x="469" y="288"/>
                  </a:lnTo>
                  <a:lnTo>
                    <a:pt x="469" y="289"/>
                  </a:lnTo>
                  <a:lnTo>
                    <a:pt x="469" y="289"/>
                  </a:lnTo>
                  <a:lnTo>
                    <a:pt x="469" y="289"/>
                  </a:lnTo>
                  <a:lnTo>
                    <a:pt x="469" y="290"/>
                  </a:lnTo>
                  <a:lnTo>
                    <a:pt x="469" y="290"/>
                  </a:lnTo>
                  <a:lnTo>
                    <a:pt x="469" y="290"/>
                  </a:lnTo>
                  <a:lnTo>
                    <a:pt x="469" y="291"/>
                  </a:lnTo>
                  <a:lnTo>
                    <a:pt x="469" y="291"/>
                  </a:lnTo>
                  <a:lnTo>
                    <a:pt x="470" y="291"/>
                  </a:lnTo>
                  <a:lnTo>
                    <a:pt x="470" y="292"/>
                  </a:lnTo>
                  <a:lnTo>
                    <a:pt x="470" y="292"/>
                  </a:lnTo>
                  <a:lnTo>
                    <a:pt x="470" y="292"/>
                  </a:lnTo>
                  <a:lnTo>
                    <a:pt x="470" y="293"/>
                  </a:lnTo>
                  <a:lnTo>
                    <a:pt x="470" y="293"/>
                  </a:lnTo>
                  <a:lnTo>
                    <a:pt x="470" y="293"/>
                  </a:lnTo>
                  <a:lnTo>
                    <a:pt x="470" y="294"/>
                  </a:lnTo>
                  <a:lnTo>
                    <a:pt x="470" y="294"/>
                  </a:lnTo>
                  <a:lnTo>
                    <a:pt x="470" y="294"/>
                  </a:lnTo>
                  <a:lnTo>
                    <a:pt x="470" y="295"/>
                  </a:lnTo>
                  <a:lnTo>
                    <a:pt x="470" y="295"/>
                  </a:lnTo>
                  <a:lnTo>
                    <a:pt x="471" y="295"/>
                  </a:lnTo>
                  <a:lnTo>
                    <a:pt x="471" y="296"/>
                  </a:lnTo>
                  <a:lnTo>
                    <a:pt x="471" y="296"/>
                  </a:lnTo>
                  <a:lnTo>
                    <a:pt x="471" y="296"/>
                  </a:lnTo>
                  <a:lnTo>
                    <a:pt x="471" y="297"/>
                  </a:lnTo>
                  <a:lnTo>
                    <a:pt x="471" y="297"/>
                  </a:lnTo>
                  <a:lnTo>
                    <a:pt x="471" y="297"/>
                  </a:lnTo>
                  <a:lnTo>
                    <a:pt x="471" y="298"/>
                  </a:lnTo>
                  <a:lnTo>
                    <a:pt x="471" y="298"/>
                  </a:lnTo>
                  <a:lnTo>
                    <a:pt x="471" y="298"/>
                  </a:lnTo>
                  <a:lnTo>
                    <a:pt x="471" y="299"/>
                  </a:lnTo>
                  <a:lnTo>
                    <a:pt x="472" y="299"/>
                  </a:lnTo>
                  <a:lnTo>
                    <a:pt x="472" y="299"/>
                  </a:lnTo>
                  <a:lnTo>
                    <a:pt x="472" y="300"/>
                  </a:lnTo>
                  <a:lnTo>
                    <a:pt x="472" y="300"/>
                  </a:lnTo>
                  <a:lnTo>
                    <a:pt x="472" y="300"/>
                  </a:lnTo>
                  <a:lnTo>
                    <a:pt x="472" y="301"/>
                  </a:lnTo>
                  <a:lnTo>
                    <a:pt x="472" y="301"/>
                  </a:lnTo>
                  <a:lnTo>
                    <a:pt x="472" y="301"/>
                  </a:lnTo>
                  <a:lnTo>
                    <a:pt x="472" y="302"/>
                  </a:lnTo>
                  <a:lnTo>
                    <a:pt x="472" y="302"/>
                  </a:lnTo>
                  <a:lnTo>
                    <a:pt x="472" y="302"/>
                  </a:lnTo>
                  <a:lnTo>
                    <a:pt x="473" y="303"/>
                  </a:lnTo>
                  <a:lnTo>
                    <a:pt x="473" y="303"/>
                  </a:lnTo>
                  <a:lnTo>
                    <a:pt x="473" y="303"/>
                  </a:lnTo>
                  <a:lnTo>
                    <a:pt x="473" y="304"/>
                  </a:lnTo>
                  <a:lnTo>
                    <a:pt x="473" y="304"/>
                  </a:lnTo>
                  <a:lnTo>
                    <a:pt x="473" y="304"/>
                  </a:lnTo>
                  <a:lnTo>
                    <a:pt x="473" y="305"/>
                  </a:lnTo>
                  <a:lnTo>
                    <a:pt x="473" y="305"/>
                  </a:lnTo>
                  <a:lnTo>
                    <a:pt x="473" y="305"/>
                  </a:lnTo>
                  <a:lnTo>
                    <a:pt x="473" y="306"/>
                  </a:lnTo>
                  <a:lnTo>
                    <a:pt x="473" y="306"/>
                  </a:lnTo>
                  <a:lnTo>
                    <a:pt x="474" y="306"/>
                  </a:lnTo>
                  <a:lnTo>
                    <a:pt x="474" y="307"/>
                  </a:lnTo>
                  <a:lnTo>
                    <a:pt x="474" y="307"/>
                  </a:lnTo>
                  <a:lnTo>
                    <a:pt x="474" y="307"/>
                  </a:lnTo>
                  <a:lnTo>
                    <a:pt x="474" y="308"/>
                  </a:lnTo>
                  <a:lnTo>
                    <a:pt x="474" y="308"/>
                  </a:lnTo>
                  <a:lnTo>
                    <a:pt x="474" y="308"/>
                  </a:lnTo>
                  <a:lnTo>
                    <a:pt x="474" y="308"/>
                  </a:lnTo>
                  <a:lnTo>
                    <a:pt x="474" y="309"/>
                  </a:lnTo>
                  <a:lnTo>
                    <a:pt x="474" y="309"/>
                  </a:lnTo>
                  <a:lnTo>
                    <a:pt x="474" y="310"/>
                  </a:lnTo>
                  <a:lnTo>
                    <a:pt x="475" y="310"/>
                  </a:lnTo>
                  <a:lnTo>
                    <a:pt x="475" y="310"/>
                  </a:lnTo>
                  <a:lnTo>
                    <a:pt x="475" y="310"/>
                  </a:lnTo>
                  <a:lnTo>
                    <a:pt x="475" y="311"/>
                  </a:lnTo>
                  <a:lnTo>
                    <a:pt x="475" y="311"/>
                  </a:lnTo>
                  <a:lnTo>
                    <a:pt x="475" y="311"/>
                  </a:lnTo>
                  <a:lnTo>
                    <a:pt x="475" y="312"/>
                  </a:lnTo>
                  <a:lnTo>
                    <a:pt x="475" y="312"/>
                  </a:lnTo>
                  <a:lnTo>
                    <a:pt x="475" y="312"/>
                  </a:lnTo>
                  <a:lnTo>
                    <a:pt x="475" y="313"/>
                  </a:lnTo>
                  <a:lnTo>
                    <a:pt x="475" y="313"/>
                  </a:lnTo>
                  <a:lnTo>
                    <a:pt x="476" y="313"/>
                  </a:lnTo>
                  <a:lnTo>
                    <a:pt x="476" y="314"/>
                  </a:lnTo>
                  <a:lnTo>
                    <a:pt x="476" y="314"/>
                  </a:lnTo>
                  <a:lnTo>
                    <a:pt x="476" y="314"/>
                  </a:lnTo>
                  <a:lnTo>
                    <a:pt x="476" y="315"/>
                  </a:lnTo>
                  <a:lnTo>
                    <a:pt x="476" y="315"/>
                  </a:lnTo>
                  <a:lnTo>
                    <a:pt x="476" y="315"/>
                  </a:lnTo>
                  <a:lnTo>
                    <a:pt x="476" y="316"/>
                  </a:lnTo>
                  <a:lnTo>
                    <a:pt x="476" y="316"/>
                  </a:lnTo>
                  <a:lnTo>
                    <a:pt x="476" y="316"/>
                  </a:lnTo>
                  <a:lnTo>
                    <a:pt x="476" y="317"/>
                  </a:lnTo>
                  <a:lnTo>
                    <a:pt x="476" y="317"/>
                  </a:lnTo>
                  <a:lnTo>
                    <a:pt x="477" y="317"/>
                  </a:lnTo>
                  <a:lnTo>
                    <a:pt x="477" y="318"/>
                  </a:lnTo>
                  <a:lnTo>
                    <a:pt x="477" y="318"/>
                  </a:lnTo>
                  <a:lnTo>
                    <a:pt x="477" y="318"/>
                  </a:lnTo>
                  <a:lnTo>
                    <a:pt x="477" y="319"/>
                  </a:lnTo>
                  <a:lnTo>
                    <a:pt x="477" y="319"/>
                  </a:lnTo>
                  <a:lnTo>
                    <a:pt x="477" y="319"/>
                  </a:lnTo>
                  <a:lnTo>
                    <a:pt x="477" y="320"/>
                  </a:lnTo>
                  <a:lnTo>
                    <a:pt x="477" y="320"/>
                  </a:lnTo>
                  <a:lnTo>
                    <a:pt x="477" y="320"/>
                  </a:lnTo>
                  <a:lnTo>
                    <a:pt x="478" y="320"/>
                  </a:lnTo>
                  <a:lnTo>
                    <a:pt x="478" y="321"/>
                  </a:lnTo>
                  <a:lnTo>
                    <a:pt x="478" y="321"/>
                  </a:lnTo>
                  <a:lnTo>
                    <a:pt x="478" y="321"/>
                  </a:lnTo>
                  <a:lnTo>
                    <a:pt x="478" y="322"/>
                  </a:lnTo>
                  <a:lnTo>
                    <a:pt x="478" y="322"/>
                  </a:lnTo>
                  <a:lnTo>
                    <a:pt x="478" y="322"/>
                  </a:lnTo>
                  <a:lnTo>
                    <a:pt x="478" y="323"/>
                  </a:lnTo>
                  <a:lnTo>
                    <a:pt x="478" y="323"/>
                  </a:lnTo>
                  <a:lnTo>
                    <a:pt x="478" y="323"/>
                  </a:lnTo>
                  <a:lnTo>
                    <a:pt x="478" y="324"/>
                  </a:lnTo>
                  <a:lnTo>
                    <a:pt x="478" y="324"/>
                  </a:lnTo>
                  <a:lnTo>
                    <a:pt x="479" y="324"/>
                  </a:lnTo>
                  <a:lnTo>
                    <a:pt x="479" y="325"/>
                  </a:lnTo>
                  <a:lnTo>
                    <a:pt x="479" y="325"/>
                  </a:lnTo>
                  <a:lnTo>
                    <a:pt x="479" y="325"/>
                  </a:lnTo>
                  <a:lnTo>
                    <a:pt x="479" y="326"/>
                  </a:lnTo>
                  <a:lnTo>
                    <a:pt x="479" y="326"/>
                  </a:lnTo>
                  <a:lnTo>
                    <a:pt x="479" y="326"/>
                  </a:lnTo>
                  <a:lnTo>
                    <a:pt x="479" y="327"/>
                  </a:lnTo>
                  <a:lnTo>
                    <a:pt x="479" y="327"/>
                  </a:lnTo>
                  <a:lnTo>
                    <a:pt x="479" y="327"/>
                  </a:lnTo>
                  <a:lnTo>
                    <a:pt x="480" y="328"/>
                  </a:lnTo>
                  <a:lnTo>
                    <a:pt x="480" y="328"/>
                  </a:lnTo>
                  <a:lnTo>
                    <a:pt x="480" y="328"/>
                  </a:lnTo>
                  <a:lnTo>
                    <a:pt x="480" y="328"/>
                  </a:lnTo>
                  <a:lnTo>
                    <a:pt x="480" y="329"/>
                  </a:lnTo>
                  <a:lnTo>
                    <a:pt x="480" y="329"/>
                  </a:lnTo>
                  <a:lnTo>
                    <a:pt x="480" y="329"/>
                  </a:lnTo>
                  <a:lnTo>
                    <a:pt x="480" y="330"/>
                  </a:lnTo>
                  <a:lnTo>
                    <a:pt x="480" y="330"/>
                  </a:lnTo>
                  <a:lnTo>
                    <a:pt x="480" y="330"/>
                  </a:lnTo>
                  <a:lnTo>
                    <a:pt x="480" y="331"/>
                  </a:lnTo>
                  <a:lnTo>
                    <a:pt x="480" y="331"/>
                  </a:lnTo>
                  <a:lnTo>
                    <a:pt x="481" y="331"/>
                  </a:lnTo>
                  <a:lnTo>
                    <a:pt x="481" y="332"/>
                  </a:lnTo>
                  <a:lnTo>
                    <a:pt x="481" y="332"/>
                  </a:lnTo>
                  <a:lnTo>
                    <a:pt x="481" y="332"/>
                  </a:lnTo>
                  <a:lnTo>
                    <a:pt x="481" y="333"/>
                  </a:lnTo>
                  <a:lnTo>
                    <a:pt x="481" y="333"/>
                  </a:lnTo>
                  <a:lnTo>
                    <a:pt x="481" y="333"/>
                  </a:lnTo>
                  <a:lnTo>
                    <a:pt x="481" y="333"/>
                  </a:lnTo>
                  <a:lnTo>
                    <a:pt x="481" y="334"/>
                  </a:lnTo>
                  <a:lnTo>
                    <a:pt x="481" y="334"/>
                  </a:lnTo>
                  <a:lnTo>
                    <a:pt x="481" y="334"/>
                  </a:lnTo>
                  <a:lnTo>
                    <a:pt x="482" y="335"/>
                  </a:lnTo>
                  <a:lnTo>
                    <a:pt x="482" y="335"/>
                  </a:lnTo>
                  <a:lnTo>
                    <a:pt x="482" y="335"/>
                  </a:lnTo>
                  <a:lnTo>
                    <a:pt x="482" y="336"/>
                  </a:lnTo>
                  <a:lnTo>
                    <a:pt x="482" y="336"/>
                  </a:lnTo>
                  <a:lnTo>
                    <a:pt x="482" y="336"/>
                  </a:lnTo>
                  <a:lnTo>
                    <a:pt x="482" y="337"/>
                  </a:lnTo>
                  <a:lnTo>
                    <a:pt x="482" y="337"/>
                  </a:lnTo>
                  <a:lnTo>
                    <a:pt x="482" y="337"/>
                  </a:lnTo>
                  <a:lnTo>
                    <a:pt x="482" y="338"/>
                  </a:lnTo>
                  <a:lnTo>
                    <a:pt x="483" y="338"/>
                  </a:lnTo>
                  <a:lnTo>
                    <a:pt x="483" y="338"/>
                  </a:lnTo>
                  <a:lnTo>
                    <a:pt x="483" y="338"/>
                  </a:lnTo>
                  <a:lnTo>
                    <a:pt x="483" y="339"/>
                  </a:lnTo>
                  <a:lnTo>
                    <a:pt x="483" y="339"/>
                  </a:lnTo>
                  <a:lnTo>
                    <a:pt x="483" y="339"/>
                  </a:lnTo>
                  <a:lnTo>
                    <a:pt x="483" y="340"/>
                  </a:lnTo>
                  <a:lnTo>
                    <a:pt x="483" y="340"/>
                  </a:lnTo>
                  <a:lnTo>
                    <a:pt x="483" y="340"/>
                  </a:lnTo>
                  <a:lnTo>
                    <a:pt x="483" y="341"/>
                  </a:lnTo>
                  <a:lnTo>
                    <a:pt x="483" y="341"/>
                  </a:lnTo>
                  <a:lnTo>
                    <a:pt x="483" y="341"/>
                  </a:lnTo>
                  <a:lnTo>
                    <a:pt x="484" y="342"/>
                  </a:lnTo>
                  <a:lnTo>
                    <a:pt x="484" y="342"/>
                  </a:lnTo>
                  <a:lnTo>
                    <a:pt x="484" y="342"/>
                  </a:lnTo>
                  <a:lnTo>
                    <a:pt x="484" y="343"/>
                  </a:lnTo>
                  <a:lnTo>
                    <a:pt x="484" y="343"/>
                  </a:lnTo>
                  <a:lnTo>
                    <a:pt x="484" y="343"/>
                  </a:lnTo>
                  <a:lnTo>
                    <a:pt x="484" y="343"/>
                  </a:lnTo>
                  <a:lnTo>
                    <a:pt x="484" y="344"/>
                  </a:lnTo>
                  <a:lnTo>
                    <a:pt x="484" y="344"/>
                  </a:lnTo>
                  <a:lnTo>
                    <a:pt x="484" y="344"/>
                  </a:lnTo>
                  <a:lnTo>
                    <a:pt x="484" y="345"/>
                  </a:lnTo>
                  <a:lnTo>
                    <a:pt x="485" y="345"/>
                  </a:lnTo>
                  <a:lnTo>
                    <a:pt x="485" y="345"/>
                  </a:lnTo>
                  <a:lnTo>
                    <a:pt x="485" y="346"/>
                  </a:lnTo>
                  <a:lnTo>
                    <a:pt x="485" y="346"/>
                  </a:lnTo>
                  <a:lnTo>
                    <a:pt x="485" y="346"/>
                  </a:lnTo>
                  <a:lnTo>
                    <a:pt x="485" y="346"/>
                  </a:lnTo>
                  <a:lnTo>
                    <a:pt x="485" y="347"/>
                  </a:lnTo>
                  <a:lnTo>
                    <a:pt x="485" y="347"/>
                  </a:lnTo>
                  <a:lnTo>
                    <a:pt x="485" y="347"/>
                  </a:lnTo>
                  <a:lnTo>
                    <a:pt x="485" y="348"/>
                  </a:lnTo>
                  <a:lnTo>
                    <a:pt x="485" y="348"/>
                  </a:lnTo>
                  <a:lnTo>
                    <a:pt x="486" y="348"/>
                  </a:lnTo>
                  <a:lnTo>
                    <a:pt x="486" y="349"/>
                  </a:lnTo>
                  <a:lnTo>
                    <a:pt x="486" y="349"/>
                  </a:lnTo>
                  <a:lnTo>
                    <a:pt x="486" y="349"/>
                  </a:lnTo>
                  <a:lnTo>
                    <a:pt x="486" y="350"/>
                  </a:lnTo>
                  <a:lnTo>
                    <a:pt x="486" y="350"/>
                  </a:lnTo>
                  <a:lnTo>
                    <a:pt x="486" y="350"/>
                  </a:lnTo>
                  <a:lnTo>
                    <a:pt x="486" y="350"/>
                  </a:lnTo>
                  <a:lnTo>
                    <a:pt x="486" y="351"/>
                  </a:lnTo>
                  <a:lnTo>
                    <a:pt x="486" y="351"/>
                  </a:lnTo>
                  <a:lnTo>
                    <a:pt x="486" y="351"/>
                  </a:lnTo>
                  <a:lnTo>
                    <a:pt x="487" y="352"/>
                  </a:lnTo>
                  <a:lnTo>
                    <a:pt x="487" y="352"/>
                  </a:lnTo>
                  <a:lnTo>
                    <a:pt x="487" y="352"/>
                  </a:lnTo>
                  <a:lnTo>
                    <a:pt x="487" y="353"/>
                  </a:lnTo>
                  <a:lnTo>
                    <a:pt x="487" y="353"/>
                  </a:lnTo>
                  <a:lnTo>
                    <a:pt x="487" y="353"/>
                  </a:lnTo>
                  <a:lnTo>
                    <a:pt x="487" y="353"/>
                  </a:lnTo>
                  <a:lnTo>
                    <a:pt x="487" y="354"/>
                  </a:lnTo>
                  <a:lnTo>
                    <a:pt x="487" y="354"/>
                  </a:lnTo>
                  <a:lnTo>
                    <a:pt x="487" y="354"/>
                  </a:lnTo>
                  <a:lnTo>
                    <a:pt x="487" y="355"/>
                  </a:lnTo>
                  <a:lnTo>
                    <a:pt x="488" y="355"/>
                  </a:lnTo>
                  <a:lnTo>
                    <a:pt x="488" y="355"/>
                  </a:lnTo>
                  <a:lnTo>
                    <a:pt x="488" y="356"/>
                  </a:lnTo>
                  <a:lnTo>
                    <a:pt x="488" y="356"/>
                  </a:lnTo>
                  <a:lnTo>
                    <a:pt x="488" y="356"/>
                  </a:lnTo>
                  <a:lnTo>
                    <a:pt x="488" y="356"/>
                  </a:lnTo>
                  <a:lnTo>
                    <a:pt x="488" y="357"/>
                  </a:lnTo>
                  <a:lnTo>
                    <a:pt x="488" y="357"/>
                  </a:lnTo>
                  <a:lnTo>
                    <a:pt x="488" y="357"/>
                  </a:lnTo>
                  <a:lnTo>
                    <a:pt x="488" y="358"/>
                  </a:lnTo>
                  <a:lnTo>
                    <a:pt x="488" y="358"/>
                  </a:lnTo>
                  <a:lnTo>
                    <a:pt x="489" y="358"/>
                  </a:lnTo>
                  <a:lnTo>
                    <a:pt x="489" y="359"/>
                  </a:lnTo>
                  <a:lnTo>
                    <a:pt x="489" y="359"/>
                  </a:lnTo>
                  <a:lnTo>
                    <a:pt x="489" y="359"/>
                  </a:lnTo>
                  <a:lnTo>
                    <a:pt x="489" y="360"/>
                  </a:lnTo>
                  <a:lnTo>
                    <a:pt x="489" y="360"/>
                  </a:lnTo>
                  <a:lnTo>
                    <a:pt x="489" y="360"/>
                  </a:lnTo>
                  <a:lnTo>
                    <a:pt x="489" y="360"/>
                  </a:lnTo>
                  <a:lnTo>
                    <a:pt x="489" y="361"/>
                  </a:lnTo>
                  <a:lnTo>
                    <a:pt x="489" y="361"/>
                  </a:lnTo>
                  <a:lnTo>
                    <a:pt x="489" y="361"/>
                  </a:lnTo>
                  <a:lnTo>
                    <a:pt x="489" y="362"/>
                  </a:lnTo>
                  <a:lnTo>
                    <a:pt x="490" y="362"/>
                  </a:lnTo>
                  <a:lnTo>
                    <a:pt x="490" y="362"/>
                  </a:lnTo>
                  <a:lnTo>
                    <a:pt x="490" y="362"/>
                  </a:lnTo>
                  <a:lnTo>
                    <a:pt x="490" y="363"/>
                  </a:lnTo>
                  <a:lnTo>
                    <a:pt x="490" y="363"/>
                  </a:lnTo>
                  <a:lnTo>
                    <a:pt x="490" y="363"/>
                  </a:lnTo>
                  <a:lnTo>
                    <a:pt x="490" y="364"/>
                  </a:lnTo>
                  <a:lnTo>
                    <a:pt x="490" y="364"/>
                  </a:lnTo>
                  <a:lnTo>
                    <a:pt x="490" y="364"/>
                  </a:lnTo>
                  <a:lnTo>
                    <a:pt x="490" y="365"/>
                  </a:lnTo>
                  <a:lnTo>
                    <a:pt x="491" y="365"/>
                  </a:lnTo>
                  <a:lnTo>
                    <a:pt x="491" y="365"/>
                  </a:lnTo>
                  <a:lnTo>
                    <a:pt x="491" y="365"/>
                  </a:lnTo>
                  <a:lnTo>
                    <a:pt x="491" y="366"/>
                  </a:lnTo>
                  <a:lnTo>
                    <a:pt x="491" y="366"/>
                  </a:lnTo>
                  <a:lnTo>
                    <a:pt x="491" y="366"/>
                  </a:lnTo>
                  <a:lnTo>
                    <a:pt x="491" y="367"/>
                  </a:lnTo>
                  <a:lnTo>
                    <a:pt x="491" y="367"/>
                  </a:lnTo>
                  <a:lnTo>
                    <a:pt x="491" y="367"/>
                  </a:lnTo>
                  <a:lnTo>
                    <a:pt x="491" y="367"/>
                  </a:lnTo>
                  <a:lnTo>
                    <a:pt x="491" y="368"/>
                  </a:lnTo>
                  <a:lnTo>
                    <a:pt x="491" y="368"/>
                  </a:lnTo>
                  <a:lnTo>
                    <a:pt x="492" y="368"/>
                  </a:lnTo>
                  <a:lnTo>
                    <a:pt x="492" y="369"/>
                  </a:lnTo>
                  <a:lnTo>
                    <a:pt x="492" y="369"/>
                  </a:lnTo>
                  <a:lnTo>
                    <a:pt x="492" y="369"/>
                  </a:lnTo>
                  <a:lnTo>
                    <a:pt x="492" y="370"/>
                  </a:lnTo>
                  <a:lnTo>
                    <a:pt x="492" y="370"/>
                  </a:lnTo>
                  <a:lnTo>
                    <a:pt x="492" y="370"/>
                  </a:lnTo>
                  <a:lnTo>
                    <a:pt x="492" y="370"/>
                  </a:lnTo>
                  <a:lnTo>
                    <a:pt x="492" y="371"/>
                  </a:lnTo>
                  <a:lnTo>
                    <a:pt x="492" y="371"/>
                  </a:lnTo>
                  <a:lnTo>
                    <a:pt x="492" y="371"/>
                  </a:lnTo>
                  <a:lnTo>
                    <a:pt x="493" y="371"/>
                  </a:lnTo>
                  <a:lnTo>
                    <a:pt x="493" y="372"/>
                  </a:lnTo>
                  <a:lnTo>
                    <a:pt x="493" y="372"/>
                  </a:lnTo>
                  <a:lnTo>
                    <a:pt x="493" y="372"/>
                  </a:lnTo>
                  <a:lnTo>
                    <a:pt x="493" y="373"/>
                  </a:lnTo>
                  <a:lnTo>
                    <a:pt x="493" y="373"/>
                  </a:lnTo>
                  <a:lnTo>
                    <a:pt x="493" y="373"/>
                  </a:lnTo>
                  <a:lnTo>
                    <a:pt x="493" y="373"/>
                  </a:lnTo>
                  <a:lnTo>
                    <a:pt x="493" y="374"/>
                  </a:lnTo>
                  <a:lnTo>
                    <a:pt x="493" y="374"/>
                  </a:lnTo>
                  <a:lnTo>
                    <a:pt x="493" y="374"/>
                  </a:lnTo>
                  <a:lnTo>
                    <a:pt x="494" y="375"/>
                  </a:lnTo>
                  <a:lnTo>
                    <a:pt x="494" y="375"/>
                  </a:lnTo>
                  <a:lnTo>
                    <a:pt x="494" y="375"/>
                  </a:lnTo>
                  <a:lnTo>
                    <a:pt x="494" y="376"/>
                  </a:lnTo>
                  <a:lnTo>
                    <a:pt x="494" y="376"/>
                  </a:lnTo>
                  <a:lnTo>
                    <a:pt x="494" y="376"/>
                  </a:lnTo>
                  <a:lnTo>
                    <a:pt x="494" y="376"/>
                  </a:lnTo>
                  <a:lnTo>
                    <a:pt x="494" y="377"/>
                  </a:lnTo>
                  <a:lnTo>
                    <a:pt x="494" y="377"/>
                  </a:lnTo>
                  <a:lnTo>
                    <a:pt x="494" y="377"/>
                  </a:lnTo>
                  <a:lnTo>
                    <a:pt x="494" y="378"/>
                  </a:lnTo>
                  <a:lnTo>
                    <a:pt x="495" y="378"/>
                  </a:lnTo>
                  <a:lnTo>
                    <a:pt x="495" y="378"/>
                  </a:lnTo>
                  <a:lnTo>
                    <a:pt x="495" y="378"/>
                  </a:lnTo>
                  <a:lnTo>
                    <a:pt x="495" y="379"/>
                  </a:lnTo>
                  <a:lnTo>
                    <a:pt x="495" y="379"/>
                  </a:lnTo>
                  <a:lnTo>
                    <a:pt x="495" y="379"/>
                  </a:lnTo>
                  <a:lnTo>
                    <a:pt x="495" y="380"/>
                  </a:lnTo>
                  <a:lnTo>
                    <a:pt x="495" y="380"/>
                  </a:lnTo>
                  <a:lnTo>
                    <a:pt x="495" y="380"/>
                  </a:lnTo>
                  <a:lnTo>
                    <a:pt x="495" y="380"/>
                  </a:lnTo>
                  <a:lnTo>
                    <a:pt x="496" y="381"/>
                  </a:lnTo>
                  <a:lnTo>
                    <a:pt x="496" y="381"/>
                  </a:lnTo>
                  <a:lnTo>
                    <a:pt x="496" y="381"/>
                  </a:lnTo>
                  <a:lnTo>
                    <a:pt x="496" y="381"/>
                  </a:lnTo>
                  <a:lnTo>
                    <a:pt x="496" y="382"/>
                  </a:lnTo>
                  <a:lnTo>
                    <a:pt x="496" y="382"/>
                  </a:lnTo>
                  <a:lnTo>
                    <a:pt x="496" y="382"/>
                  </a:lnTo>
                  <a:lnTo>
                    <a:pt x="496" y="383"/>
                  </a:lnTo>
                  <a:lnTo>
                    <a:pt x="496" y="383"/>
                  </a:lnTo>
                  <a:lnTo>
                    <a:pt x="496" y="383"/>
                  </a:lnTo>
                  <a:lnTo>
                    <a:pt x="496" y="383"/>
                  </a:lnTo>
                  <a:lnTo>
                    <a:pt x="496" y="384"/>
                  </a:lnTo>
                  <a:lnTo>
                    <a:pt x="497" y="384"/>
                  </a:lnTo>
                  <a:lnTo>
                    <a:pt x="497" y="384"/>
                  </a:lnTo>
                  <a:lnTo>
                    <a:pt x="497" y="384"/>
                  </a:lnTo>
                  <a:lnTo>
                    <a:pt x="497" y="385"/>
                  </a:lnTo>
                  <a:lnTo>
                    <a:pt x="497" y="385"/>
                  </a:lnTo>
                  <a:lnTo>
                    <a:pt x="497" y="385"/>
                  </a:lnTo>
                  <a:lnTo>
                    <a:pt x="497" y="386"/>
                  </a:lnTo>
                  <a:lnTo>
                    <a:pt x="497" y="386"/>
                  </a:lnTo>
                  <a:lnTo>
                    <a:pt x="497" y="386"/>
                  </a:lnTo>
                  <a:lnTo>
                    <a:pt x="497" y="386"/>
                  </a:lnTo>
                  <a:lnTo>
                    <a:pt x="497" y="387"/>
                  </a:lnTo>
                  <a:lnTo>
                    <a:pt x="498" y="387"/>
                  </a:lnTo>
                  <a:lnTo>
                    <a:pt x="498" y="387"/>
                  </a:lnTo>
                  <a:lnTo>
                    <a:pt x="498" y="388"/>
                  </a:lnTo>
                  <a:lnTo>
                    <a:pt x="498" y="388"/>
                  </a:lnTo>
                  <a:lnTo>
                    <a:pt x="498" y="388"/>
                  </a:lnTo>
                  <a:lnTo>
                    <a:pt x="498" y="388"/>
                  </a:lnTo>
                  <a:lnTo>
                    <a:pt x="498" y="389"/>
                  </a:lnTo>
                  <a:lnTo>
                    <a:pt x="498" y="389"/>
                  </a:lnTo>
                  <a:lnTo>
                    <a:pt x="498" y="389"/>
                  </a:lnTo>
                  <a:lnTo>
                    <a:pt x="498" y="389"/>
                  </a:lnTo>
                  <a:lnTo>
                    <a:pt x="498" y="390"/>
                  </a:lnTo>
                  <a:lnTo>
                    <a:pt x="499" y="390"/>
                  </a:lnTo>
                  <a:lnTo>
                    <a:pt x="499" y="390"/>
                  </a:lnTo>
                  <a:lnTo>
                    <a:pt x="499" y="391"/>
                  </a:lnTo>
                  <a:lnTo>
                    <a:pt x="499" y="391"/>
                  </a:lnTo>
                  <a:lnTo>
                    <a:pt x="499" y="391"/>
                  </a:lnTo>
                  <a:lnTo>
                    <a:pt x="499" y="391"/>
                  </a:lnTo>
                  <a:lnTo>
                    <a:pt x="499" y="392"/>
                  </a:lnTo>
                  <a:lnTo>
                    <a:pt x="499" y="392"/>
                  </a:lnTo>
                  <a:lnTo>
                    <a:pt x="499" y="392"/>
                  </a:lnTo>
                  <a:lnTo>
                    <a:pt x="499" y="393"/>
                  </a:lnTo>
                  <a:lnTo>
                    <a:pt x="499" y="393"/>
                  </a:lnTo>
                  <a:lnTo>
                    <a:pt x="500" y="393"/>
                  </a:lnTo>
                  <a:lnTo>
                    <a:pt x="500" y="393"/>
                  </a:lnTo>
                  <a:lnTo>
                    <a:pt x="500" y="394"/>
                  </a:lnTo>
                  <a:lnTo>
                    <a:pt x="500" y="394"/>
                  </a:lnTo>
                  <a:lnTo>
                    <a:pt x="500" y="394"/>
                  </a:lnTo>
                  <a:lnTo>
                    <a:pt x="500" y="394"/>
                  </a:lnTo>
                  <a:lnTo>
                    <a:pt x="500" y="395"/>
                  </a:lnTo>
                  <a:lnTo>
                    <a:pt x="500" y="395"/>
                  </a:lnTo>
                  <a:lnTo>
                    <a:pt x="500" y="395"/>
                  </a:lnTo>
                  <a:lnTo>
                    <a:pt x="500" y="395"/>
                  </a:lnTo>
                  <a:lnTo>
                    <a:pt x="500" y="396"/>
                  </a:lnTo>
                  <a:lnTo>
                    <a:pt x="501" y="396"/>
                  </a:lnTo>
                  <a:lnTo>
                    <a:pt x="501" y="396"/>
                  </a:lnTo>
                  <a:lnTo>
                    <a:pt x="501" y="396"/>
                  </a:lnTo>
                  <a:lnTo>
                    <a:pt x="501" y="397"/>
                  </a:lnTo>
                  <a:lnTo>
                    <a:pt x="501" y="397"/>
                  </a:lnTo>
                  <a:lnTo>
                    <a:pt x="501" y="397"/>
                  </a:lnTo>
                  <a:lnTo>
                    <a:pt x="501" y="398"/>
                  </a:lnTo>
                  <a:lnTo>
                    <a:pt x="501" y="398"/>
                  </a:lnTo>
                  <a:lnTo>
                    <a:pt x="501" y="398"/>
                  </a:lnTo>
                  <a:lnTo>
                    <a:pt x="501" y="398"/>
                  </a:lnTo>
                  <a:lnTo>
                    <a:pt x="501" y="399"/>
                  </a:lnTo>
                  <a:lnTo>
                    <a:pt x="502" y="399"/>
                  </a:lnTo>
                  <a:lnTo>
                    <a:pt x="502" y="399"/>
                  </a:lnTo>
                  <a:lnTo>
                    <a:pt x="502" y="399"/>
                  </a:lnTo>
                  <a:lnTo>
                    <a:pt x="502" y="400"/>
                  </a:lnTo>
                  <a:lnTo>
                    <a:pt x="502" y="400"/>
                  </a:lnTo>
                  <a:lnTo>
                    <a:pt x="502" y="400"/>
                  </a:lnTo>
                  <a:lnTo>
                    <a:pt x="502" y="401"/>
                  </a:lnTo>
                  <a:lnTo>
                    <a:pt x="502" y="401"/>
                  </a:lnTo>
                  <a:lnTo>
                    <a:pt x="502" y="401"/>
                  </a:lnTo>
                  <a:lnTo>
                    <a:pt x="502" y="401"/>
                  </a:lnTo>
                  <a:lnTo>
                    <a:pt x="502" y="402"/>
                  </a:lnTo>
                  <a:lnTo>
                    <a:pt x="502" y="402"/>
                  </a:lnTo>
                  <a:lnTo>
                    <a:pt x="503" y="402"/>
                  </a:lnTo>
                  <a:lnTo>
                    <a:pt x="503" y="402"/>
                  </a:lnTo>
                  <a:lnTo>
                    <a:pt x="503" y="403"/>
                  </a:lnTo>
                  <a:lnTo>
                    <a:pt x="503" y="403"/>
                  </a:lnTo>
                  <a:lnTo>
                    <a:pt x="503" y="403"/>
                  </a:lnTo>
                  <a:lnTo>
                    <a:pt x="503" y="403"/>
                  </a:lnTo>
                  <a:lnTo>
                    <a:pt x="503" y="404"/>
                  </a:lnTo>
                  <a:lnTo>
                    <a:pt x="503" y="404"/>
                  </a:lnTo>
                  <a:lnTo>
                    <a:pt x="503" y="404"/>
                  </a:lnTo>
                  <a:lnTo>
                    <a:pt x="503" y="404"/>
                  </a:lnTo>
                  <a:lnTo>
                    <a:pt x="504" y="405"/>
                  </a:lnTo>
                  <a:lnTo>
                    <a:pt x="504" y="405"/>
                  </a:lnTo>
                  <a:lnTo>
                    <a:pt x="504" y="405"/>
                  </a:lnTo>
                  <a:lnTo>
                    <a:pt x="504" y="406"/>
                  </a:lnTo>
                  <a:lnTo>
                    <a:pt x="504" y="406"/>
                  </a:lnTo>
                  <a:lnTo>
                    <a:pt x="504" y="406"/>
                  </a:lnTo>
                  <a:lnTo>
                    <a:pt x="504" y="406"/>
                  </a:lnTo>
                  <a:lnTo>
                    <a:pt x="504" y="406"/>
                  </a:lnTo>
                  <a:lnTo>
                    <a:pt x="504" y="407"/>
                  </a:lnTo>
                  <a:lnTo>
                    <a:pt x="504" y="407"/>
                  </a:lnTo>
                  <a:lnTo>
                    <a:pt x="504" y="407"/>
                  </a:lnTo>
                  <a:lnTo>
                    <a:pt x="504" y="408"/>
                  </a:lnTo>
                  <a:lnTo>
                    <a:pt x="505" y="408"/>
                  </a:lnTo>
                  <a:lnTo>
                    <a:pt x="505" y="408"/>
                  </a:lnTo>
                  <a:lnTo>
                    <a:pt x="505" y="408"/>
                  </a:lnTo>
                  <a:lnTo>
                    <a:pt x="505" y="409"/>
                  </a:lnTo>
                  <a:lnTo>
                    <a:pt x="505" y="409"/>
                  </a:lnTo>
                  <a:lnTo>
                    <a:pt x="505" y="409"/>
                  </a:lnTo>
                  <a:lnTo>
                    <a:pt x="505" y="409"/>
                  </a:lnTo>
                  <a:lnTo>
                    <a:pt x="505" y="410"/>
                  </a:lnTo>
                  <a:lnTo>
                    <a:pt x="505" y="410"/>
                  </a:lnTo>
                  <a:lnTo>
                    <a:pt x="505" y="410"/>
                  </a:lnTo>
                  <a:lnTo>
                    <a:pt x="505" y="410"/>
                  </a:lnTo>
                  <a:lnTo>
                    <a:pt x="506" y="411"/>
                  </a:lnTo>
                  <a:lnTo>
                    <a:pt x="506" y="411"/>
                  </a:lnTo>
                  <a:lnTo>
                    <a:pt x="506" y="411"/>
                  </a:lnTo>
                  <a:lnTo>
                    <a:pt x="506" y="411"/>
                  </a:lnTo>
                  <a:lnTo>
                    <a:pt x="506" y="412"/>
                  </a:lnTo>
                  <a:lnTo>
                    <a:pt x="506" y="412"/>
                  </a:lnTo>
                  <a:lnTo>
                    <a:pt x="506" y="412"/>
                  </a:lnTo>
                  <a:lnTo>
                    <a:pt x="506" y="412"/>
                  </a:lnTo>
                  <a:lnTo>
                    <a:pt x="506" y="413"/>
                  </a:lnTo>
                  <a:lnTo>
                    <a:pt x="506" y="413"/>
                  </a:lnTo>
                  <a:lnTo>
                    <a:pt x="506" y="413"/>
                  </a:lnTo>
                  <a:lnTo>
                    <a:pt x="507" y="413"/>
                  </a:lnTo>
                  <a:lnTo>
                    <a:pt x="507" y="414"/>
                  </a:lnTo>
                  <a:lnTo>
                    <a:pt x="507" y="414"/>
                  </a:lnTo>
                  <a:lnTo>
                    <a:pt x="507" y="414"/>
                  </a:lnTo>
                  <a:lnTo>
                    <a:pt x="507" y="414"/>
                  </a:lnTo>
                  <a:lnTo>
                    <a:pt x="507" y="415"/>
                  </a:lnTo>
                  <a:lnTo>
                    <a:pt x="507" y="415"/>
                  </a:lnTo>
                  <a:lnTo>
                    <a:pt x="507" y="415"/>
                  </a:lnTo>
                  <a:lnTo>
                    <a:pt x="507" y="415"/>
                  </a:lnTo>
                  <a:lnTo>
                    <a:pt x="507" y="416"/>
                  </a:lnTo>
                  <a:lnTo>
                    <a:pt x="507" y="416"/>
                  </a:lnTo>
                  <a:lnTo>
                    <a:pt x="508" y="416"/>
                  </a:lnTo>
                  <a:lnTo>
                    <a:pt x="508" y="416"/>
                  </a:lnTo>
                  <a:lnTo>
                    <a:pt x="508" y="417"/>
                  </a:lnTo>
                  <a:lnTo>
                    <a:pt x="508" y="417"/>
                  </a:lnTo>
                  <a:lnTo>
                    <a:pt x="508" y="417"/>
                  </a:lnTo>
                  <a:lnTo>
                    <a:pt x="508" y="417"/>
                  </a:lnTo>
                  <a:lnTo>
                    <a:pt x="508" y="418"/>
                  </a:lnTo>
                  <a:lnTo>
                    <a:pt x="508" y="418"/>
                  </a:lnTo>
                  <a:lnTo>
                    <a:pt x="508" y="418"/>
                  </a:lnTo>
                  <a:lnTo>
                    <a:pt x="508" y="418"/>
                  </a:lnTo>
                  <a:lnTo>
                    <a:pt x="509" y="419"/>
                  </a:lnTo>
                  <a:lnTo>
                    <a:pt x="509" y="419"/>
                  </a:lnTo>
                  <a:lnTo>
                    <a:pt x="509" y="419"/>
                  </a:lnTo>
                  <a:lnTo>
                    <a:pt x="509" y="419"/>
                  </a:lnTo>
                  <a:lnTo>
                    <a:pt x="509" y="420"/>
                  </a:lnTo>
                  <a:lnTo>
                    <a:pt x="509" y="420"/>
                  </a:lnTo>
                  <a:lnTo>
                    <a:pt x="509" y="420"/>
                  </a:lnTo>
                  <a:lnTo>
                    <a:pt x="509" y="420"/>
                  </a:lnTo>
                  <a:lnTo>
                    <a:pt x="509" y="421"/>
                  </a:lnTo>
                  <a:lnTo>
                    <a:pt x="509" y="421"/>
                  </a:lnTo>
                  <a:lnTo>
                    <a:pt x="509" y="421"/>
                  </a:lnTo>
                  <a:lnTo>
                    <a:pt x="509" y="421"/>
                  </a:lnTo>
                  <a:lnTo>
                    <a:pt x="510" y="422"/>
                  </a:lnTo>
                  <a:lnTo>
                    <a:pt x="510" y="422"/>
                  </a:lnTo>
                  <a:lnTo>
                    <a:pt x="510" y="422"/>
                  </a:lnTo>
                  <a:lnTo>
                    <a:pt x="510" y="422"/>
                  </a:lnTo>
                  <a:lnTo>
                    <a:pt x="510" y="423"/>
                  </a:lnTo>
                  <a:lnTo>
                    <a:pt x="510" y="423"/>
                  </a:lnTo>
                  <a:lnTo>
                    <a:pt x="510" y="423"/>
                  </a:lnTo>
                  <a:lnTo>
                    <a:pt x="510" y="423"/>
                  </a:lnTo>
                  <a:lnTo>
                    <a:pt x="510" y="424"/>
                  </a:lnTo>
                  <a:lnTo>
                    <a:pt x="510" y="424"/>
                  </a:lnTo>
                  <a:lnTo>
                    <a:pt x="510" y="424"/>
                  </a:lnTo>
                  <a:lnTo>
                    <a:pt x="511" y="424"/>
                  </a:lnTo>
                  <a:lnTo>
                    <a:pt x="511" y="424"/>
                  </a:lnTo>
                  <a:lnTo>
                    <a:pt x="511" y="425"/>
                  </a:lnTo>
                  <a:lnTo>
                    <a:pt x="511" y="425"/>
                  </a:lnTo>
                  <a:lnTo>
                    <a:pt x="511" y="425"/>
                  </a:lnTo>
                  <a:lnTo>
                    <a:pt x="511" y="425"/>
                  </a:lnTo>
                  <a:lnTo>
                    <a:pt x="511" y="426"/>
                  </a:lnTo>
                  <a:lnTo>
                    <a:pt x="511" y="426"/>
                  </a:lnTo>
                  <a:lnTo>
                    <a:pt x="511" y="426"/>
                  </a:lnTo>
                  <a:lnTo>
                    <a:pt x="511" y="426"/>
                  </a:lnTo>
                  <a:lnTo>
                    <a:pt x="511" y="427"/>
                  </a:lnTo>
                  <a:lnTo>
                    <a:pt x="512" y="427"/>
                  </a:lnTo>
                  <a:lnTo>
                    <a:pt x="512" y="427"/>
                  </a:lnTo>
                  <a:lnTo>
                    <a:pt x="512" y="427"/>
                  </a:lnTo>
                  <a:lnTo>
                    <a:pt x="512" y="428"/>
                  </a:lnTo>
                  <a:lnTo>
                    <a:pt x="512" y="428"/>
                  </a:lnTo>
                  <a:lnTo>
                    <a:pt x="512" y="428"/>
                  </a:lnTo>
                  <a:lnTo>
                    <a:pt x="512" y="428"/>
                  </a:lnTo>
                  <a:lnTo>
                    <a:pt x="512" y="429"/>
                  </a:lnTo>
                  <a:lnTo>
                    <a:pt x="512" y="429"/>
                  </a:lnTo>
                  <a:lnTo>
                    <a:pt x="512" y="429"/>
                  </a:lnTo>
                  <a:lnTo>
                    <a:pt x="512" y="429"/>
                  </a:lnTo>
                  <a:lnTo>
                    <a:pt x="513" y="429"/>
                  </a:lnTo>
                  <a:lnTo>
                    <a:pt x="513" y="430"/>
                  </a:lnTo>
                  <a:lnTo>
                    <a:pt x="513" y="430"/>
                  </a:lnTo>
                  <a:lnTo>
                    <a:pt x="513" y="430"/>
                  </a:lnTo>
                  <a:lnTo>
                    <a:pt x="513" y="430"/>
                  </a:lnTo>
                  <a:lnTo>
                    <a:pt x="513" y="431"/>
                  </a:lnTo>
                  <a:lnTo>
                    <a:pt x="513" y="431"/>
                  </a:lnTo>
                  <a:lnTo>
                    <a:pt x="513" y="431"/>
                  </a:lnTo>
                  <a:lnTo>
                    <a:pt x="513" y="431"/>
                  </a:lnTo>
                  <a:lnTo>
                    <a:pt x="513" y="432"/>
                  </a:lnTo>
                  <a:lnTo>
                    <a:pt x="513" y="432"/>
                  </a:lnTo>
                  <a:lnTo>
                    <a:pt x="514" y="432"/>
                  </a:lnTo>
                  <a:lnTo>
                    <a:pt x="514" y="432"/>
                  </a:lnTo>
                  <a:lnTo>
                    <a:pt x="514" y="432"/>
                  </a:lnTo>
                  <a:lnTo>
                    <a:pt x="514" y="433"/>
                  </a:lnTo>
                  <a:lnTo>
                    <a:pt x="514" y="433"/>
                  </a:lnTo>
                  <a:lnTo>
                    <a:pt x="514" y="433"/>
                  </a:lnTo>
                  <a:lnTo>
                    <a:pt x="514" y="433"/>
                  </a:lnTo>
                  <a:lnTo>
                    <a:pt x="514" y="434"/>
                  </a:lnTo>
                  <a:lnTo>
                    <a:pt x="514" y="434"/>
                  </a:lnTo>
                  <a:lnTo>
                    <a:pt x="514" y="434"/>
                  </a:lnTo>
                  <a:lnTo>
                    <a:pt x="514" y="434"/>
                  </a:lnTo>
                  <a:lnTo>
                    <a:pt x="515" y="435"/>
                  </a:lnTo>
                  <a:lnTo>
                    <a:pt x="515" y="435"/>
                  </a:lnTo>
                  <a:lnTo>
                    <a:pt x="515" y="435"/>
                  </a:lnTo>
                  <a:lnTo>
                    <a:pt x="515" y="435"/>
                  </a:lnTo>
                  <a:lnTo>
                    <a:pt x="515" y="436"/>
                  </a:lnTo>
                  <a:lnTo>
                    <a:pt x="515" y="436"/>
                  </a:lnTo>
                  <a:lnTo>
                    <a:pt x="515" y="436"/>
                  </a:lnTo>
                  <a:lnTo>
                    <a:pt x="515" y="436"/>
                  </a:lnTo>
                  <a:lnTo>
                    <a:pt x="515" y="436"/>
                  </a:lnTo>
                  <a:lnTo>
                    <a:pt x="515" y="437"/>
                  </a:lnTo>
                  <a:lnTo>
                    <a:pt x="515" y="437"/>
                  </a:lnTo>
                  <a:lnTo>
                    <a:pt x="515" y="437"/>
                  </a:lnTo>
                  <a:lnTo>
                    <a:pt x="516" y="437"/>
                  </a:lnTo>
                  <a:lnTo>
                    <a:pt x="516" y="438"/>
                  </a:lnTo>
                  <a:lnTo>
                    <a:pt x="516" y="438"/>
                  </a:lnTo>
                  <a:lnTo>
                    <a:pt x="516" y="438"/>
                  </a:lnTo>
                  <a:lnTo>
                    <a:pt x="516" y="438"/>
                  </a:lnTo>
                  <a:lnTo>
                    <a:pt x="516" y="438"/>
                  </a:lnTo>
                  <a:lnTo>
                    <a:pt x="516" y="439"/>
                  </a:lnTo>
                  <a:lnTo>
                    <a:pt x="516" y="439"/>
                  </a:lnTo>
                  <a:lnTo>
                    <a:pt x="516" y="439"/>
                  </a:lnTo>
                  <a:lnTo>
                    <a:pt x="516" y="439"/>
                  </a:lnTo>
                  <a:lnTo>
                    <a:pt x="517" y="440"/>
                  </a:lnTo>
                  <a:lnTo>
                    <a:pt x="517" y="440"/>
                  </a:lnTo>
                  <a:lnTo>
                    <a:pt x="517" y="440"/>
                  </a:lnTo>
                  <a:lnTo>
                    <a:pt x="517" y="440"/>
                  </a:lnTo>
                  <a:lnTo>
                    <a:pt x="517" y="441"/>
                  </a:lnTo>
                  <a:lnTo>
                    <a:pt x="517" y="441"/>
                  </a:lnTo>
                  <a:lnTo>
                    <a:pt x="517" y="441"/>
                  </a:lnTo>
                  <a:lnTo>
                    <a:pt x="517" y="441"/>
                  </a:lnTo>
                  <a:lnTo>
                    <a:pt x="517" y="441"/>
                  </a:lnTo>
                  <a:lnTo>
                    <a:pt x="517" y="442"/>
                  </a:lnTo>
                  <a:lnTo>
                    <a:pt x="517" y="442"/>
                  </a:lnTo>
                  <a:lnTo>
                    <a:pt x="517" y="442"/>
                  </a:lnTo>
                  <a:lnTo>
                    <a:pt x="518" y="442"/>
                  </a:lnTo>
                  <a:lnTo>
                    <a:pt x="518" y="442"/>
                  </a:lnTo>
                  <a:lnTo>
                    <a:pt x="518" y="443"/>
                  </a:lnTo>
                  <a:lnTo>
                    <a:pt x="518" y="443"/>
                  </a:lnTo>
                  <a:lnTo>
                    <a:pt x="518" y="443"/>
                  </a:lnTo>
                  <a:lnTo>
                    <a:pt x="518" y="443"/>
                  </a:lnTo>
                  <a:lnTo>
                    <a:pt x="518" y="444"/>
                  </a:lnTo>
                  <a:lnTo>
                    <a:pt x="518" y="444"/>
                  </a:lnTo>
                  <a:lnTo>
                    <a:pt x="518" y="444"/>
                  </a:lnTo>
                  <a:lnTo>
                    <a:pt x="518" y="444"/>
                  </a:lnTo>
                  <a:lnTo>
                    <a:pt x="518" y="444"/>
                  </a:lnTo>
                  <a:lnTo>
                    <a:pt x="519" y="445"/>
                  </a:lnTo>
                  <a:lnTo>
                    <a:pt x="519" y="445"/>
                  </a:lnTo>
                  <a:lnTo>
                    <a:pt x="519" y="445"/>
                  </a:lnTo>
                  <a:lnTo>
                    <a:pt x="519" y="445"/>
                  </a:lnTo>
                  <a:lnTo>
                    <a:pt x="519" y="446"/>
                  </a:lnTo>
                  <a:lnTo>
                    <a:pt x="519" y="446"/>
                  </a:lnTo>
                  <a:lnTo>
                    <a:pt x="519" y="446"/>
                  </a:lnTo>
                  <a:lnTo>
                    <a:pt x="519" y="446"/>
                  </a:lnTo>
                  <a:lnTo>
                    <a:pt x="519" y="446"/>
                  </a:lnTo>
                  <a:lnTo>
                    <a:pt x="519" y="447"/>
                  </a:lnTo>
                  <a:lnTo>
                    <a:pt x="519" y="447"/>
                  </a:lnTo>
                  <a:lnTo>
                    <a:pt x="520" y="447"/>
                  </a:lnTo>
                  <a:lnTo>
                    <a:pt x="520" y="447"/>
                  </a:lnTo>
                  <a:lnTo>
                    <a:pt x="520" y="447"/>
                  </a:lnTo>
                  <a:lnTo>
                    <a:pt x="520" y="448"/>
                  </a:lnTo>
                  <a:lnTo>
                    <a:pt x="520" y="448"/>
                  </a:lnTo>
                  <a:lnTo>
                    <a:pt x="520" y="448"/>
                  </a:lnTo>
                  <a:lnTo>
                    <a:pt x="520" y="448"/>
                  </a:lnTo>
                  <a:lnTo>
                    <a:pt x="520" y="449"/>
                  </a:lnTo>
                  <a:lnTo>
                    <a:pt x="520" y="449"/>
                  </a:lnTo>
                  <a:lnTo>
                    <a:pt x="520" y="449"/>
                  </a:lnTo>
                  <a:lnTo>
                    <a:pt x="520" y="449"/>
                  </a:lnTo>
                  <a:lnTo>
                    <a:pt x="521" y="449"/>
                  </a:lnTo>
                  <a:lnTo>
                    <a:pt x="521" y="450"/>
                  </a:lnTo>
                  <a:lnTo>
                    <a:pt x="521" y="450"/>
                  </a:lnTo>
                  <a:lnTo>
                    <a:pt x="521" y="450"/>
                  </a:lnTo>
                  <a:lnTo>
                    <a:pt x="521" y="450"/>
                  </a:lnTo>
                  <a:lnTo>
                    <a:pt x="521" y="451"/>
                  </a:lnTo>
                  <a:lnTo>
                    <a:pt x="521" y="451"/>
                  </a:lnTo>
                  <a:lnTo>
                    <a:pt x="521" y="451"/>
                  </a:lnTo>
                  <a:lnTo>
                    <a:pt x="521" y="451"/>
                  </a:lnTo>
                  <a:lnTo>
                    <a:pt x="521" y="451"/>
                  </a:lnTo>
                  <a:lnTo>
                    <a:pt x="522" y="452"/>
                  </a:lnTo>
                  <a:lnTo>
                    <a:pt x="522" y="452"/>
                  </a:lnTo>
                  <a:lnTo>
                    <a:pt x="522" y="452"/>
                  </a:lnTo>
                  <a:lnTo>
                    <a:pt x="522" y="452"/>
                  </a:lnTo>
                  <a:lnTo>
                    <a:pt x="522" y="452"/>
                  </a:lnTo>
                  <a:lnTo>
                    <a:pt x="522" y="453"/>
                  </a:lnTo>
                  <a:lnTo>
                    <a:pt x="522" y="453"/>
                  </a:lnTo>
                  <a:lnTo>
                    <a:pt x="522" y="453"/>
                  </a:lnTo>
                  <a:lnTo>
                    <a:pt x="522" y="453"/>
                  </a:lnTo>
                  <a:lnTo>
                    <a:pt x="522" y="453"/>
                  </a:lnTo>
                  <a:lnTo>
                    <a:pt x="522" y="454"/>
                  </a:lnTo>
                  <a:lnTo>
                    <a:pt x="522" y="454"/>
                  </a:lnTo>
                  <a:lnTo>
                    <a:pt x="523" y="454"/>
                  </a:lnTo>
                  <a:lnTo>
                    <a:pt x="523" y="454"/>
                  </a:lnTo>
                  <a:lnTo>
                    <a:pt x="523" y="454"/>
                  </a:lnTo>
                  <a:lnTo>
                    <a:pt x="523" y="455"/>
                  </a:lnTo>
                  <a:lnTo>
                    <a:pt x="523" y="455"/>
                  </a:lnTo>
                  <a:lnTo>
                    <a:pt x="523" y="455"/>
                  </a:lnTo>
                  <a:lnTo>
                    <a:pt x="523" y="455"/>
                  </a:lnTo>
                  <a:lnTo>
                    <a:pt x="523" y="456"/>
                  </a:lnTo>
                  <a:lnTo>
                    <a:pt x="523" y="456"/>
                  </a:lnTo>
                  <a:lnTo>
                    <a:pt x="523" y="456"/>
                  </a:lnTo>
                  <a:lnTo>
                    <a:pt x="523" y="456"/>
                  </a:lnTo>
                  <a:lnTo>
                    <a:pt x="524" y="456"/>
                  </a:lnTo>
                  <a:lnTo>
                    <a:pt x="524" y="456"/>
                  </a:lnTo>
                  <a:lnTo>
                    <a:pt x="524" y="457"/>
                  </a:lnTo>
                  <a:lnTo>
                    <a:pt x="524" y="457"/>
                  </a:lnTo>
                  <a:lnTo>
                    <a:pt x="524" y="457"/>
                  </a:lnTo>
                  <a:lnTo>
                    <a:pt x="524" y="457"/>
                  </a:lnTo>
                  <a:lnTo>
                    <a:pt x="524" y="457"/>
                  </a:lnTo>
                  <a:lnTo>
                    <a:pt x="524" y="458"/>
                  </a:lnTo>
                  <a:lnTo>
                    <a:pt x="524" y="458"/>
                  </a:lnTo>
                  <a:lnTo>
                    <a:pt x="524" y="458"/>
                  </a:lnTo>
                  <a:lnTo>
                    <a:pt x="524" y="458"/>
                  </a:lnTo>
                  <a:lnTo>
                    <a:pt x="525" y="459"/>
                  </a:lnTo>
                  <a:lnTo>
                    <a:pt x="525" y="459"/>
                  </a:lnTo>
                  <a:lnTo>
                    <a:pt x="525" y="459"/>
                  </a:lnTo>
                  <a:lnTo>
                    <a:pt x="525" y="459"/>
                  </a:lnTo>
                  <a:lnTo>
                    <a:pt x="525" y="459"/>
                  </a:lnTo>
                  <a:lnTo>
                    <a:pt x="525" y="460"/>
                  </a:lnTo>
                  <a:lnTo>
                    <a:pt x="525" y="460"/>
                  </a:lnTo>
                  <a:lnTo>
                    <a:pt x="525" y="460"/>
                  </a:lnTo>
                  <a:lnTo>
                    <a:pt x="525" y="460"/>
                  </a:lnTo>
                  <a:lnTo>
                    <a:pt x="525" y="460"/>
                  </a:lnTo>
                  <a:lnTo>
                    <a:pt x="525" y="461"/>
                  </a:lnTo>
                  <a:lnTo>
                    <a:pt x="526" y="461"/>
                  </a:lnTo>
                  <a:lnTo>
                    <a:pt x="526" y="461"/>
                  </a:lnTo>
                  <a:lnTo>
                    <a:pt x="526" y="461"/>
                  </a:lnTo>
                  <a:lnTo>
                    <a:pt x="526" y="461"/>
                  </a:lnTo>
                  <a:lnTo>
                    <a:pt x="526" y="462"/>
                  </a:lnTo>
                  <a:lnTo>
                    <a:pt x="526" y="462"/>
                  </a:lnTo>
                  <a:lnTo>
                    <a:pt x="526" y="462"/>
                  </a:lnTo>
                  <a:lnTo>
                    <a:pt x="526" y="462"/>
                  </a:lnTo>
                  <a:lnTo>
                    <a:pt x="526" y="462"/>
                  </a:lnTo>
                  <a:lnTo>
                    <a:pt x="526" y="462"/>
                  </a:lnTo>
                  <a:lnTo>
                    <a:pt x="526" y="463"/>
                  </a:lnTo>
                  <a:lnTo>
                    <a:pt x="527" y="463"/>
                  </a:lnTo>
                  <a:lnTo>
                    <a:pt x="527" y="463"/>
                  </a:lnTo>
                  <a:lnTo>
                    <a:pt x="527" y="463"/>
                  </a:lnTo>
                  <a:lnTo>
                    <a:pt x="527" y="464"/>
                  </a:lnTo>
                  <a:lnTo>
                    <a:pt x="527" y="464"/>
                  </a:lnTo>
                  <a:lnTo>
                    <a:pt x="527" y="464"/>
                  </a:lnTo>
                  <a:lnTo>
                    <a:pt x="527" y="464"/>
                  </a:lnTo>
                  <a:lnTo>
                    <a:pt x="527" y="464"/>
                  </a:lnTo>
                  <a:lnTo>
                    <a:pt x="527" y="464"/>
                  </a:lnTo>
                  <a:lnTo>
                    <a:pt x="527" y="465"/>
                  </a:lnTo>
                  <a:lnTo>
                    <a:pt x="527" y="465"/>
                  </a:lnTo>
                  <a:lnTo>
                    <a:pt x="528" y="465"/>
                  </a:lnTo>
                  <a:lnTo>
                    <a:pt x="528" y="465"/>
                  </a:lnTo>
                  <a:lnTo>
                    <a:pt x="528" y="465"/>
                  </a:lnTo>
                  <a:lnTo>
                    <a:pt x="528" y="466"/>
                  </a:lnTo>
                  <a:lnTo>
                    <a:pt x="528" y="466"/>
                  </a:lnTo>
                  <a:lnTo>
                    <a:pt x="528" y="466"/>
                  </a:lnTo>
                  <a:lnTo>
                    <a:pt x="528" y="466"/>
                  </a:lnTo>
                  <a:lnTo>
                    <a:pt x="528" y="466"/>
                  </a:lnTo>
                  <a:lnTo>
                    <a:pt x="528" y="467"/>
                  </a:lnTo>
                  <a:lnTo>
                    <a:pt x="528" y="467"/>
                  </a:lnTo>
                  <a:lnTo>
                    <a:pt x="528" y="467"/>
                  </a:lnTo>
                  <a:lnTo>
                    <a:pt x="528" y="467"/>
                  </a:lnTo>
                  <a:lnTo>
                    <a:pt x="529" y="467"/>
                  </a:lnTo>
                  <a:lnTo>
                    <a:pt x="529" y="467"/>
                  </a:lnTo>
                  <a:lnTo>
                    <a:pt x="529" y="468"/>
                  </a:lnTo>
                  <a:lnTo>
                    <a:pt x="529" y="468"/>
                  </a:lnTo>
                  <a:lnTo>
                    <a:pt x="529" y="468"/>
                  </a:lnTo>
                  <a:lnTo>
                    <a:pt x="529" y="468"/>
                  </a:lnTo>
                  <a:lnTo>
                    <a:pt x="529" y="468"/>
                  </a:lnTo>
                  <a:lnTo>
                    <a:pt x="529" y="469"/>
                  </a:lnTo>
                  <a:lnTo>
                    <a:pt x="529" y="469"/>
                  </a:lnTo>
                  <a:lnTo>
                    <a:pt x="529" y="469"/>
                  </a:lnTo>
                  <a:lnTo>
                    <a:pt x="530" y="469"/>
                  </a:lnTo>
                  <a:lnTo>
                    <a:pt x="530" y="469"/>
                  </a:lnTo>
                  <a:lnTo>
                    <a:pt x="530" y="470"/>
                  </a:lnTo>
                  <a:lnTo>
                    <a:pt x="530" y="470"/>
                  </a:lnTo>
                  <a:lnTo>
                    <a:pt x="530" y="470"/>
                  </a:lnTo>
                  <a:lnTo>
                    <a:pt x="530" y="470"/>
                  </a:lnTo>
                  <a:lnTo>
                    <a:pt x="530" y="470"/>
                  </a:lnTo>
                  <a:lnTo>
                    <a:pt x="530" y="471"/>
                  </a:lnTo>
                  <a:lnTo>
                    <a:pt x="530" y="471"/>
                  </a:lnTo>
                  <a:lnTo>
                    <a:pt x="530" y="471"/>
                  </a:lnTo>
                  <a:lnTo>
                    <a:pt x="530" y="471"/>
                  </a:lnTo>
                  <a:lnTo>
                    <a:pt x="530" y="471"/>
                  </a:lnTo>
                  <a:lnTo>
                    <a:pt x="531" y="471"/>
                  </a:lnTo>
                  <a:lnTo>
                    <a:pt x="531" y="472"/>
                  </a:lnTo>
                  <a:lnTo>
                    <a:pt x="531" y="472"/>
                  </a:lnTo>
                  <a:lnTo>
                    <a:pt x="531" y="472"/>
                  </a:lnTo>
                  <a:lnTo>
                    <a:pt x="531" y="472"/>
                  </a:lnTo>
                  <a:lnTo>
                    <a:pt x="531" y="472"/>
                  </a:lnTo>
                  <a:lnTo>
                    <a:pt x="531" y="473"/>
                  </a:lnTo>
                  <a:lnTo>
                    <a:pt x="531" y="473"/>
                  </a:lnTo>
                  <a:lnTo>
                    <a:pt x="531" y="473"/>
                  </a:lnTo>
                  <a:lnTo>
                    <a:pt x="531" y="473"/>
                  </a:lnTo>
                  <a:lnTo>
                    <a:pt x="531" y="473"/>
                  </a:lnTo>
                  <a:lnTo>
                    <a:pt x="532" y="474"/>
                  </a:lnTo>
                  <a:lnTo>
                    <a:pt x="532" y="474"/>
                  </a:lnTo>
                  <a:lnTo>
                    <a:pt x="532" y="474"/>
                  </a:lnTo>
                  <a:lnTo>
                    <a:pt x="532" y="474"/>
                  </a:lnTo>
                  <a:lnTo>
                    <a:pt x="532" y="474"/>
                  </a:lnTo>
                  <a:lnTo>
                    <a:pt x="532" y="474"/>
                  </a:lnTo>
                  <a:lnTo>
                    <a:pt x="532" y="475"/>
                  </a:lnTo>
                  <a:lnTo>
                    <a:pt x="532" y="475"/>
                  </a:lnTo>
                  <a:lnTo>
                    <a:pt x="532" y="475"/>
                  </a:lnTo>
                  <a:lnTo>
                    <a:pt x="532" y="475"/>
                  </a:lnTo>
                  <a:lnTo>
                    <a:pt x="532" y="475"/>
                  </a:lnTo>
                  <a:lnTo>
                    <a:pt x="533" y="475"/>
                  </a:lnTo>
                  <a:lnTo>
                    <a:pt x="533" y="476"/>
                  </a:lnTo>
                  <a:lnTo>
                    <a:pt x="533" y="476"/>
                  </a:lnTo>
                  <a:lnTo>
                    <a:pt x="533" y="476"/>
                  </a:lnTo>
                  <a:lnTo>
                    <a:pt x="533" y="476"/>
                  </a:lnTo>
                  <a:lnTo>
                    <a:pt x="533" y="476"/>
                  </a:lnTo>
                  <a:lnTo>
                    <a:pt x="533" y="477"/>
                  </a:lnTo>
                  <a:lnTo>
                    <a:pt x="533" y="477"/>
                  </a:lnTo>
                  <a:lnTo>
                    <a:pt x="533" y="477"/>
                  </a:lnTo>
                  <a:lnTo>
                    <a:pt x="533" y="477"/>
                  </a:lnTo>
                  <a:lnTo>
                    <a:pt x="533" y="477"/>
                  </a:lnTo>
                  <a:lnTo>
                    <a:pt x="534" y="477"/>
                  </a:lnTo>
                  <a:lnTo>
                    <a:pt x="534" y="478"/>
                  </a:lnTo>
                  <a:lnTo>
                    <a:pt x="534" y="478"/>
                  </a:lnTo>
                  <a:lnTo>
                    <a:pt x="534" y="478"/>
                  </a:lnTo>
                  <a:lnTo>
                    <a:pt x="534" y="478"/>
                  </a:lnTo>
                  <a:lnTo>
                    <a:pt x="534" y="478"/>
                  </a:lnTo>
                  <a:lnTo>
                    <a:pt x="534" y="479"/>
                  </a:lnTo>
                  <a:lnTo>
                    <a:pt x="534" y="479"/>
                  </a:lnTo>
                  <a:lnTo>
                    <a:pt x="534" y="479"/>
                  </a:lnTo>
                  <a:lnTo>
                    <a:pt x="534" y="479"/>
                  </a:lnTo>
                  <a:lnTo>
                    <a:pt x="535" y="479"/>
                  </a:lnTo>
                  <a:lnTo>
                    <a:pt x="535" y="479"/>
                  </a:lnTo>
                  <a:lnTo>
                    <a:pt x="535" y="480"/>
                  </a:lnTo>
                  <a:lnTo>
                    <a:pt x="535" y="480"/>
                  </a:lnTo>
                  <a:lnTo>
                    <a:pt x="535" y="480"/>
                  </a:lnTo>
                  <a:lnTo>
                    <a:pt x="535" y="480"/>
                  </a:lnTo>
                  <a:lnTo>
                    <a:pt x="535" y="480"/>
                  </a:lnTo>
                  <a:lnTo>
                    <a:pt x="535" y="480"/>
                  </a:lnTo>
                  <a:lnTo>
                    <a:pt x="535" y="481"/>
                  </a:lnTo>
                  <a:lnTo>
                    <a:pt x="535" y="481"/>
                  </a:lnTo>
                  <a:lnTo>
                    <a:pt x="535" y="481"/>
                  </a:lnTo>
                  <a:lnTo>
                    <a:pt x="535" y="481"/>
                  </a:lnTo>
                  <a:lnTo>
                    <a:pt x="536" y="481"/>
                  </a:lnTo>
                  <a:lnTo>
                    <a:pt x="536" y="481"/>
                  </a:lnTo>
                  <a:lnTo>
                    <a:pt x="536" y="482"/>
                  </a:lnTo>
                  <a:lnTo>
                    <a:pt x="536" y="482"/>
                  </a:lnTo>
                  <a:lnTo>
                    <a:pt x="536" y="482"/>
                  </a:lnTo>
                  <a:lnTo>
                    <a:pt x="536" y="482"/>
                  </a:lnTo>
                  <a:lnTo>
                    <a:pt x="536" y="482"/>
                  </a:lnTo>
                  <a:lnTo>
                    <a:pt x="536" y="482"/>
                  </a:lnTo>
                  <a:lnTo>
                    <a:pt x="536" y="483"/>
                  </a:lnTo>
                  <a:lnTo>
                    <a:pt x="536" y="483"/>
                  </a:lnTo>
                  <a:lnTo>
                    <a:pt x="536" y="483"/>
                  </a:lnTo>
                  <a:lnTo>
                    <a:pt x="537" y="483"/>
                  </a:lnTo>
                  <a:lnTo>
                    <a:pt x="537" y="483"/>
                  </a:lnTo>
                  <a:lnTo>
                    <a:pt x="537" y="483"/>
                  </a:lnTo>
                  <a:lnTo>
                    <a:pt x="537" y="484"/>
                  </a:lnTo>
                  <a:lnTo>
                    <a:pt x="537" y="484"/>
                  </a:lnTo>
                  <a:lnTo>
                    <a:pt x="537" y="484"/>
                  </a:lnTo>
                  <a:lnTo>
                    <a:pt x="537" y="484"/>
                  </a:lnTo>
                  <a:lnTo>
                    <a:pt x="537" y="484"/>
                  </a:lnTo>
                  <a:lnTo>
                    <a:pt x="537" y="484"/>
                  </a:lnTo>
                  <a:lnTo>
                    <a:pt x="537" y="485"/>
                  </a:lnTo>
                  <a:lnTo>
                    <a:pt x="537" y="485"/>
                  </a:lnTo>
                  <a:lnTo>
                    <a:pt x="538" y="485"/>
                  </a:lnTo>
                  <a:lnTo>
                    <a:pt x="538" y="485"/>
                  </a:lnTo>
                  <a:lnTo>
                    <a:pt x="538" y="485"/>
                  </a:lnTo>
                  <a:lnTo>
                    <a:pt x="538" y="485"/>
                  </a:lnTo>
                  <a:lnTo>
                    <a:pt x="538" y="486"/>
                  </a:lnTo>
                  <a:lnTo>
                    <a:pt x="538" y="486"/>
                  </a:lnTo>
                  <a:lnTo>
                    <a:pt x="538" y="486"/>
                  </a:lnTo>
                  <a:lnTo>
                    <a:pt x="538" y="486"/>
                  </a:lnTo>
                  <a:lnTo>
                    <a:pt x="538" y="486"/>
                  </a:lnTo>
                  <a:lnTo>
                    <a:pt x="538" y="486"/>
                  </a:lnTo>
                  <a:lnTo>
                    <a:pt x="538" y="487"/>
                  </a:lnTo>
                  <a:lnTo>
                    <a:pt x="539" y="487"/>
                  </a:lnTo>
                  <a:lnTo>
                    <a:pt x="539" y="487"/>
                  </a:lnTo>
                  <a:lnTo>
                    <a:pt x="539" y="487"/>
                  </a:lnTo>
                  <a:lnTo>
                    <a:pt x="539" y="487"/>
                  </a:lnTo>
                  <a:lnTo>
                    <a:pt x="539" y="487"/>
                  </a:lnTo>
                  <a:lnTo>
                    <a:pt x="539" y="488"/>
                  </a:lnTo>
                  <a:lnTo>
                    <a:pt x="539" y="488"/>
                  </a:lnTo>
                  <a:lnTo>
                    <a:pt x="539" y="488"/>
                  </a:lnTo>
                  <a:lnTo>
                    <a:pt x="539" y="488"/>
                  </a:lnTo>
                  <a:lnTo>
                    <a:pt x="539" y="488"/>
                  </a:lnTo>
                  <a:lnTo>
                    <a:pt x="539" y="488"/>
                  </a:lnTo>
                  <a:lnTo>
                    <a:pt x="539" y="489"/>
                  </a:lnTo>
                  <a:lnTo>
                    <a:pt x="540" y="489"/>
                  </a:lnTo>
                  <a:lnTo>
                    <a:pt x="540" y="489"/>
                  </a:lnTo>
                  <a:lnTo>
                    <a:pt x="540" y="489"/>
                  </a:lnTo>
                  <a:lnTo>
                    <a:pt x="540" y="489"/>
                  </a:lnTo>
                  <a:lnTo>
                    <a:pt x="540" y="489"/>
                  </a:lnTo>
                  <a:lnTo>
                    <a:pt x="540" y="490"/>
                  </a:lnTo>
                  <a:lnTo>
                    <a:pt x="540" y="490"/>
                  </a:lnTo>
                  <a:lnTo>
                    <a:pt x="540" y="490"/>
                  </a:lnTo>
                  <a:lnTo>
                    <a:pt x="540" y="490"/>
                  </a:lnTo>
                  <a:lnTo>
                    <a:pt x="540" y="490"/>
                  </a:lnTo>
                  <a:lnTo>
                    <a:pt x="541" y="490"/>
                  </a:lnTo>
                  <a:lnTo>
                    <a:pt x="541" y="490"/>
                  </a:lnTo>
                  <a:lnTo>
                    <a:pt x="541" y="491"/>
                  </a:lnTo>
                  <a:lnTo>
                    <a:pt x="541" y="491"/>
                  </a:lnTo>
                  <a:lnTo>
                    <a:pt x="541" y="491"/>
                  </a:lnTo>
                  <a:lnTo>
                    <a:pt x="541" y="491"/>
                  </a:lnTo>
                  <a:lnTo>
                    <a:pt x="541" y="491"/>
                  </a:lnTo>
                  <a:lnTo>
                    <a:pt x="541" y="491"/>
                  </a:lnTo>
                  <a:lnTo>
                    <a:pt x="541" y="492"/>
                  </a:lnTo>
                  <a:lnTo>
                    <a:pt x="541" y="492"/>
                  </a:lnTo>
                  <a:lnTo>
                    <a:pt x="541" y="492"/>
                  </a:lnTo>
                  <a:lnTo>
                    <a:pt x="541" y="492"/>
                  </a:lnTo>
                  <a:lnTo>
                    <a:pt x="542" y="492"/>
                  </a:lnTo>
                  <a:lnTo>
                    <a:pt x="542" y="492"/>
                  </a:lnTo>
                  <a:lnTo>
                    <a:pt x="542" y="492"/>
                  </a:lnTo>
                  <a:lnTo>
                    <a:pt x="542" y="493"/>
                  </a:lnTo>
                  <a:lnTo>
                    <a:pt x="542" y="493"/>
                  </a:lnTo>
                  <a:lnTo>
                    <a:pt x="542" y="493"/>
                  </a:lnTo>
                  <a:lnTo>
                    <a:pt x="542" y="493"/>
                  </a:lnTo>
                  <a:lnTo>
                    <a:pt x="542" y="493"/>
                  </a:lnTo>
                  <a:lnTo>
                    <a:pt x="542" y="493"/>
                  </a:lnTo>
                  <a:lnTo>
                    <a:pt x="542" y="494"/>
                  </a:lnTo>
                  <a:lnTo>
                    <a:pt x="543" y="494"/>
                  </a:lnTo>
                  <a:lnTo>
                    <a:pt x="543" y="494"/>
                  </a:lnTo>
                  <a:lnTo>
                    <a:pt x="543" y="494"/>
                  </a:lnTo>
                  <a:lnTo>
                    <a:pt x="543" y="494"/>
                  </a:lnTo>
                  <a:lnTo>
                    <a:pt x="543" y="494"/>
                  </a:lnTo>
                  <a:lnTo>
                    <a:pt x="543" y="494"/>
                  </a:lnTo>
                  <a:lnTo>
                    <a:pt x="543" y="495"/>
                  </a:lnTo>
                  <a:lnTo>
                    <a:pt x="543" y="495"/>
                  </a:lnTo>
                  <a:lnTo>
                    <a:pt x="543" y="495"/>
                  </a:lnTo>
                  <a:lnTo>
                    <a:pt x="543" y="495"/>
                  </a:lnTo>
                  <a:lnTo>
                    <a:pt x="543" y="495"/>
                  </a:lnTo>
                  <a:lnTo>
                    <a:pt x="543" y="495"/>
                  </a:lnTo>
                  <a:lnTo>
                    <a:pt x="544" y="496"/>
                  </a:lnTo>
                  <a:lnTo>
                    <a:pt x="544" y="496"/>
                  </a:lnTo>
                  <a:lnTo>
                    <a:pt x="544" y="496"/>
                  </a:lnTo>
                  <a:lnTo>
                    <a:pt x="544" y="496"/>
                  </a:lnTo>
                  <a:lnTo>
                    <a:pt x="544" y="496"/>
                  </a:lnTo>
                  <a:lnTo>
                    <a:pt x="544" y="496"/>
                  </a:lnTo>
                  <a:lnTo>
                    <a:pt x="544" y="496"/>
                  </a:lnTo>
                  <a:lnTo>
                    <a:pt x="544" y="497"/>
                  </a:lnTo>
                  <a:lnTo>
                    <a:pt x="544" y="497"/>
                  </a:lnTo>
                  <a:lnTo>
                    <a:pt x="544" y="497"/>
                  </a:lnTo>
                  <a:lnTo>
                    <a:pt x="544" y="497"/>
                  </a:lnTo>
                  <a:lnTo>
                    <a:pt x="545" y="497"/>
                  </a:lnTo>
                  <a:lnTo>
                    <a:pt x="545" y="497"/>
                  </a:lnTo>
                  <a:lnTo>
                    <a:pt x="545" y="497"/>
                  </a:lnTo>
                  <a:lnTo>
                    <a:pt x="545" y="498"/>
                  </a:lnTo>
                  <a:lnTo>
                    <a:pt x="545" y="498"/>
                  </a:lnTo>
                  <a:lnTo>
                    <a:pt x="545" y="498"/>
                  </a:lnTo>
                  <a:lnTo>
                    <a:pt x="545" y="498"/>
                  </a:lnTo>
                  <a:lnTo>
                    <a:pt x="545" y="498"/>
                  </a:lnTo>
                  <a:lnTo>
                    <a:pt x="545" y="498"/>
                  </a:lnTo>
                  <a:lnTo>
                    <a:pt x="545" y="499"/>
                  </a:lnTo>
                  <a:lnTo>
                    <a:pt x="545" y="499"/>
                  </a:lnTo>
                  <a:lnTo>
                    <a:pt x="546" y="499"/>
                  </a:lnTo>
                  <a:lnTo>
                    <a:pt x="546" y="499"/>
                  </a:lnTo>
                  <a:lnTo>
                    <a:pt x="546" y="499"/>
                  </a:lnTo>
                  <a:lnTo>
                    <a:pt x="546" y="499"/>
                  </a:lnTo>
                  <a:lnTo>
                    <a:pt x="546" y="499"/>
                  </a:lnTo>
                  <a:lnTo>
                    <a:pt x="546" y="500"/>
                  </a:lnTo>
                  <a:lnTo>
                    <a:pt x="546" y="500"/>
                  </a:lnTo>
                  <a:lnTo>
                    <a:pt x="546" y="500"/>
                  </a:lnTo>
                  <a:lnTo>
                    <a:pt x="546" y="500"/>
                  </a:lnTo>
                  <a:lnTo>
                    <a:pt x="546" y="500"/>
                  </a:lnTo>
                  <a:lnTo>
                    <a:pt x="546" y="500"/>
                  </a:lnTo>
                  <a:lnTo>
                    <a:pt x="547" y="500"/>
                  </a:lnTo>
                  <a:lnTo>
                    <a:pt x="547" y="500"/>
                  </a:lnTo>
                  <a:lnTo>
                    <a:pt x="547" y="501"/>
                  </a:lnTo>
                  <a:lnTo>
                    <a:pt x="547" y="501"/>
                  </a:lnTo>
                  <a:lnTo>
                    <a:pt x="547" y="501"/>
                  </a:lnTo>
                  <a:lnTo>
                    <a:pt x="547" y="501"/>
                  </a:lnTo>
                  <a:lnTo>
                    <a:pt x="547" y="501"/>
                  </a:lnTo>
                  <a:lnTo>
                    <a:pt x="547" y="501"/>
                  </a:lnTo>
                  <a:lnTo>
                    <a:pt x="547" y="502"/>
                  </a:lnTo>
                  <a:lnTo>
                    <a:pt x="547" y="502"/>
                  </a:lnTo>
                  <a:lnTo>
                    <a:pt x="548" y="502"/>
                  </a:lnTo>
                  <a:lnTo>
                    <a:pt x="548" y="502"/>
                  </a:lnTo>
                  <a:lnTo>
                    <a:pt x="548" y="502"/>
                  </a:lnTo>
                  <a:lnTo>
                    <a:pt x="548" y="502"/>
                  </a:lnTo>
                  <a:lnTo>
                    <a:pt x="548" y="502"/>
                  </a:lnTo>
                  <a:lnTo>
                    <a:pt x="548" y="502"/>
                  </a:lnTo>
                  <a:lnTo>
                    <a:pt x="548" y="503"/>
                  </a:lnTo>
                  <a:lnTo>
                    <a:pt x="548" y="503"/>
                  </a:lnTo>
                  <a:lnTo>
                    <a:pt x="548" y="503"/>
                  </a:lnTo>
                  <a:lnTo>
                    <a:pt x="548" y="503"/>
                  </a:lnTo>
                  <a:lnTo>
                    <a:pt x="548" y="503"/>
                  </a:lnTo>
                  <a:lnTo>
                    <a:pt x="548" y="503"/>
                  </a:lnTo>
                  <a:lnTo>
                    <a:pt x="549" y="504"/>
                  </a:lnTo>
                  <a:lnTo>
                    <a:pt x="549" y="504"/>
                  </a:lnTo>
                  <a:lnTo>
                    <a:pt x="549" y="504"/>
                  </a:lnTo>
                  <a:lnTo>
                    <a:pt x="549" y="504"/>
                  </a:lnTo>
                  <a:lnTo>
                    <a:pt x="549" y="504"/>
                  </a:lnTo>
                  <a:lnTo>
                    <a:pt x="549" y="504"/>
                  </a:lnTo>
                  <a:lnTo>
                    <a:pt x="549" y="504"/>
                  </a:lnTo>
                  <a:lnTo>
                    <a:pt x="549" y="504"/>
                  </a:lnTo>
                  <a:lnTo>
                    <a:pt x="549" y="505"/>
                  </a:lnTo>
                  <a:lnTo>
                    <a:pt x="549" y="505"/>
                  </a:lnTo>
                  <a:lnTo>
                    <a:pt x="549" y="505"/>
                  </a:lnTo>
                  <a:lnTo>
                    <a:pt x="550" y="505"/>
                  </a:lnTo>
                  <a:lnTo>
                    <a:pt x="550" y="505"/>
                  </a:lnTo>
                  <a:lnTo>
                    <a:pt x="550" y="505"/>
                  </a:lnTo>
                  <a:lnTo>
                    <a:pt x="550" y="505"/>
                  </a:lnTo>
                  <a:lnTo>
                    <a:pt x="550" y="505"/>
                  </a:lnTo>
                  <a:lnTo>
                    <a:pt x="550" y="506"/>
                  </a:lnTo>
                  <a:lnTo>
                    <a:pt x="550" y="506"/>
                  </a:lnTo>
                  <a:lnTo>
                    <a:pt x="550" y="506"/>
                  </a:lnTo>
                  <a:lnTo>
                    <a:pt x="550" y="506"/>
                  </a:lnTo>
                  <a:lnTo>
                    <a:pt x="550" y="506"/>
                  </a:lnTo>
                  <a:lnTo>
                    <a:pt x="550" y="506"/>
                  </a:lnTo>
                  <a:lnTo>
                    <a:pt x="551" y="506"/>
                  </a:lnTo>
                  <a:lnTo>
                    <a:pt x="551" y="507"/>
                  </a:lnTo>
                  <a:lnTo>
                    <a:pt x="551" y="507"/>
                  </a:lnTo>
                  <a:lnTo>
                    <a:pt x="551" y="507"/>
                  </a:lnTo>
                  <a:lnTo>
                    <a:pt x="551" y="507"/>
                  </a:lnTo>
                  <a:lnTo>
                    <a:pt x="551" y="507"/>
                  </a:lnTo>
                  <a:lnTo>
                    <a:pt x="551" y="507"/>
                  </a:lnTo>
                  <a:lnTo>
                    <a:pt x="551" y="507"/>
                  </a:lnTo>
                  <a:lnTo>
                    <a:pt x="551" y="508"/>
                  </a:lnTo>
                  <a:lnTo>
                    <a:pt x="551" y="508"/>
                  </a:lnTo>
                  <a:lnTo>
                    <a:pt x="551" y="508"/>
                  </a:lnTo>
                  <a:lnTo>
                    <a:pt x="552" y="508"/>
                  </a:lnTo>
                  <a:lnTo>
                    <a:pt x="552" y="508"/>
                  </a:lnTo>
                  <a:lnTo>
                    <a:pt x="552" y="508"/>
                  </a:lnTo>
                  <a:lnTo>
                    <a:pt x="552" y="508"/>
                  </a:lnTo>
                  <a:lnTo>
                    <a:pt x="552" y="508"/>
                  </a:lnTo>
                  <a:lnTo>
                    <a:pt x="552" y="509"/>
                  </a:lnTo>
                  <a:lnTo>
                    <a:pt x="552" y="509"/>
                  </a:lnTo>
                  <a:lnTo>
                    <a:pt x="552" y="509"/>
                  </a:lnTo>
                  <a:lnTo>
                    <a:pt x="552" y="509"/>
                  </a:lnTo>
                  <a:lnTo>
                    <a:pt x="552" y="509"/>
                  </a:lnTo>
                  <a:lnTo>
                    <a:pt x="552" y="509"/>
                  </a:lnTo>
                  <a:lnTo>
                    <a:pt x="552" y="509"/>
                  </a:lnTo>
                  <a:lnTo>
                    <a:pt x="553" y="509"/>
                  </a:lnTo>
                  <a:lnTo>
                    <a:pt x="553" y="510"/>
                  </a:lnTo>
                  <a:lnTo>
                    <a:pt x="553" y="510"/>
                  </a:lnTo>
                  <a:lnTo>
                    <a:pt x="553" y="510"/>
                  </a:lnTo>
                  <a:lnTo>
                    <a:pt x="553" y="510"/>
                  </a:lnTo>
                  <a:lnTo>
                    <a:pt x="553" y="510"/>
                  </a:lnTo>
                  <a:lnTo>
                    <a:pt x="553" y="510"/>
                  </a:lnTo>
                  <a:lnTo>
                    <a:pt x="553" y="510"/>
                  </a:lnTo>
                  <a:lnTo>
                    <a:pt x="553" y="510"/>
                  </a:lnTo>
                  <a:lnTo>
                    <a:pt x="553" y="511"/>
                  </a:lnTo>
                  <a:lnTo>
                    <a:pt x="554" y="511"/>
                  </a:lnTo>
                  <a:lnTo>
                    <a:pt x="554" y="511"/>
                  </a:lnTo>
                  <a:lnTo>
                    <a:pt x="554" y="511"/>
                  </a:lnTo>
                  <a:lnTo>
                    <a:pt x="554" y="511"/>
                  </a:lnTo>
                  <a:lnTo>
                    <a:pt x="554" y="511"/>
                  </a:lnTo>
                  <a:lnTo>
                    <a:pt x="554" y="511"/>
                  </a:lnTo>
                  <a:lnTo>
                    <a:pt x="554" y="512"/>
                  </a:lnTo>
                  <a:lnTo>
                    <a:pt x="554" y="512"/>
                  </a:lnTo>
                  <a:lnTo>
                    <a:pt x="554" y="512"/>
                  </a:lnTo>
                  <a:lnTo>
                    <a:pt x="554" y="512"/>
                  </a:lnTo>
                  <a:lnTo>
                    <a:pt x="554" y="512"/>
                  </a:lnTo>
                  <a:lnTo>
                    <a:pt x="554" y="512"/>
                  </a:lnTo>
                  <a:lnTo>
                    <a:pt x="555" y="512"/>
                  </a:lnTo>
                  <a:lnTo>
                    <a:pt x="555" y="512"/>
                  </a:lnTo>
                  <a:lnTo>
                    <a:pt x="555" y="512"/>
                  </a:lnTo>
                  <a:lnTo>
                    <a:pt x="555" y="513"/>
                  </a:lnTo>
                  <a:lnTo>
                    <a:pt x="555" y="513"/>
                  </a:lnTo>
                  <a:lnTo>
                    <a:pt x="555" y="513"/>
                  </a:lnTo>
                  <a:lnTo>
                    <a:pt x="555" y="513"/>
                  </a:lnTo>
                  <a:lnTo>
                    <a:pt x="555" y="513"/>
                  </a:lnTo>
                  <a:lnTo>
                    <a:pt x="555" y="513"/>
                  </a:lnTo>
                  <a:lnTo>
                    <a:pt x="555" y="513"/>
                  </a:lnTo>
                  <a:lnTo>
                    <a:pt x="556" y="514"/>
                  </a:lnTo>
                  <a:lnTo>
                    <a:pt x="556" y="514"/>
                  </a:lnTo>
                  <a:lnTo>
                    <a:pt x="556" y="514"/>
                  </a:lnTo>
                  <a:lnTo>
                    <a:pt x="556" y="514"/>
                  </a:lnTo>
                  <a:lnTo>
                    <a:pt x="556" y="514"/>
                  </a:lnTo>
                  <a:lnTo>
                    <a:pt x="556" y="514"/>
                  </a:lnTo>
                  <a:lnTo>
                    <a:pt x="556" y="514"/>
                  </a:lnTo>
                  <a:lnTo>
                    <a:pt x="556" y="514"/>
                  </a:lnTo>
                  <a:lnTo>
                    <a:pt x="556" y="514"/>
                  </a:lnTo>
                  <a:lnTo>
                    <a:pt x="556" y="515"/>
                  </a:lnTo>
                  <a:lnTo>
                    <a:pt x="556" y="515"/>
                  </a:lnTo>
                  <a:lnTo>
                    <a:pt x="556" y="515"/>
                  </a:lnTo>
                  <a:lnTo>
                    <a:pt x="557" y="515"/>
                  </a:lnTo>
                  <a:lnTo>
                    <a:pt x="557" y="515"/>
                  </a:lnTo>
                  <a:lnTo>
                    <a:pt x="557" y="515"/>
                  </a:lnTo>
                  <a:lnTo>
                    <a:pt x="557" y="515"/>
                  </a:lnTo>
                  <a:lnTo>
                    <a:pt x="557" y="515"/>
                  </a:lnTo>
                  <a:lnTo>
                    <a:pt x="557" y="515"/>
                  </a:lnTo>
                  <a:lnTo>
                    <a:pt x="557" y="516"/>
                  </a:lnTo>
                  <a:lnTo>
                    <a:pt x="557" y="516"/>
                  </a:lnTo>
                  <a:lnTo>
                    <a:pt x="557" y="516"/>
                  </a:lnTo>
                  <a:lnTo>
                    <a:pt x="557" y="516"/>
                  </a:lnTo>
                  <a:lnTo>
                    <a:pt x="557" y="516"/>
                  </a:lnTo>
                  <a:lnTo>
                    <a:pt x="558" y="516"/>
                  </a:lnTo>
                  <a:lnTo>
                    <a:pt x="558" y="516"/>
                  </a:lnTo>
                  <a:lnTo>
                    <a:pt x="558" y="516"/>
                  </a:lnTo>
                  <a:lnTo>
                    <a:pt x="558" y="517"/>
                  </a:lnTo>
                  <a:lnTo>
                    <a:pt x="558" y="517"/>
                  </a:lnTo>
                  <a:lnTo>
                    <a:pt x="558" y="517"/>
                  </a:lnTo>
                  <a:lnTo>
                    <a:pt x="558" y="517"/>
                  </a:lnTo>
                  <a:lnTo>
                    <a:pt x="558" y="517"/>
                  </a:lnTo>
                  <a:lnTo>
                    <a:pt x="558" y="517"/>
                  </a:lnTo>
                  <a:lnTo>
                    <a:pt x="558" y="517"/>
                  </a:lnTo>
                  <a:lnTo>
                    <a:pt x="558" y="517"/>
                  </a:lnTo>
                  <a:lnTo>
                    <a:pt x="559" y="517"/>
                  </a:lnTo>
                  <a:lnTo>
                    <a:pt x="559" y="518"/>
                  </a:lnTo>
                  <a:lnTo>
                    <a:pt x="559" y="518"/>
                  </a:lnTo>
                  <a:lnTo>
                    <a:pt x="559" y="518"/>
                  </a:lnTo>
                  <a:lnTo>
                    <a:pt x="559" y="518"/>
                  </a:lnTo>
                  <a:lnTo>
                    <a:pt x="559" y="518"/>
                  </a:lnTo>
                  <a:lnTo>
                    <a:pt x="559" y="518"/>
                  </a:lnTo>
                  <a:lnTo>
                    <a:pt x="559" y="518"/>
                  </a:lnTo>
                  <a:lnTo>
                    <a:pt x="559" y="518"/>
                  </a:lnTo>
                  <a:lnTo>
                    <a:pt x="559" y="518"/>
                  </a:lnTo>
                  <a:lnTo>
                    <a:pt x="559" y="519"/>
                  </a:lnTo>
                  <a:lnTo>
                    <a:pt x="560" y="519"/>
                  </a:lnTo>
                  <a:lnTo>
                    <a:pt x="560" y="519"/>
                  </a:lnTo>
                  <a:lnTo>
                    <a:pt x="560" y="519"/>
                  </a:lnTo>
                  <a:lnTo>
                    <a:pt x="560" y="519"/>
                  </a:lnTo>
                  <a:lnTo>
                    <a:pt x="560" y="519"/>
                  </a:lnTo>
                  <a:lnTo>
                    <a:pt x="560" y="519"/>
                  </a:lnTo>
                  <a:lnTo>
                    <a:pt x="560" y="519"/>
                  </a:lnTo>
                  <a:lnTo>
                    <a:pt x="560" y="520"/>
                  </a:lnTo>
                  <a:lnTo>
                    <a:pt x="560" y="520"/>
                  </a:lnTo>
                  <a:lnTo>
                    <a:pt x="560" y="520"/>
                  </a:lnTo>
                  <a:lnTo>
                    <a:pt x="561" y="520"/>
                  </a:lnTo>
                  <a:lnTo>
                    <a:pt x="561" y="520"/>
                  </a:lnTo>
                  <a:lnTo>
                    <a:pt x="561" y="520"/>
                  </a:lnTo>
                  <a:lnTo>
                    <a:pt x="561" y="520"/>
                  </a:lnTo>
                  <a:lnTo>
                    <a:pt x="561" y="520"/>
                  </a:lnTo>
                  <a:lnTo>
                    <a:pt x="561" y="520"/>
                  </a:lnTo>
                  <a:lnTo>
                    <a:pt x="561" y="520"/>
                  </a:lnTo>
                  <a:lnTo>
                    <a:pt x="561" y="521"/>
                  </a:lnTo>
                  <a:lnTo>
                    <a:pt x="561" y="521"/>
                  </a:lnTo>
                  <a:lnTo>
                    <a:pt x="561" y="521"/>
                  </a:lnTo>
                  <a:lnTo>
                    <a:pt x="561" y="521"/>
                  </a:lnTo>
                  <a:lnTo>
                    <a:pt x="561" y="521"/>
                  </a:lnTo>
                  <a:lnTo>
                    <a:pt x="562" y="521"/>
                  </a:lnTo>
                  <a:lnTo>
                    <a:pt x="562" y="521"/>
                  </a:lnTo>
                  <a:lnTo>
                    <a:pt x="562" y="521"/>
                  </a:lnTo>
                  <a:lnTo>
                    <a:pt x="562" y="522"/>
                  </a:lnTo>
                  <a:lnTo>
                    <a:pt x="562" y="522"/>
                  </a:lnTo>
                  <a:lnTo>
                    <a:pt x="562" y="522"/>
                  </a:lnTo>
                  <a:lnTo>
                    <a:pt x="562" y="522"/>
                  </a:lnTo>
                  <a:lnTo>
                    <a:pt x="562" y="522"/>
                  </a:lnTo>
                  <a:lnTo>
                    <a:pt x="562" y="522"/>
                  </a:lnTo>
                  <a:lnTo>
                    <a:pt x="562" y="522"/>
                  </a:lnTo>
                  <a:lnTo>
                    <a:pt x="562" y="522"/>
                  </a:lnTo>
                  <a:lnTo>
                    <a:pt x="563" y="522"/>
                  </a:lnTo>
                  <a:lnTo>
                    <a:pt x="563" y="522"/>
                  </a:lnTo>
                  <a:lnTo>
                    <a:pt x="563" y="523"/>
                  </a:lnTo>
                  <a:lnTo>
                    <a:pt x="563" y="523"/>
                  </a:lnTo>
                  <a:lnTo>
                    <a:pt x="563" y="523"/>
                  </a:lnTo>
                  <a:lnTo>
                    <a:pt x="563" y="523"/>
                  </a:lnTo>
                  <a:lnTo>
                    <a:pt x="563" y="523"/>
                  </a:lnTo>
                  <a:lnTo>
                    <a:pt x="563" y="523"/>
                  </a:lnTo>
                  <a:lnTo>
                    <a:pt x="563" y="523"/>
                  </a:lnTo>
                  <a:lnTo>
                    <a:pt x="563" y="523"/>
                  </a:lnTo>
                  <a:lnTo>
                    <a:pt x="563" y="523"/>
                  </a:lnTo>
                  <a:lnTo>
                    <a:pt x="564" y="523"/>
                  </a:lnTo>
                  <a:lnTo>
                    <a:pt x="564" y="524"/>
                  </a:lnTo>
                  <a:lnTo>
                    <a:pt x="564" y="524"/>
                  </a:lnTo>
                  <a:lnTo>
                    <a:pt x="564" y="524"/>
                  </a:lnTo>
                  <a:lnTo>
                    <a:pt x="564" y="524"/>
                  </a:lnTo>
                  <a:lnTo>
                    <a:pt x="564" y="524"/>
                  </a:lnTo>
                  <a:lnTo>
                    <a:pt x="564" y="524"/>
                  </a:lnTo>
                  <a:lnTo>
                    <a:pt x="564" y="524"/>
                  </a:lnTo>
                  <a:lnTo>
                    <a:pt x="564" y="524"/>
                  </a:lnTo>
                  <a:lnTo>
                    <a:pt x="564" y="524"/>
                  </a:lnTo>
                  <a:lnTo>
                    <a:pt x="564" y="525"/>
                  </a:lnTo>
                  <a:lnTo>
                    <a:pt x="565" y="525"/>
                  </a:lnTo>
                  <a:lnTo>
                    <a:pt x="565" y="525"/>
                  </a:lnTo>
                  <a:lnTo>
                    <a:pt x="565" y="525"/>
                  </a:lnTo>
                  <a:lnTo>
                    <a:pt x="565" y="525"/>
                  </a:lnTo>
                  <a:lnTo>
                    <a:pt x="565" y="525"/>
                  </a:lnTo>
                  <a:lnTo>
                    <a:pt x="565" y="525"/>
                  </a:lnTo>
                  <a:lnTo>
                    <a:pt x="565" y="525"/>
                  </a:lnTo>
                  <a:lnTo>
                    <a:pt x="565" y="525"/>
                  </a:lnTo>
                  <a:lnTo>
                    <a:pt x="565" y="525"/>
                  </a:lnTo>
                  <a:lnTo>
                    <a:pt x="565" y="526"/>
                  </a:lnTo>
                  <a:lnTo>
                    <a:pt x="565" y="526"/>
                  </a:lnTo>
                  <a:lnTo>
                    <a:pt x="565" y="526"/>
                  </a:lnTo>
                  <a:lnTo>
                    <a:pt x="566" y="526"/>
                  </a:lnTo>
                  <a:lnTo>
                    <a:pt x="566" y="526"/>
                  </a:lnTo>
                  <a:lnTo>
                    <a:pt x="566" y="526"/>
                  </a:lnTo>
                  <a:lnTo>
                    <a:pt x="566" y="526"/>
                  </a:lnTo>
                  <a:lnTo>
                    <a:pt x="566" y="526"/>
                  </a:lnTo>
                  <a:lnTo>
                    <a:pt x="566" y="526"/>
                  </a:lnTo>
                  <a:lnTo>
                    <a:pt x="566" y="526"/>
                  </a:lnTo>
                  <a:lnTo>
                    <a:pt x="566" y="527"/>
                  </a:lnTo>
                  <a:lnTo>
                    <a:pt x="566" y="527"/>
                  </a:lnTo>
                  <a:lnTo>
                    <a:pt x="566" y="527"/>
                  </a:lnTo>
                  <a:lnTo>
                    <a:pt x="567" y="527"/>
                  </a:lnTo>
                  <a:lnTo>
                    <a:pt x="567" y="527"/>
                  </a:lnTo>
                  <a:lnTo>
                    <a:pt x="567" y="527"/>
                  </a:lnTo>
                  <a:lnTo>
                    <a:pt x="567" y="527"/>
                  </a:lnTo>
                  <a:lnTo>
                    <a:pt x="567" y="527"/>
                  </a:lnTo>
                  <a:lnTo>
                    <a:pt x="567" y="527"/>
                  </a:lnTo>
                  <a:lnTo>
                    <a:pt x="567" y="527"/>
                  </a:lnTo>
                  <a:lnTo>
                    <a:pt x="567" y="528"/>
                  </a:lnTo>
                  <a:lnTo>
                    <a:pt x="567" y="528"/>
                  </a:lnTo>
                  <a:lnTo>
                    <a:pt x="567" y="528"/>
                  </a:lnTo>
                  <a:lnTo>
                    <a:pt x="567" y="528"/>
                  </a:lnTo>
                  <a:lnTo>
                    <a:pt x="567" y="528"/>
                  </a:lnTo>
                  <a:lnTo>
                    <a:pt x="568" y="528"/>
                  </a:lnTo>
                  <a:lnTo>
                    <a:pt x="568" y="528"/>
                  </a:lnTo>
                  <a:lnTo>
                    <a:pt x="568" y="528"/>
                  </a:lnTo>
                  <a:lnTo>
                    <a:pt x="568" y="528"/>
                  </a:lnTo>
                  <a:lnTo>
                    <a:pt x="568" y="528"/>
                  </a:lnTo>
                  <a:lnTo>
                    <a:pt x="568" y="528"/>
                  </a:lnTo>
                  <a:lnTo>
                    <a:pt x="568" y="529"/>
                  </a:lnTo>
                  <a:lnTo>
                    <a:pt x="568" y="529"/>
                  </a:lnTo>
                  <a:lnTo>
                    <a:pt x="568" y="529"/>
                  </a:lnTo>
                  <a:lnTo>
                    <a:pt x="568" y="529"/>
                  </a:lnTo>
                  <a:lnTo>
                    <a:pt x="569" y="529"/>
                  </a:lnTo>
                  <a:lnTo>
                    <a:pt x="569" y="529"/>
                  </a:lnTo>
                  <a:lnTo>
                    <a:pt x="569" y="529"/>
                  </a:lnTo>
                  <a:lnTo>
                    <a:pt x="569" y="529"/>
                  </a:lnTo>
                  <a:lnTo>
                    <a:pt x="569" y="529"/>
                  </a:lnTo>
                  <a:lnTo>
                    <a:pt x="569" y="529"/>
                  </a:lnTo>
                  <a:lnTo>
                    <a:pt x="569" y="530"/>
                  </a:lnTo>
                  <a:lnTo>
                    <a:pt x="569" y="530"/>
                  </a:lnTo>
                  <a:lnTo>
                    <a:pt x="569" y="530"/>
                  </a:lnTo>
                  <a:lnTo>
                    <a:pt x="569" y="530"/>
                  </a:lnTo>
                  <a:lnTo>
                    <a:pt x="569" y="530"/>
                  </a:lnTo>
                  <a:lnTo>
                    <a:pt x="569" y="530"/>
                  </a:lnTo>
                  <a:lnTo>
                    <a:pt x="570" y="530"/>
                  </a:lnTo>
                  <a:lnTo>
                    <a:pt x="570" y="530"/>
                  </a:lnTo>
                  <a:lnTo>
                    <a:pt x="570" y="530"/>
                  </a:lnTo>
                  <a:lnTo>
                    <a:pt x="570" y="530"/>
                  </a:lnTo>
                  <a:lnTo>
                    <a:pt x="570" y="530"/>
                  </a:lnTo>
                  <a:lnTo>
                    <a:pt x="570" y="531"/>
                  </a:lnTo>
                  <a:lnTo>
                    <a:pt x="570" y="531"/>
                  </a:lnTo>
                  <a:lnTo>
                    <a:pt x="570" y="531"/>
                  </a:lnTo>
                  <a:lnTo>
                    <a:pt x="570" y="531"/>
                  </a:lnTo>
                  <a:lnTo>
                    <a:pt x="570" y="531"/>
                  </a:lnTo>
                  <a:lnTo>
                    <a:pt x="570" y="531"/>
                  </a:lnTo>
                  <a:lnTo>
                    <a:pt x="571" y="531"/>
                  </a:lnTo>
                  <a:lnTo>
                    <a:pt x="571" y="531"/>
                  </a:lnTo>
                  <a:lnTo>
                    <a:pt x="571" y="531"/>
                  </a:lnTo>
                  <a:lnTo>
                    <a:pt x="571" y="531"/>
                  </a:lnTo>
                  <a:lnTo>
                    <a:pt x="571" y="531"/>
                  </a:lnTo>
                  <a:lnTo>
                    <a:pt x="571" y="532"/>
                  </a:lnTo>
                  <a:lnTo>
                    <a:pt x="571" y="532"/>
                  </a:lnTo>
                  <a:lnTo>
                    <a:pt x="571" y="532"/>
                  </a:lnTo>
                  <a:lnTo>
                    <a:pt x="571" y="532"/>
                  </a:lnTo>
                  <a:lnTo>
                    <a:pt x="571" y="532"/>
                  </a:lnTo>
                  <a:lnTo>
                    <a:pt x="571" y="532"/>
                  </a:lnTo>
                  <a:lnTo>
                    <a:pt x="572" y="532"/>
                  </a:lnTo>
                  <a:lnTo>
                    <a:pt x="572" y="532"/>
                  </a:lnTo>
                  <a:lnTo>
                    <a:pt x="572" y="532"/>
                  </a:lnTo>
                  <a:lnTo>
                    <a:pt x="572" y="532"/>
                  </a:lnTo>
                  <a:lnTo>
                    <a:pt x="572" y="532"/>
                  </a:lnTo>
                  <a:lnTo>
                    <a:pt x="572" y="533"/>
                  </a:lnTo>
                  <a:lnTo>
                    <a:pt x="572" y="533"/>
                  </a:lnTo>
                  <a:lnTo>
                    <a:pt x="572" y="533"/>
                  </a:lnTo>
                  <a:lnTo>
                    <a:pt x="572" y="533"/>
                  </a:lnTo>
                  <a:lnTo>
                    <a:pt x="572" y="533"/>
                  </a:lnTo>
                  <a:lnTo>
                    <a:pt x="572" y="533"/>
                  </a:lnTo>
                  <a:lnTo>
                    <a:pt x="573" y="533"/>
                  </a:lnTo>
                  <a:lnTo>
                    <a:pt x="573" y="533"/>
                  </a:lnTo>
                  <a:lnTo>
                    <a:pt x="573" y="533"/>
                  </a:lnTo>
                  <a:lnTo>
                    <a:pt x="573" y="533"/>
                  </a:lnTo>
                  <a:lnTo>
                    <a:pt x="573" y="533"/>
                  </a:lnTo>
                  <a:lnTo>
                    <a:pt x="573" y="533"/>
                  </a:lnTo>
                  <a:lnTo>
                    <a:pt x="573" y="534"/>
                  </a:lnTo>
                  <a:lnTo>
                    <a:pt x="573" y="534"/>
                  </a:lnTo>
                  <a:lnTo>
                    <a:pt x="573" y="534"/>
                  </a:lnTo>
                  <a:lnTo>
                    <a:pt x="573" y="534"/>
                  </a:lnTo>
                  <a:lnTo>
                    <a:pt x="574" y="534"/>
                  </a:lnTo>
                  <a:lnTo>
                    <a:pt x="574" y="534"/>
                  </a:lnTo>
                  <a:lnTo>
                    <a:pt x="574" y="534"/>
                  </a:lnTo>
                  <a:lnTo>
                    <a:pt x="574" y="534"/>
                  </a:lnTo>
                  <a:lnTo>
                    <a:pt x="574" y="534"/>
                  </a:lnTo>
                  <a:lnTo>
                    <a:pt x="574" y="534"/>
                  </a:lnTo>
                  <a:lnTo>
                    <a:pt x="574" y="534"/>
                  </a:lnTo>
                  <a:lnTo>
                    <a:pt x="574" y="535"/>
                  </a:lnTo>
                  <a:lnTo>
                    <a:pt x="574" y="535"/>
                  </a:lnTo>
                  <a:lnTo>
                    <a:pt x="574" y="535"/>
                  </a:lnTo>
                  <a:lnTo>
                    <a:pt x="574" y="535"/>
                  </a:lnTo>
                  <a:lnTo>
                    <a:pt x="574" y="535"/>
                  </a:lnTo>
                  <a:lnTo>
                    <a:pt x="575" y="535"/>
                  </a:lnTo>
                  <a:lnTo>
                    <a:pt x="575" y="535"/>
                  </a:lnTo>
                  <a:lnTo>
                    <a:pt x="575" y="535"/>
                  </a:lnTo>
                  <a:lnTo>
                    <a:pt x="575" y="535"/>
                  </a:lnTo>
                  <a:lnTo>
                    <a:pt x="575" y="535"/>
                  </a:lnTo>
                  <a:lnTo>
                    <a:pt x="575" y="535"/>
                  </a:lnTo>
                  <a:lnTo>
                    <a:pt x="575" y="535"/>
                  </a:lnTo>
                  <a:lnTo>
                    <a:pt x="575" y="535"/>
                  </a:lnTo>
                  <a:lnTo>
                    <a:pt x="575" y="536"/>
                  </a:lnTo>
                  <a:lnTo>
                    <a:pt x="575" y="536"/>
                  </a:lnTo>
                  <a:lnTo>
                    <a:pt x="575" y="536"/>
                  </a:lnTo>
                  <a:lnTo>
                    <a:pt x="575" y="536"/>
                  </a:lnTo>
                  <a:lnTo>
                    <a:pt x="576" y="536"/>
                  </a:lnTo>
                  <a:lnTo>
                    <a:pt x="576" y="536"/>
                  </a:lnTo>
                  <a:lnTo>
                    <a:pt x="576" y="536"/>
                  </a:lnTo>
                  <a:lnTo>
                    <a:pt x="576" y="536"/>
                  </a:lnTo>
                  <a:lnTo>
                    <a:pt x="576" y="536"/>
                  </a:lnTo>
                  <a:lnTo>
                    <a:pt x="576" y="536"/>
                  </a:lnTo>
                  <a:lnTo>
                    <a:pt x="576" y="536"/>
                  </a:lnTo>
                  <a:lnTo>
                    <a:pt x="576" y="536"/>
                  </a:lnTo>
                  <a:lnTo>
                    <a:pt x="576" y="537"/>
                  </a:lnTo>
                  <a:lnTo>
                    <a:pt x="576" y="537"/>
                  </a:lnTo>
                  <a:lnTo>
                    <a:pt x="577" y="537"/>
                  </a:lnTo>
                  <a:lnTo>
                    <a:pt x="577" y="537"/>
                  </a:lnTo>
                  <a:lnTo>
                    <a:pt x="577" y="537"/>
                  </a:lnTo>
                  <a:lnTo>
                    <a:pt x="577" y="537"/>
                  </a:lnTo>
                  <a:lnTo>
                    <a:pt x="577" y="537"/>
                  </a:lnTo>
                  <a:lnTo>
                    <a:pt x="577" y="537"/>
                  </a:lnTo>
                  <a:lnTo>
                    <a:pt x="577" y="537"/>
                  </a:lnTo>
                  <a:lnTo>
                    <a:pt x="577" y="537"/>
                  </a:lnTo>
                  <a:lnTo>
                    <a:pt x="577" y="537"/>
                  </a:lnTo>
                  <a:lnTo>
                    <a:pt x="577" y="537"/>
                  </a:lnTo>
                  <a:lnTo>
                    <a:pt x="577" y="537"/>
                  </a:lnTo>
                  <a:lnTo>
                    <a:pt x="578" y="538"/>
                  </a:lnTo>
                  <a:lnTo>
                    <a:pt x="578" y="538"/>
                  </a:lnTo>
                  <a:lnTo>
                    <a:pt x="578" y="538"/>
                  </a:lnTo>
                  <a:lnTo>
                    <a:pt x="578" y="538"/>
                  </a:lnTo>
                  <a:lnTo>
                    <a:pt x="578" y="538"/>
                  </a:lnTo>
                  <a:lnTo>
                    <a:pt x="578" y="538"/>
                  </a:lnTo>
                  <a:lnTo>
                    <a:pt x="578" y="538"/>
                  </a:lnTo>
                  <a:lnTo>
                    <a:pt x="578" y="538"/>
                  </a:lnTo>
                  <a:lnTo>
                    <a:pt x="578" y="538"/>
                  </a:lnTo>
                  <a:lnTo>
                    <a:pt x="578" y="538"/>
                  </a:lnTo>
                  <a:lnTo>
                    <a:pt x="578" y="538"/>
                  </a:lnTo>
                  <a:lnTo>
                    <a:pt x="578" y="538"/>
                  </a:lnTo>
                  <a:lnTo>
                    <a:pt x="579" y="538"/>
                  </a:lnTo>
                  <a:lnTo>
                    <a:pt x="579" y="539"/>
                  </a:lnTo>
                  <a:lnTo>
                    <a:pt x="579" y="539"/>
                  </a:lnTo>
                  <a:lnTo>
                    <a:pt x="579" y="539"/>
                  </a:lnTo>
                  <a:lnTo>
                    <a:pt x="579" y="539"/>
                  </a:lnTo>
                  <a:lnTo>
                    <a:pt x="579" y="539"/>
                  </a:lnTo>
                  <a:lnTo>
                    <a:pt x="579" y="539"/>
                  </a:lnTo>
                  <a:lnTo>
                    <a:pt x="579" y="539"/>
                  </a:lnTo>
                  <a:lnTo>
                    <a:pt x="579" y="539"/>
                  </a:lnTo>
                  <a:lnTo>
                    <a:pt x="579" y="539"/>
                  </a:lnTo>
                  <a:lnTo>
                    <a:pt x="580" y="539"/>
                  </a:lnTo>
                  <a:lnTo>
                    <a:pt x="580" y="539"/>
                  </a:lnTo>
                  <a:lnTo>
                    <a:pt x="580" y="539"/>
                  </a:lnTo>
                  <a:lnTo>
                    <a:pt x="580" y="539"/>
                  </a:lnTo>
                  <a:lnTo>
                    <a:pt x="580" y="540"/>
                  </a:lnTo>
                  <a:lnTo>
                    <a:pt x="580" y="540"/>
                  </a:lnTo>
                  <a:lnTo>
                    <a:pt x="580" y="540"/>
                  </a:lnTo>
                  <a:lnTo>
                    <a:pt x="580" y="540"/>
                  </a:lnTo>
                  <a:lnTo>
                    <a:pt x="580" y="540"/>
                  </a:lnTo>
                  <a:lnTo>
                    <a:pt x="580" y="540"/>
                  </a:lnTo>
                  <a:lnTo>
                    <a:pt x="580" y="540"/>
                  </a:lnTo>
                  <a:lnTo>
                    <a:pt x="580" y="540"/>
                  </a:lnTo>
                  <a:lnTo>
                    <a:pt x="581" y="540"/>
                  </a:lnTo>
                  <a:lnTo>
                    <a:pt x="581" y="540"/>
                  </a:lnTo>
                  <a:lnTo>
                    <a:pt x="581" y="540"/>
                  </a:lnTo>
                  <a:lnTo>
                    <a:pt x="581" y="540"/>
                  </a:lnTo>
                  <a:lnTo>
                    <a:pt x="581" y="540"/>
                  </a:lnTo>
                  <a:lnTo>
                    <a:pt x="581" y="540"/>
                  </a:lnTo>
                  <a:lnTo>
                    <a:pt x="581" y="541"/>
                  </a:lnTo>
                  <a:lnTo>
                    <a:pt x="581" y="541"/>
                  </a:lnTo>
                  <a:lnTo>
                    <a:pt x="581" y="541"/>
                  </a:lnTo>
                  <a:lnTo>
                    <a:pt x="581" y="541"/>
                  </a:lnTo>
                  <a:lnTo>
                    <a:pt x="582" y="541"/>
                  </a:lnTo>
                  <a:lnTo>
                    <a:pt x="582" y="541"/>
                  </a:lnTo>
                  <a:lnTo>
                    <a:pt x="582" y="541"/>
                  </a:lnTo>
                  <a:lnTo>
                    <a:pt x="582" y="541"/>
                  </a:lnTo>
                  <a:lnTo>
                    <a:pt x="582" y="541"/>
                  </a:lnTo>
                  <a:lnTo>
                    <a:pt x="582" y="541"/>
                  </a:lnTo>
                  <a:lnTo>
                    <a:pt x="582" y="541"/>
                  </a:lnTo>
                  <a:lnTo>
                    <a:pt x="582" y="541"/>
                  </a:lnTo>
                  <a:lnTo>
                    <a:pt x="582" y="541"/>
                  </a:lnTo>
                  <a:lnTo>
                    <a:pt x="582" y="542"/>
                  </a:lnTo>
                  <a:lnTo>
                    <a:pt x="582" y="542"/>
                  </a:lnTo>
                  <a:lnTo>
                    <a:pt x="582"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4" y="542"/>
                  </a:lnTo>
                  <a:lnTo>
                    <a:pt x="584" y="543"/>
                  </a:lnTo>
                  <a:lnTo>
                    <a:pt x="584" y="543"/>
                  </a:lnTo>
                  <a:lnTo>
                    <a:pt x="584" y="543"/>
                  </a:lnTo>
                  <a:lnTo>
                    <a:pt x="584" y="543"/>
                  </a:lnTo>
                  <a:lnTo>
                    <a:pt x="584" y="543"/>
                  </a:lnTo>
                  <a:lnTo>
                    <a:pt x="584" y="543"/>
                  </a:lnTo>
                  <a:lnTo>
                    <a:pt x="584" y="543"/>
                  </a:lnTo>
                  <a:lnTo>
                    <a:pt x="584" y="543"/>
                  </a:lnTo>
                  <a:lnTo>
                    <a:pt x="584" y="543"/>
                  </a:lnTo>
                  <a:lnTo>
                    <a:pt x="584" y="543"/>
                  </a:lnTo>
                  <a:lnTo>
                    <a:pt x="585" y="543"/>
                  </a:lnTo>
                  <a:lnTo>
                    <a:pt x="585" y="543"/>
                  </a:lnTo>
                  <a:lnTo>
                    <a:pt x="585" y="543"/>
                  </a:lnTo>
                  <a:lnTo>
                    <a:pt x="585" y="543"/>
                  </a:lnTo>
                  <a:lnTo>
                    <a:pt x="585" y="543"/>
                  </a:lnTo>
                  <a:lnTo>
                    <a:pt x="585" y="543"/>
                  </a:lnTo>
                  <a:lnTo>
                    <a:pt x="585" y="544"/>
                  </a:lnTo>
                  <a:lnTo>
                    <a:pt x="585" y="544"/>
                  </a:lnTo>
                  <a:lnTo>
                    <a:pt x="585" y="544"/>
                  </a:lnTo>
                  <a:lnTo>
                    <a:pt x="585" y="544"/>
                  </a:lnTo>
                  <a:lnTo>
                    <a:pt x="585" y="544"/>
                  </a:lnTo>
                  <a:lnTo>
                    <a:pt x="586" y="544"/>
                  </a:lnTo>
                  <a:lnTo>
                    <a:pt x="586" y="544"/>
                  </a:lnTo>
                  <a:lnTo>
                    <a:pt x="586" y="544"/>
                  </a:lnTo>
                  <a:lnTo>
                    <a:pt x="586" y="544"/>
                  </a:lnTo>
                  <a:lnTo>
                    <a:pt x="586" y="544"/>
                  </a:lnTo>
                  <a:lnTo>
                    <a:pt x="586" y="544"/>
                  </a:lnTo>
                  <a:lnTo>
                    <a:pt x="586" y="544"/>
                  </a:lnTo>
                  <a:lnTo>
                    <a:pt x="586" y="544"/>
                  </a:lnTo>
                  <a:lnTo>
                    <a:pt x="586" y="544"/>
                  </a:lnTo>
                  <a:lnTo>
                    <a:pt x="586" y="545"/>
                  </a:lnTo>
                  <a:lnTo>
                    <a:pt x="586" y="545"/>
                  </a:lnTo>
                  <a:lnTo>
                    <a:pt x="586" y="545"/>
                  </a:lnTo>
                  <a:lnTo>
                    <a:pt x="587" y="545"/>
                  </a:lnTo>
                  <a:lnTo>
                    <a:pt x="587" y="545"/>
                  </a:lnTo>
                  <a:lnTo>
                    <a:pt x="587" y="545"/>
                  </a:lnTo>
                  <a:lnTo>
                    <a:pt x="587" y="545"/>
                  </a:lnTo>
                  <a:lnTo>
                    <a:pt x="587" y="545"/>
                  </a:lnTo>
                  <a:lnTo>
                    <a:pt x="587" y="545"/>
                  </a:lnTo>
                  <a:lnTo>
                    <a:pt x="587" y="545"/>
                  </a:lnTo>
                  <a:lnTo>
                    <a:pt x="587" y="545"/>
                  </a:lnTo>
                  <a:lnTo>
                    <a:pt x="587" y="545"/>
                  </a:lnTo>
                  <a:lnTo>
                    <a:pt x="587" y="545"/>
                  </a:lnTo>
                  <a:lnTo>
                    <a:pt x="588" y="545"/>
                  </a:lnTo>
                  <a:lnTo>
                    <a:pt x="588" y="545"/>
                  </a:lnTo>
                  <a:lnTo>
                    <a:pt x="588" y="545"/>
                  </a:lnTo>
                  <a:lnTo>
                    <a:pt x="588" y="545"/>
                  </a:lnTo>
                  <a:lnTo>
                    <a:pt x="588" y="546"/>
                  </a:lnTo>
                  <a:lnTo>
                    <a:pt x="588" y="546"/>
                  </a:lnTo>
                  <a:lnTo>
                    <a:pt x="588" y="546"/>
                  </a:lnTo>
                  <a:lnTo>
                    <a:pt x="588" y="546"/>
                  </a:lnTo>
                  <a:lnTo>
                    <a:pt x="588" y="546"/>
                  </a:lnTo>
                  <a:lnTo>
                    <a:pt x="588" y="546"/>
                  </a:lnTo>
                  <a:lnTo>
                    <a:pt x="588" y="546"/>
                  </a:lnTo>
                  <a:lnTo>
                    <a:pt x="588" y="546"/>
                  </a:lnTo>
                  <a:lnTo>
                    <a:pt x="589" y="546"/>
                  </a:lnTo>
                  <a:lnTo>
                    <a:pt x="589" y="546"/>
                  </a:lnTo>
                  <a:lnTo>
                    <a:pt x="589" y="546"/>
                  </a:lnTo>
                  <a:lnTo>
                    <a:pt x="589" y="546"/>
                  </a:lnTo>
                  <a:lnTo>
                    <a:pt x="589" y="546"/>
                  </a:lnTo>
                  <a:lnTo>
                    <a:pt x="589" y="546"/>
                  </a:lnTo>
                  <a:lnTo>
                    <a:pt x="589" y="546"/>
                  </a:lnTo>
                  <a:lnTo>
                    <a:pt x="589" y="546"/>
                  </a:lnTo>
                  <a:lnTo>
                    <a:pt x="589" y="547"/>
                  </a:lnTo>
                  <a:lnTo>
                    <a:pt x="589" y="547"/>
                  </a:lnTo>
                  <a:lnTo>
                    <a:pt x="590" y="547"/>
                  </a:lnTo>
                  <a:lnTo>
                    <a:pt x="590" y="547"/>
                  </a:lnTo>
                  <a:lnTo>
                    <a:pt x="590" y="547"/>
                  </a:lnTo>
                  <a:lnTo>
                    <a:pt x="590" y="547"/>
                  </a:lnTo>
                  <a:lnTo>
                    <a:pt x="590" y="547"/>
                  </a:lnTo>
                  <a:lnTo>
                    <a:pt x="590" y="547"/>
                  </a:lnTo>
                  <a:lnTo>
                    <a:pt x="590" y="547"/>
                  </a:lnTo>
                  <a:lnTo>
                    <a:pt x="590" y="547"/>
                  </a:lnTo>
                  <a:lnTo>
                    <a:pt x="590" y="547"/>
                  </a:lnTo>
                  <a:lnTo>
                    <a:pt x="590" y="547"/>
                  </a:lnTo>
                  <a:lnTo>
                    <a:pt x="590" y="547"/>
                  </a:lnTo>
                  <a:lnTo>
                    <a:pt x="591" y="547"/>
                  </a:lnTo>
                  <a:lnTo>
                    <a:pt x="591" y="547"/>
                  </a:lnTo>
                  <a:lnTo>
                    <a:pt x="591" y="547"/>
                  </a:lnTo>
                  <a:lnTo>
                    <a:pt x="591" y="547"/>
                  </a:lnTo>
                  <a:lnTo>
                    <a:pt x="591" y="548"/>
                  </a:lnTo>
                  <a:lnTo>
                    <a:pt x="591" y="548"/>
                  </a:lnTo>
                  <a:lnTo>
                    <a:pt x="591" y="548"/>
                  </a:lnTo>
                  <a:lnTo>
                    <a:pt x="591" y="548"/>
                  </a:lnTo>
                  <a:lnTo>
                    <a:pt x="591" y="548"/>
                  </a:lnTo>
                  <a:lnTo>
                    <a:pt x="591" y="548"/>
                  </a:lnTo>
                  <a:lnTo>
                    <a:pt x="591" y="548"/>
                  </a:lnTo>
                  <a:lnTo>
                    <a:pt x="591" y="548"/>
                  </a:lnTo>
                  <a:lnTo>
                    <a:pt x="592" y="548"/>
                  </a:lnTo>
                  <a:lnTo>
                    <a:pt x="592" y="548"/>
                  </a:lnTo>
                  <a:lnTo>
                    <a:pt x="592" y="548"/>
                  </a:lnTo>
                  <a:lnTo>
                    <a:pt x="592" y="548"/>
                  </a:lnTo>
                  <a:lnTo>
                    <a:pt x="592" y="548"/>
                  </a:lnTo>
                  <a:lnTo>
                    <a:pt x="592" y="548"/>
                  </a:lnTo>
                  <a:lnTo>
                    <a:pt x="592" y="548"/>
                  </a:lnTo>
                  <a:lnTo>
                    <a:pt x="592" y="548"/>
                  </a:lnTo>
                  <a:lnTo>
                    <a:pt x="592" y="548"/>
                  </a:lnTo>
                  <a:lnTo>
                    <a:pt x="592" y="548"/>
                  </a:lnTo>
                  <a:lnTo>
                    <a:pt x="593" y="548"/>
                  </a:lnTo>
                  <a:lnTo>
                    <a:pt x="593" y="549"/>
                  </a:lnTo>
                  <a:lnTo>
                    <a:pt x="593" y="549"/>
                  </a:lnTo>
                  <a:lnTo>
                    <a:pt x="593" y="549"/>
                  </a:lnTo>
                  <a:lnTo>
                    <a:pt x="593" y="549"/>
                  </a:lnTo>
                  <a:lnTo>
                    <a:pt x="593" y="549"/>
                  </a:lnTo>
                  <a:lnTo>
                    <a:pt x="593" y="549"/>
                  </a:lnTo>
                  <a:lnTo>
                    <a:pt x="593" y="549"/>
                  </a:lnTo>
                  <a:lnTo>
                    <a:pt x="593" y="549"/>
                  </a:lnTo>
                  <a:lnTo>
                    <a:pt x="593" y="549"/>
                  </a:lnTo>
                  <a:lnTo>
                    <a:pt x="593" y="549"/>
                  </a:lnTo>
                  <a:lnTo>
                    <a:pt x="593" y="549"/>
                  </a:lnTo>
                  <a:lnTo>
                    <a:pt x="594" y="549"/>
                  </a:lnTo>
                  <a:lnTo>
                    <a:pt x="594" y="549"/>
                  </a:lnTo>
                  <a:lnTo>
                    <a:pt x="594" y="549"/>
                  </a:lnTo>
                  <a:lnTo>
                    <a:pt x="594" y="549"/>
                  </a:lnTo>
                  <a:lnTo>
                    <a:pt x="594" y="549"/>
                  </a:lnTo>
                  <a:lnTo>
                    <a:pt x="594" y="549"/>
                  </a:lnTo>
                  <a:lnTo>
                    <a:pt x="594" y="550"/>
                  </a:lnTo>
                  <a:lnTo>
                    <a:pt x="594" y="550"/>
                  </a:lnTo>
                  <a:lnTo>
                    <a:pt x="594" y="550"/>
                  </a:lnTo>
                  <a:lnTo>
                    <a:pt x="594" y="550"/>
                  </a:lnTo>
                  <a:lnTo>
                    <a:pt x="595" y="550"/>
                  </a:lnTo>
                  <a:lnTo>
                    <a:pt x="595" y="550"/>
                  </a:lnTo>
                  <a:lnTo>
                    <a:pt x="595" y="550"/>
                  </a:lnTo>
                  <a:lnTo>
                    <a:pt x="595" y="550"/>
                  </a:lnTo>
                  <a:lnTo>
                    <a:pt x="595" y="550"/>
                  </a:lnTo>
                  <a:lnTo>
                    <a:pt x="595" y="550"/>
                  </a:lnTo>
                  <a:lnTo>
                    <a:pt x="595" y="550"/>
                  </a:lnTo>
                  <a:lnTo>
                    <a:pt x="595" y="550"/>
                  </a:lnTo>
                  <a:lnTo>
                    <a:pt x="595" y="550"/>
                  </a:lnTo>
                  <a:lnTo>
                    <a:pt x="595" y="550"/>
                  </a:lnTo>
                  <a:lnTo>
                    <a:pt x="595" y="550"/>
                  </a:lnTo>
                  <a:lnTo>
                    <a:pt x="595" y="550"/>
                  </a:lnTo>
                  <a:lnTo>
                    <a:pt x="596" y="550"/>
                  </a:lnTo>
                  <a:lnTo>
                    <a:pt x="596" y="550"/>
                  </a:lnTo>
                  <a:lnTo>
                    <a:pt x="596" y="550"/>
                  </a:lnTo>
                  <a:lnTo>
                    <a:pt x="596" y="550"/>
                  </a:lnTo>
                  <a:lnTo>
                    <a:pt x="596" y="551"/>
                  </a:lnTo>
                  <a:lnTo>
                    <a:pt x="596" y="551"/>
                  </a:lnTo>
                  <a:lnTo>
                    <a:pt x="596" y="551"/>
                  </a:lnTo>
                  <a:lnTo>
                    <a:pt x="596" y="551"/>
                  </a:lnTo>
                  <a:lnTo>
                    <a:pt x="596" y="551"/>
                  </a:lnTo>
                  <a:lnTo>
                    <a:pt x="596" y="551"/>
                  </a:lnTo>
                  <a:lnTo>
                    <a:pt x="596" y="551"/>
                  </a:lnTo>
                  <a:lnTo>
                    <a:pt x="597" y="551"/>
                  </a:lnTo>
                  <a:lnTo>
                    <a:pt x="597" y="551"/>
                  </a:lnTo>
                  <a:lnTo>
                    <a:pt x="597" y="551"/>
                  </a:lnTo>
                  <a:lnTo>
                    <a:pt x="597" y="551"/>
                  </a:lnTo>
                  <a:lnTo>
                    <a:pt x="597" y="551"/>
                  </a:lnTo>
                  <a:lnTo>
                    <a:pt x="597" y="551"/>
                  </a:lnTo>
                  <a:lnTo>
                    <a:pt x="597" y="551"/>
                  </a:lnTo>
                  <a:lnTo>
                    <a:pt x="597" y="551"/>
                  </a:lnTo>
                  <a:lnTo>
                    <a:pt x="597" y="551"/>
                  </a:lnTo>
                  <a:lnTo>
                    <a:pt x="597" y="551"/>
                  </a:lnTo>
                  <a:lnTo>
                    <a:pt x="597" y="551"/>
                  </a:lnTo>
                  <a:lnTo>
                    <a:pt x="598" y="551"/>
                  </a:lnTo>
                  <a:lnTo>
                    <a:pt x="598" y="552"/>
                  </a:lnTo>
                  <a:lnTo>
                    <a:pt x="598" y="552"/>
                  </a:lnTo>
                  <a:lnTo>
                    <a:pt x="598" y="552"/>
                  </a:lnTo>
                  <a:lnTo>
                    <a:pt x="598" y="552"/>
                  </a:lnTo>
                  <a:lnTo>
                    <a:pt x="598" y="552"/>
                  </a:lnTo>
                  <a:lnTo>
                    <a:pt x="598" y="552"/>
                  </a:lnTo>
                  <a:lnTo>
                    <a:pt x="598" y="552"/>
                  </a:lnTo>
                  <a:lnTo>
                    <a:pt x="598" y="552"/>
                  </a:lnTo>
                  <a:lnTo>
                    <a:pt x="598" y="552"/>
                  </a:lnTo>
                  <a:lnTo>
                    <a:pt x="598" y="552"/>
                  </a:lnTo>
                  <a:lnTo>
                    <a:pt x="599" y="552"/>
                  </a:lnTo>
                  <a:lnTo>
                    <a:pt x="599" y="552"/>
                  </a:lnTo>
                  <a:lnTo>
                    <a:pt x="599" y="552"/>
                  </a:lnTo>
                  <a:lnTo>
                    <a:pt x="599" y="552"/>
                  </a:lnTo>
                  <a:lnTo>
                    <a:pt x="599" y="552"/>
                  </a:lnTo>
                  <a:lnTo>
                    <a:pt x="599" y="552"/>
                  </a:lnTo>
                  <a:lnTo>
                    <a:pt x="599" y="552"/>
                  </a:lnTo>
                  <a:lnTo>
                    <a:pt x="599" y="552"/>
                  </a:lnTo>
                  <a:lnTo>
                    <a:pt x="599" y="552"/>
                  </a:lnTo>
                  <a:lnTo>
                    <a:pt x="599" y="552"/>
                  </a:lnTo>
                  <a:lnTo>
                    <a:pt x="599" y="552"/>
                  </a:lnTo>
                  <a:lnTo>
                    <a:pt x="599" y="552"/>
                  </a:lnTo>
                  <a:lnTo>
                    <a:pt x="600" y="553"/>
                  </a:lnTo>
                  <a:lnTo>
                    <a:pt x="600" y="553"/>
                  </a:lnTo>
                  <a:lnTo>
                    <a:pt x="600" y="553"/>
                  </a:lnTo>
                  <a:lnTo>
                    <a:pt x="600" y="553"/>
                  </a:lnTo>
                  <a:lnTo>
                    <a:pt x="600" y="553"/>
                  </a:lnTo>
                  <a:lnTo>
                    <a:pt x="600" y="553"/>
                  </a:lnTo>
                  <a:lnTo>
                    <a:pt x="600" y="553"/>
                  </a:lnTo>
                  <a:lnTo>
                    <a:pt x="600" y="553"/>
                  </a:lnTo>
                  <a:lnTo>
                    <a:pt x="600" y="553"/>
                  </a:lnTo>
                  <a:lnTo>
                    <a:pt x="600" y="553"/>
                  </a:lnTo>
                  <a:lnTo>
                    <a:pt x="601" y="553"/>
                  </a:lnTo>
                  <a:lnTo>
                    <a:pt x="601" y="553"/>
                  </a:lnTo>
                  <a:lnTo>
                    <a:pt x="601" y="553"/>
                  </a:lnTo>
                  <a:lnTo>
                    <a:pt x="601" y="553"/>
                  </a:lnTo>
                  <a:lnTo>
                    <a:pt x="601" y="553"/>
                  </a:lnTo>
                  <a:lnTo>
                    <a:pt x="601" y="553"/>
                  </a:lnTo>
                  <a:lnTo>
                    <a:pt x="601" y="553"/>
                  </a:lnTo>
                  <a:lnTo>
                    <a:pt x="601" y="553"/>
                  </a:lnTo>
                  <a:lnTo>
                    <a:pt x="601" y="553"/>
                  </a:lnTo>
                  <a:lnTo>
                    <a:pt x="601" y="553"/>
                  </a:lnTo>
                  <a:lnTo>
                    <a:pt x="601" y="553"/>
                  </a:lnTo>
                  <a:lnTo>
                    <a:pt x="601" y="553"/>
                  </a:lnTo>
                  <a:lnTo>
                    <a:pt x="602" y="553"/>
                  </a:lnTo>
                  <a:lnTo>
                    <a:pt x="602" y="554"/>
                  </a:lnTo>
                  <a:lnTo>
                    <a:pt x="602" y="554"/>
                  </a:lnTo>
                  <a:lnTo>
                    <a:pt x="602" y="554"/>
                  </a:lnTo>
                  <a:lnTo>
                    <a:pt x="602" y="554"/>
                  </a:lnTo>
                  <a:lnTo>
                    <a:pt x="602" y="554"/>
                  </a:lnTo>
                  <a:lnTo>
                    <a:pt x="602" y="554"/>
                  </a:lnTo>
                  <a:lnTo>
                    <a:pt x="602" y="554"/>
                  </a:lnTo>
                  <a:lnTo>
                    <a:pt x="602" y="554"/>
                  </a:lnTo>
                  <a:lnTo>
                    <a:pt x="602" y="554"/>
                  </a:lnTo>
                  <a:lnTo>
                    <a:pt x="603" y="554"/>
                  </a:lnTo>
                  <a:lnTo>
                    <a:pt x="603" y="554"/>
                  </a:lnTo>
                  <a:lnTo>
                    <a:pt x="603" y="554"/>
                  </a:lnTo>
                  <a:lnTo>
                    <a:pt x="603" y="554"/>
                  </a:lnTo>
                  <a:lnTo>
                    <a:pt x="603" y="554"/>
                  </a:lnTo>
                  <a:lnTo>
                    <a:pt x="603" y="554"/>
                  </a:lnTo>
                  <a:lnTo>
                    <a:pt x="603" y="554"/>
                  </a:lnTo>
                  <a:lnTo>
                    <a:pt x="603" y="554"/>
                  </a:lnTo>
                  <a:lnTo>
                    <a:pt x="603" y="554"/>
                  </a:lnTo>
                  <a:lnTo>
                    <a:pt x="603" y="554"/>
                  </a:lnTo>
                  <a:lnTo>
                    <a:pt x="603" y="554"/>
                  </a:lnTo>
                  <a:lnTo>
                    <a:pt x="604" y="554"/>
                  </a:lnTo>
                  <a:lnTo>
                    <a:pt x="604" y="554"/>
                  </a:lnTo>
                  <a:lnTo>
                    <a:pt x="604" y="555"/>
                  </a:lnTo>
                  <a:lnTo>
                    <a:pt x="604" y="555"/>
                  </a:lnTo>
                  <a:lnTo>
                    <a:pt x="604" y="555"/>
                  </a:lnTo>
                  <a:lnTo>
                    <a:pt x="604" y="555"/>
                  </a:lnTo>
                  <a:lnTo>
                    <a:pt x="604" y="555"/>
                  </a:lnTo>
                  <a:lnTo>
                    <a:pt x="604" y="555"/>
                  </a:lnTo>
                  <a:lnTo>
                    <a:pt x="604" y="555"/>
                  </a:lnTo>
                  <a:lnTo>
                    <a:pt x="604" y="555"/>
                  </a:lnTo>
                  <a:lnTo>
                    <a:pt x="604" y="555"/>
                  </a:lnTo>
                  <a:lnTo>
                    <a:pt x="604" y="555"/>
                  </a:lnTo>
                  <a:lnTo>
                    <a:pt x="605" y="555"/>
                  </a:lnTo>
                  <a:lnTo>
                    <a:pt x="605" y="555"/>
                  </a:lnTo>
                  <a:lnTo>
                    <a:pt x="605" y="555"/>
                  </a:lnTo>
                  <a:lnTo>
                    <a:pt x="605" y="555"/>
                  </a:lnTo>
                  <a:lnTo>
                    <a:pt x="605" y="555"/>
                  </a:lnTo>
                  <a:lnTo>
                    <a:pt x="605" y="555"/>
                  </a:lnTo>
                  <a:lnTo>
                    <a:pt x="605" y="555"/>
                  </a:lnTo>
                  <a:lnTo>
                    <a:pt x="605" y="555"/>
                  </a:lnTo>
                  <a:lnTo>
                    <a:pt x="605" y="555"/>
                  </a:lnTo>
                  <a:lnTo>
                    <a:pt x="605" y="555"/>
                  </a:lnTo>
                  <a:lnTo>
                    <a:pt x="606" y="555"/>
                  </a:lnTo>
                  <a:lnTo>
                    <a:pt x="606" y="555"/>
                  </a:lnTo>
                  <a:lnTo>
                    <a:pt x="606" y="555"/>
                  </a:lnTo>
                  <a:lnTo>
                    <a:pt x="606" y="555"/>
                  </a:lnTo>
                  <a:lnTo>
                    <a:pt x="606" y="555"/>
                  </a:lnTo>
                  <a:lnTo>
                    <a:pt x="606" y="556"/>
                  </a:lnTo>
                  <a:lnTo>
                    <a:pt x="606" y="556"/>
                  </a:lnTo>
                  <a:lnTo>
                    <a:pt x="606" y="556"/>
                  </a:lnTo>
                  <a:lnTo>
                    <a:pt x="606" y="556"/>
                  </a:lnTo>
                  <a:lnTo>
                    <a:pt x="606" y="556"/>
                  </a:lnTo>
                  <a:lnTo>
                    <a:pt x="606" y="556"/>
                  </a:lnTo>
                  <a:lnTo>
                    <a:pt x="606" y="556"/>
                  </a:lnTo>
                  <a:lnTo>
                    <a:pt x="607" y="556"/>
                  </a:lnTo>
                  <a:lnTo>
                    <a:pt x="607" y="556"/>
                  </a:lnTo>
                  <a:lnTo>
                    <a:pt x="607" y="556"/>
                  </a:lnTo>
                  <a:lnTo>
                    <a:pt x="607" y="556"/>
                  </a:lnTo>
                  <a:lnTo>
                    <a:pt x="607" y="556"/>
                  </a:lnTo>
                  <a:lnTo>
                    <a:pt x="607" y="556"/>
                  </a:lnTo>
                  <a:lnTo>
                    <a:pt x="607" y="556"/>
                  </a:lnTo>
                  <a:lnTo>
                    <a:pt x="607" y="556"/>
                  </a:lnTo>
                  <a:lnTo>
                    <a:pt x="607" y="556"/>
                  </a:lnTo>
                  <a:lnTo>
                    <a:pt x="607" y="556"/>
                  </a:lnTo>
                  <a:lnTo>
                    <a:pt x="608" y="556"/>
                  </a:lnTo>
                  <a:lnTo>
                    <a:pt x="608" y="556"/>
                  </a:lnTo>
                  <a:lnTo>
                    <a:pt x="608" y="556"/>
                  </a:lnTo>
                  <a:lnTo>
                    <a:pt x="608" y="556"/>
                  </a:lnTo>
                  <a:lnTo>
                    <a:pt x="608" y="556"/>
                  </a:lnTo>
                  <a:lnTo>
                    <a:pt x="608" y="556"/>
                  </a:lnTo>
                  <a:lnTo>
                    <a:pt x="608" y="556"/>
                  </a:lnTo>
                  <a:lnTo>
                    <a:pt x="608" y="556"/>
                  </a:lnTo>
                  <a:lnTo>
                    <a:pt x="608" y="557"/>
                  </a:lnTo>
                  <a:lnTo>
                    <a:pt x="608" y="557"/>
                  </a:lnTo>
                  <a:lnTo>
                    <a:pt x="608" y="557"/>
                  </a:lnTo>
                  <a:lnTo>
                    <a:pt x="608" y="557"/>
                  </a:lnTo>
                  <a:lnTo>
                    <a:pt x="609" y="557"/>
                  </a:lnTo>
                  <a:lnTo>
                    <a:pt x="609" y="557"/>
                  </a:lnTo>
                  <a:lnTo>
                    <a:pt x="609" y="557"/>
                  </a:lnTo>
                  <a:lnTo>
                    <a:pt x="609" y="557"/>
                  </a:lnTo>
                  <a:lnTo>
                    <a:pt x="609" y="557"/>
                  </a:lnTo>
                  <a:lnTo>
                    <a:pt x="609" y="557"/>
                  </a:lnTo>
                  <a:lnTo>
                    <a:pt x="609" y="557"/>
                  </a:lnTo>
                  <a:lnTo>
                    <a:pt x="609" y="557"/>
                  </a:lnTo>
                  <a:lnTo>
                    <a:pt x="609" y="557"/>
                  </a:lnTo>
                  <a:lnTo>
                    <a:pt x="609" y="557"/>
                  </a:lnTo>
                  <a:lnTo>
                    <a:pt x="609" y="557"/>
                  </a:lnTo>
                  <a:lnTo>
                    <a:pt x="610" y="557"/>
                  </a:lnTo>
                  <a:lnTo>
                    <a:pt x="610" y="557"/>
                  </a:lnTo>
                  <a:lnTo>
                    <a:pt x="610" y="557"/>
                  </a:lnTo>
                  <a:lnTo>
                    <a:pt x="610" y="557"/>
                  </a:lnTo>
                  <a:lnTo>
                    <a:pt x="610" y="557"/>
                  </a:lnTo>
                  <a:lnTo>
                    <a:pt x="610" y="557"/>
                  </a:lnTo>
                  <a:lnTo>
                    <a:pt x="610" y="557"/>
                  </a:lnTo>
                  <a:lnTo>
                    <a:pt x="610" y="557"/>
                  </a:lnTo>
                  <a:lnTo>
                    <a:pt x="610" y="557"/>
                  </a:lnTo>
                  <a:lnTo>
                    <a:pt x="610" y="557"/>
                  </a:lnTo>
                  <a:lnTo>
                    <a:pt x="610" y="557"/>
                  </a:lnTo>
                  <a:lnTo>
                    <a:pt x="611" y="557"/>
                  </a:lnTo>
                  <a:lnTo>
                    <a:pt x="611" y="557"/>
                  </a:lnTo>
                  <a:lnTo>
                    <a:pt x="611" y="557"/>
                  </a:lnTo>
                  <a:lnTo>
                    <a:pt x="611" y="558"/>
                  </a:lnTo>
                  <a:lnTo>
                    <a:pt x="611" y="558"/>
                  </a:lnTo>
                  <a:lnTo>
                    <a:pt x="611" y="558"/>
                  </a:lnTo>
                  <a:lnTo>
                    <a:pt x="611" y="558"/>
                  </a:lnTo>
                  <a:lnTo>
                    <a:pt x="611" y="558"/>
                  </a:lnTo>
                  <a:lnTo>
                    <a:pt x="611" y="558"/>
                  </a:lnTo>
                  <a:lnTo>
                    <a:pt x="611" y="558"/>
                  </a:lnTo>
                  <a:lnTo>
                    <a:pt x="611" y="558"/>
                  </a:lnTo>
                  <a:lnTo>
                    <a:pt x="612" y="558"/>
                  </a:lnTo>
                  <a:lnTo>
                    <a:pt x="612" y="558"/>
                  </a:lnTo>
                  <a:lnTo>
                    <a:pt x="612" y="558"/>
                  </a:lnTo>
                  <a:lnTo>
                    <a:pt x="612" y="558"/>
                  </a:lnTo>
                  <a:lnTo>
                    <a:pt x="612" y="558"/>
                  </a:lnTo>
                  <a:lnTo>
                    <a:pt x="612" y="558"/>
                  </a:lnTo>
                  <a:lnTo>
                    <a:pt x="612" y="558"/>
                  </a:lnTo>
                  <a:lnTo>
                    <a:pt x="612" y="558"/>
                  </a:lnTo>
                  <a:lnTo>
                    <a:pt x="612" y="558"/>
                  </a:lnTo>
                  <a:lnTo>
                    <a:pt x="612" y="558"/>
                  </a:lnTo>
                  <a:lnTo>
                    <a:pt x="612" y="558"/>
                  </a:lnTo>
                  <a:lnTo>
                    <a:pt x="612" y="558"/>
                  </a:lnTo>
                  <a:lnTo>
                    <a:pt x="613" y="558"/>
                  </a:lnTo>
                  <a:lnTo>
                    <a:pt x="613" y="558"/>
                  </a:lnTo>
                  <a:lnTo>
                    <a:pt x="613" y="558"/>
                  </a:lnTo>
                  <a:lnTo>
                    <a:pt x="613" y="558"/>
                  </a:lnTo>
                  <a:lnTo>
                    <a:pt x="613" y="558"/>
                  </a:lnTo>
                  <a:lnTo>
                    <a:pt x="613" y="558"/>
                  </a:lnTo>
                  <a:lnTo>
                    <a:pt x="613" y="558"/>
                  </a:lnTo>
                  <a:lnTo>
                    <a:pt x="613" y="558"/>
                  </a:lnTo>
                  <a:lnTo>
                    <a:pt x="613" y="558"/>
                  </a:lnTo>
                  <a:lnTo>
                    <a:pt x="613" y="558"/>
                  </a:lnTo>
                  <a:lnTo>
                    <a:pt x="614" y="558"/>
                  </a:lnTo>
                  <a:lnTo>
                    <a:pt x="614" y="559"/>
                  </a:lnTo>
                  <a:lnTo>
                    <a:pt x="614" y="559"/>
                  </a:lnTo>
                  <a:lnTo>
                    <a:pt x="614" y="559"/>
                  </a:lnTo>
                  <a:lnTo>
                    <a:pt x="614" y="559"/>
                  </a:lnTo>
                  <a:lnTo>
                    <a:pt x="614" y="559"/>
                  </a:lnTo>
                  <a:lnTo>
                    <a:pt x="614" y="559"/>
                  </a:lnTo>
                  <a:lnTo>
                    <a:pt x="614" y="559"/>
                  </a:lnTo>
                  <a:lnTo>
                    <a:pt x="614" y="559"/>
                  </a:lnTo>
                  <a:lnTo>
                    <a:pt x="614" y="559"/>
                  </a:lnTo>
                  <a:lnTo>
                    <a:pt x="614" y="559"/>
                  </a:lnTo>
                  <a:lnTo>
                    <a:pt x="614" y="559"/>
                  </a:lnTo>
                  <a:lnTo>
                    <a:pt x="615" y="559"/>
                  </a:lnTo>
                  <a:lnTo>
                    <a:pt x="615" y="559"/>
                  </a:lnTo>
                  <a:lnTo>
                    <a:pt x="615" y="559"/>
                  </a:lnTo>
                  <a:lnTo>
                    <a:pt x="615" y="559"/>
                  </a:lnTo>
                  <a:lnTo>
                    <a:pt x="615" y="559"/>
                  </a:lnTo>
                  <a:lnTo>
                    <a:pt x="615" y="559"/>
                  </a:lnTo>
                  <a:lnTo>
                    <a:pt x="615" y="559"/>
                  </a:lnTo>
                  <a:lnTo>
                    <a:pt x="615" y="559"/>
                  </a:lnTo>
                  <a:lnTo>
                    <a:pt x="615" y="559"/>
                  </a:lnTo>
                  <a:lnTo>
                    <a:pt x="615" y="559"/>
                  </a:lnTo>
                  <a:lnTo>
                    <a:pt x="616" y="559"/>
                  </a:lnTo>
                  <a:lnTo>
                    <a:pt x="616" y="559"/>
                  </a:lnTo>
                  <a:lnTo>
                    <a:pt x="616" y="559"/>
                  </a:lnTo>
                  <a:lnTo>
                    <a:pt x="616" y="559"/>
                  </a:lnTo>
                  <a:lnTo>
                    <a:pt x="616" y="559"/>
                  </a:lnTo>
                  <a:lnTo>
                    <a:pt x="616" y="559"/>
                  </a:lnTo>
                  <a:lnTo>
                    <a:pt x="616" y="559"/>
                  </a:lnTo>
                  <a:lnTo>
                    <a:pt x="616" y="559"/>
                  </a:lnTo>
                  <a:lnTo>
                    <a:pt x="616" y="559"/>
                  </a:lnTo>
                  <a:lnTo>
                    <a:pt x="616" y="560"/>
                  </a:lnTo>
                  <a:lnTo>
                    <a:pt x="616" y="560"/>
                  </a:lnTo>
                  <a:lnTo>
                    <a:pt x="617" y="560"/>
                  </a:lnTo>
                  <a:lnTo>
                    <a:pt x="617" y="560"/>
                  </a:lnTo>
                  <a:lnTo>
                    <a:pt x="617" y="560"/>
                  </a:lnTo>
                  <a:lnTo>
                    <a:pt x="617" y="560"/>
                  </a:lnTo>
                  <a:lnTo>
                    <a:pt x="617" y="560"/>
                  </a:lnTo>
                  <a:lnTo>
                    <a:pt x="617" y="560"/>
                  </a:lnTo>
                  <a:lnTo>
                    <a:pt x="617" y="560"/>
                  </a:lnTo>
                  <a:lnTo>
                    <a:pt x="617" y="560"/>
                  </a:lnTo>
                  <a:lnTo>
                    <a:pt x="617" y="560"/>
                  </a:lnTo>
                  <a:lnTo>
                    <a:pt x="617" y="560"/>
                  </a:lnTo>
                  <a:lnTo>
                    <a:pt x="617" y="560"/>
                  </a:lnTo>
                  <a:lnTo>
                    <a:pt x="617" y="560"/>
                  </a:lnTo>
                  <a:lnTo>
                    <a:pt x="618" y="560"/>
                  </a:lnTo>
                  <a:lnTo>
                    <a:pt x="618" y="560"/>
                  </a:lnTo>
                  <a:lnTo>
                    <a:pt x="618" y="560"/>
                  </a:lnTo>
                  <a:lnTo>
                    <a:pt x="618" y="560"/>
                  </a:lnTo>
                  <a:lnTo>
                    <a:pt x="618" y="560"/>
                  </a:lnTo>
                  <a:lnTo>
                    <a:pt x="618" y="560"/>
                  </a:lnTo>
                  <a:lnTo>
                    <a:pt x="618" y="560"/>
                  </a:lnTo>
                  <a:lnTo>
                    <a:pt x="618" y="560"/>
                  </a:lnTo>
                  <a:lnTo>
                    <a:pt x="618" y="560"/>
                  </a:lnTo>
                  <a:lnTo>
                    <a:pt x="618" y="560"/>
                  </a:lnTo>
                  <a:lnTo>
                    <a:pt x="619" y="560"/>
                  </a:lnTo>
                  <a:lnTo>
                    <a:pt x="619" y="560"/>
                  </a:lnTo>
                  <a:lnTo>
                    <a:pt x="619" y="560"/>
                  </a:lnTo>
                  <a:lnTo>
                    <a:pt x="619" y="560"/>
                  </a:lnTo>
                  <a:lnTo>
                    <a:pt x="619" y="560"/>
                  </a:lnTo>
                  <a:lnTo>
                    <a:pt x="619" y="560"/>
                  </a:lnTo>
                  <a:lnTo>
                    <a:pt x="619" y="560"/>
                  </a:lnTo>
                  <a:lnTo>
                    <a:pt x="619" y="560"/>
                  </a:lnTo>
                  <a:lnTo>
                    <a:pt x="619" y="560"/>
                  </a:lnTo>
                  <a:lnTo>
                    <a:pt x="619" y="560"/>
                  </a:lnTo>
                  <a:lnTo>
                    <a:pt x="619" y="560"/>
                  </a:lnTo>
                  <a:lnTo>
                    <a:pt x="619" y="560"/>
                  </a:lnTo>
                  <a:lnTo>
                    <a:pt x="620" y="561"/>
                  </a:lnTo>
                  <a:lnTo>
                    <a:pt x="620" y="561"/>
                  </a:lnTo>
                  <a:lnTo>
                    <a:pt x="620" y="561"/>
                  </a:lnTo>
                  <a:lnTo>
                    <a:pt x="620" y="561"/>
                  </a:lnTo>
                  <a:lnTo>
                    <a:pt x="620" y="561"/>
                  </a:lnTo>
                  <a:lnTo>
                    <a:pt x="620" y="561"/>
                  </a:lnTo>
                  <a:lnTo>
                    <a:pt x="620" y="561"/>
                  </a:lnTo>
                  <a:lnTo>
                    <a:pt x="620" y="561"/>
                  </a:lnTo>
                  <a:lnTo>
                    <a:pt x="620" y="561"/>
                  </a:lnTo>
                  <a:lnTo>
                    <a:pt x="620" y="561"/>
                  </a:lnTo>
                  <a:lnTo>
                    <a:pt x="621" y="561"/>
                  </a:lnTo>
                  <a:lnTo>
                    <a:pt x="621" y="561"/>
                  </a:lnTo>
                  <a:lnTo>
                    <a:pt x="621" y="561"/>
                  </a:lnTo>
                  <a:lnTo>
                    <a:pt x="621" y="561"/>
                  </a:lnTo>
                  <a:lnTo>
                    <a:pt x="621" y="561"/>
                  </a:lnTo>
                  <a:lnTo>
                    <a:pt x="621" y="561"/>
                  </a:lnTo>
                  <a:lnTo>
                    <a:pt x="621" y="561"/>
                  </a:lnTo>
                  <a:lnTo>
                    <a:pt x="621" y="561"/>
                  </a:lnTo>
                  <a:lnTo>
                    <a:pt x="621" y="561"/>
                  </a:lnTo>
                  <a:lnTo>
                    <a:pt x="621" y="561"/>
                  </a:lnTo>
                  <a:lnTo>
                    <a:pt x="621" y="561"/>
                  </a:lnTo>
                  <a:lnTo>
                    <a:pt x="621" y="561"/>
                  </a:lnTo>
                  <a:lnTo>
                    <a:pt x="622" y="561"/>
                  </a:lnTo>
                  <a:lnTo>
                    <a:pt x="622" y="561"/>
                  </a:lnTo>
                  <a:lnTo>
                    <a:pt x="622" y="561"/>
                  </a:lnTo>
                  <a:lnTo>
                    <a:pt x="622" y="561"/>
                  </a:lnTo>
                  <a:lnTo>
                    <a:pt x="622" y="561"/>
                  </a:lnTo>
                  <a:lnTo>
                    <a:pt x="622" y="561"/>
                  </a:lnTo>
                  <a:lnTo>
                    <a:pt x="622" y="561"/>
                  </a:lnTo>
                  <a:lnTo>
                    <a:pt x="622" y="561"/>
                  </a:lnTo>
                  <a:lnTo>
                    <a:pt x="622" y="561"/>
                  </a:lnTo>
                  <a:lnTo>
                    <a:pt x="622" y="561"/>
                  </a:lnTo>
                  <a:lnTo>
                    <a:pt x="622" y="561"/>
                  </a:lnTo>
                  <a:lnTo>
                    <a:pt x="623" y="561"/>
                  </a:lnTo>
                  <a:lnTo>
                    <a:pt x="623" y="561"/>
                  </a:lnTo>
                  <a:lnTo>
                    <a:pt x="623" y="561"/>
                  </a:lnTo>
                  <a:lnTo>
                    <a:pt x="623" y="561"/>
                  </a:lnTo>
                  <a:lnTo>
                    <a:pt x="623" y="561"/>
                  </a:lnTo>
                  <a:lnTo>
                    <a:pt x="623" y="561"/>
                  </a:lnTo>
                  <a:lnTo>
                    <a:pt x="623" y="561"/>
                  </a:lnTo>
                  <a:lnTo>
                    <a:pt x="623" y="562"/>
                  </a:lnTo>
                  <a:lnTo>
                    <a:pt x="623" y="562"/>
                  </a:lnTo>
                  <a:lnTo>
                    <a:pt x="623" y="562"/>
                  </a:lnTo>
                  <a:lnTo>
                    <a:pt x="623" y="562"/>
                  </a:lnTo>
                  <a:lnTo>
                    <a:pt x="624" y="562"/>
                  </a:lnTo>
                  <a:lnTo>
                    <a:pt x="624" y="562"/>
                  </a:lnTo>
                  <a:lnTo>
                    <a:pt x="624" y="562"/>
                  </a:lnTo>
                  <a:lnTo>
                    <a:pt x="624" y="562"/>
                  </a:lnTo>
                  <a:lnTo>
                    <a:pt x="624" y="562"/>
                  </a:lnTo>
                  <a:lnTo>
                    <a:pt x="624" y="562"/>
                  </a:lnTo>
                  <a:lnTo>
                    <a:pt x="624" y="562"/>
                  </a:lnTo>
                  <a:lnTo>
                    <a:pt x="624" y="562"/>
                  </a:lnTo>
                  <a:lnTo>
                    <a:pt x="624" y="562"/>
                  </a:lnTo>
                  <a:lnTo>
                    <a:pt x="624" y="562"/>
                  </a:lnTo>
                  <a:lnTo>
                    <a:pt x="624" y="562"/>
                  </a:lnTo>
                  <a:lnTo>
                    <a:pt x="625" y="562"/>
                  </a:lnTo>
                  <a:lnTo>
                    <a:pt x="625" y="562"/>
                  </a:lnTo>
                  <a:lnTo>
                    <a:pt x="625" y="562"/>
                  </a:lnTo>
                  <a:lnTo>
                    <a:pt x="625" y="562"/>
                  </a:lnTo>
                  <a:lnTo>
                    <a:pt x="625" y="562"/>
                  </a:lnTo>
                  <a:lnTo>
                    <a:pt x="625" y="562"/>
                  </a:lnTo>
                  <a:lnTo>
                    <a:pt x="625" y="562"/>
                  </a:lnTo>
                  <a:lnTo>
                    <a:pt x="625" y="562"/>
                  </a:lnTo>
                  <a:lnTo>
                    <a:pt x="625" y="562"/>
                  </a:lnTo>
                  <a:lnTo>
                    <a:pt x="625" y="562"/>
                  </a:lnTo>
                  <a:lnTo>
                    <a:pt x="625" y="562"/>
                  </a:lnTo>
                  <a:lnTo>
                    <a:pt x="625" y="562"/>
                  </a:lnTo>
                  <a:lnTo>
                    <a:pt x="626" y="562"/>
                  </a:lnTo>
                  <a:lnTo>
                    <a:pt x="626" y="562"/>
                  </a:lnTo>
                  <a:lnTo>
                    <a:pt x="626" y="562"/>
                  </a:lnTo>
                  <a:lnTo>
                    <a:pt x="626" y="562"/>
                  </a:lnTo>
                  <a:lnTo>
                    <a:pt x="626" y="562"/>
                  </a:lnTo>
                  <a:lnTo>
                    <a:pt x="626" y="562"/>
                  </a:lnTo>
                  <a:lnTo>
                    <a:pt x="626" y="562"/>
                  </a:lnTo>
                  <a:lnTo>
                    <a:pt x="626" y="562"/>
                  </a:lnTo>
                  <a:lnTo>
                    <a:pt x="626" y="562"/>
                  </a:lnTo>
                  <a:lnTo>
                    <a:pt x="626" y="562"/>
                  </a:lnTo>
                  <a:lnTo>
                    <a:pt x="627" y="562"/>
                  </a:lnTo>
                  <a:lnTo>
                    <a:pt x="627" y="562"/>
                  </a:lnTo>
                  <a:lnTo>
                    <a:pt x="627" y="562"/>
                  </a:lnTo>
                  <a:lnTo>
                    <a:pt x="627" y="563"/>
                  </a:lnTo>
                  <a:lnTo>
                    <a:pt x="627" y="563"/>
                  </a:lnTo>
                  <a:lnTo>
                    <a:pt x="627" y="563"/>
                  </a:lnTo>
                  <a:lnTo>
                    <a:pt x="627" y="563"/>
                  </a:lnTo>
                  <a:lnTo>
                    <a:pt x="627" y="563"/>
                  </a:lnTo>
                  <a:lnTo>
                    <a:pt x="627" y="563"/>
                  </a:lnTo>
                  <a:lnTo>
                    <a:pt x="627" y="563"/>
                  </a:lnTo>
                  <a:lnTo>
                    <a:pt x="627" y="563"/>
                  </a:lnTo>
                  <a:lnTo>
                    <a:pt x="627" y="563"/>
                  </a:lnTo>
                  <a:lnTo>
                    <a:pt x="628" y="563"/>
                  </a:lnTo>
                  <a:lnTo>
                    <a:pt x="628" y="563"/>
                  </a:lnTo>
                  <a:lnTo>
                    <a:pt x="628" y="563"/>
                  </a:lnTo>
                  <a:lnTo>
                    <a:pt x="628" y="563"/>
                  </a:lnTo>
                  <a:lnTo>
                    <a:pt x="628" y="563"/>
                  </a:lnTo>
                  <a:lnTo>
                    <a:pt x="628" y="563"/>
                  </a:lnTo>
                  <a:lnTo>
                    <a:pt x="628" y="563"/>
                  </a:lnTo>
                  <a:lnTo>
                    <a:pt x="628" y="563"/>
                  </a:lnTo>
                  <a:lnTo>
                    <a:pt x="628" y="563"/>
                  </a:lnTo>
                  <a:lnTo>
                    <a:pt x="628" y="563"/>
                  </a:lnTo>
                  <a:lnTo>
                    <a:pt x="629" y="563"/>
                  </a:lnTo>
                  <a:lnTo>
                    <a:pt x="629" y="563"/>
                  </a:lnTo>
                  <a:lnTo>
                    <a:pt x="629" y="563"/>
                  </a:lnTo>
                  <a:lnTo>
                    <a:pt x="629" y="563"/>
                  </a:lnTo>
                  <a:lnTo>
                    <a:pt x="629" y="563"/>
                  </a:lnTo>
                  <a:lnTo>
                    <a:pt x="629" y="563"/>
                  </a:lnTo>
                  <a:lnTo>
                    <a:pt x="629" y="563"/>
                  </a:lnTo>
                  <a:lnTo>
                    <a:pt x="629" y="563"/>
                  </a:lnTo>
                  <a:lnTo>
                    <a:pt x="629" y="563"/>
                  </a:lnTo>
                  <a:lnTo>
                    <a:pt x="629" y="563"/>
                  </a:lnTo>
                  <a:lnTo>
                    <a:pt x="629" y="563"/>
                  </a:lnTo>
                  <a:lnTo>
                    <a:pt x="630" y="563"/>
                  </a:lnTo>
                  <a:lnTo>
                    <a:pt x="630" y="563"/>
                  </a:lnTo>
                  <a:lnTo>
                    <a:pt x="630" y="563"/>
                  </a:lnTo>
                  <a:lnTo>
                    <a:pt x="630" y="563"/>
                  </a:lnTo>
                  <a:lnTo>
                    <a:pt x="630" y="563"/>
                  </a:lnTo>
                  <a:lnTo>
                    <a:pt x="630" y="563"/>
                  </a:lnTo>
                  <a:lnTo>
                    <a:pt x="630" y="563"/>
                  </a:lnTo>
                  <a:lnTo>
                    <a:pt x="630" y="563"/>
                  </a:lnTo>
                  <a:lnTo>
                    <a:pt x="630" y="563"/>
                  </a:lnTo>
                  <a:lnTo>
                    <a:pt x="630" y="563"/>
                  </a:lnTo>
                  <a:lnTo>
                    <a:pt x="630" y="563"/>
                  </a:lnTo>
                  <a:lnTo>
                    <a:pt x="630" y="563"/>
                  </a:lnTo>
                  <a:lnTo>
                    <a:pt x="631" y="563"/>
                  </a:lnTo>
                  <a:lnTo>
                    <a:pt x="631" y="563"/>
                  </a:lnTo>
                  <a:lnTo>
                    <a:pt x="631" y="563"/>
                  </a:lnTo>
                  <a:lnTo>
                    <a:pt x="631" y="563"/>
                  </a:lnTo>
                  <a:lnTo>
                    <a:pt x="631" y="563"/>
                  </a:lnTo>
                  <a:lnTo>
                    <a:pt x="631" y="563"/>
                  </a:lnTo>
                  <a:lnTo>
                    <a:pt x="631" y="563"/>
                  </a:lnTo>
                  <a:lnTo>
                    <a:pt x="631" y="563"/>
                  </a:lnTo>
                  <a:lnTo>
                    <a:pt x="631" y="564"/>
                  </a:lnTo>
                  <a:lnTo>
                    <a:pt x="631" y="564"/>
                  </a:lnTo>
                  <a:lnTo>
                    <a:pt x="632" y="564"/>
                  </a:lnTo>
                  <a:lnTo>
                    <a:pt x="632" y="564"/>
                  </a:lnTo>
                  <a:lnTo>
                    <a:pt x="632" y="564"/>
                  </a:lnTo>
                  <a:lnTo>
                    <a:pt x="632" y="564"/>
                  </a:lnTo>
                  <a:lnTo>
                    <a:pt x="632" y="564"/>
                  </a:lnTo>
                  <a:lnTo>
                    <a:pt x="632" y="564"/>
                  </a:lnTo>
                  <a:lnTo>
                    <a:pt x="632" y="564"/>
                  </a:lnTo>
                  <a:lnTo>
                    <a:pt x="632" y="564"/>
                  </a:lnTo>
                  <a:lnTo>
                    <a:pt x="632" y="564"/>
                  </a:lnTo>
                  <a:lnTo>
                    <a:pt x="632" y="564"/>
                  </a:lnTo>
                  <a:lnTo>
                    <a:pt x="632" y="564"/>
                  </a:lnTo>
                  <a:lnTo>
                    <a:pt x="632" y="564"/>
                  </a:lnTo>
                  <a:lnTo>
                    <a:pt x="633" y="564"/>
                  </a:lnTo>
                  <a:lnTo>
                    <a:pt x="633" y="564"/>
                  </a:lnTo>
                  <a:lnTo>
                    <a:pt x="633" y="564"/>
                  </a:lnTo>
                  <a:lnTo>
                    <a:pt x="633" y="564"/>
                  </a:lnTo>
                  <a:lnTo>
                    <a:pt x="633" y="564"/>
                  </a:lnTo>
                  <a:lnTo>
                    <a:pt x="633" y="564"/>
                  </a:lnTo>
                  <a:lnTo>
                    <a:pt x="633" y="564"/>
                  </a:lnTo>
                  <a:lnTo>
                    <a:pt x="633" y="564"/>
                  </a:lnTo>
                  <a:lnTo>
                    <a:pt x="633" y="564"/>
                  </a:lnTo>
                  <a:lnTo>
                    <a:pt x="633" y="564"/>
                  </a:lnTo>
                  <a:lnTo>
                    <a:pt x="633" y="564"/>
                  </a:lnTo>
                  <a:lnTo>
                    <a:pt x="634" y="564"/>
                  </a:lnTo>
                  <a:lnTo>
                    <a:pt x="634" y="564"/>
                  </a:lnTo>
                  <a:lnTo>
                    <a:pt x="634" y="564"/>
                  </a:lnTo>
                  <a:lnTo>
                    <a:pt x="634" y="564"/>
                  </a:lnTo>
                  <a:lnTo>
                    <a:pt x="634" y="564"/>
                  </a:lnTo>
                  <a:lnTo>
                    <a:pt x="634" y="564"/>
                  </a:lnTo>
                  <a:lnTo>
                    <a:pt x="634" y="564"/>
                  </a:lnTo>
                  <a:lnTo>
                    <a:pt x="634" y="564"/>
                  </a:lnTo>
                  <a:lnTo>
                    <a:pt x="634" y="564"/>
                  </a:lnTo>
                  <a:lnTo>
                    <a:pt x="634" y="564"/>
                  </a:lnTo>
                  <a:lnTo>
                    <a:pt x="634" y="564"/>
                  </a:lnTo>
                  <a:lnTo>
                    <a:pt x="635" y="564"/>
                  </a:lnTo>
                  <a:lnTo>
                    <a:pt x="635" y="564"/>
                  </a:lnTo>
                  <a:lnTo>
                    <a:pt x="635" y="564"/>
                  </a:lnTo>
                  <a:lnTo>
                    <a:pt x="635" y="564"/>
                  </a:lnTo>
                  <a:lnTo>
                    <a:pt x="635" y="564"/>
                  </a:lnTo>
                  <a:lnTo>
                    <a:pt x="635" y="564"/>
                  </a:lnTo>
                  <a:lnTo>
                    <a:pt x="635" y="564"/>
                  </a:lnTo>
                  <a:lnTo>
                    <a:pt x="635" y="564"/>
                  </a:lnTo>
                  <a:lnTo>
                    <a:pt x="635" y="564"/>
                  </a:lnTo>
                  <a:lnTo>
                    <a:pt x="635" y="564"/>
                  </a:lnTo>
                  <a:lnTo>
                    <a:pt x="635" y="564"/>
                  </a:lnTo>
                  <a:lnTo>
                    <a:pt x="636" y="564"/>
                  </a:lnTo>
                  <a:lnTo>
                    <a:pt x="636" y="564"/>
                  </a:lnTo>
                  <a:lnTo>
                    <a:pt x="636" y="564"/>
                  </a:lnTo>
                  <a:lnTo>
                    <a:pt x="636" y="564"/>
                  </a:lnTo>
                  <a:lnTo>
                    <a:pt x="636" y="565"/>
                  </a:lnTo>
                  <a:lnTo>
                    <a:pt x="636" y="565"/>
                  </a:lnTo>
                  <a:lnTo>
                    <a:pt x="636" y="565"/>
                  </a:lnTo>
                  <a:lnTo>
                    <a:pt x="636" y="565"/>
                  </a:lnTo>
                  <a:lnTo>
                    <a:pt x="636" y="565"/>
                  </a:lnTo>
                  <a:lnTo>
                    <a:pt x="636" y="565"/>
                  </a:lnTo>
                  <a:lnTo>
                    <a:pt x="636" y="565"/>
                  </a:lnTo>
                  <a:lnTo>
                    <a:pt x="637" y="565"/>
                  </a:lnTo>
                  <a:lnTo>
                    <a:pt x="637" y="565"/>
                  </a:lnTo>
                  <a:lnTo>
                    <a:pt x="637" y="565"/>
                  </a:lnTo>
                  <a:lnTo>
                    <a:pt x="637" y="565"/>
                  </a:lnTo>
                  <a:lnTo>
                    <a:pt x="637" y="565"/>
                  </a:lnTo>
                  <a:lnTo>
                    <a:pt x="637" y="565"/>
                  </a:lnTo>
                  <a:lnTo>
                    <a:pt x="637" y="565"/>
                  </a:lnTo>
                  <a:lnTo>
                    <a:pt x="637" y="565"/>
                  </a:lnTo>
                  <a:lnTo>
                    <a:pt x="637" y="565"/>
                  </a:lnTo>
                  <a:lnTo>
                    <a:pt x="637" y="565"/>
                  </a:lnTo>
                  <a:lnTo>
                    <a:pt x="637" y="565"/>
                  </a:lnTo>
                  <a:lnTo>
                    <a:pt x="638" y="565"/>
                  </a:lnTo>
                  <a:lnTo>
                    <a:pt x="638" y="565"/>
                  </a:lnTo>
                  <a:lnTo>
                    <a:pt x="638" y="565"/>
                  </a:lnTo>
                  <a:lnTo>
                    <a:pt x="638" y="565"/>
                  </a:lnTo>
                  <a:lnTo>
                    <a:pt x="638" y="565"/>
                  </a:lnTo>
                  <a:lnTo>
                    <a:pt x="638" y="565"/>
                  </a:lnTo>
                  <a:lnTo>
                    <a:pt x="638" y="565"/>
                  </a:lnTo>
                  <a:lnTo>
                    <a:pt x="638" y="565"/>
                  </a:lnTo>
                  <a:lnTo>
                    <a:pt x="638" y="565"/>
                  </a:lnTo>
                  <a:lnTo>
                    <a:pt x="638" y="565"/>
                  </a:lnTo>
                  <a:lnTo>
                    <a:pt x="638" y="565"/>
                  </a:lnTo>
                  <a:lnTo>
                    <a:pt x="638" y="565"/>
                  </a:lnTo>
                  <a:lnTo>
                    <a:pt x="639" y="565"/>
                  </a:lnTo>
                  <a:lnTo>
                    <a:pt x="639" y="565"/>
                  </a:lnTo>
                  <a:lnTo>
                    <a:pt x="639" y="565"/>
                  </a:lnTo>
                  <a:lnTo>
                    <a:pt x="639" y="565"/>
                  </a:lnTo>
                  <a:lnTo>
                    <a:pt x="639" y="565"/>
                  </a:lnTo>
                  <a:lnTo>
                    <a:pt x="639" y="565"/>
                  </a:lnTo>
                  <a:lnTo>
                    <a:pt x="639" y="565"/>
                  </a:lnTo>
                  <a:lnTo>
                    <a:pt x="639" y="565"/>
                  </a:lnTo>
                  <a:lnTo>
                    <a:pt x="639" y="565"/>
                  </a:lnTo>
                  <a:lnTo>
                    <a:pt x="639" y="565"/>
                  </a:lnTo>
                  <a:lnTo>
                    <a:pt x="640" y="565"/>
                  </a:lnTo>
                  <a:lnTo>
                    <a:pt x="640" y="565"/>
                  </a:lnTo>
                  <a:lnTo>
                    <a:pt x="640" y="565"/>
                  </a:lnTo>
                  <a:lnTo>
                    <a:pt x="640" y="565"/>
                  </a:lnTo>
                  <a:lnTo>
                    <a:pt x="640" y="565"/>
                  </a:lnTo>
                  <a:lnTo>
                    <a:pt x="640" y="565"/>
                  </a:lnTo>
                  <a:lnTo>
                    <a:pt x="640" y="565"/>
                  </a:lnTo>
                  <a:lnTo>
                    <a:pt x="640" y="565"/>
                  </a:lnTo>
                  <a:lnTo>
                    <a:pt x="640" y="565"/>
                  </a:lnTo>
                  <a:lnTo>
                    <a:pt x="640" y="565"/>
                  </a:lnTo>
                  <a:lnTo>
                    <a:pt x="640" y="565"/>
                  </a:lnTo>
                  <a:lnTo>
                    <a:pt x="640" y="565"/>
                  </a:lnTo>
                  <a:lnTo>
                    <a:pt x="641" y="565"/>
                  </a:lnTo>
                  <a:lnTo>
                    <a:pt x="641" y="565"/>
                  </a:lnTo>
                  <a:lnTo>
                    <a:pt x="641" y="565"/>
                  </a:lnTo>
                  <a:lnTo>
                    <a:pt x="641" y="565"/>
                  </a:lnTo>
                  <a:lnTo>
                    <a:pt x="641" y="565"/>
                  </a:lnTo>
                  <a:lnTo>
                    <a:pt x="641" y="565"/>
                  </a:lnTo>
                  <a:lnTo>
                    <a:pt x="641" y="565"/>
                  </a:lnTo>
                  <a:lnTo>
                    <a:pt x="641" y="565"/>
                  </a:lnTo>
                  <a:lnTo>
                    <a:pt x="641" y="565"/>
                  </a:lnTo>
                  <a:lnTo>
                    <a:pt x="641" y="565"/>
                  </a:lnTo>
                  <a:lnTo>
                    <a:pt x="642" y="565"/>
                  </a:lnTo>
                  <a:lnTo>
                    <a:pt x="642" y="565"/>
                  </a:lnTo>
                  <a:lnTo>
                    <a:pt x="642" y="565"/>
                  </a:lnTo>
                  <a:lnTo>
                    <a:pt x="642" y="565"/>
                  </a:lnTo>
                  <a:lnTo>
                    <a:pt x="642" y="565"/>
                  </a:lnTo>
                  <a:lnTo>
                    <a:pt x="642" y="566"/>
                  </a:lnTo>
                  <a:lnTo>
                    <a:pt x="642" y="566"/>
                  </a:lnTo>
                  <a:lnTo>
                    <a:pt x="642" y="566"/>
                  </a:lnTo>
                  <a:lnTo>
                    <a:pt x="642" y="566"/>
                  </a:lnTo>
                  <a:lnTo>
                    <a:pt x="642" y="566"/>
                  </a:lnTo>
                  <a:lnTo>
                    <a:pt x="642" y="566"/>
                  </a:lnTo>
                  <a:lnTo>
                    <a:pt x="643" y="566"/>
                  </a:lnTo>
                  <a:lnTo>
                    <a:pt x="643" y="566"/>
                  </a:lnTo>
                  <a:lnTo>
                    <a:pt x="643" y="566"/>
                  </a:lnTo>
                  <a:lnTo>
                    <a:pt x="643" y="566"/>
                  </a:lnTo>
                  <a:lnTo>
                    <a:pt x="643" y="566"/>
                  </a:lnTo>
                  <a:lnTo>
                    <a:pt x="643" y="566"/>
                  </a:lnTo>
                  <a:lnTo>
                    <a:pt x="643" y="566"/>
                  </a:lnTo>
                  <a:lnTo>
                    <a:pt x="643" y="566"/>
                  </a:lnTo>
                  <a:lnTo>
                    <a:pt x="643" y="566"/>
                  </a:lnTo>
                  <a:lnTo>
                    <a:pt x="643" y="566"/>
                  </a:lnTo>
                  <a:lnTo>
                    <a:pt x="643" y="566"/>
                  </a:lnTo>
                  <a:lnTo>
                    <a:pt x="643" y="566"/>
                  </a:lnTo>
                  <a:lnTo>
                    <a:pt x="644" y="566"/>
                  </a:lnTo>
                  <a:lnTo>
                    <a:pt x="644" y="566"/>
                  </a:lnTo>
                  <a:lnTo>
                    <a:pt x="644" y="566"/>
                  </a:lnTo>
                  <a:lnTo>
                    <a:pt x="644" y="566"/>
                  </a:lnTo>
                  <a:lnTo>
                    <a:pt x="644" y="566"/>
                  </a:lnTo>
                  <a:lnTo>
                    <a:pt x="644" y="566"/>
                  </a:lnTo>
                  <a:lnTo>
                    <a:pt x="644" y="566"/>
                  </a:lnTo>
                  <a:lnTo>
                    <a:pt x="644" y="566"/>
                  </a:lnTo>
                  <a:lnTo>
                    <a:pt x="644" y="566"/>
                  </a:lnTo>
                  <a:lnTo>
                    <a:pt x="644" y="566"/>
                  </a:lnTo>
                  <a:lnTo>
                    <a:pt x="645" y="566"/>
                  </a:lnTo>
                  <a:lnTo>
                    <a:pt x="645" y="566"/>
                  </a:lnTo>
                  <a:lnTo>
                    <a:pt x="645" y="566"/>
                  </a:lnTo>
                  <a:lnTo>
                    <a:pt x="645" y="566"/>
                  </a:lnTo>
                  <a:lnTo>
                    <a:pt x="645" y="566"/>
                  </a:lnTo>
                  <a:lnTo>
                    <a:pt x="645" y="566"/>
                  </a:lnTo>
                  <a:lnTo>
                    <a:pt x="645" y="566"/>
                  </a:lnTo>
                  <a:lnTo>
                    <a:pt x="645" y="566"/>
                  </a:lnTo>
                  <a:lnTo>
                    <a:pt x="645" y="566"/>
                  </a:lnTo>
                  <a:lnTo>
                    <a:pt x="645" y="566"/>
                  </a:lnTo>
                  <a:lnTo>
                    <a:pt x="645" y="566"/>
                  </a:lnTo>
                  <a:lnTo>
                    <a:pt x="645" y="566"/>
                  </a:lnTo>
                  <a:lnTo>
                    <a:pt x="646" y="566"/>
                  </a:lnTo>
                  <a:lnTo>
                    <a:pt x="646" y="566"/>
                  </a:lnTo>
                  <a:lnTo>
                    <a:pt x="646" y="566"/>
                  </a:lnTo>
                  <a:lnTo>
                    <a:pt x="646" y="566"/>
                  </a:lnTo>
                  <a:lnTo>
                    <a:pt x="646" y="566"/>
                  </a:lnTo>
                  <a:lnTo>
                    <a:pt x="646" y="566"/>
                  </a:lnTo>
                  <a:lnTo>
                    <a:pt x="646" y="566"/>
                  </a:lnTo>
                  <a:lnTo>
                    <a:pt x="646" y="566"/>
                  </a:lnTo>
                  <a:lnTo>
                    <a:pt x="646" y="566"/>
                  </a:lnTo>
                  <a:lnTo>
                    <a:pt x="646" y="566"/>
                  </a:lnTo>
                  <a:lnTo>
                    <a:pt x="646" y="566"/>
                  </a:lnTo>
                  <a:lnTo>
                    <a:pt x="647" y="566"/>
                  </a:lnTo>
                  <a:lnTo>
                    <a:pt x="647" y="566"/>
                  </a:lnTo>
                  <a:lnTo>
                    <a:pt x="647" y="566"/>
                  </a:lnTo>
                  <a:lnTo>
                    <a:pt x="647" y="566"/>
                  </a:lnTo>
                  <a:lnTo>
                    <a:pt x="647" y="566"/>
                  </a:lnTo>
                  <a:lnTo>
                    <a:pt x="647" y="566"/>
                  </a:lnTo>
                  <a:lnTo>
                    <a:pt x="647" y="566"/>
                  </a:lnTo>
                  <a:lnTo>
                    <a:pt x="647" y="566"/>
                  </a:lnTo>
                  <a:lnTo>
                    <a:pt x="647" y="566"/>
                  </a:lnTo>
                  <a:lnTo>
                    <a:pt x="647" y="566"/>
                  </a:lnTo>
                  <a:lnTo>
                    <a:pt x="647" y="566"/>
                  </a:lnTo>
                  <a:lnTo>
                    <a:pt x="648" y="566"/>
                  </a:lnTo>
                  <a:lnTo>
                    <a:pt x="648" y="566"/>
                  </a:lnTo>
                  <a:lnTo>
                    <a:pt x="648" y="566"/>
                  </a:lnTo>
                  <a:lnTo>
                    <a:pt x="648" y="566"/>
                  </a:lnTo>
                  <a:lnTo>
                    <a:pt x="648" y="566"/>
                  </a:lnTo>
                  <a:lnTo>
                    <a:pt x="648" y="566"/>
                  </a:lnTo>
                  <a:lnTo>
                    <a:pt x="648" y="566"/>
                  </a:lnTo>
                  <a:lnTo>
                    <a:pt x="648" y="566"/>
                  </a:lnTo>
                  <a:lnTo>
                    <a:pt x="648" y="566"/>
                  </a:lnTo>
                  <a:lnTo>
                    <a:pt x="648" y="566"/>
                  </a:lnTo>
                  <a:lnTo>
                    <a:pt x="648" y="566"/>
                  </a:lnTo>
                  <a:lnTo>
                    <a:pt x="649" y="566"/>
                  </a:lnTo>
                  <a:lnTo>
                    <a:pt x="649" y="566"/>
                  </a:lnTo>
                  <a:lnTo>
                    <a:pt x="649" y="566"/>
                  </a:lnTo>
                  <a:lnTo>
                    <a:pt x="649" y="566"/>
                  </a:lnTo>
                  <a:lnTo>
                    <a:pt x="649" y="566"/>
                  </a:lnTo>
                  <a:lnTo>
                    <a:pt x="649" y="566"/>
                  </a:lnTo>
                  <a:lnTo>
                    <a:pt x="649" y="566"/>
                  </a:lnTo>
                  <a:lnTo>
                    <a:pt x="649" y="566"/>
                  </a:lnTo>
                  <a:lnTo>
                    <a:pt x="649" y="566"/>
                  </a:lnTo>
                  <a:lnTo>
                    <a:pt x="649" y="567"/>
                  </a:lnTo>
                  <a:lnTo>
                    <a:pt x="649" y="567"/>
                  </a:lnTo>
                  <a:lnTo>
                    <a:pt x="650" y="567"/>
                  </a:lnTo>
                  <a:lnTo>
                    <a:pt x="650" y="567"/>
                  </a:lnTo>
                  <a:lnTo>
                    <a:pt x="650" y="567"/>
                  </a:lnTo>
                  <a:lnTo>
                    <a:pt x="650" y="567"/>
                  </a:lnTo>
                  <a:lnTo>
                    <a:pt x="650" y="567"/>
                  </a:lnTo>
                  <a:lnTo>
                    <a:pt x="650" y="567"/>
                  </a:lnTo>
                  <a:lnTo>
                    <a:pt x="650" y="567"/>
                  </a:lnTo>
                  <a:lnTo>
                    <a:pt x="650" y="567"/>
                  </a:lnTo>
                  <a:lnTo>
                    <a:pt x="650" y="567"/>
                  </a:lnTo>
                  <a:lnTo>
                    <a:pt x="650" y="567"/>
                  </a:lnTo>
                  <a:lnTo>
                    <a:pt x="650" y="567"/>
                  </a:lnTo>
                  <a:lnTo>
                    <a:pt x="651" y="567"/>
                  </a:lnTo>
                  <a:lnTo>
                    <a:pt x="651" y="567"/>
                  </a:lnTo>
                  <a:lnTo>
                    <a:pt x="651" y="567"/>
                  </a:lnTo>
                  <a:lnTo>
                    <a:pt x="651" y="567"/>
                  </a:lnTo>
                  <a:lnTo>
                    <a:pt x="651" y="567"/>
                  </a:lnTo>
                  <a:lnTo>
                    <a:pt x="651" y="567"/>
                  </a:lnTo>
                  <a:lnTo>
                    <a:pt x="651" y="567"/>
                  </a:lnTo>
                  <a:lnTo>
                    <a:pt x="651" y="567"/>
                  </a:lnTo>
                  <a:lnTo>
                    <a:pt x="651" y="567"/>
                  </a:lnTo>
                  <a:lnTo>
                    <a:pt x="651" y="567"/>
                  </a:lnTo>
                  <a:lnTo>
                    <a:pt x="651" y="567"/>
                  </a:lnTo>
                  <a:lnTo>
                    <a:pt x="651" y="567"/>
                  </a:lnTo>
                  <a:lnTo>
                    <a:pt x="652" y="567"/>
                  </a:lnTo>
                  <a:lnTo>
                    <a:pt x="652" y="567"/>
                  </a:lnTo>
                  <a:lnTo>
                    <a:pt x="652" y="567"/>
                  </a:lnTo>
                  <a:lnTo>
                    <a:pt x="652" y="567"/>
                  </a:lnTo>
                  <a:lnTo>
                    <a:pt x="652" y="567"/>
                  </a:lnTo>
                  <a:lnTo>
                    <a:pt x="652" y="567"/>
                  </a:lnTo>
                  <a:lnTo>
                    <a:pt x="652" y="567"/>
                  </a:lnTo>
                  <a:lnTo>
                    <a:pt x="652" y="567"/>
                  </a:lnTo>
                  <a:lnTo>
                    <a:pt x="652" y="567"/>
                  </a:lnTo>
                  <a:lnTo>
                    <a:pt x="652" y="567"/>
                  </a:lnTo>
                  <a:lnTo>
                    <a:pt x="653" y="567"/>
                  </a:lnTo>
                  <a:lnTo>
                    <a:pt x="653" y="567"/>
                  </a:lnTo>
                  <a:lnTo>
                    <a:pt x="653" y="567"/>
                  </a:lnTo>
                  <a:lnTo>
                    <a:pt x="653" y="567"/>
                  </a:lnTo>
                  <a:lnTo>
                    <a:pt x="653" y="567"/>
                  </a:lnTo>
                  <a:lnTo>
                    <a:pt x="653" y="567"/>
                  </a:lnTo>
                  <a:lnTo>
                    <a:pt x="653" y="567"/>
                  </a:lnTo>
                  <a:lnTo>
                    <a:pt x="653" y="567"/>
                  </a:lnTo>
                  <a:lnTo>
                    <a:pt x="653" y="567"/>
                  </a:lnTo>
                  <a:lnTo>
                    <a:pt x="653" y="567"/>
                  </a:lnTo>
                  <a:lnTo>
                    <a:pt x="653" y="567"/>
                  </a:lnTo>
                  <a:lnTo>
                    <a:pt x="653" y="567"/>
                  </a:lnTo>
                  <a:lnTo>
                    <a:pt x="654" y="567"/>
                  </a:lnTo>
                  <a:lnTo>
                    <a:pt x="654" y="567"/>
                  </a:lnTo>
                  <a:lnTo>
                    <a:pt x="654" y="567"/>
                  </a:lnTo>
                  <a:lnTo>
                    <a:pt x="654" y="567"/>
                  </a:lnTo>
                  <a:lnTo>
                    <a:pt x="654" y="567"/>
                  </a:lnTo>
                  <a:lnTo>
                    <a:pt x="654" y="567"/>
                  </a:lnTo>
                  <a:lnTo>
                    <a:pt x="654" y="567"/>
                  </a:lnTo>
                  <a:lnTo>
                    <a:pt x="654" y="567"/>
                  </a:lnTo>
                  <a:lnTo>
                    <a:pt x="654" y="567"/>
                  </a:lnTo>
                  <a:lnTo>
                    <a:pt x="654" y="567"/>
                  </a:lnTo>
                  <a:lnTo>
                    <a:pt x="655" y="567"/>
                  </a:lnTo>
                  <a:lnTo>
                    <a:pt x="655" y="567"/>
                  </a:lnTo>
                  <a:lnTo>
                    <a:pt x="655" y="567"/>
                  </a:lnTo>
                  <a:lnTo>
                    <a:pt x="655" y="567"/>
                  </a:lnTo>
                  <a:lnTo>
                    <a:pt x="655" y="567"/>
                  </a:lnTo>
                  <a:lnTo>
                    <a:pt x="655" y="567"/>
                  </a:lnTo>
                  <a:lnTo>
                    <a:pt x="655" y="567"/>
                  </a:lnTo>
                  <a:lnTo>
                    <a:pt x="655" y="567"/>
                  </a:lnTo>
                  <a:lnTo>
                    <a:pt x="655" y="567"/>
                  </a:lnTo>
                  <a:lnTo>
                    <a:pt x="655" y="567"/>
                  </a:lnTo>
                  <a:lnTo>
                    <a:pt x="655" y="567"/>
                  </a:lnTo>
                  <a:lnTo>
                    <a:pt x="656" y="567"/>
                  </a:lnTo>
                  <a:lnTo>
                    <a:pt x="656" y="567"/>
                  </a:lnTo>
                  <a:lnTo>
                    <a:pt x="656" y="567"/>
                  </a:lnTo>
                  <a:lnTo>
                    <a:pt x="656" y="567"/>
                  </a:lnTo>
                  <a:lnTo>
                    <a:pt x="656" y="567"/>
                  </a:lnTo>
                  <a:lnTo>
                    <a:pt x="656" y="567"/>
                  </a:lnTo>
                  <a:lnTo>
                    <a:pt x="656" y="567"/>
                  </a:lnTo>
                  <a:lnTo>
                    <a:pt x="656" y="567"/>
                  </a:lnTo>
                  <a:lnTo>
                    <a:pt x="656" y="567"/>
                  </a:lnTo>
                  <a:lnTo>
                    <a:pt x="656" y="567"/>
                  </a:lnTo>
                  <a:lnTo>
                    <a:pt x="656" y="567"/>
                  </a:lnTo>
                  <a:lnTo>
                    <a:pt x="656" y="567"/>
                  </a:lnTo>
                  <a:lnTo>
                    <a:pt x="657" y="567"/>
                  </a:lnTo>
                  <a:lnTo>
                    <a:pt x="657" y="567"/>
                  </a:lnTo>
                  <a:lnTo>
                    <a:pt x="657" y="567"/>
                  </a:lnTo>
                  <a:lnTo>
                    <a:pt x="657" y="567"/>
                  </a:lnTo>
                  <a:lnTo>
                    <a:pt x="657" y="567"/>
                  </a:lnTo>
                  <a:lnTo>
                    <a:pt x="657" y="567"/>
                  </a:lnTo>
                  <a:lnTo>
                    <a:pt x="657" y="567"/>
                  </a:lnTo>
                  <a:lnTo>
                    <a:pt x="657" y="567"/>
                  </a:lnTo>
                  <a:lnTo>
                    <a:pt x="657" y="567"/>
                  </a:lnTo>
                  <a:lnTo>
                    <a:pt x="657" y="567"/>
                  </a:lnTo>
                  <a:lnTo>
                    <a:pt x="658" y="567"/>
                  </a:lnTo>
                  <a:lnTo>
                    <a:pt x="658" y="567"/>
                  </a:lnTo>
                  <a:lnTo>
                    <a:pt x="658" y="567"/>
                  </a:lnTo>
                  <a:lnTo>
                    <a:pt x="658" y="567"/>
                  </a:lnTo>
                  <a:lnTo>
                    <a:pt x="658" y="567"/>
                  </a:lnTo>
                  <a:lnTo>
                    <a:pt x="658" y="568"/>
                  </a:lnTo>
                  <a:lnTo>
                    <a:pt x="658" y="568"/>
                  </a:lnTo>
                  <a:lnTo>
                    <a:pt x="658" y="568"/>
                  </a:lnTo>
                  <a:lnTo>
                    <a:pt x="658" y="568"/>
                  </a:lnTo>
                  <a:lnTo>
                    <a:pt x="658" y="568"/>
                  </a:lnTo>
                  <a:lnTo>
                    <a:pt x="658" y="568"/>
                  </a:lnTo>
                  <a:lnTo>
                    <a:pt x="658" y="568"/>
                  </a:lnTo>
                  <a:lnTo>
                    <a:pt x="659" y="568"/>
                  </a:lnTo>
                  <a:lnTo>
                    <a:pt x="659" y="568"/>
                  </a:lnTo>
                  <a:lnTo>
                    <a:pt x="659" y="568"/>
                  </a:lnTo>
                  <a:lnTo>
                    <a:pt x="659" y="568"/>
                  </a:lnTo>
                  <a:lnTo>
                    <a:pt x="659" y="568"/>
                  </a:lnTo>
                  <a:lnTo>
                    <a:pt x="659" y="568"/>
                  </a:lnTo>
                  <a:lnTo>
                    <a:pt x="659" y="568"/>
                  </a:lnTo>
                  <a:lnTo>
                    <a:pt x="659" y="568"/>
                  </a:lnTo>
                  <a:lnTo>
                    <a:pt x="659" y="568"/>
                  </a:lnTo>
                  <a:lnTo>
                    <a:pt x="659" y="568"/>
                  </a:lnTo>
                  <a:lnTo>
                    <a:pt x="659" y="568"/>
                  </a:lnTo>
                  <a:lnTo>
                    <a:pt x="660" y="568"/>
                  </a:lnTo>
                  <a:lnTo>
                    <a:pt x="660" y="568"/>
                  </a:lnTo>
                  <a:lnTo>
                    <a:pt x="660" y="568"/>
                  </a:lnTo>
                  <a:lnTo>
                    <a:pt x="660" y="568"/>
                  </a:lnTo>
                  <a:lnTo>
                    <a:pt x="660" y="568"/>
                  </a:lnTo>
                  <a:lnTo>
                    <a:pt x="660" y="568"/>
                  </a:lnTo>
                  <a:lnTo>
                    <a:pt x="660" y="568"/>
                  </a:lnTo>
                  <a:lnTo>
                    <a:pt x="660" y="568"/>
                  </a:lnTo>
                  <a:lnTo>
                    <a:pt x="660" y="568"/>
                  </a:lnTo>
                  <a:lnTo>
                    <a:pt x="660" y="568"/>
                  </a:lnTo>
                  <a:lnTo>
                    <a:pt x="660" y="568"/>
                  </a:lnTo>
                  <a:lnTo>
                    <a:pt x="661" y="568"/>
                  </a:lnTo>
                  <a:lnTo>
                    <a:pt x="661" y="568"/>
                  </a:lnTo>
                  <a:lnTo>
                    <a:pt x="661" y="568"/>
                  </a:lnTo>
                  <a:lnTo>
                    <a:pt x="661" y="568"/>
                  </a:lnTo>
                  <a:lnTo>
                    <a:pt x="661" y="568"/>
                  </a:lnTo>
                  <a:lnTo>
                    <a:pt x="661" y="568"/>
                  </a:lnTo>
                  <a:lnTo>
                    <a:pt x="661" y="568"/>
                  </a:lnTo>
                  <a:lnTo>
                    <a:pt x="661" y="568"/>
                  </a:lnTo>
                  <a:lnTo>
                    <a:pt x="661" y="568"/>
                  </a:lnTo>
                  <a:lnTo>
                    <a:pt x="661" y="568"/>
                  </a:lnTo>
                  <a:lnTo>
                    <a:pt x="661" y="568"/>
                  </a:lnTo>
                  <a:lnTo>
                    <a:pt x="662" y="568"/>
                  </a:lnTo>
                  <a:lnTo>
                    <a:pt x="662" y="568"/>
                  </a:lnTo>
                  <a:lnTo>
                    <a:pt x="662" y="568"/>
                  </a:lnTo>
                  <a:lnTo>
                    <a:pt x="662" y="568"/>
                  </a:lnTo>
                  <a:lnTo>
                    <a:pt x="662" y="568"/>
                  </a:lnTo>
                  <a:lnTo>
                    <a:pt x="662" y="568"/>
                  </a:lnTo>
                  <a:lnTo>
                    <a:pt x="662" y="568"/>
                  </a:lnTo>
                  <a:lnTo>
                    <a:pt x="662" y="568"/>
                  </a:lnTo>
                  <a:lnTo>
                    <a:pt x="662" y="568"/>
                  </a:lnTo>
                  <a:lnTo>
                    <a:pt x="662" y="568"/>
                  </a:lnTo>
                  <a:lnTo>
                    <a:pt x="662" y="568"/>
                  </a:lnTo>
                  <a:lnTo>
                    <a:pt x="663" y="568"/>
                  </a:lnTo>
                  <a:lnTo>
                    <a:pt x="663" y="568"/>
                  </a:lnTo>
                  <a:lnTo>
                    <a:pt x="663" y="568"/>
                  </a:lnTo>
                  <a:lnTo>
                    <a:pt x="663" y="568"/>
                  </a:lnTo>
                  <a:lnTo>
                    <a:pt x="663" y="568"/>
                  </a:lnTo>
                  <a:lnTo>
                    <a:pt x="663" y="568"/>
                  </a:lnTo>
                  <a:lnTo>
                    <a:pt x="663" y="568"/>
                  </a:lnTo>
                  <a:lnTo>
                    <a:pt x="663" y="568"/>
                  </a:lnTo>
                  <a:lnTo>
                    <a:pt x="663" y="568"/>
                  </a:lnTo>
                  <a:lnTo>
                    <a:pt x="663" y="568"/>
                  </a:lnTo>
                  <a:lnTo>
                    <a:pt x="663" y="568"/>
                  </a:lnTo>
                  <a:lnTo>
                    <a:pt x="664" y="568"/>
                  </a:lnTo>
                  <a:lnTo>
                    <a:pt x="664" y="568"/>
                  </a:lnTo>
                  <a:lnTo>
                    <a:pt x="664" y="568"/>
                  </a:lnTo>
                  <a:lnTo>
                    <a:pt x="664" y="568"/>
                  </a:lnTo>
                  <a:lnTo>
                    <a:pt x="664" y="568"/>
                  </a:lnTo>
                  <a:lnTo>
                    <a:pt x="664" y="568"/>
                  </a:lnTo>
                  <a:lnTo>
                    <a:pt x="664" y="568"/>
                  </a:lnTo>
                  <a:lnTo>
                    <a:pt x="664" y="568"/>
                  </a:lnTo>
                  <a:lnTo>
                    <a:pt x="664" y="568"/>
                  </a:lnTo>
                  <a:lnTo>
                    <a:pt x="664" y="568"/>
                  </a:lnTo>
                  <a:lnTo>
                    <a:pt x="664" y="568"/>
                  </a:lnTo>
                  <a:lnTo>
                    <a:pt x="664" y="568"/>
                  </a:lnTo>
                  <a:lnTo>
                    <a:pt x="665" y="568"/>
                  </a:lnTo>
                  <a:lnTo>
                    <a:pt x="665" y="568"/>
                  </a:lnTo>
                  <a:lnTo>
                    <a:pt x="665" y="568"/>
                  </a:lnTo>
                  <a:lnTo>
                    <a:pt x="665" y="568"/>
                  </a:lnTo>
                  <a:lnTo>
                    <a:pt x="665" y="568"/>
                  </a:lnTo>
                  <a:lnTo>
                    <a:pt x="665" y="568"/>
                  </a:lnTo>
                  <a:lnTo>
                    <a:pt x="665" y="568"/>
                  </a:lnTo>
                  <a:lnTo>
                    <a:pt x="665" y="568"/>
                  </a:lnTo>
                  <a:lnTo>
                    <a:pt x="665" y="568"/>
                  </a:lnTo>
                  <a:lnTo>
                    <a:pt x="665" y="568"/>
                  </a:lnTo>
                  <a:lnTo>
                    <a:pt x="666" y="568"/>
                  </a:lnTo>
                  <a:lnTo>
                    <a:pt x="666" y="568"/>
                  </a:lnTo>
                  <a:lnTo>
                    <a:pt x="666" y="568"/>
                  </a:lnTo>
                  <a:lnTo>
                    <a:pt x="666" y="568"/>
                  </a:lnTo>
                  <a:lnTo>
                    <a:pt x="666" y="568"/>
                  </a:lnTo>
                  <a:lnTo>
                    <a:pt x="666" y="568"/>
                  </a:lnTo>
                  <a:lnTo>
                    <a:pt x="666" y="568"/>
                  </a:lnTo>
                  <a:lnTo>
                    <a:pt x="666" y="568"/>
                  </a:lnTo>
                  <a:lnTo>
                    <a:pt x="666" y="568"/>
                  </a:lnTo>
                  <a:lnTo>
                    <a:pt x="666" y="568"/>
                  </a:lnTo>
                  <a:lnTo>
                    <a:pt x="666" y="568"/>
                  </a:lnTo>
                  <a:lnTo>
                    <a:pt x="666" y="568"/>
                  </a:lnTo>
                  <a:lnTo>
                    <a:pt x="667" y="568"/>
                  </a:lnTo>
                  <a:lnTo>
                    <a:pt x="667" y="568"/>
                  </a:lnTo>
                  <a:lnTo>
                    <a:pt x="667" y="568"/>
                  </a:lnTo>
                  <a:lnTo>
                    <a:pt x="667" y="568"/>
                  </a:lnTo>
                  <a:lnTo>
                    <a:pt x="667" y="568"/>
                  </a:lnTo>
                  <a:lnTo>
                    <a:pt x="667" y="568"/>
                  </a:lnTo>
                  <a:lnTo>
                    <a:pt x="667" y="568"/>
                  </a:lnTo>
                  <a:lnTo>
                    <a:pt x="667" y="568"/>
                  </a:lnTo>
                  <a:lnTo>
                    <a:pt x="667" y="568"/>
                  </a:lnTo>
                  <a:lnTo>
                    <a:pt x="667" y="568"/>
                  </a:lnTo>
                  <a:lnTo>
                    <a:pt x="668" y="568"/>
                  </a:lnTo>
                  <a:lnTo>
                    <a:pt x="668" y="568"/>
                  </a:lnTo>
                  <a:lnTo>
                    <a:pt x="668" y="568"/>
                  </a:lnTo>
                  <a:lnTo>
                    <a:pt x="668" y="568"/>
                  </a:lnTo>
                  <a:lnTo>
                    <a:pt x="668" y="568"/>
                  </a:lnTo>
                  <a:lnTo>
                    <a:pt x="668" y="568"/>
                  </a:lnTo>
                  <a:lnTo>
                    <a:pt x="668" y="568"/>
                  </a:lnTo>
                  <a:lnTo>
                    <a:pt x="668" y="568"/>
                  </a:lnTo>
                  <a:lnTo>
                    <a:pt x="668" y="568"/>
                  </a:lnTo>
                  <a:lnTo>
                    <a:pt x="668" y="568"/>
                  </a:lnTo>
                  <a:lnTo>
                    <a:pt x="668" y="568"/>
                  </a:lnTo>
                  <a:lnTo>
                    <a:pt x="669" y="568"/>
                  </a:lnTo>
                  <a:lnTo>
                    <a:pt x="669" y="568"/>
                  </a:lnTo>
                  <a:lnTo>
                    <a:pt x="669" y="568"/>
                  </a:lnTo>
                  <a:lnTo>
                    <a:pt x="669" y="568"/>
                  </a:lnTo>
                  <a:lnTo>
                    <a:pt x="669" y="568"/>
                  </a:lnTo>
                  <a:lnTo>
                    <a:pt x="669" y="568"/>
                  </a:lnTo>
                  <a:lnTo>
                    <a:pt x="669" y="568"/>
                  </a:lnTo>
                  <a:lnTo>
                    <a:pt x="669" y="568"/>
                  </a:lnTo>
                  <a:lnTo>
                    <a:pt x="669" y="568"/>
                  </a:lnTo>
                  <a:lnTo>
                    <a:pt x="669" y="568"/>
                  </a:lnTo>
                  <a:lnTo>
                    <a:pt x="669" y="568"/>
                  </a:lnTo>
                  <a:lnTo>
                    <a:pt x="669" y="568"/>
                  </a:lnTo>
                  <a:lnTo>
                    <a:pt x="670" y="568"/>
                  </a:lnTo>
                  <a:lnTo>
                    <a:pt x="670" y="568"/>
                  </a:lnTo>
                  <a:lnTo>
                    <a:pt x="670" y="568"/>
                  </a:lnTo>
                  <a:lnTo>
                    <a:pt x="670" y="568"/>
                  </a:lnTo>
                  <a:lnTo>
                    <a:pt x="670" y="568"/>
                  </a:lnTo>
                  <a:lnTo>
                    <a:pt x="670" y="568"/>
                  </a:lnTo>
                  <a:lnTo>
                    <a:pt x="670" y="568"/>
                  </a:lnTo>
                  <a:lnTo>
                    <a:pt x="670" y="568"/>
                  </a:lnTo>
                  <a:lnTo>
                    <a:pt x="670" y="568"/>
                  </a:lnTo>
                  <a:lnTo>
                    <a:pt x="670" y="568"/>
                  </a:lnTo>
                  <a:lnTo>
                    <a:pt x="671" y="568"/>
                  </a:lnTo>
                  <a:lnTo>
                    <a:pt x="671" y="568"/>
                  </a:lnTo>
                  <a:lnTo>
                    <a:pt x="671" y="568"/>
                  </a:lnTo>
                  <a:lnTo>
                    <a:pt x="671" y="568"/>
                  </a:lnTo>
                  <a:lnTo>
                    <a:pt x="671" y="568"/>
                  </a:lnTo>
                  <a:lnTo>
                    <a:pt x="671" y="568"/>
                  </a:lnTo>
                  <a:lnTo>
                    <a:pt x="671" y="568"/>
                  </a:lnTo>
                  <a:lnTo>
                    <a:pt x="671" y="568"/>
                  </a:lnTo>
                  <a:lnTo>
                    <a:pt x="671" y="568"/>
                  </a:lnTo>
                  <a:lnTo>
                    <a:pt x="671" y="568"/>
                  </a:lnTo>
                  <a:lnTo>
                    <a:pt x="671" y="568"/>
                  </a:lnTo>
                  <a:lnTo>
                    <a:pt x="671" y="568"/>
                  </a:lnTo>
                  <a:lnTo>
                    <a:pt x="672" y="568"/>
                  </a:lnTo>
                  <a:lnTo>
                    <a:pt x="672" y="569"/>
                  </a:lnTo>
                  <a:lnTo>
                    <a:pt x="672" y="569"/>
                  </a:lnTo>
                  <a:lnTo>
                    <a:pt x="672" y="569"/>
                  </a:lnTo>
                  <a:lnTo>
                    <a:pt x="672" y="569"/>
                  </a:lnTo>
                  <a:lnTo>
                    <a:pt x="672" y="569"/>
                  </a:lnTo>
                  <a:lnTo>
                    <a:pt x="672" y="569"/>
                  </a:lnTo>
                  <a:lnTo>
                    <a:pt x="672" y="569"/>
                  </a:lnTo>
                  <a:lnTo>
                    <a:pt x="672" y="569"/>
                  </a:lnTo>
                  <a:lnTo>
                    <a:pt x="672" y="569"/>
                  </a:lnTo>
                  <a:lnTo>
                    <a:pt x="672" y="569"/>
                  </a:lnTo>
                  <a:lnTo>
                    <a:pt x="673" y="569"/>
                  </a:lnTo>
                  <a:lnTo>
                    <a:pt x="673" y="569"/>
                  </a:lnTo>
                  <a:lnTo>
                    <a:pt x="673" y="569"/>
                  </a:lnTo>
                  <a:lnTo>
                    <a:pt x="673" y="569"/>
                  </a:lnTo>
                  <a:lnTo>
                    <a:pt x="673" y="569"/>
                  </a:lnTo>
                  <a:lnTo>
                    <a:pt x="673" y="569"/>
                  </a:lnTo>
                  <a:lnTo>
                    <a:pt x="673" y="569"/>
                  </a:lnTo>
                  <a:lnTo>
                    <a:pt x="673" y="569"/>
                  </a:lnTo>
                  <a:lnTo>
                    <a:pt x="673" y="569"/>
                  </a:lnTo>
                  <a:lnTo>
                    <a:pt x="673" y="569"/>
                  </a:lnTo>
                  <a:lnTo>
                    <a:pt x="673" y="569"/>
                  </a:lnTo>
                  <a:lnTo>
                    <a:pt x="674" y="569"/>
                  </a:lnTo>
                  <a:lnTo>
                    <a:pt x="674" y="569"/>
                  </a:lnTo>
                  <a:lnTo>
                    <a:pt x="674" y="569"/>
                  </a:lnTo>
                  <a:lnTo>
                    <a:pt x="674" y="569"/>
                  </a:lnTo>
                  <a:lnTo>
                    <a:pt x="674" y="569"/>
                  </a:lnTo>
                  <a:lnTo>
                    <a:pt x="674" y="569"/>
                  </a:lnTo>
                  <a:lnTo>
                    <a:pt x="674" y="569"/>
                  </a:lnTo>
                  <a:lnTo>
                    <a:pt x="674" y="569"/>
                  </a:lnTo>
                  <a:lnTo>
                    <a:pt x="674" y="569"/>
                  </a:lnTo>
                  <a:lnTo>
                    <a:pt x="674" y="569"/>
                  </a:lnTo>
                  <a:lnTo>
                    <a:pt x="674" y="569"/>
                  </a:lnTo>
                  <a:lnTo>
                    <a:pt x="675" y="569"/>
                  </a:lnTo>
                  <a:lnTo>
                    <a:pt x="675" y="569"/>
                  </a:lnTo>
                  <a:lnTo>
                    <a:pt x="675" y="569"/>
                  </a:lnTo>
                  <a:lnTo>
                    <a:pt x="675" y="569"/>
                  </a:lnTo>
                  <a:lnTo>
                    <a:pt x="675" y="569"/>
                  </a:lnTo>
                  <a:lnTo>
                    <a:pt x="675" y="569"/>
                  </a:lnTo>
                  <a:lnTo>
                    <a:pt x="675" y="569"/>
                  </a:lnTo>
                  <a:lnTo>
                    <a:pt x="675" y="569"/>
                  </a:lnTo>
                  <a:lnTo>
                    <a:pt x="675" y="569"/>
                  </a:lnTo>
                  <a:lnTo>
                    <a:pt x="675" y="569"/>
                  </a:lnTo>
                  <a:lnTo>
                    <a:pt x="675" y="569"/>
                  </a:lnTo>
                  <a:lnTo>
                    <a:pt x="676" y="569"/>
                  </a:lnTo>
                  <a:lnTo>
                    <a:pt x="676" y="569"/>
                  </a:lnTo>
                  <a:lnTo>
                    <a:pt x="676" y="569"/>
                  </a:lnTo>
                  <a:lnTo>
                    <a:pt x="676" y="569"/>
                  </a:lnTo>
                  <a:lnTo>
                    <a:pt x="676" y="569"/>
                  </a:lnTo>
                  <a:lnTo>
                    <a:pt x="676" y="569"/>
                  </a:lnTo>
                  <a:lnTo>
                    <a:pt x="676" y="569"/>
                  </a:lnTo>
                  <a:lnTo>
                    <a:pt x="676" y="569"/>
                  </a:lnTo>
                  <a:lnTo>
                    <a:pt x="676" y="569"/>
                  </a:lnTo>
                  <a:lnTo>
                    <a:pt x="676" y="569"/>
                  </a:lnTo>
                  <a:lnTo>
                    <a:pt x="676" y="569"/>
                  </a:lnTo>
                  <a:lnTo>
                    <a:pt x="677" y="569"/>
                  </a:lnTo>
                  <a:lnTo>
                    <a:pt x="677" y="569"/>
                  </a:lnTo>
                  <a:lnTo>
                    <a:pt x="677" y="569"/>
                  </a:lnTo>
                  <a:lnTo>
                    <a:pt x="677" y="569"/>
                  </a:lnTo>
                  <a:lnTo>
                    <a:pt x="677" y="569"/>
                  </a:lnTo>
                  <a:lnTo>
                    <a:pt x="677" y="569"/>
                  </a:lnTo>
                  <a:lnTo>
                    <a:pt x="677" y="569"/>
                  </a:lnTo>
                  <a:lnTo>
                    <a:pt x="677" y="569"/>
                  </a:lnTo>
                  <a:lnTo>
                    <a:pt x="677" y="569"/>
                  </a:lnTo>
                  <a:lnTo>
                    <a:pt x="677" y="569"/>
                  </a:lnTo>
                  <a:lnTo>
                    <a:pt x="677" y="569"/>
                  </a:lnTo>
                  <a:lnTo>
                    <a:pt x="677" y="569"/>
                  </a:lnTo>
                  <a:lnTo>
                    <a:pt x="678" y="569"/>
                  </a:lnTo>
                  <a:lnTo>
                    <a:pt x="678" y="569"/>
                  </a:lnTo>
                  <a:lnTo>
                    <a:pt x="678" y="569"/>
                  </a:lnTo>
                  <a:lnTo>
                    <a:pt x="678" y="569"/>
                  </a:lnTo>
                  <a:lnTo>
                    <a:pt x="678" y="569"/>
                  </a:lnTo>
                  <a:lnTo>
                    <a:pt x="678" y="569"/>
                  </a:lnTo>
                  <a:lnTo>
                    <a:pt x="678" y="569"/>
                  </a:lnTo>
                  <a:lnTo>
                    <a:pt x="678" y="569"/>
                  </a:lnTo>
                  <a:lnTo>
                    <a:pt x="678" y="569"/>
                  </a:lnTo>
                  <a:lnTo>
                    <a:pt x="678" y="569"/>
                  </a:lnTo>
                  <a:lnTo>
                    <a:pt x="679" y="569"/>
                  </a:lnTo>
                  <a:lnTo>
                    <a:pt x="679" y="569"/>
                  </a:lnTo>
                  <a:lnTo>
                    <a:pt x="679" y="569"/>
                  </a:lnTo>
                  <a:lnTo>
                    <a:pt x="679" y="569"/>
                  </a:lnTo>
                  <a:lnTo>
                    <a:pt x="679" y="569"/>
                  </a:lnTo>
                  <a:lnTo>
                    <a:pt x="679" y="569"/>
                  </a:lnTo>
                  <a:lnTo>
                    <a:pt x="679" y="569"/>
                  </a:lnTo>
                  <a:lnTo>
                    <a:pt x="679" y="569"/>
                  </a:lnTo>
                  <a:lnTo>
                    <a:pt x="679" y="569"/>
                  </a:lnTo>
                  <a:lnTo>
                    <a:pt x="679" y="569"/>
                  </a:lnTo>
                  <a:lnTo>
                    <a:pt x="679" y="569"/>
                  </a:lnTo>
                  <a:lnTo>
                    <a:pt x="679" y="569"/>
                  </a:lnTo>
                  <a:lnTo>
                    <a:pt x="680" y="569"/>
                  </a:lnTo>
                  <a:lnTo>
                    <a:pt x="680" y="569"/>
                  </a:lnTo>
                  <a:lnTo>
                    <a:pt x="680" y="569"/>
                  </a:lnTo>
                  <a:lnTo>
                    <a:pt x="680" y="569"/>
                  </a:lnTo>
                  <a:lnTo>
                    <a:pt x="680" y="569"/>
                  </a:lnTo>
                  <a:lnTo>
                    <a:pt x="680" y="569"/>
                  </a:lnTo>
                  <a:lnTo>
                    <a:pt x="680" y="569"/>
                  </a:lnTo>
                  <a:lnTo>
                    <a:pt x="680" y="569"/>
                  </a:lnTo>
                  <a:lnTo>
                    <a:pt x="680" y="569"/>
                  </a:lnTo>
                  <a:lnTo>
                    <a:pt x="680" y="569"/>
                  </a:lnTo>
                  <a:lnTo>
                    <a:pt x="680" y="569"/>
                  </a:lnTo>
                  <a:lnTo>
                    <a:pt x="681" y="569"/>
                  </a:lnTo>
                  <a:lnTo>
                    <a:pt x="681" y="569"/>
                  </a:lnTo>
                  <a:lnTo>
                    <a:pt x="681" y="569"/>
                  </a:lnTo>
                  <a:lnTo>
                    <a:pt x="681" y="569"/>
                  </a:lnTo>
                  <a:lnTo>
                    <a:pt x="681" y="569"/>
                  </a:lnTo>
                  <a:lnTo>
                    <a:pt x="681" y="569"/>
                  </a:lnTo>
                  <a:lnTo>
                    <a:pt x="681" y="569"/>
                  </a:lnTo>
                  <a:lnTo>
                    <a:pt x="681" y="569"/>
                  </a:lnTo>
                  <a:lnTo>
                    <a:pt x="681" y="569"/>
                  </a:lnTo>
                  <a:lnTo>
                    <a:pt x="681" y="569"/>
                  </a:lnTo>
                  <a:lnTo>
                    <a:pt x="682" y="569"/>
                  </a:lnTo>
                  <a:lnTo>
                    <a:pt x="682" y="569"/>
                  </a:lnTo>
                  <a:lnTo>
                    <a:pt x="682" y="569"/>
                  </a:lnTo>
                  <a:lnTo>
                    <a:pt x="682" y="569"/>
                  </a:lnTo>
                  <a:lnTo>
                    <a:pt x="682" y="569"/>
                  </a:lnTo>
                  <a:lnTo>
                    <a:pt x="682" y="569"/>
                  </a:lnTo>
                  <a:lnTo>
                    <a:pt x="682" y="569"/>
                  </a:lnTo>
                  <a:lnTo>
                    <a:pt x="682" y="569"/>
                  </a:lnTo>
                  <a:lnTo>
                    <a:pt x="682" y="569"/>
                  </a:lnTo>
                  <a:lnTo>
                    <a:pt x="682" y="569"/>
                  </a:lnTo>
                  <a:lnTo>
                    <a:pt x="682" y="569"/>
                  </a:lnTo>
                  <a:lnTo>
                    <a:pt x="682" y="569"/>
                  </a:lnTo>
                  <a:lnTo>
                    <a:pt x="683" y="569"/>
                  </a:lnTo>
                  <a:lnTo>
                    <a:pt x="683" y="569"/>
                  </a:lnTo>
                  <a:lnTo>
                    <a:pt x="683" y="569"/>
                  </a:lnTo>
                  <a:lnTo>
                    <a:pt x="683" y="569"/>
                  </a:lnTo>
                  <a:lnTo>
                    <a:pt x="683" y="569"/>
                  </a:lnTo>
                  <a:lnTo>
                    <a:pt x="683" y="569"/>
                  </a:lnTo>
                  <a:lnTo>
                    <a:pt x="683" y="569"/>
                  </a:lnTo>
                  <a:lnTo>
                    <a:pt x="683" y="569"/>
                  </a:lnTo>
                  <a:lnTo>
                    <a:pt x="683" y="569"/>
                  </a:lnTo>
                  <a:lnTo>
                    <a:pt x="683" y="569"/>
                  </a:lnTo>
                  <a:lnTo>
                    <a:pt x="684" y="569"/>
                  </a:lnTo>
                  <a:lnTo>
                    <a:pt x="684" y="569"/>
                  </a:lnTo>
                  <a:lnTo>
                    <a:pt x="684" y="569"/>
                  </a:lnTo>
                  <a:lnTo>
                    <a:pt x="684" y="569"/>
                  </a:lnTo>
                  <a:lnTo>
                    <a:pt x="684" y="569"/>
                  </a:lnTo>
                  <a:lnTo>
                    <a:pt x="684" y="569"/>
                  </a:lnTo>
                  <a:lnTo>
                    <a:pt x="684" y="569"/>
                  </a:lnTo>
                  <a:lnTo>
                    <a:pt x="684" y="569"/>
                  </a:lnTo>
                  <a:lnTo>
                    <a:pt x="684" y="569"/>
                  </a:lnTo>
                  <a:lnTo>
                    <a:pt x="684" y="569"/>
                  </a:lnTo>
                  <a:lnTo>
                    <a:pt x="684" y="569"/>
                  </a:lnTo>
                  <a:lnTo>
                    <a:pt x="684" y="569"/>
                  </a:lnTo>
                  <a:lnTo>
                    <a:pt x="685" y="569"/>
                  </a:lnTo>
                  <a:lnTo>
                    <a:pt x="685" y="569"/>
                  </a:lnTo>
                  <a:lnTo>
                    <a:pt x="685" y="569"/>
                  </a:lnTo>
                  <a:lnTo>
                    <a:pt x="685" y="569"/>
                  </a:lnTo>
                  <a:lnTo>
                    <a:pt x="685" y="569"/>
                  </a:lnTo>
                  <a:lnTo>
                    <a:pt x="685" y="569"/>
                  </a:lnTo>
                  <a:lnTo>
                    <a:pt x="685" y="569"/>
                  </a:lnTo>
                  <a:lnTo>
                    <a:pt x="685" y="569"/>
                  </a:lnTo>
                  <a:lnTo>
                    <a:pt x="685" y="569"/>
                  </a:lnTo>
                  <a:lnTo>
                    <a:pt x="685" y="569"/>
                  </a:lnTo>
                  <a:lnTo>
                    <a:pt x="685" y="569"/>
                  </a:lnTo>
                  <a:lnTo>
                    <a:pt x="686" y="569"/>
                  </a:lnTo>
                  <a:lnTo>
                    <a:pt x="686" y="569"/>
                  </a:lnTo>
                  <a:lnTo>
                    <a:pt x="686" y="569"/>
                  </a:lnTo>
                  <a:lnTo>
                    <a:pt x="686" y="569"/>
                  </a:lnTo>
                  <a:lnTo>
                    <a:pt x="686" y="569"/>
                  </a:lnTo>
                  <a:lnTo>
                    <a:pt x="686" y="569"/>
                  </a:lnTo>
                  <a:lnTo>
                    <a:pt x="686" y="569"/>
                  </a:lnTo>
                  <a:lnTo>
                    <a:pt x="686" y="569"/>
                  </a:lnTo>
                  <a:lnTo>
                    <a:pt x="686" y="569"/>
                  </a:lnTo>
                  <a:lnTo>
                    <a:pt x="686" y="569"/>
                  </a:lnTo>
                  <a:lnTo>
                    <a:pt x="686" y="569"/>
                  </a:lnTo>
                  <a:lnTo>
                    <a:pt x="687" y="569"/>
                  </a:lnTo>
                  <a:lnTo>
                    <a:pt x="687" y="569"/>
                  </a:lnTo>
                  <a:lnTo>
                    <a:pt x="687" y="569"/>
                  </a:lnTo>
                  <a:lnTo>
                    <a:pt x="687" y="569"/>
                  </a:lnTo>
                  <a:lnTo>
                    <a:pt x="687" y="569"/>
                  </a:lnTo>
                  <a:lnTo>
                    <a:pt x="687" y="569"/>
                  </a:lnTo>
                  <a:lnTo>
                    <a:pt x="687" y="569"/>
                  </a:lnTo>
                  <a:lnTo>
                    <a:pt x="687" y="569"/>
                  </a:lnTo>
                  <a:lnTo>
                    <a:pt x="687" y="569"/>
                  </a:lnTo>
                  <a:lnTo>
                    <a:pt x="687" y="569"/>
                  </a:lnTo>
                  <a:lnTo>
                    <a:pt x="687" y="569"/>
                  </a:lnTo>
                  <a:lnTo>
                    <a:pt x="688" y="569"/>
                  </a:lnTo>
                  <a:lnTo>
                    <a:pt x="688" y="569"/>
                  </a:lnTo>
                  <a:lnTo>
                    <a:pt x="688" y="569"/>
                  </a:lnTo>
                  <a:lnTo>
                    <a:pt x="688" y="569"/>
                  </a:lnTo>
                  <a:lnTo>
                    <a:pt x="688" y="569"/>
                  </a:lnTo>
                  <a:lnTo>
                    <a:pt x="688" y="569"/>
                  </a:lnTo>
                  <a:lnTo>
                    <a:pt x="688" y="569"/>
                  </a:lnTo>
                  <a:lnTo>
                    <a:pt x="688" y="569"/>
                  </a:lnTo>
                  <a:lnTo>
                    <a:pt x="688" y="569"/>
                  </a:lnTo>
                  <a:lnTo>
                    <a:pt x="688" y="569"/>
                  </a:lnTo>
                  <a:lnTo>
                    <a:pt x="688" y="569"/>
                  </a:lnTo>
                  <a:lnTo>
                    <a:pt x="689" y="569"/>
                  </a:lnTo>
                  <a:lnTo>
                    <a:pt x="689" y="569"/>
                  </a:lnTo>
                  <a:lnTo>
                    <a:pt x="689" y="569"/>
                  </a:lnTo>
                  <a:lnTo>
                    <a:pt x="689" y="569"/>
                  </a:lnTo>
                  <a:lnTo>
                    <a:pt x="689" y="569"/>
                  </a:lnTo>
                  <a:lnTo>
                    <a:pt x="689" y="569"/>
                  </a:lnTo>
                  <a:lnTo>
                    <a:pt x="689" y="569"/>
                  </a:lnTo>
                  <a:lnTo>
                    <a:pt x="689" y="569"/>
                  </a:lnTo>
                  <a:lnTo>
                    <a:pt x="689" y="569"/>
                  </a:lnTo>
                  <a:lnTo>
                    <a:pt x="689" y="569"/>
                  </a:lnTo>
                  <a:lnTo>
                    <a:pt x="689" y="569"/>
                  </a:lnTo>
                  <a:lnTo>
                    <a:pt x="690" y="569"/>
                  </a:lnTo>
                  <a:lnTo>
                    <a:pt x="690" y="569"/>
                  </a:lnTo>
                  <a:lnTo>
                    <a:pt x="690" y="569"/>
                  </a:lnTo>
                  <a:lnTo>
                    <a:pt x="690" y="569"/>
                  </a:lnTo>
                  <a:lnTo>
                    <a:pt x="690" y="569"/>
                  </a:lnTo>
                  <a:lnTo>
                    <a:pt x="690" y="569"/>
                  </a:lnTo>
                  <a:lnTo>
                    <a:pt x="690" y="569"/>
                  </a:lnTo>
                  <a:lnTo>
                    <a:pt x="690" y="569"/>
                  </a:lnTo>
                  <a:lnTo>
                    <a:pt x="690" y="569"/>
                  </a:lnTo>
                  <a:lnTo>
                    <a:pt x="690" y="569"/>
                  </a:lnTo>
                  <a:lnTo>
                    <a:pt x="690" y="569"/>
                  </a:lnTo>
                  <a:lnTo>
                    <a:pt x="690" y="569"/>
                  </a:lnTo>
                  <a:lnTo>
                    <a:pt x="691" y="569"/>
                  </a:lnTo>
                  <a:lnTo>
                    <a:pt x="691" y="569"/>
                  </a:lnTo>
                  <a:lnTo>
                    <a:pt x="691" y="569"/>
                  </a:lnTo>
                  <a:lnTo>
                    <a:pt x="691" y="569"/>
                  </a:lnTo>
                  <a:lnTo>
                    <a:pt x="691" y="569"/>
                  </a:lnTo>
                  <a:lnTo>
                    <a:pt x="691" y="569"/>
                  </a:lnTo>
                  <a:lnTo>
                    <a:pt x="691" y="569"/>
                  </a:lnTo>
                  <a:lnTo>
                    <a:pt x="691" y="569"/>
                  </a:lnTo>
                  <a:lnTo>
                    <a:pt x="691" y="569"/>
                  </a:lnTo>
                  <a:lnTo>
                    <a:pt x="691" y="569"/>
                  </a:lnTo>
                  <a:lnTo>
                    <a:pt x="692" y="569"/>
                  </a:lnTo>
                  <a:lnTo>
                    <a:pt x="692" y="569"/>
                  </a:lnTo>
                  <a:lnTo>
                    <a:pt x="692" y="569"/>
                  </a:lnTo>
                  <a:lnTo>
                    <a:pt x="692" y="569"/>
                  </a:lnTo>
                  <a:lnTo>
                    <a:pt x="692" y="569"/>
                  </a:lnTo>
                  <a:lnTo>
                    <a:pt x="692" y="569"/>
                  </a:lnTo>
                  <a:lnTo>
                    <a:pt x="692" y="569"/>
                  </a:lnTo>
                  <a:lnTo>
                    <a:pt x="692" y="569"/>
                  </a:lnTo>
                  <a:lnTo>
                    <a:pt x="692" y="569"/>
                  </a:lnTo>
                  <a:lnTo>
                    <a:pt x="692" y="569"/>
                  </a:lnTo>
                  <a:lnTo>
                    <a:pt x="692" y="569"/>
                  </a:lnTo>
                  <a:lnTo>
                    <a:pt x="692" y="569"/>
                  </a:lnTo>
                  <a:lnTo>
                    <a:pt x="693" y="569"/>
                  </a:lnTo>
                  <a:lnTo>
                    <a:pt x="693" y="569"/>
                  </a:lnTo>
                  <a:lnTo>
                    <a:pt x="693" y="569"/>
                  </a:lnTo>
                  <a:lnTo>
                    <a:pt x="693" y="569"/>
                  </a:lnTo>
                  <a:lnTo>
                    <a:pt x="693" y="569"/>
                  </a:lnTo>
                  <a:lnTo>
                    <a:pt x="693" y="569"/>
                  </a:lnTo>
                  <a:lnTo>
                    <a:pt x="693" y="569"/>
                  </a:lnTo>
                  <a:lnTo>
                    <a:pt x="693" y="569"/>
                  </a:lnTo>
                  <a:lnTo>
                    <a:pt x="693" y="569"/>
                  </a:lnTo>
                  <a:lnTo>
                    <a:pt x="693" y="569"/>
                  </a:lnTo>
                  <a:lnTo>
                    <a:pt x="693" y="569"/>
                  </a:lnTo>
                  <a:lnTo>
                    <a:pt x="694" y="569"/>
                  </a:lnTo>
                  <a:lnTo>
                    <a:pt x="694" y="569"/>
                  </a:lnTo>
                  <a:lnTo>
                    <a:pt x="694" y="569"/>
                  </a:lnTo>
                  <a:lnTo>
                    <a:pt x="694" y="569"/>
                  </a:lnTo>
                  <a:lnTo>
                    <a:pt x="694" y="569"/>
                  </a:lnTo>
                  <a:lnTo>
                    <a:pt x="694" y="569"/>
                  </a:lnTo>
                  <a:lnTo>
                    <a:pt x="694" y="569"/>
                  </a:lnTo>
                  <a:lnTo>
                    <a:pt x="694" y="569"/>
                  </a:lnTo>
                  <a:lnTo>
                    <a:pt x="694" y="569"/>
                  </a:lnTo>
                  <a:lnTo>
                    <a:pt x="694" y="569"/>
                  </a:lnTo>
                  <a:lnTo>
                    <a:pt x="695" y="569"/>
                  </a:lnTo>
                  <a:lnTo>
                    <a:pt x="695" y="569"/>
                  </a:lnTo>
                  <a:lnTo>
                    <a:pt x="695" y="569"/>
                  </a:lnTo>
                  <a:lnTo>
                    <a:pt x="695" y="569"/>
                  </a:lnTo>
                  <a:lnTo>
                    <a:pt x="695" y="569"/>
                  </a:lnTo>
                  <a:lnTo>
                    <a:pt x="695" y="570"/>
                  </a:lnTo>
                  <a:lnTo>
                    <a:pt x="695" y="570"/>
                  </a:lnTo>
                  <a:lnTo>
                    <a:pt x="695" y="570"/>
                  </a:lnTo>
                  <a:lnTo>
                    <a:pt x="695" y="570"/>
                  </a:lnTo>
                  <a:lnTo>
                    <a:pt x="695" y="570"/>
                  </a:lnTo>
                  <a:lnTo>
                    <a:pt x="695" y="570"/>
                  </a:lnTo>
                  <a:lnTo>
                    <a:pt x="695" y="570"/>
                  </a:lnTo>
                  <a:lnTo>
                    <a:pt x="696" y="570"/>
                  </a:lnTo>
                  <a:lnTo>
                    <a:pt x="696" y="570"/>
                  </a:lnTo>
                  <a:lnTo>
                    <a:pt x="696" y="570"/>
                  </a:lnTo>
                  <a:lnTo>
                    <a:pt x="696" y="570"/>
                  </a:lnTo>
                  <a:lnTo>
                    <a:pt x="696" y="570"/>
                  </a:lnTo>
                  <a:lnTo>
                    <a:pt x="696" y="570"/>
                  </a:lnTo>
                  <a:lnTo>
                    <a:pt x="696" y="570"/>
                  </a:lnTo>
                  <a:lnTo>
                    <a:pt x="696" y="570"/>
                  </a:lnTo>
                  <a:lnTo>
                    <a:pt x="696" y="570"/>
                  </a:lnTo>
                  <a:lnTo>
                    <a:pt x="696"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4" y="570"/>
                  </a:lnTo>
                  <a:lnTo>
                    <a:pt x="704" y="570"/>
                  </a:lnTo>
                  <a:lnTo>
                    <a:pt x="704" y="570"/>
                  </a:lnTo>
                  <a:lnTo>
                    <a:pt x="704" y="570"/>
                  </a:lnTo>
                  <a:lnTo>
                    <a:pt x="704" y="570"/>
                  </a:lnTo>
                  <a:lnTo>
                    <a:pt x="704" y="570"/>
                  </a:lnTo>
                  <a:lnTo>
                    <a:pt x="704" y="570"/>
                  </a:lnTo>
                  <a:lnTo>
                    <a:pt x="704" y="570"/>
                  </a:lnTo>
                  <a:lnTo>
                    <a:pt x="704" y="570"/>
                  </a:lnTo>
                  <a:lnTo>
                    <a:pt x="704"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7" y="570"/>
                  </a:lnTo>
                  <a:lnTo>
                    <a:pt x="707" y="570"/>
                  </a:lnTo>
                  <a:lnTo>
                    <a:pt x="707" y="570"/>
                  </a:lnTo>
                  <a:lnTo>
                    <a:pt x="707" y="570"/>
                  </a:lnTo>
                  <a:lnTo>
                    <a:pt x="707" y="570"/>
                  </a:lnTo>
                  <a:lnTo>
                    <a:pt x="707" y="570"/>
                  </a:lnTo>
                  <a:lnTo>
                    <a:pt x="707" y="570"/>
                  </a:lnTo>
                  <a:lnTo>
                    <a:pt x="707" y="570"/>
                  </a:lnTo>
                  <a:lnTo>
                    <a:pt x="707" y="570"/>
                  </a:lnTo>
                  <a:lnTo>
                    <a:pt x="707"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9" y="570"/>
                  </a:lnTo>
                  <a:lnTo>
                    <a:pt x="709" y="570"/>
                  </a:lnTo>
                  <a:lnTo>
                    <a:pt x="709" y="570"/>
                  </a:lnTo>
                  <a:lnTo>
                    <a:pt x="709" y="570"/>
                  </a:lnTo>
                  <a:lnTo>
                    <a:pt x="709" y="570"/>
                  </a:lnTo>
                  <a:lnTo>
                    <a:pt x="709" y="570"/>
                  </a:lnTo>
                  <a:lnTo>
                    <a:pt x="709" y="570"/>
                  </a:lnTo>
                  <a:lnTo>
                    <a:pt x="709" y="570"/>
                  </a:lnTo>
                  <a:lnTo>
                    <a:pt x="709" y="570"/>
                  </a:lnTo>
                  <a:lnTo>
                    <a:pt x="709"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7" y="570"/>
                  </a:lnTo>
                  <a:lnTo>
                    <a:pt x="717" y="570"/>
                  </a:lnTo>
                  <a:lnTo>
                    <a:pt x="717" y="570"/>
                  </a:lnTo>
                  <a:lnTo>
                    <a:pt x="717" y="570"/>
                  </a:lnTo>
                  <a:lnTo>
                    <a:pt x="717" y="570"/>
                  </a:lnTo>
                  <a:lnTo>
                    <a:pt x="717" y="570"/>
                  </a:lnTo>
                  <a:lnTo>
                    <a:pt x="717" y="570"/>
                  </a:lnTo>
                  <a:lnTo>
                    <a:pt x="717" y="570"/>
                  </a:lnTo>
                  <a:lnTo>
                    <a:pt x="717" y="570"/>
                  </a:lnTo>
                  <a:lnTo>
                    <a:pt x="717"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20" y="570"/>
                  </a:lnTo>
                  <a:lnTo>
                    <a:pt x="720" y="570"/>
                  </a:lnTo>
                  <a:lnTo>
                    <a:pt x="720" y="570"/>
                  </a:lnTo>
                  <a:lnTo>
                    <a:pt x="720" y="570"/>
                  </a:lnTo>
                  <a:lnTo>
                    <a:pt x="720" y="570"/>
                  </a:lnTo>
                  <a:lnTo>
                    <a:pt x="720" y="570"/>
                  </a:lnTo>
                  <a:lnTo>
                    <a:pt x="720" y="570"/>
                  </a:lnTo>
                  <a:lnTo>
                    <a:pt x="720" y="570"/>
                  </a:lnTo>
                  <a:lnTo>
                    <a:pt x="720" y="570"/>
                  </a:lnTo>
                  <a:lnTo>
                    <a:pt x="720"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2" y="570"/>
                  </a:lnTo>
                  <a:lnTo>
                    <a:pt x="722" y="570"/>
                  </a:lnTo>
                  <a:lnTo>
                    <a:pt x="722" y="570"/>
                  </a:lnTo>
                  <a:lnTo>
                    <a:pt x="722" y="570"/>
                  </a:lnTo>
                  <a:lnTo>
                    <a:pt x="722" y="570"/>
                  </a:lnTo>
                  <a:lnTo>
                    <a:pt x="722" y="570"/>
                  </a:lnTo>
                  <a:lnTo>
                    <a:pt x="722" y="570"/>
                  </a:lnTo>
                  <a:lnTo>
                    <a:pt x="722" y="570"/>
                  </a:lnTo>
                  <a:lnTo>
                    <a:pt x="722" y="570"/>
                  </a:lnTo>
                  <a:lnTo>
                    <a:pt x="722" y="570"/>
                  </a:lnTo>
                  <a:lnTo>
                    <a:pt x="723" y="570"/>
                  </a:lnTo>
                  <a:lnTo>
                    <a:pt x="723" y="570"/>
                  </a:lnTo>
                  <a:lnTo>
                    <a:pt x="723" y="570"/>
                  </a:lnTo>
                  <a:lnTo>
                    <a:pt x="723" y="570"/>
                  </a:lnTo>
                  <a:lnTo>
                    <a:pt x="722" y="570"/>
                  </a:lnTo>
                  <a:lnTo>
                    <a:pt x="722" y="570"/>
                  </a:lnTo>
                  <a:lnTo>
                    <a:pt x="722" y="570"/>
                  </a:lnTo>
                  <a:lnTo>
                    <a:pt x="722" y="570"/>
                  </a:lnTo>
                  <a:lnTo>
                    <a:pt x="722" y="570"/>
                  </a:lnTo>
                  <a:lnTo>
                    <a:pt x="722" y="570"/>
                  </a:lnTo>
                  <a:lnTo>
                    <a:pt x="722" y="570"/>
                  </a:lnTo>
                  <a:lnTo>
                    <a:pt x="722" y="570"/>
                  </a:lnTo>
                  <a:lnTo>
                    <a:pt x="722" y="570"/>
                  </a:lnTo>
                  <a:lnTo>
                    <a:pt x="722"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0" y="570"/>
                  </a:lnTo>
                  <a:lnTo>
                    <a:pt x="720" y="570"/>
                  </a:lnTo>
                  <a:lnTo>
                    <a:pt x="720" y="570"/>
                  </a:lnTo>
                  <a:lnTo>
                    <a:pt x="720" y="570"/>
                  </a:lnTo>
                  <a:lnTo>
                    <a:pt x="720" y="570"/>
                  </a:lnTo>
                  <a:lnTo>
                    <a:pt x="720" y="570"/>
                  </a:lnTo>
                  <a:lnTo>
                    <a:pt x="720" y="570"/>
                  </a:lnTo>
                  <a:lnTo>
                    <a:pt x="720" y="570"/>
                  </a:lnTo>
                  <a:lnTo>
                    <a:pt x="720" y="570"/>
                  </a:lnTo>
                  <a:lnTo>
                    <a:pt x="720"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7" y="570"/>
                  </a:lnTo>
                  <a:lnTo>
                    <a:pt x="717" y="570"/>
                  </a:lnTo>
                  <a:lnTo>
                    <a:pt x="717" y="570"/>
                  </a:lnTo>
                  <a:lnTo>
                    <a:pt x="717" y="570"/>
                  </a:lnTo>
                  <a:lnTo>
                    <a:pt x="717" y="570"/>
                  </a:lnTo>
                  <a:lnTo>
                    <a:pt x="717" y="570"/>
                  </a:lnTo>
                  <a:lnTo>
                    <a:pt x="717" y="570"/>
                  </a:lnTo>
                  <a:lnTo>
                    <a:pt x="717" y="570"/>
                  </a:lnTo>
                  <a:lnTo>
                    <a:pt x="717" y="570"/>
                  </a:lnTo>
                  <a:lnTo>
                    <a:pt x="717"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09" y="570"/>
                  </a:lnTo>
                  <a:lnTo>
                    <a:pt x="709" y="570"/>
                  </a:lnTo>
                  <a:lnTo>
                    <a:pt x="709" y="570"/>
                  </a:lnTo>
                  <a:lnTo>
                    <a:pt x="709" y="570"/>
                  </a:lnTo>
                  <a:lnTo>
                    <a:pt x="709" y="570"/>
                  </a:lnTo>
                  <a:lnTo>
                    <a:pt x="709" y="570"/>
                  </a:lnTo>
                  <a:lnTo>
                    <a:pt x="709" y="570"/>
                  </a:lnTo>
                  <a:lnTo>
                    <a:pt x="709" y="570"/>
                  </a:lnTo>
                  <a:lnTo>
                    <a:pt x="709" y="570"/>
                  </a:lnTo>
                  <a:lnTo>
                    <a:pt x="709"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7" y="570"/>
                  </a:lnTo>
                  <a:lnTo>
                    <a:pt x="707" y="570"/>
                  </a:lnTo>
                  <a:lnTo>
                    <a:pt x="707" y="570"/>
                  </a:lnTo>
                  <a:lnTo>
                    <a:pt x="707" y="570"/>
                  </a:lnTo>
                  <a:lnTo>
                    <a:pt x="707" y="570"/>
                  </a:lnTo>
                  <a:lnTo>
                    <a:pt x="707" y="570"/>
                  </a:lnTo>
                  <a:lnTo>
                    <a:pt x="707" y="570"/>
                  </a:lnTo>
                  <a:lnTo>
                    <a:pt x="707" y="570"/>
                  </a:lnTo>
                  <a:lnTo>
                    <a:pt x="707" y="570"/>
                  </a:lnTo>
                  <a:lnTo>
                    <a:pt x="707"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4" y="570"/>
                  </a:lnTo>
                  <a:lnTo>
                    <a:pt x="704" y="570"/>
                  </a:lnTo>
                  <a:lnTo>
                    <a:pt x="704" y="570"/>
                  </a:lnTo>
                  <a:lnTo>
                    <a:pt x="704" y="570"/>
                  </a:lnTo>
                  <a:lnTo>
                    <a:pt x="704" y="570"/>
                  </a:lnTo>
                  <a:lnTo>
                    <a:pt x="704" y="570"/>
                  </a:lnTo>
                  <a:lnTo>
                    <a:pt x="704" y="570"/>
                  </a:lnTo>
                  <a:lnTo>
                    <a:pt x="704" y="570"/>
                  </a:lnTo>
                  <a:lnTo>
                    <a:pt x="704" y="570"/>
                  </a:lnTo>
                  <a:lnTo>
                    <a:pt x="704"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6" y="570"/>
                  </a:lnTo>
                  <a:lnTo>
                    <a:pt x="696" y="570"/>
                  </a:lnTo>
                  <a:lnTo>
                    <a:pt x="696" y="570"/>
                  </a:lnTo>
                  <a:lnTo>
                    <a:pt x="696" y="570"/>
                  </a:lnTo>
                  <a:lnTo>
                    <a:pt x="696" y="570"/>
                  </a:lnTo>
                  <a:lnTo>
                    <a:pt x="696" y="570"/>
                  </a:lnTo>
                  <a:lnTo>
                    <a:pt x="696" y="570"/>
                  </a:lnTo>
                  <a:lnTo>
                    <a:pt x="696" y="570"/>
                  </a:lnTo>
                  <a:lnTo>
                    <a:pt x="696" y="570"/>
                  </a:lnTo>
                  <a:lnTo>
                    <a:pt x="696" y="570"/>
                  </a:lnTo>
                  <a:lnTo>
                    <a:pt x="695" y="570"/>
                  </a:lnTo>
                  <a:lnTo>
                    <a:pt x="695" y="570"/>
                  </a:lnTo>
                  <a:lnTo>
                    <a:pt x="695" y="570"/>
                  </a:lnTo>
                  <a:lnTo>
                    <a:pt x="695" y="570"/>
                  </a:lnTo>
                  <a:lnTo>
                    <a:pt x="695" y="570"/>
                  </a:lnTo>
                  <a:lnTo>
                    <a:pt x="695" y="570"/>
                  </a:lnTo>
                  <a:lnTo>
                    <a:pt x="695" y="570"/>
                  </a:lnTo>
                  <a:lnTo>
                    <a:pt x="695" y="570"/>
                  </a:lnTo>
                  <a:lnTo>
                    <a:pt x="695" y="570"/>
                  </a:lnTo>
                  <a:lnTo>
                    <a:pt x="695" y="570"/>
                  </a:lnTo>
                  <a:lnTo>
                    <a:pt x="695" y="570"/>
                  </a:lnTo>
                  <a:lnTo>
                    <a:pt x="695" y="570"/>
                  </a:lnTo>
                  <a:lnTo>
                    <a:pt x="694" y="570"/>
                  </a:lnTo>
                  <a:lnTo>
                    <a:pt x="694" y="570"/>
                  </a:lnTo>
                  <a:lnTo>
                    <a:pt x="694" y="570"/>
                  </a:lnTo>
                  <a:lnTo>
                    <a:pt x="694" y="570"/>
                  </a:lnTo>
                  <a:lnTo>
                    <a:pt x="694" y="570"/>
                  </a:lnTo>
                  <a:lnTo>
                    <a:pt x="694" y="570"/>
                  </a:lnTo>
                  <a:lnTo>
                    <a:pt x="694" y="570"/>
                  </a:lnTo>
                  <a:lnTo>
                    <a:pt x="694" y="570"/>
                  </a:lnTo>
                  <a:lnTo>
                    <a:pt x="694" y="570"/>
                  </a:lnTo>
                  <a:lnTo>
                    <a:pt x="694" y="570"/>
                  </a:lnTo>
                  <a:lnTo>
                    <a:pt x="693" y="570"/>
                  </a:lnTo>
                  <a:lnTo>
                    <a:pt x="693" y="570"/>
                  </a:lnTo>
                  <a:lnTo>
                    <a:pt x="693" y="570"/>
                  </a:lnTo>
                  <a:lnTo>
                    <a:pt x="693" y="570"/>
                  </a:lnTo>
                  <a:lnTo>
                    <a:pt x="693" y="570"/>
                  </a:lnTo>
                  <a:lnTo>
                    <a:pt x="693" y="570"/>
                  </a:lnTo>
                  <a:lnTo>
                    <a:pt x="693" y="570"/>
                  </a:lnTo>
                  <a:lnTo>
                    <a:pt x="693" y="570"/>
                  </a:lnTo>
                  <a:lnTo>
                    <a:pt x="693" y="570"/>
                  </a:lnTo>
                  <a:lnTo>
                    <a:pt x="693" y="570"/>
                  </a:lnTo>
                  <a:lnTo>
                    <a:pt x="693" y="570"/>
                  </a:lnTo>
                  <a:lnTo>
                    <a:pt x="692" y="570"/>
                  </a:lnTo>
                  <a:lnTo>
                    <a:pt x="692" y="570"/>
                  </a:lnTo>
                  <a:lnTo>
                    <a:pt x="692" y="570"/>
                  </a:lnTo>
                  <a:lnTo>
                    <a:pt x="692" y="570"/>
                  </a:lnTo>
                  <a:lnTo>
                    <a:pt x="692" y="570"/>
                  </a:lnTo>
                  <a:lnTo>
                    <a:pt x="692" y="570"/>
                  </a:lnTo>
                  <a:lnTo>
                    <a:pt x="692" y="570"/>
                  </a:lnTo>
                  <a:lnTo>
                    <a:pt x="692" y="570"/>
                  </a:lnTo>
                  <a:lnTo>
                    <a:pt x="692" y="570"/>
                  </a:lnTo>
                  <a:lnTo>
                    <a:pt x="692" y="570"/>
                  </a:lnTo>
                  <a:lnTo>
                    <a:pt x="692" y="570"/>
                  </a:lnTo>
                  <a:lnTo>
                    <a:pt x="692" y="570"/>
                  </a:lnTo>
                  <a:lnTo>
                    <a:pt x="691" y="570"/>
                  </a:lnTo>
                  <a:lnTo>
                    <a:pt x="691" y="570"/>
                  </a:lnTo>
                  <a:lnTo>
                    <a:pt x="691" y="570"/>
                  </a:lnTo>
                  <a:lnTo>
                    <a:pt x="691" y="570"/>
                  </a:lnTo>
                  <a:lnTo>
                    <a:pt x="691" y="570"/>
                  </a:lnTo>
                  <a:lnTo>
                    <a:pt x="691" y="570"/>
                  </a:lnTo>
                  <a:lnTo>
                    <a:pt x="691" y="570"/>
                  </a:lnTo>
                  <a:lnTo>
                    <a:pt x="691" y="570"/>
                  </a:lnTo>
                  <a:lnTo>
                    <a:pt x="691" y="570"/>
                  </a:lnTo>
                  <a:lnTo>
                    <a:pt x="691" y="570"/>
                  </a:lnTo>
                  <a:lnTo>
                    <a:pt x="690" y="570"/>
                  </a:lnTo>
                  <a:lnTo>
                    <a:pt x="690" y="570"/>
                  </a:lnTo>
                  <a:lnTo>
                    <a:pt x="690" y="570"/>
                  </a:lnTo>
                  <a:lnTo>
                    <a:pt x="690" y="570"/>
                  </a:lnTo>
                  <a:lnTo>
                    <a:pt x="690" y="570"/>
                  </a:lnTo>
                  <a:lnTo>
                    <a:pt x="690" y="570"/>
                  </a:lnTo>
                  <a:lnTo>
                    <a:pt x="690" y="570"/>
                  </a:lnTo>
                  <a:lnTo>
                    <a:pt x="690" y="570"/>
                  </a:lnTo>
                  <a:lnTo>
                    <a:pt x="690" y="570"/>
                  </a:lnTo>
                  <a:lnTo>
                    <a:pt x="690" y="570"/>
                  </a:lnTo>
                  <a:lnTo>
                    <a:pt x="690" y="570"/>
                  </a:lnTo>
                  <a:lnTo>
                    <a:pt x="690" y="570"/>
                  </a:lnTo>
                  <a:lnTo>
                    <a:pt x="689" y="570"/>
                  </a:lnTo>
                  <a:lnTo>
                    <a:pt x="689" y="570"/>
                  </a:lnTo>
                  <a:lnTo>
                    <a:pt x="689" y="570"/>
                  </a:lnTo>
                  <a:lnTo>
                    <a:pt x="689" y="570"/>
                  </a:lnTo>
                  <a:lnTo>
                    <a:pt x="689" y="570"/>
                  </a:lnTo>
                  <a:lnTo>
                    <a:pt x="689" y="570"/>
                  </a:lnTo>
                  <a:lnTo>
                    <a:pt x="689" y="570"/>
                  </a:lnTo>
                  <a:lnTo>
                    <a:pt x="689" y="570"/>
                  </a:lnTo>
                  <a:lnTo>
                    <a:pt x="689" y="570"/>
                  </a:lnTo>
                  <a:lnTo>
                    <a:pt x="689" y="570"/>
                  </a:lnTo>
                  <a:lnTo>
                    <a:pt x="689" y="570"/>
                  </a:lnTo>
                  <a:lnTo>
                    <a:pt x="688" y="570"/>
                  </a:lnTo>
                  <a:lnTo>
                    <a:pt x="688" y="570"/>
                  </a:lnTo>
                  <a:lnTo>
                    <a:pt x="688" y="570"/>
                  </a:lnTo>
                  <a:lnTo>
                    <a:pt x="688" y="570"/>
                  </a:lnTo>
                  <a:lnTo>
                    <a:pt x="688" y="570"/>
                  </a:lnTo>
                  <a:lnTo>
                    <a:pt x="688" y="570"/>
                  </a:lnTo>
                  <a:lnTo>
                    <a:pt x="688" y="570"/>
                  </a:lnTo>
                  <a:lnTo>
                    <a:pt x="688" y="570"/>
                  </a:lnTo>
                  <a:lnTo>
                    <a:pt x="688" y="570"/>
                  </a:lnTo>
                  <a:lnTo>
                    <a:pt x="688" y="570"/>
                  </a:lnTo>
                  <a:lnTo>
                    <a:pt x="688" y="570"/>
                  </a:lnTo>
                  <a:lnTo>
                    <a:pt x="687" y="570"/>
                  </a:lnTo>
                  <a:lnTo>
                    <a:pt x="687" y="570"/>
                  </a:lnTo>
                  <a:lnTo>
                    <a:pt x="687" y="570"/>
                  </a:lnTo>
                  <a:lnTo>
                    <a:pt x="687" y="570"/>
                  </a:lnTo>
                  <a:lnTo>
                    <a:pt x="687" y="570"/>
                  </a:lnTo>
                  <a:lnTo>
                    <a:pt x="687" y="570"/>
                  </a:lnTo>
                  <a:lnTo>
                    <a:pt x="687" y="570"/>
                  </a:lnTo>
                  <a:lnTo>
                    <a:pt x="687" y="570"/>
                  </a:lnTo>
                  <a:lnTo>
                    <a:pt x="687" y="570"/>
                  </a:lnTo>
                  <a:lnTo>
                    <a:pt x="687" y="570"/>
                  </a:lnTo>
                  <a:lnTo>
                    <a:pt x="687" y="570"/>
                  </a:lnTo>
                  <a:lnTo>
                    <a:pt x="686" y="570"/>
                  </a:lnTo>
                  <a:lnTo>
                    <a:pt x="686" y="570"/>
                  </a:lnTo>
                  <a:lnTo>
                    <a:pt x="686" y="570"/>
                  </a:lnTo>
                  <a:lnTo>
                    <a:pt x="686" y="570"/>
                  </a:lnTo>
                  <a:lnTo>
                    <a:pt x="686" y="570"/>
                  </a:lnTo>
                  <a:lnTo>
                    <a:pt x="686" y="570"/>
                  </a:lnTo>
                  <a:lnTo>
                    <a:pt x="686" y="570"/>
                  </a:lnTo>
                  <a:lnTo>
                    <a:pt x="686" y="570"/>
                  </a:lnTo>
                  <a:lnTo>
                    <a:pt x="686" y="570"/>
                  </a:lnTo>
                  <a:lnTo>
                    <a:pt x="686" y="570"/>
                  </a:lnTo>
                  <a:lnTo>
                    <a:pt x="686" y="570"/>
                  </a:lnTo>
                  <a:lnTo>
                    <a:pt x="685" y="570"/>
                  </a:lnTo>
                  <a:lnTo>
                    <a:pt x="685" y="570"/>
                  </a:lnTo>
                  <a:lnTo>
                    <a:pt x="685" y="570"/>
                  </a:lnTo>
                  <a:lnTo>
                    <a:pt x="685" y="570"/>
                  </a:lnTo>
                  <a:lnTo>
                    <a:pt x="685" y="570"/>
                  </a:lnTo>
                  <a:lnTo>
                    <a:pt x="685" y="570"/>
                  </a:lnTo>
                  <a:lnTo>
                    <a:pt x="685" y="570"/>
                  </a:lnTo>
                  <a:lnTo>
                    <a:pt x="685" y="570"/>
                  </a:lnTo>
                  <a:lnTo>
                    <a:pt x="685" y="570"/>
                  </a:lnTo>
                  <a:lnTo>
                    <a:pt x="685" y="570"/>
                  </a:lnTo>
                  <a:lnTo>
                    <a:pt x="685" y="570"/>
                  </a:lnTo>
                  <a:lnTo>
                    <a:pt x="684" y="570"/>
                  </a:lnTo>
                  <a:lnTo>
                    <a:pt x="684" y="570"/>
                  </a:lnTo>
                  <a:lnTo>
                    <a:pt x="684" y="570"/>
                  </a:lnTo>
                  <a:lnTo>
                    <a:pt x="684" y="570"/>
                  </a:lnTo>
                  <a:lnTo>
                    <a:pt x="684" y="570"/>
                  </a:lnTo>
                  <a:lnTo>
                    <a:pt x="684" y="570"/>
                  </a:lnTo>
                  <a:lnTo>
                    <a:pt x="684" y="570"/>
                  </a:lnTo>
                  <a:lnTo>
                    <a:pt x="684" y="570"/>
                  </a:lnTo>
                  <a:lnTo>
                    <a:pt x="684" y="570"/>
                  </a:lnTo>
                  <a:lnTo>
                    <a:pt x="684" y="570"/>
                  </a:lnTo>
                  <a:lnTo>
                    <a:pt x="684" y="570"/>
                  </a:lnTo>
                  <a:lnTo>
                    <a:pt x="684" y="570"/>
                  </a:lnTo>
                  <a:lnTo>
                    <a:pt x="683" y="570"/>
                  </a:lnTo>
                  <a:lnTo>
                    <a:pt x="683" y="570"/>
                  </a:lnTo>
                  <a:lnTo>
                    <a:pt x="683" y="570"/>
                  </a:lnTo>
                  <a:lnTo>
                    <a:pt x="683" y="570"/>
                  </a:lnTo>
                  <a:lnTo>
                    <a:pt x="683" y="570"/>
                  </a:lnTo>
                  <a:lnTo>
                    <a:pt x="683" y="570"/>
                  </a:lnTo>
                  <a:lnTo>
                    <a:pt x="683" y="570"/>
                  </a:lnTo>
                  <a:lnTo>
                    <a:pt x="683" y="570"/>
                  </a:lnTo>
                  <a:lnTo>
                    <a:pt x="683" y="570"/>
                  </a:lnTo>
                  <a:lnTo>
                    <a:pt x="683" y="570"/>
                  </a:lnTo>
                  <a:lnTo>
                    <a:pt x="682" y="570"/>
                  </a:lnTo>
                  <a:lnTo>
                    <a:pt x="682" y="570"/>
                  </a:lnTo>
                  <a:lnTo>
                    <a:pt x="682" y="570"/>
                  </a:lnTo>
                  <a:lnTo>
                    <a:pt x="682" y="570"/>
                  </a:lnTo>
                  <a:lnTo>
                    <a:pt x="682" y="570"/>
                  </a:lnTo>
                  <a:lnTo>
                    <a:pt x="682" y="570"/>
                  </a:lnTo>
                  <a:lnTo>
                    <a:pt x="682" y="570"/>
                  </a:lnTo>
                  <a:lnTo>
                    <a:pt x="682" y="570"/>
                  </a:lnTo>
                  <a:lnTo>
                    <a:pt x="682" y="570"/>
                  </a:lnTo>
                  <a:lnTo>
                    <a:pt x="682" y="570"/>
                  </a:lnTo>
                  <a:lnTo>
                    <a:pt x="682" y="570"/>
                  </a:lnTo>
                  <a:lnTo>
                    <a:pt x="682" y="570"/>
                  </a:lnTo>
                  <a:lnTo>
                    <a:pt x="681" y="570"/>
                  </a:lnTo>
                  <a:lnTo>
                    <a:pt x="681" y="570"/>
                  </a:lnTo>
                  <a:lnTo>
                    <a:pt x="681" y="570"/>
                  </a:lnTo>
                  <a:lnTo>
                    <a:pt x="681" y="570"/>
                  </a:lnTo>
                  <a:lnTo>
                    <a:pt x="681" y="570"/>
                  </a:lnTo>
                  <a:lnTo>
                    <a:pt x="681" y="570"/>
                  </a:lnTo>
                  <a:lnTo>
                    <a:pt x="681" y="570"/>
                  </a:lnTo>
                  <a:lnTo>
                    <a:pt x="681" y="570"/>
                  </a:lnTo>
                  <a:lnTo>
                    <a:pt x="681" y="570"/>
                  </a:lnTo>
                  <a:lnTo>
                    <a:pt x="681" y="570"/>
                  </a:lnTo>
                  <a:lnTo>
                    <a:pt x="680" y="570"/>
                  </a:lnTo>
                  <a:lnTo>
                    <a:pt x="680" y="570"/>
                  </a:lnTo>
                  <a:lnTo>
                    <a:pt x="680" y="570"/>
                  </a:lnTo>
                  <a:lnTo>
                    <a:pt x="680" y="570"/>
                  </a:lnTo>
                  <a:lnTo>
                    <a:pt x="680" y="570"/>
                  </a:lnTo>
                  <a:lnTo>
                    <a:pt x="680" y="570"/>
                  </a:lnTo>
                  <a:lnTo>
                    <a:pt x="680" y="570"/>
                  </a:lnTo>
                  <a:lnTo>
                    <a:pt x="680" y="570"/>
                  </a:lnTo>
                  <a:lnTo>
                    <a:pt x="680" y="570"/>
                  </a:lnTo>
                  <a:lnTo>
                    <a:pt x="680" y="570"/>
                  </a:lnTo>
                  <a:lnTo>
                    <a:pt x="680" y="570"/>
                  </a:lnTo>
                  <a:lnTo>
                    <a:pt x="679" y="570"/>
                  </a:lnTo>
                  <a:lnTo>
                    <a:pt x="679" y="570"/>
                  </a:lnTo>
                  <a:lnTo>
                    <a:pt x="679" y="570"/>
                  </a:lnTo>
                  <a:lnTo>
                    <a:pt x="679" y="570"/>
                  </a:lnTo>
                  <a:lnTo>
                    <a:pt x="679" y="570"/>
                  </a:lnTo>
                  <a:lnTo>
                    <a:pt x="679" y="570"/>
                  </a:lnTo>
                  <a:lnTo>
                    <a:pt x="679" y="570"/>
                  </a:lnTo>
                  <a:lnTo>
                    <a:pt x="679" y="570"/>
                  </a:lnTo>
                  <a:lnTo>
                    <a:pt x="679" y="570"/>
                  </a:lnTo>
                  <a:lnTo>
                    <a:pt x="679" y="570"/>
                  </a:lnTo>
                  <a:lnTo>
                    <a:pt x="679" y="570"/>
                  </a:lnTo>
                  <a:lnTo>
                    <a:pt x="679" y="570"/>
                  </a:lnTo>
                  <a:lnTo>
                    <a:pt x="678" y="570"/>
                  </a:lnTo>
                  <a:lnTo>
                    <a:pt x="678" y="570"/>
                  </a:lnTo>
                  <a:lnTo>
                    <a:pt x="678" y="570"/>
                  </a:lnTo>
                  <a:lnTo>
                    <a:pt x="678" y="570"/>
                  </a:lnTo>
                  <a:lnTo>
                    <a:pt x="678" y="570"/>
                  </a:lnTo>
                  <a:lnTo>
                    <a:pt x="678" y="570"/>
                  </a:lnTo>
                  <a:lnTo>
                    <a:pt x="678" y="570"/>
                  </a:lnTo>
                  <a:lnTo>
                    <a:pt x="678" y="570"/>
                  </a:lnTo>
                  <a:lnTo>
                    <a:pt x="678" y="570"/>
                  </a:lnTo>
                  <a:lnTo>
                    <a:pt x="678" y="570"/>
                  </a:lnTo>
                  <a:lnTo>
                    <a:pt x="677" y="570"/>
                  </a:lnTo>
                  <a:lnTo>
                    <a:pt x="677" y="570"/>
                  </a:lnTo>
                  <a:lnTo>
                    <a:pt x="677" y="570"/>
                  </a:lnTo>
                  <a:lnTo>
                    <a:pt x="677" y="570"/>
                  </a:lnTo>
                  <a:lnTo>
                    <a:pt x="677" y="570"/>
                  </a:lnTo>
                  <a:lnTo>
                    <a:pt x="677" y="570"/>
                  </a:lnTo>
                  <a:lnTo>
                    <a:pt x="677" y="570"/>
                  </a:lnTo>
                  <a:lnTo>
                    <a:pt x="677" y="570"/>
                  </a:lnTo>
                  <a:lnTo>
                    <a:pt x="677" y="570"/>
                  </a:lnTo>
                  <a:lnTo>
                    <a:pt x="677" y="570"/>
                  </a:lnTo>
                  <a:lnTo>
                    <a:pt x="677" y="570"/>
                  </a:lnTo>
                  <a:lnTo>
                    <a:pt x="677" y="570"/>
                  </a:lnTo>
                  <a:lnTo>
                    <a:pt x="676" y="570"/>
                  </a:lnTo>
                  <a:lnTo>
                    <a:pt x="676" y="570"/>
                  </a:lnTo>
                  <a:lnTo>
                    <a:pt x="676" y="570"/>
                  </a:lnTo>
                  <a:lnTo>
                    <a:pt x="676" y="570"/>
                  </a:lnTo>
                  <a:lnTo>
                    <a:pt x="676" y="570"/>
                  </a:lnTo>
                  <a:lnTo>
                    <a:pt x="676" y="570"/>
                  </a:lnTo>
                  <a:lnTo>
                    <a:pt x="676" y="570"/>
                  </a:lnTo>
                  <a:lnTo>
                    <a:pt x="676" y="570"/>
                  </a:lnTo>
                  <a:lnTo>
                    <a:pt x="676" y="570"/>
                  </a:lnTo>
                  <a:lnTo>
                    <a:pt x="676" y="570"/>
                  </a:lnTo>
                  <a:lnTo>
                    <a:pt x="676" y="570"/>
                  </a:lnTo>
                  <a:lnTo>
                    <a:pt x="675" y="570"/>
                  </a:lnTo>
                  <a:lnTo>
                    <a:pt x="675" y="570"/>
                  </a:lnTo>
                  <a:lnTo>
                    <a:pt x="675" y="570"/>
                  </a:lnTo>
                  <a:lnTo>
                    <a:pt x="675" y="570"/>
                  </a:lnTo>
                  <a:lnTo>
                    <a:pt x="675" y="570"/>
                  </a:lnTo>
                  <a:lnTo>
                    <a:pt x="675" y="570"/>
                  </a:lnTo>
                  <a:lnTo>
                    <a:pt x="675" y="570"/>
                  </a:lnTo>
                  <a:lnTo>
                    <a:pt x="675" y="570"/>
                  </a:lnTo>
                  <a:lnTo>
                    <a:pt x="675" y="570"/>
                  </a:lnTo>
                  <a:lnTo>
                    <a:pt x="675" y="570"/>
                  </a:lnTo>
                  <a:lnTo>
                    <a:pt x="675" y="570"/>
                  </a:lnTo>
                  <a:lnTo>
                    <a:pt x="674" y="570"/>
                  </a:lnTo>
                  <a:lnTo>
                    <a:pt x="674" y="570"/>
                  </a:lnTo>
                  <a:lnTo>
                    <a:pt x="674" y="570"/>
                  </a:lnTo>
                  <a:lnTo>
                    <a:pt x="674" y="570"/>
                  </a:lnTo>
                  <a:lnTo>
                    <a:pt x="674" y="570"/>
                  </a:lnTo>
                  <a:lnTo>
                    <a:pt x="674" y="570"/>
                  </a:lnTo>
                  <a:lnTo>
                    <a:pt x="674" y="570"/>
                  </a:lnTo>
                  <a:lnTo>
                    <a:pt x="674" y="570"/>
                  </a:lnTo>
                  <a:lnTo>
                    <a:pt x="674" y="570"/>
                  </a:lnTo>
                  <a:lnTo>
                    <a:pt x="674" y="570"/>
                  </a:lnTo>
                  <a:lnTo>
                    <a:pt x="674" y="570"/>
                  </a:lnTo>
                  <a:lnTo>
                    <a:pt x="673" y="570"/>
                  </a:lnTo>
                  <a:lnTo>
                    <a:pt x="673" y="570"/>
                  </a:lnTo>
                  <a:lnTo>
                    <a:pt x="673" y="570"/>
                  </a:lnTo>
                  <a:lnTo>
                    <a:pt x="673" y="570"/>
                  </a:lnTo>
                  <a:lnTo>
                    <a:pt x="673" y="570"/>
                  </a:lnTo>
                  <a:lnTo>
                    <a:pt x="673" y="570"/>
                  </a:lnTo>
                  <a:lnTo>
                    <a:pt x="673" y="570"/>
                  </a:lnTo>
                  <a:lnTo>
                    <a:pt x="673" y="570"/>
                  </a:lnTo>
                  <a:lnTo>
                    <a:pt x="673" y="570"/>
                  </a:lnTo>
                  <a:lnTo>
                    <a:pt x="673" y="570"/>
                  </a:lnTo>
                  <a:lnTo>
                    <a:pt x="673" y="570"/>
                  </a:lnTo>
                  <a:lnTo>
                    <a:pt x="672" y="570"/>
                  </a:lnTo>
                  <a:lnTo>
                    <a:pt x="672" y="570"/>
                  </a:lnTo>
                  <a:lnTo>
                    <a:pt x="672" y="570"/>
                  </a:lnTo>
                  <a:lnTo>
                    <a:pt x="672" y="570"/>
                  </a:lnTo>
                  <a:lnTo>
                    <a:pt x="672" y="570"/>
                  </a:lnTo>
                  <a:lnTo>
                    <a:pt x="672" y="570"/>
                  </a:lnTo>
                  <a:lnTo>
                    <a:pt x="672" y="570"/>
                  </a:lnTo>
                  <a:lnTo>
                    <a:pt x="672" y="570"/>
                  </a:lnTo>
                  <a:lnTo>
                    <a:pt x="672" y="570"/>
                  </a:lnTo>
                  <a:lnTo>
                    <a:pt x="672" y="570"/>
                  </a:lnTo>
                  <a:lnTo>
                    <a:pt x="672" y="570"/>
                  </a:lnTo>
                  <a:lnTo>
                    <a:pt x="671" y="570"/>
                  </a:lnTo>
                  <a:lnTo>
                    <a:pt x="671" y="570"/>
                  </a:lnTo>
                  <a:lnTo>
                    <a:pt x="671" y="570"/>
                  </a:lnTo>
                  <a:lnTo>
                    <a:pt x="671" y="570"/>
                  </a:lnTo>
                  <a:lnTo>
                    <a:pt x="671" y="570"/>
                  </a:lnTo>
                  <a:lnTo>
                    <a:pt x="671" y="570"/>
                  </a:lnTo>
                  <a:lnTo>
                    <a:pt x="671" y="570"/>
                  </a:lnTo>
                  <a:lnTo>
                    <a:pt x="671" y="570"/>
                  </a:lnTo>
                  <a:lnTo>
                    <a:pt x="671" y="570"/>
                  </a:lnTo>
                  <a:lnTo>
                    <a:pt x="671" y="570"/>
                  </a:lnTo>
                  <a:lnTo>
                    <a:pt x="671" y="570"/>
                  </a:lnTo>
                  <a:lnTo>
                    <a:pt x="671" y="570"/>
                  </a:lnTo>
                  <a:lnTo>
                    <a:pt x="670" y="570"/>
                  </a:lnTo>
                  <a:lnTo>
                    <a:pt x="670" y="570"/>
                  </a:lnTo>
                  <a:lnTo>
                    <a:pt x="670" y="570"/>
                  </a:lnTo>
                  <a:lnTo>
                    <a:pt x="670" y="570"/>
                  </a:lnTo>
                  <a:lnTo>
                    <a:pt x="670" y="570"/>
                  </a:lnTo>
                  <a:lnTo>
                    <a:pt x="670" y="570"/>
                  </a:lnTo>
                  <a:lnTo>
                    <a:pt x="670" y="570"/>
                  </a:lnTo>
                  <a:lnTo>
                    <a:pt x="670" y="570"/>
                  </a:lnTo>
                  <a:lnTo>
                    <a:pt x="670" y="570"/>
                  </a:lnTo>
                  <a:lnTo>
                    <a:pt x="670" y="570"/>
                  </a:lnTo>
                  <a:lnTo>
                    <a:pt x="669" y="570"/>
                  </a:lnTo>
                  <a:lnTo>
                    <a:pt x="669" y="570"/>
                  </a:lnTo>
                  <a:lnTo>
                    <a:pt x="669" y="570"/>
                  </a:lnTo>
                  <a:lnTo>
                    <a:pt x="669" y="570"/>
                  </a:lnTo>
                  <a:lnTo>
                    <a:pt x="669" y="570"/>
                  </a:lnTo>
                  <a:lnTo>
                    <a:pt x="669" y="570"/>
                  </a:lnTo>
                  <a:lnTo>
                    <a:pt x="669" y="570"/>
                  </a:lnTo>
                  <a:lnTo>
                    <a:pt x="669" y="570"/>
                  </a:lnTo>
                  <a:lnTo>
                    <a:pt x="669" y="570"/>
                  </a:lnTo>
                  <a:lnTo>
                    <a:pt x="669" y="570"/>
                  </a:lnTo>
                  <a:lnTo>
                    <a:pt x="669" y="570"/>
                  </a:lnTo>
                  <a:lnTo>
                    <a:pt x="669" y="570"/>
                  </a:lnTo>
                  <a:lnTo>
                    <a:pt x="668" y="570"/>
                  </a:lnTo>
                  <a:lnTo>
                    <a:pt x="668" y="570"/>
                  </a:lnTo>
                  <a:lnTo>
                    <a:pt x="668" y="570"/>
                  </a:lnTo>
                  <a:lnTo>
                    <a:pt x="668" y="570"/>
                  </a:lnTo>
                  <a:lnTo>
                    <a:pt x="668" y="570"/>
                  </a:lnTo>
                  <a:lnTo>
                    <a:pt x="668" y="570"/>
                  </a:lnTo>
                  <a:lnTo>
                    <a:pt x="668" y="570"/>
                  </a:lnTo>
                  <a:lnTo>
                    <a:pt x="668" y="570"/>
                  </a:lnTo>
                  <a:lnTo>
                    <a:pt x="668" y="570"/>
                  </a:lnTo>
                  <a:lnTo>
                    <a:pt x="668" y="570"/>
                  </a:lnTo>
                  <a:lnTo>
                    <a:pt x="668" y="570"/>
                  </a:lnTo>
                  <a:lnTo>
                    <a:pt x="667" y="570"/>
                  </a:lnTo>
                  <a:lnTo>
                    <a:pt x="667" y="570"/>
                  </a:lnTo>
                  <a:lnTo>
                    <a:pt x="667" y="570"/>
                  </a:lnTo>
                  <a:lnTo>
                    <a:pt x="667" y="570"/>
                  </a:lnTo>
                  <a:lnTo>
                    <a:pt x="667" y="570"/>
                  </a:lnTo>
                  <a:lnTo>
                    <a:pt x="667" y="570"/>
                  </a:lnTo>
                  <a:lnTo>
                    <a:pt x="667" y="570"/>
                  </a:lnTo>
                  <a:lnTo>
                    <a:pt x="667" y="570"/>
                  </a:lnTo>
                  <a:lnTo>
                    <a:pt x="667" y="570"/>
                  </a:lnTo>
                  <a:lnTo>
                    <a:pt x="667" y="570"/>
                  </a:lnTo>
                  <a:lnTo>
                    <a:pt x="666" y="570"/>
                  </a:lnTo>
                  <a:lnTo>
                    <a:pt x="666" y="570"/>
                  </a:lnTo>
                  <a:lnTo>
                    <a:pt x="666" y="570"/>
                  </a:lnTo>
                  <a:lnTo>
                    <a:pt x="666" y="570"/>
                  </a:lnTo>
                  <a:lnTo>
                    <a:pt x="666" y="570"/>
                  </a:lnTo>
                  <a:lnTo>
                    <a:pt x="666" y="570"/>
                  </a:lnTo>
                  <a:lnTo>
                    <a:pt x="666" y="570"/>
                  </a:lnTo>
                  <a:lnTo>
                    <a:pt x="666" y="570"/>
                  </a:lnTo>
                  <a:lnTo>
                    <a:pt x="666" y="570"/>
                  </a:lnTo>
                  <a:lnTo>
                    <a:pt x="666" y="570"/>
                  </a:lnTo>
                  <a:lnTo>
                    <a:pt x="666" y="570"/>
                  </a:lnTo>
                  <a:lnTo>
                    <a:pt x="666" y="570"/>
                  </a:lnTo>
                  <a:lnTo>
                    <a:pt x="665" y="570"/>
                  </a:lnTo>
                  <a:lnTo>
                    <a:pt x="665" y="570"/>
                  </a:lnTo>
                  <a:lnTo>
                    <a:pt x="665" y="570"/>
                  </a:lnTo>
                  <a:lnTo>
                    <a:pt x="665" y="570"/>
                  </a:lnTo>
                  <a:lnTo>
                    <a:pt x="665" y="570"/>
                  </a:lnTo>
                  <a:lnTo>
                    <a:pt x="665" y="570"/>
                  </a:lnTo>
                  <a:lnTo>
                    <a:pt x="665" y="570"/>
                  </a:lnTo>
                  <a:lnTo>
                    <a:pt x="665" y="570"/>
                  </a:lnTo>
                  <a:lnTo>
                    <a:pt x="665" y="570"/>
                  </a:lnTo>
                  <a:lnTo>
                    <a:pt x="665" y="570"/>
                  </a:lnTo>
                  <a:lnTo>
                    <a:pt x="664" y="570"/>
                  </a:lnTo>
                  <a:lnTo>
                    <a:pt x="664" y="570"/>
                  </a:lnTo>
                  <a:lnTo>
                    <a:pt x="664" y="570"/>
                  </a:lnTo>
                  <a:lnTo>
                    <a:pt x="664" y="570"/>
                  </a:lnTo>
                  <a:lnTo>
                    <a:pt x="664" y="570"/>
                  </a:lnTo>
                  <a:lnTo>
                    <a:pt x="664" y="570"/>
                  </a:lnTo>
                  <a:lnTo>
                    <a:pt x="664" y="570"/>
                  </a:lnTo>
                  <a:lnTo>
                    <a:pt x="664" y="570"/>
                  </a:lnTo>
                  <a:lnTo>
                    <a:pt x="664" y="570"/>
                  </a:lnTo>
                  <a:lnTo>
                    <a:pt x="664" y="570"/>
                  </a:lnTo>
                  <a:lnTo>
                    <a:pt x="664" y="570"/>
                  </a:lnTo>
                  <a:lnTo>
                    <a:pt x="664" y="570"/>
                  </a:lnTo>
                  <a:lnTo>
                    <a:pt x="663" y="570"/>
                  </a:lnTo>
                  <a:lnTo>
                    <a:pt x="663" y="570"/>
                  </a:lnTo>
                  <a:lnTo>
                    <a:pt x="663" y="570"/>
                  </a:lnTo>
                  <a:lnTo>
                    <a:pt x="663" y="570"/>
                  </a:lnTo>
                  <a:lnTo>
                    <a:pt x="663" y="570"/>
                  </a:lnTo>
                  <a:lnTo>
                    <a:pt x="663" y="570"/>
                  </a:lnTo>
                  <a:lnTo>
                    <a:pt x="663" y="570"/>
                  </a:lnTo>
                  <a:lnTo>
                    <a:pt x="663" y="570"/>
                  </a:lnTo>
                  <a:lnTo>
                    <a:pt x="663" y="570"/>
                  </a:lnTo>
                  <a:lnTo>
                    <a:pt x="663" y="570"/>
                  </a:lnTo>
                  <a:lnTo>
                    <a:pt x="663" y="570"/>
                  </a:lnTo>
                  <a:lnTo>
                    <a:pt x="662" y="570"/>
                  </a:lnTo>
                  <a:lnTo>
                    <a:pt x="662" y="570"/>
                  </a:lnTo>
                  <a:lnTo>
                    <a:pt x="662" y="570"/>
                  </a:lnTo>
                  <a:lnTo>
                    <a:pt x="662" y="570"/>
                  </a:lnTo>
                  <a:lnTo>
                    <a:pt x="662" y="570"/>
                  </a:lnTo>
                  <a:lnTo>
                    <a:pt x="662" y="570"/>
                  </a:lnTo>
                  <a:lnTo>
                    <a:pt x="662" y="570"/>
                  </a:lnTo>
                  <a:lnTo>
                    <a:pt x="662" y="570"/>
                  </a:lnTo>
                  <a:lnTo>
                    <a:pt x="662" y="570"/>
                  </a:lnTo>
                  <a:lnTo>
                    <a:pt x="662" y="570"/>
                  </a:lnTo>
                  <a:lnTo>
                    <a:pt x="662" y="570"/>
                  </a:lnTo>
                  <a:lnTo>
                    <a:pt x="661" y="570"/>
                  </a:lnTo>
                  <a:lnTo>
                    <a:pt x="661" y="570"/>
                  </a:lnTo>
                  <a:lnTo>
                    <a:pt x="661" y="570"/>
                  </a:lnTo>
                  <a:lnTo>
                    <a:pt x="661" y="570"/>
                  </a:lnTo>
                  <a:lnTo>
                    <a:pt x="661" y="570"/>
                  </a:lnTo>
                  <a:lnTo>
                    <a:pt x="661" y="570"/>
                  </a:lnTo>
                  <a:lnTo>
                    <a:pt x="661" y="570"/>
                  </a:lnTo>
                  <a:lnTo>
                    <a:pt x="661" y="570"/>
                  </a:lnTo>
                  <a:lnTo>
                    <a:pt x="661" y="570"/>
                  </a:lnTo>
                  <a:lnTo>
                    <a:pt x="661" y="570"/>
                  </a:lnTo>
                  <a:lnTo>
                    <a:pt x="661" y="570"/>
                  </a:lnTo>
                  <a:lnTo>
                    <a:pt x="660" y="570"/>
                  </a:lnTo>
                  <a:lnTo>
                    <a:pt x="660" y="570"/>
                  </a:lnTo>
                  <a:lnTo>
                    <a:pt x="660" y="570"/>
                  </a:lnTo>
                  <a:lnTo>
                    <a:pt x="660" y="570"/>
                  </a:lnTo>
                  <a:lnTo>
                    <a:pt x="660" y="570"/>
                  </a:lnTo>
                  <a:lnTo>
                    <a:pt x="660" y="570"/>
                  </a:lnTo>
                  <a:lnTo>
                    <a:pt x="660" y="570"/>
                  </a:lnTo>
                  <a:lnTo>
                    <a:pt x="660" y="570"/>
                  </a:lnTo>
                  <a:lnTo>
                    <a:pt x="660" y="570"/>
                  </a:lnTo>
                  <a:lnTo>
                    <a:pt x="660" y="570"/>
                  </a:lnTo>
                  <a:lnTo>
                    <a:pt x="660" y="570"/>
                  </a:lnTo>
                  <a:lnTo>
                    <a:pt x="659" y="570"/>
                  </a:lnTo>
                  <a:lnTo>
                    <a:pt x="659" y="570"/>
                  </a:lnTo>
                  <a:lnTo>
                    <a:pt x="659" y="570"/>
                  </a:lnTo>
                  <a:lnTo>
                    <a:pt x="659" y="570"/>
                  </a:lnTo>
                  <a:lnTo>
                    <a:pt x="659" y="570"/>
                  </a:lnTo>
                  <a:lnTo>
                    <a:pt x="659" y="570"/>
                  </a:lnTo>
                  <a:lnTo>
                    <a:pt x="659" y="570"/>
                  </a:lnTo>
                  <a:lnTo>
                    <a:pt x="659" y="570"/>
                  </a:lnTo>
                  <a:lnTo>
                    <a:pt x="659" y="570"/>
                  </a:lnTo>
                  <a:lnTo>
                    <a:pt x="659" y="570"/>
                  </a:lnTo>
                  <a:lnTo>
                    <a:pt x="659" y="570"/>
                  </a:lnTo>
                  <a:lnTo>
                    <a:pt x="658" y="570"/>
                  </a:lnTo>
                  <a:lnTo>
                    <a:pt x="658" y="570"/>
                  </a:lnTo>
                  <a:lnTo>
                    <a:pt x="658" y="570"/>
                  </a:lnTo>
                  <a:lnTo>
                    <a:pt x="658" y="570"/>
                  </a:lnTo>
                  <a:lnTo>
                    <a:pt x="658" y="570"/>
                  </a:lnTo>
                  <a:lnTo>
                    <a:pt x="658" y="570"/>
                  </a:lnTo>
                  <a:lnTo>
                    <a:pt x="658" y="570"/>
                  </a:lnTo>
                  <a:lnTo>
                    <a:pt x="658" y="570"/>
                  </a:lnTo>
                  <a:lnTo>
                    <a:pt x="658" y="570"/>
                  </a:lnTo>
                  <a:lnTo>
                    <a:pt x="658" y="570"/>
                  </a:lnTo>
                  <a:lnTo>
                    <a:pt x="658" y="570"/>
                  </a:lnTo>
                  <a:lnTo>
                    <a:pt x="658" y="570"/>
                  </a:lnTo>
                  <a:lnTo>
                    <a:pt x="657" y="570"/>
                  </a:lnTo>
                  <a:lnTo>
                    <a:pt x="657" y="570"/>
                  </a:lnTo>
                  <a:lnTo>
                    <a:pt x="657" y="570"/>
                  </a:lnTo>
                  <a:lnTo>
                    <a:pt x="657" y="570"/>
                  </a:lnTo>
                  <a:lnTo>
                    <a:pt x="657" y="570"/>
                  </a:lnTo>
                  <a:lnTo>
                    <a:pt x="657" y="570"/>
                  </a:lnTo>
                  <a:lnTo>
                    <a:pt x="657" y="570"/>
                  </a:lnTo>
                  <a:lnTo>
                    <a:pt x="657" y="570"/>
                  </a:lnTo>
                  <a:lnTo>
                    <a:pt x="657" y="570"/>
                  </a:lnTo>
                  <a:lnTo>
                    <a:pt x="657" y="570"/>
                  </a:lnTo>
                  <a:lnTo>
                    <a:pt x="656" y="570"/>
                  </a:lnTo>
                  <a:lnTo>
                    <a:pt x="656" y="570"/>
                  </a:lnTo>
                  <a:lnTo>
                    <a:pt x="656" y="570"/>
                  </a:lnTo>
                  <a:lnTo>
                    <a:pt x="656" y="570"/>
                  </a:lnTo>
                  <a:lnTo>
                    <a:pt x="656" y="570"/>
                  </a:lnTo>
                  <a:lnTo>
                    <a:pt x="656" y="570"/>
                  </a:lnTo>
                  <a:lnTo>
                    <a:pt x="656" y="570"/>
                  </a:lnTo>
                  <a:lnTo>
                    <a:pt x="656" y="570"/>
                  </a:lnTo>
                  <a:lnTo>
                    <a:pt x="656" y="570"/>
                  </a:lnTo>
                  <a:lnTo>
                    <a:pt x="656" y="570"/>
                  </a:lnTo>
                  <a:lnTo>
                    <a:pt x="656" y="570"/>
                  </a:lnTo>
                  <a:lnTo>
                    <a:pt x="656" y="570"/>
                  </a:lnTo>
                  <a:lnTo>
                    <a:pt x="655" y="570"/>
                  </a:lnTo>
                  <a:lnTo>
                    <a:pt x="655" y="570"/>
                  </a:lnTo>
                  <a:lnTo>
                    <a:pt x="655" y="570"/>
                  </a:lnTo>
                  <a:lnTo>
                    <a:pt x="655" y="570"/>
                  </a:lnTo>
                  <a:lnTo>
                    <a:pt x="655" y="570"/>
                  </a:lnTo>
                  <a:lnTo>
                    <a:pt x="655" y="570"/>
                  </a:lnTo>
                  <a:lnTo>
                    <a:pt x="655" y="570"/>
                  </a:lnTo>
                  <a:lnTo>
                    <a:pt x="655" y="570"/>
                  </a:lnTo>
                  <a:lnTo>
                    <a:pt x="655" y="570"/>
                  </a:lnTo>
                  <a:lnTo>
                    <a:pt x="655" y="570"/>
                  </a:lnTo>
                  <a:lnTo>
                    <a:pt x="655" y="570"/>
                  </a:lnTo>
                  <a:lnTo>
                    <a:pt x="654" y="570"/>
                  </a:lnTo>
                  <a:lnTo>
                    <a:pt x="654" y="570"/>
                  </a:lnTo>
                  <a:lnTo>
                    <a:pt x="654" y="570"/>
                  </a:lnTo>
                  <a:lnTo>
                    <a:pt x="654" y="570"/>
                  </a:lnTo>
                  <a:lnTo>
                    <a:pt x="654" y="570"/>
                  </a:lnTo>
                  <a:lnTo>
                    <a:pt x="654" y="570"/>
                  </a:lnTo>
                  <a:lnTo>
                    <a:pt x="654" y="570"/>
                  </a:lnTo>
                  <a:lnTo>
                    <a:pt x="654" y="570"/>
                  </a:lnTo>
                  <a:lnTo>
                    <a:pt x="654" y="570"/>
                  </a:lnTo>
                  <a:lnTo>
                    <a:pt x="654" y="570"/>
                  </a:lnTo>
                  <a:lnTo>
                    <a:pt x="653" y="570"/>
                  </a:lnTo>
                  <a:lnTo>
                    <a:pt x="653" y="570"/>
                  </a:lnTo>
                  <a:lnTo>
                    <a:pt x="653" y="570"/>
                  </a:lnTo>
                  <a:lnTo>
                    <a:pt x="653" y="570"/>
                  </a:lnTo>
                  <a:lnTo>
                    <a:pt x="653" y="570"/>
                  </a:lnTo>
                  <a:lnTo>
                    <a:pt x="653" y="570"/>
                  </a:lnTo>
                  <a:lnTo>
                    <a:pt x="653" y="570"/>
                  </a:lnTo>
                  <a:lnTo>
                    <a:pt x="653" y="570"/>
                  </a:lnTo>
                  <a:lnTo>
                    <a:pt x="653" y="570"/>
                  </a:lnTo>
                  <a:lnTo>
                    <a:pt x="653" y="570"/>
                  </a:lnTo>
                  <a:lnTo>
                    <a:pt x="653" y="570"/>
                  </a:lnTo>
                  <a:lnTo>
                    <a:pt x="653" y="570"/>
                  </a:lnTo>
                  <a:lnTo>
                    <a:pt x="652" y="570"/>
                  </a:lnTo>
                  <a:lnTo>
                    <a:pt x="652" y="570"/>
                  </a:lnTo>
                  <a:lnTo>
                    <a:pt x="652" y="570"/>
                  </a:lnTo>
                  <a:lnTo>
                    <a:pt x="652" y="570"/>
                  </a:lnTo>
                  <a:lnTo>
                    <a:pt x="652" y="570"/>
                  </a:lnTo>
                  <a:lnTo>
                    <a:pt x="652" y="570"/>
                  </a:lnTo>
                  <a:lnTo>
                    <a:pt x="652" y="570"/>
                  </a:lnTo>
                  <a:lnTo>
                    <a:pt x="652" y="570"/>
                  </a:lnTo>
                  <a:lnTo>
                    <a:pt x="652" y="570"/>
                  </a:lnTo>
                  <a:lnTo>
                    <a:pt x="652"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0" y="570"/>
                  </a:lnTo>
                  <a:lnTo>
                    <a:pt x="650" y="570"/>
                  </a:lnTo>
                  <a:lnTo>
                    <a:pt x="650" y="570"/>
                  </a:lnTo>
                  <a:lnTo>
                    <a:pt x="650" y="570"/>
                  </a:lnTo>
                  <a:lnTo>
                    <a:pt x="650" y="570"/>
                  </a:lnTo>
                  <a:lnTo>
                    <a:pt x="650" y="570"/>
                  </a:lnTo>
                  <a:lnTo>
                    <a:pt x="650" y="570"/>
                  </a:lnTo>
                  <a:lnTo>
                    <a:pt x="650" y="570"/>
                  </a:lnTo>
                  <a:lnTo>
                    <a:pt x="650" y="570"/>
                  </a:lnTo>
                  <a:lnTo>
                    <a:pt x="650" y="570"/>
                  </a:lnTo>
                  <a:lnTo>
                    <a:pt x="650"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8" y="570"/>
                  </a:lnTo>
                  <a:lnTo>
                    <a:pt x="648" y="570"/>
                  </a:lnTo>
                  <a:lnTo>
                    <a:pt x="648" y="570"/>
                  </a:lnTo>
                  <a:lnTo>
                    <a:pt x="648" y="570"/>
                  </a:lnTo>
                  <a:lnTo>
                    <a:pt x="648" y="570"/>
                  </a:lnTo>
                  <a:lnTo>
                    <a:pt x="648" y="570"/>
                  </a:lnTo>
                  <a:lnTo>
                    <a:pt x="648" y="570"/>
                  </a:lnTo>
                  <a:lnTo>
                    <a:pt x="648" y="570"/>
                  </a:lnTo>
                  <a:lnTo>
                    <a:pt x="648" y="570"/>
                  </a:lnTo>
                  <a:lnTo>
                    <a:pt x="648" y="570"/>
                  </a:lnTo>
                  <a:lnTo>
                    <a:pt x="648"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6" y="570"/>
                  </a:lnTo>
                  <a:lnTo>
                    <a:pt x="646" y="570"/>
                  </a:lnTo>
                  <a:lnTo>
                    <a:pt x="646" y="570"/>
                  </a:lnTo>
                  <a:lnTo>
                    <a:pt x="646" y="570"/>
                  </a:lnTo>
                  <a:lnTo>
                    <a:pt x="646" y="570"/>
                  </a:lnTo>
                  <a:lnTo>
                    <a:pt x="646" y="570"/>
                  </a:lnTo>
                  <a:lnTo>
                    <a:pt x="646" y="570"/>
                  </a:lnTo>
                  <a:lnTo>
                    <a:pt x="646" y="570"/>
                  </a:lnTo>
                  <a:lnTo>
                    <a:pt x="646" y="570"/>
                  </a:lnTo>
                  <a:lnTo>
                    <a:pt x="646" y="570"/>
                  </a:lnTo>
                  <a:lnTo>
                    <a:pt x="646" y="570"/>
                  </a:lnTo>
                  <a:lnTo>
                    <a:pt x="645" y="570"/>
                  </a:lnTo>
                  <a:lnTo>
                    <a:pt x="645" y="570"/>
                  </a:lnTo>
                  <a:lnTo>
                    <a:pt x="645" y="570"/>
                  </a:lnTo>
                  <a:lnTo>
                    <a:pt x="645" y="570"/>
                  </a:lnTo>
                  <a:lnTo>
                    <a:pt x="645" y="570"/>
                  </a:lnTo>
                  <a:lnTo>
                    <a:pt x="645" y="570"/>
                  </a:lnTo>
                  <a:lnTo>
                    <a:pt x="645" y="570"/>
                  </a:lnTo>
                  <a:lnTo>
                    <a:pt x="645" y="570"/>
                  </a:lnTo>
                  <a:lnTo>
                    <a:pt x="645" y="570"/>
                  </a:lnTo>
                  <a:lnTo>
                    <a:pt x="645" y="570"/>
                  </a:lnTo>
                  <a:lnTo>
                    <a:pt x="645" y="570"/>
                  </a:lnTo>
                  <a:lnTo>
                    <a:pt x="645" y="570"/>
                  </a:lnTo>
                  <a:lnTo>
                    <a:pt x="644" y="570"/>
                  </a:lnTo>
                  <a:lnTo>
                    <a:pt x="644" y="570"/>
                  </a:lnTo>
                  <a:lnTo>
                    <a:pt x="644" y="570"/>
                  </a:lnTo>
                  <a:lnTo>
                    <a:pt x="644" y="570"/>
                  </a:lnTo>
                  <a:lnTo>
                    <a:pt x="644" y="570"/>
                  </a:lnTo>
                  <a:lnTo>
                    <a:pt x="644" y="570"/>
                  </a:lnTo>
                  <a:lnTo>
                    <a:pt x="644" y="570"/>
                  </a:lnTo>
                  <a:lnTo>
                    <a:pt x="644" y="570"/>
                  </a:lnTo>
                  <a:lnTo>
                    <a:pt x="644" y="570"/>
                  </a:lnTo>
                  <a:lnTo>
                    <a:pt x="644" y="570"/>
                  </a:lnTo>
                  <a:lnTo>
                    <a:pt x="643" y="570"/>
                  </a:lnTo>
                  <a:lnTo>
                    <a:pt x="643" y="570"/>
                  </a:lnTo>
                  <a:lnTo>
                    <a:pt x="643" y="570"/>
                  </a:lnTo>
                  <a:lnTo>
                    <a:pt x="643" y="570"/>
                  </a:lnTo>
                  <a:lnTo>
                    <a:pt x="643" y="570"/>
                  </a:lnTo>
                  <a:lnTo>
                    <a:pt x="643" y="570"/>
                  </a:lnTo>
                  <a:lnTo>
                    <a:pt x="643" y="570"/>
                  </a:lnTo>
                  <a:lnTo>
                    <a:pt x="643" y="570"/>
                  </a:lnTo>
                  <a:lnTo>
                    <a:pt x="643" y="570"/>
                  </a:lnTo>
                  <a:lnTo>
                    <a:pt x="643" y="570"/>
                  </a:lnTo>
                  <a:lnTo>
                    <a:pt x="643" y="570"/>
                  </a:lnTo>
                  <a:lnTo>
                    <a:pt x="643" y="570"/>
                  </a:lnTo>
                  <a:lnTo>
                    <a:pt x="642" y="570"/>
                  </a:lnTo>
                  <a:lnTo>
                    <a:pt x="642" y="570"/>
                  </a:lnTo>
                  <a:lnTo>
                    <a:pt x="642" y="570"/>
                  </a:lnTo>
                  <a:lnTo>
                    <a:pt x="642" y="570"/>
                  </a:lnTo>
                  <a:lnTo>
                    <a:pt x="642" y="570"/>
                  </a:lnTo>
                  <a:lnTo>
                    <a:pt x="642" y="570"/>
                  </a:lnTo>
                  <a:lnTo>
                    <a:pt x="642" y="570"/>
                  </a:lnTo>
                  <a:lnTo>
                    <a:pt x="642" y="570"/>
                  </a:lnTo>
                  <a:lnTo>
                    <a:pt x="642" y="570"/>
                  </a:lnTo>
                  <a:lnTo>
                    <a:pt x="642" y="570"/>
                  </a:lnTo>
                  <a:lnTo>
                    <a:pt x="642" y="570"/>
                  </a:lnTo>
                  <a:lnTo>
                    <a:pt x="641" y="570"/>
                  </a:lnTo>
                  <a:lnTo>
                    <a:pt x="641" y="570"/>
                  </a:lnTo>
                  <a:lnTo>
                    <a:pt x="641" y="570"/>
                  </a:lnTo>
                  <a:lnTo>
                    <a:pt x="641" y="570"/>
                  </a:lnTo>
                  <a:lnTo>
                    <a:pt x="641" y="570"/>
                  </a:lnTo>
                  <a:lnTo>
                    <a:pt x="641" y="570"/>
                  </a:lnTo>
                  <a:lnTo>
                    <a:pt x="641" y="570"/>
                  </a:lnTo>
                  <a:lnTo>
                    <a:pt x="641" y="570"/>
                  </a:lnTo>
                  <a:lnTo>
                    <a:pt x="641" y="570"/>
                  </a:lnTo>
                  <a:lnTo>
                    <a:pt x="641" y="570"/>
                  </a:lnTo>
                  <a:lnTo>
                    <a:pt x="640" y="570"/>
                  </a:lnTo>
                  <a:lnTo>
                    <a:pt x="640" y="570"/>
                  </a:lnTo>
                  <a:lnTo>
                    <a:pt x="640" y="570"/>
                  </a:lnTo>
                  <a:lnTo>
                    <a:pt x="640" y="570"/>
                  </a:lnTo>
                  <a:lnTo>
                    <a:pt x="640" y="570"/>
                  </a:lnTo>
                  <a:lnTo>
                    <a:pt x="640" y="570"/>
                  </a:lnTo>
                  <a:lnTo>
                    <a:pt x="640" y="570"/>
                  </a:lnTo>
                  <a:lnTo>
                    <a:pt x="640" y="570"/>
                  </a:lnTo>
                  <a:lnTo>
                    <a:pt x="640" y="570"/>
                  </a:lnTo>
                  <a:lnTo>
                    <a:pt x="640" y="570"/>
                  </a:lnTo>
                  <a:lnTo>
                    <a:pt x="640" y="570"/>
                  </a:lnTo>
                  <a:lnTo>
                    <a:pt x="640" y="570"/>
                  </a:lnTo>
                  <a:lnTo>
                    <a:pt x="639" y="570"/>
                  </a:lnTo>
                  <a:lnTo>
                    <a:pt x="639" y="570"/>
                  </a:lnTo>
                  <a:lnTo>
                    <a:pt x="639" y="570"/>
                  </a:lnTo>
                  <a:lnTo>
                    <a:pt x="639" y="570"/>
                  </a:lnTo>
                  <a:lnTo>
                    <a:pt x="639" y="570"/>
                  </a:lnTo>
                  <a:lnTo>
                    <a:pt x="639" y="570"/>
                  </a:lnTo>
                  <a:lnTo>
                    <a:pt x="639" y="570"/>
                  </a:lnTo>
                  <a:lnTo>
                    <a:pt x="639" y="570"/>
                  </a:lnTo>
                  <a:lnTo>
                    <a:pt x="639" y="570"/>
                  </a:lnTo>
                  <a:lnTo>
                    <a:pt x="639" y="570"/>
                  </a:lnTo>
                  <a:lnTo>
                    <a:pt x="638" y="570"/>
                  </a:lnTo>
                  <a:lnTo>
                    <a:pt x="638" y="570"/>
                  </a:lnTo>
                  <a:lnTo>
                    <a:pt x="638" y="570"/>
                  </a:lnTo>
                  <a:lnTo>
                    <a:pt x="638" y="570"/>
                  </a:lnTo>
                  <a:lnTo>
                    <a:pt x="638" y="570"/>
                  </a:lnTo>
                  <a:lnTo>
                    <a:pt x="638" y="570"/>
                  </a:lnTo>
                  <a:lnTo>
                    <a:pt x="638" y="570"/>
                  </a:lnTo>
                  <a:lnTo>
                    <a:pt x="638" y="570"/>
                  </a:lnTo>
                  <a:lnTo>
                    <a:pt x="638" y="570"/>
                  </a:lnTo>
                  <a:lnTo>
                    <a:pt x="638" y="570"/>
                  </a:lnTo>
                  <a:lnTo>
                    <a:pt x="638" y="570"/>
                  </a:lnTo>
                  <a:lnTo>
                    <a:pt x="638" y="570"/>
                  </a:lnTo>
                  <a:lnTo>
                    <a:pt x="637" y="570"/>
                  </a:lnTo>
                  <a:lnTo>
                    <a:pt x="637" y="570"/>
                  </a:lnTo>
                  <a:lnTo>
                    <a:pt x="637" y="570"/>
                  </a:lnTo>
                  <a:lnTo>
                    <a:pt x="637" y="570"/>
                  </a:lnTo>
                  <a:lnTo>
                    <a:pt x="637" y="570"/>
                  </a:lnTo>
                  <a:lnTo>
                    <a:pt x="637" y="570"/>
                  </a:lnTo>
                  <a:lnTo>
                    <a:pt x="637" y="570"/>
                  </a:lnTo>
                  <a:lnTo>
                    <a:pt x="637" y="570"/>
                  </a:lnTo>
                  <a:lnTo>
                    <a:pt x="637" y="570"/>
                  </a:lnTo>
                  <a:lnTo>
                    <a:pt x="637" y="570"/>
                  </a:lnTo>
                  <a:lnTo>
                    <a:pt x="637" y="570"/>
                  </a:lnTo>
                  <a:lnTo>
                    <a:pt x="636" y="570"/>
                  </a:lnTo>
                  <a:lnTo>
                    <a:pt x="636" y="570"/>
                  </a:lnTo>
                  <a:lnTo>
                    <a:pt x="636" y="570"/>
                  </a:lnTo>
                  <a:lnTo>
                    <a:pt x="636" y="570"/>
                  </a:lnTo>
                  <a:lnTo>
                    <a:pt x="636" y="570"/>
                  </a:lnTo>
                  <a:lnTo>
                    <a:pt x="636" y="570"/>
                  </a:lnTo>
                  <a:lnTo>
                    <a:pt x="636" y="570"/>
                  </a:lnTo>
                  <a:lnTo>
                    <a:pt x="636" y="570"/>
                  </a:lnTo>
                  <a:lnTo>
                    <a:pt x="636" y="570"/>
                  </a:lnTo>
                  <a:lnTo>
                    <a:pt x="636" y="570"/>
                  </a:lnTo>
                  <a:lnTo>
                    <a:pt x="636" y="570"/>
                  </a:lnTo>
                  <a:lnTo>
                    <a:pt x="635" y="570"/>
                  </a:lnTo>
                  <a:lnTo>
                    <a:pt x="635" y="570"/>
                  </a:lnTo>
                  <a:lnTo>
                    <a:pt x="635" y="570"/>
                  </a:lnTo>
                  <a:lnTo>
                    <a:pt x="635" y="570"/>
                  </a:lnTo>
                  <a:lnTo>
                    <a:pt x="635" y="570"/>
                  </a:lnTo>
                  <a:lnTo>
                    <a:pt x="635" y="570"/>
                  </a:lnTo>
                  <a:lnTo>
                    <a:pt x="635" y="570"/>
                  </a:lnTo>
                  <a:lnTo>
                    <a:pt x="635" y="570"/>
                  </a:lnTo>
                  <a:lnTo>
                    <a:pt x="635" y="570"/>
                  </a:lnTo>
                  <a:lnTo>
                    <a:pt x="635" y="570"/>
                  </a:lnTo>
                  <a:lnTo>
                    <a:pt x="635" y="570"/>
                  </a:lnTo>
                  <a:lnTo>
                    <a:pt x="634" y="570"/>
                  </a:lnTo>
                  <a:lnTo>
                    <a:pt x="634" y="570"/>
                  </a:lnTo>
                  <a:lnTo>
                    <a:pt x="634" y="570"/>
                  </a:lnTo>
                  <a:lnTo>
                    <a:pt x="634" y="570"/>
                  </a:lnTo>
                  <a:lnTo>
                    <a:pt x="634" y="570"/>
                  </a:lnTo>
                  <a:lnTo>
                    <a:pt x="634" y="570"/>
                  </a:lnTo>
                  <a:lnTo>
                    <a:pt x="634" y="570"/>
                  </a:lnTo>
                  <a:lnTo>
                    <a:pt x="634" y="570"/>
                  </a:lnTo>
                  <a:lnTo>
                    <a:pt x="634" y="570"/>
                  </a:lnTo>
                  <a:lnTo>
                    <a:pt x="634" y="570"/>
                  </a:lnTo>
                  <a:lnTo>
                    <a:pt x="634" y="570"/>
                  </a:lnTo>
                  <a:lnTo>
                    <a:pt x="633" y="570"/>
                  </a:lnTo>
                  <a:lnTo>
                    <a:pt x="633" y="570"/>
                  </a:lnTo>
                  <a:lnTo>
                    <a:pt x="633" y="570"/>
                  </a:lnTo>
                  <a:lnTo>
                    <a:pt x="633" y="570"/>
                  </a:lnTo>
                  <a:lnTo>
                    <a:pt x="633" y="570"/>
                  </a:lnTo>
                  <a:lnTo>
                    <a:pt x="633" y="570"/>
                  </a:lnTo>
                  <a:lnTo>
                    <a:pt x="633" y="570"/>
                  </a:lnTo>
                  <a:lnTo>
                    <a:pt x="633" y="570"/>
                  </a:lnTo>
                  <a:lnTo>
                    <a:pt x="633" y="570"/>
                  </a:lnTo>
                  <a:lnTo>
                    <a:pt x="633" y="570"/>
                  </a:lnTo>
                  <a:lnTo>
                    <a:pt x="633" y="570"/>
                  </a:lnTo>
                  <a:lnTo>
                    <a:pt x="632" y="570"/>
                  </a:lnTo>
                  <a:lnTo>
                    <a:pt x="632" y="570"/>
                  </a:lnTo>
                  <a:lnTo>
                    <a:pt x="632" y="570"/>
                  </a:lnTo>
                  <a:lnTo>
                    <a:pt x="632" y="570"/>
                  </a:lnTo>
                  <a:lnTo>
                    <a:pt x="632" y="570"/>
                  </a:lnTo>
                  <a:lnTo>
                    <a:pt x="632" y="570"/>
                  </a:lnTo>
                  <a:lnTo>
                    <a:pt x="632" y="570"/>
                  </a:lnTo>
                  <a:lnTo>
                    <a:pt x="632" y="570"/>
                  </a:lnTo>
                  <a:lnTo>
                    <a:pt x="632" y="570"/>
                  </a:lnTo>
                  <a:lnTo>
                    <a:pt x="632" y="570"/>
                  </a:lnTo>
                  <a:lnTo>
                    <a:pt x="632" y="570"/>
                  </a:lnTo>
                  <a:lnTo>
                    <a:pt x="632" y="570"/>
                  </a:lnTo>
                  <a:lnTo>
                    <a:pt x="631" y="570"/>
                  </a:lnTo>
                  <a:lnTo>
                    <a:pt x="631" y="570"/>
                  </a:lnTo>
                  <a:lnTo>
                    <a:pt x="631" y="570"/>
                  </a:lnTo>
                  <a:lnTo>
                    <a:pt x="631" y="570"/>
                  </a:lnTo>
                  <a:lnTo>
                    <a:pt x="631" y="570"/>
                  </a:lnTo>
                  <a:lnTo>
                    <a:pt x="631" y="570"/>
                  </a:lnTo>
                  <a:lnTo>
                    <a:pt x="631" y="570"/>
                  </a:lnTo>
                  <a:lnTo>
                    <a:pt x="631" y="570"/>
                  </a:lnTo>
                  <a:lnTo>
                    <a:pt x="631" y="570"/>
                  </a:lnTo>
                  <a:lnTo>
                    <a:pt x="631" y="570"/>
                  </a:lnTo>
                  <a:lnTo>
                    <a:pt x="630" y="570"/>
                  </a:lnTo>
                  <a:lnTo>
                    <a:pt x="630" y="570"/>
                  </a:lnTo>
                  <a:lnTo>
                    <a:pt x="630" y="570"/>
                  </a:lnTo>
                  <a:lnTo>
                    <a:pt x="630" y="570"/>
                  </a:lnTo>
                  <a:lnTo>
                    <a:pt x="630" y="570"/>
                  </a:lnTo>
                  <a:lnTo>
                    <a:pt x="630" y="570"/>
                  </a:lnTo>
                  <a:lnTo>
                    <a:pt x="630" y="570"/>
                  </a:lnTo>
                  <a:lnTo>
                    <a:pt x="630" y="570"/>
                  </a:lnTo>
                  <a:lnTo>
                    <a:pt x="630" y="570"/>
                  </a:lnTo>
                  <a:lnTo>
                    <a:pt x="630" y="570"/>
                  </a:lnTo>
                  <a:lnTo>
                    <a:pt x="630" y="570"/>
                  </a:lnTo>
                  <a:lnTo>
                    <a:pt x="630" y="570"/>
                  </a:lnTo>
                  <a:lnTo>
                    <a:pt x="629" y="570"/>
                  </a:lnTo>
                  <a:lnTo>
                    <a:pt x="629" y="570"/>
                  </a:lnTo>
                  <a:lnTo>
                    <a:pt x="629" y="570"/>
                  </a:lnTo>
                  <a:lnTo>
                    <a:pt x="629" y="570"/>
                  </a:lnTo>
                  <a:lnTo>
                    <a:pt x="629" y="570"/>
                  </a:lnTo>
                  <a:lnTo>
                    <a:pt x="629" y="570"/>
                  </a:lnTo>
                  <a:lnTo>
                    <a:pt x="629" y="570"/>
                  </a:lnTo>
                  <a:lnTo>
                    <a:pt x="629" y="570"/>
                  </a:lnTo>
                  <a:lnTo>
                    <a:pt x="629" y="570"/>
                  </a:lnTo>
                  <a:lnTo>
                    <a:pt x="629" y="570"/>
                  </a:lnTo>
                  <a:lnTo>
                    <a:pt x="629" y="570"/>
                  </a:lnTo>
                  <a:lnTo>
                    <a:pt x="628" y="570"/>
                  </a:lnTo>
                  <a:lnTo>
                    <a:pt x="628" y="570"/>
                  </a:lnTo>
                  <a:lnTo>
                    <a:pt x="628" y="570"/>
                  </a:lnTo>
                  <a:lnTo>
                    <a:pt x="628" y="570"/>
                  </a:lnTo>
                  <a:lnTo>
                    <a:pt x="628" y="570"/>
                  </a:lnTo>
                  <a:lnTo>
                    <a:pt x="628" y="570"/>
                  </a:lnTo>
                  <a:lnTo>
                    <a:pt x="628" y="570"/>
                  </a:lnTo>
                  <a:lnTo>
                    <a:pt x="628" y="570"/>
                  </a:lnTo>
                  <a:lnTo>
                    <a:pt x="628" y="570"/>
                  </a:lnTo>
                  <a:lnTo>
                    <a:pt x="628" y="570"/>
                  </a:lnTo>
                  <a:lnTo>
                    <a:pt x="627" y="570"/>
                  </a:lnTo>
                  <a:lnTo>
                    <a:pt x="627" y="570"/>
                  </a:lnTo>
                  <a:lnTo>
                    <a:pt x="627" y="570"/>
                  </a:lnTo>
                  <a:lnTo>
                    <a:pt x="627" y="570"/>
                  </a:lnTo>
                  <a:lnTo>
                    <a:pt x="627" y="570"/>
                  </a:lnTo>
                  <a:lnTo>
                    <a:pt x="627" y="570"/>
                  </a:lnTo>
                  <a:lnTo>
                    <a:pt x="627" y="570"/>
                  </a:lnTo>
                  <a:lnTo>
                    <a:pt x="627" y="570"/>
                  </a:lnTo>
                  <a:lnTo>
                    <a:pt x="627" y="570"/>
                  </a:lnTo>
                  <a:lnTo>
                    <a:pt x="627" y="570"/>
                  </a:lnTo>
                  <a:lnTo>
                    <a:pt x="627" y="570"/>
                  </a:lnTo>
                  <a:lnTo>
                    <a:pt x="627" y="570"/>
                  </a:lnTo>
                  <a:lnTo>
                    <a:pt x="626" y="570"/>
                  </a:lnTo>
                  <a:lnTo>
                    <a:pt x="626" y="570"/>
                  </a:lnTo>
                  <a:lnTo>
                    <a:pt x="626" y="570"/>
                  </a:lnTo>
                  <a:lnTo>
                    <a:pt x="626" y="570"/>
                  </a:lnTo>
                  <a:lnTo>
                    <a:pt x="626" y="570"/>
                  </a:lnTo>
                  <a:lnTo>
                    <a:pt x="626" y="570"/>
                  </a:lnTo>
                  <a:lnTo>
                    <a:pt x="626" y="570"/>
                  </a:lnTo>
                  <a:lnTo>
                    <a:pt x="626" y="570"/>
                  </a:lnTo>
                  <a:lnTo>
                    <a:pt x="626" y="570"/>
                  </a:lnTo>
                  <a:lnTo>
                    <a:pt x="626" y="570"/>
                  </a:lnTo>
                  <a:lnTo>
                    <a:pt x="625" y="570"/>
                  </a:lnTo>
                  <a:lnTo>
                    <a:pt x="625" y="570"/>
                  </a:lnTo>
                  <a:lnTo>
                    <a:pt x="625" y="570"/>
                  </a:lnTo>
                  <a:lnTo>
                    <a:pt x="625" y="570"/>
                  </a:lnTo>
                  <a:lnTo>
                    <a:pt x="625" y="570"/>
                  </a:lnTo>
                  <a:lnTo>
                    <a:pt x="625" y="570"/>
                  </a:lnTo>
                  <a:lnTo>
                    <a:pt x="625" y="570"/>
                  </a:lnTo>
                  <a:lnTo>
                    <a:pt x="625" y="570"/>
                  </a:lnTo>
                  <a:lnTo>
                    <a:pt x="625" y="570"/>
                  </a:lnTo>
                  <a:lnTo>
                    <a:pt x="625" y="570"/>
                  </a:lnTo>
                  <a:lnTo>
                    <a:pt x="625" y="570"/>
                  </a:lnTo>
                  <a:lnTo>
                    <a:pt x="625" y="570"/>
                  </a:lnTo>
                  <a:lnTo>
                    <a:pt x="624" y="570"/>
                  </a:lnTo>
                  <a:lnTo>
                    <a:pt x="624" y="570"/>
                  </a:lnTo>
                  <a:lnTo>
                    <a:pt x="624" y="570"/>
                  </a:lnTo>
                  <a:lnTo>
                    <a:pt x="624" y="570"/>
                  </a:lnTo>
                  <a:lnTo>
                    <a:pt x="624" y="570"/>
                  </a:lnTo>
                  <a:lnTo>
                    <a:pt x="624" y="570"/>
                  </a:lnTo>
                  <a:lnTo>
                    <a:pt x="624" y="570"/>
                  </a:lnTo>
                  <a:lnTo>
                    <a:pt x="624" y="570"/>
                  </a:lnTo>
                  <a:lnTo>
                    <a:pt x="624" y="570"/>
                  </a:lnTo>
                  <a:lnTo>
                    <a:pt x="624" y="570"/>
                  </a:lnTo>
                  <a:lnTo>
                    <a:pt x="624" y="570"/>
                  </a:lnTo>
                  <a:lnTo>
                    <a:pt x="623" y="570"/>
                  </a:lnTo>
                  <a:lnTo>
                    <a:pt x="623" y="570"/>
                  </a:lnTo>
                  <a:lnTo>
                    <a:pt x="623" y="570"/>
                  </a:lnTo>
                  <a:lnTo>
                    <a:pt x="623" y="570"/>
                  </a:lnTo>
                  <a:lnTo>
                    <a:pt x="623" y="570"/>
                  </a:lnTo>
                  <a:lnTo>
                    <a:pt x="623" y="570"/>
                  </a:lnTo>
                  <a:lnTo>
                    <a:pt x="623" y="570"/>
                  </a:lnTo>
                  <a:lnTo>
                    <a:pt x="623" y="570"/>
                  </a:lnTo>
                  <a:lnTo>
                    <a:pt x="623" y="570"/>
                  </a:lnTo>
                  <a:lnTo>
                    <a:pt x="623" y="570"/>
                  </a:lnTo>
                  <a:lnTo>
                    <a:pt x="623" y="570"/>
                  </a:lnTo>
                  <a:lnTo>
                    <a:pt x="622" y="570"/>
                  </a:lnTo>
                  <a:lnTo>
                    <a:pt x="622" y="570"/>
                  </a:lnTo>
                  <a:lnTo>
                    <a:pt x="622" y="570"/>
                  </a:lnTo>
                  <a:lnTo>
                    <a:pt x="622" y="570"/>
                  </a:lnTo>
                  <a:lnTo>
                    <a:pt x="622" y="570"/>
                  </a:lnTo>
                  <a:lnTo>
                    <a:pt x="622" y="570"/>
                  </a:lnTo>
                  <a:lnTo>
                    <a:pt x="622" y="570"/>
                  </a:lnTo>
                  <a:lnTo>
                    <a:pt x="622" y="570"/>
                  </a:lnTo>
                  <a:lnTo>
                    <a:pt x="622" y="570"/>
                  </a:lnTo>
                  <a:lnTo>
                    <a:pt x="622" y="570"/>
                  </a:lnTo>
                  <a:lnTo>
                    <a:pt x="622" y="570"/>
                  </a:lnTo>
                  <a:lnTo>
                    <a:pt x="621" y="570"/>
                  </a:lnTo>
                  <a:lnTo>
                    <a:pt x="621" y="570"/>
                  </a:lnTo>
                  <a:lnTo>
                    <a:pt x="621" y="570"/>
                  </a:lnTo>
                  <a:lnTo>
                    <a:pt x="621" y="570"/>
                  </a:lnTo>
                  <a:lnTo>
                    <a:pt x="621" y="570"/>
                  </a:lnTo>
                  <a:lnTo>
                    <a:pt x="621" y="570"/>
                  </a:lnTo>
                  <a:lnTo>
                    <a:pt x="621" y="570"/>
                  </a:lnTo>
                  <a:lnTo>
                    <a:pt x="621" y="570"/>
                  </a:lnTo>
                  <a:lnTo>
                    <a:pt x="621" y="570"/>
                  </a:lnTo>
                  <a:lnTo>
                    <a:pt x="621" y="570"/>
                  </a:lnTo>
                  <a:lnTo>
                    <a:pt x="621" y="570"/>
                  </a:lnTo>
                  <a:lnTo>
                    <a:pt x="621" y="570"/>
                  </a:lnTo>
                  <a:lnTo>
                    <a:pt x="620" y="570"/>
                  </a:lnTo>
                  <a:lnTo>
                    <a:pt x="620" y="570"/>
                  </a:lnTo>
                  <a:lnTo>
                    <a:pt x="620" y="570"/>
                  </a:lnTo>
                  <a:lnTo>
                    <a:pt x="620" y="570"/>
                  </a:lnTo>
                  <a:lnTo>
                    <a:pt x="620" y="570"/>
                  </a:lnTo>
                  <a:lnTo>
                    <a:pt x="620" y="570"/>
                  </a:lnTo>
                  <a:lnTo>
                    <a:pt x="620" y="570"/>
                  </a:lnTo>
                  <a:lnTo>
                    <a:pt x="620" y="570"/>
                  </a:lnTo>
                  <a:lnTo>
                    <a:pt x="620" y="570"/>
                  </a:lnTo>
                  <a:lnTo>
                    <a:pt x="620" y="570"/>
                  </a:lnTo>
                  <a:lnTo>
                    <a:pt x="619" y="570"/>
                  </a:lnTo>
                  <a:lnTo>
                    <a:pt x="619" y="570"/>
                  </a:lnTo>
                  <a:lnTo>
                    <a:pt x="619" y="570"/>
                  </a:lnTo>
                  <a:lnTo>
                    <a:pt x="619" y="570"/>
                  </a:lnTo>
                  <a:lnTo>
                    <a:pt x="619" y="570"/>
                  </a:lnTo>
                  <a:lnTo>
                    <a:pt x="619" y="570"/>
                  </a:lnTo>
                  <a:lnTo>
                    <a:pt x="619" y="570"/>
                  </a:lnTo>
                  <a:lnTo>
                    <a:pt x="619" y="570"/>
                  </a:lnTo>
                  <a:lnTo>
                    <a:pt x="619" y="570"/>
                  </a:lnTo>
                  <a:lnTo>
                    <a:pt x="619" y="570"/>
                  </a:lnTo>
                  <a:lnTo>
                    <a:pt x="619" y="570"/>
                  </a:lnTo>
                  <a:lnTo>
                    <a:pt x="619" y="570"/>
                  </a:lnTo>
                  <a:lnTo>
                    <a:pt x="618" y="570"/>
                  </a:lnTo>
                  <a:lnTo>
                    <a:pt x="618" y="570"/>
                  </a:lnTo>
                  <a:lnTo>
                    <a:pt x="618" y="570"/>
                  </a:lnTo>
                  <a:lnTo>
                    <a:pt x="618" y="570"/>
                  </a:lnTo>
                  <a:lnTo>
                    <a:pt x="618" y="570"/>
                  </a:lnTo>
                  <a:lnTo>
                    <a:pt x="618" y="570"/>
                  </a:lnTo>
                  <a:lnTo>
                    <a:pt x="618" y="570"/>
                  </a:lnTo>
                  <a:lnTo>
                    <a:pt x="618" y="570"/>
                  </a:lnTo>
                  <a:lnTo>
                    <a:pt x="618" y="570"/>
                  </a:lnTo>
                  <a:lnTo>
                    <a:pt x="618" y="570"/>
                  </a:lnTo>
                  <a:lnTo>
                    <a:pt x="617" y="570"/>
                  </a:lnTo>
                  <a:lnTo>
                    <a:pt x="617" y="570"/>
                  </a:lnTo>
                  <a:lnTo>
                    <a:pt x="617" y="570"/>
                  </a:lnTo>
                  <a:lnTo>
                    <a:pt x="617" y="570"/>
                  </a:lnTo>
                  <a:lnTo>
                    <a:pt x="617" y="570"/>
                  </a:lnTo>
                  <a:lnTo>
                    <a:pt x="617" y="570"/>
                  </a:lnTo>
                  <a:lnTo>
                    <a:pt x="617" y="570"/>
                  </a:lnTo>
                  <a:lnTo>
                    <a:pt x="617" y="570"/>
                  </a:lnTo>
                  <a:lnTo>
                    <a:pt x="617" y="570"/>
                  </a:lnTo>
                  <a:lnTo>
                    <a:pt x="617" y="570"/>
                  </a:lnTo>
                  <a:lnTo>
                    <a:pt x="617" y="570"/>
                  </a:lnTo>
                  <a:lnTo>
                    <a:pt x="617" y="570"/>
                  </a:lnTo>
                  <a:lnTo>
                    <a:pt x="616" y="570"/>
                  </a:lnTo>
                  <a:lnTo>
                    <a:pt x="616" y="570"/>
                  </a:lnTo>
                  <a:lnTo>
                    <a:pt x="616" y="570"/>
                  </a:lnTo>
                  <a:lnTo>
                    <a:pt x="616" y="570"/>
                  </a:lnTo>
                  <a:lnTo>
                    <a:pt x="616" y="570"/>
                  </a:lnTo>
                  <a:lnTo>
                    <a:pt x="616" y="570"/>
                  </a:lnTo>
                  <a:lnTo>
                    <a:pt x="616" y="570"/>
                  </a:lnTo>
                  <a:lnTo>
                    <a:pt x="616" y="570"/>
                  </a:lnTo>
                  <a:lnTo>
                    <a:pt x="616" y="570"/>
                  </a:lnTo>
                  <a:lnTo>
                    <a:pt x="616" y="570"/>
                  </a:lnTo>
                  <a:lnTo>
                    <a:pt x="616" y="570"/>
                  </a:lnTo>
                  <a:lnTo>
                    <a:pt x="615" y="570"/>
                  </a:lnTo>
                  <a:lnTo>
                    <a:pt x="615" y="570"/>
                  </a:lnTo>
                  <a:lnTo>
                    <a:pt x="615" y="570"/>
                  </a:lnTo>
                  <a:lnTo>
                    <a:pt x="615" y="570"/>
                  </a:lnTo>
                  <a:lnTo>
                    <a:pt x="615" y="570"/>
                  </a:lnTo>
                  <a:lnTo>
                    <a:pt x="615" y="570"/>
                  </a:lnTo>
                  <a:lnTo>
                    <a:pt x="615" y="570"/>
                  </a:lnTo>
                  <a:lnTo>
                    <a:pt x="615" y="570"/>
                  </a:lnTo>
                  <a:lnTo>
                    <a:pt x="615" y="570"/>
                  </a:lnTo>
                  <a:lnTo>
                    <a:pt x="615" y="570"/>
                  </a:lnTo>
                  <a:lnTo>
                    <a:pt x="614" y="570"/>
                  </a:lnTo>
                  <a:lnTo>
                    <a:pt x="614" y="570"/>
                  </a:lnTo>
                  <a:lnTo>
                    <a:pt x="614" y="570"/>
                  </a:lnTo>
                  <a:lnTo>
                    <a:pt x="614" y="570"/>
                  </a:lnTo>
                  <a:lnTo>
                    <a:pt x="614" y="570"/>
                  </a:lnTo>
                  <a:lnTo>
                    <a:pt x="614" y="570"/>
                  </a:lnTo>
                  <a:lnTo>
                    <a:pt x="614" y="570"/>
                  </a:lnTo>
                  <a:lnTo>
                    <a:pt x="614" y="570"/>
                  </a:lnTo>
                  <a:lnTo>
                    <a:pt x="614" y="570"/>
                  </a:lnTo>
                  <a:lnTo>
                    <a:pt x="614" y="570"/>
                  </a:lnTo>
                  <a:lnTo>
                    <a:pt x="614" y="570"/>
                  </a:lnTo>
                  <a:lnTo>
                    <a:pt x="614" y="570"/>
                  </a:lnTo>
                  <a:lnTo>
                    <a:pt x="613" y="570"/>
                  </a:lnTo>
                  <a:lnTo>
                    <a:pt x="613" y="570"/>
                  </a:lnTo>
                  <a:lnTo>
                    <a:pt x="613" y="570"/>
                  </a:lnTo>
                  <a:lnTo>
                    <a:pt x="613" y="570"/>
                  </a:lnTo>
                  <a:lnTo>
                    <a:pt x="613" y="570"/>
                  </a:lnTo>
                  <a:lnTo>
                    <a:pt x="613" y="570"/>
                  </a:lnTo>
                  <a:lnTo>
                    <a:pt x="613" y="570"/>
                  </a:lnTo>
                  <a:lnTo>
                    <a:pt x="613" y="570"/>
                  </a:lnTo>
                  <a:lnTo>
                    <a:pt x="613" y="570"/>
                  </a:lnTo>
                  <a:lnTo>
                    <a:pt x="613" y="570"/>
                  </a:lnTo>
                  <a:lnTo>
                    <a:pt x="612" y="570"/>
                  </a:lnTo>
                  <a:lnTo>
                    <a:pt x="612" y="570"/>
                  </a:lnTo>
                  <a:lnTo>
                    <a:pt x="612" y="570"/>
                  </a:lnTo>
                  <a:lnTo>
                    <a:pt x="612" y="570"/>
                  </a:lnTo>
                  <a:lnTo>
                    <a:pt x="612" y="570"/>
                  </a:lnTo>
                  <a:lnTo>
                    <a:pt x="612" y="570"/>
                  </a:lnTo>
                  <a:lnTo>
                    <a:pt x="612" y="570"/>
                  </a:lnTo>
                  <a:lnTo>
                    <a:pt x="612" y="570"/>
                  </a:lnTo>
                  <a:lnTo>
                    <a:pt x="612" y="570"/>
                  </a:lnTo>
                  <a:lnTo>
                    <a:pt x="612" y="570"/>
                  </a:lnTo>
                  <a:lnTo>
                    <a:pt x="612" y="570"/>
                  </a:lnTo>
                  <a:lnTo>
                    <a:pt x="612" y="570"/>
                  </a:lnTo>
                  <a:lnTo>
                    <a:pt x="611" y="570"/>
                  </a:lnTo>
                  <a:lnTo>
                    <a:pt x="611" y="570"/>
                  </a:lnTo>
                  <a:lnTo>
                    <a:pt x="611" y="570"/>
                  </a:lnTo>
                  <a:lnTo>
                    <a:pt x="611" y="570"/>
                  </a:lnTo>
                  <a:lnTo>
                    <a:pt x="611" y="570"/>
                  </a:lnTo>
                  <a:lnTo>
                    <a:pt x="611" y="570"/>
                  </a:lnTo>
                  <a:lnTo>
                    <a:pt x="611" y="570"/>
                  </a:lnTo>
                  <a:lnTo>
                    <a:pt x="611" y="570"/>
                  </a:lnTo>
                  <a:lnTo>
                    <a:pt x="611" y="570"/>
                  </a:lnTo>
                  <a:lnTo>
                    <a:pt x="611" y="570"/>
                  </a:lnTo>
                  <a:lnTo>
                    <a:pt x="611" y="570"/>
                  </a:lnTo>
                  <a:lnTo>
                    <a:pt x="610" y="570"/>
                  </a:lnTo>
                  <a:lnTo>
                    <a:pt x="610" y="570"/>
                  </a:lnTo>
                  <a:lnTo>
                    <a:pt x="610" y="570"/>
                  </a:lnTo>
                  <a:lnTo>
                    <a:pt x="610" y="570"/>
                  </a:lnTo>
                  <a:lnTo>
                    <a:pt x="610" y="570"/>
                  </a:lnTo>
                  <a:lnTo>
                    <a:pt x="610" y="570"/>
                  </a:lnTo>
                  <a:lnTo>
                    <a:pt x="610" y="570"/>
                  </a:lnTo>
                  <a:lnTo>
                    <a:pt x="610" y="570"/>
                  </a:lnTo>
                  <a:lnTo>
                    <a:pt x="610" y="570"/>
                  </a:lnTo>
                  <a:lnTo>
                    <a:pt x="610" y="570"/>
                  </a:lnTo>
                  <a:lnTo>
                    <a:pt x="610" y="570"/>
                  </a:lnTo>
                  <a:lnTo>
                    <a:pt x="609" y="570"/>
                  </a:lnTo>
                  <a:lnTo>
                    <a:pt x="609" y="570"/>
                  </a:lnTo>
                  <a:lnTo>
                    <a:pt x="609" y="570"/>
                  </a:lnTo>
                  <a:lnTo>
                    <a:pt x="609" y="570"/>
                  </a:lnTo>
                  <a:lnTo>
                    <a:pt x="609" y="570"/>
                  </a:lnTo>
                  <a:lnTo>
                    <a:pt x="609" y="570"/>
                  </a:lnTo>
                  <a:lnTo>
                    <a:pt x="609" y="570"/>
                  </a:lnTo>
                  <a:lnTo>
                    <a:pt x="609" y="570"/>
                  </a:lnTo>
                  <a:lnTo>
                    <a:pt x="609" y="570"/>
                  </a:lnTo>
                  <a:lnTo>
                    <a:pt x="609" y="570"/>
                  </a:lnTo>
                  <a:lnTo>
                    <a:pt x="609" y="570"/>
                  </a:lnTo>
                  <a:lnTo>
                    <a:pt x="608" y="570"/>
                  </a:lnTo>
                  <a:lnTo>
                    <a:pt x="608" y="570"/>
                  </a:lnTo>
                  <a:lnTo>
                    <a:pt x="608" y="570"/>
                  </a:lnTo>
                  <a:lnTo>
                    <a:pt x="608" y="570"/>
                  </a:lnTo>
                  <a:lnTo>
                    <a:pt x="608" y="570"/>
                  </a:lnTo>
                  <a:lnTo>
                    <a:pt x="608" y="570"/>
                  </a:lnTo>
                  <a:lnTo>
                    <a:pt x="608" y="570"/>
                  </a:lnTo>
                  <a:lnTo>
                    <a:pt x="608" y="570"/>
                  </a:lnTo>
                  <a:lnTo>
                    <a:pt x="608" y="570"/>
                  </a:lnTo>
                  <a:lnTo>
                    <a:pt x="608" y="570"/>
                  </a:lnTo>
                  <a:lnTo>
                    <a:pt x="608" y="570"/>
                  </a:lnTo>
                  <a:lnTo>
                    <a:pt x="608" y="570"/>
                  </a:lnTo>
                  <a:lnTo>
                    <a:pt x="607" y="570"/>
                  </a:lnTo>
                  <a:lnTo>
                    <a:pt x="607" y="570"/>
                  </a:lnTo>
                  <a:lnTo>
                    <a:pt x="607" y="570"/>
                  </a:lnTo>
                  <a:lnTo>
                    <a:pt x="607" y="570"/>
                  </a:lnTo>
                  <a:lnTo>
                    <a:pt x="607" y="570"/>
                  </a:lnTo>
                  <a:lnTo>
                    <a:pt x="607" y="570"/>
                  </a:lnTo>
                  <a:lnTo>
                    <a:pt x="607" y="570"/>
                  </a:lnTo>
                  <a:lnTo>
                    <a:pt x="607" y="570"/>
                  </a:lnTo>
                  <a:lnTo>
                    <a:pt x="607" y="570"/>
                  </a:lnTo>
                  <a:lnTo>
                    <a:pt x="607" y="570"/>
                  </a:lnTo>
                  <a:lnTo>
                    <a:pt x="606" y="570"/>
                  </a:lnTo>
                  <a:lnTo>
                    <a:pt x="606" y="570"/>
                  </a:lnTo>
                  <a:lnTo>
                    <a:pt x="606" y="570"/>
                  </a:lnTo>
                  <a:lnTo>
                    <a:pt x="606" y="570"/>
                  </a:lnTo>
                  <a:lnTo>
                    <a:pt x="606" y="570"/>
                  </a:lnTo>
                  <a:lnTo>
                    <a:pt x="606" y="570"/>
                  </a:lnTo>
                  <a:lnTo>
                    <a:pt x="606" y="570"/>
                  </a:lnTo>
                  <a:lnTo>
                    <a:pt x="606" y="570"/>
                  </a:lnTo>
                  <a:lnTo>
                    <a:pt x="606" y="570"/>
                  </a:lnTo>
                  <a:lnTo>
                    <a:pt x="606" y="570"/>
                  </a:lnTo>
                  <a:lnTo>
                    <a:pt x="606" y="570"/>
                  </a:lnTo>
                  <a:lnTo>
                    <a:pt x="606" y="570"/>
                  </a:lnTo>
                  <a:lnTo>
                    <a:pt x="605" y="570"/>
                  </a:lnTo>
                  <a:lnTo>
                    <a:pt x="605" y="570"/>
                  </a:lnTo>
                  <a:lnTo>
                    <a:pt x="605" y="570"/>
                  </a:lnTo>
                  <a:lnTo>
                    <a:pt x="605" y="570"/>
                  </a:lnTo>
                  <a:lnTo>
                    <a:pt x="605" y="570"/>
                  </a:lnTo>
                  <a:lnTo>
                    <a:pt x="605" y="570"/>
                  </a:lnTo>
                  <a:lnTo>
                    <a:pt x="605" y="570"/>
                  </a:lnTo>
                  <a:lnTo>
                    <a:pt x="605" y="570"/>
                  </a:lnTo>
                  <a:lnTo>
                    <a:pt x="605" y="570"/>
                  </a:lnTo>
                  <a:lnTo>
                    <a:pt x="605" y="570"/>
                  </a:lnTo>
                  <a:lnTo>
                    <a:pt x="604" y="570"/>
                  </a:lnTo>
                  <a:lnTo>
                    <a:pt x="604" y="570"/>
                  </a:lnTo>
                  <a:lnTo>
                    <a:pt x="604" y="570"/>
                  </a:lnTo>
                  <a:lnTo>
                    <a:pt x="604" y="570"/>
                  </a:lnTo>
                  <a:lnTo>
                    <a:pt x="604" y="570"/>
                  </a:lnTo>
                  <a:lnTo>
                    <a:pt x="604" y="570"/>
                  </a:lnTo>
                  <a:lnTo>
                    <a:pt x="604" y="570"/>
                  </a:lnTo>
                  <a:lnTo>
                    <a:pt x="604" y="570"/>
                  </a:lnTo>
                  <a:lnTo>
                    <a:pt x="604" y="570"/>
                  </a:lnTo>
                  <a:lnTo>
                    <a:pt x="604" y="570"/>
                  </a:lnTo>
                  <a:lnTo>
                    <a:pt x="604" y="570"/>
                  </a:lnTo>
                  <a:lnTo>
                    <a:pt x="604" y="570"/>
                  </a:lnTo>
                  <a:lnTo>
                    <a:pt x="603" y="570"/>
                  </a:lnTo>
                  <a:lnTo>
                    <a:pt x="603" y="570"/>
                  </a:lnTo>
                  <a:lnTo>
                    <a:pt x="603" y="570"/>
                  </a:lnTo>
                  <a:lnTo>
                    <a:pt x="603" y="570"/>
                  </a:lnTo>
                  <a:lnTo>
                    <a:pt x="603" y="570"/>
                  </a:lnTo>
                  <a:lnTo>
                    <a:pt x="603" y="570"/>
                  </a:lnTo>
                  <a:lnTo>
                    <a:pt x="603" y="570"/>
                  </a:lnTo>
                  <a:lnTo>
                    <a:pt x="603" y="570"/>
                  </a:lnTo>
                  <a:lnTo>
                    <a:pt x="603" y="570"/>
                  </a:lnTo>
                  <a:lnTo>
                    <a:pt x="603" y="570"/>
                  </a:lnTo>
                  <a:lnTo>
                    <a:pt x="603" y="570"/>
                  </a:lnTo>
                  <a:lnTo>
                    <a:pt x="602" y="570"/>
                  </a:lnTo>
                  <a:lnTo>
                    <a:pt x="602" y="570"/>
                  </a:lnTo>
                  <a:lnTo>
                    <a:pt x="602" y="570"/>
                  </a:lnTo>
                  <a:lnTo>
                    <a:pt x="602" y="570"/>
                  </a:lnTo>
                  <a:lnTo>
                    <a:pt x="602" y="570"/>
                  </a:lnTo>
                  <a:lnTo>
                    <a:pt x="602" y="570"/>
                  </a:lnTo>
                  <a:lnTo>
                    <a:pt x="602" y="570"/>
                  </a:lnTo>
                  <a:lnTo>
                    <a:pt x="602" y="570"/>
                  </a:lnTo>
                  <a:lnTo>
                    <a:pt x="602" y="570"/>
                  </a:lnTo>
                  <a:lnTo>
                    <a:pt x="602" y="570"/>
                  </a:lnTo>
                  <a:lnTo>
                    <a:pt x="601" y="570"/>
                  </a:lnTo>
                  <a:lnTo>
                    <a:pt x="601" y="570"/>
                  </a:lnTo>
                  <a:lnTo>
                    <a:pt x="601" y="570"/>
                  </a:lnTo>
                  <a:lnTo>
                    <a:pt x="601" y="570"/>
                  </a:lnTo>
                  <a:lnTo>
                    <a:pt x="601" y="570"/>
                  </a:lnTo>
                  <a:lnTo>
                    <a:pt x="601" y="570"/>
                  </a:lnTo>
                  <a:lnTo>
                    <a:pt x="601" y="570"/>
                  </a:lnTo>
                  <a:lnTo>
                    <a:pt x="601" y="570"/>
                  </a:lnTo>
                  <a:lnTo>
                    <a:pt x="601" y="570"/>
                  </a:lnTo>
                  <a:lnTo>
                    <a:pt x="601" y="570"/>
                  </a:lnTo>
                  <a:lnTo>
                    <a:pt x="601" y="570"/>
                  </a:lnTo>
                  <a:lnTo>
                    <a:pt x="601" y="570"/>
                  </a:lnTo>
                  <a:lnTo>
                    <a:pt x="600" y="570"/>
                  </a:lnTo>
                  <a:lnTo>
                    <a:pt x="600" y="570"/>
                  </a:lnTo>
                  <a:lnTo>
                    <a:pt x="600" y="570"/>
                  </a:lnTo>
                  <a:lnTo>
                    <a:pt x="600" y="570"/>
                  </a:lnTo>
                  <a:lnTo>
                    <a:pt x="600" y="570"/>
                  </a:lnTo>
                  <a:lnTo>
                    <a:pt x="600" y="570"/>
                  </a:lnTo>
                  <a:lnTo>
                    <a:pt x="600" y="570"/>
                  </a:lnTo>
                  <a:lnTo>
                    <a:pt x="600" y="570"/>
                  </a:lnTo>
                  <a:lnTo>
                    <a:pt x="600" y="570"/>
                  </a:lnTo>
                  <a:lnTo>
                    <a:pt x="600" y="570"/>
                  </a:lnTo>
                  <a:lnTo>
                    <a:pt x="599" y="570"/>
                  </a:lnTo>
                  <a:lnTo>
                    <a:pt x="599" y="570"/>
                  </a:lnTo>
                  <a:lnTo>
                    <a:pt x="599" y="570"/>
                  </a:lnTo>
                  <a:lnTo>
                    <a:pt x="599" y="570"/>
                  </a:lnTo>
                  <a:lnTo>
                    <a:pt x="599" y="570"/>
                  </a:lnTo>
                  <a:lnTo>
                    <a:pt x="599" y="570"/>
                  </a:lnTo>
                  <a:lnTo>
                    <a:pt x="599" y="570"/>
                  </a:lnTo>
                  <a:lnTo>
                    <a:pt x="599" y="570"/>
                  </a:lnTo>
                  <a:lnTo>
                    <a:pt x="599" y="570"/>
                  </a:lnTo>
                  <a:lnTo>
                    <a:pt x="599" y="570"/>
                  </a:lnTo>
                  <a:lnTo>
                    <a:pt x="599" y="570"/>
                  </a:lnTo>
                  <a:lnTo>
                    <a:pt x="599" y="570"/>
                  </a:lnTo>
                  <a:lnTo>
                    <a:pt x="598" y="570"/>
                  </a:lnTo>
                  <a:lnTo>
                    <a:pt x="598" y="570"/>
                  </a:lnTo>
                  <a:lnTo>
                    <a:pt x="598" y="570"/>
                  </a:lnTo>
                  <a:lnTo>
                    <a:pt x="598" y="570"/>
                  </a:lnTo>
                  <a:lnTo>
                    <a:pt x="598" y="570"/>
                  </a:lnTo>
                  <a:lnTo>
                    <a:pt x="598" y="570"/>
                  </a:lnTo>
                  <a:lnTo>
                    <a:pt x="598" y="570"/>
                  </a:lnTo>
                  <a:lnTo>
                    <a:pt x="598" y="570"/>
                  </a:lnTo>
                  <a:lnTo>
                    <a:pt x="598" y="570"/>
                  </a:lnTo>
                  <a:lnTo>
                    <a:pt x="598" y="570"/>
                  </a:lnTo>
                  <a:lnTo>
                    <a:pt x="598" y="570"/>
                  </a:lnTo>
                  <a:lnTo>
                    <a:pt x="597" y="570"/>
                  </a:lnTo>
                  <a:lnTo>
                    <a:pt x="597" y="570"/>
                  </a:lnTo>
                  <a:lnTo>
                    <a:pt x="597" y="570"/>
                  </a:lnTo>
                  <a:lnTo>
                    <a:pt x="597" y="570"/>
                  </a:lnTo>
                  <a:lnTo>
                    <a:pt x="597" y="570"/>
                  </a:lnTo>
                  <a:lnTo>
                    <a:pt x="597" y="570"/>
                  </a:lnTo>
                  <a:lnTo>
                    <a:pt x="597" y="570"/>
                  </a:lnTo>
                  <a:lnTo>
                    <a:pt x="597" y="570"/>
                  </a:lnTo>
                  <a:lnTo>
                    <a:pt x="597" y="570"/>
                  </a:lnTo>
                  <a:lnTo>
                    <a:pt x="597" y="570"/>
                  </a:lnTo>
                  <a:lnTo>
                    <a:pt x="597" y="570"/>
                  </a:lnTo>
                  <a:lnTo>
                    <a:pt x="596" y="570"/>
                  </a:lnTo>
                  <a:lnTo>
                    <a:pt x="596" y="570"/>
                  </a:lnTo>
                  <a:lnTo>
                    <a:pt x="596" y="570"/>
                  </a:lnTo>
                  <a:lnTo>
                    <a:pt x="596" y="570"/>
                  </a:lnTo>
                  <a:lnTo>
                    <a:pt x="596" y="570"/>
                  </a:lnTo>
                  <a:lnTo>
                    <a:pt x="596" y="570"/>
                  </a:lnTo>
                  <a:lnTo>
                    <a:pt x="596" y="570"/>
                  </a:lnTo>
                  <a:lnTo>
                    <a:pt x="596" y="570"/>
                  </a:lnTo>
                  <a:lnTo>
                    <a:pt x="596" y="570"/>
                  </a:lnTo>
                  <a:lnTo>
                    <a:pt x="596" y="570"/>
                  </a:lnTo>
                  <a:lnTo>
                    <a:pt x="596" y="570"/>
                  </a:lnTo>
                  <a:lnTo>
                    <a:pt x="595" y="570"/>
                  </a:lnTo>
                  <a:lnTo>
                    <a:pt x="595" y="570"/>
                  </a:lnTo>
                  <a:lnTo>
                    <a:pt x="595" y="570"/>
                  </a:lnTo>
                  <a:lnTo>
                    <a:pt x="595" y="570"/>
                  </a:lnTo>
                  <a:lnTo>
                    <a:pt x="595" y="570"/>
                  </a:lnTo>
                  <a:lnTo>
                    <a:pt x="595" y="570"/>
                  </a:lnTo>
                  <a:lnTo>
                    <a:pt x="595" y="570"/>
                  </a:lnTo>
                  <a:lnTo>
                    <a:pt x="595" y="570"/>
                  </a:lnTo>
                  <a:lnTo>
                    <a:pt x="595" y="570"/>
                  </a:lnTo>
                  <a:lnTo>
                    <a:pt x="595" y="570"/>
                  </a:lnTo>
                  <a:lnTo>
                    <a:pt x="595" y="570"/>
                  </a:lnTo>
                  <a:lnTo>
                    <a:pt x="595" y="570"/>
                  </a:lnTo>
                  <a:lnTo>
                    <a:pt x="594" y="570"/>
                  </a:lnTo>
                  <a:lnTo>
                    <a:pt x="594" y="570"/>
                  </a:lnTo>
                  <a:lnTo>
                    <a:pt x="594" y="570"/>
                  </a:lnTo>
                  <a:lnTo>
                    <a:pt x="594" y="570"/>
                  </a:lnTo>
                  <a:lnTo>
                    <a:pt x="594" y="570"/>
                  </a:lnTo>
                  <a:lnTo>
                    <a:pt x="594" y="570"/>
                  </a:lnTo>
                  <a:lnTo>
                    <a:pt x="594" y="570"/>
                  </a:lnTo>
                  <a:lnTo>
                    <a:pt x="594" y="570"/>
                  </a:lnTo>
                  <a:lnTo>
                    <a:pt x="594" y="570"/>
                  </a:lnTo>
                  <a:lnTo>
                    <a:pt x="594" y="570"/>
                  </a:lnTo>
                  <a:lnTo>
                    <a:pt x="593" y="570"/>
                  </a:lnTo>
                  <a:lnTo>
                    <a:pt x="593" y="570"/>
                  </a:lnTo>
                  <a:lnTo>
                    <a:pt x="593" y="570"/>
                  </a:lnTo>
                  <a:lnTo>
                    <a:pt x="593" y="570"/>
                  </a:lnTo>
                  <a:lnTo>
                    <a:pt x="593" y="570"/>
                  </a:lnTo>
                  <a:lnTo>
                    <a:pt x="593" y="570"/>
                  </a:lnTo>
                  <a:lnTo>
                    <a:pt x="593" y="570"/>
                  </a:lnTo>
                  <a:lnTo>
                    <a:pt x="593" y="570"/>
                  </a:lnTo>
                  <a:lnTo>
                    <a:pt x="593" y="570"/>
                  </a:lnTo>
                  <a:lnTo>
                    <a:pt x="593" y="570"/>
                  </a:lnTo>
                  <a:lnTo>
                    <a:pt x="593" y="570"/>
                  </a:lnTo>
                  <a:lnTo>
                    <a:pt x="593" y="570"/>
                  </a:lnTo>
                  <a:lnTo>
                    <a:pt x="592" y="570"/>
                  </a:lnTo>
                  <a:lnTo>
                    <a:pt x="592" y="570"/>
                  </a:lnTo>
                  <a:lnTo>
                    <a:pt x="592" y="570"/>
                  </a:lnTo>
                  <a:lnTo>
                    <a:pt x="592" y="570"/>
                  </a:lnTo>
                  <a:lnTo>
                    <a:pt x="592" y="570"/>
                  </a:lnTo>
                  <a:lnTo>
                    <a:pt x="592" y="570"/>
                  </a:lnTo>
                  <a:lnTo>
                    <a:pt x="592" y="570"/>
                  </a:lnTo>
                  <a:lnTo>
                    <a:pt x="592" y="570"/>
                  </a:lnTo>
                  <a:lnTo>
                    <a:pt x="592" y="570"/>
                  </a:lnTo>
                  <a:lnTo>
                    <a:pt x="592" y="570"/>
                  </a:lnTo>
                  <a:lnTo>
                    <a:pt x="591" y="570"/>
                  </a:lnTo>
                  <a:lnTo>
                    <a:pt x="591" y="570"/>
                  </a:lnTo>
                  <a:lnTo>
                    <a:pt x="591" y="570"/>
                  </a:lnTo>
                  <a:lnTo>
                    <a:pt x="591" y="570"/>
                  </a:lnTo>
                  <a:lnTo>
                    <a:pt x="591" y="570"/>
                  </a:lnTo>
                  <a:lnTo>
                    <a:pt x="591" y="570"/>
                  </a:lnTo>
                  <a:lnTo>
                    <a:pt x="591" y="570"/>
                  </a:lnTo>
                  <a:lnTo>
                    <a:pt x="591" y="570"/>
                  </a:lnTo>
                  <a:lnTo>
                    <a:pt x="591" y="570"/>
                  </a:lnTo>
                  <a:lnTo>
                    <a:pt x="591" y="570"/>
                  </a:lnTo>
                  <a:lnTo>
                    <a:pt x="591" y="570"/>
                  </a:lnTo>
                  <a:lnTo>
                    <a:pt x="591" y="570"/>
                  </a:lnTo>
                  <a:lnTo>
                    <a:pt x="590" y="570"/>
                  </a:lnTo>
                  <a:lnTo>
                    <a:pt x="590" y="570"/>
                  </a:lnTo>
                  <a:lnTo>
                    <a:pt x="590" y="570"/>
                  </a:lnTo>
                  <a:lnTo>
                    <a:pt x="590" y="570"/>
                  </a:lnTo>
                  <a:lnTo>
                    <a:pt x="590" y="570"/>
                  </a:lnTo>
                  <a:lnTo>
                    <a:pt x="590" y="570"/>
                  </a:lnTo>
                  <a:lnTo>
                    <a:pt x="590" y="570"/>
                  </a:lnTo>
                  <a:lnTo>
                    <a:pt x="590" y="570"/>
                  </a:lnTo>
                  <a:lnTo>
                    <a:pt x="590" y="570"/>
                  </a:lnTo>
                  <a:lnTo>
                    <a:pt x="590" y="570"/>
                  </a:lnTo>
                  <a:lnTo>
                    <a:pt x="590" y="570"/>
                  </a:lnTo>
                  <a:lnTo>
                    <a:pt x="589" y="570"/>
                  </a:lnTo>
                  <a:lnTo>
                    <a:pt x="589" y="570"/>
                  </a:lnTo>
                  <a:lnTo>
                    <a:pt x="589" y="570"/>
                  </a:lnTo>
                  <a:lnTo>
                    <a:pt x="589" y="570"/>
                  </a:lnTo>
                  <a:lnTo>
                    <a:pt x="589" y="570"/>
                  </a:lnTo>
                  <a:lnTo>
                    <a:pt x="589" y="570"/>
                  </a:lnTo>
                  <a:lnTo>
                    <a:pt x="589" y="570"/>
                  </a:lnTo>
                  <a:lnTo>
                    <a:pt x="589" y="570"/>
                  </a:lnTo>
                  <a:lnTo>
                    <a:pt x="589" y="570"/>
                  </a:lnTo>
                  <a:lnTo>
                    <a:pt x="589" y="570"/>
                  </a:lnTo>
                  <a:lnTo>
                    <a:pt x="588" y="570"/>
                  </a:lnTo>
                  <a:lnTo>
                    <a:pt x="588" y="570"/>
                  </a:lnTo>
                  <a:lnTo>
                    <a:pt x="588" y="570"/>
                  </a:lnTo>
                  <a:lnTo>
                    <a:pt x="588" y="570"/>
                  </a:lnTo>
                  <a:lnTo>
                    <a:pt x="588" y="570"/>
                  </a:lnTo>
                  <a:lnTo>
                    <a:pt x="588" y="570"/>
                  </a:lnTo>
                  <a:lnTo>
                    <a:pt x="588" y="570"/>
                  </a:lnTo>
                  <a:lnTo>
                    <a:pt x="588" y="570"/>
                  </a:lnTo>
                  <a:lnTo>
                    <a:pt x="588" y="570"/>
                  </a:lnTo>
                  <a:lnTo>
                    <a:pt x="588" y="570"/>
                  </a:lnTo>
                  <a:lnTo>
                    <a:pt x="588" y="570"/>
                  </a:lnTo>
                  <a:lnTo>
                    <a:pt x="588" y="570"/>
                  </a:lnTo>
                  <a:lnTo>
                    <a:pt x="587" y="570"/>
                  </a:lnTo>
                  <a:lnTo>
                    <a:pt x="587" y="570"/>
                  </a:lnTo>
                  <a:lnTo>
                    <a:pt x="587" y="570"/>
                  </a:lnTo>
                  <a:lnTo>
                    <a:pt x="587" y="570"/>
                  </a:lnTo>
                  <a:lnTo>
                    <a:pt x="587" y="570"/>
                  </a:lnTo>
                  <a:lnTo>
                    <a:pt x="587" y="570"/>
                  </a:lnTo>
                  <a:lnTo>
                    <a:pt x="587" y="570"/>
                  </a:lnTo>
                  <a:lnTo>
                    <a:pt x="587" y="570"/>
                  </a:lnTo>
                  <a:lnTo>
                    <a:pt x="587" y="570"/>
                  </a:lnTo>
                  <a:lnTo>
                    <a:pt x="587" y="570"/>
                  </a:lnTo>
                  <a:lnTo>
                    <a:pt x="586" y="570"/>
                  </a:lnTo>
                  <a:lnTo>
                    <a:pt x="586" y="570"/>
                  </a:lnTo>
                  <a:lnTo>
                    <a:pt x="586" y="570"/>
                  </a:lnTo>
                  <a:lnTo>
                    <a:pt x="586" y="570"/>
                  </a:lnTo>
                  <a:lnTo>
                    <a:pt x="586" y="570"/>
                  </a:lnTo>
                  <a:lnTo>
                    <a:pt x="586" y="570"/>
                  </a:lnTo>
                  <a:lnTo>
                    <a:pt x="586" y="570"/>
                  </a:lnTo>
                  <a:lnTo>
                    <a:pt x="586" y="570"/>
                  </a:lnTo>
                  <a:lnTo>
                    <a:pt x="586" y="570"/>
                  </a:lnTo>
                  <a:lnTo>
                    <a:pt x="586" y="570"/>
                  </a:lnTo>
                  <a:lnTo>
                    <a:pt x="586" y="570"/>
                  </a:lnTo>
                  <a:lnTo>
                    <a:pt x="586" y="570"/>
                  </a:lnTo>
                  <a:lnTo>
                    <a:pt x="585" y="570"/>
                  </a:lnTo>
                  <a:lnTo>
                    <a:pt x="585" y="570"/>
                  </a:lnTo>
                  <a:lnTo>
                    <a:pt x="585" y="570"/>
                  </a:lnTo>
                  <a:lnTo>
                    <a:pt x="585" y="570"/>
                  </a:lnTo>
                  <a:lnTo>
                    <a:pt x="585" y="570"/>
                  </a:lnTo>
                  <a:lnTo>
                    <a:pt x="585" y="570"/>
                  </a:lnTo>
                  <a:lnTo>
                    <a:pt x="585" y="570"/>
                  </a:lnTo>
                  <a:lnTo>
                    <a:pt x="585" y="570"/>
                  </a:lnTo>
                  <a:lnTo>
                    <a:pt x="585" y="570"/>
                  </a:lnTo>
                  <a:lnTo>
                    <a:pt x="585" y="570"/>
                  </a:lnTo>
                  <a:lnTo>
                    <a:pt x="585" y="570"/>
                  </a:lnTo>
                  <a:lnTo>
                    <a:pt x="584" y="570"/>
                  </a:lnTo>
                  <a:lnTo>
                    <a:pt x="584" y="570"/>
                  </a:lnTo>
                  <a:lnTo>
                    <a:pt x="584" y="570"/>
                  </a:lnTo>
                  <a:lnTo>
                    <a:pt x="584" y="570"/>
                  </a:lnTo>
                  <a:lnTo>
                    <a:pt x="584" y="570"/>
                  </a:lnTo>
                  <a:lnTo>
                    <a:pt x="584" y="570"/>
                  </a:lnTo>
                  <a:lnTo>
                    <a:pt x="584" y="570"/>
                  </a:lnTo>
                  <a:lnTo>
                    <a:pt x="584" y="570"/>
                  </a:lnTo>
                  <a:lnTo>
                    <a:pt x="584" y="570"/>
                  </a:lnTo>
                  <a:lnTo>
                    <a:pt x="584" y="570"/>
                  </a:lnTo>
                  <a:lnTo>
                    <a:pt x="584" y="570"/>
                  </a:lnTo>
                  <a:lnTo>
                    <a:pt x="583" y="570"/>
                  </a:lnTo>
                  <a:lnTo>
                    <a:pt x="583" y="570"/>
                  </a:lnTo>
                  <a:lnTo>
                    <a:pt x="583" y="570"/>
                  </a:lnTo>
                  <a:lnTo>
                    <a:pt x="583" y="570"/>
                  </a:lnTo>
                  <a:lnTo>
                    <a:pt x="583" y="570"/>
                  </a:lnTo>
                  <a:lnTo>
                    <a:pt x="583" y="570"/>
                  </a:lnTo>
                  <a:lnTo>
                    <a:pt x="583" y="570"/>
                  </a:lnTo>
                  <a:lnTo>
                    <a:pt x="583" y="570"/>
                  </a:lnTo>
                  <a:lnTo>
                    <a:pt x="583" y="570"/>
                  </a:lnTo>
                  <a:lnTo>
                    <a:pt x="583" y="570"/>
                  </a:lnTo>
                  <a:lnTo>
                    <a:pt x="583" y="570"/>
                  </a:lnTo>
                  <a:lnTo>
                    <a:pt x="582" y="570"/>
                  </a:lnTo>
                  <a:lnTo>
                    <a:pt x="582" y="570"/>
                  </a:lnTo>
                  <a:lnTo>
                    <a:pt x="582" y="570"/>
                  </a:lnTo>
                  <a:lnTo>
                    <a:pt x="582" y="570"/>
                  </a:lnTo>
                  <a:lnTo>
                    <a:pt x="582" y="570"/>
                  </a:lnTo>
                  <a:lnTo>
                    <a:pt x="582" y="570"/>
                  </a:lnTo>
                  <a:lnTo>
                    <a:pt x="582" y="570"/>
                  </a:lnTo>
                  <a:lnTo>
                    <a:pt x="582" y="570"/>
                  </a:lnTo>
                  <a:lnTo>
                    <a:pt x="582" y="570"/>
                  </a:lnTo>
                  <a:lnTo>
                    <a:pt x="582" y="570"/>
                  </a:lnTo>
                  <a:lnTo>
                    <a:pt x="582" y="570"/>
                  </a:lnTo>
                  <a:lnTo>
                    <a:pt x="582" y="570"/>
                  </a:lnTo>
                  <a:lnTo>
                    <a:pt x="581" y="570"/>
                  </a:lnTo>
                  <a:lnTo>
                    <a:pt x="581" y="570"/>
                  </a:lnTo>
                  <a:lnTo>
                    <a:pt x="581" y="570"/>
                  </a:lnTo>
                  <a:lnTo>
                    <a:pt x="581" y="570"/>
                  </a:lnTo>
                  <a:lnTo>
                    <a:pt x="581" y="570"/>
                  </a:lnTo>
                  <a:lnTo>
                    <a:pt x="581" y="570"/>
                  </a:lnTo>
                  <a:lnTo>
                    <a:pt x="581" y="570"/>
                  </a:lnTo>
                  <a:lnTo>
                    <a:pt x="581" y="570"/>
                  </a:lnTo>
                  <a:lnTo>
                    <a:pt x="581" y="570"/>
                  </a:lnTo>
                  <a:lnTo>
                    <a:pt x="581" y="570"/>
                  </a:lnTo>
                  <a:lnTo>
                    <a:pt x="580" y="570"/>
                  </a:lnTo>
                  <a:lnTo>
                    <a:pt x="580" y="570"/>
                  </a:lnTo>
                  <a:lnTo>
                    <a:pt x="580" y="570"/>
                  </a:lnTo>
                  <a:lnTo>
                    <a:pt x="580" y="570"/>
                  </a:lnTo>
                  <a:lnTo>
                    <a:pt x="580" y="570"/>
                  </a:lnTo>
                  <a:lnTo>
                    <a:pt x="580" y="570"/>
                  </a:lnTo>
                  <a:lnTo>
                    <a:pt x="580" y="570"/>
                  </a:lnTo>
                  <a:lnTo>
                    <a:pt x="580" y="570"/>
                  </a:lnTo>
                  <a:lnTo>
                    <a:pt x="580" y="570"/>
                  </a:lnTo>
                  <a:lnTo>
                    <a:pt x="580" y="570"/>
                  </a:lnTo>
                  <a:lnTo>
                    <a:pt x="580" y="570"/>
                  </a:lnTo>
                  <a:lnTo>
                    <a:pt x="580" y="570"/>
                  </a:lnTo>
                  <a:lnTo>
                    <a:pt x="579" y="570"/>
                  </a:lnTo>
                  <a:lnTo>
                    <a:pt x="579" y="570"/>
                  </a:lnTo>
                  <a:lnTo>
                    <a:pt x="579" y="570"/>
                  </a:lnTo>
                  <a:lnTo>
                    <a:pt x="579" y="570"/>
                  </a:lnTo>
                  <a:lnTo>
                    <a:pt x="579" y="570"/>
                  </a:lnTo>
                  <a:lnTo>
                    <a:pt x="579" y="570"/>
                  </a:lnTo>
                  <a:lnTo>
                    <a:pt x="579" y="570"/>
                  </a:lnTo>
                  <a:lnTo>
                    <a:pt x="579" y="570"/>
                  </a:lnTo>
                  <a:lnTo>
                    <a:pt x="579" y="570"/>
                  </a:lnTo>
                  <a:lnTo>
                    <a:pt x="579" y="570"/>
                  </a:lnTo>
                  <a:lnTo>
                    <a:pt x="578" y="570"/>
                  </a:lnTo>
                  <a:lnTo>
                    <a:pt x="578" y="570"/>
                  </a:lnTo>
                  <a:lnTo>
                    <a:pt x="578" y="570"/>
                  </a:lnTo>
                  <a:lnTo>
                    <a:pt x="578" y="570"/>
                  </a:lnTo>
                  <a:lnTo>
                    <a:pt x="578" y="570"/>
                  </a:lnTo>
                  <a:lnTo>
                    <a:pt x="578" y="570"/>
                  </a:lnTo>
                  <a:lnTo>
                    <a:pt x="578" y="570"/>
                  </a:lnTo>
                  <a:lnTo>
                    <a:pt x="578" y="570"/>
                  </a:lnTo>
                  <a:lnTo>
                    <a:pt x="578" y="570"/>
                  </a:lnTo>
                  <a:lnTo>
                    <a:pt x="578" y="570"/>
                  </a:lnTo>
                  <a:lnTo>
                    <a:pt x="578" y="570"/>
                  </a:lnTo>
                  <a:lnTo>
                    <a:pt x="578" y="570"/>
                  </a:lnTo>
                  <a:lnTo>
                    <a:pt x="577" y="570"/>
                  </a:lnTo>
                  <a:lnTo>
                    <a:pt x="577" y="570"/>
                  </a:lnTo>
                  <a:lnTo>
                    <a:pt x="577" y="570"/>
                  </a:lnTo>
                  <a:lnTo>
                    <a:pt x="577" y="570"/>
                  </a:lnTo>
                  <a:lnTo>
                    <a:pt x="577" y="570"/>
                  </a:lnTo>
                  <a:lnTo>
                    <a:pt x="577" y="570"/>
                  </a:lnTo>
                  <a:lnTo>
                    <a:pt x="577" y="570"/>
                  </a:lnTo>
                  <a:lnTo>
                    <a:pt x="577" y="570"/>
                  </a:lnTo>
                  <a:lnTo>
                    <a:pt x="577" y="570"/>
                  </a:lnTo>
                  <a:lnTo>
                    <a:pt x="577" y="570"/>
                  </a:lnTo>
                  <a:lnTo>
                    <a:pt x="577" y="570"/>
                  </a:lnTo>
                  <a:lnTo>
                    <a:pt x="576" y="570"/>
                  </a:lnTo>
                  <a:lnTo>
                    <a:pt x="576" y="570"/>
                  </a:lnTo>
                  <a:lnTo>
                    <a:pt x="576" y="570"/>
                  </a:lnTo>
                  <a:lnTo>
                    <a:pt x="576" y="570"/>
                  </a:lnTo>
                  <a:lnTo>
                    <a:pt x="576" y="570"/>
                  </a:lnTo>
                  <a:lnTo>
                    <a:pt x="576" y="570"/>
                  </a:lnTo>
                  <a:lnTo>
                    <a:pt x="576" y="570"/>
                  </a:lnTo>
                  <a:lnTo>
                    <a:pt x="576" y="570"/>
                  </a:lnTo>
                  <a:lnTo>
                    <a:pt x="576" y="570"/>
                  </a:lnTo>
                  <a:lnTo>
                    <a:pt x="576" y="570"/>
                  </a:lnTo>
                  <a:lnTo>
                    <a:pt x="575" y="570"/>
                  </a:lnTo>
                  <a:lnTo>
                    <a:pt x="575" y="570"/>
                  </a:lnTo>
                  <a:lnTo>
                    <a:pt x="575" y="570"/>
                  </a:lnTo>
                  <a:lnTo>
                    <a:pt x="575" y="570"/>
                  </a:lnTo>
                  <a:lnTo>
                    <a:pt x="575" y="570"/>
                  </a:lnTo>
                  <a:lnTo>
                    <a:pt x="575" y="570"/>
                  </a:lnTo>
                  <a:lnTo>
                    <a:pt x="575" y="570"/>
                  </a:lnTo>
                  <a:lnTo>
                    <a:pt x="575" y="570"/>
                  </a:lnTo>
                  <a:lnTo>
                    <a:pt x="575" y="570"/>
                  </a:lnTo>
                  <a:lnTo>
                    <a:pt x="575" y="570"/>
                  </a:lnTo>
                  <a:lnTo>
                    <a:pt x="575" y="570"/>
                  </a:lnTo>
                  <a:lnTo>
                    <a:pt x="575" y="570"/>
                  </a:lnTo>
                  <a:lnTo>
                    <a:pt x="574" y="570"/>
                  </a:lnTo>
                  <a:lnTo>
                    <a:pt x="574" y="570"/>
                  </a:lnTo>
                  <a:lnTo>
                    <a:pt x="574" y="570"/>
                  </a:lnTo>
                  <a:lnTo>
                    <a:pt x="574" y="570"/>
                  </a:lnTo>
                  <a:lnTo>
                    <a:pt x="574" y="570"/>
                  </a:lnTo>
                  <a:lnTo>
                    <a:pt x="574" y="570"/>
                  </a:lnTo>
                  <a:lnTo>
                    <a:pt x="574" y="570"/>
                  </a:lnTo>
                  <a:lnTo>
                    <a:pt x="574" y="570"/>
                  </a:lnTo>
                  <a:lnTo>
                    <a:pt x="574" y="570"/>
                  </a:lnTo>
                  <a:lnTo>
                    <a:pt x="574" y="570"/>
                  </a:lnTo>
                  <a:lnTo>
                    <a:pt x="574" y="570"/>
                  </a:lnTo>
                  <a:lnTo>
                    <a:pt x="574" y="570"/>
                  </a:lnTo>
                  <a:lnTo>
                    <a:pt x="573" y="570"/>
                  </a:lnTo>
                  <a:lnTo>
                    <a:pt x="573" y="570"/>
                  </a:lnTo>
                  <a:lnTo>
                    <a:pt x="573" y="570"/>
                  </a:lnTo>
                  <a:lnTo>
                    <a:pt x="573" y="570"/>
                  </a:lnTo>
                  <a:lnTo>
                    <a:pt x="573" y="570"/>
                  </a:lnTo>
                  <a:lnTo>
                    <a:pt x="573" y="570"/>
                  </a:lnTo>
                  <a:lnTo>
                    <a:pt x="573" y="570"/>
                  </a:lnTo>
                  <a:lnTo>
                    <a:pt x="573" y="570"/>
                  </a:lnTo>
                  <a:lnTo>
                    <a:pt x="573" y="570"/>
                  </a:lnTo>
                  <a:lnTo>
                    <a:pt x="573" y="570"/>
                  </a:lnTo>
                  <a:lnTo>
                    <a:pt x="572" y="570"/>
                  </a:lnTo>
                  <a:lnTo>
                    <a:pt x="572" y="570"/>
                  </a:lnTo>
                  <a:lnTo>
                    <a:pt x="572" y="570"/>
                  </a:lnTo>
                  <a:lnTo>
                    <a:pt x="572" y="570"/>
                  </a:lnTo>
                  <a:lnTo>
                    <a:pt x="572" y="570"/>
                  </a:lnTo>
                  <a:lnTo>
                    <a:pt x="572" y="570"/>
                  </a:lnTo>
                  <a:lnTo>
                    <a:pt x="572" y="570"/>
                  </a:lnTo>
                  <a:lnTo>
                    <a:pt x="572" y="570"/>
                  </a:lnTo>
                  <a:lnTo>
                    <a:pt x="572" y="570"/>
                  </a:lnTo>
                  <a:lnTo>
                    <a:pt x="572" y="570"/>
                  </a:lnTo>
                  <a:lnTo>
                    <a:pt x="572" y="570"/>
                  </a:lnTo>
                  <a:lnTo>
                    <a:pt x="571" y="570"/>
                  </a:lnTo>
                  <a:lnTo>
                    <a:pt x="571" y="570"/>
                  </a:lnTo>
                  <a:lnTo>
                    <a:pt x="571" y="570"/>
                  </a:lnTo>
                  <a:lnTo>
                    <a:pt x="571" y="570"/>
                  </a:lnTo>
                  <a:lnTo>
                    <a:pt x="571" y="570"/>
                  </a:lnTo>
                  <a:lnTo>
                    <a:pt x="571" y="570"/>
                  </a:lnTo>
                  <a:lnTo>
                    <a:pt x="571" y="570"/>
                  </a:lnTo>
                  <a:lnTo>
                    <a:pt x="571" y="570"/>
                  </a:lnTo>
                  <a:lnTo>
                    <a:pt x="571" y="570"/>
                  </a:lnTo>
                  <a:lnTo>
                    <a:pt x="571" y="570"/>
                  </a:lnTo>
                  <a:lnTo>
                    <a:pt x="571" y="570"/>
                  </a:lnTo>
                  <a:lnTo>
                    <a:pt x="570" y="570"/>
                  </a:lnTo>
                  <a:lnTo>
                    <a:pt x="570" y="570"/>
                  </a:lnTo>
                  <a:lnTo>
                    <a:pt x="570" y="570"/>
                  </a:lnTo>
                  <a:lnTo>
                    <a:pt x="570" y="570"/>
                  </a:lnTo>
                  <a:lnTo>
                    <a:pt x="570" y="570"/>
                  </a:lnTo>
                  <a:lnTo>
                    <a:pt x="570" y="570"/>
                  </a:lnTo>
                  <a:lnTo>
                    <a:pt x="570" y="570"/>
                  </a:lnTo>
                  <a:lnTo>
                    <a:pt x="570" y="570"/>
                  </a:lnTo>
                  <a:lnTo>
                    <a:pt x="570" y="570"/>
                  </a:lnTo>
                  <a:lnTo>
                    <a:pt x="570" y="570"/>
                  </a:lnTo>
                  <a:lnTo>
                    <a:pt x="570" y="570"/>
                  </a:lnTo>
                  <a:lnTo>
                    <a:pt x="569" y="570"/>
                  </a:lnTo>
                  <a:lnTo>
                    <a:pt x="569" y="570"/>
                  </a:lnTo>
                  <a:lnTo>
                    <a:pt x="569" y="570"/>
                  </a:lnTo>
                  <a:lnTo>
                    <a:pt x="569" y="570"/>
                  </a:lnTo>
                  <a:lnTo>
                    <a:pt x="569" y="570"/>
                  </a:lnTo>
                  <a:lnTo>
                    <a:pt x="569" y="570"/>
                  </a:lnTo>
                  <a:lnTo>
                    <a:pt x="569" y="570"/>
                  </a:lnTo>
                  <a:lnTo>
                    <a:pt x="569" y="570"/>
                  </a:lnTo>
                  <a:lnTo>
                    <a:pt x="569" y="570"/>
                  </a:lnTo>
                  <a:lnTo>
                    <a:pt x="569" y="570"/>
                  </a:lnTo>
                  <a:lnTo>
                    <a:pt x="569" y="570"/>
                  </a:lnTo>
                  <a:lnTo>
                    <a:pt x="569" y="570"/>
                  </a:lnTo>
                  <a:lnTo>
                    <a:pt x="568" y="570"/>
                  </a:lnTo>
                  <a:lnTo>
                    <a:pt x="568" y="570"/>
                  </a:lnTo>
                  <a:lnTo>
                    <a:pt x="568" y="570"/>
                  </a:lnTo>
                  <a:lnTo>
                    <a:pt x="568" y="570"/>
                  </a:lnTo>
                  <a:lnTo>
                    <a:pt x="568" y="570"/>
                  </a:lnTo>
                  <a:lnTo>
                    <a:pt x="568" y="570"/>
                  </a:lnTo>
                  <a:lnTo>
                    <a:pt x="568" y="570"/>
                  </a:lnTo>
                  <a:lnTo>
                    <a:pt x="568" y="570"/>
                  </a:lnTo>
                  <a:lnTo>
                    <a:pt x="568" y="570"/>
                  </a:lnTo>
                  <a:lnTo>
                    <a:pt x="568" y="570"/>
                  </a:lnTo>
                  <a:lnTo>
                    <a:pt x="567" y="570"/>
                  </a:lnTo>
                  <a:lnTo>
                    <a:pt x="567" y="570"/>
                  </a:lnTo>
                  <a:lnTo>
                    <a:pt x="567" y="570"/>
                  </a:lnTo>
                  <a:lnTo>
                    <a:pt x="567" y="570"/>
                  </a:lnTo>
                  <a:lnTo>
                    <a:pt x="567" y="570"/>
                  </a:lnTo>
                  <a:lnTo>
                    <a:pt x="567" y="570"/>
                  </a:lnTo>
                  <a:lnTo>
                    <a:pt x="567" y="570"/>
                  </a:lnTo>
                  <a:lnTo>
                    <a:pt x="567" y="570"/>
                  </a:lnTo>
                  <a:lnTo>
                    <a:pt x="567" y="570"/>
                  </a:lnTo>
                  <a:lnTo>
                    <a:pt x="567" y="570"/>
                  </a:lnTo>
                  <a:lnTo>
                    <a:pt x="567" y="570"/>
                  </a:lnTo>
                  <a:lnTo>
                    <a:pt x="567" y="570"/>
                  </a:lnTo>
                  <a:lnTo>
                    <a:pt x="566" y="570"/>
                  </a:lnTo>
                  <a:lnTo>
                    <a:pt x="566" y="570"/>
                  </a:lnTo>
                  <a:lnTo>
                    <a:pt x="566" y="570"/>
                  </a:lnTo>
                  <a:lnTo>
                    <a:pt x="566" y="570"/>
                  </a:lnTo>
                  <a:lnTo>
                    <a:pt x="566" y="570"/>
                  </a:lnTo>
                  <a:lnTo>
                    <a:pt x="566" y="570"/>
                  </a:lnTo>
                  <a:lnTo>
                    <a:pt x="566" y="570"/>
                  </a:lnTo>
                  <a:lnTo>
                    <a:pt x="566" y="570"/>
                  </a:lnTo>
                  <a:lnTo>
                    <a:pt x="566" y="570"/>
                  </a:lnTo>
                  <a:lnTo>
                    <a:pt x="566" y="570"/>
                  </a:lnTo>
                  <a:lnTo>
                    <a:pt x="565" y="570"/>
                  </a:lnTo>
                  <a:lnTo>
                    <a:pt x="565" y="570"/>
                  </a:lnTo>
                  <a:lnTo>
                    <a:pt x="565" y="570"/>
                  </a:lnTo>
                  <a:lnTo>
                    <a:pt x="565" y="570"/>
                  </a:lnTo>
                  <a:lnTo>
                    <a:pt x="565" y="570"/>
                  </a:lnTo>
                  <a:lnTo>
                    <a:pt x="565" y="570"/>
                  </a:lnTo>
                  <a:lnTo>
                    <a:pt x="565" y="570"/>
                  </a:lnTo>
                  <a:lnTo>
                    <a:pt x="565" y="570"/>
                  </a:lnTo>
                  <a:lnTo>
                    <a:pt x="565" y="570"/>
                  </a:lnTo>
                  <a:lnTo>
                    <a:pt x="565" y="570"/>
                  </a:lnTo>
                  <a:lnTo>
                    <a:pt x="565" y="570"/>
                  </a:lnTo>
                  <a:lnTo>
                    <a:pt x="565" y="570"/>
                  </a:lnTo>
                  <a:lnTo>
                    <a:pt x="564" y="570"/>
                  </a:lnTo>
                  <a:lnTo>
                    <a:pt x="564" y="570"/>
                  </a:lnTo>
                  <a:lnTo>
                    <a:pt x="564" y="570"/>
                  </a:lnTo>
                  <a:lnTo>
                    <a:pt x="564" y="570"/>
                  </a:lnTo>
                  <a:lnTo>
                    <a:pt x="564" y="570"/>
                  </a:lnTo>
                  <a:lnTo>
                    <a:pt x="564" y="570"/>
                  </a:lnTo>
                  <a:lnTo>
                    <a:pt x="564" y="570"/>
                  </a:lnTo>
                  <a:lnTo>
                    <a:pt x="564" y="570"/>
                  </a:lnTo>
                  <a:lnTo>
                    <a:pt x="564" y="570"/>
                  </a:lnTo>
                  <a:lnTo>
                    <a:pt x="564" y="570"/>
                  </a:lnTo>
                  <a:lnTo>
                    <a:pt x="564" y="570"/>
                  </a:lnTo>
                  <a:lnTo>
                    <a:pt x="563" y="570"/>
                  </a:lnTo>
                  <a:lnTo>
                    <a:pt x="563" y="570"/>
                  </a:lnTo>
                  <a:lnTo>
                    <a:pt x="563" y="570"/>
                  </a:lnTo>
                  <a:lnTo>
                    <a:pt x="563" y="570"/>
                  </a:lnTo>
                  <a:lnTo>
                    <a:pt x="563" y="570"/>
                  </a:lnTo>
                  <a:lnTo>
                    <a:pt x="563" y="570"/>
                  </a:lnTo>
                  <a:lnTo>
                    <a:pt x="563" y="570"/>
                  </a:lnTo>
                  <a:lnTo>
                    <a:pt x="563" y="570"/>
                  </a:lnTo>
                  <a:lnTo>
                    <a:pt x="563" y="570"/>
                  </a:lnTo>
                  <a:lnTo>
                    <a:pt x="563" y="570"/>
                  </a:lnTo>
                  <a:lnTo>
                    <a:pt x="563" y="570"/>
                  </a:lnTo>
                  <a:lnTo>
                    <a:pt x="562" y="570"/>
                  </a:lnTo>
                  <a:lnTo>
                    <a:pt x="562" y="570"/>
                  </a:lnTo>
                  <a:lnTo>
                    <a:pt x="562" y="570"/>
                  </a:lnTo>
                  <a:lnTo>
                    <a:pt x="562" y="570"/>
                  </a:lnTo>
                  <a:lnTo>
                    <a:pt x="562" y="570"/>
                  </a:lnTo>
                  <a:lnTo>
                    <a:pt x="562" y="570"/>
                  </a:lnTo>
                  <a:lnTo>
                    <a:pt x="562" y="570"/>
                  </a:lnTo>
                  <a:lnTo>
                    <a:pt x="562" y="570"/>
                  </a:lnTo>
                  <a:lnTo>
                    <a:pt x="562" y="570"/>
                  </a:lnTo>
                  <a:lnTo>
                    <a:pt x="562" y="570"/>
                  </a:lnTo>
                  <a:lnTo>
                    <a:pt x="562" y="570"/>
                  </a:lnTo>
                  <a:lnTo>
                    <a:pt x="561" y="570"/>
                  </a:lnTo>
                  <a:lnTo>
                    <a:pt x="561" y="570"/>
                  </a:lnTo>
                  <a:lnTo>
                    <a:pt x="561" y="570"/>
                  </a:lnTo>
                  <a:lnTo>
                    <a:pt x="561" y="570"/>
                  </a:lnTo>
                  <a:lnTo>
                    <a:pt x="561" y="570"/>
                  </a:lnTo>
                  <a:lnTo>
                    <a:pt x="561" y="570"/>
                  </a:lnTo>
                  <a:lnTo>
                    <a:pt x="561" y="570"/>
                  </a:lnTo>
                  <a:lnTo>
                    <a:pt x="561" y="570"/>
                  </a:lnTo>
                  <a:lnTo>
                    <a:pt x="561" y="570"/>
                  </a:lnTo>
                  <a:lnTo>
                    <a:pt x="561" y="570"/>
                  </a:lnTo>
                  <a:lnTo>
                    <a:pt x="561" y="570"/>
                  </a:lnTo>
                  <a:lnTo>
                    <a:pt x="561" y="570"/>
                  </a:lnTo>
                  <a:lnTo>
                    <a:pt x="560" y="570"/>
                  </a:lnTo>
                  <a:lnTo>
                    <a:pt x="560" y="570"/>
                  </a:lnTo>
                  <a:lnTo>
                    <a:pt x="560" y="570"/>
                  </a:lnTo>
                  <a:lnTo>
                    <a:pt x="560" y="570"/>
                  </a:lnTo>
                  <a:lnTo>
                    <a:pt x="560" y="570"/>
                  </a:lnTo>
                  <a:lnTo>
                    <a:pt x="560" y="570"/>
                  </a:lnTo>
                  <a:lnTo>
                    <a:pt x="560" y="570"/>
                  </a:lnTo>
                  <a:lnTo>
                    <a:pt x="560" y="570"/>
                  </a:lnTo>
                  <a:lnTo>
                    <a:pt x="560" y="570"/>
                  </a:lnTo>
                  <a:lnTo>
                    <a:pt x="560" y="570"/>
                  </a:lnTo>
                  <a:lnTo>
                    <a:pt x="559" y="570"/>
                  </a:lnTo>
                  <a:lnTo>
                    <a:pt x="559" y="570"/>
                  </a:lnTo>
                  <a:lnTo>
                    <a:pt x="559" y="570"/>
                  </a:lnTo>
                  <a:lnTo>
                    <a:pt x="559" y="570"/>
                  </a:lnTo>
                  <a:lnTo>
                    <a:pt x="559" y="570"/>
                  </a:lnTo>
                  <a:lnTo>
                    <a:pt x="559" y="570"/>
                  </a:lnTo>
                  <a:lnTo>
                    <a:pt x="559" y="570"/>
                  </a:lnTo>
                  <a:lnTo>
                    <a:pt x="559" y="570"/>
                  </a:lnTo>
                  <a:lnTo>
                    <a:pt x="559" y="570"/>
                  </a:lnTo>
                  <a:lnTo>
                    <a:pt x="559" y="570"/>
                  </a:lnTo>
                  <a:lnTo>
                    <a:pt x="559" y="570"/>
                  </a:lnTo>
                  <a:lnTo>
                    <a:pt x="558" y="570"/>
                  </a:lnTo>
                  <a:lnTo>
                    <a:pt x="558" y="570"/>
                  </a:lnTo>
                  <a:lnTo>
                    <a:pt x="558" y="570"/>
                  </a:lnTo>
                  <a:lnTo>
                    <a:pt x="558" y="570"/>
                  </a:lnTo>
                  <a:lnTo>
                    <a:pt x="558" y="570"/>
                  </a:lnTo>
                  <a:lnTo>
                    <a:pt x="558" y="570"/>
                  </a:lnTo>
                  <a:lnTo>
                    <a:pt x="558" y="570"/>
                  </a:lnTo>
                  <a:lnTo>
                    <a:pt x="558" y="570"/>
                  </a:lnTo>
                  <a:lnTo>
                    <a:pt x="558" y="570"/>
                  </a:lnTo>
                  <a:lnTo>
                    <a:pt x="558" y="570"/>
                  </a:lnTo>
                  <a:lnTo>
                    <a:pt x="558" y="570"/>
                  </a:lnTo>
                  <a:lnTo>
                    <a:pt x="557" y="570"/>
                  </a:lnTo>
                  <a:lnTo>
                    <a:pt x="557" y="570"/>
                  </a:lnTo>
                  <a:lnTo>
                    <a:pt x="557" y="570"/>
                  </a:lnTo>
                  <a:lnTo>
                    <a:pt x="557" y="570"/>
                  </a:lnTo>
                  <a:lnTo>
                    <a:pt x="557" y="570"/>
                  </a:lnTo>
                  <a:lnTo>
                    <a:pt x="557" y="570"/>
                  </a:lnTo>
                  <a:lnTo>
                    <a:pt x="557" y="570"/>
                  </a:lnTo>
                  <a:lnTo>
                    <a:pt x="557" y="570"/>
                  </a:lnTo>
                  <a:lnTo>
                    <a:pt x="557" y="570"/>
                  </a:lnTo>
                  <a:lnTo>
                    <a:pt x="557" y="570"/>
                  </a:lnTo>
                  <a:lnTo>
                    <a:pt x="557" y="570"/>
                  </a:lnTo>
                  <a:lnTo>
                    <a:pt x="556" y="570"/>
                  </a:lnTo>
                  <a:lnTo>
                    <a:pt x="556" y="570"/>
                  </a:lnTo>
                  <a:lnTo>
                    <a:pt x="556" y="570"/>
                  </a:lnTo>
                  <a:lnTo>
                    <a:pt x="556" y="570"/>
                  </a:lnTo>
                  <a:lnTo>
                    <a:pt x="556" y="570"/>
                  </a:lnTo>
                  <a:lnTo>
                    <a:pt x="556" y="570"/>
                  </a:lnTo>
                  <a:lnTo>
                    <a:pt x="556" y="570"/>
                  </a:lnTo>
                  <a:lnTo>
                    <a:pt x="556" y="570"/>
                  </a:lnTo>
                  <a:lnTo>
                    <a:pt x="556" y="570"/>
                  </a:lnTo>
                  <a:lnTo>
                    <a:pt x="556" y="570"/>
                  </a:lnTo>
                  <a:lnTo>
                    <a:pt x="556" y="570"/>
                  </a:lnTo>
                  <a:lnTo>
                    <a:pt x="556" y="570"/>
                  </a:lnTo>
                  <a:lnTo>
                    <a:pt x="555" y="570"/>
                  </a:lnTo>
                  <a:lnTo>
                    <a:pt x="555" y="570"/>
                  </a:lnTo>
                  <a:lnTo>
                    <a:pt x="555" y="570"/>
                  </a:lnTo>
                  <a:lnTo>
                    <a:pt x="555" y="570"/>
                  </a:lnTo>
                  <a:lnTo>
                    <a:pt x="555" y="570"/>
                  </a:lnTo>
                  <a:lnTo>
                    <a:pt x="555" y="570"/>
                  </a:lnTo>
                  <a:lnTo>
                    <a:pt x="555" y="570"/>
                  </a:lnTo>
                  <a:lnTo>
                    <a:pt x="555" y="570"/>
                  </a:lnTo>
                  <a:lnTo>
                    <a:pt x="555" y="570"/>
                  </a:lnTo>
                  <a:lnTo>
                    <a:pt x="555" y="570"/>
                  </a:lnTo>
                  <a:lnTo>
                    <a:pt x="554" y="570"/>
                  </a:lnTo>
                  <a:lnTo>
                    <a:pt x="554" y="570"/>
                  </a:lnTo>
                  <a:lnTo>
                    <a:pt x="554" y="570"/>
                  </a:lnTo>
                  <a:lnTo>
                    <a:pt x="554" y="570"/>
                  </a:lnTo>
                  <a:lnTo>
                    <a:pt x="554" y="570"/>
                  </a:lnTo>
                  <a:lnTo>
                    <a:pt x="554" y="570"/>
                  </a:lnTo>
                  <a:lnTo>
                    <a:pt x="554" y="570"/>
                  </a:lnTo>
                  <a:lnTo>
                    <a:pt x="554" y="570"/>
                  </a:lnTo>
                  <a:lnTo>
                    <a:pt x="554" y="570"/>
                  </a:lnTo>
                  <a:lnTo>
                    <a:pt x="554" y="570"/>
                  </a:lnTo>
                  <a:lnTo>
                    <a:pt x="554" y="570"/>
                  </a:lnTo>
                  <a:lnTo>
                    <a:pt x="554" y="570"/>
                  </a:lnTo>
                  <a:lnTo>
                    <a:pt x="553" y="570"/>
                  </a:lnTo>
                  <a:lnTo>
                    <a:pt x="553" y="570"/>
                  </a:lnTo>
                  <a:lnTo>
                    <a:pt x="553" y="570"/>
                  </a:lnTo>
                  <a:lnTo>
                    <a:pt x="553" y="570"/>
                  </a:lnTo>
                  <a:lnTo>
                    <a:pt x="553" y="570"/>
                  </a:lnTo>
                  <a:lnTo>
                    <a:pt x="553" y="570"/>
                  </a:lnTo>
                  <a:lnTo>
                    <a:pt x="553" y="570"/>
                  </a:lnTo>
                  <a:lnTo>
                    <a:pt x="553" y="570"/>
                  </a:lnTo>
                  <a:lnTo>
                    <a:pt x="553" y="570"/>
                  </a:lnTo>
                  <a:lnTo>
                    <a:pt x="553" y="570"/>
                  </a:lnTo>
                  <a:lnTo>
                    <a:pt x="552" y="570"/>
                  </a:lnTo>
                  <a:lnTo>
                    <a:pt x="552" y="570"/>
                  </a:lnTo>
                  <a:lnTo>
                    <a:pt x="552" y="570"/>
                  </a:lnTo>
                  <a:lnTo>
                    <a:pt x="552" y="570"/>
                  </a:lnTo>
                  <a:lnTo>
                    <a:pt x="552" y="570"/>
                  </a:lnTo>
                  <a:lnTo>
                    <a:pt x="552" y="570"/>
                  </a:lnTo>
                  <a:lnTo>
                    <a:pt x="552" y="570"/>
                  </a:lnTo>
                  <a:lnTo>
                    <a:pt x="552" y="570"/>
                  </a:lnTo>
                  <a:lnTo>
                    <a:pt x="552" y="570"/>
                  </a:lnTo>
                  <a:lnTo>
                    <a:pt x="552" y="570"/>
                  </a:lnTo>
                  <a:lnTo>
                    <a:pt x="552" y="570"/>
                  </a:lnTo>
                  <a:lnTo>
                    <a:pt x="552" y="570"/>
                  </a:lnTo>
                  <a:lnTo>
                    <a:pt x="551" y="570"/>
                  </a:lnTo>
                  <a:lnTo>
                    <a:pt x="551" y="570"/>
                  </a:lnTo>
                  <a:lnTo>
                    <a:pt x="551" y="570"/>
                  </a:lnTo>
                  <a:lnTo>
                    <a:pt x="551" y="570"/>
                  </a:lnTo>
                  <a:lnTo>
                    <a:pt x="551" y="570"/>
                  </a:lnTo>
                  <a:lnTo>
                    <a:pt x="551" y="570"/>
                  </a:lnTo>
                  <a:lnTo>
                    <a:pt x="551" y="570"/>
                  </a:lnTo>
                  <a:lnTo>
                    <a:pt x="551" y="570"/>
                  </a:lnTo>
                  <a:lnTo>
                    <a:pt x="551" y="570"/>
                  </a:lnTo>
                  <a:lnTo>
                    <a:pt x="551" y="570"/>
                  </a:lnTo>
                  <a:lnTo>
                    <a:pt x="551" y="570"/>
                  </a:lnTo>
                  <a:lnTo>
                    <a:pt x="550" y="570"/>
                  </a:lnTo>
                  <a:lnTo>
                    <a:pt x="550" y="570"/>
                  </a:lnTo>
                  <a:lnTo>
                    <a:pt x="550" y="570"/>
                  </a:lnTo>
                  <a:lnTo>
                    <a:pt x="550" y="570"/>
                  </a:lnTo>
                  <a:lnTo>
                    <a:pt x="550" y="570"/>
                  </a:lnTo>
                  <a:lnTo>
                    <a:pt x="550" y="570"/>
                  </a:lnTo>
                  <a:lnTo>
                    <a:pt x="550" y="570"/>
                  </a:lnTo>
                  <a:lnTo>
                    <a:pt x="550" y="570"/>
                  </a:lnTo>
                  <a:lnTo>
                    <a:pt x="550" y="570"/>
                  </a:lnTo>
                  <a:lnTo>
                    <a:pt x="550" y="570"/>
                  </a:lnTo>
                  <a:lnTo>
                    <a:pt x="550" y="570"/>
                  </a:lnTo>
                  <a:lnTo>
                    <a:pt x="549" y="570"/>
                  </a:lnTo>
                  <a:lnTo>
                    <a:pt x="549" y="570"/>
                  </a:lnTo>
                  <a:lnTo>
                    <a:pt x="549" y="570"/>
                  </a:lnTo>
                  <a:lnTo>
                    <a:pt x="549" y="570"/>
                  </a:lnTo>
                  <a:lnTo>
                    <a:pt x="549" y="570"/>
                  </a:lnTo>
                  <a:lnTo>
                    <a:pt x="549" y="570"/>
                  </a:lnTo>
                  <a:lnTo>
                    <a:pt x="549" y="570"/>
                  </a:lnTo>
                  <a:lnTo>
                    <a:pt x="549" y="570"/>
                  </a:lnTo>
                  <a:lnTo>
                    <a:pt x="549" y="570"/>
                  </a:lnTo>
                  <a:lnTo>
                    <a:pt x="549" y="570"/>
                  </a:lnTo>
                  <a:lnTo>
                    <a:pt x="549" y="570"/>
                  </a:lnTo>
                  <a:lnTo>
                    <a:pt x="548" y="570"/>
                  </a:lnTo>
                  <a:lnTo>
                    <a:pt x="548" y="570"/>
                  </a:lnTo>
                  <a:lnTo>
                    <a:pt x="548" y="570"/>
                  </a:lnTo>
                  <a:lnTo>
                    <a:pt x="548" y="570"/>
                  </a:lnTo>
                  <a:lnTo>
                    <a:pt x="548" y="570"/>
                  </a:lnTo>
                  <a:lnTo>
                    <a:pt x="548" y="570"/>
                  </a:lnTo>
                  <a:lnTo>
                    <a:pt x="548" y="570"/>
                  </a:lnTo>
                  <a:lnTo>
                    <a:pt x="548" y="570"/>
                  </a:lnTo>
                  <a:lnTo>
                    <a:pt x="548" y="570"/>
                  </a:lnTo>
                  <a:lnTo>
                    <a:pt x="548" y="570"/>
                  </a:lnTo>
                  <a:lnTo>
                    <a:pt x="548" y="570"/>
                  </a:lnTo>
                  <a:lnTo>
                    <a:pt x="548" y="570"/>
                  </a:lnTo>
                  <a:lnTo>
                    <a:pt x="547" y="570"/>
                  </a:lnTo>
                  <a:lnTo>
                    <a:pt x="547" y="570"/>
                  </a:lnTo>
                  <a:lnTo>
                    <a:pt x="547" y="570"/>
                  </a:lnTo>
                  <a:lnTo>
                    <a:pt x="547" y="570"/>
                  </a:lnTo>
                  <a:lnTo>
                    <a:pt x="547" y="570"/>
                  </a:lnTo>
                  <a:lnTo>
                    <a:pt x="547" y="570"/>
                  </a:lnTo>
                  <a:lnTo>
                    <a:pt x="547" y="570"/>
                  </a:lnTo>
                  <a:lnTo>
                    <a:pt x="547" y="570"/>
                  </a:lnTo>
                  <a:lnTo>
                    <a:pt x="547" y="570"/>
                  </a:lnTo>
                  <a:lnTo>
                    <a:pt x="547" y="570"/>
                  </a:lnTo>
                  <a:lnTo>
                    <a:pt x="546" y="570"/>
                  </a:lnTo>
                  <a:lnTo>
                    <a:pt x="546" y="570"/>
                  </a:lnTo>
                  <a:lnTo>
                    <a:pt x="546" y="570"/>
                  </a:lnTo>
                  <a:lnTo>
                    <a:pt x="546" y="570"/>
                  </a:lnTo>
                  <a:lnTo>
                    <a:pt x="546" y="570"/>
                  </a:lnTo>
                  <a:lnTo>
                    <a:pt x="546" y="570"/>
                  </a:lnTo>
                  <a:lnTo>
                    <a:pt x="546" y="570"/>
                  </a:lnTo>
                  <a:lnTo>
                    <a:pt x="546" y="570"/>
                  </a:lnTo>
                  <a:lnTo>
                    <a:pt x="546" y="570"/>
                  </a:lnTo>
                  <a:lnTo>
                    <a:pt x="546" y="570"/>
                  </a:lnTo>
                  <a:lnTo>
                    <a:pt x="546" y="570"/>
                  </a:lnTo>
                  <a:lnTo>
                    <a:pt x="545" y="570"/>
                  </a:lnTo>
                  <a:lnTo>
                    <a:pt x="545" y="570"/>
                  </a:lnTo>
                  <a:lnTo>
                    <a:pt x="545" y="570"/>
                  </a:lnTo>
                  <a:lnTo>
                    <a:pt x="545" y="570"/>
                  </a:lnTo>
                  <a:lnTo>
                    <a:pt x="545" y="570"/>
                  </a:lnTo>
                  <a:lnTo>
                    <a:pt x="545" y="570"/>
                  </a:lnTo>
                  <a:lnTo>
                    <a:pt x="545" y="570"/>
                  </a:lnTo>
                  <a:lnTo>
                    <a:pt x="545" y="570"/>
                  </a:lnTo>
                  <a:lnTo>
                    <a:pt x="545" y="570"/>
                  </a:lnTo>
                  <a:lnTo>
                    <a:pt x="545" y="570"/>
                  </a:lnTo>
                  <a:lnTo>
                    <a:pt x="545" y="570"/>
                  </a:lnTo>
                  <a:lnTo>
                    <a:pt x="544" y="570"/>
                  </a:lnTo>
                  <a:lnTo>
                    <a:pt x="544" y="570"/>
                  </a:lnTo>
                  <a:lnTo>
                    <a:pt x="544" y="570"/>
                  </a:lnTo>
                  <a:lnTo>
                    <a:pt x="544" y="570"/>
                  </a:lnTo>
                  <a:lnTo>
                    <a:pt x="544" y="570"/>
                  </a:lnTo>
                  <a:lnTo>
                    <a:pt x="544" y="570"/>
                  </a:lnTo>
                  <a:lnTo>
                    <a:pt x="544" y="570"/>
                  </a:lnTo>
                  <a:lnTo>
                    <a:pt x="544" y="570"/>
                  </a:lnTo>
                  <a:lnTo>
                    <a:pt x="544" y="570"/>
                  </a:lnTo>
                  <a:lnTo>
                    <a:pt x="544" y="570"/>
                  </a:lnTo>
                  <a:lnTo>
                    <a:pt x="544" y="570"/>
                  </a:lnTo>
                  <a:lnTo>
                    <a:pt x="543" y="570"/>
                  </a:lnTo>
                  <a:lnTo>
                    <a:pt x="543" y="570"/>
                  </a:lnTo>
                  <a:lnTo>
                    <a:pt x="543" y="570"/>
                  </a:lnTo>
                  <a:lnTo>
                    <a:pt x="543" y="570"/>
                  </a:lnTo>
                  <a:lnTo>
                    <a:pt x="543" y="570"/>
                  </a:lnTo>
                  <a:lnTo>
                    <a:pt x="543" y="570"/>
                  </a:lnTo>
                  <a:lnTo>
                    <a:pt x="543" y="570"/>
                  </a:lnTo>
                  <a:lnTo>
                    <a:pt x="543" y="570"/>
                  </a:lnTo>
                  <a:lnTo>
                    <a:pt x="543" y="570"/>
                  </a:lnTo>
                  <a:lnTo>
                    <a:pt x="543" y="570"/>
                  </a:lnTo>
                  <a:lnTo>
                    <a:pt x="543" y="570"/>
                  </a:lnTo>
                  <a:lnTo>
                    <a:pt x="543" y="570"/>
                  </a:lnTo>
                  <a:lnTo>
                    <a:pt x="542" y="570"/>
                  </a:lnTo>
                  <a:lnTo>
                    <a:pt x="542" y="570"/>
                  </a:lnTo>
                  <a:lnTo>
                    <a:pt x="542" y="570"/>
                  </a:lnTo>
                  <a:lnTo>
                    <a:pt x="542" y="570"/>
                  </a:lnTo>
                  <a:lnTo>
                    <a:pt x="542" y="570"/>
                  </a:lnTo>
                  <a:lnTo>
                    <a:pt x="542" y="570"/>
                  </a:lnTo>
                  <a:lnTo>
                    <a:pt x="542" y="570"/>
                  </a:lnTo>
                  <a:lnTo>
                    <a:pt x="542" y="570"/>
                  </a:lnTo>
                  <a:lnTo>
                    <a:pt x="542" y="570"/>
                  </a:lnTo>
                  <a:lnTo>
                    <a:pt x="542" y="570"/>
                  </a:lnTo>
                  <a:lnTo>
                    <a:pt x="541" y="570"/>
                  </a:lnTo>
                  <a:lnTo>
                    <a:pt x="541" y="570"/>
                  </a:lnTo>
                  <a:lnTo>
                    <a:pt x="541" y="570"/>
                  </a:lnTo>
                  <a:lnTo>
                    <a:pt x="541" y="570"/>
                  </a:lnTo>
                  <a:lnTo>
                    <a:pt x="541" y="570"/>
                  </a:lnTo>
                  <a:lnTo>
                    <a:pt x="541" y="570"/>
                  </a:lnTo>
                  <a:lnTo>
                    <a:pt x="541" y="570"/>
                  </a:lnTo>
                  <a:lnTo>
                    <a:pt x="541" y="570"/>
                  </a:lnTo>
                  <a:lnTo>
                    <a:pt x="541" y="570"/>
                  </a:lnTo>
                  <a:lnTo>
                    <a:pt x="541" y="570"/>
                  </a:lnTo>
                  <a:lnTo>
                    <a:pt x="541" y="570"/>
                  </a:lnTo>
                  <a:lnTo>
                    <a:pt x="541" y="570"/>
                  </a:lnTo>
                  <a:lnTo>
                    <a:pt x="540" y="570"/>
                  </a:lnTo>
                  <a:lnTo>
                    <a:pt x="540" y="570"/>
                  </a:lnTo>
                  <a:lnTo>
                    <a:pt x="540" y="570"/>
                  </a:lnTo>
                  <a:lnTo>
                    <a:pt x="540" y="570"/>
                  </a:lnTo>
                  <a:lnTo>
                    <a:pt x="540" y="570"/>
                  </a:lnTo>
                  <a:lnTo>
                    <a:pt x="540" y="570"/>
                  </a:lnTo>
                  <a:lnTo>
                    <a:pt x="540" y="570"/>
                  </a:lnTo>
                  <a:lnTo>
                    <a:pt x="540" y="570"/>
                  </a:lnTo>
                  <a:lnTo>
                    <a:pt x="540" y="570"/>
                  </a:lnTo>
                  <a:lnTo>
                    <a:pt x="540" y="570"/>
                  </a:lnTo>
                  <a:lnTo>
                    <a:pt x="539" y="570"/>
                  </a:lnTo>
                  <a:lnTo>
                    <a:pt x="539" y="570"/>
                  </a:lnTo>
                  <a:lnTo>
                    <a:pt x="539" y="570"/>
                  </a:lnTo>
                  <a:lnTo>
                    <a:pt x="539" y="570"/>
                  </a:lnTo>
                  <a:lnTo>
                    <a:pt x="539" y="570"/>
                  </a:lnTo>
                  <a:lnTo>
                    <a:pt x="539" y="570"/>
                  </a:lnTo>
                  <a:lnTo>
                    <a:pt x="539" y="570"/>
                  </a:lnTo>
                  <a:lnTo>
                    <a:pt x="539" y="570"/>
                  </a:lnTo>
                  <a:lnTo>
                    <a:pt x="539" y="570"/>
                  </a:lnTo>
                  <a:lnTo>
                    <a:pt x="539" y="570"/>
                  </a:lnTo>
                  <a:lnTo>
                    <a:pt x="539" y="570"/>
                  </a:lnTo>
                  <a:lnTo>
                    <a:pt x="539" y="570"/>
                  </a:lnTo>
                  <a:lnTo>
                    <a:pt x="538" y="570"/>
                  </a:lnTo>
                  <a:lnTo>
                    <a:pt x="538" y="570"/>
                  </a:lnTo>
                  <a:lnTo>
                    <a:pt x="538" y="570"/>
                  </a:lnTo>
                  <a:lnTo>
                    <a:pt x="538" y="570"/>
                  </a:lnTo>
                  <a:lnTo>
                    <a:pt x="538" y="570"/>
                  </a:lnTo>
                  <a:lnTo>
                    <a:pt x="538" y="570"/>
                  </a:lnTo>
                  <a:lnTo>
                    <a:pt x="538" y="570"/>
                  </a:lnTo>
                  <a:lnTo>
                    <a:pt x="538" y="570"/>
                  </a:lnTo>
                  <a:lnTo>
                    <a:pt x="538" y="570"/>
                  </a:lnTo>
                  <a:lnTo>
                    <a:pt x="538" y="570"/>
                  </a:lnTo>
                  <a:lnTo>
                    <a:pt x="538" y="570"/>
                  </a:lnTo>
                  <a:lnTo>
                    <a:pt x="537" y="570"/>
                  </a:lnTo>
                  <a:lnTo>
                    <a:pt x="537" y="570"/>
                  </a:lnTo>
                  <a:lnTo>
                    <a:pt x="537" y="570"/>
                  </a:lnTo>
                  <a:lnTo>
                    <a:pt x="537" y="570"/>
                  </a:lnTo>
                  <a:lnTo>
                    <a:pt x="537" y="570"/>
                  </a:lnTo>
                  <a:lnTo>
                    <a:pt x="537" y="570"/>
                  </a:lnTo>
                  <a:lnTo>
                    <a:pt x="537" y="570"/>
                  </a:lnTo>
                  <a:lnTo>
                    <a:pt x="537" y="570"/>
                  </a:lnTo>
                  <a:lnTo>
                    <a:pt x="537" y="570"/>
                  </a:lnTo>
                  <a:lnTo>
                    <a:pt x="537" y="570"/>
                  </a:lnTo>
                  <a:lnTo>
                    <a:pt x="537" y="570"/>
                  </a:lnTo>
                  <a:lnTo>
                    <a:pt x="536" y="570"/>
                  </a:lnTo>
                  <a:lnTo>
                    <a:pt x="536" y="570"/>
                  </a:lnTo>
                  <a:lnTo>
                    <a:pt x="536" y="570"/>
                  </a:lnTo>
                  <a:lnTo>
                    <a:pt x="536" y="570"/>
                  </a:lnTo>
                  <a:lnTo>
                    <a:pt x="536" y="570"/>
                  </a:lnTo>
                  <a:lnTo>
                    <a:pt x="536" y="570"/>
                  </a:lnTo>
                  <a:lnTo>
                    <a:pt x="536" y="570"/>
                  </a:lnTo>
                  <a:lnTo>
                    <a:pt x="536" y="570"/>
                  </a:lnTo>
                  <a:lnTo>
                    <a:pt x="536" y="570"/>
                  </a:lnTo>
                  <a:lnTo>
                    <a:pt x="536" y="570"/>
                  </a:lnTo>
                  <a:lnTo>
                    <a:pt x="536" y="570"/>
                  </a:lnTo>
                  <a:lnTo>
                    <a:pt x="535" y="570"/>
                  </a:lnTo>
                  <a:lnTo>
                    <a:pt x="535" y="570"/>
                  </a:lnTo>
                  <a:lnTo>
                    <a:pt x="535" y="570"/>
                  </a:lnTo>
                  <a:lnTo>
                    <a:pt x="535" y="570"/>
                  </a:lnTo>
                  <a:lnTo>
                    <a:pt x="535" y="570"/>
                  </a:lnTo>
                  <a:lnTo>
                    <a:pt x="535" y="570"/>
                  </a:lnTo>
                  <a:lnTo>
                    <a:pt x="535" y="570"/>
                  </a:lnTo>
                  <a:lnTo>
                    <a:pt x="535" y="570"/>
                  </a:lnTo>
                  <a:lnTo>
                    <a:pt x="535" y="570"/>
                  </a:lnTo>
                  <a:lnTo>
                    <a:pt x="535" y="570"/>
                  </a:lnTo>
                  <a:lnTo>
                    <a:pt x="535" y="570"/>
                  </a:lnTo>
                  <a:lnTo>
                    <a:pt x="535" y="570"/>
                  </a:lnTo>
                  <a:lnTo>
                    <a:pt x="534" y="570"/>
                  </a:lnTo>
                  <a:lnTo>
                    <a:pt x="534" y="570"/>
                  </a:lnTo>
                  <a:lnTo>
                    <a:pt x="534" y="570"/>
                  </a:lnTo>
                  <a:lnTo>
                    <a:pt x="534" y="570"/>
                  </a:lnTo>
                  <a:lnTo>
                    <a:pt x="534" y="570"/>
                  </a:lnTo>
                  <a:lnTo>
                    <a:pt x="534" y="570"/>
                  </a:lnTo>
                  <a:lnTo>
                    <a:pt x="534" y="570"/>
                  </a:lnTo>
                  <a:lnTo>
                    <a:pt x="534" y="570"/>
                  </a:lnTo>
                  <a:lnTo>
                    <a:pt x="534" y="570"/>
                  </a:lnTo>
                  <a:lnTo>
                    <a:pt x="534" y="570"/>
                  </a:lnTo>
                  <a:lnTo>
                    <a:pt x="533" y="570"/>
                  </a:lnTo>
                  <a:lnTo>
                    <a:pt x="533" y="570"/>
                  </a:lnTo>
                  <a:lnTo>
                    <a:pt x="533" y="570"/>
                  </a:lnTo>
                  <a:lnTo>
                    <a:pt x="533" y="570"/>
                  </a:lnTo>
                  <a:lnTo>
                    <a:pt x="533" y="570"/>
                  </a:lnTo>
                  <a:lnTo>
                    <a:pt x="533" y="570"/>
                  </a:lnTo>
                  <a:lnTo>
                    <a:pt x="533" y="570"/>
                  </a:lnTo>
                  <a:lnTo>
                    <a:pt x="533" y="570"/>
                  </a:lnTo>
                  <a:lnTo>
                    <a:pt x="533" y="570"/>
                  </a:lnTo>
                  <a:lnTo>
                    <a:pt x="533" y="570"/>
                  </a:lnTo>
                  <a:lnTo>
                    <a:pt x="533" y="570"/>
                  </a:lnTo>
                  <a:lnTo>
                    <a:pt x="532" y="570"/>
                  </a:lnTo>
                  <a:lnTo>
                    <a:pt x="532" y="570"/>
                  </a:lnTo>
                  <a:lnTo>
                    <a:pt x="532" y="570"/>
                  </a:lnTo>
                  <a:lnTo>
                    <a:pt x="532" y="570"/>
                  </a:lnTo>
                  <a:lnTo>
                    <a:pt x="532" y="570"/>
                  </a:lnTo>
                  <a:lnTo>
                    <a:pt x="532" y="570"/>
                  </a:lnTo>
                  <a:lnTo>
                    <a:pt x="532" y="570"/>
                  </a:lnTo>
                  <a:lnTo>
                    <a:pt x="532" y="570"/>
                  </a:lnTo>
                  <a:lnTo>
                    <a:pt x="532" y="570"/>
                  </a:lnTo>
                  <a:lnTo>
                    <a:pt x="532" y="570"/>
                  </a:lnTo>
                  <a:lnTo>
                    <a:pt x="532" y="570"/>
                  </a:lnTo>
                  <a:lnTo>
                    <a:pt x="531" y="570"/>
                  </a:lnTo>
                  <a:lnTo>
                    <a:pt x="531" y="570"/>
                  </a:lnTo>
                  <a:lnTo>
                    <a:pt x="531" y="570"/>
                  </a:lnTo>
                  <a:lnTo>
                    <a:pt x="531" y="570"/>
                  </a:lnTo>
                  <a:lnTo>
                    <a:pt x="531" y="570"/>
                  </a:lnTo>
                  <a:lnTo>
                    <a:pt x="531" y="570"/>
                  </a:lnTo>
                  <a:lnTo>
                    <a:pt x="531" y="570"/>
                  </a:lnTo>
                  <a:lnTo>
                    <a:pt x="531" y="570"/>
                  </a:lnTo>
                  <a:lnTo>
                    <a:pt x="531" y="570"/>
                  </a:lnTo>
                  <a:lnTo>
                    <a:pt x="531" y="570"/>
                  </a:lnTo>
                  <a:lnTo>
                    <a:pt x="531" y="570"/>
                  </a:lnTo>
                  <a:lnTo>
                    <a:pt x="530" y="570"/>
                  </a:lnTo>
                  <a:lnTo>
                    <a:pt x="530" y="570"/>
                  </a:lnTo>
                  <a:lnTo>
                    <a:pt x="530" y="570"/>
                  </a:lnTo>
                  <a:lnTo>
                    <a:pt x="530" y="570"/>
                  </a:lnTo>
                  <a:lnTo>
                    <a:pt x="530" y="570"/>
                  </a:lnTo>
                  <a:lnTo>
                    <a:pt x="530" y="570"/>
                  </a:lnTo>
                  <a:lnTo>
                    <a:pt x="530" y="570"/>
                  </a:lnTo>
                  <a:lnTo>
                    <a:pt x="530" y="570"/>
                  </a:lnTo>
                  <a:lnTo>
                    <a:pt x="530" y="570"/>
                  </a:lnTo>
                  <a:lnTo>
                    <a:pt x="530" y="570"/>
                  </a:lnTo>
                  <a:lnTo>
                    <a:pt x="530" y="570"/>
                  </a:lnTo>
                  <a:lnTo>
                    <a:pt x="530" y="570"/>
                  </a:lnTo>
                  <a:lnTo>
                    <a:pt x="529" y="570"/>
                  </a:lnTo>
                  <a:lnTo>
                    <a:pt x="529" y="570"/>
                  </a:lnTo>
                  <a:lnTo>
                    <a:pt x="529" y="570"/>
                  </a:lnTo>
                  <a:lnTo>
                    <a:pt x="529" y="570"/>
                  </a:lnTo>
                  <a:lnTo>
                    <a:pt x="529" y="570"/>
                  </a:lnTo>
                  <a:lnTo>
                    <a:pt x="529" y="570"/>
                  </a:lnTo>
                  <a:lnTo>
                    <a:pt x="529" y="570"/>
                  </a:lnTo>
                  <a:lnTo>
                    <a:pt x="529" y="570"/>
                  </a:lnTo>
                  <a:lnTo>
                    <a:pt x="529" y="570"/>
                  </a:lnTo>
                  <a:lnTo>
                    <a:pt x="529" y="570"/>
                  </a:lnTo>
                  <a:lnTo>
                    <a:pt x="528" y="570"/>
                  </a:lnTo>
                  <a:lnTo>
                    <a:pt x="528" y="570"/>
                  </a:lnTo>
                  <a:lnTo>
                    <a:pt x="528" y="570"/>
                  </a:lnTo>
                  <a:lnTo>
                    <a:pt x="528" y="570"/>
                  </a:lnTo>
                  <a:lnTo>
                    <a:pt x="528" y="570"/>
                  </a:lnTo>
                  <a:lnTo>
                    <a:pt x="528" y="570"/>
                  </a:lnTo>
                  <a:lnTo>
                    <a:pt x="528" y="570"/>
                  </a:lnTo>
                  <a:lnTo>
                    <a:pt x="528" y="570"/>
                  </a:lnTo>
                  <a:lnTo>
                    <a:pt x="528" y="570"/>
                  </a:lnTo>
                  <a:lnTo>
                    <a:pt x="528" y="570"/>
                  </a:lnTo>
                  <a:lnTo>
                    <a:pt x="528" y="570"/>
                  </a:lnTo>
                  <a:lnTo>
                    <a:pt x="528" y="570"/>
                  </a:lnTo>
                  <a:lnTo>
                    <a:pt x="527" y="570"/>
                  </a:lnTo>
                  <a:lnTo>
                    <a:pt x="527" y="570"/>
                  </a:lnTo>
                  <a:lnTo>
                    <a:pt x="527" y="570"/>
                  </a:lnTo>
                  <a:lnTo>
                    <a:pt x="527" y="570"/>
                  </a:lnTo>
                  <a:lnTo>
                    <a:pt x="527" y="570"/>
                  </a:lnTo>
                  <a:lnTo>
                    <a:pt x="527" y="570"/>
                  </a:lnTo>
                  <a:lnTo>
                    <a:pt x="527" y="570"/>
                  </a:lnTo>
                  <a:lnTo>
                    <a:pt x="527" y="570"/>
                  </a:lnTo>
                  <a:lnTo>
                    <a:pt x="527" y="570"/>
                  </a:lnTo>
                  <a:lnTo>
                    <a:pt x="527" y="570"/>
                  </a:lnTo>
                  <a:lnTo>
                    <a:pt x="527" y="570"/>
                  </a:lnTo>
                  <a:lnTo>
                    <a:pt x="526" y="570"/>
                  </a:lnTo>
                  <a:lnTo>
                    <a:pt x="526" y="570"/>
                  </a:lnTo>
                  <a:lnTo>
                    <a:pt x="526" y="570"/>
                  </a:lnTo>
                  <a:lnTo>
                    <a:pt x="526" y="570"/>
                  </a:lnTo>
                  <a:lnTo>
                    <a:pt x="526" y="570"/>
                  </a:lnTo>
                  <a:lnTo>
                    <a:pt x="526" y="570"/>
                  </a:lnTo>
                  <a:lnTo>
                    <a:pt x="526" y="570"/>
                  </a:lnTo>
                  <a:lnTo>
                    <a:pt x="526" y="570"/>
                  </a:lnTo>
                  <a:lnTo>
                    <a:pt x="526" y="570"/>
                  </a:lnTo>
                  <a:lnTo>
                    <a:pt x="526" y="570"/>
                  </a:lnTo>
                  <a:lnTo>
                    <a:pt x="526" y="570"/>
                  </a:lnTo>
                  <a:lnTo>
                    <a:pt x="525" y="570"/>
                  </a:lnTo>
                  <a:lnTo>
                    <a:pt x="525" y="570"/>
                  </a:lnTo>
                  <a:lnTo>
                    <a:pt x="525" y="570"/>
                  </a:lnTo>
                  <a:lnTo>
                    <a:pt x="525" y="570"/>
                  </a:lnTo>
                  <a:lnTo>
                    <a:pt x="525" y="570"/>
                  </a:lnTo>
                  <a:lnTo>
                    <a:pt x="525" y="570"/>
                  </a:lnTo>
                  <a:lnTo>
                    <a:pt x="525" y="570"/>
                  </a:lnTo>
                  <a:lnTo>
                    <a:pt x="525" y="570"/>
                  </a:lnTo>
                  <a:lnTo>
                    <a:pt x="525" y="570"/>
                  </a:lnTo>
                  <a:lnTo>
                    <a:pt x="525" y="570"/>
                  </a:lnTo>
                  <a:lnTo>
                    <a:pt x="525" y="570"/>
                  </a:lnTo>
                  <a:lnTo>
                    <a:pt x="524" y="570"/>
                  </a:lnTo>
                  <a:lnTo>
                    <a:pt x="524" y="570"/>
                  </a:lnTo>
                  <a:lnTo>
                    <a:pt x="524" y="570"/>
                  </a:lnTo>
                  <a:lnTo>
                    <a:pt x="524" y="570"/>
                  </a:lnTo>
                  <a:lnTo>
                    <a:pt x="524" y="570"/>
                  </a:lnTo>
                  <a:lnTo>
                    <a:pt x="524" y="570"/>
                  </a:lnTo>
                  <a:lnTo>
                    <a:pt x="524" y="570"/>
                  </a:lnTo>
                  <a:lnTo>
                    <a:pt x="524" y="570"/>
                  </a:lnTo>
                  <a:lnTo>
                    <a:pt x="524" y="570"/>
                  </a:lnTo>
                  <a:lnTo>
                    <a:pt x="524" y="570"/>
                  </a:lnTo>
                  <a:lnTo>
                    <a:pt x="524" y="570"/>
                  </a:lnTo>
                  <a:lnTo>
                    <a:pt x="523" y="570"/>
                  </a:lnTo>
                  <a:lnTo>
                    <a:pt x="523" y="570"/>
                  </a:lnTo>
                  <a:lnTo>
                    <a:pt x="523" y="570"/>
                  </a:lnTo>
                  <a:lnTo>
                    <a:pt x="523" y="570"/>
                  </a:lnTo>
                  <a:lnTo>
                    <a:pt x="523" y="570"/>
                  </a:lnTo>
                  <a:lnTo>
                    <a:pt x="523" y="570"/>
                  </a:lnTo>
                  <a:lnTo>
                    <a:pt x="523" y="570"/>
                  </a:lnTo>
                  <a:lnTo>
                    <a:pt x="523" y="570"/>
                  </a:lnTo>
                  <a:lnTo>
                    <a:pt x="523" y="570"/>
                  </a:lnTo>
                  <a:lnTo>
                    <a:pt x="523" y="570"/>
                  </a:lnTo>
                  <a:lnTo>
                    <a:pt x="523" y="570"/>
                  </a:lnTo>
                  <a:lnTo>
                    <a:pt x="522" y="570"/>
                  </a:lnTo>
                  <a:lnTo>
                    <a:pt x="522" y="570"/>
                  </a:lnTo>
                  <a:lnTo>
                    <a:pt x="522" y="570"/>
                  </a:lnTo>
                  <a:lnTo>
                    <a:pt x="522" y="570"/>
                  </a:lnTo>
                  <a:lnTo>
                    <a:pt x="522" y="570"/>
                  </a:lnTo>
                  <a:lnTo>
                    <a:pt x="522" y="570"/>
                  </a:lnTo>
                  <a:lnTo>
                    <a:pt x="522" y="570"/>
                  </a:lnTo>
                  <a:lnTo>
                    <a:pt x="522" y="570"/>
                  </a:lnTo>
                  <a:lnTo>
                    <a:pt x="522" y="570"/>
                  </a:lnTo>
                  <a:lnTo>
                    <a:pt x="522" y="570"/>
                  </a:lnTo>
                  <a:lnTo>
                    <a:pt x="522" y="570"/>
                  </a:lnTo>
                  <a:lnTo>
                    <a:pt x="522" y="570"/>
                  </a:lnTo>
                  <a:lnTo>
                    <a:pt x="521" y="570"/>
                  </a:lnTo>
                  <a:lnTo>
                    <a:pt x="521" y="570"/>
                  </a:lnTo>
                  <a:lnTo>
                    <a:pt x="521" y="570"/>
                  </a:lnTo>
                  <a:lnTo>
                    <a:pt x="521" y="570"/>
                  </a:lnTo>
                  <a:lnTo>
                    <a:pt x="521" y="570"/>
                  </a:lnTo>
                  <a:lnTo>
                    <a:pt x="521" y="570"/>
                  </a:lnTo>
                  <a:lnTo>
                    <a:pt x="521" y="570"/>
                  </a:lnTo>
                  <a:lnTo>
                    <a:pt x="521" y="570"/>
                  </a:lnTo>
                  <a:lnTo>
                    <a:pt x="521" y="570"/>
                  </a:lnTo>
                  <a:lnTo>
                    <a:pt x="521" y="570"/>
                  </a:lnTo>
                  <a:lnTo>
                    <a:pt x="520" y="570"/>
                  </a:lnTo>
                  <a:lnTo>
                    <a:pt x="520" y="570"/>
                  </a:lnTo>
                  <a:lnTo>
                    <a:pt x="520" y="570"/>
                  </a:lnTo>
                  <a:lnTo>
                    <a:pt x="520" y="570"/>
                  </a:lnTo>
                  <a:lnTo>
                    <a:pt x="520" y="570"/>
                  </a:lnTo>
                  <a:lnTo>
                    <a:pt x="520" y="570"/>
                  </a:lnTo>
                  <a:lnTo>
                    <a:pt x="520" y="570"/>
                  </a:lnTo>
                  <a:lnTo>
                    <a:pt x="520" y="570"/>
                  </a:lnTo>
                  <a:lnTo>
                    <a:pt x="520" y="570"/>
                  </a:lnTo>
                  <a:lnTo>
                    <a:pt x="520" y="570"/>
                  </a:lnTo>
                  <a:lnTo>
                    <a:pt x="520" y="570"/>
                  </a:lnTo>
                  <a:lnTo>
                    <a:pt x="519" y="570"/>
                  </a:lnTo>
                  <a:lnTo>
                    <a:pt x="519" y="570"/>
                  </a:lnTo>
                  <a:lnTo>
                    <a:pt x="519" y="570"/>
                  </a:lnTo>
                  <a:lnTo>
                    <a:pt x="519" y="570"/>
                  </a:lnTo>
                  <a:lnTo>
                    <a:pt x="519" y="570"/>
                  </a:lnTo>
                  <a:lnTo>
                    <a:pt x="519" y="570"/>
                  </a:lnTo>
                  <a:lnTo>
                    <a:pt x="519" y="570"/>
                  </a:lnTo>
                  <a:lnTo>
                    <a:pt x="519" y="570"/>
                  </a:lnTo>
                  <a:lnTo>
                    <a:pt x="519" y="570"/>
                  </a:lnTo>
                  <a:lnTo>
                    <a:pt x="519" y="570"/>
                  </a:lnTo>
                  <a:lnTo>
                    <a:pt x="519" y="570"/>
                  </a:lnTo>
                  <a:lnTo>
                    <a:pt x="518" y="570"/>
                  </a:lnTo>
                  <a:lnTo>
                    <a:pt x="518" y="570"/>
                  </a:lnTo>
                  <a:lnTo>
                    <a:pt x="518" y="570"/>
                  </a:lnTo>
                  <a:lnTo>
                    <a:pt x="518" y="570"/>
                  </a:lnTo>
                  <a:lnTo>
                    <a:pt x="518" y="570"/>
                  </a:lnTo>
                  <a:lnTo>
                    <a:pt x="518" y="570"/>
                  </a:lnTo>
                  <a:lnTo>
                    <a:pt x="518" y="570"/>
                  </a:lnTo>
                  <a:lnTo>
                    <a:pt x="518" y="570"/>
                  </a:lnTo>
                  <a:lnTo>
                    <a:pt x="518" y="570"/>
                  </a:lnTo>
                  <a:lnTo>
                    <a:pt x="518" y="570"/>
                  </a:lnTo>
                  <a:lnTo>
                    <a:pt x="518" y="570"/>
                  </a:lnTo>
                  <a:lnTo>
                    <a:pt x="517" y="570"/>
                  </a:lnTo>
                  <a:lnTo>
                    <a:pt x="517" y="570"/>
                  </a:lnTo>
                  <a:lnTo>
                    <a:pt x="517" y="570"/>
                  </a:lnTo>
                  <a:lnTo>
                    <a:pt x="517" y="570"/>
                  </a:lnTo>
                  <a:lnTo>
                    <a:pt x="517" y="570"/>
                  </a:lnTo>
                  <a:lnTo>
                    <a:pt x="517" y="570"/>
                  </a:lnTo>
                  <a:lnTo>
                    <a:pt x="517" y="570"/>
                  </a:lnTo>
                  <a:lnTo>
                    <a:pt x="517" y="570"/>
                  </a:lnTo>
                  <a:lnTo>
                    <a:pt x="517" y="570"/>
                  </a:lnTo>
                  <a:lnTo>
                    <a:pt x="517" y="570"/>
                  </a:lnTo>
                  <a:lnTo>
                    <a:pt x="517" y="570"/>
                  </a:lnTo>
                  <a:lnTo>
                    <a:pt x="517" y="570"/>
                  </a:lnTo>
                  <a:lnTo>
                    <a:pt x="516" y="570"/>
                  </a:lnTo>
                  <a:lnTo>
                    <a:pt x="516" y="570"/>
                  </a:lnTo>
                  <a:lnTo>
                    <a:pt x="516" y="570"/>
                  </a:lnTo>
                  <a:lnTo>
                    <a:pt x="516" y="570"/>
                  </a:lnTo>
                  <a:lnTo>
                    <a:pt x="516" y="570"/>
                  </a:lnTo>
                  <a:lnTo>
                    <a:pt x="516" y="570"/>
                  </a:lnTo>
                  <a:lnTo>
                    <a:pt x="516" y="570"/>
                  </a:lnTo>
                  <a:lnTo>
                    <a:pt x="516" y="570"/>
                  </a:lnTo>
                  <a:lnTo>
                    <a:pt x="516" y="570"/>
                  </a:lnTo>
                  <a:lnTo>
                    <a:pt x="516" y="570"/>
                  </a:lnTo>
                  <a:lnTo>
                    <a:pt x="515" y="570"/>
                  </a:lnTo>
                  <a:lnTo>
                    <a:pt x="515" y="570"/>
                  </a:lnTo>
                  <a:lnTo>
                    <a:pt x="515" y="570"/>
                  </a:lnTo>
                  <a:lnTo>
                    <a:pt x="515" y="570"/>
                  </a:lnTo>
                  <a:lnTo>
                    <a:pt x="515" y="570"/>
                  </a:lnTo>
                  <a:lnTo>
                    <a:pt x="515" y="570"/>
                  </a:lnTo>
                  <a:lnTo>
                    <a:pt x="515" y="570"/>
                  </a:lnTo>
                  <a:lnTo>
                    <a:pt x="515" y="570"/>
                  </a:lnTo>
                  <a:lnTo>
                    <a:pt x="515" y="570"/>
                  </a:lnTo>
                  <a:lnTo>
                    <a:pt x="515" y="570"/>
                  </a:lnTo>
                  <a:lnTo>
                    <a:pt x="515" y="570"/>
                  </a:lnTo>
                  <a:lnTo>
                    <a:pt x="515" y="570"/>
                  </a:lnTo>
                  <a:lnTo>
                    <a:pt x="514" y="570"/>
                  </a:lnTo>
                  <a:lnTo>
                    <a:pt x="514" y="570"/>
                  </a:lnTo>
                  <a:lnTo>
                    <a:pt x="514" y="570"/>
                  </a:lnTo>
                  <a:lnTo>
                    <a:pt x="514" y="570"/>
                  </a:lnTo>
                  <a:lnTo>
                    <a:pt x="514" y="570"/>
                  </a:lnTo>
                  <a:lnTo>
                    <a:pt x="514" y="570"/>
                  </a:lnTo>
                  <a:lnTo>
                    <a:pt x="514" y="570"/>
                  </a:lnTo>
                  <a:lnTo>
                    <a:pt x="514" y="570"/>
                  </a:lnTo>
                  <a:lnTo>
                    <a:pt x="514" y="570"/>
                  </a:lnTo>
                  <a:lnTo>
                    <a:pt x="514" y="570"/>
                  </a:lnTo>
                  <a:lnTo>
                    <a:pt x="514" y="570"/>
                  </a:lnTo>
                  <a:lnTo>
                    <a:pt x="513" y="570"/>
                  </a:lnTo>
                  <a:lnTo>
                    <a:pt x="513" y="570"/>
                  </a:lnTo>
                  <a:lnTo>
                    <a:pt x="513" y="570"/>
                  </a:lnTo>
                  <a:lnTo>
                    <a:pt x="513" y="570"/>
                  </a:lnTo>
                  <a:lnTo>
                    <a:pt x="513" y="570"/>
                  </a:lnTo>
                  <a:lnTo>
                    <a:pt x="513" y="570"/>
                  </a:lnTo>
                  <a:lnTo>
                    <a:pt x="513" y="570"/>
                  </a:lnTo>
                  <a:lnTo>
                    <a:pt x="513" y="570"/>
                  </a:lnTo>
                  <a:lnTo>
                    <a:pt x="513" y="570"/>
                  </a:lnTo>
                  <a:lnTo>
                    <a:pt x="513" y="570"/>
                  </a:lnTo>
                  <a:lnTo>
                    <a:pt x="513" y="570"/>
                  </a:lnTo>
                  <a:lnTo>
                    <a:pt x="512" y="570"/>
                  </a:lnTo>
                  <a:lnTo>
                    <a:pt x="512" y="570"/>
                  </a:lnTo>
                  <a:lnTo>
                    <a:pt x="512" y="570"/>
                  </a:lnTo>
                  <a:lnTo>
                    <a:pt x="512" y="570"/>
                  </a:lnTo>
                  <a:lnTo>
                    <a:pt x="512" y="570"/>
                  </a:lnTo>
                  <a:lnTo>
                    <a:pt x="512" y="570"/>
                  </a:lnTo>
                  <a:lnTo>
                    <a:pt x="512" y="570"/>
                  </a:lnTo>
                  <a:lnTo>
                    <a:pt x="512" y="570"/>
                  </a:lnTo>
                  <a:lnTo>
                    <a:pt x="512" y="570"/>
                  </a:lnTo>
                  <a:lnTo>
                    <a:pt x="512" y="570"/>
                  </a:lnTo>
                  <a:lnTo>
                    <a:pt x="512" y="570"/>
                  </a:lnTo>
                  <a:lnTo>
                    <a:pt x="511" y="570"/>
                  </a:lnTo>
                  <a:lnTo>
                    <a:pt x="511" y="570"/>
                  </a:lnTo>
                  <a:lnTo>
                    <a:pt x="511" y="570"/>
                  </a:lnTo>
                  <a:lnTo>
                    <a:pt x="511" y="570"/>
                  </a:lnTo>
                  <a:lnTo>
                    <a:pt x="511" y="570"/>
                  </a:lnTo>
                  <a:lnTo>
                    <a:pt x="511" y="570"/>
                  </a:lnTo>
                  <a:lnTo>
                    <a:pt x="511" y="570"/>
                  </a:lnTo>
                  <a:lnTo>
                    <a:pt x="511" y="570"/>
                  </a:lnTo>
                  <a:lnTo>
                    <a:pt x="511" y="570"/>
                  </a:lnTo>
                  <a:lnTo>
                    <a:pt x="511" y="570"/>
                  </a:lnTo>
                  <a:lnTo>
                    <a:pt x="511" y="570"/>
                  </a:lnTo>
                  <a:lnTo>
                    <a:pt x="510" y="570"/>
                  </a:lnTo>
                  <a:lnTo>
                    <a:pt x="510" y="570"/>
                  </a:lnTo>
                  <a:lnTo>
                    <a:pt x="510" y="570"/>
                  </a:lnTo>
                  <a:lnTo>
                    <a:pt x="510" y="570"/>
                  </a:lnTo>
                  <a:lnTo>
                    <a:pt x="510" y="570"/>
                  </a:lnTo>
                  <a:lnTo>
                    <a:pt x="510" y="570"/>
                  </a:lnTo>
                  <a:lnTo>
                    <a:pt x="510" y="570"/>
                  </a:lnTo>
                  <a:lnTo>
                    <a:pt x="510" y="570"/>
                  </a:lnTo>
                  <a:lnTo>
                    <a:pt x="510" y="570"/>
                  </a:lnTo>
                  <a:lnTo>
                    <a:pt x="510" y="570"/>
                  </a:lnTo>
                  <a:lnTo>
                    <a:pt x="510" y="570"/>
                  </a:lnTo>
                  <a:lnTo>
                    <a:pt x="509" y="570"/>
                  </a:lnTo>
                  <a:lnTo>
                    <a:pt x="509" y="570"/>
                  </a:lnTo>
                  <a:lnTo>
                    <a:pt x="509" y="570"/>
                  </a:lnTo>
                  <a:lnTo>
                    <a:pt x="509" y="570"/>
                  </a:lnTo>
                  <a:lnTo>
                    <a:pt x="509" y="570"/>
                  </a:lnTo>
                  <a:lnTo>
                    <a:pt x="509" y="570"/>
                  </a:lnTo>
                  <a:lnTo>
                    <a:pt x="509" y="570"/>
                  </a:lnTo>
                  <a:lnTo>
                    <a:pt x="509" y="570"/>
                  </a:lnTo>
                  <a:lnTo>
                    <a:pt x="509" y="570"/>
                  </a:lnTo>
                  <a:lnTo>
                    <a:pt x="509" y="570"/>
                  </a:lnTo>
                  <a:lnTo>
                    <a:pt x="509" y="570"/>
                  </a:lnTo>
                  <a:lnTo>
                    <a:pt x="509" y="570"/>
                  </a:lnTo>
                  <a:lnTo>
                    <a:pt x="508" y="570"/>
                  </a:lnTo>
                  <a:lnTo>
                    <a:pt x="508" y="570"/>
                  </a:lnTo>
                  <a:lnTo>
                    <a:pt x="508" y="570"/>
                  </a:lnTo>
                  <a:lnTo>
                    <a:pt x="508" y="570"/>
                  </a:lnTo>
                  <a:lnTo>
                    <a:pt x="508" y="570"/>
                  </a:lnTo>
                  <a:lnTo>
                    <a:pt x="508" y="570"/>
                  </a:lnTo>
                  <a:lnTo>
                    <a:pt x="508" y="570"/>
                  </a:lnTo>
                  <a:lnTo>
                    <a:pt x="508" y="570"/>
                  </a:lnTo>
                  <a:lnTo>
                    <a:pt x="508" y="570"/>
                  </a:lnTo>
                  <a:lnTo>
                    <a:pt x="508" y="570"/>
                  </a:lnTo>
                  <a:lnTo>
                    <a:pt x="507" y="570"/>
                  </a:lnTo>
                  <a:lnTo>
                    <a:pt x="507" y="570"/>
                  </a:lnTo>
                  <a:lnTo>
                    <a:pt x="507" y="570"/>
                  </a:lnTo>
                  <a:lnTo>
                    <a:pt x="507" y="570"/>
                  </a:lnTo>
                  <a:lnTo>
                    <a:pt x="507" y="570"/>
                  </a:lnTo>
                  <a:lnTo>
                    <a:pt x="507" y="570"/>
                  </a:lnTo>
                  <a:lnTo>
                    <a:pt x="507" y="570"/>
                  </a:lnTo>
                  <a:lnTo>
                    <a:pt x="507" y="570"/>
                  </a:lnTo>
                  <a:lnTo>
                    <a:pt x="507" y="570"/>
                  </a:lnTo>
                  <a:lnTo>
                    <a:pt x="507" y="570"/>
                  </a:lnTo>
                  <a:lnTo>
                    <a:pt x="507" y="570"/>
                  </a:lnTo>
                  <a:lnTo>
                    <a:pt x="506" y="570"/>
                  </a:lnTo>
                  <a:lnTo>
                    <a:pt x="506" y="570"/>
                  </a:lnTo>
                  <a:lnTo>
                    <a:pt x="506" y="570"/>
                  </a:lnTo>
                  <a:lnTo>
                    <a:pt x="506" y="570"/>
                  </a:lnTo>
                  <a:lnTo>
                    <a:pt x="506" y="570"/>
                  </a:lnTo>
                  <a:lnTo>
                    <a:pt x="506" y="570"/>
                  </a:lnTo>
                  <a:lnTo>
                    <a:pt x="506" y="570"/>
                  </a:lnTo>
                  <a:lnTo>
                    <a:pt x="506" y="570"/>
                  </a:lnTo>
                  <a:lnTo>
                    <a:pt x="506" y="570"/>
                  </a:lnTo>
                  <a:lnTo>
                    <a:pt x="506" y="570"/>
                  </a:lnTo>
                  <a:lnTo>
                    <a:pt x="506" y="570"/>
                  </a:lnTo>
                  <a:lnTo>
                    <a:pt x="505" y="570"/>
                  </a:lnTo>
                  <a:lnTo>
                    <a:pt x="505" y="570"/>
                  </a:lnTo>
                  <a:lnTo>
                    <a:pt x="505" y="570"/>
                  </a:lnTo>
                  <a:lnTo>
                    <a:pt x="505" y="570"/>
                  </a:lnTo>
                  <a:lnTo>
                    <a:pt x="505" y="570"/>
                  </a:lnTo>
                  <a:lnTo>
                    <a:pt x="505" y="570"/>
                  </a:lnTo>
                  <a:lnTo>
                    <a:pt x="505" y="570"/>
                  </a:lnTo>
                  <a:lnTo>
                    <a:pt x="505" y="570"/>
                  </a:lnTo>
                  <a:lnTo>
                    <a:pt x="505" y="570"/>
                  </a:lnTo>
                  <a:lnTo>
                    <a:pt x="505" y="570"/>
                  </a:lnTo>
                  <a:lnTo>
                    <a:pt x="505" y="570"/>
                  </a:lnTo>
                  <a:lnTo>
                    <a:pt x="504" y="570"/>
                  </a:lnTo>
                  <a:lnTo>
                    <a:pt x="504" y="570"/>
                  </a:lnTo>
                  <a:lnTo>
                    <a:pt x="504" y="570"/>
                  </a:lnTo>
                  <a:lnTo>
                    <a:pt x="504" y="570"/>
                  </a:lnTo>
                  <a:lnTo>
                    <a:pt x="504" y="570"/>
                  </a:lnTo>
                  <a:lnTo>
                    <a:pt x="504" y="570"/>
                  </a:lnTo>
                  <a:lnTo>
                    <a:pt x="504" y="570"/>
                  </a:lnTo>
                  <a:lnTo>
                    <a:pt x="504" y="570"/>
                  </a:lnTo>
                  <a:lnTo>
                    <a:pt x="504" y="570"/>
                  </a:lnTo>
                  <a:lnTo>
                    <a:pt x="504" y="570"/>
                  </a:lnTo>
                  <a:lnTo>
                    <a:pt x="504" y="570"/>
                  </a:lnTo>
                  <a:lnTo>
                    <a:pt x="504" y="570"/>
                  </a:lnTo>
                  <a:lnTo>
                    <a:pt x="503" y="570"/>
                  </a:lnTo>
                  <a:lnTo>
                    <a:pt x="503" y="570"/>
                  </a:lnTo>
                  <a:lnTo>
                    <a:pt x="503" y="570"/>
                  </a:lnTo>
                  <a:lnTo>
                    <a:pt x="503" y="570"/>
                  </a:lnTo>
                  <a:lnTo>
                    <a:pt x="503" y="570"/>
                  </a:lnTo>
                  <a:lnTo>
                    <a:pt x="503" y="570"/>
                  </a:lnTo>
                  <a:lnTo>
                    <a:pt x="503" y="570"/>
                  </a:lnTo>
                  <a:lnTo>
                    <a:pt x="503" y="570"/>
                  </a:lnTo>
                  <a:lnTo>
                    <a:pt x="503" y="570"/>
                  </a:lnTo>
                  <a:lnTo>
                    <a:pt x="503" y="570"/>
                  </a:lnTo>
                  <a:lnTo>
                    <a:pt x="502" y="570"/>
                  </a:lnTo>
                  <a:lnTo>
                    <a:pt x="502" y="570"/>
                  </a:lnTo>
                  <a:lnTo>
                    <a:pt x="502" y="570"/>
                  </a:lnTo>
                  <a:lnTo>
                    <a:pt x="502" y="570"/>
                  </a:lnTo>
                  <a:lnTo>
                    <a:pt x="502" y="570"/>
                  </a:lnTo>
                  <a:lnTo>
                    <a:pt x="502" y="570"/>
                  </a:lnTo>
                  <a:lnTo>
                    <a:pt x="502" y="570"/>
                  </a:lnTo>
                  <a:lnTo>
                    <a:pt x="502" y="570"/>
                  </a:lnTo>
                  <a:lnTo>
                    <a:pt x="502" y="570"/>
                  </a:lnTo>
                  <a:lnTo>
                    <a:pt x="502" y="570"/>
                  </a:lnTo>
                  <a:lnTo>
                    <a:pt x="502" y="570"/>
                  </a:lnTo>
                  <a:lnTo>
                    <a:pt x="502" y="570"/>
                  </a:lnTo>
                  <a:lnTo>
                    <a:pt x="501" y="570"/>
                  </a:lnTo>
                  <a:lnTo>
                    <a:pt x="501" y="570"/>
                  </a:lnTo>
                  <a:lnTo>
                    <a:pt x="501" y="570"/>
                  </a:lnTo>
                  <a:lnTo>
                    <a:pt x="501" y="570"/>
                  </a:lnTo>
                  <a:lnTo>
                    <a:pt x="501" y="570"/>
                  </a:lnTo>
                  <a:lnTo>
                    <a:pt x="501" y="570"/>
                  </a:lnTo>
                  <a:lnTo>
                    <a:pt x="501" y="570"/>
                  </a:lnTo>
                  <a:lnTo>
                    <a:pt x="501" y="570"/>
                  </a:lnTo>
                  <a:lnTo>
                    <a:pt x="501" y="570"/>
                  </a:lnTo>
                  <a:lnTo>
                    <a:pt x="501" y="570"/>
                  </a:lnTo>
                  <a:lnTo>
                    <a:pt x="501" y="570"/>
                  </a:lnTo>
                  <a:lnTo>
                    <a:pt x="500" y="570"/>
                  </a:lnTo>
                  <a:lnTo>
                    <a:pt x="500" y="570"/>
                  </a:lnTo>
                  <a:lnTo>
                    <a:pt x="500" y="570"/>
                  </a:lnTo>
                  <a:lnTo>
                    <a:pt x="500" y="570"/>
                  </a:lnTo>
                  <a:lnTo>
                    <a:pt x="500" y="570"/>
                  </a:lnTo>
                  <a:lnTo>
                    <a:pt x="500" y="570"/>
                  </a:lnTo>
                  <a:lnTo>
                    <a:pt x="500" y="570"/>
                  </a:lnTo>
                  <a:lnTo>
                    <a:pt x="500" y="570"/>
                  </a:lnTo>
                  <a:lnTo>
                    <a:pt x="500" y="570"/>
                  </a:lnTo>
                  <a:lnTo>
                    <a:pt x="500" y="570"/>
                  </a:lnTo>
                  <a:lnTo>
                    <a:pt x="500" y="570"/>
                  </a:lnTo>
                  <a:lnTo>
                    <a:pt x="499" y="570"/>
                  </a:lnTo>
                  <a:lnTo>
                    <a:pt x="499" y="570"/>
                  </a:lnTo>
                  <a:lnTo>
                    <a:pt x="499" y="570"/>
                  </a:lnTo>
                  <a:lnTo>
                    <a:pt x="499" y="570"/>
                  </a:lnTo>
                  <a:lnTo>
                    <a:pt x="499" y="570"/>
                  </a:lnTo>
                  <a:lnTo>
                    <a:pt x="499" y="570"/>
                  </a:lnTo>
                  <a:lnTo>
                    <a:pt x="499" y="570"/>
                  </a:lnTo>
                  <a:lnTo>
                    <a:pt x="499" y="570"/>
                  </a:lnTo>
                  <a:lnTo>
                    <a:pt x="499" y="570"/>
                  </a:lnTo>
                  <a:lnTo>
                    <a:pt x="499" y="570"/>
                  </a:lnTo>
                  <a:lnTo>
                    <a:pt x="499" y="570"/>
                  </a:lnTo>
                  <a:lnTo>
                    <a:pt x="498" y="570"/>
                  </a:lnTo>
                  <a:lnTo>
                    <a:pt x="498" y="570"/>
                  </a:lnTo>
                  <a:lnTo>
                    <a:pt x="498" y="570"/>
                  </a:lnTo>
                  <a:lnTo>
                    <a:pt x="498" y="570"/>
                  </a:lnTo>
                  <a:lnTo>
                    <a:pt x="498" y="570"/>
                  </a:lnTo>
                  <a:lnTo>
                    <a:pt x="498" y="570"/>
                  </a:lnTo>
                  <a:lnTo>
                    <a:pt x="498" y="570"/>
                  </a:lnTo>
                  <a:lnTo>
                    <a:pt x="498" y="570"/>
                  </a:lnTo>
                  <a:lnTo>
                    <a:pt x="498" y="570"/>
                  </a:lnTo>
                  <a:lnTo>
                    <a:pt x="498" y="570"/>
                  </a:lnTo>
                  <a:lnTo>
                    <a:pt x="498" y="570"/>
                  </a:lnTo>
                  <a:lnTo>
                    <a:pt x="497" y="570"/>
                  </a:lnTo>
                  <a:lnTo>
                    <a:pt x="497" y="570"/>
                  </a:lnTo>
                  <a:lnTo>
                    <a:pt x="497" y="570"/>
                  </a:lnTo>
                  <a:lnTo>
                    <a:pt x="497" y="570"/>
                  </a:lnTo>
                  <a:lnTo>
                    <a:pt x="497" y="570"/>
                  </a:lnTo>
                  <a:lnTo>
                    <a:pt x="497" y="570"/>
                  </a:lnTo>
                  <a:lnTo>
                    <a:pt x="497" y="570"/>
                  </a:lnTo>
                  <a:lnTo>
                    <a:pt x="497" y="570"/>
                  </a:lnTo>
                  <a:lnTo>
                    <a:pt x="497" y="570"/>
                  </a:lnTo>
                  <a:lnTo>
                    <a:pt x="497" y="570"/>
                  </a:lnTo>
                  <a:lnTo>
                    <a:pt x="497" y="570"/>
                  </a:lnTo>
                  <a:lnTo>
                    <a:pt x="496" y="570"/>
                  </a:lnTo>
                  <a:lnTo>
                    <a:pt x="496" y="570"/>
                  </a:lnTo>
                  <a:lnTo>
                    <a:pt x="496" y="570"/>
                  </a:lnTo>
                  <a:lnTo>
                    <a:pt x="496" y="570"/>
                  </a:lnTo>
                  <a:lnTo>
                    <a:pt x="496" y="570"/>
                  </a:lnTo>
                  <a:lnTo>
                    <a:pt x="496" y="570"/>
                  </a:lnTo>
                  <a:lnTo>
                    <a:pt x="496" y="570"/>
                  </a:lnTo>
                  <a:lnTo>
                    <a:pt x="496" y="570"/>
                  </a:lnTo>
                  <a:lnTo>
                    <a:pt x="496" y="570"/>
                  </a:lnTo>
                  <a:lnTo>
                    <a:pt x="496" y="570"/>
                  </a:lnTo>
                  <a:lnTo>
                    <a:pt x="496" y="570"/>
                  </a:lnTo>
                  <a:lnTo>
                    <a:pt x="496" y="570"/>
                  </a:lnTo>
                  <a:lnTo>
                    <a:pt x="495" y="570"/>
                  </a:lnTo>
                  <a:lnTo>
                    <a:pt x="495" y="570"/>
                  </a:lnTo>
                  <a:lnTo>
                    <a:pt x="495" y="570"/>
                  </a:lnTo>
                  <a:lnTo>
                    <a:pt x="495" y="570"/>
                  </a:lnTo>
                  <a:lnTo>
                    <a:pt x="495" y="570"/>
                  </a:lnTo>
                  <a:lnTo>
                    <a:pt x="495" y="570"/>
                  </a:lnTo>
                  <a:lnTo>
                    <a:pt x="495" y="570"/>
                  </a:lnTo>
                  <a:lnTo>
                    <a:pt x="495" y="570"/>
                  </a:lnTo>
                  <a:lnTo>
                    <a:pt x="495" y="570"/>
                  </a:lnTo>
                  <a:lnTo>
                    <a:pt x="495" y="570"/>
                  </a:lnTo>
                  <a:lnTo>
                    <a:pt x="494" y="570"/>
                  </a:lnTo>
                  <a:lnTo>
                    <a:pt x="494" y="570"/>
                  </a:lnTo>
                  <a:lnTo>
                    <a:pt x="494" y="570"/>
                  </a:lnTo>
                  <a:lnTo>
                    <a:pt x="494" y="570"/>
                  </a:lnTo>
                  <a:lnTo>
                    <a:pt x="494" y="570"/>
                  </a:lnTo>
                  <a:lnTo>
                    <a:pt x="494" y="570"/>
                  </a:lnTo>
                  <a:lnTo>
                    <a:pt x="494" y="570"/>
                  </a:lnTo>
                  <a:lnTo>
                    <a:pt x="494" y="570"/>
                  </a:lnTo>
                  <a:lnTo>
                    <a:pt x="494" y="570"/>
                  </a:lnTo>
                  <a:lnTo>
                    <a:pt x="494" y="570"/>
                  </a:lnTo>
                  <a:lnTo>
                    <a:pt x="494" y="570"/>
                  </a:lnTo>
                  <a:lnTo>
                    <a:pt x="493" y="570"/>
                  </a:lnTo>
                  <a:lnTo>
                    <a:pt x="493" y="570"/>
                  </a:lnTo>
                  <a:lnTo>
                    <a:pt x="493" y="570"/>
                  </a:lnTo>
                  <a:lnTo>
                    <a:pt x="493" y="570"/>
                  </a:lnTo>
                  <a:lnTo>
                    <a:pt x="493" y="570"/>
                  </a:lnTo>
                  <a:lnTo>
                    <a:pt x="493" y="570"/>
                  </a:lnTo>
                  <a:lnTo>
                    <a:pt x="493" y="570"/>
                  </a:lnTo>
                  <a:lnTo>
                    <a:pt x="493" y="570"/>
                  </a:lnTo>
                  <a:lnTo>
                    <a:pt x="493" y="570"/>
                  </a:lnTo>
                  <a:lnTo>
                    <a:pt x="493" y="570"/>
                  </a:lnTo>
                  <a:lnTo>
                    <a:pt x="493" y="570"/>
                  </a:lnTo>
                  <a:lnTo>
                    <a:pt x="492" y="570"/>
                  </a:lnTo>
                  <a:lnTo>
                    <a:pt x="492" y="570"/>
                  </a:lnTo>
                  <a:lnTo>
                    <a:pt x="492" y="570"/>
                  </a:lnTo>
                  <a:lnTo>
                    <a:pt x="492" y="570"/>
                  </a:lnTo>
                  <a:lnTo>
                    <a:pt x="492" y="570"/>
                  </a:lnTo>
                  <a:lnTo>
                    <a:pt x="492" y="570"/>
                  </a:lnTo>
                  <a:lnTo>
                    <a:pt x="492" y="570"/>
                  </a:lnTo>
                  <a:lnTo>
                    <a:pt x="492" y="570"/>
                  </a:lnTo>
                  <a:lnTo>
                    <a:pt x="492" y="570"/>
                  </a:lnTo>
                  <a:lnTo>
                    <a:pt x="492" y="570"/>
                  </a:lnTo>
                  <a:lnTo>
                    <a:pt x="492" y="570"/>
                  </a:lnTo>
                  <a:lnTo>
                    <a:pt x="491" y="570"/>
                  </a:lnTo>
                  <a:lnTo>
                    <a:pt x="491" y="570"/>
                  </a:lnTo>
                  <a:lnTo>
                    <a:pt x="491" y="570"/>
                  </a:lnTo>
                  <a:lnTo>
                    <a:pt x="491" y="570"/>
                  </a:lnTo>
                  <a:lnTo>
                    <a:pt x="491" y="570"/>
                  </a:lnTo>
                  <a:lnTo>
                    <a:pt x="491" y="570"/>
                  </a:lnTo>
                  <a:lnTo>
                    <a:pt x="491" y="570"/>
                  </a:lnTo>
                  <a:lnTo>
                    <a:pt x="491" y="570"/>
                  </a:lnTo>
                  <a:lnTo>
                    <a:pt x="491" y="570"/>
                  </a:lnTo>
                  <a:lnTo>
                    <a:pt x="491" y="570"/>
                  </a:lnTo>
                  <a:lnTo>
                    <a:pt x="491" y="570"/>
                  </a:lnTo>
                  <a:lnTo>
                    <a:pt x="491" y="570"/>
                  </a:lnTo>
                  <a:lnTo>
                    <a:pt x="490" y="570"/>
                  </a:lnTo>
                  <a:lnTo>
                    <a:pt x="490" y="570"/>
                  </a:lnTo>
                  <a:lnTo>
                    <a:pt x="490" y="570"/>
                  </a:lnTo>
                  <a:lnTo>
                    <a:pt x="490" y="570"/>
                  </a:lnTo>
                  <a:lnTo>
                    <a:pt x="490" y="570"/>
                  </a:lnTo>
                  <a:lnTo>
                    <a:pt x="490" y="570"/>
                  </a:lnTo>
                  <a:lnTo>
                    <a:pt x="490" y="570"/>
                  </a:lnTo>
                  <a:lnTo>
                    <a:pt x="490" y="570"/>
                  </a:lnTo>
                  <a:lnTo>
                    <a:pt x="490" y="570"/>
                  </a:lnTo>
                  <a:lnTo>
                    <a:pt x="490" y="570"/>
                  </a:lnTo>
                  <a:lnTo>
                    <a:pt x="489" y="570"/>
                  </a:lnTo>
                  <a:lnTo>
                    <a:pt x="489" y="570"/>
                  </a:lnTo>
                  <a:lnTo>
                    <a:pt x="489" y="570"/>
                  </a:lnTo>
                  <a:lnTo>
                    <a:pt x="489" y="570"/>
                  </a:lnTo>
                  <a:lnTo>
                    <a:pt x="489" y="570"/>
                  </a:lnTo>
                  <a:lnTo>
                    <a:pt x="489" y="570"/>
                  </a:lnTo>
                  <a:lnTo>
                    <a:pt x="489" y="570"/>
                  </a:lnTo>
                  <a:lnTo>
                    <a:pt x="489" y="570"/>
                  </a:lnTo>
                  <a:lnTo>
                    <a:pt x="489" y="570"/>
                  </a:lnTo>
                  <a:lnTo>
                    <a:pt x="489" y="570"/>
                  </a:lnTo>
                  <a:lnTo>
                    <a:pt x="489" y="570"/>
                  </a:lnTo>
                  <a:lnTo>
                    <a:pt x="489" y="570"/>
                  </a:lnTo>
                  <a:lnTo>
                    <a:pt x="488" y="570"/>
                  </a:lnTo>
                  <a:lnTo>
                    <a:pt x="488" y="570"/>
                  </a:lnTo>
                  <a:lnTo>
                    <a:pt x="488" y="570"/>
                  </a:lnTo>
                  <a:lnTo>
                    <a:pt x="488" y="570"/>
                  </a:lnTo>
                  <a:lnTo>
                    <a:pt x="488" y="570"/>
                  </a:lnTo>
                  <a:lnTo>
                    <a:pt x="488" y="570"/>
                  </a:lnTo>
                  <a:lnTo>
                    <a:pt x="488" y="570"/>
                  </a:lnTo>
                  <a:lnTo>
                    <a:pt x="488" y="570"/>
                  </a:lnTo>
                  <a:lnTo>
                    <a:pt x="488" y="570"/>
                  </a:lnTo>
                  <a:lnTo>
                    <a:pt x="488" y="570"/>
                  </a:lnTo>
                  <a:lnTo>
                    <a:pt x="488" y="570"/>
                  </a:lnTo>
                  <a:lnTo>
                    <a:pt x="487" y="570"/>
                  </a:lnTo>
                  <a:lnTo>
                    <a:pt x="487" y="570"/>
                  </a:lnTo>
                  <a:lnTo>
                    <a:pt x="487" y="570"/>
                  </a:lnTo>
                  <a:lnTo>
                    <a:pt x="487" y="570"/>
                  </a:lnTo>
                  <a:lnTo>
                    <a:pt x="487" y="570"/>
                  </a:lnTo>
                  <a:lnTo>
                    <a:pt x="487" y="570"/>
                  </a:lnTo>
                  <a:lnTo>
                    <a:pt x="487" y="570"/>
                  </a:lnTo>
                  <a:lnTo>
                    <a:pt x="487" y="570"/>
                  </a:lnTo>
                  <a:lnTo>
                    <a:pt x="487" y="570"/>
                  </a:lnTo>
                  <a:lnTo>
                    <a:pt x="487" y="570"/>
                  </a:lnTo>
                  <a:lnTo>
                    <a:pt x="487" y="570"/>
                  </a:lnTo>
                  <a:lnTo>
                    <a:pt x="486" y="570"/>
                  </a:lnTo>
                  <a:lnTo>
                    <a:pt x="486" y="570"/>
                  </a:lnTo>
                  <a:lnTo>
                    <a:pt x="486" y="570"/>
                  </a:lnTo>
                  <a:lnTo>
                    <a:pt x="486" y="570"/>
                  </a:lnTo>
                  <a:lnTo>
                    <a:pt x="486" y="570"/>
                  </a:lnTo>
                  <a:lnTo>
                    <a:pt x="486" y="570"/>
                  </a:lnTo>
                  <a:lnTo>
                    <a:pt x="486" y="570"/>
                  </a:lnTo>
                  <a:lnTo>
                    <a:pt x="486" y="570"/>
                  </a:lnTo>
                  <a:lnTo>
                    <a:pt x="486" y="570"/>
                  </a:lnTo>
                  <a:lnTo>
                    <a:pt x="486" y="570"/>
                  </a:lnTo>
                  <a:lnTo>
                    <a:pt x="486" y="570"/>
                  </a:lnTo>
                  <a:lnTo>
                    <a:pt x="485" y="570"/>
                  </a:lnTo>
                  <a:lnTo>
                    <a:pt x="485" y="570"/>
                  </a:lnTo>
                  <a:lnTo>
                    <a:pt x="485" y="570"/>
                  </a:lnTo>
                  <a:lnTo>
                    <a:pt x="485" y="570"/>
                  </a:lnTo>
                  <a:lnTo>
                    <a:pt x="485" y="570"/>
                  </a:lnTo>
                  <a:lnTo>
                    <a:pt x="485" y="570"/>
                  </a:lnTo>
                  <a:lnTo>
                    <a:pt x="485" y="570"/>
                  </a:lnTo>
                  <a:lnTo>
                    <a:pt x="485" y="570"/>
                  </a:lnTo>
                  <a:lnTo>
                    <a:pt x="485" y="570"/>
                  </a:lnTo>
                  <a:lnTo>
                    <a:pt x="485" y="570"/>
                  </a:lnTo>
                  <a:lnTo>
                    <a:pt x="485" y="570"/>
                  </a:lnTo>
                  <a:lnTo>
                    <a:pt x="484" y="570"/>
                  </a:lnTo>
                  <a:lnTo>
                    <a:pt x="484" y="570"/>
                  </a:lnTo>
                  <a:lnTo>
                    <a:pt x="484" y="570"/>
                  </a:lnTo>
                  <a:lnTo>
                    <a:pt x="484" y="570"/>
                  </a:lnTo>
                  <a:lnTo>
                    <a:pt x="484" y="570"/>
                  </a:lnTo>
                  <a:lnTo>
                    <a:pt x="484" y="570"/>
                  </a:lnTo>
                  <a:lnTo>
                    <a:pt x="484" y="570"/>
                  </a:lnTo>
                  <a:lnTo>
                    <a:pt x="484" y="570"/>
                  </a:lnTo>
                  <a:lnTo>
                    <a:pt x="484" y="570"/>
                  </a:lnTo>
                  <a:lnTo>
                    <a:pt x="484" y="570"/>
                  </a:lnTo>
                  <a:lnTo>
                    <a:pt x="484" y="570"/>
                  </a:lnTo>
                  <a:lnTo>
                    <a:pt x="483" y="570"/>
                  </a:lnTo>
                  <a:lnTo>
                    <a:pt x="483" y="570"/>
                  </a:lnTo>
                  <a:lnTo>
                    <a:pt x="483" y="570"/>
                  </a:lnTo>
                  <a:lnTo>
                    <a:pt x="483" y="570"/>
                  </a:lnTo>
                  <a:lnTo>
                    <a:pt x="483" y="570"/>
                  </a:lnTo>
                  <a:lnTo>
                    <a:pt x="483" y="570"/>
                  </a:lnTo>
                  <a:lnTo>
                    <a:pt x="483" y="570"/>
                  </a:lnTo>
                  <a:lnTo>
                    <a:pt x="483" y="570"/>
                  </a:lnTo>
                  <a:lnTo>
                    <a:pt x="483" y="570"/>
                  </a:lnTo>
                  <a:lnTo>
                    <a:pt x="483" y="570"/>
                  </a:lnTo>
                  <a:lnTo>
                    <a:pt x="483" y="570"/>
                  </a:lnTo>
                  <a:lnTo>
                    <a:pt x="483" y="570"/>
                  </a:lnTo>
                  <a:lnTo>
                    <a:pt x="482" y="570"/>
                  </a:lnTo>
                  <a:lnTo>
                    <a:pt x="482" y="570"/>
                  </a:lnTo>
                  <a:lnTo>
                    <a:pt x="482" y="570"/>
                  </a:lnTo>
                  <a:lnTo>
                    <a:pt x="482" y="570"/>
                  </a:lnTo>
                  <a:lnTo>
                    <a:pt x="482" y="570"/>
                  </a:lnTo>
                  <a:lnTo>
                    <a:pt x="482" y="570"/>
                  </a:lnTo>
                  <a:lnTo>
                    <a:pt x="482" y="570"/>
                  </a:lnTo>
                  <a:lnTo>
                    <a:pt x="482" y="570"/>
                  </a:lnTo>
                  <a:lnTo>
                    <a:pt x="482" y="570"/>
                  </a:lnTo>
                  <a:lnTo>
                    <a:pt x="482" y="570"/>
                  </a:lnTo>
                  <a:lnTo>
                    <a:pt x="481" y="570"/>
                  </a:lnTo>
                  <a:lnTo>
                    <a:pt x="481" y="570"/>
                  </a:lnTo>
                  <a:lnTo>
                    <a:pt x="481" y="570"/>
                  </a:lnTo>
                  <a:lnTo>
                    <a:pt x="481" y="570"/>
                  </a:lnTo>
                  <a:lnTo>
                    <a:pt x="481" y="570"/>
                  </a:lnTo>
                  <a:lnTo>
                    <a:pt x="481" y="570"/>
                  </a:lnTo>
                  <a:lnTo>
                    <a:pt x="481" y="570"/>
                  </a:lnTo>
                  <a:lnTo>
                    <a:pt x="481" y="570"/>
                  </a:lnTo>
                  <a:lnTo>
                    <a:pt x="481" y="570"/>
                  </a:lnTo>
                  <a:lnTo>
                    <a:pt x="481" y="570"/>
                  </a:lnTo>
                  <a:lnTo>
                    <a:pt x="481" y="570"/>
                  </a:lnTo>
                  <a:lnTo>
                    <a:pt x="480" y="570"/>
                  </a:lnTo>
                  <a:lnTo>
                    <a:pt x="480" y="570"/>
                  </a:lnTo>
                  <a:lnTo>
                    <a:pt x="480" y="570"/>
                  </a:lnTo>
                  <a:lnTo>
                    <a:pt x="480" y="570"/>
                  </a:lnTo>
                  <a:lnTo>
                    <a:pt x="480" y="570"/>
                  </a:lnTo>
                  <a:lnTo>
                    <a:pt x="480" y="570"/>
                  </a:lnTo>
                  <a:lnTo>
                    <a:pt x="480" y="570"/>
                  </a:lnTo>
                  <a:lnTo>
                    <a:pt x="480" y="570"/>
                  </a:lnTo>
                  <a:lnTo>
                    <a:pt x="480" y="570"/>
                  </a:lnTo>
                  <a:lnTo>
                    <a:pt x="480" y="570"/>
                  </a:lnTo>
                  <a:lnTo>
                    <a:pt x="480" y="570"/>
                  </a:lnTo>
                  <a:lnTo>
                    <a:pt x="480" y="570"/>
                  </a:lnTo>
                  <a:lnTo>
                    <a:pt x="479" y="570"/>
                  </a:lnTo>
                  <a:lnTo>
                    <a:pt x="479" y="570"/>
                  </a:lnTo>
                  <a:lnTo>
                    <a:pt x="479" y="570"/>
                  </a:lnTo>
                  <a:lnTo>
                    <a:pt x="479" y="570"/>
                  </a:lnTo>
                  <a:lnTo>
                    <a:pt x="479" y="570"/>
                  </a:lnTo>
                  <a:lnTo>
                    <a:pt x="479" y="570"/>
                  </a:lnTo>
                  <a:lnTo>
                    <a:pt x="479" y="570"/>
                  </a:lnTo>
                  <a:lnTo>
                    <a:pt x="479" y="570"/>
                  </a:lnTo>
                  <a:lnTo>
                    <a:pt x="479" y="570"/>
                  </a:lnTo>
                  <a:lnTo>
                    <a:pt x="479" y="570"/>
                  </a:lnTo>
                  <a:lnTo>
                    <a:pt x="478" y="570"/>
                  </a:lnTo>
                  <a:lnTo>
                    <a:pt x="478" y="570"/>
                  </a:lnTo>
                  <a:lnTo>
                    <a:pt x="478" y="570"/>
                  </a:lnTo>
                  <a:lnTo>
                    <a:pt x="478" y="570"/>
                  </a:lnTo>
                  <a:lnTo>
                    <a:pt x="478" y="570"/>
                  </a:lnTo>
                  <a:lnTo>
                    <a:pt x="478" y="570"/>
                  </a:lnTo>
                  <a:lnTo>
                    <a:pt x="478" y="570"/>
                  </a:lnTo>
                  <a:lnTo>
                    <a:pt x="478" y="570"/>
                  </a:lnTo>
                  <a:lnTo>
                    <a:pt x="478" y="570"/>
                  </a:lnTo>
                  <a:lnTo>
                    <a:pt x="478" y="570"/>
                  </a:lnTo>
                  <a:lnTo>
                    <a:pt x="478" y="570"/>
                  </a:lnTo>
                  <a:lnTo>
                    <a:pt x="478" y="570"/>
                  </a:lnTo>
                  <a:lnTo>
                    <a:pt x="477" y="570"/>
                  </a:lnTo>
                  <a:lnTo>
                    <a:pt x="477" y="570"/>
                  </a:lnTo>
                  <a:lnTo>
                    <a:pt x="477" y="570"/>
                  </a:lnTo>
                  <a:lnTo>
                    <a:pt x="477" y="570"/>
                  </a:lnTo>
                  <a:lnTo>
                    <a:pt x="477" y="570"/>
                  </a:lnTo>
                  <a:lnTo>
                    <a:pt x="477" y="570"/>
                  </a:lnTo>
                  <a:lnTo>
                    <a:pt x="477" y="570"/>
                  </a:lnTo>
                  <a:lnTo>
                    <a:pt x="477" y="570"/>
                  </a:lnTo>
                  <a:lnTo>
                    <a:pt x="477" y="570"/>
                  </a:lnTo>
                  <a:lnTo>
                    <a:pt x="477" y="570"/>
                  </a:lnTo>
                  <a:lnTo>
                    <a:pt x="476" y="570"/>
                  </a:lnTo>
                  <a:lnTo>
                    <a:pt x="476" y="570"/>
                  </a:lnTo>
                  <a:lnTo>
                    <a:pt x="476" y="570"/>
                  </a:lnTo>
                  <a:lnTo>
                    <a:pt x="476" y="570"/>
                  </a:lnTo>
                  <a:lnTo>
                    <a:pt x="476" y="570"/>
                  </a:lnTo>
                  <a:lnTo>
                    <a:pt x="476" y="570"/>
                  </a:lnTo>
                  <a:lnTo>
                    <a:pt x="476" y="570"/>
                  </a:lnTo>
                  <a:lnTo>
                    <a:pt x="476" y="570"/>
                  </a:lnTo>
                  <a:lnTo>
                    <a:pt x="476" y="570"/>
                  </a:lnTo>
                  <a:lnTo>
                    <a:pt x="476" y="570"/>
                  </a:lnTo>
                  <a:lnTo>
                    <a:pt x="476" y="570"/>
                  </a:lnTo>
                  <a:lnTo>
                    <a:pt x="476" y="570"/>
                  </a:lnTo>
                  <a:lnTo>
                    <a:pt x="475" y="570"/>
                  </a:lnTo>
                  <a:lnTo>
                    <a:pt x="475" y="570"/>
                  </a:lnTo>
                  <a:lnTo>
                    <a:pt x="475" y="570"/>
                  </a:lnTo>
                  <a:lnTo>
                    <a:pt x="475" y="570"/>
                  </a:lnTo>
                  <a:lnTo>
                    <a:pt x="475" y="570"/>
                  </a:lnTo>
                  <a:lnTo>
                    <a:pt x="475" y="570"/>
                  </a:lnTo>
                  <a:lnTo>
                    <a:pt x="475" y="570"/>
                  </a:lnTo>
                  <a:lnTo>
                    <a:pt x="475" y="570"/>
                  </a:lnTo>
                  <a:lnTo>
                    <a:pt x="475" y="570"/>
                  </a:lnTo>
                  <a:lnTo>
                    <a:pt x="475" y="570"/>
                  </a:lnTo>
                  <a:lnTo>
                    <a:pt x="475" y="570"/>
                  </a:lnTo>
                  <a:lnTo>
                    <a:pt x="474" y="570"/>
                  </a:lnTo>
                  <a:lnTo>
                    <a:pt x="474" y="570"/>
                  </a:lnTo>
                  <a:lnTo>
                    <a:pt x="474" y="570"/>
                  </a:lnTo>
                  <a:lnTo>
                    <a:pt x="474" y="570"/>
                  </a:lnTo>
                  <a:lnTo>
                    <a:pt x="474" y="570"/>
                  </a:lnTo>
                  <a:lnTo>
                    <a:pt x="474" y="570"/>
                  </a:lnTo>
                  <a:lnTo>
                    <a:pt x="474" y="570"/>
                  </a:lnTo>
                  <a:lnTo>
                    <a:pt x="474" y="570"/>
                  </a:lnTo>
                  <a:lnTo>
                    <a:pt x="474" y="570"/>
                  </a:lnTo>
                  <a:lnTo>
                    <a:pt x="474" y="570"/>
                  </a:lnTo>
                  <a:lnTo>
                    <a:pt x="474" y="570"/>
                  </a:lnTo>
                  <a:lnTo>
                    <a:pt x="473" y="570"/>
                  </a:lnTo>
                  <a:lnTo>
                    <a:pt x="473" y="570"/>
                  </a:lnTo>
                  <a:lnTo>
                    <a:pt x="473" y="570"/>
                  </a:lnTo>
                  <a:lnTo>
                    <a:pt x="473" y="570"/>
                  </a:lnTo>
                  <a:lnTo>
                    <a:pt x="473" y="570"/>
                  </a:lnTo>
                  <a:lnTo>
                    <a:pt x="473" y="570"/>
                  </a:lnTo>
                  <a:lnTo>
                    <a:pt x="473" y="570"/>
                  </a:lnTo>
                  <a:lnTo>
                    <a:pt x="473" y="570"/>
                  </a:lnTo>
                  <a:lnTo>
                    <a:pt x="473" y="570"/>
                  </a:lnTo>
                  <a:lnTo>
                    <a:pt x="473" y="570"/>
                  </a:lnTo>
                  <a:lnTo>
                    <a:pt x="473" y="570"/>
                  </a:lnTo>
                  <a:lnTo>
                    <a:pt x="472" y="570"/>
                  </a:lnTo>
                  <a:lnTo>
                    <a:pt x="472" y="570"/>
                  </a:lnTo>
                  <a:lnTo>
                    <a:pt x="472" y="570"/>
                  </a:lnTo>
                  <a:lnTo>
                    <a:pt x="472" y="570"/>
                  </a:lnTo>
                  <a:lnTo>
                    <a:pt x="472" y="570"/>
                  </a:lnTo>
                  <a:lnTo>
                    <a:pt x="472" y="570"/>
                  </a:lnTo>
                  <a:lnTo>
                    <a:pt x="472" y="570"/>
                  </a:lnTo>
                  <a:lnTo>
                    <a:pt x="472" y="570"/>
                  </a:lnTo>
                  <a:lnTo>
                    <a:pt x="472" y="570"/>
                  </a:lnTo>
                  <a:lnTo>
                    <a:pt x="472" y="570"/>
                  </a:lnTo>
                  <a:lnTo>
                    <a:pt x="472" y="570"/>
                  </a:lnTo>
                  <a:lnTo>
                    <a:pt x="471" y="570"/>
                  </a:lnTo>
                  <a:lnTo>
                    <a:pt x="471" y="570"/>
                  </a:lnTo>
                  <a:lnTo>
                    <a:pt x="471" y="570"/>
                  </a:lnTo>
                  <a:lnTo>
                    <a:pt x="471" y="570"/>
                  </a:lnTo>
                  <a:lnTo>
                    <a:pt x="471" y="570"/>
                  </a:lnTo>
                  <a:lnTo>
                    <a:pt x="471" y="570"/>
                  </a:lnTo>
                  <a:lnTo>
                    <a:pt x="471" y="570"/>
                  </a:lnTo>
                  <a:lnTo>
                    <a:pt x="471" y="570"/>
                  </a:lnTo>
                  <a:lnTo>
                    <a:pt x="471" y="570"/>
                  </a:lnTo>
                  <a:lnTo>
                    <a:pt x="471" y="570"/>
                  </a:lnTo>
                  <a:lnTo>
                    <a:pt x="471" y="570"/>
                  </a:lnTo>
                  <a:lnTo>
                    <a:pt x="470" y="570"/>
                  </a:lnTo>
                  <a:lnTo>
                    <a:pt x="470" y="570"/>
                  </a:lnTo>
                  <a:lnTo>
                    <a:pt x="470" y="570"/>
                  </a:lnTo>
                  <a:lnTo>
                    <a:pt x="470" y="570"/>
                  </a:lnTo>
                  <a:lnTo>
                    <a:pt x="470" y="570"/>
                  </a:lnTo>
                  <a:lnTo>
                    <a:pt x="470" y="570"/>
                  </a:lnTo>
                  <a:lnTo>
                    <a:pt x="470" y="570"/>
                  </a:lnTo>
                  <a:lnTo>
                    <a:pt x="470" y="570"/>
                  </a:lnTo>
                  <a:lnTo>
                    <a:pt x="470" y="570"/>
                  </a:lnTo>
                  <a:lnTo>
                    <a:pt x="470" y="570"/>
                  </a:lnTo>
                  <a:lnTo>
                    <a:pt x="470" y="570"/>
                  </a:lnTo>
                  <a:lnTo>
                    <a:pt x="470" y="570"/>
                  </a:lnTo>
                  <a:lnTo>
                    <a:pt x="469" y="570"/>
                  </a:lnTo>
                  <a:lnTo>
                    <a:pt x="469" y="570"/>
                  </a:lnTo>
                  <a:lnTo>
                    <a:pt x="469" y="570"/>
                  </a:lnTo>
                  <a:lnTo>
                    <a:pt x="469" y="570"/>
                  </a:lnTo>
                  <a:lnTo>
                    <a:pt x="469" y="570"/>
                  </a:lnTo>
                  <a:lnTo>
                    <a:pt x="469" y="570"/>
                  </a:lnTo>
                  <a:lnTo>
                    <a:pt x="469" y="570"/>
                  </a:lnTo>
                  <a:lnTo>
                    <a:pt x="469" y="570"/>
                  </a:lnTo>
                  <a:lnTo>
                    <a:pt x="469" y="570"/>
                  </a:lnTo>
                  <a:lnTo>
                    <a:pt x="469" y="570"/>
                  </a:lnTo>
                  <a:lnTo>
                    <a:pt x="468" y="570"/>
                  </a:lnTo>
                  <a:lnTo>
                    <a:pt x="468" y="570"/>
                  </a:lnTo>
                  <a:lnTo>
                    <a:pt x="468" y="570"/>
                  </a:lnTo>
                  <a:lnTo>
                    <a:pt x="468" y="570"/>
                  </a:lnTo>
                  <a:lnTo>
                    <a:pt x="468" y="570"/>
                  </a:lnTo>
                  <a:lnTo>
                    <a:pt x="468" y="570"/>
                  </a:lnTo>
                  <a:lnTo>
                    <a:pt x="468" y="570"/>
                  </a:lnTo>
                  <a:lnTo>
                    <a:pt x="468" y="570"/>
                  </a:lnTo>
                  <a:lnTo>
                    <a:pt x="468" y="570"/>
                  </a:lnTo>
                  <a:lnTo>
                    <a:pt x="468" y="570"/>
                  </a:lnTo>
                  <a:lnTo>
                    <a:pt x="468" y="570"/>
                  </a:lnTo>
                  <a:lnTo>
                    <a:pt x="468" y="570"/>
                  </a:lnTo>
                  <a:lnTo>
                    <a:pt x="467" y="570"/>
                  </a:lnTo>
                  <a:lnTo>
                    <a:pt x="467" y="570"/>
                  </a:lnTo>
                  <a:lnTo>
                    <a:pt x="467" y="570"/>
                  </a:lnTo>
                  <a:lnTo>
                    <a:pt x="467" y="570"/>
                  </a:lnTo>
                  <a:lnTo>
                    <a:pt x="467" y="570"/>
                  </a:lnTo>
                  <a:lnTo>
                    <a:pt x="467" y="570"/>
                  </a:lnTo>
                  <a:lnTo>
                    <a:pt x="467" y="570"/>
                  </a:lnTo>
                  <a:lnTo>
                    <a:pt x="467" y="570"/>
                  </a:lnTo>
                  <a:lnTo>
                    <a:pt x="467" y="570"/>
                  </a:lnTo>
                  <a:lnTo>
                    <a:pt x="467" y="570"/>
                  </a:lnTo>
                  <a:lnTo>
                    <a:pt x="467" y="570"/>
                  </a:lnTo>
                  <a:lnTo>
                    <a:pt x="466" y="570"/>
                  </a:lnTo>
                  <a:lnTo>
                    <a:pt x="466" y="570"/>
                  </a:lnTo>
                  <a:lnTo>
                    <a:pt x="466" y="570"/>
                  </a:lnTo>
                  <a:lnTo>
                    <a:pt x="466" y="570"/>
                  </a:lnTo>
                  <a:lnTo>
                    <a:pt x="466" y="570"/>
                  </a:lnTo>
                  <a:lnTo>
                    <a:pt x="466" y="570"/>
                  </a:lnTo>
                  <a:lnTo>
                    <a:pt x="466" y="570"/>
                  </a:lnTo>
                  <a:lnTo>
                    <a:pt x="466" y="570"/>
                  </a:lnTo>
                  <a:lnTo>
                    <a:pt x="466" y="570"/>
                  </a:lnTo>
                  <a:lnTo>
                    <a:pt x="466" y="570"/>
                  </a:lnTo>
                  <a:lnTo>
                    <a:pt x="465" y="570"/>
                  </a:lnTo>
                  <a:lnTo>
                    <a:pt x="465" y="570"/>
                  </a:lnTo>
                  <a:lnTo>
                    <a:pt x="465" y="570"/>
                  </a:lnTo>
                  <a:lnTo>
                    <a:pt x="465" y="570"/>
                  </a:lnTo>
                  <a:lnTo>
                    <a:pt x="465" y="570"/>
                  </a:lnTo>
                  <a:lnTo>
                    <a:pt x="465" y="570"/>
                  </a:lnTo>
                  <a:lnTo>
                    <a:pt x="465" y="570"/>
                  </a:lnTo>
                  <a:lnTo>
                    <a:pt x="465" y="570"/>
                  </a:lnTo>
                  <a:lnTo>
                    <a:pt x="465" y="570"/>
                  </a:lnTo>
                  <a:lnTo>
                    <a:pt x="465" y="570"/>
                  </a:lnTo>
                  <a:lnTo>
                    <a:pt x="465" y="570"/>
                  </a:lnTo>
                  <a:lnTo>
                    <a:pt x="465" y="570"/>
                  </a:lnTo>
                  <a:lnTo>
                    <a:pt x="464" y="570"/>
                  </a:lnTo>
                  <a:lnTo>
                    <a:pt x="464" y="570"/>
                  </a:lnTo>
                  <a:lnTo>
                    <a:pt x="464" y="570"/>
                  </a:lnTo>
                  <a:lnTo>
                    <a:pt x="464" y="570"/>
                  </a:lnTo>
                  <a:lnTo>
                    <a:pt x="464" y="570"/>
                  </a:lnTo>
                  <a:lnTo>
                    <a:pt x="464" y="570"/>
                  </a:lnTo>
                  <a:lnTo>
                    <a:pt x="464" y="570"/>
                  </a:lnTo>
                  <a:lnTo>
                    <a:pt x="464" y="570"/>
                  </a:lnTo>
                  <a:lnTo>
                    <a:pt x="464" y="570"/>
                  </a:lnTo>
                  <a:lnTo>
                    <a:pt x="464" y="570"/>
                  </a:lnTo>
                  <a:lnTo>
                    <a:pt x="463" y="570"/>
                  </a:lnTo>
                  <a:lnTo>
                    <a:pt x="463" y="570"/>
                  </a:lnTo>
                  <a:lnTo>
                    <a:pt x="463" y="570"/>
                  </a:lnTo>
                  <a:lnTo>
                    <a:pt x="463" y="570"/>
                  </a:lnTo>
                  <a:lnTo>
                    <a:pt x="463" y="570"/>
                  </a:lnTo>
                  <a:lnTo>
                    <a:pt x="463" y="570"/>
                  </a:lnTo>
                  <a:lnTo>
                    <a:pt x="463" y="570"/>
                  </a:lnTo>
                  <a:lnTo>
                    <a:pt x="463" y="570"/>
                  </a:lnTo>
                  <a:lnTo>
                    <a:pt x="463" y="570"/>
                  </a:lnTo>
                  <a:lnTo>
                    <a:pt x="463" y="570"/>
                  </a:lnTo>
                  <a:lnTo>
                    <a:pt x="463" y="570"/>
                  </a:lnTo>
                  <a:lnTo>
                    <a:pt x="463" y="570"/>
                  </a:lnTo>
                  <a:lnTo>
                    <a:pt x="462" y="570"/>
                  </a:lnTo>
                  <a:lnTo>
                    <a:pt x="462" y="570"/>
                  </a:lnTo>
                  <a:lnTo>
                    <a:pt x="462" y="570"/>
                  </a:lnTo>
                  <a:lnTo>
                    <a:pt x="462" y="570"/>
                  </a:lnTo>
                  <a:lnTo>
                    <a:pt x="462" y="570"/>
                  </a:lnTo>
                  <a:lnTo>
                    <a:pt x="462" y="570"/>
                  </a:lnTo>
                  <a:lnTo>
                    <a:pt x="462" y="570"/>
                  </a:lnTo>
                  <a:lnTo>
                    <a:pt x="462" y="570"/>
                  </a:lnTo>
                  <a:lnTo>
                    <a:pt x="462" y="570"/>
                  </a:lnTo>
                  <a:lnTo>
                    <a:pt x="462" y="570"/>
                  </a:lnTo>
                  <a:lnTo>
                    <a:pt x="462" y="570"/>
                  </a:lnTo>
                  <a:lnTo>
                    <a:pt x="461" y="570"/>
                  </a:lnTo>
                  <a:lnTo>
                    <a:pt x="461" y="570"/>
                  </a:lnTo>
                  <a:lnTo>
                    <a:pt x="461" y="570"/>
                  </a:lnTo>
                  <a:lnTo>
                    <a:pt x="461" y="570"/>
                  </a:lnTo>
                  <a:lnTo>
                    <a:pt x="461" y="570"/>
                  </a:lnTo>
                  <a:lnTo>
                    <a:pt x="461" y="570"/>
                  </a:lnTo>
                  <a:lnTo>
                    <a:pt x="461" y="570"/>
                  </a:lnTo>
                  <a:lnTo>
                    <a:pt x="461" y="570"/>
                  </a:lnTo>
                  <a:lnTo>
                    <a:pt x="461" y="570"/>
                  </a:lnTo>
                  <a:lnTo>
                    <a:pt x="461" y="570"/>
                  </a:lnTo>
                  <a:lnTo>
                    <a:pt x="461" y="570"/>
                  </a:lnTo>
                  <a:lnTo>
                    <a:pt x="460" y="570"/>
                  </a:lnTo>
                  <a:lnTo>
                    <a:pt x="460" y="570"/>
                  </a:lnTo>
                  <a:lnTo>
                    <a:pt x="460" y="570"/>
                  </a:lnTo>
                  <a:lnTo>
                    <a:pt x="460" y="570"/>
                  </a:lnTo>
                  <a:lnTo>
                    <a:pt x="460" y="570"/>
                  </a:lnTo>
                  <a:lnTo>
                    <a:pt x="460" y="570"/>
                  </a:lnTo>
                  <a:lnTo>
                    <a:pt x="460" y="570"/>
                  </a:lnTo>
                  <a:lnTo>
                    <a:pt x="460" y="570"/>
                  </a:lnTo>
                  <a:lnTo>
                    <a:pt x="460" y="570"/>
                  </a:lnTo>
                  <a:lnTo>
                    <a:pt x="460" y="570"/>
                  </a:lnTo>
                  <a:lnTo>
                    <a:pt x="460" y="570"/>
                  </a:lnTo>
                  <a:lnTo>
                    <a:pt x="459" y="570"/>
                  </a:lnTo>
                  <a:lnTo>
                    <a:pt x="459" y="570"/>
                  </a:lnTo>
                  <a:lnTo>
                    <a:pt x="459" y="570"/>
                  </a:lnTo>
                  <a:lnTo>
                    <a:pt x="459" y="570"/>
                  </a:lnTo>
                  <a:lnTo>
                    <a:pt x="459" y="570"/>
                  </a:lnTo>
                  <a:lnTo>
                    <a:pt x="459" y="570"/>
                  </a:lnTo>
                  <a:lnTo>
                    <a:pt x="459" y="570"/>
                  </a:lnTo>
                  <a:lnTo>
                    <a:pt x="459" y="570"/>
                  </a:lnTo>
                  <a:lnTo>
                    <a:pt x="459" y="570"/>
                  </a:lnTo>
                  <a:lnTo>
                    <a:pt x="459" y="570"/>
                  </a:lnTo>
                  <a:lnTo>
                    <a:pt x="459" y="570"/>
                  </a:lnTo>
                  <a:lnTo>
                    <a:pt x="458" y="570"/>
                  </a:lnTo>
                  <a:lnTo>
                    <a:pt x="458" y="570"/>
                  </a:lnTo>
                  <a:lnTo>
                    <a:pt x="458" y="570"/>
                  </a:lnTo>
                  <a:lnTo>
                    <a:pt x="458" y="570"/>
                  </a:lnTo>
                  <a:lnTo>
                    <a:pt x="458" y="570"/>
                  </a:lnTo>
                  <a:lnTo>
                    <a:pt x="458" y="570"/>
                  </a:lnTo>
                  <a:lnTo>
                    <a:pt x="458" y="570"/>
                  </a:lnTo>
                  <a:lnTo>
                    <a:pt x="458" y="570"/>
                  </a:lnTo>
                  <a:lnTo>
                    <a:pt x="458" y="570"/>
                  </a:lnTo>
                  <a:lnTo>
                    <a:pt x="458" y="570"/>
                  </a:lnTo>
                  <a:lnTo>
                    <a:pt x="458" y="570"/>
                  </a:lnTo>
                  <a:lnTo>
                    <a:pt x="457" y="570"/>
                  </a:lnTo>
                  <a:lnTo>
                    <a:pt x="457" y="570"/>
                  </a:lnTo>
                  <a:lnTo>
                    <a:pt x="457" y="570"/>
                  </a:lnTo>
                  <a:lnTo>
                    <a:pt x="457" y="570"/>
                  </a:lnTo>
                  <a:lnTo>
                    <a:pt x="457" y="570"/>
                  </a:lnTo>
                  <a:lnTo>
                    <a:pt x="457" y="570"/>
                  </a:lnTo>
                  <a:lnTo>
                    <a:pt x="457" y="570"/>
                  </a:lnTo>
                  <a:lnTo>
                    <a:pt x="457" y="570"/>
                  </a:lnTo>
                  <a:lnTo>
                    <a:pt x="457" y="570"/>
                  </a:lnTo>
                  <a:lnTo>
                    <a:pt x="457" y="570"/>
                  </a:lnTo>
                  <a:lnTo>
                    <a:pt x="457" y="570"/>
                  </a:lnTo>
                  <a:lnTo>
                    <a:pt x="457" y="570"/>
                  </a:lnTo>
                  <a:lnTo>
                    <a:pt x="456" y="570"/>
                  </a:lnTo>
                  <a:lnTo>
                    <a:pt x="456" y="570"/>
                  </a:lnTo>
                  <a:lnTo>
                    <a:pt x="456" y="570"/>
                  </a:lnTo>
                  <a:lnTo>
                    <a:pt x="456" y="570"/>
                  </a:lnTo>
                  <a:lnTo>
                    <a:pt x="456" y="570"/>
                  </a:lnTo>
                  <a:lnTo>
                    <a:pt x="456" y="570"/>
                  </a:lnTo>
                  <a:lnTo>
                    <a:pt x="456" y="570"/>
                  </a:lnTo>
                  <a:lnTo>
                    <a:pt x="456" y="570"/>
                  </a:lnTo>
                  <a:lnTo>
                    <a:pt x="456" y="570"/>
                  </a:lnTo>
                  <a:lnTo>
                    <a:pt x="456" y="570"/>
                  </a:lnTo>
                  <a:lnTo>
                    <a:pt x="455" y="570"/>
                  </a:lnTo>
                  <a:lnTo>
                    <a:pt x="455" y="570"/>
                  </a:lnTo>
                  <a:lnTo>
                    <a:pt x="455" y="570"/>
                  </a:lnTo>
                  <a:lnTo>
                    <a:pt x="455" y="570"/>
                  </a:lnTo>
                  <a:lnTo>
                    <a:pt x="455" y="570"/>
                  </a:lnTo>
                  <a:lnTo>
                    <a:pt x="455" y="570"/>
                  </a:lnTo>
                  <a:lnTo>
                    <a:pt x="455" y="570"/>
                  </a:lnTo>
                  <a:lnTo>
                    <a:pt x="455" y="570"/>
                  </a:lnTo>
                  <a:lnTo>
                    <a:pt x="455" y="570"/>
                  </a:lnTo>
                  <a:lnTo>
                    <a:pt x="455" y="570"/>
                  </a:lnTo>
                  <a:lnTo>
                    <a:pt x="455" y="570"/>
                  </a:lnTo>
                  <a:lnTo>
                    <a:pt x="455" y="570"/>
                  </a:lnTo>
                  <a:lnTo>
                    <a:pt x="454" y="570"/>
                  </a:lnTo>
                  <a:lnTo>
                    <a:pt x="454" y="570"/>
                  </a:lnTo>
                  <a:lnTo>
                    <a:pt x="454" y="570"/>
                  </a:lnTo>
                  <a:lnTo>
                    <a:pt x="454" y="570"/>
                  </a:lnTo>
                  <a:lnTo>
                    <a:pt x="454" y="570"/>
                  </a:lnTo>
                  <a:lnTo>
                    <a:pt x="454" y="570"/>
                  </a:lnTo>
                  <a:lnTo>
                    <a:pt x="454" y="570"/>
                  </a:lnTo>
                  <a:lnTo>
                    <a:pt x="454" y="570"/>
                  </a:lnTo>
                  <a:lnTo>
                    <a:pt x="454" y="570"/>
                  </a:lnTo>
                  <a:lnTo>
                    <a:pt x="454" y="570"/>
                  </a:lnTo>
                  <a:lnTo>
                    <a:pt x="454" y="570"/>
                  </a:lnTo>
                  <a:lnTo>
                    <a:pt x="453" y="570"/>
                  </a:lnTo>
                  <a:lnTo>
                    <a:pt x="453" y="570"/>
                  </a:lnTo>
                  <a:lnTo>
                    <a:pt x="453" y="570"/>
                  </a:lnTo>
                  <a:lnTo>
                    <a:pt x="453" y="570"/>
                  </a:lnTo>
                  <a:lnTo>
                    <a:pt x="453" y="570"/>
                  </a:lnTo>
                  <a:lnTo>
                    <a:pt x="453" y="570"/>
                  </a:lnTo>
                  <a:lnTo>
                    <a:pt x="453" y="570"/>
                  </a:lnTo>
                  <a:lnTo>
                    <a:pt x="453" y="570"/>
                  </a:lnTo>
                  <a:lnTo>
                    <a:pt x="453" y="570"/>
                  </a:lnTo>
                  <a:lnTo>
                    <a:pt x="453" y="570"/>
                  </a:lnTo>
                  <a:lnTo>
                    <a:pt x="452" y="570"/>
                  </a:lnTo>
                  <a:lnTo>
                    <a:pt x="452" y="570"/>
                  </a:lnTo>
                  <a:lnTo>
                    <a:pt x="452" y="570"/>
                  </a:lnTo>
                  <a:lnTo>
                    <a:pt x="452" y="570"/>
                  </a:lnTo>
                  <a:lnTo>
                    <a:pt x="452" y="570"/>
                  </a:lnTo>
                  <a:lnTo>
                    <a:pt x="452" y="570"/>
                  </a:lnTo>
                  <a:lnTo>
                    <a:pt x="452" y="570"/>
                  </a:lnTo>
                  <a:lnTo>
                    <a:pt x="452" y="570"/>
                  </a:lnTo>
                  <a:lnTo>
                    <a:pt x="452" y="570"/>
                  </a:lnTo>
                  <a:lnTo>
                    <a:pt x="452" y="570"/>
                  </a:lnTo>
                  <a:lnTo>
                    <a:pt x="452" y="570"/>
                  </a:lnTo>
                  <a:lnTo>
                    <a:pt x="452" y="570"/>
                  </a:lnTo>
                  <a:lnTo>
                    <a:pt x="451" y="570"/>
                  </a:lnTo>
                  <a:lnTo>
                    <a:pt x="451" y="570"/>
                  </a:lnTo>
                  <a:lnTo>
                    <a:pt x="451" y="570"/>
                  </a:lnTo>
                  <a:lnTo>
                    <a:pt x="451" y="570"/>
                  </a:lnTo>
                  <a:lnTo>
                    <a:pt x="451" y="570"/>
                  </a:lnTo>
                  <a:lnTo>
                    <a:pt x="451" y="570"/>
                  </a:lnTo>
                  <a:lnTo>
                    <a:pt x="451" y="570"/>
                  </a:lnTo>
                  <a:lnTo>
                    <a:pt x="451" y="570"/>
                  </a:lnTo>
                  <a:lnTo>
                    <a:pt x="451" y="570"/>
                  </a:lnTo>
                  <a:lnTo>
                    <a:pt x="451" y="570"/>
                  </a:lnTo>
                  <a:lnTo>
                    <a:pt x="450" y="570"/>
                  </a:lnTo>
                  <a:lnTo>
                    <a:pt x="450" y="570"/>
                  </a:lnTo>
                  <a:lnTo>
                    <a:pt x="450" y="570"/>
                  </a:lnTo>
                  <a:lnTo>
                    <a:pt x="450" y="570"/>
                  </a:lnTo>
                  <a:lnTo>
                    <a:pt x="450" y="570"/>
                  </a:lnTo>
                  <a:lnTo>
                    <a:pt x="450" y="570"/>
                  </a:lnTo>
                  <a:lnTo>
                    <a:pt x="450" y="570"/>
                  </a:lnTo>
                  <a:lnTo>
                    <a:pt x="450" y="570"/>
                  </a:lnTo>
                  <a:lnTo>
                    <a:pt x="450" y="570"/>
                  </a:lnTo>
                  <a:lnTo>
                    <a:pt x="450" y="570"/>
                  </a:lnTo>
                  <a:lnTo>
                    <a:pt x="450" y="570"/>
                  </a:lnTo>
                  <a:lnTo>
                    <a:pt x="450" y="570"/>
                  </a:lnTo>
                  <a:lnTo>
                    <a:pt x="449" y="570"/>
                  </a:lnTo>
                  <a:lnTo>
                    <a:pt x="449" y="570"/>
                  </a:lnTo>
                  <a:lnTo>
                    <a:pt x="449" y="570"/>
                  </a:lnTo>
                  <a:lnTo>
                    <a:pt x="449" y="570"/>
                  </a:lnTo>
                  <a:lnTo>
                    <a:pt x="449" y="570"/>
                  </a:lnTo>
                  <a:lnTo>
                    <a:pt x="449" y="570"/>
                  </a:lnTo>
                  <a:lnTo>
                    <a:pt x="449" y="570"/>
                  </a:lnTo>
                  <a:lnTo>
                    <a:pt x="449" y="570"/>
                  </a:lnTo>
                  <a:lnTo>
                    <a:pt x="449" y="570"/>
                  </a:lnTo>
                  <a:lnTo>
                    <a:pt x="449" y="570"/>
                  </a:lnTo>
                  <a:lnTo>
                    <a:pt x="449" y="570"/>
                  </a:lnTo>
                  <a:lnTo>
                    <a:pt x="448" y="570"/>
                  </a:lnTo>
                  <a:lnTo>
                    <a:pt x="448" y="570"/>
                  </a:lnTo>
                  <a:lnTo>
                    <a:pt x="448" y="570"/>
                  </a:lnTo>
                  <a:lnTo>
                    <a:pt x="448" y="570"/>
                  </a:lnTo>
                  <a:lnTo>
                    <a:pt x="448" y="570"/>
                  </a:lnTo>
                  <a:lnTo>
                    <a:pt x="448" y="570"/>
                  </a:lnTo>
                  <a:lnTo>
                    <a:pt x="448" y="570"/>
                  </a:lnTo>
                  <a:lnTo>
                    <a:pt x="448" y="570"/>
                  </a:lnTo>
                  <a:lnTo>
                    <a:pt x="448" y="570"/>
                  </a:lnTo>
                  <a:lnTo>
                    <a:pt x="448" y="570"/>
                  </a:lnTo>
                  <a:lnTo>
                    <a:pt x="448" y="570"/>
                  </a:lnTo>
                  <a:lnTo>
                    <a:pt x="447" y="570"/>
                  </a:lnTo>
                  <a:lnTo>
                    <a:pt x="447" y="570"/>
                  </a:lnTo>
                  <a:lnTo>
                    <a:pt x="447" y="570"/>
                  </a:lnTo>
                  <a:lnTo>
                    <a:pt x="447" y="570"/>
                  </a:lnTo>
                  <a:lnTo>
                    <a:pt x="447" y="570"/>
                  </a:lnTo>
                  <a:lnTo>
                    <a:pt x="447" y="570"/>
                  </a:lnTo>
                  <a:lnTo>
                    <a:pt x="447" y="570"/>
                  </a:lnTo>
                  <a:lnTo>
                    <a:pt x="447" y="570"/>
                  </a:lnTo>
                  <a:lnTo>
                    <a:pt x="447" y="570"/>
                  </a:lnTo>
                  <a:lnTo>
                    <a:pt x="447" y="570"/>
                  </a:lnTo>
                  <a:lnTo>
                    <a:pt x="447" y="570"/>
                  </a:lnTo>
                  <a:lnTo>
                    <a:pt x="446" y="570"/>
                  </a:lnTo>
                  <a:lnTo>
                    <a:pt x="446" y="570"/>
                  </a:lnTo>
                  <a:lnTo>
                    <a:pt x="446" y="570"/>
                  </a:lnTo>
                  <a:lnTo>
                    <a:pt x="446" y="570"/>
                  </a:lnTo>
                  <a:lnTo>
                    <a:pt x="446" y="570"/>
                  </a:lnTo>
                  <a:lnTo>
                    <a:pt x="446" y="570"/>
                  </a:lnTo>
                  <a:lnTo>
                    <a:pt x="446" y="570"/>
                  </a:lnTo>
                  <a:lnTo>
                    <a:pt x="446" y="570"/>
                  </a:lnTo>
                  <a:lnTo>
                    <a:pt x="446" y="570"/>
                  </a:lnTo>
                  <a:lnTo>
                    <a:pt x="446" y="570"/>
                  </a:lnTo>
                  <a:lnTo>
                    <a:pt x="446" y="570"/>
                  </a:lnTo>
                  <a:lnTo>
                    <a:pt x="445" y="570"/>
                  </a:lnTo>
                  <a:lnTo>
                    <a:pt x="445" y="570"/>
                  </a:lnTo>
                  <a:lnTo>
                    <a:pt x="445" y="570"/>
                  </a:lnTo>
                  <a:lnTo>
                    <a:pt x="445" y="570"/>
                  </a:lnTo>
                  <a:lnTo>
                    <a:pt x="445" y="570"/>
                  </a:lnTo>
                  <a:lnTo>
                    <a:pt x="445" y="570"/>
                  </a:lnTo>
                  <a:lnTo>
                    <a:pt x="445" y="570"/>
                  </a:lnTo>
                  <a:lnTo>
                    <a:pt x="445" y="570"/>
                  </a:lnTo>
                  <a:lnTo>
                    <a:pt x="445" y="570"/>
                  </a:lnTo>
                  <a:lnTo>
                    <a:pt x="445" y="570"/>
                  </a:lnTo>
                  <a:lnTo>
                    <a:pt x="445" y="570"/>
                  </a:lnTo>
                  <a:lnTo>
                    <a:pt x="444" y="570"/>
                  </a:lnTo>
                  <a:lnTo>
                    <a:pt x="444" y="570"/>
                  </a:lnTo>
                  <a:lnTo>
                    <a:pt x="444" y="570"/>
                  </a:lnTo>
                  <a:lnTo>
                    <a:pt x="444" y="570"/>
                  </a:lnTo>
                  <a:lnTo>
                    <a:pt x="444" y="570"/>
                  </a:lnTo>
                  <a:lnTo>
                    <a:pt x="444" y="570"/>
                  </a:lnTo>
                  <a:lnTo>
                    <a:pt x="444" y="570"/>
                  </a:lnTo>
                  <a:lnTo>
                    <a:pt x="444" y="570"/>
                  </a:lnTo>
                  <a:lnTo>
                    <a:pt x="444" y="570"/>
                  </a:lnTo>
                  <a:lnTo>
                    <a:pt x="444" y="570"/>
                  </a:lnTo>
                  <a:lnTo>
                    <a:pt x="444" y="570"/>
                  </a:lnTo>
                  <a:lnTo>
                    <a:pt x="444" y="570"/>
                  </a:lnTo>
                  <a:lnTo>
                    <a:pt x="443" y="570"/>
                  </a:lnTo>
                  <a:lnTo>
                    <a:pt x="443" y="570"/>
                  </a:lnTo>
                  <a:lnTo>
                    <a:pt x="443" y="570"/>
                  </a:lnTo>
                  <a:lnTo>
                    <a:pt x="443" y="570"/>
                  </a:lnTo>
                  <a:lnTo>
                    <a:pt x="443" y="570"/>
                  </a:lnTo>
                  <a:lnTo>
                    <a:pt x="443" y="570"/>
                  </a:lnTo>
                  <a:lnTo>
                    <a:pt x="443" y="570"/>
                  </a:lnTo>
                  <a:lnTo>
                    <a:pt x="443" y="570"/>
                  </a:lnTo>
                  <a:lnTo>
                    <a:pt x="443" y="570"/>
                  </a:lnTo>
                  <a:lnTo>
                    <a:pt x="443" y="570"/>
                  </a:lnTo>
                  <a:lnTo>
                    <a:pt x="442" y="570"/>
                  </a:lnTo>
                  <a:lnTo>
                    <a:pt x="442" y="570"/>
                  </a:lnTo>
                  <a:lnTo>
                    <a:pt x="442" y="570"/>
                  </a:lnTo>
                  <a:lnTo>
                    <a:pt x="442" y="570"/>
                  </a:lnTo>
                  <a:lnTo>
                    <a:pt x="442" y="570"/>
                  </a:lnTo>
                  <a:lnTo>
                    <a:pt x="442" y="570"/>
                  </a:lnTo>
                  <a:lnTo>
                    <a:pt x="442" y="570"/>
                  </a:lnTo>
                  <a:lnTo>
                    <a:pt x="442" y="570"/>
                  </a:lnTo>
                  <a:lnTo>
                    <a:pt x="442" y="570"/>
                  </a:lnTo>
                  <a:lnTo>
                    <a:pt x="442" y="570"/>
                  </a:lnTo>
                  <a:lnTo>
                    <a:pt x="442" y="570"/>
                  </a:lnTo>
                  <a:lnTo>
                    <a:pt x="442" y="570"/>
                  </a:lnTo>
                  <a:lnTo>
                    <a:pt x="441" y="570"/>
                  </a:lnTo>
                  <a:lnTo>
                    <a:pt x="441" y="570"/>
                  </a:lnTo>
                  <a:lnTo>
                    <a:pt x="441" y="570"/>
                  </a:lnTo>
                  <a:lnTo>
                    <a:pt x="441" y="570"/>
                  </a:lnTo>
                  <a:lnTo>
                    <a:pt x="441" y="570"/>
                  </a:lnTo>
                  <a:lnTo>
                    <a:pt x="441" y="570"/>
                  </a:lnTo>
                  <a:lnTo>
                    <a:pt x="441" y="570"/>
                  </a:lnTo>
                  <a:lnTo>
                    <a:pt x="441" y="570"/>
                  </a:lnTo>
                  <a:lnTo>
                    <a:pt x="441" y="570"/>
                  </a:lnTo>
                  <a:lnTo>
                    <a:pt x="441" y="570"/>
                  </a:lnTo>
                  <a:lnTo>
                    <a:pt x="441" y="570"/>
                  </a:lnTo>
                  <a:lnTo>
                    <a:pt x="440" y="570"/>
                  </a:lnTo>
                  <a:lnTo>
                    <a:pt x="440" y="570"/>
                  </a:lnTo>
                  <a:lnTo>
                    <a:pt x="440" y="570"/>
                  </a:lnTo>
                  <a:lnTo>
                    <a:pt x="440" y="570"/>
                  </a:lnTo>
                  <a:lnTo>
                    <a:pt x="440" y="570"/>
                  </a:lnTo>
                  <a:lnTo>
                    <a:pt x="440" y="570"/>
                  </a:lnTo>
                  <a:lnTo>
                    <a:pt x="440" y="570"/>
                  </a:lnTo>
                  <a:lnTo>
                    <a:pt x="440" y="570"/>
                  </a:lnTo>
                  <a:lnTo>
                    <a:pt x="440" y="570"/>
                  </a:lnTo>
                  <a:lnTo>
                    <a:pt x="440" y="570"/>
                  </a:lnTo>
                  <a:lnTo>
                    <a:pt x="439" y="570"/>
                  </a:lnTo>
                  <a:lnTo>
                    <a:pt x="439" y="570"/>
                  </a:lnTo>
                  <a:lnTo>
                    <a:pt x="439" y="570"/>
                  </a:lnTo>
                  <a:lnTo>
                    <a:pt x="439" y="570"/>
                  </a:lnTo>
                  <a:lnTo>
                    <a:pt x="439" y="570"/>
                  </a:lnTo>
                  <a:lnTo>
                    <a:pt x="439" y="570"/>
                  </a:lnTo>
                  <a:lnTo>
                    <a:pt x="439" y="570"/>
                  </a:lnTo>
                  <a:lnTo>
                    <a:pt x="439" y="570"/>
                  </a:lnTo>
                  <a:lnTo>
                    <a:pt x="439" y="570"/>
                  </a:lnTo>
                  <a:lnTo>
                    <a:pt x="439" y="570"/>
                  </a:lnTo>
                  <a:lnTo>
                    <a:pt x="439" y="570"/>
                  </a:lnTo>
                  <a:lnTo>
                    <a:pt x="439" y="570"/>
                  </a:lnTo>
                  <a:lnTo>
                    <a:pt x="438" y="570"/>
                  </a:lnTo>
                  <a:lnTo>
                    <a:pt x="438" y="570"/>
                  </a:lnTo>
                  <a:lnTo>
                    <a:pt x="438" y="570"/>
                  </a:lnTo>
                  <a:lnTo>
                    <a:pt x="438" y="570"/>
                  </a:lnTo>
                  <a:lnTo>
                    <a:pt x="438" y="570"/>
                  </a:lnTo>
                  <a:lnTo>
                    <a:pt x="438" y="570"/>
                  </a:lnTo>
                  <a:lnTo>
                    <a:pt x="438" y="570"/>
                  </a:lnTo>
                  <a:lnTo>
                    <a:pt x="438" y="570"/>
                  </a:lnTo>
                  <a:lnTo>
                    <a:pt x="438" y="570"/>
                  </a:lnTo>
                  <a:lnTo>
                    <a:pt x="438" y="570"/>
                  </a:lnTo>
                  <a:lnTo>
                    <a:pt x="437" y="570"/>
                  </a:lnTo>
                  <a:lnTo>
                    <a:pt x="437" y="570"/>
                  </a:lnTo>
                  <a:lnTo>
                    <a:pt x="437" y="570"/>
                  </a:lnTo>
                  <a:lnTo>
                    <a:pt x="437" y="570"/>
                  </a:lnTo>
                  <a:lnTo>
                    <a:pt x="437" y="570"/>
                  </a:lnTo>
                  <a:lnTo>
                    <a:pt x="437" y="570"/>
                  </a:lnTo>
                  <a:lnTo>
                    <a:pt x="437" y="570"/>
                  </a:lnTo>
                  <a:lnTo>
                    <a:pt x="437" y="570"/>
                  </a:lnTo>
                  <a:lnTo>
                    <a:pt x="437" y="570"/>
                  </a:lnTo>
                  <a:lnTo>
                    <a:pt x="437" y="570"/>
                  </a:lnTo>
                  <a:lnTo>
                    <a:pt x="437" y="570"/>
                  </a:lnTo>
                  <a:lnTo>
                    <a:pt x="437" y="570"/>
                  </a:lnTo>
                  <a:lnTo>
                    <a:pt x="436" y="570"/>
                  </a:lnTo>
                  <a:lnTo>
                    <a:pt x="436" y="570"/>
                  </a:lnTo>
                  <a:lnTo>
                    <a:pt x="436" y="570"/>
                  </a:lnTo>
                  <a:lnTo>
                    <a:pt x="436" y="570"/>
                  </a:lnTo>
                  <a:lnTo>
                    <a:pt x="436" y="570"/>
                  </a:lnTo>
                  <a:lnTo>
                    <a:pt x="436" y="570"/>
                  </a:lnTo>
                  <a:lnTo>
                    <a:pt x="436" y="570"/>
                  </a:lnTo>
                  <a:lnTo>
                    <a:pt x="436" y="570"/>
                  </a:lnTo>
                  <a:lnTo>
                    <a:pt x="436" y="570"/>
                  </a:lnTo>
                  <a:lnTo>
                    <a:pt x="436" y="570"/>
                  </a:lnTo>
                  <a:lnTo>
                    <a:pt x="436" y="570"/>
                  </a:lnTo>
                  <a:lnTo>
                    <a:pt x="435" y="570"/>
                  </a:lnTo>
                  <a:lnTo>
                    <a:pt x="435" y="570"/>
                  </a:lnTo>
                  <a:lnTo>
                    <a:pt x="435" y="570"/>
                  </a:lnTo>
                  <a:lnTo>
                    <a:pt x="435" y="570"/>
                  </a:lnTo>
                  <a:lnTo>
                    <a:pt x="435" y="570"/>
                  </a:lnTo>
                  <a:lnTo>
                    <a:pt x="435" y="570"/>
                  </a:lnTo>
                  <a:lnTo>
                    <a:pt x="435" y="570"/>
                  </a:lnTo>
                  <a:lnTo>
                    <a:pt x="435" y="570"/>
                  </a:lnTo>
                  <a:lnTo>
                    <a:pt x="435" y="570"/>
                  </a:lnTo>
                  <a:lnTo>
                    <a:pt x="435" y="570"/>
                  </a:lnTo>
                  <a:lnTo>
                    <a:pt x="435" y="570"/>
                  </a:lnTo>
                  <a:lnTo>
                    <a:pt x="434" y="570"/>
                  </a:lnTo>
                  <a:lnTo>
                    <a:pt x="434" y="570"/>
                  </a:lnTo>
                  <a:lnTo>
                    <a:pt x="434" y="570"/>
                  </a:lnTo>
                  <a:lnTo>
                    <a:pt x="434" y="570"/>
                  </a:lnTo>
                  <a:lnTo>
                    <a:pt x="434" y="570"/>
                  </a:lnTo>
                  <a:lnTo>
                    <a:pt x="434" y="570"/>
                  </a:lnTo>
                  <a:lnTo>
                    <a:pt x="434" y="570"/>
                  </a:lnTo>
                  <a:lnTo>
                    <a:pt x="434" y="570"/>
                  </a:lnTo>
                  <a:lnTo>
                    <a:pt x="434" y="570"/>
                  </a:lnTo>
                  <a:lnTo>
                    <a:pt x="434" y="570"/>
                  </a:lnTo>
                  <a:lnTo>
                    <a:pt x="434" y="570"/>
                  </a:lnTo>
                  <a:lnTo>
                    <a:pt x="433" y="570"/>
                  </a:lnTo>
                  <a:lnTo>
                    <a:pt x="433" y="570"/>
                  </a:lnTo>
                  <a:lnTo>
                    <a:pt x="433" y="570"/>
                  </a:lnTo>
                  <a:lnTo>
                    <a:pt x="433" y="570"/>
                  </a:lnTo>
                  <a:lnTo>
                    <a:pt x="433" y="570"/>
                  </a:lnTo>
                  <a:lnTo>
                    <a:pt x="433" y="570"/>
                  </a:lnTo>
                  <a:lnTo>
                    <a:pt x="433" y="570"/>
                  </a:lnTo>
                  <a:lnTo>
                    <a:pt x="433" y="570"/>
                  </a:lnTo>
                  <a:lnTo>
                    <a:pt x="433" y="570"/>
                  </a:lnTo>
                  <a:lnTo>
                    <a:pt x="433" y="570"/>
                  </a:lnTo>
                  <a:lnTo>
                    <a:pt x="433" y="570"/>
                  </a:lnTo>
                  <a:lnTo>
                    <a:pt x="433" y="570"/>
                  </a:lnTo>
                  <a:lnTo>
                    <a:pt x="432" y="570"/>
                  </a:lnTo>
                  <a:lnTo>
                    <a:pt x="432" y="570"/>
                  </a:lnTo>
                  <a:lnTo>
                    <a:pt x="432" y="570"/>
                  </a:lnTo>
                  <a:lnTo>
                    <a:pt x="432" y="570"/>
                  </a:lnTo>
                  <a:lnTo>
                    <a:pt x="432" y="570"/>
                  </a:lnTo>
                  <a:lnTo>
                    <a:pt x="432" y="570"/>
                  </a:lnTo>
                  <a:lnTo>
                    <a:pt x="432" y="570"/>
                  </a:lnTo>
                  <a:lnTo>
                    <a:pt x="432" y="570"/>
                  </a:lnTo>
                  <a:lnTo>
                    <a:pt x="432" y="570"/>
                  </a:lnTo>
                  <a:lnTo>
                    <a:pt x="432" y="570"/>
                  </a:lnTo>
                  <a:lnTo>
                    <a:pt x="431" y="570"/>
                  </a:lnTo>
                  <a:lnTo>
                    <a:pt x="431" y="570"/>
                  </a:lnTo>
                  <a:lnTo>
                    <a:pt x="431" y="570"/>
                  </a:lnTo>
                  <a:lnTo>
                    <a:pt x="431" y="570"/>
                  </a:lnTo>
                  <a:lnTo>
                    <a:pt x="431" y="570"/>
                  </a:lnTo>
                  <a:lnTo>
                    <a:pt x="431" y="570"/>
                  </a:lnTo>
                  <a:lnTo>
                    <a:pt x="431" y="570"/>
                  </a:lnTo>
                  <a:lnTo>
                    <a:pt x="431" y="570"/>
                  </a:lnTo>
                  <a:lnTo>
                    <a:pt x="431" y="570"/>
                  </a:lnTo>
                  <a:lnTo>
                    <a:pt x="431" y="570"/>
                  </a:lnTo>
                  <a:lnTo>
                    <a:pt x="431" y="570"/>
                  </a:lnTo>
                  <a:lnTo>
                    <a:pt x="431" y="570"/>
                  </a:lnTo>
                  <a:lnTo>
                    <a:pt x="430" y="570"/>
                  </a:lnTo>
                  <a:lnTo>
                    <a:pt x="430" y="570"/>
                  </a:lnTo>
                  <a:lnTo>
                    <a:pt x="430" y="570"/>
                  </a:lnTo>
                  <a:lnTo>
                    <a:pt x="430" y="570"/>
                  </a:lnTo>
                  <a:lnTo>
                    <a:pt x="430" y="570"/>
                  </a:lnTo>
                  <a:lnTo>
                    <a:pt x="430" y="570"/>
                  </a:lnTo>
                  <a:lnTo>
                    <a:pt x="430" y="570"/>
                  </a:lnTo>
                  <a:lnTo>
                    <a:pt x="430" y="570"/>
                  </a:lnTo>
                  <a:lnTo>
                    <a:pt x="430" y="570"/>
                  </a:lnTo>
                  <a:lnTo>
                    <a:pt x="430" y="570"/>
                  </a:lnTo>
                  <a:lnTo>
                    <a:pt x="429" y="570"/>
                  </a:lnTo>
                  <a:lnTo>
                    <a:pt x="429" y="570"/>
                  </a:lnTo>
                  <a:lnTo>
                    <a:pt x="429" y="570"/>
                  </a:lnTo>
                  <a:lnTo>
                    <a:pt x="429" y="570"/>
                  </a:lnTo>
                  <a:lnTo>
                    <a:pt x="429" y="570"/>
                  </a:lnTo>
                  <a:lnTo>
                    <a:pt x="429" y="570"/>
                  </a:lnTo>
                  <a:lnTo>
                    <a:pt x="429" y="570"/>
                  </a:lnTo>
                  <a:lnTo>
                    <a:pt x="429" y="570"/>
                  </a:lnTo>
                  <a:lnTo>
                    <a:pt x="429" y="570"/>
                  </a:lnTo>
                  <a:lnTo>
                    <a:pt x="429" y="570"/>
                  </a:lnTo>
                  <a:lnTo>
                    <a:pt x="429" y="570"/>
                  </a:lnTo>
                  <a:lnTo>
                    <a:pt x="429" y="570"/>
                  </a:lnTo>
                  <a:lnTo>
                    <a:pt x="428" y="570"/>
                  </a:lnTo>
                  <a:lnTo>
                    <a:pt x="428" y="570"/>
                  </a:lnTo>
                  <a:lnTo>
                    <a:pt x="428" y="570"/>
                  </a:lnTo>
                  <a:lnTo>
                    <a:pt x="428" y="570"/>
                  </a:lnTo>
                  <a:lnTo>
                    <a:pt x="428" y="570"/>
                  </a:lnTo>
                  <a:lnTo>
                    <a:pt x="428" y="570"/>
                  </a:lnTo>
                  <a:lnTo>
                    <a:pt x="428" y="570"/>
                  </a:lnTo>
                  <a:lnTo>
                    <a:pt x="428" y="570"/>
                  </a:lnTo>
                  <a:lnTo>
                    <a:pt x="428" y="570"/>
                  </a:lnTo>
                  <a:lnTo>
                    <a:pt x="428" y="570"/>
                  </a:lnTo>
                  <a:lnTo>
                    <a:pt x="428" y="570"/>
                  </a:lnTo>
                  <a:lnTo>
                    <a:pt x="427" y="570"/>
                  </a:lnTo>
                  <a:lnTo>
                    <a:pt x="427" y="570"/>
                  </a:lnTo>
                  <a:lnTo>
                    <a:pt x="427" y="570"/>
                  </a:lnTo>
                  <a:lnTo>
                    <a:pt x="427" y="570"/>
                  </a:lnTo>
                  <a:lnTo>
                    <a:pt x="427" y="570"/>
                  </a:lnTo>
                  <a:lnTo>
                    <a:pt x="427" y="570"/>
                  </a:lnTo>
                  <a:lnTo>
                    <a:pt x="427" y="570"/>
                  </a:lnTo>
                  <a:lnTo>
                    <a:pt x="427" y="570"/>
                  </a:lnTo>
                  <a:lnTo>
                    <a:pt x="427" y="570"/>
                  </a:lnTo>
                  <a:lnTo>
                    <a:pt x="427" y="570"/>
                  </a:lnTo>
                  <a:lnTo>
                    <a:pt x="426" y="570"/>
                  </a:lnTo>
                  <a:lnTo>
                    <a:pt x="426" y="570"/>
                  </a:lnTo>
                  <a:lnTo>
                    <a:pt x="426" y="570"/>
                  </a:lnTo>
                  <a:lnTo>
                    <a:pt x="426" y="570"/>
                  </a:lnTo>
                  <a:lnTo>
                    <a:pt x="426" y="570"/>
                  </a:lnTo>
                  <a:lnTo>
                    <a:pt x="426" y="570"/>
                  </a:lnTo>
                  <a:lnTo>
                    <a:pt x="426" y="570"/>
                  </a:lnTo>
                  <a:lnTo>
                    <a:pt x="426" y="570"/>
                  </a:lnTo>
                  <a:lnTo>
                    <a:pt x="426" y="570"/>
                  </a:lnTo>
                  <a:lnTo>
                    <a:pt x="426" y="570"/>
                  </a:lnTo>
                  <a:lnTo>
                    <a:pt x="426" y="570"/>
                  </a:lnTo>
                  <a:lnTo>
                    <a:pt x="426" y="570"/>
                  </a:lnTo>
                  <a:lnTo>
                    <a:pt x="425" y="570"/>
                  </a:lnTo>
                  <a:lnTo>
                    <a:pt x="425" y="570"/>
                  </a:lnTo>
                  <a:lnTo>
                    <a:pt x="425" y="570"/>
                  </a:lnTo>
                  <a:lnTo>
                    <a:pt x="425" y="570"/>
                  </a:lnTo>
                  <a:lnTo>
                    <a:pt x="425" y="570"/>
                  </a:lnTo>
                  <a:lnTo>
                    <a:pt x="425" y="570"/>
                  </a:lnTo>
                  <a:lnTo>
                    <a:pt x="425" y="570"/>
                  </a:lnTo>
                  <a:lnTo>
                    <a:pt x="425" y="570"/>
                  </a:lnTo>
                  <a:lnTo>
                    <a:pt x="425" y="570"/>
                  </a:lnTo>
                  <a:lnTo>
                    <a:pt x="425" y="570"/>
                  </a:lnTo>
                  <a:lnTo>
                    <a:pt x="424" y="570"/>
                  </a:lnTo>
                  <a:lnTo>
                    <a:pt x="424" y="570"/>
                  </a:lnTo>
                  <a:lnTo>
                    <a:pt x="424" y="570"/>
                  </a:lnTo>
                  <a:lnTo>
                    <a:pt x="424" y="570"/>
                  </a:lnTo>
                  <a:lnTo>
                    <a:pt x="424" y="570"/>
                  </a:lnTo>
                  <a:lnTo>
                    <a:pt x="424" y="570"/>
                  </a:lnTo>
                  <a:lnTo>
                    <a:pt x="424" y="570"/>
                  </a:lnTo>
                  <a:lnTo>
                    <a:pt x="424" y="570"/>
                  </a:lnTo>
                  <a:lnTo>
                    <a:pt x="424" y="570"/>
                  </a:lnTo>
                  <a:lnTo>
                    <a:pt x="424" y="570"/>
                  </a:lnTo>
                  <a:lnTo>
                    <a:pt x="424" y="570"/>
                  </a:lnTo>
                  <a:lnTo>
                    <a:pt x="424" y="570"/>
                  </a:lnTo>
                  <a:lnTo>
                    <a:pt x="423" y="570"/>
                  </a:lnTo>
                  <a:lnTo>
                    <a:pt x="423" y="570"/>
                  </a:lnTo>
                  <a:lnTo>
                    <a:pt x="423" y="570"/>
                  </a:lnTo>
                  <a:lnTo>
                    <a:pt x="423" y="570"/>
                  </a:lnTo>
                  <a:lnTo>
                    <a:pt x="423" y="570"/>
                  </a:lnTo>
                  <a:lnTo>
                    <a:pt x="423" y="570"/>
                  </a:lnTo>
                  <a:lnTo>
                    <a:pt x="423" y="570"/>
                  </a:lnTo>
                  <a:lnTo>
                    <a:pt x="423" y="570"/>
                  </a:lnTo>
                  <a:lnTo>
                    <a:pt x="423" y="570"/>
                  </a:lnTo>
                  <a:lnTo>
                    <a:pt x="423" y="570"/>
                  </a:lnTo>
                  <a:lnTo>
                    <a:pt x="423" y="570"/>
                  </a:lnTo>
                  <a:lnTo>
                    <a:pt x="422" y="570"/>
                  </a:lnTo>
                  <a:lnTo>
                    <a:pt x="422" y="570"/>
                  </a:lnTo>
                  <a:lnTo>
                    <a:pt x="422" y="570"/>
                  </a:lnTo>
                  <a:lnTo>
                    <a:pt x="422" y="570"/>
                  </a:lnTo>
                  <a:lnTo>
                    <a:pt x="422" y="570"/>
                  </a:lnTo>
                  <a:lnTo>
                    <a:pt x="422" y="570"/>
                  </a:lnTo>
                  <a:lnTo>
                    <a:pt x="422" y="570"/>
                  </a:lnTo>
                  <a:lnTo>
                    <a:pt x="422" y="570"/>
                  </a:lnTo>
                  <a:lnTo>
                    <a:pt x="422" y="570"/>
                  </a:lnTo>
                  <a:lnTo>
                    <a:pt x="422" y="570"/>
                  </a:lnTo>
                  <a:lnTo>
                    <a:pt x="422" y="570"/>
                  </a:lnTo>
                  <a:lnTo>
                    <a:pt x="421" y="570"/>
                  </a:lnTo>
                  <a:lnTo>
                    <a:pt x="421" y="570"/>
                  </a:lnTo>
                  <a:lnTo>
                    <a:pt x="421" y="570"/>
                  </a:lnTo>
                  <a:lnTo>
                    <a:pt x="421" y="570"/>
                  </a:lnTo>
                  <a:lnTo>
                    <a:pt x="421" y="570"/>
                  </a:lnTo>
                  <a:lnTo>
                    <a:pt x="421" y="570"/>
                  </a:lnTo>
                  <a:lnTo>
                    <a:pt x="421" y="570"/>
                  </a:lnTo>
                  <a:lnTo>
                    <a:pt x="421" y="570"/>
                  </a:lnTo>
                  <a:lnTo>
                    <a:pt x="421" y="570"/>
                  </a:lnTo>
                  <a:lnTo>
                    <a:pt x="421" y="570"/>
                  </a:lnTo>
                  <a:lnTo>
                    <a:pt x="421" y="570"/>
                  </a:lnTo>
                  <a:lnTo>
                    <a:pt x="420" y="570"/>
                  </a:lnTo>
                  <a:lnTo>
                    <a:pt x="420" y="570"/>
                  </a:lnTo>
                  <a:lnTo>
                    <a:pt x="420" y="570"/>
                  </a:lnTo>
                  <a:lnTo>
                    <a:pt x="420" y="570"/>
                  </a:lnTo>
                  <a:lnTo>
                    <a:pt x="420" y="570"/>
                  </a:lnTo>
                  <a:lnTo>
                    <a:pt x="420" y="570"/>
                  </a:lnTo>
                  <a:lnTo>
                    <a:pt x="420" y="570"/>
                  </a:lnTo>
                  <a:lnTo>
                    <a:pt x="420" y="570"/>
                  </a:lnTo>
                  <a:lnTo>
                    <a:pt x="420" y="570"/>
                  </a:lnTo>
                  <a:lnTo>
                    <a:pt x="420" y="570"/>
                  </a:lnTo>
                  <a:lnTo>
                    <a:pt x="420" y="570"/>
                  </a:lnTo>
                  <a:lnTo>
                    <a:pt x="420" y="570"/>
                  </a:lnTo>
                  <a:lnTo>
                    <a:pt x="419" y="570"/>
                  </a:lnTo>
                  <a:lnTo>
                    <a:pt x="419" y="570"/>
                  </a:lnTo>
                  <a:lnTo>
                    <a:pt x="419" y="570"/>
                  </a:lnTo>
                  <a:lnTo>
                    <a:pt x="419" y="570"/>
                  </a:lnTo>
                  <a:lnTo>
                    <a:pt x="419" y="570"/>
                  </a:lnTo>
                  <a:lnTo>
                    <a:pt x="419" y="570"/>
                  </a:lnTo>
                  <a:lnTo>
                    <a:pt x="419" y="570"/>
                  </a:lnTo>
                  <a:lnTo>
                    <a:pt x="419" y="570"/>
                  </a:lnTo>
                  <a:lnTo>
                    <a:pt x="419" y="570"/>
                  </a:lnTo>
                  <a:lnTo>
                    <a:pt x="419" y="570"/>
                  </a:lnTo>
                  <a:lnTo>
                    <a:pt x="418" y="570"/>
                  </a:lnTo>
                  <a:lnTo>
                    <a:pt x="418" y="570"/>
                  </a:lnTo>
                  <a:lnTo>
                    <a:pt x="418" y="570"/>
                  </a:lnTo>
                  <a:lnTo>
                    <a:pt x="418" y="570"/>
                  </a:lnTo>
                  <a:lnTo>
                    <a:pt x="418" y="570"/>
                  </a:lnTo>
                  <a:lnTo>
                    <a:pt x="418" y="570"/>
                  </a:lnTo>
                  <a:lnTo>
                    <a:pt x="418" y="570"/>
                  </a:lnTo>
                  <a:lnTo>
                    <a:pt x="418" y="570"/>
                  </a:lnTo>
                  <a:lnTo>
                    <a:pt x="418" y="570"/>
                  </a:lnTo>
                  <a:lnTo>
                    <a:pt x="418" y="570"/>
                  </a:lnTo>
                  <a:lnTo>
                    <a:pt x="418" y="570"/>
                  </a:lnTo>
                  <a:lnTo>
                    <a:pt x="418" y="570"/>
                  </a:lnTo>
                  <a:lnTo>
                    <a:pt x="417" y="570"/>
                  </a:lnTo>
                  <a:lnTo>
                    <a:pt x="417" y="570"/>
                  </a:lnTo>
                  <a:lnTo>
                    <a:pt x="417" y="570"/>
                  </a:lnTo>
                  <a:lnTo>
                    <a:pt x="417" y="570"/>
                  </a:lnTo>
                  <a:lnTo>
                    <a:pt x="417" y="570"/>
                  </a:lnTo>
                  <a:lnTo>
                    <a:pt x="417" y="570"/>
                  </a:lnTo>
                  <a:lnTo>
                    <a:pt x="417" y="570"/>
                  </a:lnTo>
                  <a:lnTo>
                    <a:pt x="417" y="570"/>
                  </a:lnTo>
                  <a:lnTo>
                    <a:pt x="417" y="570"/>
                  </a:lnTo>
                  <a:lnTo>
                    <a:pt x="417" y="570"/>
                  </a:lnTo>
                  <a:lnTo>
                    <a:pt x="416" y="570"/>
                  </a:lnTo>
                  <a:lnTo>
                    <a:pt x="416" y="570"/>
                  </a:lnTo>
                  <a:lnTo>
                    <a:pt x="416" y="570"/>
                  </a:lnTo>
                  <a:lnTo>
                    <a:pt x="416" y="570"/>
                  </a:lnTo>
                  <a:lnTo>
                    <a:pt x="416" y="570"/>
                  </a:lnTo>
                  <a:lnTo>
                    <a:pt x="416" y="570"/>
                  </a:lnTo>
                  <a:lnTo>
                    <a:pt x="416" y="570"/>
                  </a:lnTo>
                  <a:lnTo>
                    <a:pt x="416" y="570"/>
                  </a:lnTo>
                  <a:lnTo>
                    <a:pt x="416" y="570"/>
                  </a:lnTo>
                  <a:lnTo>
                    <a:pt x="416" y="570"/>
                  </a:lnTo>
                  <a:lnTo>
                    <a:pt x="416" y="570"/>
                  </a:lnTo>
                  <a:lnTo>
                    <a:pt x="416" y="570"/>
                  </a:lnTo>
                  <a:lnTo>
                    <a:pt x="415" y="570"/>
                  </a:lnTo>
                  <a:lnTo>
                    <a:pt x="415" y="570"/>
                  </a:lnTo>
                  <a:lnTo>
                    <a:pt x="415" y="570"/>
                  </a:lnTo>
                  <a:lnTo>
                    <a:pt x="415" y="570"/>
                  </a:lnTo>
                  <a:lnTo>
                    <a:pt x="415" y="570"/>
                  </a:lnTo>
                  <a:lnTo>
                    <a:pt x="415" y="570"/>
                  </a:lnTo>
                  <a:lnTo>
                    <a:pt x="415" y="570"/>
                  </a:lnTo>
                  <a:lnTo>
                    <a:pt x="415" y="570"/>
                  </a:lnTo>
                  <a:lnTo>
                    <a:pt x="415" y="570"/>
                  </a:lnTo>
                  <a:lnTo>
                    <a:pt x="415" y="570"/>
                  </a:lnTo>
                  <a:lnTo>
                    <a:pt x="415" y="570"/>
                  </a:lnTo>
                  <a:lnTo>
                    <a:pt x="414" y="570"/>
                  </a:lnTo>
                  <a:lnTo>
                    <a:pt x="414" y="570"/>
                  </a:lnTo>
                  <a:lnTo>
                    <a:pt x="414" y="570"/>
                  </a:lnTo>
                  <a:lnTo>
                    <a:pt x="414" y="570"/>
                  </a:lnTo>
                  <a:lnTo>
                    <a:pt x="414" y="570"/>
                  </a:lnTo>
                  <a:lnTo>
                    <a:pt x="414" y="570"/>
                  </a:lnTo>
                  <a:lnTo>
                    <a:pt x="414" y="570"/>
                  </a:lnTo>
                  <a:lnTo>
                    <a:pt x="414" y="570"/>
                  </a:lnTo>
                  <a:lnTo>
                    <a:pt x="414" y="570"/>
                  </a:lnTo>
                  <a:lnTo>
                    <a:pt x="414" y="570"/>
                  </a:lnTo>
                  <a:lnTo>
                    <a:pt x="413" y="570"/>
                  </a:lnTo>
                  <a:lnTo>
                    <a:pt x="413" y="570"/>
                  </a:lnTo>
                  <a:lnTo>
                    <a:pt x="413" y="570"/>
                  </a:lnTo>
                  <a:lnTo>
                    <a:pt x="413" y="570"/>
                  </a:lnTo>
                  <a:lnTo>
                    <a:pt x="413" y="570"/>
                  </a:lnTo>
                  <a:lnTo>
                    <a:pt x="413" y="570"/>
                  </a:lnTo>
                  <a:lnTo>
                    <a:pt x="413" y="570"/>
                  </a:lnTo>
                  <a:lnTo>
                    <a:pt x="413" y="570"/>
                  </a:lnTo>
                  <a:lnTo>
                    <a:pt x="413" y="570"/>
                  </a:lnTo>
                  <a:lnTo>
                    <a:pt x="413" y="570"/>
                  </a:lnTo>
                  <a:lnTo>
                    <a:pt x="413" y="570"/>
                  </a:lnTo>
                  <a:lnTo>
                    <a:pt x="413" y="570"/>
                  </a:lnTo>
                  <a:lnTo>
                    <a:pt x="412" y="570"/>
                  </a:lnTo>
                  <a:lnTo>
                    <a:pt x="412" y="570"/>
                  </a:lnTo>
                  <a:lnTo>
                    <a:pt x="412" y="570"/>
                  </a:lnTo>
                  <a:lnTo>
                    <a:pt x="412" y="570"/>
                  </a:lnTo>
                  <a:lnTo>
                    <a:pt x="412" y="570"/>
                  </a:lnTo>
                  <a:lnTo>
                    <a:pt x="412" y="570"/>
                  </a:lnTo>
                  <a:lnTo>
                    <a:pt x="412" y="570"/>
                  </a:lnTo>
                  <a:lnTo>
                    <a:pt x="412" y="570"/>
                  </a:lnTo>
                  <a:lnTo>
                    <a:pt x="412" y="570"/>
                  </a:lnTo>
                  <a:lnTo>
                    <a:pt x="412" y="570"/>
                  </a:lnTo>
                  <a:lnTo>
                    <a:pt x="411" y="570"/>
                  </a:lnTo>
                  <a:lnTo>
                    <a:pt x="411" y="570"/>
                  </a:lnTo>
                  <a:lnTo>
                    <a:pt x="411" y="570"/>
                  </a:lnTo>
                  <a:lnTo>
                    <a:pt x="411" y="570"/>
                  </a:lnTo>
                  <a:lnTo>
                    <a:pt x="411" y="570"/>
                  </a:lnTo>
                  <a:lnTo>
                    <a:pt x="411" y="570"/>
                  </a:lnTo>
                  <a:lnTo>
                    <a:pt x="411" y="570"/>
                  </a:lnTo>
                  <a:lnTo>
                    <a:pt x="411" y="570"/>
                  </a:lnTo>
                  <a:lnTo>
                    <a:pt x="411" y="570"/>
                  </a:lnTo>
                  <a:lnTo>
                    <a:pt x="411" y="570"/>
                  </a:lnTo>
                  <a:lnTo>
                    <a:pt x="411" y="570"/>
                  </a:lnTo>
                  <a:lnTo>
                    <a:pt x="411" y="570"/>
                  </a:lnTo>
                  <a:lnTo>
                    <a:pt x="410" y="570"/>
                  </a:lnTo>
                  <a:lnTo>
                    <a:pt x="410" y="570"/>
                  </a:lnTo>
                  <a:lnTo>
                    <a:pt x="410" y="570"/>
                  </a:lnTo>
                  <a:lnTo>
                    <a:pt x="410" y="570"/>
                  </a:lnTo>
                  <a:lnTo>
                    <a:pt x="410" y="570"/>
                  </a:lnTo>
                  <a:lnTo>
                    <a:pt x="410" y="570"/>
                  </a:lnTo>
                  <a:lnTo>
                    <a:pt x="410" y="570"/>
                  </a:lnTo>
                  <a:lnTo>
                    <a:pt x="410" y="570"/>
                  </a:lnTo>
                  <a:lnTo>
                    <a:pt x="410" y="570"/>
                  </a:lnTo>
                  <a:lnTo>
                    <a:pt x="410" y="570"/>
                  </a:lnTo>
                  <a:lnTo>
                    <a:pt x="410" y="570"/>
                  </a:lnTo>
                  <a:lnTo>
                    <a:pt x="409" y="570"/>
                  </a:lnTo>
                  <a:lnTo>
                    <a:pt x="409" y="570"/>
                  </a:lnTo>
                  <a:lnTo>
                    <a:pt x="409" y="570"/>
                  </a:lnTo>
                  <a:lnTo>
                    <a:pt x="409" y="570"/>
                  </a:lnTo>
                  <a:lnTo>
                    <a:pt x="409" y="570"/>
                  </a:lnTo>
                  <a:lnTo>
                    <a:pt x="409" y="570"/>
                  </a:lnTo>
                  <a:lnTo>
                    <a:pt x="409" y="570"/>
                  </a:lnTo>
                  <a:lnTo>
                    <a:pt x="409" y="570"/>
                  </a:lnTo>
                  <a:lnTo>
                    <a:pt x="409" y="570"/>
                  </a:lnTo>
                  <a:lnTo>
                    <a:pt x="409" y="570"/>
                  </a:lnTo>
                  <a:lnTo>
                    <a:pt x="409" y="570"/>
                  </a:lnTo>
                  <a:lnTo>
                    <a:pt x="408" y="570"/>
                  </a:lnTo>
                  <a:lnTo>
                    <a:pt x="408" y="570"/>
                  </a:lnTo>
                  <a:lnTo>
                    <a:pt x="408" y="570"/>
                  </a:lnTo>
                  <a:lnTo>
                    <a:pt x="408" y="570"/>
                  </a:lnTo>
                  <a:lnTo>
                    <a:pt x="408" y="570"/>
                  </a:lnTo>
                  <a:lnTo>
                    <a:pt x="408" y="570"/>
                  </a:lnTo>
                  <a:lnTo>
                    <a:pt x="408" y="570"/>
                  </a:lnTo>
                  <a:lnTo>
                    <a:pt x="408" y="570"/>
                  </a:lnTo>
                  <a:lnTo>
                    <a:pt x="408" y="570"/>
                  </a:lnTo>
                  <a:lnTo>
                    <a:pt x="408" y="570"/>
                  </a:lnTo>
                  <a:lnTo>
                    <a:pt x="408" y="570"/>
                  </a:lnTo>
                  <a:lnTo>
                    <a:pt x="407" y="570"/>
                  </a:lnTo>
                  <a:lnTo>
                    <a:pt x="407" y="570"/>
                  </a:lnTo>
                  <a:lnTo>
                    <a:pt x="407" y="570"/>
                  </a:lnTo>
                  <a:lnTo>
                    <a:pt x="407" y="570"/>
                  </a:lnTo>
                  <a:lnTo>
                    <a:pt x="407" y="570"/>
                  </a:lnTo>
                  <a:lnTo>
                    <a:pt x="407" y="570"/>
                  </a:lnTo>
                  <a:lnTo>
                    <a:pt x="407" y="570"/>
                  </a:lnTo>
                  <a:lnTo>
                    <a:pt x="407" y="570"/>
                  </a:lnTo>
                  <a:lnTo>
                    <a:pt x="407" y="570"/>
                  </a:lnTo>
                  <a:lnTo>
                    <a:pt x="407" y="570"/>
                  </a:lnTo>
                  <a:lnTo>
                    <a:pt x="407" y="570"/>
                  </a:lnTo>
                  <a:lnTo>
                    <a:pt x="407" y="570"/>
                  </a:lnTo>
                  <a:lnTo>
                    <a:pt x="406" y="570"/>
                  </a:lnTo>
                  <a:lnTo>
                    <a:pt x="406" y="570"/>
                  </a:lnTo>
                  <a:lnTo>
                    <a:pt x="406" y="570"/>
                  </a:lnTo>
                  <a:lnTo>
                    <a:pt x="406" y="570"/>
                  </a:lnTo>
                  <a:lnTo>
                    <a:pt x="406" y="570"/>
                  </a:lnTo>
                  <a:lnTo>
                    <a:pt x="406" y="570"/>
                  </a:lnTo>
                  <a:lnTo>
                    <a:pt x="406" y="570"/>
                  </a:lnTo>
                  <a:lnTo>
                    <a:pt x="406" y="570"/>
                  </a:lnTo>
                  <a:lnTo>
                    <a:pt x="406" y="570"/>
                  </a:lnTo>
                  <a:lnTo>
                    <a:pt x="406" y="570"/>
                  </a:lnTo>
                  <a:lnTo>
                    <a:pt x="405" y="570"/>
                  </a:lnTo>
                  <a:lnTo>
                    <a:pt x="405" y="570"/>
                  </a:lnTo>
                  <a:lnTo>
                    <a:pt x="405" y="570"/>
                  </a:lnTo>
                  <a:lnTo>
                    <a:pt x="405" y="570"/>
                  </a:lnTo>
                  <a:lnTo>
                    <a:pt x="405" y="570"/>
                  </a:lnTo>
                  <a:lnTo>
                    <a:pt x="405" y="570"/>
                  </a:lnTo>
                  <a:lnTo>
                    <a:pt x="405" y="570"/>
                  </a:lnTo>
                  <a:lnTo>
                    <a:pt x="405" y="570"/>
                  </a:lnTo>
                  <a:lnTo>
                    <a:pt x="405" y="570"/>
                  </a:lnTo>
                  <a:lnTo>
                    <a:pt x="405" y="570"/>
                  </a:lnTo>
                  <a:lnTo>
                    <a:pt x="405" y="570"/>
                  </a:lnTo>
                  <a:lnTo>
                    <a:pt x="405" y="570"/>
                  </a:lnTo>
                  <a:lnTo>
                    <a:pt x="404" y="570"/>
                  </a:lnTo>
                  <a:lnTo>
                    <a:pt x="404" y="570"/>
                  </a:lnTo>
                  <a:lnTo>
                    <a:pt x="404" y="570"/>
                  </a:lnTo>
                  <a:lnTo>
                    <a:pt x="404" y="570"/>
                  </a:lnTo>
                  <a:lnTo>
                    <a:pt x="404" y="570"/>
                  </a:lnTo>
                  <a:lnTo>
                    <a:pt x="404" y="570"/>
                  </a:lnTo>
                  <a:lnTo>
                    <a:pt x="404" y="570"/>
                  </a:lnTo>
                  <a:lnTo>
                    <a:pt x="404" y="570"/>
                  </a:lnTo>
                  <a:lnTo>
                    <a:pt x="404" y="570"/>
                  </a:lnTo>
                  <a:lnTo>
                    <a:pt x="404" y="570"/>
                  </a:lnTo>
                  <a:lnTo>
                    <a:pt x="403" y="570"/>
                  </a:lnTo>
                  <a:lnTo>
                    <a:pt x="403" y="570"/>
                  </a:lnTo>
                  <a:lnTo>
                    <a:pt x="403" y="570"/>
                  </a:lnTo>
                  <a:lnTo>
                    <a:pt x="403" y="570"/>
                  </a:lnTo>
                  <a:lnTo>
                    <a:pt x="403" y="570"/>
                  </a:lnTo>
                  <a:lnTo>
                    <a:pt x="403" y="570"/>
                  </a:lnTo>
                  <a:lnTo>
                    <a:pt x="403" y="570"/>
                  </a:lnTo>
                  <a:lnTo>
                    <a:pt x="403" y="570"/>
                  </a:lnTo>
                  <a:lnTo>
                    <a:pt x="403" y="570"/>
                  </a:lnTo>
                  <a:lnTo>
                    <a:pt x="403" y="570"/>
                  </a:lnTo>
                  <a:lnTo>
                    <a:pt x="403" y="570"/>
                  </a:lnTo>
                  <a:lnTo>
                    <a:pt x="403" y="570"/>
                  </a:lnTo>
                  <a:lnTo>
                    <a:pt x="402" y="570"/>
                  </a:lnTo>
                  <a:lnTo>
                    <a:pt x="402" y="570"/>
                  </a:lnTo>
                  <a:lnTo>
                    <a:pt x="402" y="570"/>
                  </a:lnTo>
                  <a:lnTo>
                    <a:pt x="402" y="570"/>
                  </a:lnTo>
                  <a:lnTo>
                    <a:pt x="402" y="570"/>
                  </a:lnTo>
                  <a:lnTo>
                    <a:pt x="402" y="570"/>
                  </a:lnTo>
                  <a:lnTo>
                    <a:pt x="402" y="570"/>
                  </a:lnTo>
                  <a:lnTo>
                    <a:pt x="402" y="570"/>
                  </a:lnTo>
                  <a:lnTo>
                    <a:pt x="402" y="570"/>
                  </a:lnTo>
                  <a:lnTo>
                    <a:pt x="402" y="570"/>
                  </a:lnTo>
                  <a:lnTo>
                    <a:pt x="402" y="570"/>
                  </a:lnTo>
                  <a:lnTo>
                    <a:pt x="401" y="570"/>
                  </a:lnTo>
                  <a:lnTo>
                    <a:pt x="401" y="570"/>
                  </a:lnTo>
                  <a:lnTo>
                    <a:pt x="401" y="570"/>
                  </a:lnTo>
                  <a:lnTo>
                    <a:pt x="401" y="570"/>
                  </a:lnTo>
                  <a:lnTo>
                    <a:pt x="401" y="570"/>
                  </a:lnTo>
                  <a:lnTo>
                    <a:pt x="401" y="570"/>
                  </a:lnTo>
                  <a:lnTo>
                    <a:pt x="401" y="570"/>
                  </a:lnTo>
                  <a:lnTo>
                    <a:pt x="401" y="570"/>
                  </a:lnTo>
                  <a:lnTo>
                    <a:pt x="401" y="570"/>
                  </a:lnTo>
                  <a:lnTo>
                    <a:pt x="401" y="570"/>
                  </a:lnTo>
                  <a:lnTo>
                    <a:pt x="400" y="570"/>
                  </a:lnTo>
                  <a:lnTo>
                    <a:pt x="400" y="570"/>
                  </a:lnTo>
                  <a:lnTo>
                    <a:pt x="400" y="570"/>
                  </a:lnTo>
                  <a:lnTo>
                    <a:pt x="400" y="570"/>
                  </a:lnTo>
                  <a:lnTo>
                    <a:pt x="400" y="570"/>
                  </a:lnTo>
                  <a:lnTo>
                    <a:pt x="400" y="570"/>
                  </a:lnTo>
                  <a:lnTo>
                    <a:pt x="400" y="570"/>
                  </a:lnTo>
                  <a:lnTo>
                    <a:pt x="400" y="570"/>
                  </a:lnTo>
                  <a:lnTo>
                    <a:pt x="400" y="570"/>
                  </a:lnTo>
                  <a:lnTo>
                    <a:pt x="400" y="570"/>
                  </a:lnTo>
                  <a:lnTo>
                    <a:pt x="400" y="570"/>
                  </a:lnTo>
                  <a:lnTo>
                    <a:pt x="400" y="570"/>
                  </a:lnTo>
                  <a:lnTo>
                    <a:pt x="399" y="570"/>
                  </a:lnTo>
                  <a:lnTo>
                    <a:pt x="399" y="570"/>
                  </a:lnTo>
                  <a:lnTo>
                    <a:pt x="399" y="570"/>
                  </a:lnTo>
                  <a:lnTo>
                    <a:pt x="399" y="570"/>
                  </a:lnTo>
                  <a:lnTo>
                    <a:pt x="399" y="570"/>
                  </a:lnTo>
                  <a:lnTo>
                    <a:pt x="399" y="570"/>
                  </a:lnTo>
                  <a:lnTo>
                    <a:pt x="399" y="570"/>
                  </a:lnTo>
                  <a:lnTo>
                    <a:pt x="399" y="570"/>
                  </a:lnTo>
                  <a:lnTo>
                    <a:pt x="399" y="570"/>
                  </a:lnTo>
                  <a:lnTo>
                    <a:pt x="399" y="570"/>
                  </a:lnTo>
                  <a:lnTo>
                    <a:pt x="398" y="570"/>
                  </a:lnTo>
                  <a:lnTo>
                    <a:pt x="398" y="570"/>
                  </a:lnTo>
                  <a:lnTo>
                    <a:pt x="398" y="570"/>
                  </a:lnTo>
                  <a:lnTo>
                    <a:pt x="398" y="570"/>
                  </a:lnTo>
                  <a:lnTo>
                    <a:pt x="398" y="570"/>
                  </a:lnTo>
                  <a:lnTo>
                    <a:pt x="398" y="570"/>
                  </a:lnTo>
                  <a:lnTo>
                    <a:pt x="398" y="570"/>
                  </a:lnTo>
                  <a:lnTo>
                    <a:pt x="398" y="570"/>
                  </a:lnTo>
                  <a:lnTo>
                    <a:pt x="398" y="570"/>
                  </a:lnTo>
                  <a:lnTo>
                    <a:pt x="398" y="570"/>
                  </a:lnTo>
                  <a:lnTo>
                    <a:pt x="398" y="570"/>
                  </a:lnTo>
                  <a:lnTo>
                    <a:pt x="398" y="570"/>
                  </a:lnTo>
                  <a:lnTo>
                    <a:pt x="397" y="570"/>
                  </a:lnTo>
                  <a:lnTo>
                    <a:pt x="397" y="570"/>
                  </a:lnTo>
                  <a:lnTo>
                    <a:pt x="397" y="570"/>
                  </a:lnTo>
                  <a:lnTo>
                    <a:pt x="397" y="570"/>
                  </a:lnTo>
                  <a:lnTo>
                    <a:pt x="397" y="570"/>
                  </a:lnTo>
                  <a:lnTo>
                    <a:pt x="397" y="570"/>
                  </a:lnTo>
                  <a:lnTo>
                    <a:pt x="397" y="570"/>
                  </a:lnTo>
                  <a:lnTo>
                    <a:pt x="397" y="570"/>
                  </a:lnTo>
                  <a:lnTo>
                    <a:pt x="397" y="570"/>
                  </a:lnTo>
                  <a:lnTo>
                    <a:pt x="397" y="570"/>
                  </a:lnTo>
                  <a:lnTo>
                    <a:pt x="397" y="570"/>
                  </a:lnTo>
                  <a:lnTo>
                    <a:pt x="396" y="570"/>
                  </a:lnTo>
                  <a:lnTo>
                    <a:pt x="396" y="570"/>
                  </a:lnTo>
                  <a:lnTo>
                    <a:pt x="396" y="570"/>
                  </a:lnTo>
                  <a:lnTo>
                    <a:pt x="396" y="570"/>
                  </a:lnTo>
                  <a:lnTo>
                    <a:pt x="396" y="570"/>
                  </a:lnTo>
                  <a:lnTo>
                    <a:pt x="396" y="570"/>
                  </a:lnTo>
                  <a:lnTo>
                    <a:pt x="396" y="570"/>
                  </a:lnTo>
                  <a:lnTo>
                    <a:pt x="396" y="570"/>
                  </a:lnTo>
                  <a:lnTo>
                    <a:pt x="396" y="570"/>
                  </a:lnTo>
                  <a:lnTo>
                    <a:pt x="396" y="570"/>
                  </a:lnTo>
                  <a:lnTo>
                    <a:pt x="396" y="570"/>
                  </a:lnTo>
                  <a:lnTo>
                    <a:pt x="395" y="570"/>
                  </a:lnTo>
                  <a:lnTo>
                    <a:pt x="395" y="570"/>
                  </a:lnTo>
                  <a:lnTo>
                    <a:pt x="395" y="570"/>
                  </a:lnTo>
                  <a:lnTo>
                    <a:pt x="395" y="570"/>
                  </a:lnTo>
                  <a:lnTo>
                    <a:pt x="395" y="570"/>
                  </a:lnTo>
                  <a:lnTo>
                    <a:pt x="395" y="570"/>
                  </a:lnTo>
                  <a:lnTo>
                    <a:pt x="395" y="570"/>
                  </a:lnTo>
                  <a:lnTo>
                    <a:pt x="395" y="570"/>
                  </a:lnTo>
                  <a:lnTo>
                    <a:pt x="395" y="570"/>
                  </a:lnTo>
                  <a:lnTo>
                    <a:pt x="395" y="570"/>
                  </a:lnTo>
                  <a:lnTo>
                    <a:pt x="395" y="570"/>
                  </a:lnTo>
                  <a:lnTo>
                    <a:pt x="394" y="570"/>
                  </a:lnTo>
                  <a:lnTo>
                    <a:pt x="394" y="570"/>
                  </a:lnTo>
                  <a:lnTo>
                    <a:pt x="394" y="570"/>
                  </a:lnTo>
                  <a:lnTo>
                    <a:pt x="394" y="570"/>
                  </a:lnTo>
                  <a:lnTo>
                    <a:pt x="394" y="570"/>
                  </a:lnTo>
                  <a:lnTo>
                    <a:pt x="394" y="570"/>
                  </a:lnTo>
                  <a:lnTo>
                    <a:pt x="394" y="570"/>
                  </a:lnTo>
                  <a:lnTo>
                    <a:pt x="394" y="570"/>
                  </a:lnTo>
                  <a:lnTo>
                    <a:pt x="394" y="570"/>
                  </a:lnTo>
                  <a:lnTo>
                    <a:pt x="394" y="570"/>
                  </a:lnTo>
                  <a:lnTo>
                    <a:pt x="394" y="570"/>
                  </a:lnTo>
                  <a:lnTo>
                    <a:pt x="394" y="570"/>
                  </a:lnTo>
                  <a:lnTo>
                    <a:pt x="393" y="570"/>
                  </a:lnTo>
                  <a:lnTo>
                    <a:pt x="393" y="570"/>
                  </a:lnTo>
                  <a:lnTo>
                    <a:pt x="393" y="570"/>
                  </a:lnTo>
                  <a:lnTo>
                    <a:pt x="393" y="570"/>
                  </a:lnTo>
                  <a:lnTo>
                    <a:pt x="393" y="570"/>
                  </a:lnTo>
                  <a:lnTo>
                    <a:pt x="393" y="570"/>
                  </a:lnTo>
                  <a:lnTo>
                    <a:pt x="393" y="570"/>
                  </a:lnTo>
                  <a:lnTo>
                    <a:pt x="393" y="570"/>
                  </a:lnTo>
                  <a:lnTo>
                    <a:pt x="393" y="570"/>
                  </a:lnTo>
                  <a:lnTo>
                    <a:pt x="393" y="570"/>
                  </a:lnTo>
                  <a:lnTo>
                    <a:pt x="392" y="570"/>
                  </a:lnTo>
                  <a:lnTo>
                    <a:pt x="392" y="570"/>
                  </a:lnTo>
                  <a:lnTo>
                    <a:pt x="392" y="570"/>
                  </a:lnTo>
                  <a:lnTo>
                    <a:pt x="392" y="570"/>
                  </a:lnTo>
                  <a:lnTo>
                    <a:pt x="392" y="570"/>
                  </a:lnTo>
                  <a:lnTo>
                    <a:pt x="392" y="570"/>
                  </a:lnTo>
                  <a:lnTo>
                    <a:pt x="392" y="570"/>
                  </a:lnTo>
                  <a:lnTo>
                    <a:pt x="392" y="570"/>
                  </a:lnTo>
                  <a:lnTo>
                    <a:pt x="392" y="570"/>
                  </a:lnTo>
                  <a:lnTo>
                    <a:pt x="392" y="570"/>
                  </a:lnTo>
                  <a:lnTo>
                    <a:pt x="392" y="570"/>
                  </a:lnTo>
                  <a:lnTo>
                    <a:pt x="392" y="570"/>
                  </a:lnTo>
                  <a:lnTo>
                    <a:pt x="391" y="570"/>
                  </a:lnTo>
                  <a:lnTo>
                    <a:pt x="391" y="570"/>
                  </a:lnTo>
                  <a:lnTo>
                    <a:pt x="391" y="570"/>
                  </a:lnTo>
                  <a:lnTo>
                    <a:pt x="391" y="570"/>
                  </a:lnTo>
                  <a:lnTo>
                    <a:pt x="391" y="570"/>
                  </a:lnTo>
                  <a:lnTo>
                    <a:pt x="391" y="570"/>
                  </a:lnTo>
                  <a:lnTo>
                    <a:pt x="391" y="570"/>
                  </a:lnTo>
                  <a:lnTo>
                    <a:pt x="391" y="570"/>
                  </a:lnTo>
                  <a:lnTo>
                    <a:pt x="391" y="570"/>
                  </a:lnTo>
                  <a:lnTo>
                    <a:pt x="391" y="570"/>
                  </a:lnTo>
                  <a:lnTo>
                    <a:pt x="390" y="570"/>
                  </a:lnTo>
                  <a:lnTo>
                    <a:pt x="390" y="570"/>
                  </a:lnTo>
                  <a:lnTo>
                    <a:pt x="390" y="570"/>
                  </a:lnTo>
                  <a:lnTo>
                    <a:pt x="390" y="570"/>
                  </a:lnTo>
                  <a:lnTo>
                    <a:pt x="390" y="570"/>
                  </a:lnTo>
                  <a:lnTo>
                    <a:pt x="390" y="570"/>
                  </a:lnTo>
                  <a:lnTo>
                    <a:pt x="390" y="570"/>
                  </a:lnTo>
                  <a:lnTo>
                    <a:pt x="390" y="570"/>
                  </a:lnTo>
                  <a:lnTo>
                    <a:pt x="390" y="570"/>
                  </a:lnTo>
                  <a:lnTo>
                    <a:pt x="390" y="570"/>
                  </a:lnTo>
                  <a:lnTo>
                    <a:pt x="390" y="570"/>
                  </a:lnTo>
                  <a:lnTo>
                    <a:pt x="390" y="570"/>
                  </a:lnTo>
                  <a:lnTo>
                    <a:pt x="389" y="570"/>
                  </a:lnTo>
                  <a:lnTo>
                    <a:pt x="389" y="570"/>
                  </a:lnTo>
                  <a:lnTo>
                    <a:pt x="389" y="570"/>
                  </a:lnTo>
                  <a:lnTo>
                    <a:pt x="389" y="570"/>
                  </a:lnTo>
                  <a:lnTo>
                    <a:pt x="389" y="570"/>
                  </a:lnTo>
                  <a:lnTo>
                    <a:pt x="389" y="570"/>
                  </a:lnTo>
                  <a:lnTo>
                    <a:pt x="389" y="570"/>
                  </a:lnTo>
                  <a:lnTo>
                    <a:pt x="389" y="570"/>
                  </a:lnTo>
                  <a:lnTo>
                    <a:pt x="389" y="570"/>
                  </a:lnTo>
                  <a:lnTo>
                    <a:pt x="389" y="570"/>
                  </a:lnTo>
                  <a:lnTo>
                    <a:pt x="389" y="570"/>
                  </a:lnTo>
                  <a:lnTo>
                    <a:pt x="388" y="570"/>
                  </a:lnTo>
                  <a:lnTo>
                    <a:pt x="388" y="570"/>
                  </a:lnTo>
                  <a:lnTo>
                    <a:pt x="388" y="570"/>
                  </a:lnTo>
                  <a:lnTo>
                    <a:pt x="388" y="570"/>
                  </a:lnTo>
                  <a:lnTo>
                    <a:pt x="388" y="570"/>
                  </a:lnTo>
                  <a:lnTo>
                    <a:pt x="388" y="570"/>
                  </a:lnTo>
                  <a:lnTo>
                    <a:pt x="388" y="570"/>
                  </a:lnTo>
                  <a:lnTo>
                    <a:pt x="388" y="570"/>
                  </a:lnTo>
                  <a:lnTo>
                    <a:pt x="388" y="570"/>
                  </a:lnTo>
                  <a:lnTo>
                    <a:pt x="388" y="570"/>
                  </a:lnTo>
                  <a:lnTo>
                    <a:pt x="387" y="570"/>
                  </a:lnTo>
                  <a:lnTo>
                    <a:pt x="387" y="570"/>
                  </a:lnTo>
                  <a:lnTo>
                    <a:pt x="387" y="570"/>
                  </a:lnTo>
                  <a:lnTo>
                    <a:pt x="387" y="570"/>
                  </a:lnTo>
                  <a:lnTo>
                    <a:pt x="387" y="570"/>
                  </a:lnTo>
                  <a:lnTo>
                    <a:pt x="387" y="570"/>
                  </a:lnTo>
                  <a:lnTo>
                    <a:pt x="387" y="570"/>
                  </a:lnTo>
                  <a:lnTo>
                    <a:pt x="387" y="570"/>
                  </a:lnTo>
                  <a:lnTo>
                    <a:pt x="387" y="570"/>
                  </a:lnTo>
                  <a:lnTo>
                    <a:pt x="387" y="570"/>
                  </a:lnTo>
                  <a:lnTo>
                    <a:pt x="387" y="570"/>
                  </a:lnTo>
                  <a:lnTo>
                    <a:pt x="387" y="570"/>
                  </a:lnTo>
                  <a:lnTo>
                    <a:pt x="386" y="570"/>
                  </a:lnTo>
                  <a:lnTo>
                    <a:pt x="386" y="570"/>
                  </a:lnTo>
                  <a:lnTo>
                    <a:pt x="386" y="570"/>
                  </a:lnTo>
                  <a:lnTo>
                    <a:pt x="386" y="570"/>
                  </a:lnTo>
                  <a:lnTo>
                    <a:pt x="386" y="570"/>
                  </a:lnTo>
                  <a:lnTo>
                    <a:pt x="386" y="570"/>
                  </a:lnTo>
                  <a:lnTo>
                    <a:pt x="386" y="570"/>
                  </a:lnTo>
                  <a:lnTo>
                    <a:pt x="386" y="570"/>
                  </a:lnTo>
                  <a:lnTo>
                    <a:pt x="386" y="570"/>
                  </a:lnTo>
                  <a:lnTo>
                    <a:pt x="386" y="570"/>
                  </a:lnTo>
                  <a:lnTo>
                    <a:pt x="386" y="570"/>
                  </a:lnTo>
                  <a:lnTo>
                    <a:pt x="385" y="570"/>
                  </a:lnTo>
                  <a:lnTo>
                    <a:pt x="385" y="570"/>
                  </a:lnTo>
                  <a:lnTo>
                    <a:pt x="385" y="570"/>
                  </a:lnTo>
                  <a:lnTo>
                    <a:pt x="385" y="570"/>
                  </a:lnTo>
                  <a:lnTo>
                    <a:pt x="385" y="570"/>
                  </a:lnTo>
                  <a:lnTo>
                    <a:pt x="385" y="570"/>
                  </a:lnTo>
                  <a:lnTo>
                    <a:pt x="385" y="570"/>
                  </a:lnTo>
                  <a:lnTo>
                    <a:pt x="385" y="570"/>
                  </a:lnTo>
                  <a:lnTo>
                    <a:pt x="385" y="570"/>
                  </a:lnTo>
                  <a:lnTo>
                    <a:pt x="385" y="570"/>
                  </a:lnTo>
                  <a:lnTo>
                    <a:pt x="385" y="570"/>
                  </a:lnTo>
                  <a:lnTo>
                    <a:pt x="384" y="570"/>
                  </a:lnTo>
                  <a:lnTo>
                    <a:pt x="384" y="570"/>
                  </a:lnTo>
                  <a:lnTo>
                    <a:pt x="384" y="570"/>
                  </a:lnTo>
                  <a:lnTo>
                    <a:pt x="384" y="570"/>
                  </a:lnTo>
                  <a:lnTo>
                    <a:pt x="384" y="570"/>
                  </a:lnTo>
                  <a:lnTo>
                    <a:pt x="384" y="570"/>
                  </a:lnTo>
                  <a:lnTo>
                    <a:pt x="384" y="570"/>
                  </a:lnTo>
                  <a:lnTo>
                    <a:pt x="384" y="570"/>
                  </a:lnTo>
                  <a:lnTo>
                    <a:pt x="384" y="570"/>
                  </a:lnTo>
                  <a:lnTo>
                    <a:pt x="384" y="570"/>
                  </a:lnTo>
                  <a:lnTo>
                    <a:pt x="384" y="570"/>
                  </a:lnTo>
                  <a:lnTo>
                    <a:pt x="383" y="570"/>
                  </a:lnTo>
                  <a:lnTo>
                    <a:pt x="383" y="570"/>
                  </a:lnTo>
                  <a:lnTo>
                    <a:pt x="383" y="570"/>
                  </a:lnTo>
                  <a:lnTo>
                    <a:pt x="383" y="570"/>
                  </a:lnTo>
                  <a:lnTo>
                    <a:pt x="383" y="570"/>
                  </a:lnTo>
                  <a:lnTo>
                    <a:pt x="383" y="570"/>
                  </a:lnTo>
                  <a:lnTo>
                    <a:pt x="383" y="570"/>
                  </a:lnTo>
                  <a:lnTo>
                    <a:pt x="383" y="570"/>
                  </a:lnTo>
                  <a:lnTo>
                    <a:pt x="383" y="570"/>
                  </a:lnTo>
                  <a:lnTo>
                    <a:pt x="383" y="570"/>
                  </a:lnTo>
                  <a:lnTo>
                    <a:pt x="383" y="570"/>
                  </a:lnTo>
                  <a:lnTo>
                    <a:pt x="382" y="570"/>
                  </a:lnTo>
                  <a:lnTo>
                    <a:pt x="382" y="570"/>
                  </a:lnTo>
                  <a:lnTo>
                    <a:pt x="382" y="570"/>
                  </a:lnTo>
                  <a:lnTo>
                    <a:pt x="382" y="570"/>
                  </a:lnTo>
                  <a:lnTo>
                    <a:pt x="382" y="570"/>
                  </a:lnTo>
                  <a:lnTo>
                    <a:pt x="382" y="570"/>
                  </a:lnTo>
                  <a:lnTo>
                    <a:pt x="382" y="570"/>
                  </a:lnTo>
                  <a:lnTo>
                    <a:pt x="382" y="570"/>
                  </a:lnTo>
                  <a:lnTo>
                    <a:pt x="382" y="570"/>
                  </a:lnTo>
                  <a:lnTo>
                    <a:pt x="382" y="570"/>
                  </a:lnTo>
                  <a:lnTo>
                    <a:pt x="382" y="570"/>
                  </a:lnTo>
                  <a:lnTo>
                    <a:pt x="381" y="570"/>
                  </a:lnTo>
                  <a:lnTo>
                    <a:pt x="381" y="570"/>
                  </a:lnTo>
                  <a:lnTo>
                    <a:pt x="381" y="570"/>
                  </a:lnTo>
                  <a:lnTo>
                    <a:pt x="381" y="570"/>
                  </a:lnTo>
                  <a:lnTo>
                    <a:pt x="381" y="570"/>
                  </a:lnTo>
                  <a:lnTo>
                    <a:pt x="381" y="570"/>
                  </a:lnTo>
                  <a:lnTo>
                    <a:pt x="381" y="570"/>
                  </a:lnTo>
                  <a:lnTo>
                    <a:pt x="381" y="570"/>
                  </a:lnTo>
                  <a:lnTo>
                    <a:pt x="381" y="570"/>
                  </a:lnTo>
                  <a:lnTo>
                    <a:pt x="381" y="570"/>
                  </a:lnTo>
                  <a:lnTo>
                    <a:pt x="381" y="570"/>
                  </a:lnTo>
                  <a:lnTo>
                    <a:pt x="381" y="570"/>
                  </a:lnTo>
                  <a:lnTo>
                    <a:pt x="380" y="570"/>
                  </a:lnTo>
                  <a:lnTo>
                    <a:pt x="380" y="570"/>
                  </a:lnTo>
                  <a:lnTo>
                    <a:pt x="380" y="570"/>
                  </a:lnTo>
                  <a:lnTo>
                    <a:pt x="380" y="570"/>
                  </a:lnTo>
                  <a:lnTo>
                    <a:pt x="380" y="570"/>
                  </a:lnTo>
                  <a:lnTo>
                    <a:pt x="380" y="570"/>
                  </a:lnTo>
                  <a:lnTo>
                    <a:pt x="380" y="570"/>
                  </a:lnTo>
                  <a:lnTo>
                    <a:pt x="380" y="570"/>
                  </a:lnTo>
                  <a:lnTo>
                    <a:pt x="380" y="570"/>
                  </a:lnTo>
                  <a:lnTo>
                    <a:pt x="380" y="570"/>
                  </a:lnTo>
                  <a:lnTo>
                    <a:pt x="379" y="570"/>
                  </a:lnTo>
                  <a:lnTo>
                    <a:pt x="379" y="570"/>
                  </a:lnTo>
                  <a:lnTo>
                    <a:pt x="379" y="570"/>
                  </a:lnTo>
                  <a:lnTo>
                    <a:pt x="379" y="570"/>
                  </a:lnTo>
                  <a:lnTo>
                    <a:pt x="379" y="570"/>
                  </a:lnTo>
                  <a:lnTo>
                    <a:pt x="379" y="570"/>
                  </a:lnTo>
                  <a:lnTo>
                    <a:pt x="379" y="570"/>
                  </a:lnTo>
                  <a:lnTo>
                    <a:pt x="379" y="570"/>
                  </a:lnTo>
                  <a:lnTo>
                    <a:pt x="379" y="570"/>
                  </a:lnTo>
                  <a:lnTo>
                    <a:pt x="379" y="570"/>
                  </a:lnTo>
                  <a:lnTo>
                    <a:pt x="379" y="570"/>
                  </a:lnTo>
                  <a:lnTo>
                    <a:pt x="379" y="570"/>
                  </a:lnTo>
                  <a:lnTo>
                    <a:pt x="378" y="570"/>
                  </a:lnTo>
                  <a:lnTo>
                    <a:pt x="378" y="570"/>
                  </a:lnTo>
                  <a:lnTo>
                    <a:pt x="378" y="570"/>
                  </a:lnTo>
                  <a:lnTo>
                    <a:pt x="378" y="570"/>
                  </a:lnTo>
                  <a:lnTo>
                    <a:pt x="378" y="570"/>
                  </a:lnTo>
                  <a:lnTo>
                    <a:pt x="378" y="570"/>
                  </a:lnTo>
                  <a:lnTo>
                    <a:pt x="378" y="570"/>
                  </a:lnTo>
                  <a:lnTo>
                    <a:pt x="378" y="570"/>
                  </a:lnTo>
                  <a:lnTo>
                    <a:pt x="378" y="570"/>
                  </a:lnTo>
                  <a:lnTo>
                    <a:pt x="378" y="570"/>
                  </a:lnTo>
                  <a:lnTo>
                    <a:pt x="377" y="570"/>
                  </a:lnTo>
                  <a:lnTo>
                    <a:pt x="377" y="570"/>
                  </a:lnTo>
                  <a:lnTo>
                    <a:pt x="377" y="570"/>
                  </a:lnTo>
                  <a:lnTo>
                    <a:pt x="377" y="570"/>
                  </a:lnTo>
                  <a:lnTo>
                    <a:pt x="377" y="570"/>
                  </a:lnTo>
                  <a:lnTo>
                    <a:pt x="377" y="570"/>
                  </a:lnTo>
                  <a:lnTo>
                    <a:pt x="377" y="570"/>
                  </a:lnTo>
                  <a:lnTo>
                    <a:pt x="377" y="570"/>
                  </a:lnTo>
                  <a:lnTo>
                    <a:pt x="377" y="570"/>
                  </a:lnTo>
                  <a:lnTo>
                    <a:pt x="377" y="570"/>
                  </a:lnTo>
                  <a:lnTo>
                    <a:pt x="377" y="570"/>
                  </a:lnTo>
                  <a:lnTo>
                    <a:pt x="377" y="570"/>
                  </a:lnTo>
                  <a:lnTo>
                    <a:pt x="376" y="570"/>
                  </a:lnTo>
                  <a:lnTo>
                    <a:pt x="376" y="570"/>
                  </a:lnTo>
                  <a:lnTo>
                    <a:pt x="376" y="570"/>
                  </a:lnTo>
                  <a:lnTo>
                    <a:pt x="376" y="570"/>
                  </a:lnTo>
                  <a:lnTo>
                    <a:pt x="376" y="570"/>
                  </a:lnTo>
                  <a:lnTo>
                    <a:pt x="376" y="570"/>
                  </a:lnTo>
                  <a:lnTo>
                    <a:pt x="376" y="570"/>
                  </a:lnTo>
                  <a:lnTo>
                    <a:pt x="376" y="570"/>
                  </a:lnTo>
                  <a:lnTo>
                    <a:pt x="376" y="570"/>
                  </a:lnTo>
                  <a:lnTo>
                    <a:pt x="376" y="570"/>
                  </a:lnTo>
                  <a:lnTo>
                    <a:pt x="376" y="570"/>
                  </a:lnTo>
                  <a:lnTo>
                    <a:pt x="375" y="570"/>
                  </a:lnTo>
                  <a:lnTo>
                    <a:pt x="375" y="570"/>
                  </a:lnTo>
                  <a:lnTo>
                    <a:pt x="375" y="570"/>
                  </a:lnTo>
                  <a:lnTo>
                    <a:pt x="375" y="570"/>
                  </a:lnTo>
                  <a:lnTo>
                    <a:pt x="375" y="570"/>
                  </a:lnTo>
                  <a:lnTo>
                    <a:pt x="375" y="570"/>
                  </a:lnTo>
                  <a:lnTo>
                    <a:pt x="375" y="570"/>
                  </a:lnTo>
                  <a:lnTo>
                    <a:pt x="375" y="570"/>
                  </a:lnTo>
                  <a:lnTo>
                    <a:pt x="375" y="570"/>
                  </a:lnTo>
                  <a:lnTo>
                    <a:pt x="375" y="570"/>
                  </a:lnTo>
                  <a:lnTo>
                    <a:pt x="374" y="570"/>
                  </a:lnTo>
                  <a:lnTo>
                    <a:pt x="374" y="570"/>
                  </a:lnTo>
                  <a:lnTo>
                    <a:pt x="374" y="570"/>
                  </a:lnTo>
                  <a:lnTo>
                    <a:pt x="374" y="570"/>
                  </a:lnTo>
                  <a:lnTo>
                    <a:pt x="374" y="570"/>
                  </a:lnTo>
                  <a:lnTo>
                    <a:pt x="374" y="570"/>
                  </a:lnTo>
                  <a:lnTo>
                    <a:pt x="374" y="570"/>
                  </a:lnTo>
                  <a:lnTo>
                    <a:pt x="374" y="570"/>
                  </a:lnTo>
                  <a:lnTo>
                    <a:pt x="374" y="570"/>
                  </a:lnTo>
                  <a:lnTo>
                    <a:pt x="374" y="570"/>
                  </a:lnTo>
                  <a:lnTo>
                    <a:pt x="374" y="570"/>
                  </a:lnTo>
                  <a:lnTo>
                    <a:pt x="374" y="570"/>
                  </a:lnTo>
                  <a:lnTo>
                    <a:pt x="373" y="570"/>
                  </a:lnTo>
                  <a:lnTo>
                    <a:pt x="373" y="570"/>
                  </a:lnTo>
                  <a:lnTo>
                    <a:pt x="373" y="570"/>
                  </a:lnTo>
                  <a:lnTo>
                    <a:pt x="373" y="570"/>
                  </a:lnTo>
                  <a:lnTo>
                    <a:pt x="373" y="570"/>
                  </a:lnTo>
                  <a:lnTo>
                    <a:pt x="373" y="570"/>
                  </a:lnTo>
                  <a:lnTo>
                    <a:pt x="373" y="570"/>
                  </a:lnTo>
                  <a:lnTo>
                    <a:pt x="373" y="570"/>
                  </a:lnTo>
                  <a:lnTo>
                    <a:pt x="373" y="570"/>
                  </a:lnTo>
                  <a:lnTo>
                    <a:pt x="373" y="570"/>
                  </a:lnTo>
                  <a:lnTo>
                    <a:pt x="373" y="570"/>
                  </a:lnTo>
                  <a:lnTo>
                    <a:pt x="372" y="570"/>
                  </a:lnTo>
                  <a:lnTo>
                    <a:pt x="372" y="570"/>
                  </a:lnTo>
                  <a:lnTo>
                    <a:pt x="372" y="570"/>
                  </a:lnTo>
                  <a:lnTo>
                    <a:pt x="372" y="570"/>
                  </a:lnTo>
                  <a:lnTo>
                    <a:pt x="372" y="570"/>
                  </a:lnTo>
                  <a:lnTo>
                    <a:pt x="372" y="570"/>
                  </a:lnTo>
                  <a:lnTo>
                    <a:pt x="372" y="570"/>
                  </a:lnTo>
                  <a:lnTo>
                    <a:pt x="372" y="570"/>
                  </a:lnTo>
                  <a:lnTo>
                    <a:pt x="372" y="570"/>
                  </a:lnTo>
                  <a:lnTo>
                    <a:pt x="372" y="570"/>
                  </a:lnTo>
                  <a:lnTo>
                    <a:pt x="372" y="570"/>
                  </a:lnTo>
                  <a:lnTo>
                    <a:pt x="371" y="570"/>
                  </a:lnTo>
                  <a:lnTo>
                    <a:pt x="371" y="570"/>
                  </a:lnTo>
                  <a:lnTo>
                    <a:pt x="371" y="570"/>
                  </a:lnTo>
                  <a:lnTo>
                    <a:pt x="371" y="570"/>
                  </a:lnTo>
                  <a:lnTo>
                    <a:pt x="371" y="570"/>
                  </a:lnTo>
                  <a:lnTo>
                    <a:pt x="371" y="570"/>
                  </a:lnTo>
                  <a:lnTo>
                    <a:pt x="371" y="570"/>
                  </a:lnTo>
                  <a:lnTo>
                    <a:pt x="371" y="570"/>
                  </a:lnTo>
                  <a:lnTo>
                    <a:pt x="371" y="570"/>
                  </a:lnTo>
                  <a:lnTo>
                    <a:pt x="371" y="570"/>
                  </a:lnTo>
                  <a:lnTo>
                    <a:pt x="371" y="570"/>
                  </a:lnTo>
                  <a:lnTo>
                    <a:pt x="370" y="570"/>
                  </a:lnTo>
                  <a:lnTo>
                    <a:pt x="370" y="570"/>
                  </a:lnTo>
                  <a:lnTo>
                    <a:pt x="370" y="570"/>
                  </a:lnTo>
                  <a:lnTo>
                    <a:pt x="370" y="570"/>
                  </a:lnTo>
                  <a:lnTo>
                    <a:pt x="370" y="570"/>
                  </a:lnTo>
                  <a:lnTo>
                    <a:pt x="370" y="570"/>
                  </a:lnTo>
                  <a:lnTo>
                    <a:pt x="370" y="570"/>
                  </a:lnTo>
                  <a:lnTo>
                    <a:pt x="370" y="570"/>
                  </a:lnTo>
                  <a:lnTo>
                    <a:pt x="370" y="570"/>
                  </a:lnTo>
                  <a:lnTo>
                    <a:pt x="370" y="570"/>
                  </a:lnTo>
                  <a:lnTo>
                    <a:pt x="370" y="570"/>
                  </a:lnTo>
                  <a:lnTo>
                    <a:pt x="369" y="570"/>
                  </a:lnTo>
                  <a:lnTo>
                    <a:pt x="369" y="570"/>
                  </a:lnTo>
                  <a:lnTo>
                    <a:pt x="369" y="570"/>
                  </a:lnTo>
                  <a:lnTo>
                    <a:pt x="369" y="570"/>
                  </a:lnTo>
                  <a:lnTo>
                    <a:pt x="369" y="570"/>
                  </a:lnTo>
                  <a:lnTo>
                    <a:pt x="369" y="570"/>
                  </a:lnTo>
                  <a:lnTo>
                    <a:pt x="369" y="570"/>
                  </a:lnTo>
                  <a:lnTo>
                    <a:pt x="369" y="570"/>
                  </a:lnTo>
                  <a:lnTo>
                    <a:pt x="369" y="570"/>
                  </a:lnTo>
                  <a:lnTo>
                    <a:pt x="369" y="570"/>
                  </a:lnTo>
                  <a:lnTo>
                    <a:pt x="369" y="570"/>
                  </a:lnTo>
                  <a:lnTo>
                    <a:pt x="368" y="570"/>
                  </a:lnTo>
                  <a:lnTo>
                    <a:pt x="368" y="570"/>
                  </a:lnTo>
                  <a:lnTo>
                    <a:pt x="368" y="570"/>
                  </a:lnTo>
                  <a:lnTo>
                    <a:pt x="368" y="570"/>
                  </a:lnTo>
                  <a:lnTo>
                    <a:pt x="368" y="570"/>
                  </a:lnTo>
                  <a:lnTo>
                    <a:pt x="368" y="570"/>
                  </a:lnTo>
                  <a:lnTo>
                    <a:pt x="368" y="570"/>
                  </a:lnTo>
                  <a:lnTo>
                    <a:pt x="368" y="570"/>
                  </a:lnTo>
                  <a:lnTo>
                    <a:pt x="368" y="570"/>
                  </a:lnTo>
                  <a:lnTo>
                    <a:pt x="368" y="570"/>
                  </a:lnTo>
                  <a:lnTo>
                    <a:pt x="368" y="570"/>
                  </a:lnTo>
                  <a:lnTo>
                    <a:pt x="368" y="570"/>
                  </a:lnTo>
                  <a:lnTo>
                    <a:pt x="367" y="570"/>
                  </a:lnTo>
                  <a:lnTo>
                    <a:pt x="367" y="570"/>
                  </a:lnTo>
                  <a:lnTo>
                    <a:pt x="367" y="570"/>
                  </a:lnTo>
                  <a:lnTo>
                    <a:pt x="367" y="570"/>
                  </a:lnTo>
                  <a:lnTo>
                    <a:pt x="367" y="570"/>
                  </a:lnTo>
                  <a:lnTo>
                    <a:pt x="367" y="570"/>
                  </a:lnTo>
                  <a:lnTo>
                    <a:pt x="367" y="570"/>
                  </a:lnTo>
                  <a:lnTo>
                    <a:pt x="367" y="570"/>
                  </a:lnTo>
                  <a:lnTo>
                    <a:pt x="367" y="570"/>
                  </a:lnTo>
                  <a:lnTo>
                    <a:pt x="367" y="570"/>
                  </a:lnTo>
                  <a:lnTo>
                    <a:pt x="366" y="570"/>
                  </a:lnTo>
                  <a:lnTo>
                    <a:pt x="366" y="570"/>
                  </a:lnTo>
                  <a:lnTo>
                    <a:pt x="366" y="570"/>
                  </a:lnTo>
                  <a:lnTo>
                    <a:pt x="366" y="570"/>
                  </a:lnTo>
                  <a:lnTo>
                    <a:pt x="366" y="570"/>
                  </a:lnTo>
                  <a:lnTo>
                    <a:pt x="366" y="570"/>
                  </a:lnTo>
                  <a:lnTo>
                    <a:pt x="366" y="570"/>
                  </a:lnTo>
                  <a:lnTo>
                    <a:pt x="366" y="570"/>
                  </a:lnTo>
                  <a:lnTo>
                    <a:pt x="366" y="570"/>
                  </a:lnTo>
                  <a:lnTo>
                    <a:pt x="366" y="570"/>
                  </a:lnTo>
                  <a:lnTo>
                    <a:pt x="366" y="570"/>
                  </a:lnTo>
                  <a:lnTo>
                    <a:pt x="366" y="570"/>
                  </a:lnTo>
                  <a:lnTo>
                    <a:pt x="365" y="570"/>
                  </a:lnTo>
                  <a:lnTo>
                    <a:pt x="365" y="570"/>
                  </a:lnTo>
                  <a:lnTo>
                    <a:pt x="365" y="570"/>
                  </a:lnTo>
                  <a:lnTo>
                    <a:pt x="365" y="570"/>
                  </a:lnTo>
                  <a:lnTo>
                    <a:pt x="365" y="570"/>
                  </a:lnTo>
                  <a:lnTo>
                    <a:pt x="365" y="570"/>
                  </a:lnTo>
                  <a:lnTo>
                    <a:pt x="365" y="570"/>
                  </a:lnTo>
                  <a:lnTo>
                    <a:pt x="365" y="570"/>
                  </a:lnTo>
                  <a:lnTo>
                    <a:pt x="365" y="570"/>
                  </a:lnTo>
                  <a:lnTo>
                    <a:pt x="365" y="570"/>
                  </a:lnTo>
                  <a:lnTo>
                    <a:pt x="364" y="570"/>
                  </a:lnTo>
                  <a:lnTo>
                    <a:pt x="364" y="570"/>
                  </a:lnTo>
                  <a:lnTo>
                    <a:pt x="364" y="570"/>
                  </a:lnTo>
                  <a:lnTo>
                    <a:pt x="364" y="570"/>
                  </a:lnTo>
                  <a:lnTo>
                    <a:pt x="364" y="570"/>
                  </a:lnTo>
                  <a:lnTo>
                    <a:pt x="364" y="570"/>
                  </a:lnTo>
                  <a:lnTo>
                    <a:pt x="364" y="570"/>
                  </a:lnTo>
                  <a:lnTo>
                    <a:pt x="364" y="570"/>
                  </a:lnTo>
                  <a:lnTo>
                    <a:pt x="364" y="570"/>
                  </a:lnTo>
                  <a:lnTo>
                    <a:pt x="364" y="570"/>
                  </a:lnTo>
                  <a:lnTo>
                    <a:pt x="364" y="570"/>
                  </a:lnTo>
                  <a:lnTo>
                    <a:pt x="364" y="570"/>
                  </a:lnTo>
                  <a:lnTo>
                    <a:pt x="363" y="570"/>
                  </a:lnTo>
                  <a:lnTo>
                    <a:pt x="363" y="570"/>
                  </a:lnTo>
                  <a:lnTo>
                    <a:pt x="363" y="570"/>
                  </a:lnTo>
                  <a:lnTo>
                    <a:pt x="363" y="570"/>
                  </a:lnTo>
                  <a:lnTo>
                    <a:pt x="363" y="570"/>
                  </a:lnTo>
                  <a:lnTo>
                    <a:pt x="363" y="570"/>
                  </a:lnTo>
                  <a:lnTo>
                    <a:pt x="363" y="570"/>
                  </a:lnTo>
                  <a:lnTo>
                    <a:pt x="363" y="570"/>
                  </a:lnTo>
                  <a:lnTo>
                    <a:pt x="363" y="570"/>
                  </a:lnTo>
                  <a:lnTo>
                    <a:pt x="363" y="570"/>
                  </a:lnTo>
                  <a:lnTo>
                    <a:pt x="363" y="570"/>
                  </a:lnTo>
                  <a:lnTo>
                    <a:pt x="362" y="570"/>
                  </a:lnTo>
                  <a:lnTo>
                    <a:pt x="362" y="570"/>
                  </a:lnTo>
                  <a:lnTo>
                    <a:pt x="362" y="570"/>
                  </a:lnTo>
                  <a:lnTo>
                    <a:pt x="362" y="570"/>
                  </a:lnTo>
                  <a:lnTo>
                    <a:pt x="362" y="570"/>
                  </a:lnTo>
                  <a:lnTo>
                    <a:pt x="362" y="570"/>
                  </a:lnTo>
                  <a:lnTo>
                    <a:pt x="362" y="570"/>
                  </a:lnTo>
                  <a:lnTo>
                    <a:pt x="362" y="570"/>
                  </a:lnTo>
                  <a:lnTo>
                    <a:pt x="362" y="570"/>
                  </a:lnTo>
                  <a:lnTo>
                    <a:pt x="362" y="570"/>
                  </a:lnTo>
                  <a:lnTo>
                    <a:pt x="361" y="570"/>
                  </a:lnTo>
                  <a:lnTo>
                    <a:pt x="361" y="570"/>
                  </a:lnTo>
                  <a:lnTo>
                    <a:pt x="361" y="570"/>
                  </a:lnTo>
                  <a:lnTo>
                    <a:pt x="361" y="570"/>
                  </a:lnTo>
                  <a:lnTo>
                    <a:pt x="361" y="570"/>
                  </a:lnTo>
                  <a:lnTo>
                    <a:pt x="361" y="570"/>
                  </a:lnTo>
                  <a:lnTo>
                    <a:pt x="361" y="570"/>
                  </a:lnTo>
                  <a:lnTo>
                    <a:pt x="361" y="570"/>
                  </a:lnTo>
                  <a:lnTo>
                    <a:pt x="361" y="570"/>
                  </a:lnTo>
                  <a:lnTo>
                    <a:pt x="361" y="570"/>
                  </a:lnTo>
                  <a:lnTo>
                    <a:pt x="361" y="570"/>
                  </a:lnTo>
                  <a:lnTo>
                    <a:pt x="361" y="570"/>
                  </a:lnTo>
                  <a:lnTo>
                    <a:pt x="360" y="570"/>
                  </a:lnTo>
                  <a:lnTo>
                    <a:pt x="360" y="570"/>
                  </a:lnTo>
                  <a:lnTo>
                    <a:pt x="360" y="570"/>
                  </a:lnTo>
                  <a:lnTo>
                    <a:pt x="360" y="570"/>
                  </a:lnTo>
                  <a:lnTo>
                    <a:pt x="360" y="570"/>
                  </a:lnTo>
                  <a:lnTo>
                    <a:pt x="360" y="570"/>
                  </a:lnTo>
                  <a:lnTo>
                    <a:pt x="360" y="570"/>
                  </a:lnTo>
                  <a:lnTo>
                    <a:pt x="360" y="570"/>
                  </a:lnTo>
                  <a:lnTo>
                    <a:pt x="360" y="570"/>
                  </a:lnTo>
                  <a:lnTo>
                    <a:pt x="360" y="570"/>
                  </a:lnTo>
                  <a:lnTo>
                    <a:pt x="360" y="570"/>
                  </a:lnTo>
                  <a:lnTo>
                    <a:pt x="360" y="570"/>
                  </a:lnTo>
                  <a:lnTo>
                    <a:pt x="359" y="570"/>
                  </a:lnTo>
                  <a:lnTo>
                    <a:pt x="359" y="570"/>
                  </a:lnTo>
                  <a:lnTo>
                    <a:pt x="359" y="570"/>
                  </a:lnTo>
                  <a:lnTo>
                    <a:pt x="359" y="570"/>
                  </a:lnTo>
                  <a:lnTo>
                    <a:pt x="359" y="570"/>
                  </a:lnTo>
                  <a:lnTo>
                    <a:pt x="359" y="570"/>
                  </a:lnTo>
                  <a:lnTo>
                    <a:pt x="359" y="570"/>
                  </a:lnTo>
                  <a:lnTo>
                    <a:pt x="359" y="570"/>
                  </a:lnTo>
                  <a:lnTo>
                    <a:pt x="359" y="570"/>
                  </a:lnTo>
                  <a:lnTo>
                    <a:pt x="359" y="570"/>
                  </a:lnTo>
                  <a:lnTo>
                    <a:pt x="358" y="570"/>
                  </a:lnTo>
                  <a:lnTo>
                    <a:pt x="358" y="570"/>
                  </a:lnTo>
                  <a:lnTo>
                    <a:pt x="358" y="570"/>
                  </a:lnTo>
                  <a:lnTo>
                    <a:pt x="358" y="570"/>
                  </a:lnTo>
                  <a:lnTo>
                    <a:pt x="358" y="570"/>
                  </a:lnTo>
                  <a:lnTo>
                    <a:pt x="358" y="570"/>
                  </a:lnTo>
                  <a:lnTo>
                    <a:pt x="358" y="570"/>
                  </a:lnTo>
                  <a:lnTo>
                    <a:pt x="358" y="570"/>
                  </a:lnTo>
                  <a:lnTo>
                    <a:pt x="358" y="570"/>
                  </a:lnTo>
                  <a:lnTo>
                    <a:pt x="358" y="570"/>
                  </a:lnTo>
                  <a:lnTo>
                    <a:pt x="358" y="570"/>
                  </a:lnTo>
                  <a:lnTo>
                    <a:pt x="357" y="570"/>
                  </a:lnTo>
                  <a:lnTo>
                    <a:pt x="357" y="570"/>
                  </a:lnTo>
                  <a:lnTo>
                    <a:pt x="357" y="570"/>
                  </a:lnTo>
                  <a:lnTo>
                    <a:pt x="357" y="570"/>
                  </a:lnTo>
                  <a:lnTo>
                    <a:pt x="357" y="570"/>
                  </a:lnTo>
                  <a:lnTo>
                    <a:pt x="357" y="570"/>
                  </a:lnTo>
                  <a:lnTo>
                    <a:pt x="357" y="570"/>
                  </a:lnTo>
                  <a:lnTo>
                    <a:pt x="357" y="570"/>
                  </a:lnTo>
                  <a:lnTo>
                    <a:pt x="357" y="570"/>
                  </a:lnTo>
                  <a:lnTo>
                    <a:pt x="357" y="570"/>
                  </a:lnTo>
                  <a:lnTo>
                    <a:pt x="357" y="570"/>
                  </a:lnTo>
                  <a:lnTo>
                    <a:pt x="356" y="570"/>
                  </a:lnTo>
                  <a:lnTo>
                    <a:pt x="356" y="570"/>
                  </a:lnTo>
                  <a:lnTo>
                    <a:pt x="356" y="570"/>
                  </a:lnTo>
                  <a:lnTo>
                    <a:pt x="356" y="570"/>
                  </a:lnTo>
                  <a:lnTo>
                    <a:pt x="356" y="570"/>
                  </a:lnTo>
                  <a:lnTo>
                    <a:pt x="356" y="570"/>
                  </a:lnTo>
                  <a:lnTo>
                    <a:pt x="356" y="570"/>
                  </a:lnTo>
                  <a:lnTo>
                    <a:pt x="356" y="570"/>
                  </a:lnTo>
                  <a:lnTo>
                    <a:pt x="356" y="570"/>
                  </a:lnTo>
                  <a:lnTo>
                    <a:pt x="356" y="570"/>
                  </a:lnTo>
                  <a:lnTo>
                    <a:pt x="356" y="570"/>
                  </a:lnTo>
                  <a:lnTo>
                    <a:pt x="355" y="570"/>
                  </a:lnTo>
                  <a:lnTo>
                    <a:pt x="355" y="570"/>
                  </a:lnTo>
                  <a:lnTo>
                    <a:pt x="355" y="570"/>
                  </a:lnTo>
                  <a:lnTo>
                    <a:pt x="355" y="570"/>
                  </a:lnTo>
                  <a:lnTo>
                    <a:pt x="355" y="570"/>
                  </a:lnTo>
                  <a:lnTo>
                    <a:pt x="355" y="570"/>
                  </a:lnTo>
                  <a:lnTo>
                    <a:pt x="355" y="570"/>
                  </a:lnTo>
                  <a:lnTo>
                    <a:pt x="355" y="570"/>
                  </a:lnTo>
                  <a:lnTo>
                    <a:pt x="355" y="570"/>
                  </a:lnTo>
                  <a:lnTo>
                    <a:pt x="355" y="570"/>
                  </a:lnTo>
                  <a:lnTo>
                    <a:pt x="355" y="570"/>
                  </a:lnTo>
                  <a:lnTo>
                    <a:pt x="355" y="570"/>
                  </a:lnTo>
                  <a:lnTo>
                    <a:pt x="354" y="570"/>
                  </a:lnTo>
                  <a:lnTo>
                    <a:pt x="354" y="570"/>
                  </a:lnTo>
                  <a:lnTo>
                    <a:pt x="354" y="570"/>
                  </a:lnTo>
                  <a:lnTo>
                    <a:pt x="354" y="570"/>
                  </a:lnTo>
                  <a:lnTo>
                    <a:pt x="354" y="570"/>
                  </a:lnTo>
                  <a:lnTo>
                    <a:pt x="354" y="570"/>
                  </a:lnTo>
                  <a:lnTo>
                    <a:pt x="354" y="570"/>
                  </a:lnTo>
                  <a:lnTo>
                    <a:pt x="354" y="570"/>
                  </a:lnTo>
                  <a:lnTo>
                    <a:pt x="354" y="570"/>
                  </a:lnTo>
                  <a:lnTo>
                    <a:pt x="354" y="570"/>
                  </a:lnTo>
                  <a:lnTo>
                    <a:pt x="353" y="570"/>
                  </a:lnTo>
                  <a:lnTo>
                    <a:pt x="353" y="570"/>
                  </a:lnTo>
                  <a:lnTo>
                    <a:pt x="353" y="570"/>
                  </a:lnTo>
                  <a:lnTo>
                    <a:pt x="353" y="570"/>
                  </a:lnTo>
                  <a:lnTo>
                    <a:pt x="353" y="570"/>
                  </a:lnTo>
                  <a:lnTo>
                    <a:pt x="353" y="570"/>
                  </a:lnTo>
                  <a:lnTo>
                    <a:pt x="353" y="570"/>
                  </a:lnTo>
                  <a:lnTo>
                    <a:pt x="353" y="570"/>
                  </a:lnTo>
                  <a:lnTo>
                    <a:pt x="353" y="570"/>
                  </a:lnTo>
                  <a:lnTo>
                    <a:pt x="353" y="570"/>
                  </a:lnTo>
                  <a:lnTo>
                    <a:pt x="353" y="570"/>
                  </a:lnTo>
                  <a:lnTo>
                    <a:pt x="353" y="570"/>
                  </a:lnTo>
                  <a:lnTo>
                    <a:pt x="352" y="570"/>
                  </a:lnTo>
                  <a:lnTo>
                    <a:pt x="352" y="570"/>
                  </a:lnTo>
                  <a:lnTo>
                    <a:pt x="352" y="570"/>
                  </a:lnTo>
                  <a:lnTo>
                    <a:pt x="352" y="570"/>
                  </a:lnTo>
                  <a:lnTo>
                    <a:pt x="352" y="570"/>
                  </a:lnTo>
                  <a:lnTo>
                    <a:pt x="352" y="570"/>
                  </a:lnTo>
                  <a:lnTo>
                    <a:pt x="352" y="570"/>
                  </a:lnTo>
                  <a:lnTo>
                    <a:pt x="352" y="570"/>
                  </a:lnTo>
                  <a:lnTo>
                    <a:pt x="352" y="570"/>
                  </a:lnTo>
                  <a:lnTo>
                    <a:pt x="352" y="570"/>
                  </a:lnTo>
                  <a:lnTo>
                    <a:pt x="351" y="570"/>
                  </a:lnTo>
                  <a:lnTo>
                    <a:pt x="351" y="570"/>
                  </a:lnTo>
                  <a:lnTo>
                    <a:pt x="351" y="570"/>
                  </a:lnTo>
                  <a:lnTo>
                    <a:pt x="351" y="570"/>
                  </a:lnTo>
                  <a:lnTo>
                    <a:pt x="351" y="570"/>
                  </a:lnTo>
                  <a:lnTo>
                    <a:pt x="351" y="570"/>
                  </a:lnTo>
                  <a:lnTo>
                    <a:pt x="351" y="570"/>
                  </a:lnTo>
                  <a:lnTo>
                    <a:pt x="351" y="570"/>
                  </a:lnTo>
                  <a:lnTo>
                    <a:pt x="351" y="570"/>
                  </a:lnTo>
                  <a:lnTo>
                    <a:pt x="351" y="570"/>
                  </a:lnTo>
                  <a:lnTo>
                    <a:pt x="351" y="570"/>
                  </a:lnTo>
                  <a:lnTo>
                    <a:pt x="351" y="570"/>
                  </a:lnTo>
                  <a:lnTo>
                    <a:pt x="350" y="570"/>
                  </a:lnTo>
                  <a:lnTo>
                    <a:pt x="350" y="570"/>
                  </a:lnTo>
                  <a:lnTo>
                    <a:pt x="350" y="570"/>
                  </a:lnTo>
                  <a:lnTo>
                    <a:pt x="350" y="570"/>
                  </a:lnTo>
                  <a:lnTo>
                    <a:pt x="350" y="570"/>
                  </a:lnTo>
                  <a:lnTo>
                    <a:pt x="350" y="570"/>
                  </a:lnTo>
                  <a:lnTo>
                    <a:pt x="350" y="570"/>
                  </a:lnTo>
                  <a:lnTo>
                    <a:pt x="350" y="570"/>
                  </a:lnTo>
                  <a:lnTo>
                    <a:pt x="350" y="570"/>
                  </a:lnTo>
                  <a:lnTo>
                    <a:pt x="350" y="570"/>
                  </a:lnTo>
                  <a:lnTo>
                    <a:pt x="350" y="570"/>
                  </a:lnTo>
                  <a:lnTo>
                    <a:pt x="349" y="570"/>
                  </a:lnTo>
                  <a:lnTo>
                    <a:pt x="349" y="570"/>
                  </a:lnTo>
                  <a:lnTo>
                    <a:pt x="349" y="570"/>
                  </a:lnTo>
                  <a:lnTo>
                    <a:pt x="349" y="570"/>
                  </a:lnTo>
                  <a:lnTo>
                    <a:pt x="349" y="570"/>
                  </a:lnTo>
                  <a:lnTo>
                    <a:pt x="349" y="570"/>
                  </a:lnTo>
                  <a:lnTo>
                    <a:pt x="349" y="570"/>
                  </a:lnTo>
                  <a:lnTo>
                    <a:pt x="349" y="570"/>
                  </a:lnTo>
                  <a:lnTo>
                    <a:pt x="349" y="570"/>
                  </a:lnTo>
                  <a:lnTo>
                    <a:pt x="349" y="570"/>
                  </a:lnTo>
                  <a:lnTo>
                    <a:pt x="348" y="570"/>
                  </a:lnTo>
                  <a:lnTo>
                    <a:pt x="348" y="570"/>
                  </a:lnTo>
                  <a:lnTo>
                    <a:pt x="348" y="570"/>
                  </a:lnTo>
                  <a:lnTo>
                    <a:pt x="348" y="570"/>
                  </a:lnTo>
                  <a:lnTo>
                    <a:pt x="348" y="570"/>
                  </a:lnTo>
                  <a:lnTo>
                    <a:pt x="348" y="570"/>
                  </a:lnTo>
                  <a:lnTo>
                    <a:pt x="348" y="570"/>
                  </a:lnTo>
                  <a:lnTo>
                    <a:pt x="348" y="570"/>
                  </a:lnTo>
                  <a:lnTo>
                    <a:pt x="348" y="570"/>
                  </a:lnTo>
                  <a:lnTo>
                    <a:pt x="348" y="570"/>
                  </a:lnTo>
                  <a:lnTo>
                    <a:pt x="348" y="570"/>
                  </a:lnTo>
                  <a:lnTo>
                    <a:pt x="348" y="570"/>
                  </a:lnTo>
                  <a:lnTo>
                    <a:pt x="347" y="570"/>
                  </a:lnTo>
                  <a:lnTo>
                    <a:pt x="347" y="570"/>
                  </a:lnTo>
                  <a:lnTo>
                    <a:pt x="347" y="570"/>
                  </a:lnTo>
                  <a:lnTo>
                    <a:pt x="347" y="570"/>
                  </a:lnTo>
                  <a:lnTo>
                    <a:pt x="347" y="570"/>
                  </a:lnTo>
                  <a:lnTo>
                    <a:pt x="347" y="570"/>
                  </a:lnTo>
                  <a:lnTo>
                    <a:pt x="347" y="570"/>
                  </a:lnTo>
                  <a:lnTo>
                    <a:pt x="347" y="570"/>
                  </a:lnTo>
                  <a:lnTo>
                    <a:pt x="347" y="570"/>
                  </a:lnTo>
                  <a:lnTo>
                    <a:pt x="347" y="570"/>
                  </a:lnTo>
                  <a:lnTo>
                    <a:pt x="347" y="570"/>
                  </a:lnTo>
                  <a:lnTo>
                    <a:pt x="347" y="570"/>
                  </a:lnTo>
                  <a:lnTo>
                    <a:pt x="346" y="570"/>
                  </a:lnTo>
                  <a:lnTo>
                    <a:pt x="346" y="570"/>
                  </a:lnTo>
                  <a:lnTo>
                    <a:pt x="346" y="570"/>
                  </a:lnTo>
                  <a:lnTo>
                    <a:pt x="346" y="570"/>
                  </a:lnTo>
                  <a:lnTo>
                    <a:pt x="346" y="570"/>
                  </a:lnTo>
                  <a:lnTo>
                    <a:pt x="346" y="570"/>
                  </a:lnTo>
                  <a:lnTo>
                    <a:pt x="346" y="570"/>
                  </a:lnTo>
                  <a:lnTo>
                    <a:pt x="346" y="570"/>
                  </a:lnTo>
                  <a:lnTo>
                    <a:pt x="346" y="570"/>
                  </a:lnTo>
                  <a:lnTo>
                    <a:pt x="346" y="570"/>
                  </a:lnTo>
                  <a:lnTo>
                    <a:pt x="345" y="570"/>
                  </a:lnTo>
                  <a:lnTo>
                    <a:pt x="345" y="570"/>
                  </a:lnTo>
                  <a:lnTo>
                    <a:pt x="345" y="570"/>
                  </a:lnTo>
                  <a:lnTo>
                    <a:pt x="345" y="570"/>
                  </a:lnTo>
                  <a:lnTo>
                    <a:pt x="345" y="570"/>
                  </a:lnTo>
                  <a:lnTo>
                    <a:pt x="345" y="570"/>
                  </a:lnTo>
                  <a:lnTo>
                    <a:pt x="345" y="570"/>
                  </a:lnTo>
                  <a:lnTo>
                    <a:pt x="345" y="570"/>
                  </a:lnTo>
                  <a:lnTo>
                    <a:pt x="345" y="570"/>
                  </a:lnTo>
                  <a:lnTo>
                    <a:pt x="345" y="570"/>
                  </a:lnTo>
                  <a:lnTo>
                    <a:pt x="345" y="570"/>
                  </a:lnTo>
                  <a:lnTo>
                    <a:pt x="344" y="570"/>
                  </a:lnTo>
                  <a:lnTo>
                    <a:pt x="344" y="570"/>
                  </a:lnTo>
                  <a:lnTo>
                    <a:pt x="344" y="570"/>
                  </a:lnTo>
                  <a:lnTo>
                    <a:pt x="344" y="570"/>
                  </a:lnTo>
                  <a:lnTo>
                    <a:pt x="344" y="570"/>
                  </a:lnTo>
                  <a:lnTo>
                    <a:pt x="344" y="570"/>
                  </a:lnTo>
                  <a:lnTo>
                    <a:pt x="344" y="570"/>
                  </a:lnTo>
                  <a:lnTo>
                    <a:pt x="344" y="570"/>
                  </a:lnTo>
                  <a:lnTo>
                    <a:pt x="344" y="570"/>
                  </a:lnTo>
                  <a:lnTo>
                    <a:pt x="344" y="570"/>
                  </a:lnTo>
                  <a:lnTo>
                    <a:pt x="344" y="570"/>
                  </a:lnTo>
                  <a:lnTo>
                    <a:pt x="343" y="570"/>
                  </a:lnTo>
                  <a:lnTo>
                    <a:pt x="343" y="570"/>
                  </a:lnTo>
                  <a:lnTo>
                    <a:pt x="343" y="570"/>
                  </a:lnTo>
                  <a:lnTo>
                    <a:pt x="343" y="570"/>
                  </a:lnTo>
                  <a:lnTo>
                    <a:pt x="343" y="570"/>
                  </a:lnTo>
                  <a:lnTo>
                    <a:pt x="343" y="570"/>
                  </a:lnTo>
                  <a:lnTo>
                    <a:pt x="343" y="570"/>
                  </a:lnTo>
                  <a:lnTo>
                    <a:pt x="343" y="570"/>
                  </a:lnTo>
                  <a:lnTo>
                    <a:pt x="343" y="570"/>
                  </a:lnTo>
                  <a:lnTo>
                    <a:pt x="343" y="570"/>
                  </a:lnTo>
                  <a:lnTo>
                    <a:pt x="343" y="570"/>
                  </a:lnTo>
                  <a:lnTo>
                    <a:pt x="342" y="570"/>
                  </a:lnTo>
                  <a:lnTo>
                    <a:pt x="342" y="570"/>
                  </a:lnTo>
                  <a:lnTo>
                    <a:pt x="342" y="570"/>
                  </a:lnTo>
                  <a:lnTo>
                    <a:pt x="342" y="570"/>
                  </a:lnTo>
                  <a:lnTo>
                    <a:pt x="342" y="570"/>
                  </a:lnTo>
                  <a:lnTo>
                    <a:pt x="342" y="570"/>
                  </a:lnTo>
                  <a:lnTo>
                    <a:pt x="342" y="570"/>
                  </a:lnTo>
                  <a:lnTo>
                    <a:pt x="342" y="570"/>
                  </a:lnTo>
                  <a:lnTo>
                    <a:pt x="342" y="570"/>
                  </a:lnTo>
                  <a:lnTo>
                    <a:pt x="342" y="570"/>
                  </a:lnTo>
                  <a:lnTo>
                    <a:pt x="342" y="570"/>
                  </a:lnTo>
                  <a:lnTo>
                    <a:pt x="342" y="570"/>
                  </a:lnTo>
                  <a:lnTo>
                    <a:pt x="341" y="570"/>
                  </a:lnTo>
                  <a:lnTo>
                    <a:pt x="341" y="570"/>
                  </a:lnTo>
                  <a:lnTo>
                    <a:pt x="341" y="570"/>
                  </a:lnTo>
                  <a:lnTo>
                    <a:pt x="341" y="570"/>
                  </a:lnTo>
                  <a:lnTo>
                    <a:pt x="341" y="570"/>
                  </a:lnTo>
                  <a:lnTo>
                    <a:pt x="341" y="570"/>
                  </a:lnTo>
                  <a:lnTo>
                    <a:pt x="341" y="570"/>
                  </a:lnTo>
                  <a:lnTo>
                    <a:pt x="341" y="570"/>
                  </a:lnTo>
                  <a:lnTo>
                    <a:pt x="341" y="570"/>
                  </a:lnTo>
                  <a:lnTo>
                    <a:pt x="341" y="570"/>
                  </a:lnTo>
                  <a:lnTo>
                    <a:pt x="340" y="570"/>
                  </a:lnTo>
                  <a:lnTo>
                    <a:pt x="340" y="570"/>
                  </a:lnTo>
                  <a:lnTo>
                    <a:pt x="340" y="570"/>
                  </a:lnTo>
                  <a:lnTo>
                    <a:pt x="340" y="570"/>
                  </a:lnTo>
                  <a:lnTo>
                    <a:pt x="340" y="570"/>
                  </a:lnTo>
                  <a:lnTo>
                    <a:pt x="340" y="570"/>
                  </a:lnTo>
                  <a:lnTo>
                    <a:pt x="340" y="570"/>
                  </a:lnTo>
                  <a:lnTo>
                    <a:pt x="340" y="570"/>
                  </a:lnTo>
                  <a:lnTo>
                    <a:pt x="340" y="570"/>
                  </a:lnTo>
                  <a:lnTo>
                    <a:pt x="340" y="570"/>
                  </a:lnTo>
                  <a:lnTo>
                    <a:pt x="340" y="570"/>
                  </a:lnTo>
                  <a:lnTo>
                    <a:pt x="340" y="570"/>
                  </a:lnTo>
                  <a:lnTo>
                    <a:pt x="339" y="570"/>
                  </a:lnTo>
                  <a:lnTo>
                    <a:pt x="339" y="570"/>
                  </a:lnTo>
                  <a:lnTo>
                    <a:pt x="339" y="570"/>
                  </a:lnTo>
                  <a:lnTo>
                    <a:pt x="339" y="570"/>
                  </a:lnTo>
                  <a:lnTo>
                    <a:pt x="339" y="570"/>
                  </a:lnTo>
                  <a:lnTo>
                    <a:pt x="339" y="570"/>
                  </a:lnTo>
                  <a:lnTo>
                    <a:pt x="339" y="570"/>
                  </a:lnTo>
                  <a:lnTo>
                    <a:pt x="339" y="570"/>
                  </a:lnTo>
                  <a:lnTo>
                    <a:pt x="339" y="570"/>
                  </a:lnTo>
                  <a:lnTo>
                    <a:pt x="339" y="570"/>
                  </a:lnTo>
                  <a:lnTo>
                    <a:pt x="338" y="570"/>
                  </a:lnTo>
                  <a:lnTo>
                    <a:pt x="338" y="570"/>
                  </a:lnTo>
                  <a:lnTo>
                    <a:pt x="338" y="570"/>
                  </a:lnTo>
                  <a:lnTo>
                    <a:pt x="338" y="570"/>
                  </a:lnTo>
                  <a:lnTo>
                    <a:pt x="338" y="570"/>
                  </a:lnTo>
                  <a:lnTo>
                    <a:pt x="338" y="570"/>
                  </a:lnTo>
                  <a:lnTo>
                    <a:pt x="338" y="570"/>
                  </a:lnTo>
                  <a:lnTo>
                    <a:pt x="338" y="570"/>
                  </a:lnTo>
                  <a:lnTo>
                    <a:pt x="338" y="570"/>
                  </a:lnTo>
                  <a:lnTo>
                    <a:pt x="338" y="570"/>
                  </a:lnTo>
                  <a:lnTo>
                    <a:pt x="338" y="570"/>
                  </a:lnTo>
                  <a:lnTo>
                    <a:pt x="338" y="570"/>
                  </a:lnTo>
                  <a:lnTo>
                    <a:pt x="337" y="570"/>
                  </a:lnTo>
                  <a:lnTo>
                    <a:pt x="337" y="570"/>
                  </a:lnTo>
                  <a:lnTo>
                    <a:pt x="337" y="570"/>
                  </a:lnTo>
                  <a:lnTo>
                    <a:pt x="337" y="570"/>
                  </a:lnTo>
                  <a:lnTo>
                    <a:pt x="337" y="570"/>
                  </a:lnTo>
                  <a:lnTo>
                    <a:pt x="337" y="570"/>
                  </a:lnTo>
                  <a:lnTo>
                    <a:pt x="337" y="570"/>
                  </a:lnTo>
                  <a:lnTo>
                    <a:pt x="337" y="570"/>
                  </a:lnTo>
                  <a:lnTo>
                    <a:pt x="337" y="570"/>
                  </a:lnTo>
                  <a:lnTo>
                    <a:pt x="337" y="570"/>
                  </a:lnTo>
                  <a:lnTo>
                    <a:pt x="337" y="570"/>
                  </a:lnTo>
                  <a:lnTo>
                    <a:pt x="336" y="570"/>
                  </a:lnTo>
                  <a:lnTo>
                    <a:pt x="336" y="570"/>
                  </a:lnTo>
                  <a:lnTo>
                    <a:pt x="336" y="570"/>
                  </a:lnTo>
                  <a:lnTo>
                    <a:pt x="336" y="570"/>
                  </a:lnTo>
                  <a:lnTo>
                    <a:pt x="336" y="570"/>
                  </a:lnTo>
                  <a:lnTo>
                    <a:pt x="336" y="570"/>
                  </a:lnTo>
                  <a:lnTo>
                    <a:pt x="336" y="570"/>
                  </a:lnTo>
                  <a:lnTo>
                    <a:pt x="336" y="570"/>
                  </a:lnTo>
                  <a:lnTo>
                    <a:pt x="336" y="570"/>
                  </a:lnTo>
                  <a:lnTo>
                    <a:pt x="336" y="570"/>
                  </a:lnTo>
                  <a:lnTo>
                    <a:pt x="335" y="570"/>
                  </a:lnTo>
                  <a:lnTo>
                    <a:pt x="335" y="570"/>
                  </a:lnTo>
                  <a:lnTo>
                    <a:pt x="335" y="570"/>
                  </a:lnTo>
                  <a:lnTo>
                    <a:pt x="335" y="570"/>
                  </a:lnTo>
                  <a:lnTo>
                    <a:pt x="335" y="570"/>
                  </a:lnTo>
                  <a:lnTo>
                    <a:pt x="335" y="570"/>
                  </a:lnTo>
                  <a:lnTo>
                    <a:pt x="335" y="570"/>
                  </a:lnTo>
                  <a:lnTo>
                    <a:pt x="335" y="570"/>
                  </a:lnTo>
                  <a:lnTo>
                    <a:pt x="335" y="570"/>
                  </a:lnTo>
                  <a:lnTo>
                    <a:pt x="335" y="570"/>
                  </a:lnTo>
                  <a:lnTo>
                    <a:pt x="335" y="570"/>
                  </a:lnTo>
                  <a:lnTo>
                    <a:pt x="335" y="570"/>
                  </a:lnTo>
                  <a:lnTo>
                    <a:pt x="334" y="570"/>
                  </a:lnTo>
                  <a:lnTo>
                    <a:pt x="334" y="570"/>
                  </a:lnTo>
                  <a:lnTo>
                    <a:pt x="334" y="570"/>
                  </a:lnTo>
                  <a:lnTo>
                    <a:pt x="334" y="570"/>
                  </a:lnTo>
                  <a:lnTo>
                    <a:pt x="334" y="570"/>
                  </a:lnTo>
                  <a:lnTo>
                    <a:pt x="334" y="570"/>
                  </a:lnTo>
                  <a:lnTo>
                    <a:pt x="334" y="570"/>
                  </a:lnTo>
                  <a:lnTo>
                    <a:pt x="334" y="570"/>
                  </a:lnTo>
                  <a:lnTo>
                    <a:pt x="334" y="570"/>
                  </a:lnTo>
                  <a:lnTo>
                    <a:pt x="334" y="570"/>
                  </a:lnTo>
                  <a:lnTo>
                    <a:pt x="334" y="570"/>
                  </a:lnTo>
                  <a:lnTo>
                    <a:pt x="334" y="570"/>
                  </a:lnTo>
                  <a:lnTo>
                    <a:pt x="333" y="570"/>
                  </a:lnTo>
                  <a:lnTo>
                    <a:pt x="333" y="570"/>
                  </a:lnTo>
                  <a:lnTo>
                    <a:pt x="333" y="570"/>
                  </a:lnTo>
                  <a:lnTo>
                    <a:pt x="333" y="570"/>
                  </a:lnTo>
                  <a:lnTo>
                    <a:pt x="333" y="570"/>
                  </a:lnTo>
                  <a:lnTo>
                    <a:pt x="333" y="570"/>
                  </a:lnTo>
                  <a:lnTo>
                    <a:pt x="333" y="570"/>
                  </a:lnTo>
                  <a:lnTo>
                    <a:pt x="333" y="570"/>
                  </a:lnTo>
                  <a:lnTo>
                    <a:pt x="333" y="570"/>
                  </a:lnTo>
                  <a:lnTo>
                    <a:pt x="333" y="570"/>
                  </a:lnTo>
                  <a:lnTo>
                    <a:pt x="332" y="570"/>
                  </a:lnTo>
                  <a:lnTo>
                    <a:pt x="332" y="570"/>
                  </a:lnTo>
                  <a:lnTo>
                    <a:pt x="332" y="570"/>
                  </a:lnTo>
                  <a:lnTo>
                    <a:pt x="332" y="570"/>
                  </a:lnTo>
                  <a:lnTo>
                    <a:pt x="332" y="570"/>
                  </a:lnTo>
                  <a:lnTo>
                    <a:pt x="332" y="570"/>
                  </a:lnTo>
                  <a:lnTo>
                    <a:pt x="332" y="570"/>
                  </a:lnTo>
                  <a:lnTo>
                    <a:pt x="332" y="570"/>
                  </a:lnTo>
                  <a:lnTo>
                    <a:pt x="332" y="570"/>
                  </a:lnTo>
                  <a:lnTo>
                    <a:pt x="332" y="570"/>
                  </a:lnTo>
                  <a:lnTo>
                    <a:pt x="332" y="570"/>
                  </a:lnTo>
                  <a:lnTo>
                    <a:pt x="331" y="570"/>
                  </a:lnTo>
                  <a:lnTo>
                    <a:pt x="331" y="570"/>
                  </a:lnTo>
                  <a:lnTo>
                    <a:pt x="331" y="570"/>
                  </a:lnTo>
                  <a:lnTo>
                    <a:pt x="331" y="570"/>
                  </a:lnTo>
                  <a:lnTo>
                    <a:pt x="331" y="570"/>
                  </a:lnTo>
                  <a:lnTo>
                    <a:pt x="331" y="570"/>
                  </a:lnTo>
                  <a:lnTo>
                    <a:pt x="331" y="570"/>
                  </a:lnTo>
                  <a:lnTo>
                    <a:pt x="331" y="570"/>
                  </a:lnTo>
                  <a:lnTo>
                    <a:pt x="331" y="570"/>
                  </a:lnTo>
                  <a:lnTo>
                    <a:pt x="331" y="570"/>
                  </a:lnTo>
                  <a:lnTo>
                    <a:pt x="331" y="570"/>
                  </a:lnTo>
                  <a:lnTo>
                    <a:pt x="330" y="570"/>
                  </a:lnTo>
                  <a:lnTo>
                    <a:pt x="330" y="570"/>
                  </a:lnTo>
                  <a:lnTo>
                    <a:pt x="330" y="570"/>
                  </a:lnTo>
                  <a:lnTo>
                    <a:pt x="330" y="570"/>
                  </a:lnTo>
                  <a:lnTo>
                    <a:pt x="330" y="570"/>
                  </a:lnTo>
                  <a:lnTo>
                    <a:pt x="330" y="570"/>
                  </a:lnTo>
                  <a:lnTo>
                    <a:pt x="330" y="570"/>
                  </a:lnTo>
                  <a:lnTo>
                    <a:pt x="330" y="570"/>
                  </a:lnTo>
                  <a:lnTo>
                    <a:pt x="330" y="570"/>
                  </a:lnTo>
                  <a:lnTo>
                    <a:pt x="330" y="570"/>
                  </a:lnTo>
                  <a:lnTo>
                    <a:pt x="330" y="570"/>
                  </a:lnTo>
                  <a:lnTo>
                    <a:pt x="329" y="570"/>
                  </a:lnTo>
                  <a:lnTo>
                    <a:pt x="329" y="570"/>
                  </a:lnTo>
                  <a:lnTo>
                    <a:pt x="329" y="570"/>
                  </a:lnTo>
                  <a:lnTo>
                    <a:pt x="329" y="570"/>
                  </a:lnTo>
                  <a:lnTo>
                    <a:pt x="329" y="570"/>
                  </a:lnTo>
                  <a:lnTo>
                    <a:pt x="329" y="570"/>
                  </a:lnTo>
                  <a:lnTo>
                    <a:pt x="329" y="570"/>
                  </a:lnTo>
                  <a:lnTo>
                    <a:pt x="329" y="570"/>
                  </a:lnTo>
                  <a:lnTo>
                    <a:pt x="329" y="570"/>
                  </a:lnTo>
                  <a:lnTo>
                    <a:pt x="329" y="570"/>
                  </a:lnTo>
                  <a:lnTo>
                    <a:pt x="329" y="570"/>
                  </a:lnTo>
                  <a:lnTo>
                    <a:pt x="329" y="570"/>
                  </a:lnTo>
                  <a:lnTo>
                    <a:pt x="328" y="570"/>
                  </a:lnTo>
                  <a:lnTo>
                    <a:pt x="328" y="570"/>
                  </a:lnTo>
                  <a:lnTo>
                    <a:pt x="328" y="570"/>
                  </a:lnTo>
                  <a:lnTo>
                    <a:pt x="328" y="570"/>
                  </a:lnTo>
                  <a:lnTo>
                    <a:pt x="328" y="570"/>
                  </a:lnTo>
                  <a:lnTo>
                    <a:pt x="328" y="570"/>
                  </a:lnTo>
                  <a:lnTo>
                    <a:pt x="328" y="570"/>
                  </a:lnTo>
                  <a:lnTo>
                    <a:pt x="328" y="570"/>
                  </a:lnTo>
                  <a:lnTo>
                    <a:pt x="328" y="570"/>
                  </a:lnTo>
                  <a:lnTo>
                    <a:pt x="328" y="570"/>
                  </a:lnTo>
                  <a:lnTo>
                    <a:pt x="327" y="570"/>
                  </a:lnTo>
                  <a:lnTo>
                    <a:pt x="327" y="570"/>
                  </a:lnTo>
                  <a:lnTo>
                    <a:pt x="327" y="570"/>
                  </a:lnTo>
                  <a:lnTo>
                    <a:pt x="327" y="570"/>
                  </a:lnTo>
                  <a:lnTo>
                    <a:pt x="327" y="570"/>
                  </a:lnTo>
                  <a:lnTo>
                    <a:pt x="327" y="570"/>
                  </a:lnTo>
                  <a:lnTo>
                    <a:pt x="327" y="570"/>
                  </a:lnTo>
                  <a:lnTo>
                    <a:pt x="327" y="570"/>
                  </a:lnTo>
                  <a:lnTo>
                    <a:pt x="327" y="570"/>
                  </a:lnTo>
                  <a:lnTo>
                    <a:pt x="327" y="570"/>
                  </a:lnTo>
                  <a:lnTo>
                    <a:pt x="327" y="570"/>
                  </a:lnTo>
                  <a:lnTo>
                    <a:pt x="327" y="570"/>
                  </a:lnTo>
                  <a:lnTo>
                    <a:pt x="326" y="570"/>
                  </a:lnTo>
                  <a:lnTo>
                    <a:pt x="326" y="570"/>
                  </a:lnTo>
                  <a:lnTo>
                    <a:pt x="326" y="570"/>
                  </a:lnTo>
                  <a:lnTo>
                    <a:pt x="326" y="570"/>
                  </a:lnTo>
                  <a:lnTo>
                    <a:pt x="326" y="570"/>
                  </a:lnTo>
                  <a:lnTo>
                    <a:pt x="326" y="570"/>
                  </a:lnTo>
                  <a:lnTo>
                    <a:pt x="326" y="570"/>
                  </a:lnTo>
                  <a:lnTo>
                    <a:pt x="326" y="570"/>
                  </a:lnTo>
                  <a:lnTo>
                    <a:pt x="326" y="570"/>
                  </a:lnTo>
                  <a:lnTo>
                    <a:pt x="326" y="570"/>
                  </a:lnTo>
                  <a:lnTo>
                    <a:pt x="326" y="570"/>
                  </a:lnTo>
                  <a:lnTo>
                    <a:pt x="325" y="570"/>
                  </a:lnTo>
                  <a:lnTo>
                    <a:pt x="325" y="570"/>
                  </a:lnTo>
                  <a:lnTo>
                    <a:pt x="325" y="570"/>
                  </a:lnTo>
                  <a:lnTo>
                    <a:pt x="325" y="570"/>
                  </a:lnTo>
                  <a:lnTo>
                    <a:pt x="325" y="570"/>
                  </a:lnTo>
                  <a:lnTo>
                    <a:pt x="325" y="570"/>
                  </a:lnTo>
                  <a:lnTo>
                    <a:pt x="325" y="570"/>
                  </a:lnTo>
                  <a:lnTo>
                    <a:pt x="325" y="570"/>
                  </a:lnTo>
                  <a:lnTo>
                    <a:pt x="325" y="570"/>
                  </a:lnTo>
                  <a:lnTo>
                    <a:pt x="325" y="570"/>
                  </a:lnTo>
                  <a:lnTo>
                    <a:pt x="325" y="570"/>
                  </a:lnTo>
                  <a:lnTo>
                    <a:pt x="324" y="570"/>
                  </a:lnTo>
                  <a:lnTo>
                    <a:pt x="324" y="570"/>
                  </a:lnTo>
                  <a:lnTo>
                    <a:pt x="324" y="570"/>
                  </a:lnTo>
                  <a:lnTo>
                    <a:pt x="324" y="570"/>
                  </a:lnTo>
                  <a:lnTo>
                    <a:pt x="324" y="570"/>
                  </a:lnTo>
                  <a:lnTo>
                    <a:pt x="324" y="570"/>
                  </a:lnTo>
                  <a:lnTo>
                    <a:pt x="324" y="570"/>
                  </a:lnTo>
                  <a:lnTo>
                    <a:pt x="324" y="570"/>
                  </a:lnTo>
                  <a:lnTo>
                    <a:pt x="324" y="570"/>
                  </a:lnTo>
                  <a:lnTo>
                    <a:pt x="324" y="570"/>
                  </a:lnTo>
                  <a:lnTo>
                    <a:pt x="324" y="570"/>
                  </a:lnTo>
                  <a:lnTo>
                    <a:pt x="323" y="570"/>
                  </a:lnTo>
                  <a:lnTo>
                    <a:pt x="323" y="570"/>
                  </a:lnTo>
                  <a:lnTo>
                    <a:pt x="323" y="570"/>
                  </a:lnTo>
                  <a:lnTo>
                    <a:pt x="323" y="570"/>
                  </a:lnTo>
                  <a:lnTo>
                    <a:pt x="323" y="570"/>
                  </a:lnTo>
                  <a:lnTo>
                    <a:pt x="323" y="570"/>
                  </a:lnTo>
                  <a:lnTo>
                    <a:pt x="323" y="570"/>
                  </a:lnTo>
                  <a:lnTo>
                    <a:pt x="323" y="570"/>
                  </a:lnTo>
                  <a:lnTo>
                    <a:pt x="323" y="570"/>
                  </a:lnTo>
                  <a:lnTo>
                    <a:pt x="323" y="570"/>
                  </a:lnTo>
                  <a:lnTo>
                    <a:pt x="322" y="570"/>
                  </a:lnTo>
                  <a:lnTo>
                    <a:pt x="322" y="570"/>
                  </a:lnTo>
                  <a:lnTo>
                    <a:pt x="322" y="570"/>
                  </a:lnTo>
                  <a:lnTo>
                    <a:pt x="322" y="570"/>
                  </a:lnTo>
                  <a:lnTo>
                    <a:pt x="322" y="570"/>
                  </a:lnTo>
                  <a:lnTo>
                    <a:pt x="322" y="570"/>
                  </a:lnTo>
                  <a:lnTo>
                    <a:pt x="322" y="570"/>
                  </a:lnTo>
                  <a:lnTo>
                    <a:pt x="322" y="570"/>
                  </a:lnTo>
                  <a:lnTo>
                    <a:pt x="322" y="570"/>
                  </a:lnTo>
                  <a:lnTo>
                    <a:pt x="322" y="570"/>
                  </a:lnTo>
                  <a:lnTo>
                    <a:pt x="322" y="570"/>
                  </a:lnTo>
                  <a:lnTo>
                    <a:pt x="322" y="570"/>
                  </a:lnTo>
                  <a:lnTo>
                    <a:pt x="321" y="570"/>
                  </a:lnTo>
                  <a:lnTo>
                    <a:pt x="321" y="570"/>
                  </a:lnTo>
                  <a:lnTo>
                    <a:pt x="321" y="570"/>
                  </a:lnTo>
                  <a:lnTo>
                    <a:pt x="321" y="570"/>
                  </a:lnTo>
                  <a:lnTo>
                    <a:pt x="321" y="570"/>
                  </a:lnTo>
                  <a:lnTo>
                    <a:pt x="321" y="570"/>
                  </a:lnTo>
                  <a:lnTo>
                    <a:pt x="321" y="570"/>
                  </a:lnTo>
                  <a:lnTo>
                    <a:pt x="321" y="570"/>
                  </a:lnTo>
                  <a:lnTo>
                    <a:pt x="321" y="570"/>
                  </a:lnTo>
                  <a:lnTo>
                    <a:pt x="321" y="570"/>
                  </a:lnTo>
                  <a:lnTo>
                    <a:pt x="321" y="570"/>
                  </a:lnTo>
                  <a:lnTo>
                    <a:pt x="321" y="570"/>
                  </a:lnTo>
                  <a:lnTo>
                    <a:pt x="320" y="570"/>
                  </a:lnTo>
                  <a:lnTo>
                    <a:pt x="320" y="570"/>
                  </a:lnTo>
                  <a:lnTo>
                    <a:pt x="320" y="570"/>
                  </a:lnTo>
                  <a:lnTo>
                    <a:pt x="320" y="570"/>
                  </a:lnTo>
                  <a:lnTo>
                    <a:pt x="320" y="570"/>
                  </a:lnTo>
                  <a:lnTo>
                    <a:pt x="320" y="570"/>
                  </a:lnTo>
                  <a:lnTo>
                    <a:pt x="320" y="570"/>
                  </a:lnTo>
                  <a:lnTo>
                    <a:pt x="320" y="570"/>
                  </a:lnTo>
                  <a:lnTo>
                    <a:pt x="320" y="570"/>
                  </a:lnTo>
                  <a:lnTo>
                    <a:pt x="320" y="570"/>
                  </a:lnTo>
                  <a:lnTo>
                    <a:pt x="319" y="570"/>
                  </a:lnTo>
                  <a:lnTo>
                    <a:pt x="319" y="570"/>
                  </a:lnTo>
                  <a:lnTo>
                    <a:pt x="319" y="570"/>
                  </a:lnTo>
                  <a:lnTo>
                    <a:pt x="319" y="570"/>
                  </a:lnTo>
                  <a:lnTo>
                    <a:pt x="319" y="570"/>
                  </a:lnTo>
                  <a:lnTo>
                    <a:pt x="319" y="570"/>
                  </a:lnTo>
                  <a:lnTo>
                    <a:pt x="319" y="570"/>
                  </a:lnTo>
                  <a:lnTo>
                    <a:pt x="319" y="570"/>
                  </a:lnTo>
                  <a:lnTo>
                    <a:pt x="319" y="570"/>
                  </a:lnTo>
                  <a:lnTo>
                    <a:pt x="319" y="570"/>
                  </a:lnTo>
                  <a:lnTo>
                    <a:pt x="319" y="570"/>
                  </a:lnTo>
                  <a:lnTo>
                    <a:pt x="318" y="570"/>
                  </a:lnTo>
                  <a:lnTo>
                    <a:pt x="318" y="570"/>
                  </a:lnTo>
                  <a:lnTo>
                    <a:pt x="318" y="570"/>
                  </a:lnTo>
                  <a:lnTo>
                    <a:pt x="318" y="570"/>
                  </a:lnTo>
                  <a:lnTo>
                    <a:pt x="318" y="570"/>
                  </a:lnTo>
                  <a:lnTo>
                    <a:pt x="318" y="570"/>
                  </a:lnTo>
                  <a:lnTo>
                    <a:pt x="318" y="570"/>
                  </a:lnTo>
                  <a:lnTo>
                    <a:pt x="318" y="570"/>
                  </a:lnTo>
                  <a:lnTo>
                    <a:pt x="318" y="570"/>
                  </a:lnTo>
                  <a:lnTo>
                    <a:pt x="318" y="570"/>
                  </a:lnTo>
                  <a:lnTo>
                    <a:pt x="318" y="570"/>
                  </a:lnTo>
                  <a:lnTo>
                    <a:pt x="317" y="570"/>
                  </a:lnTo>
                  <a:lnTo>
                    <a:pt x="317" y="570"/>
                  </a:lnTo>
                  <a:lnTo>
                    <a:pt x="317" y="570"/>
                  </a:lnTo>
                  <a:lnTo>
                    <a:pt x="317" y="570"/>
                  </a:lnTo>
                  <a:lnTo>
                    <a:pt x="317" y="570"/>
                  </a:lnTo>
                  <a:lnTo>
                    <a:pt x="317" y="570"/>
                  </a:lnTo>
                  <a:lnTo>
                    <a:pt x="317" y="570"/>
                  </a:lnTo>
                  <a:lnTo>
                    <a:pt x="317" y="570"/>
                  </a:lnTo>
                  <a:lnTo>
                    <a:pt x="317" y="570"/>
                  </a:lnTo>
                  <a:lnTo>
                    <a:pt x="317" y="570"/>
                  </a:lnTo>
                  <a:lnTo>
                    <a:pt x="317" y="570"/>
                  </a:lnTo>
                  <a:lnTo>
                    <a:pt x="316" y="570"/>
                  </a:lnTo>
                  <a:lnTo>
                    <a:pt x="316" y="570"/>
                  </a:lnTo>
                  <a:lnTo>
                    <a:pt x="316" y="570"/>
                  </a:lnTo>
                  <a:lnTo>
                    <a:pt x="316" y="570"/>
                  </a:lnTo>
                  <a:lnTo>
                    <a:pt x="316" y="570"/>
                  </a:lnTo>
                  <a:lnTo>
                    <a:pt x="316" y="570"/>
                  </a:lnTo>
                  <a:lnTo>
                    <a:pt x="316" y="570"/>
                  </a:lnTo>
                  <a:lnTo>
                    <a:pt x="316" y="570"/>
                  </a:lnTo>
                  <a:lnTo>
                    <a:pt x="316" y="570"/>
                  </a:lnTo>
                  <a:lnTo>
                    <a:pt x="316" y="570"/>
                  </a:lnTo>
                  <a:lnTo>
                    <a:pt x="316" y="570"/>
                  </a:lnTo>
                  <a:lnTo>
                    <a:pt x="316" y="570"/>
                  </a:lnTo>
                  <a:lnTo>
                    <a:pt x="315" y="570"/>
                  </a:lnTo>
                  <a:lnTo>
                    <a:pt x="315" y="570"/>
                  </a:lnTo>
                  <a:lnTo>
                    <a:pt x="315" y="570"/>
                  </a:lnTo>
                  <a:lnTo>
                    <a:pt x="315" y="570"/>
                  </a:lnTo>
                  <a:lnTo>
                    <a:pt x="315" y="570"/>
                  </a:lnTo>
                  <a:lnTo>
                    <a:pt x="315" y="570"/>
                  </a:lnTo>
                  <a:lnTo>
                    <a:pt x="315" y="570"/>
                  </a:lnTo>
                  <a:lnTo>
                    <a:pt x="315" y="570"/>
                  </a:lnTo>
                  <a:lnTo>
                    <a:pt x="315" y="570"/>
                  </a:lnTo>
                  <a:lnTo>
                    <a:pt x="315" y="570"/>
                  </a:lnTo>
                  <a:lnTo>
                    <a:pt x="314" y="570"/>
                  </a:lnTo>
                  <a:lnTo>
                    <a:pt x="314" y="570"/>
                  </a:lnTo>
                  <a:lnTo>
                    <a:pt x="314" y="570"/>
                  </a:lnTo>
                  <a:lnTo>
                    <a:pt x="314" y="570"/>
                  </a:lnTo>
                  <a:lnTo>
                    <a:pt x="314" y="570"/>
                  </a:lnTo>
                  <a:lnTo>
                    <a:pt x="314" y="570"/>
                  </a:lnTo>
                  <a:lnTo>
                    <a:pt x="314" y="570"/>
                  </a:lnTo>
                  <a:lnTo>
                    <a:pt x="314" y="570"/>
                  </a:lnTo>
                  <a:lnTo>
                    <a:pt x="314" y="570"/>
                  </a:lnTo>
                  <a:lnTo>
                    <a:pt x="314" y="570"/>
                  </a:lnTo>
                  <a:lnTo>
                    <a:pt x="314" y="570"/>
                  </a:lnTo>
                  <a:lnTo>
                    <a:pt x="314" y="570"/>
                  </a:lnTo>
                  <a:lnTo>
                    <a:pt x="313" y="570"/>
                  </a:lnTo>
                  <a:lnTo>
                    <a:pt x="313" y="570"/>
                  </a:lnTo>
                  <a:lnTo>
                    <a:pt x="313" y="570"/>
                  </a:lnTo>
                  <a:lnTo>
                    <a:pt x="313" y="570"/>
                  </a:lnTo>
                  <a:lnTo>
                    <a:pt x="313" y="570"/>
                  </a:lnTo>
                  <a:lnTo>
                    <a:pt x="313" y="570"/>
                  </a:lnTo>
                  <a:lnTo>
                    <a:pt x="313" y="570"/>
                  </a:lnTo>
                  <a:lnTo>
                    <a:pt x="313" y="570"/>
                  </a:lnTo>
                  <a:lnTo>
                    <a:pt x="313" y="570"/>
                  </a:lnTo>
                  <a:lnTo>
                    <a:pt x="313" y="570"/>
                  </a:lnTo>
                  <a:lnTo>
                    <a:pt x="313" y="570"/>
                  </a:lnTo>
                  <a:lnTo>
                    <a:pt x="312" y="570"/>
                  </a:lnTo>
                  <a:lnTo>
                    <a:pt x="312" y="570"/>
                  </a:lnTo>
                  <a:lnTo>
                    <a:pt x="312" y="570"/>
                  </a:lnTo>
                  <a:lnTo>
                    <a:pt x="312" y="570"/>
                  </a:lnTo>
                  <a:lnTo>
                    <a:pt x="312" y="570"/>
                  </a:lnTo>
                  <a:lnTo>
                    <a:pt x="312" y="570"/>
                  </a:lnTo>
                  <a:lnTo>
                    <a:pt x="312" y="570"/>
                  </a:lnTo>
                  <a:lnTo>
                    <a:pt x="312" y="570"/>
                  </a:lnTo>
                  <a:lnTo>
                    <a:pt x="312" y="570"/>
                  </a:lnTo>
                  <a:lnTo>
                    <a:pt x="312" y="570"/>
                  </a:lnTo>
                  <a:lnTo>
                    <a:pt x="312" y="570"/>
                  </a:lnTo>
                  <a:lnTo>
                    <a:pt x="311" y="570"/>
                  </a:lnTo>
                  <a:lnTo>
                    <a:pt x="311" y="570"/>
                  </a:lnTo>
                  <a:lnTo>
                    <a:pt x="311" y="570"/>
                  </a:lnTo>
                  <a:lnTo>
                    <a:pt x="311" y="570"/>
                  </a:lnTo>
                  <a:lnTo>
                    <a:pt x="311" y="570"/>
                  </a:lnTo>
                  <a:lnTo>
                    <a:pt x="311" y="570"/>
                  </a:lnTo>
                  <a:lnTo>
                    <a:pt x="311" y="570"/>
                  </a:lnTo>
                  <a:lnTo>
                    <a:pt x="311" y="570"/>
                  </a:lnTo>
                  <a:lnTo>
                    <a:pt x="311" y="570"/>
                  </a:lnTo>
                  <a:lnTo>
                    <a:pt x="311" y="570"/>
                  </a:lnTo>
                  <a:lnTo>
                    <a:pt x="311" y="570"/>
                  </a:lnTo>
                  <a:lnTo>
                    <a:pt x="310" y="570"/>
                  </a:lnTo>
                  <a:lnTo>
                    <a:pt x="310" y="570"/>
                  </a:lnTo>
                  <a:lnTo>
                    <a:pt x="310" y="570"/>
                  </a:lnTo>
                  <a:lnTo>
                    <a:pt x="310" y="570"/>
                  </a:lnTo>
                  <a:lnTo>
                    <a:pt x="310" y="570"/>
                  </a:lnTo>
                  <a:lnTo>
                    <a:pt x="310" y="570"/>
                  </a:lnTo>
                  <a:lnTo>
                    <a:pt x="310" y="570"/>
                  </a:lnTo>
                  <a:lnTo>
                    <a:pt x="310" y="570"/>
                  </a:lnTo>
                  <a:lnTo>
                    <a:pt x="310" y="570"/>
                  </a:lnTo>
                  <a:lnTo>
                    <a:pt x="310" y="570"/>
                  </a:lnTo>
                  <a:lnTo>
                    <a:pt x="310" y="570"/>
                  </a:lnTo>
                  <a:lnTo>
                    <a:pt x="309" y="570"/>
                  </a:lnTo>
                  <a:lnTo>
                    <a:pt x="309" y="570"/>
                  </a:lnTo>
                  <a:lnTo>
                    <a:pt x="309" y="570"/>
                  </a:lnTo>
                  <a:lnTo>
                    <a:pt x="309" y="570"/>
                  </a:lnTo>
                  <a:lnTo>
                    <a:pt x="309" y="570"/>
                  </a:lnTo>
                  <a:lnTo>
                    <a:pt x="309" y="570"/>
                  </a:lnTo>
                  <a:lnTo>
                    <a:pt x="309" y="570"/>
                  </a:lnTo>
                  <a:lnTo>
                    <a:pt x="309" y="570"/>
                  </a:lnTo>
                  <a:lnTo>
                    <a:pt x="309" y="570"/>
                  </a:lnTo>
                  <a:lnTo>
                    <a:pt x="309" y="570"/>
                  </a:lnTo>
                  <a:lnTo>
                    <a:pt x="309" y="570"/>
                  </a:lnTo>
                  <a:lnTo>
                    <a:pt x="308" y="570"/>
                  </a:lnTo>
                  <a:lnTo>
                    <a:pt x="308" y="570"/>
                  </a:lnTo>
                  <a:lnTo>
                    <a:pt x="308" y="570"/>
                  </a:lnTo>
                  <a:lnTo>
                    <a:pt x="308" y="570"/>
                  </a:lnTo>
                  <a:lnTo>
                    <a:pt x="308" y="570"/>
                  </a:lnTo>
                  <a:lnTo>
                    <a:pt x="308" y="570"/>
                  </a:lnTo>
                  <a:lnTo>
                    <a:pt x="308" y="570"/>
                  </a:lnTo>
                  <a:lnTo>
                    <a:pt x="308" y="570"/>
                  </a:lnTo>
                  <a:lnTo>
                    <a:pt x="308" y="570"/>
                  </a:lnTo>
                  <a:lnTo>
                    <a:pt x="308" y="570"/>
                  </a:lnTo>
                  <a:lnTo>
                    <a:pt x="308" y="570"/>
                  </a:lnTo>
                  <a:lnTo>
                    <a:pt x="308" y="570"/>
                  </a:lnTo>
                  <a:lnTo>
                    <a:pt x="307" y="570"/>
                  </a:lnTo>
                  <a:lnTo>
                    <a:pt x="307" y="570"/>
                  </a:lnTo>
                  <a:lnTo>
                    <a:pt x="307" y="570"/>
                  </a:lnTo>
                  <a:lnTo>
                    <a:pt x="307" y="570"/>
                  </a:lnTo>
                  <a:lnTo>
                    <a:pt x="307" y="570"/>
                  </a:lnTo>
                  <a:lnTo>
                    <a:pt x="307" y="570"/>
                  </a:lnTo>
                  <a:lnTo>
                    <a:pt x="307" y="570"/>
                  </a:lnTo>
                  <a:lnTo>
                    <a:pt x="307" y="570"/>
                  </a:lnTo>
                  <a:lnTo>
                    <a:pt x="307" y="570"/>
                  </a:lnTo>
                  <a:lnTo>
                    <a:pt x="307" y="570"/>
                  </a:lnTo>
                  <a:lnTo>
                    <a:pt x="306" y="570"/>
                  </a:lnTo>
                  <a:lnTo>
                    <a:pt x="306" y="570"/>
                  </a:lnTo>
                  <a:lnTo>
                    <a:pt x="306" y="570"/>
                  </a:lnTo>
                  <a:lnTo>
                    <a:pt x="306" y="570"/>
                  </a:lnTo>
                  <a:lnTo>
                    <a:pt x="306" y="570"/>
                  </a:lnTo>
                  <a:lnTo>
                    <a:pt x="306" y="570"/>
                  </a:lnTo>
                  <a:lnTo>
                    <a:pt x="306" y="570"/>
                  </a:lnTo>
                  <a:lnTo>
                    <a:pt x="306" y="570"/>
                  </a:lnTo>
                  <a:lnTo>
                    <a:pt x="306" y="570"/>
                  </a:lnTo>
                  <a:lnTo>
                    <a:pt x="306" y="570"/>
                  </a:lnTo>
                  <a:lnTo>
                    <a:pt x="306" y="570"/>
                  </a:lnTo>
                  <a:lnTo>
                    <a:pt x="305" y="570"/>
                  </a:lnTo>
                  <a:lnTo>
                    <a:pt x="305" y="570"/>
                  </a:lnTo>
                  <a:lnTo>
                    <a:pt x="305" y="570"/>
                  </a:lnTo>
                  <a:lnTo>
                    <a:pt x="305" y="570"/>
                  </a:lnTo>
                  <a:lnTo>
                    <a:pt x="305" y="570"/>
                  </a:lnTo>
                  <a:lnTo>
                    <a:pt x="305" y="570"/>
                  </a:lnTo>
                  <a:lnTo>
                    <a:pt x="305" y="570"/>
                  </a:lnTo>
                  <a:lnTo>
                    <a:pt x="305" y="570"/>
                  </a:lnTo>
                  <a:lnTo>
                    <a:pt x="305" y="570"/>
                  </a:lnTo>
                  <a:lnTo>
                    <a:pt x="305" y="570"/>
                  </a:lnTo>
                  <a:lnTo>
                    <a:pt x="305" y="570"/>
                  </a:lnTo>
                  <a:lnTo>
                    <a:pt x="304" y="570"/>
                  </a:lnTo>
                  <a:lnTo>
                    <a:pt x="304" y="570"/>
                  </a:lnTo>
                  <a:lnTo>
                    <a:pt x="304" y="570"/>
                  </a:lnTo>
                  <a:lnTo>
                    <a:pt x="304" y="570"/>
                  </a:lnTo>
                  <a:lnTo>
                    <a:pt x="304" y="570"/>
                  </a:lnTo>
                  <a:lnTo>
                    <a:pt x="304" y="570"/>
                  </a:lnTo>
                  <a:lnTo>
                    <a:pt x="304" y="570"/>
                  </a:lnTo>
                  <a:lnTo>
                    <a:pt x="304" y="570"/>
                  </a:lnTo>
                  <a:lnTo>
                    <a:pt x="304" y="570"/>
                  </a:lnTo>
                  <a:lnTo>
                    <a:pt x="304" y="570"/>
                  </a:lnTo>
                  <a:lnTo>
                    <a:pt x="304" y="570"/>
                  </a:lnTo>
                  <a:lnTo>
                    <a:pt x="303" y="570"/>
                  </a:lnTo>
                  <a:lnTo>
                    <a:pt x="303" y="570"/>
                  </a:lnTo>
                  <a:lnTo>
                    <a:pt x="303" y="570"/>
                  </a:lnTo>
                  <a:lnTo>
                    <a:pt x="303" y="570"/>
                  </a:lnTo>
                  <a:lnTo>
                    <a:pt x="303" y="570"/>
                  </a:lnTo>
                  <a:lnTo>
                    <a:pt x="303" y="570"/>
                  </a:lnTo>
                  <a:lnTo>
                    <a:pt x="303" y="570"/>
                  </a:lnTo>
                  <a:lnTo>
                    <a:pt x="303" y="570"/>
                  </a:lnTo>
                  <a:lnTo>
                    <a:pt x="303" y="570"/>
                  </a:lnTo>
                  <a:lnTo>
                    <a:pt x="303" y="570"/>
                  </a:lnTo>
                  <a:lnTo>
                    <a:pt x="303" y="570"/>
                  </a:lnTo>
                  <a:lnTo>
                    <a:pt x="303" y="570"/>
                  </a:lnTo>
                  <a:lnTo>
                    <a:pt x="302" y="570"/>
                  </a:lnTo>
                  <a:lnTo>
                    <a:pt x="302" y="570"/>
                  </a:lnTo>
                  <a:lnTo>
                    <a:pt x="302" y="570"/>
                  </a:lnTo>
                  <a:lnTo>
                    <a:pt x="302" y="570"/>
                  </a:lnTo>
                  <a:lnTo>
                    <a:pt x="302" y="570"/>
                  </a:lnTo>
                  <a:lnTo>
                    <a:pt x="302" y="570"/>
                  </a:lnTo>
                  <a:lnTo>
                    <a:pt x="302" y="570"/>
                  </a:lnTo>
                  <a:lnTo>
                    <a:pt x="302" y="570"/>
                  </a:lnTo>
                  <a:lnTo>
                    <a:pt x="302" y="570"/>
                  </a:lnTo>
                  <a:lnTo>
                    <a:pt x="302" y="570"/>
                  </a:lnTo>
                  <a:lnTo>
                    <a:pt x="301" y="570"/>
                  </a:lnTo>
                  <a:lnTo>
                    <a:pt x="301" y="570"/>
                  </a:lnTo>
                  <a:lnTo>
                    <a:pt x="301" y="570"/>
                  </a:lnTo>
                  <a:lnTo>
                    <a:pt x="301" y="570"/>
                  </a:lnTo>
                  <a:lnTo>
                    <a:pt x="301" y="570"/>
                  </a:lnTo>
                  <a:lnTo>
                    <a:pt x="301" y="570"/>
                  </a:lnTo>
                  <a:lnTo>
                    <a:pt x="301" y="570"/>
                  </a:lnTo>
                  <a:lnTo>
                    <a:pt x="301" y="570"/>
                  </a:lnTo>
                  <a:lnTo>
                    <a:pt x="301" y="570"/>
                  </a:lnTo>
                  <a:lnTo>
                    <a:pt x="301" y="570"/>
                  </a:lnTo>
                  <a:lnTo>
                    <a:pt x="301" y="570"/>
                  </a:lnTo>
                  <a:lnTo>
                    <a:pt x="301" y="570"/>
                  </a:lnTo>
                  <a:lnTo>
                    <a:pt x="300" y="570"/>
                  </a:lnTo>
                  <a:lnTo>
                    <a:pt x="300" y="570"/>
                  </a:lnTo>
                  <a:lnTo>
                    <a:pt x="300" y="570"/>
                  </a:lnTo>
                  <a:lnTo>
                    <a:pt x="300" y="570"/>
                  </a:lnTo>
                  <a:lnTo>
                    <a:pt x="300" y="570"/>
                  </a:lnTo>
                  <a:lnTo>
                    <a:pt x="300" y="570"/>
                  </a:lnTo>
                  <a:lnTo>
                    <a:pt x="300" y="570"/>
                  </a:lnTo>
                  <a:lnTo>
                    <a:pt x="300" y="570"/>
                  </a:lnTo>
                  <a:lnTo>
                    <a:pt x="300" y="570"/>
                  </a:lnTo>
                  <a:lnTo>
                    <a:pt x="300" y="570"/>
                  </a:lnTo>
                  <a:lnTo>
                    <a:pt x="300" y="570"/>
                  </a:lnTo>
                  <a:lnTo>
                    <a:pt x="299" y="570"/>
                  </a:lnTo>
                  <a:lnTo>
                    <a:pt x="299" y="570"/>
                  </a:lnTo>
                  <a:lnTo>
                    <a:pt x="299" y="570"/>
                  </a:lnTo>
                  <a:lnTo>
                    <a:pt x="299" y="570"/>
                  </a:lnTo>
                  <a:lnTo>
                    <a:pt x="299" y="570"/>
                  </a:lnTo>
                  <a:lnTo>
                    <a:pt x="299" y="570"/>
                  </a:lnTo>
                  <a:lnTo>
                    <a:pt x="299" y="570"/>
                  </a:lnTo>
                  <a:lnTo>
                    <a:pt x="299" y="570"/>
                  </a:lnTo>
                  <a:lnTo>
                    <a:pt x="299" y="570"/>
                  </a:lnTo>
                  <a:lnTo>
                    <a:pt x="299" y="570"/>
                  </a:lnTo>
                  <a:lnTo>
                    <a:pt x="299" y="570"/>
                  </a:lnTo>
                  <a:lnTo>
                    <a:pt x="298" y="570"/>
                  </a:lnTo>
                  <a:lnTo>
                    <a:pt x="298" y="570"/>
                  </a:lnTo>
                  <a:lnTo>
                    <a:pt x="298" y="570"/>
                  </a:lnTo>
                  <a:lnTo>
                    <a:pt x="298" y="570"/>
                  </a:lnTo>
                  <a:lnTo>
                    <a:pt x="298" y="570"/>
                  </a:lnTo>
                  <a:lnTo>
                    <a:pt x="298" y="570"/>
                  </a:lnTo>
                  <a:lnTo>
                    <a:pt x="298" y="570"/>
                  </a:lnTo>
                  <a:lnTo>
                    <a:pt x="298" y="570"/>
                  </a:lnTo>
                  <a:lnTo>
                    <a:pt x="298" y="570"/>
                  </a:lnTo>
                  <a:lnTo>
                    <a:pt x="298" y="570"/>
                  </a:lnTo>
                  <a:lnTo>
                    <a:pt x="298" y="570"/>
                  </a:lnTo>
                  <a:lnTo>
                    <a:pt x="297" y="570"/>
                  </a:lnTo>
                  <a:lnTo>
                    <a:pt x="297" y="570"/>
                  </a:lnTo>
                  <a:lnTo>
                    <a:pt x="297" y="570"/>
                  </a:lnTo>
                  <a:lnTo>
                    <a:pt x="297" y="570"/>
                  </a:lnTo>
                  <a:lnTo>
                    <a:pt x="297" y="570"/>
                  </a:lnTo>
                  <a:lnTo>
                    <a:pt x="297" y="570"/>
                  </a:lnTo>
                  <a:lnTo>
                    <a:pt x="297" y="570"/>
                  </a:lnTo>
                  <a:lnTo>
                    <a:pt x="297" y="570"/>
                  </a:lnTo>
                  <a:lnTo>
                    <a:pt x="297" y="570"/>
                  </a:lnTo>
                  <a:lnTo>
                    <a:pt x="297" y="570"/>
                  </a:lnTo>
                  <a:lnTo>
                    <a:pt x="297" y="570"/>
                  </a:lnTo>
                  <a:lnTo>
                    <a:pt x="296" y="570"/>
                  </a:lnTo>
                  <a:lnTo>
                    <a:pt x="296" y="570"/>
                  </a:lnTo>
                  <a:lnTo>
                    <a:pt x="296" y="570"/>
                  </a:lnTo>
                  <a:lnTo>
                    <a:pt x="296" y="570"/>
                  </a:lnTo>
                  <a:lnTo>
                    <a:pt x="296" y="570"/>
                  </a:lnTo>
                  <a:lnTo>
                    <a:pt x="296" y="570"/>
                  </a:lnTo>
                  <a:lnTo>
                    <a:pt x="296" y="570"/>
                  </a:lnTo>
                  <a:lnTo>
                    <a:pt x="296" y="570"/>
                  </a:lnTo>
                  <a:lnTo>
                    <a:pt x="296" y="570"/>
                  </a:lnTo>
                  <a:lnTo>
                    <a:pt x="296" y="570"/>
                  </a:lnTo>
                  <a:lnTo>
                    <a:pt x="296" y="570"/>
                  </a:lnTo>
                  <a:lnTo>
                    <a:pt x="295" y="570"/>
                  </a:lnTo>
                  <a:lnTo>
                    <a:pt x="295" y="570"/>
                  </a:lnTo>
                  <a:lnTo>
                    <a:pt x="295" y="570"/>
                  </a:lnTo>
                  <a:lnTo>
                    <a:pt x="295" y="570"/>
                  </a:lnTo>
                  <a:lnTo>
                    <a:pt x="295" y="570"/>
                  </a:lnTo>
                  <a:lnTo>
                    <a:pt x="295" y="570"/>
                  </a:lnTo>
                  <a:lnTo>
                    <a:pt x="295" y="570"/>
                  </a:lnTo>
                  <a:lnTo>
                    <a:pt x="295" y="570"/>
                  </a:lnTo>
                  <a:lnTo>
                    <a:pt x="295" y="570"/>
                  </a:lnTo>
                  <a:lnTo>
                    <a:pt x="295" y="570"/>
                  </a:lnTo>
                  <a:lnTo>
                    <a:pt x="295" y="570"/>
                  </a:lnTo>
                  <a:lnTo>
                    <a:pt x="295" y="570"/>
                  </a:lnTo>
                  <a:lnTo>
                    <a:pt x="294" y="570"/>
                  </a:lnTo>
                  <a:lnTo>
                    <a:pt x="294" y="570"/>
                  </a:lnTo>
                  <a:lnTo>
                    <a:pt x="294" y="570"/>
                  </a:lnTo>
                  <a:lnTo>
                    <a:pt x="294" y="570"/>
                  </a:lnTo>
                  <a:lnTo>
                    <a:pt x="294" y="570"/>
                  </a:lnTo>
                  <a:lnTo>
                    <a:pt x="294" y="570"/>
                  </a:lnTo>
                  <a:lnTo>
                    <a:pt x="294" y="570"/>
                  </a:lnTo>
                  <a:lnTo>
                    <a:pt x="294" y="570"/>
                  </a:lnTo>
                  <a:lnTo>
                    <a:pt x="294" y="570"/>
                  </a:lnTo>
                  <a:lnTo>
                    <a:pt x="294" y="570"/>
                  </a:lnTo>
                  <a:lnTo>
                    <a:pt x="293" y="570"/>
                  </a:lnTo>
                  <a:lnTo>
                    <a:pt x="293" y="570"/>
                  </a:lnTo>
                  <a:lnTo>
                    <a:pt x="293" y="570"/>
                  </a:lnTo>
                  <a:lnTo>
                    <a:pt x="293" y="570"/>
                  </a:lnTo>
                  <a:lnTo>
                    <a:pt x="293" y="570"/>
                  </a:lnTo>
                  <a:lnTo>
                    <a:pt x="293" y="570"/>
                  </a:lnTo>
                  <a:lnTo>
                    <a:pt x="293" y="570"/>
                  </a:lnTo>
                  <a:lnTo>
                    <a:pt x="293" y="570"/>
                  </a:lnTo>
                  <a:lnTo>
                    <a:pt x="293" y="570"/>
                  </a:lnTo>
                  <a:lnTo>
                    <a:pt x="293" y="570"/>
                  </a:lnTo>
                  <a:lnTo>
                    <a:pt x="293" y="570"/>
                  </a:lnTo>
                  <a:lnTo>
                    <a:pt x="292" y="570"/>
                  </a:lnTo>
                  <a:lnTo>
                    <a:pt x="292" y="570"/>
                  </a:lnTo>
                  <a:lnTo>
                    <a:pt x="292" y="570"/>
                  </a:lnTo>
                  <a:lnTo>
                    <a:pt x="292" y="570"/>
                  </a:lnTo>
                  <a:lnTo>
                    <a:pt x="292" y="570"/>
                  </a:lnTo>
                  <a:lnTo>
                    <a:pt x="292" y="570"/>
                  </a:lnTo>
                  <a:lnTo>
                    <a:pt x="292" y="570"/>
                  </a:lnTo>
                  <a:lnTo>
                    <a:pt x="292" y="570"/>
                  </a:lnTo>
                  <a:lnTo>
                    <a:pt x="292" y="570"/>
                  </a:lnTo>
                  <a:lnTo>
                    <a:pt x="292" y="570"/>
                  </a:lnTo>
                  <a:lnTo>
                    <a:pt x="292" y="570"/>
                  </a:lnTo>
                  <a:lnTo>
                    <a:pt x="291" y="570"/>
                  </a:lnTo>
                  <a:lnTo>
                    <a:pt x="291" y="570"/>
                  </a:lnTo>
                  <a:lnTo>
                    <a:pt x="291" y="570"/>
                  </a:lnTo>
                  <a:lnTo>
                    <a:pt x="291" y="570"/>
                  </a:lnTo>
                  <a:lnTo>
                    <a:pt x="291" y="570"/>
                  </a:lnTo>
                  <a:lnTo>
                    <a:pt x="291" y="570"/>
                  </a:lnTo>
                  <a:lnTo>
                    <a:pt x="291" y="570"/>
                  </a:lnTo>
                  <a:lnTo>
                    <a:pt x="291" y="570"/>
                  </a:lnTo>
                  <a:lnTo>
                    <a:pt x="291" y="570"/>
                  </a:lnTo>
                  <a:lnTo>
                    <a:pt x="291" y="570"/>
                  </a:lnTo>
                  <a:lnTo>
                    <a:pt x="291" y="570"/>
                  </a:lnTo>
                  <a:lnTo>
                    <a:pt x="290" y="570"/>
                  </a:lnTo>
                  <a:lnTo>
                    <a:pt x="290" y="570"/>
                  </a:lnTo>
                  <a:lnTo>
                    <a:pt x="290" y="570"/>
                  </a:lnTo>
                  <a:lnTo>
                    <a:pt x="290" y="570"/>
                  </a:lnTo>
                  <a:lnTo>
                    <a:pt x="290" y="570"/>
                  </a:lnTo>
                  <a:lnTo>
                    <a:pt x="290" y="570"/>
                  </a:lnTo>
                  <a:lnTo>
                    <a:pt x="290" y="570"/>
                  </a:lnTo>
                  <a:lnTo>
                    <a:pt x="290" y="570"/>
                  </a:lnTo>
                  <a:lnTo>
                    <a:pt x="290" y="570"/>
                  </a:lnTo>
                  <a:lnTo>
                    <a:pt x="290" y="570"/>
                  </a:lnTo>
                  <a:lnTo>
                    <a:pt x="290" y="570"/>
                  </a:lnTo>
                  <a:lnTo>
                    <a:pt x="290" y="570"/>
                  </a:lnTo>
                  <a:lnTo>
                    <a:pt x="289" y="570"/>
                  </a:lnTo>
                  <a:lnTo>
                    <a:pt x="289" y="570"/>
                  </a:lnTo>
                  <a:lnTo>
                    <a:pt x="289" y="570"/>
                  </a:lnTo>
                  <a:lnTo>
                    <a:pt x="289" y="570"/>
                  </a:lnTo>
                  <a:lnTo>
                    <a:pt x="289" y="570"/>
                  </a:lnTo>
                  <a:lnTo>
                    <a:pt x="289" y="570"/>
                  </a:lnTo>
                  <a:lnTo>
                    <a:pt x="289" y="570"/>
                  </a:lnTo>
                  <a:lnTo>
                    <a:pt x="289" y="570"/>
                  </a:lnTo>
                  <a:lnTo>
                    <a:pt x="289" y="570"/>
                  </a:lnTo>
                  <a:lnTo>
                    <a:pt x="289" y="570"/>
                  </a:lnTo>
                  <a:lnTo>
                    <a:pt x="288" y="570"/>
                  </a:lnTo>
                  <a:lnTo>
                    <a:pt x="288" y="570"/>
                  </a:lnTo>
                  <a:lnTo>
                    <a:pt x="288" y="570"/>
                  </a:lnTo>
                  <a:lnTo>
                    <a:pt x="288" y="570"/>
                  </a:lnTo>
                  <a:lnTo>
                    <a:pt x="288" y="570"/>
                  </a:lnTo>
                  <a:lnTo>
                    <a:pt x="288" y="570"/>
                  </a:lnTo>
                  <a:lnTo>
                    <a:pt x="288" y="570"/>
                  </a:lnTo>
                  <a:lnTo>
                    <a:pt x="288" y="570"/>
                  </a:lnTo>
                  <a:lnTo>
                    <a:pt x="288" y="570"/>
                  </a:lnTo>
                  <a:lnTo>
                    <a:pt x="288" y="570"/>
                  </a:lnTo>
                  <a:lnTo>
                    <a:pt x="288" y="570"/>
                  </a:lnTo>
                  <a:lnTo>
                    <a:pt x="288" y="570"/>
                  </a:lnTo>
                  <a:lnTo>
                    <a:pt x="287" y="570"/>
                  </a:lnTo>
                  <a:lnTo>
                    <a:pt x="287" y="570"/>
                  </a:lnTo>
                  <a:lnTo>
                    <a:pt x="287" y="570"/>
                  </a:lnTo>
                  <a:lnTo>
                    <a:pt x="287" y="570"/>
                  </a:lnTo>
                  <a:lnTo>
                    <a:pt x="287" y="570"/>
                  </a:lnTo>
                  <a:lnTo>
                    <a:pt x="287" y="570"/>
                  </a:lnTo>
                  <a:lnTo>
                    <a:pt x="287" y="570"/>
                  </a:lnTo>
                  <a:lnTo>
                    <a:pt x="287" y="570"/>
                  </a:lnTo>
                  <a:lnTo>
                    <a:pt x="287" y="570"/>
                  </a:lnTo>
                  <a:lnTo>
                    <a:pt x="287" y="570"/>
                  </a:lnTo>
                  <a:lnTo>
                    <a:pt x="287" y="570"/>
                  </a:lnTo>
                  <a:lnTo>
                    <a:pt x="286" y="570"/>
                  </a:lnTo>
                  <a:lnTo>
                    <a:pt x="286" y="570"/>
                  </a:lnTo>
                  <a:lnTo>
                    <a:pt x="286" y="570"/>
                  </a:lnTo>
                  <a:lnTo>
                    <a:pt x="286" y="570"/>
                  </a:lnTo>
                  <a:lnTo>
                    <a:pt x="286" y="570"/>
                  </a:lnTo>
                  <a:lnTo>
                    <a:pt x="286" y="570"/>
                  </a:lnTo>
                  <a:lnTo>
                    <a:pt x="286" y="570"/>
                  </a:lnTo>
                  <a:lnTo>
                    <a:pt x="286" y="570"/>
                  </a:lnTo>
                  <a:lnTo>
                    <a:pt x="286" y="570"/>
                  </a:lnTo>
                  <a:lnTo>
                    <a:pt x="286" y="570"/>
                  </a:lnTo>
                  <a:lnTo>
                    <a:pt x="286" y="570"/>
                  </a:lnTo>
                  <a:lnTo>
                    <a:pt x="285" y="570"/>
                  </a:lnTo>
                  <a:lnTo>
                    <a:pt x="285" y="570"/>
                  </a:lnTo>
                  <a:lnTo>
                    <a:pt x="285" y="570"/>
                  </a:lnTo>
                  <a:lnTo>
                    <a:pt x="285" y="570"/>
                  </a:lnTo>
                  <a:lnTo>
                    <a:pt x="285" y="570"/>
                  </a:lnTo>
                  <a:lnTo>
                    <a:pt x="285" y="570"/>
                  </a:lnTo>
                  <a:lnTo>
                    <a:pt x="285" y="570"/>
                  </a:lnTo>
                  <a:lnTo>
                    <a:pt x="285" y="570"/>
                  </a:lnTo>
                  <a:lnTo>
                    <a:pt x="285" y="570"/>
                  </a:lnTo>
                  <a:lnTo>
                    <a:pt x="285" y="570"/>
                  </a:lnTo>
                  <a:lnTo>
                    <a:pt x="285" y="570"/>
                  </a:lnTo>
                  <a:lnTo>
                    <a:pt x="284" y="570"/>
                  </a:lnTo>
                  <a:lnTo>
                    <a:pt x="284" y="570"/>
                  </a:lnTo>
                  <a:lnTo>
                    <a:pt x="284" y="570"/>
                  </a:lnTo>
                  <a:lnTo>
                    <a:pt x="284" y="570"/>
                  </a:lnTo>
                  <a:lnTo>
                    <a:pt x="284" y="570"/>
                  </a:lnTo>
                  <a:lnTo>
                    <a:pt x="284" y="570"/>
                  </a:lnTo>
                  <a:lnTo>
                    <a:pt x="284" y="570"/>
                  </a:lnTo>
                  <a:lnTo>
                    <a:pt x="284" y="570"/>
                  </a:lnTo>
                  <a:lnTo>
                    <a:pt x="284" y="570"/>
                  </a:lnTo>
                  <a:lnTo>
                    <a:pt x="284" y="570"/>
                  </a:lnTo>
                  <a:lnTo>
                    <a:pt x="284" y="570"/>
                  </a:lnTo>
                  <a:lnTo>
                    <a:pt x="283" y="570"/>
                  </a:lnTo>
                  <a:lnTo>
                    <a:pt x="283" y="570"/>
                  </a:lnTo>
                  <a:lnTo>
                    <a:pt x="283" y="570"/>
                  </a:lnTo>
                  <a:lnTo>
                    <a:pt x="283" y="570"/>
                  </a:lnTo>
                  <a:lnTo>
                    <a:pt x="283" y="570"/>
                  </a:lnTo>
                  <a:lnTo>
                    <a:pt x="283" y="570"/>
                  </a:lnTo>
                  <a:lnTo>
                    <a:pt x="283" y="570"/>
                  </a:lnTo>
                  <a:lnTo>
                    <a:pt x="283" y="570"/>
                  </a:lnTo>
                  <a:lnTo>
                    <a:pt x="283" y="570"/>
                  </a:lnTo>
                  <a:lnTo>
                    <a:pt x="283" y="570"/>
                  </a:lnTo>
                  <a:lnTo>
                    <a:pt x="283" y="570"/>
                  </a:lnTo>
                  <a:lnTo>
                    <a:pt x="282" y="570"/>
                  </a:lnTo>
                  <a:lnTo>
                    <a:pt x="282" y="570"/>
                  </a:lnTo>
                  <a:lnTo>
                    <a:pt x="282" y="570"/>
                  </a:lnTo>
                  <a:lnTo>
                    <a:pt x="282" y="570"/>
                  </a:lnTo>
                  <a:lnTo>
                    <a:pt x="282" y="570"/>
                  </a:lnTo>
                  <a:lnTo>
                    <a:pt x="282" y="570"/>
                  </a:lnTo>
                  <a:lnTo>
                    <a:pt x="282" y="570"/>
                  </a:lnTo>
                  <a:lnTo>
                    <a:pt x="282" y="570"/>
                  </a:lnTo>
                  <a:lnTo>
                    <a:pt x="282" y="570"/>
                  </a:lnTo>
                  <a:lnTo>
                    <a:pt x="282" y="570"/>
                  </a:lnTo>
                  <a:lnTo>
                    <a:pt x="282" y="570"/>
                  </a:lnTo>
                  <a:lnTo>
                    <a:pt x="282" y="570"/>
                  </a:lnTo>
                  <a:lnTo>
                    <a:pt x="281" y="570"/>
                  </a:lnTo>
                  <a:lnTo>
                    <a:pt x="281" y="570"/>
                  </a:lnTo>
                  <a:lnTo>
                    <a:pt x="281" y="570"/>
                  </a:lnTo>
                  <a:lnTo>
                    <a:pt x="281" y="570"/>
                  </a:lnTo>
                  <a:lnTo>
                    <a:pt x="281" y="570"/>
                  </a:lnTo>
                  <a:lnTo>
                    <a:pt x="281" y="570"/>
                  </a:lnTo>
                  <a:lnTo>
                    <a:pt x="281" y="570"/>
                  </a:lnTo>
                  <a:lnTo>
                    <a:pt x="281" y="570"/>
                  </a:lnTo>
                  <a:lnTo>
                    <a:pt x="281" y="570"/>
                  </a:lnTo>
                  <a:lnTo>
                    <a:pt x="281" y="570"/>
                  </a:lnTo>
                  <a:lnTo>
                    <a:pt x="280" y="570"/>
                  </a:lnTo>
                  <a:lnTo>
                    <a:pt x="280" y="570"/>
                  </a:lnTo>
                  <a:lnTo>
                    <a:pt x="280" y="570"/>
                  </a:lnTo>
                  <a:lnTo>
                    <a:pt x="280" y="570"/>
                  </a:lnTo>
                  <a:lnTo>
                    <a:pt x="280" y="570"/>
                  </a:lnTo>
                  <a:lnTo>
                    <a:pt x="280" y="570"/>
                  </a:lnTo>
                  <a:lnTo>
                    <a:pt x="280" y="570"/>
                  </a:lnTo>
                  <a:lnTo>
                    <a:pt x="280" y="570"/>
                  </a:lnTo>
                  <a:lnTo>
                    <a:pt x="280" y="570"/>
                  </a:lnTo>
                  <a:lnTo>
                    <a:pt x="280" y="570"/>
                  </a:lnTo>
                  <a:lnTo>
                    <a:pt x="280" y="570"/>
                  </a:lnTo>
                  <a:lnTo>
                    <a:pt x="279" y="570"/>
                  </a:lnTo>
                  <a:lnTo>
                    <a:pt x="279" y="570"/>
                  </a:lnTo>
                  <a:lnTo>
                    <a:pt x="279" y="570"/>
                  </a:lnTo>
                  <a:lnTo>
                    <a:pt x="279" y="570"/>
                  </a:lnTo>
                  <a:lnTo>
                    <a:pt x="279" y="570"/>
                  </a:lnTo>
                  <a:lnTo>
                    <a:pt x="279" y="570"/>
                  </a:lnTo>
                  <a:lnTo>
                    <a:pt x="279" y="570"/>
                  </a:lnTo>
                  <a:lnTo>
                    <a:pt x="279" y="570"/>
                  </a:lnTo>
                  <a:lnTo>
                    <a:pt x="279" y="570"/>
                  </a:lnTo>
                  <a:lnTo>
                    <a:pt x="279" y="570"/>
                  </a:lnTo>
                  <a:lnTo>
                    <a:pt x="279" y="570"/>
                  </a:lnTo>
                  <a:lnTo>
                    <a:pt x="279" y="570"/>
                  </a:lnTo>
                  <a:lnTo>
                    <a:pt x="278" y="570"/>
                  </a:lnTo>
                  <a:lnTo>
                    <a:pt x="278" y="570"/>
                  </a:lnTo>
                  <a:lnTo>
                    <a:pt x="278" y="570"/>
                  </a:lnTo>
                  <a:lnTo>
                    <a:pt x="278" y="570"/>
                  </a:lnTo>
                  <a:lnTo>
                    <a:pt x="278" y="570"/>
                  </a:lnTo>
                  <a:lnTo>
                    <a:pt x="278" y="570"/>
                  </a:lnTo>
                  <a:lnTo>
                    <a:pt x="278" y="570"/>
                  </a:lnTo>
                  <a:lnTo>
                    <a:pt x="278" y="570"/>
                  </a:lnTo>
                  <a:lnTo>
                    <a:pt x="278" y="570"/>
                  </a:lnTo>
                  <a:lnTo>
                    <a:pt x="278" y="570"/>
                  </a:lnTo>
                  <a:lnTo>
                    <a:pt x="277" y="570"/>
                  </a:lnTo>
                  <a:lnTo>
                    <a:pt x="277" y="570"/>
                  </a:lnTo>
                  <a:lnTo>
                    <a:pt x="277" y="570"/>
                  </a:lnTo>
                  <a:lnTo>
                    <a:pt x="277" y="570"/>
                  </a:lnTo>
                  <a:lnTo>
                    <a:pt x="277" y="570"/>
                  </a:lnTo>
                  <a:lnTo>
                    <a:pt x="277" y="570"/>
                  </a:lnTo>
                  <a:lnTo>
                    <a:pt x="277" y="570"/>
                  </a:lnTo>
                  <a:lnTo>
                    <a:pt x="277" y="570"/>
                  </a:lnTo>
                  <a:lnTo>
                    <a:pt x="277" y="570"/>
                  </a:lnTo>
                  <a:lnTo>
                    <a:pt x="277" y="570"/>
                  </a:lnTo>
                  <a:lnTo>
                    <a:pt x="277" y="570"/>
                  </a:lnTo>
                  <a:lnTo>
                    <a:pt x="277" y="570"/>
                  </a:lnTo>
                  <a:lnTo>
                    <a:pt x="276" y="570"/>
                  </a:lnTo>
                  <a:lnTo>
                    <a:pt x="276" y="570"/>
                  </a:lnTo>
                  <a:lnTo>
                    <a:pt x="276" y="570"/>
                  </a:lnTo>
                  <a:lnTo>
                    <a:pt x="276" y="570"/>
                  </a:lnTo>
                  <a:lnTo>
                    <a:pt x="276" y="570"/>
                  </a:lnTo>
                  <a:lnTo>
                    <a:pt x="276" y="570"/>
                  </a:lnTo>
                  <a:lnTo>
                    <a:pt x="276" y="570"/>
                  </a:lnTo>
                  <a:lnTo>
                    <a:pt x="276" y="570"/>
                  </a:lnTo>
                  <a:lnTo>
                    <a:pt x="276" y="570"/>
                  </a:lnTo>
                  <a:lnTo>
                    <a:pt x="276" y="570"/>
                  </a:lnTo>
                  <a:lnTo>
                    <a:pt x="275" y="570"/>
                  </a:lnTo>
                  <a:lnTo>
                    <a:pt x="275" y="570"/>
                  </a:lnTo>
                  <a:lnTo>
                    <a:pt x="275" y="570"/>
                  </a:lnTo>
                  <a:lnTo>
                    <a:pt x="275" y="570"/>
                  </a:lnTo>
                  <a:lnTo>
                    <a:pt x="275" y="570"/>
                  </a:lnTo>
                  <a:lnTo>
                    <a:pt x="275" y="570"/>
                  </a:lnTo>
                  <a:lnTo>
                    <a:pt x="275" y="570"/>
                  </a:lnTo>
                  <a:lnTo>
                    <a:pt x="275" y="570"/>
                  </a:lnTo>
                  <a:lnTo>
                    <a:pt x="275" y="570"/>
                  </a:lnTo>
                  <a:lnTo>
                    <a:pt x="275" y="570"/>
                  </a:lnTo>
                  <a:lnTo>
                    <a:pt x="275" y="570"/>
                  </a:lnTo>
                  <a:lnTo>
                    <a:pt x="275" y="570"/>
                  </a:lnTo>
                  <a:lnTo>
                    <a:pt x="274" y="570"/>
                  </a:lnTo>
                  <a:lnTo>
                    <a:pt x="274" y="570"/>
                  </a:lnTo>
                  <a:lnTo>
                    <a:pt x="274" y="570"/>
                  </a:lnTo>
                  <a:lnTo>
                    <a:pt x="274" y="570"/>
                  </a:lnTo>
                  <a:lnTo>
                    <a:pt x="274" y="570"/>
                  </a:lnTo>
                  <a:lnTo>
                    <a:pt x="274" y="570"/>
                  </a:lnTo>
                  <a:lnTo>
                    <a:pt x="274" y="570"/>
                  </a:lnTo>
                  <a:lnTo>
                    <a:pt x="274" y="570"/>
                  </a:lnTo>
                  <a:lnTo>
                    <a:pt x="274" y="570"/>
                  </a:lnTo>
                  <a:lnTo>
                    <a:pt x="274" y="570"/>
                  </a:lnTo>
                  <a:lnTo>
                    <a:pt x="274" y="570"/>
                  </a:lnTo>
                  <a:lnTo>
                    <a:pt x="273" y="570"/>
                  </a:lnTo>
                  <a:lnTo>
                    <a:pt x="273" y="570"/>
                  </a:lnTo>
                  <a:lnTo>
                    <a:pt x="273" y="570"/>
                  </a:lnTo>
                  <a:lnTo>
                    <a:pt x="273" y="570"/>
                  </a:lnTo>
                  <a:lnTo>
                    <a:pt x="273" y="570"/>
                  </a:lnTo>
                  <a:lnTo>
                    <a:pt x="273" y="570"/>
                  </a:lnTo>
                  <a:lnTo>
                    <a:pt x="273" y="570"/>
                  </a:lnTo>
                  <a:lnTo>
                    <a:pt x="273" y="570"/>
                  </a:lnTo>
                  <a:lnTo>
                    <a:pt x="273" y="570"/>
                  </a:lnTo>
                  <a:lnTo>
                    <a:pt x="273" y="570"/>
                  </a:lnTo>
                  <a:lnTo>
                    <a:pt x="273" y="570"/>
                  </a:lnTo>
                  <a:lnTo>
                    <a:pt x="272" y="570"/>
                  </a:lnTo>
                  <a:lnTo>
                    <a:pt x="272" y="570"/>
                  </a:lnTo>
                  <a:lnTo>
                    <a:pt x="272" y="570"/>
                  </a:lnTo>
                  <a:lnTo>
                    <a:pt x="272" y="570"/>
                  </a:lnTo>
                  <a:lnTo>
                    <a:pt x="272" y="570"/>
                  </a:lnTo>
                  <a:lnTo>
                    <a:pt x="272" y="570"/>
                  </a:lnTo>
                  <a:lnTo>
                    <a:pt x="272" y="570"/>
                  </a:lnTo>
                  <a:lnTo>
                    <a:pt x="272" y="570"/>
                  </a:lnTo>
                  <a:lnTo>
                    <a:pt x="272" y="570"/>
                  </a:lnTo>
                  <a:lnTo>
                    <a:pt x="272" y="570"/>
                  </a:lnTo>
                  <a:lnTo>
                    <a:pt x="272" y="570"/>
                  </a:lnTo>
                  <a:lnTo>
                    <a:pt x="271" y="570"/>
                  </a:lnTo>
                  <a:lnTo>
                    <a:pt x="271" y="570"/>
                  </a:lnTo>
                  <a:lnTo>
                    <a:pt x="271" y="570"/>
                  </a:lnTo>
                  <a:lnTo>
                    <a:pt x="271" y="570"/>
                  </a:lnTo>
                  <a:lnTo>
                    <a:pt x="271" y="570"/>
                  </a:lnTo>
                  <a:lnTo>
                    <a:pt x="271" y="570"/>
                  </a:lnTo>
                  <a:lnTo>
                    <a:pt x="271" y="570"/>
                  </a:lnTo>
                  <a:lnTo>
                    <a:pt x="271" y="570"/>
                  </a:lnTo>
                  <a:lnTo>
                    <a:pt x="271" y="570"/>
                  </a:lnTo>
                  <a:lnTo>
                    <a:pt x="271" y="570"/>
                  </a:lnTo>
                  <a:lnTo>
                    <a:pt x="271" y="570"/>
                  </a:lnTo>
                  <a:lnTo>
                    <a:pt x="270" y="570"/>
                  </a:lnTo>
                  <a:lnTo>
                    <a:pt x="270" y="570"/>
                  </a:lnTo>
                  <a:lnTo>
                    <a:pt x="270" y="570"/>
                  </a:lnTo>
                  <a:lnTo>
                    <a:pt x="270" y="570"/>
                  </a:lnTo>
                  <a:lnTo>
                    <a:pt x="270" y="570"/>
                  </a:lnTo>
                  <a:lnTo>
                    <a:pt x="270" y="570"/>
                  </a:lnTo>
                  <a:lnTo>
                    <a:pt x="270" y="570"/>
                  </a:lnTo>
                  <a:lnTo>
                    <a:pt x="270" y="570"/>
                  </a:lnTo>
                  <a:lnTo>
                    <a:pt x="270" y="570"/>
                  </a:lnTo>
                  <a:lnTo>
                    <a:pt x="270" y="570"/>
                  </a:lnTo>
                  <a:lnTo>
                    <a:pt x="270" y="570"/>
                  </a:lnTo>
                  <a:lnTo>
                    <a:pt x="269" y="570"/>
                  </a:lnTo>
                  <a:lnTo>
                    <a:pt x="269" y="570"/>
                  </a:lnTo>
                  <a:lnTo>
                    <a:pt x="269" y="570"/>
                  </a:lnTo>
                  <a:lnTo>
                    <a:pt x="269" y="570"/>
                  </a:lnTo>
                  <a:lnTo>
                    <a:pt x="269" y="570"/>
                  </a:lnTo>
                  <a:lnTo>
                    <a:pt x="269" y="570"/>
                  </a:lnTo>
                  <a:lnTo>
                    <a:pt x="269" y="570"/>
                  </a:lnTo>
                  <a:lnTo>
                    <a:pt x="269" y="570"/>
                  </a:lnTo>
                  <a:lnTo>
                    <a:pt x="269" y="570"/>
                  </a:lnTo>
                  <a:lnTo>
                    <a:pt x="269" y="570"/>
                  </a:lnTo>
                  <a:lnTo>
                    <a:pt x="269" y="570"/>
                  </a:lnTo>
                  <a:lnTo>
                    <a:pt x="269" y="570"/>
                  </a:lnTo>
                  <a:lnTo>
                    <a:pt x="268" y="570"/>
                  </a:lnTo>
                  <a:lnTo>
                    <a:pt x="268" y="570"/>
                  </a:lnTo>
                  <a:lnTo>
                    <a:pt x="268" y="570"/>
                  </a:lnTo>
                  <a:lnTo>
                    <a:pt x="268" y="570"/>
                  </a:lnTo>
                  <a:lnTo>
                    <a:pt x="268" y="570"/>
                  </a:lnTo>
                  <a:lnTo>
                    <a:pt x="268" y="570"/>
                  </a:lnTo>
                  <a:lnTo>
                    <a:pt x="268" y="570"/>
                  </a:lnTo>
                  <a:lnTo>
                    <a:pt x="268" y="570"/>
                  </a:lnTo>
                  <a:lnTo>
                    <a:pt x="268" y="570"/>
                  </a:lnTo>
                  <a:lnTo>
                    <a:pt x="268" y="570"/>
                  </a:lnTo>
                  <a:lnTo>
                    <a:pt x="267" y="570"/>
                  </a:lnTo>
                  <a:lnTo>
                    <a:pt x="267" y="570"/>
                  </a:lnTo>
                  <a:lnTo>
                    <a:pt x="267" y="570"/>
                  </a:lnTo>
                  <a:lnTo>
                    <a:pt x="267" y="570"/>
                  </a:lnTo>
                  <a:lnTo>
                    <a:pt x="267" y="570"/>
                  </a:lnTo>
                  <a:lnTo>
                    <a:pt x="267" y="570"/>
                  </a:lnTo>
                  <a:lnTo>
                    <a:pt x="267" y="570"/>
                  </a:lnTo>
                  <a:lnTo>
                    <a:pt x="267" y="570"/>
                  </a:lnTo>
                  <a:lnTo>
                    <a:pt x="267" y="570"/>
                  </a:lnTo>
                  <a:lnTo>
                    <a:pt x="267" y="570"/>
                  </a:lnTo>
                  <a:lnTo>
                    <a:pt x="267" y="570"/>
                  </a:lnTo>
                  <a:lnTo>
                    <a:pt x="266" y="570"/>
                  </a:lnTo>
                  <a:lnTo>
                    <a:pt x="266" y="570"/>
                  </a:lnTo>
                  <a:lnTo>
                    <a:pt x="266" y="570"/>
                  </a:lnTo>
                  <a:lnTo>
                    <a:pt x="266" y="570"/>
                  </a:lnTo>
                  <a:lnTo>
                    <a:pt x="266" y="570"/>
                  </a:lnTo>
                  <a:lnTo>
                    <a:pt x="266" y="570"/>
                  </a:lnTo>
                  <a:lnTo>
                    <a:pt x="266" y="570"/>
                  </a:lnTo>
                  <a:lnTo>
                    <a:pt x="266" y="570"/>
                  </a:lnTo>
                  <a:lnTo>
                    <a:pt x="266" y="570"/>
                  </a:lnTo>
                  <a:lnTo>
                    <a:pt x="266" y="570"/>
                  </a:lnTo>
                  <a:lnTo>
                    <a:pt x="266" y="570"/>
                  </a:lnTo>
                  <a:lnTo>
                    <a:pt x="266" y="570"/>
                  </a:lnTo>
                  <a:lnTo>
                    <a:pt x="265" y="570"/>
                  </a:lnTo>
                  <a:lnTo>
                    <a:pt x="265" y="570"/>
                  </a:lnTo>
                  <a:lnTo>
                    <a:pt x="265" y="570"/>
                  </a:lnTo>
                  <a:lnTo>
                    <a:pt x="265" y="570"/>
                  </a:lnTo>
                  <a:lnTo>
                    <a:pt x="265" y="570"/>
                  </a:lnTo>
                  <a:lnTo>
                    <a:pt x="265" y="570"/>
                  </a:lnTo>
                  <a:lnTo>
                    <a:pt x="265" y="570"/>
                  </a:lnTo>
                  <a:lnTo>
                    <a:pt x="265" y="570"/>
                  </a:lnTo>
                  <a:lnTo>
                    <a:pt x="265" y="570"/>
                  </a:lnTo>
                  <a:lnTo>
                    <a:pt x="265" y="570"/>
                  </a:lnTo>
                  <a:lnTo>
                    <a:pt x="264" y="570"/>
                  </a:lnTo>
                  <a:lnTo>
                    <a:pt x="264" y="570"/>
                  </a:lnTo>
                  <a:lnTo>
                    <a:pt x="264" y="570"/>
                  </a:lnTo>
                  <a:lnTo>
                    <a:pt x="264" y="570"/>
                  </a:lnTo>
                  <a:lnTo>
                    <a:pt x="264" y="570"/>
                  </a:lnTo>
                  <a:lnTo>
                    <a:pt x="264" y="570"/>
                  </a:lnTo>
                  <a:lnTo>
                    <a:pt x="264" y="570"/>
                  </a:lnTo>
                  <a:lnTo>
                    <a:pt x="264" y="570"/>
                  </a:lnTo>
                  <a:lnTo>
                    <a:pt x="264" y="570"/>
                  </a:lnTo>
                  <a:lnTo>
                    <a:pt x="264" y="570"/>
                  </a:lnTo>
                  <a:lnTo>
                    <a:pt x="264" y="570"/>
                  </a:lnTo>
                  <a:lnTo>
                    <a:pt x="264" y="570"/>
                  </a:lnTo>
                  <a:lnTo>
                    <a:pt x="263" y="570"/>
                  </a:lnTo>
                  <a:lnTo>
                    <a:pt x="263" y="570"/>
                  </a:lnTo>
                  <a:lnTo>
                    <a:pt x="263" y="570"/>
                  </a:lnTo>
                  <a:lnTo>
                    <a:pt x="263" y="570"/>
                  </a:lnTo>
                  <a:lnTo>
                    <a:pt x="263" y="570"/>
                  </a:lnTo>
                  <a:lnTo>
                    <a:pt x="263" y="570"/>
                  </a:lnTo>
                  <a:lnTo>
                    <a:pt x="263" y="570"/>
                  </a:lnTo>
                  <a:lnTo>
                    <a:pt x="263" y="570"/>
                  </a:lnTo>
                  <a:lnTo>
                    <a:pt x="263" y="570"/>
                  </a:lnTo>
                  <a:lnTo>
                    <a:pt x="263" y="570"/>
                  </a:lnTo>
                  <a:lnTo>
                    <a:pt x="262" y="570"/>
                  </a:lnTo>
                  <a:lnTo>
                    <a:pt x="262" y="570"/>
                  </a:lnTo>
                  <a:lnTo>
                    <a:pt x="262" y="570"/>
                  </a:lnTo>
                  <a:lnTo>
                    <a:pt x="262" y="570"/>
                  </a:lnTo>
                  <a:lnTo>
                    <a:pt x="262" y="570"/>
                  </a:lnTo>
                  <a:lnTo>
                    <a:pt x="262" y="570"/>
                  </a:lnTo>
                  <a:lnTo>
                    <a:pt x="262" y="570"/>
                  </a:lnTo>
                  <a:lnTo>
                    <a:pt x="262" y="570"/>
                  </a:lnTo>
                  <a:lnTo>
                    <a:pt x="262" y="570"/>
                  </a:lnTo>
                  <a:lnTo>
                    <a:pt x="262" y="570"/>
                  </a:lnTo>
                  <a:lnTo>
                    <a:pt x="262" y="570"/>
                  </a:lnTo>
                  <a:lnTo>
                    <a:pt x="262" y="570"/>
                  </a:lnTo>
                  <a:lnTo>
                    <a:pt x="261" y="570"/>
                  </a:lnTo>
                  <a:lnTo>
                    <a:pt x="261" y="570"/>
                  </a:lnTo>
                  <a:lnTo>
                    <a:pt x="261" y="570"/>
                  </a:lnTo>
                  <a:lnTo>
                    <a:pt x="261" y="570"/>
                  </a:lnTo>
                  <a:lnTo>
                    <a:pt x="261" y="570"/>
                  </a:lnTo>
                  <a:lnTo>
                    <a:pt x="261" y="570"/>
                  </a:lnTo>
                  <a:lnTo>
                    <a:pt x="261" y="570"/>
                  </a:lnTo>
                  <a:lnTo>
                    <a:pt x="261" y="570"/>
                  </a:lnTo>
                  <a:lnTo>
                    <a:pt x="261" y="570"/>
                  </a:lnTo>
                  <a:lnTo>
                    <a:pt x="261" y="570"/>
                  </a:lnTo>
                  <a:lnTo>
                    <a:pt x="261" y="570"/>
                  </a:lnTo>
                  <a:lnTo>
                    <a:pt x="260" y="570"/>
                  </a:lnTo>
                  <a:lnTo>
                    <a:pt x="260" y="570"/>
                  </a:lnTo>
                  <a:lnTo>
                    <a:pt x="260" y="570"/>
                  </a:lnTo>
                  <a:lnTo>
                    <a:pt x="260" y="570"/>
                  </a:lnTo>
                  <a:lnTo>
                    <a:pt x="260" y="570"/>
                  </a:lnTo>
                  <a:lnTo>
                    <a:pt x="260" y="570"/>
                  </a:lnTo>
                  <a:lnTo>
                    <a:pt x="260" y="570"/>
                  </a:lnTo>
                  <a:lnTo>
                    <a:pt x="260" y="570"/>
                  </a:lnTo>
                  <a:lnTo>
                    <a:pt x="260" y="570"/>
                  </a:lnTo>
                  <a:lnTo>
                    <a:pt x="260" y="570"/>
                  </a:lnTo>
                  <a:lnTo>
                    <a:pt x="260" y="570"/>
                  </a:lnTo>
                  <a:lnTo>
                    <a:pt x="259" y="570"/>
                  </a:lnTo>
                  <a:lnTo>
                    <a:pt x="259" y="570"/>
                  </a:lnTo>
                  <a:lnTo>
                    <a:pt x="259" y="570"/>
                  </a:lnTo>
                  <a:lnTo>
                    <a:pt x="259" y="570"/>
                  </a:lnTo>
                  <a:lnTo>
                    <a:pt x="259" y="570"/>
                  </a:lnTo>
                  <a:lnTo>
                    <a:pt x="259" y="570"/>
                  </a:lnTo>
                  <a:lnTo>
                    <a:pt x="259" y="570"/>
                  </a:lnTo>
                  <a:lnTo>
                    <a:pt x="259" y="570"/>
                  </a:lnTo>
                  <a:lnTo>
                    <a:pt x="259" y="570"/>
                  </a:lnTo>
                  <a:lnTo>
                    <a:pt x="259" y="570"/>
                  </a:lnTo>
                  <a:lnTo>
                    <a:pt x="259" y="570"/>
                  </a:lnTo>
                  <a:lnTo>
                    <a:pt x="258" y="570"/>
                  </a:lnTo>
                  <a:lnTo>
                    <a:pt x="258" y="570"/>
                  </a:lnTo>
                  <a:lnTo>
                    <a:pt x="258" y="570"/>
                  </a:lnTo>
                  <a:lnTo>
                    <a:pt x="258" y="570"/>
                  </a:lnTo>
                  <a:lnTo>
                    <a:pt x="258" y="570"/>
                  </a:lnTo>
                  <a:lnTo>
                    <a:pt x="258" y="570"/>
                  </a:lnTo>
                  <a:lnTo>
                    <a:pt x="258" y="570"/>
                  </a:lnTo>
                  <a:lnTo>
                    <a:pt x="258" y="570"/>
                  </a:lnTo>
                  <a:lnTo>
                    <a:pt x="258" y="570"/>
                  </a:lnTo>
                  <a:lnTo>
                    <a:pt x="258" y="570"/>
                  </a:lnTo>
                  <a:lnTo>
                    <a:pt x="258" y="570"/>
                  </a:lnTo>
                  <a:lnTo>
                    <a:pt x="257" y="570"/>
                  </a:lnTo>
                  <a:lnTo>
                    <a:pt x="257" y="570"/>
                  </a:lnTo>
                  <a:lnTo>
                    <a:pt x="257" y="570"/>
                  </a:lnTo>
                  <a:lnTo>
                    <a:pt x="257" y="570"/>
                  </a:lnTo>
                  <a:lnTo>
                    <a:pt x="257" y="570"/>
                  </a:lnTo>
                  <a:lnTo>
                    <a:pt x="257" y="570"/>
                  </a:lnTo>
                  <a:lnTo>
                    <a:pt x="257" y="570"/>
                  </a:lnTo>
                  <a:lnTo>
                    <a:pt x="257" y="570"/>
                  </a:lnTo>
                  <a:lnTo>
                    <a:pt x="257" y="570"/>
                  </a:lnTo>
                  <a:lnTo>
                    <a:pt x="257" y="570"/>
                  </a:lnTo>
                  <a:lnTo>
                    <a:pt x="257" y="570"/>
                  </a:lnTo>
                  <a:lnTo>
                    <a:pt x="256" y="570"/>
                  </a:lnTo>
                  <a:lnTo>
                    <a:pt x="256" y="570"/>
                  </a:lnTo>
                  <a:lnTo>
                    <a:pt x="256" y="570"/>
                  </a:lnTo>
                  <a:lnTo>
                    <a:pt x="256" y="570"/>
                  </a:lnTo>
                  <a:lnTo>
                    <a:pt x="256" y="570"/>
                  </a:lnTo>
                  <a:lnTo>
                    <a:pt x="256" y="570"/>
                  </a:lnTo>
                  <a:lnTo>
                    <a:pt x="256" y="570"/>
                  </a:lnTo>
                  <a:lnTo>
                    <a:pt x="256" y="570"/>
                  </a:lnTo>
                  <a:lnTo>
                    <a:pt x="256" y="570"/>
                  </a:lnTo>
                  <a:lnTo>
                    <a:pt x="256" y="570"/>
                  </a:lnTo>
                  <a:lnTo>
                    <a:pt x="256" y="570"/>
                  </a:lnTo>
                  <a:lnTo>
                    <a:pt x="256" y="570"/>
                  </a:lnTo>
                  <a:lnTo>
                    <a:pt x="255" y="570"/>
                  </a:lnTo>
                  <a:lnTo>
                    <a:pt x="255" y="570"/>
                  </a:lnTo>
                  <a:lnTo>
                    <a:pt x="255" y="570"/>
                  </a:lnTo>
                  <a:lnTo>
                    <a:pt x="255" y="570"/>
                  </a:lnTo>
                  <a:lnTo>
                    <a:pt x="255" y="570"/>
                  </a:lnTo>
                  <a:lnTo>
                    <a:pt x="255" y="570"/>
                  </a:lnTo>
                  <a:lnTo>
                    <a:pt x="255" y="570"/>
                  </a:lnTo>
                  <a:lnTo>
                    <a:pt x="255" y="570"/>
                  </a:lnTo>
                  <a:lnTo>
                    <a:pt x="255" y="570"/>
                  </a:lnTo>
                  <a:lnTo>
                    <a:pt x="255" y="570"/>
                  </a:lnTo>
                  <a:lnTo>
                    <a:pt x="254" y="570"/>
                  </a:lnTo>
                  <a:lnTo>
                    <a:pt x="254" y="570"/>
                  </a:lnTo>
                  <a:lnTo>
                    <a:pt x="254" y="570"/>
                  </a:lnTo>
                  <a:lnTo>
                    <a:pt x="254" y="570"/>
                  </a:lnTo>
                  <a:lnTo>
                    <a:pt x="254" y="570"/>
                  </a:lnTo>
                  <a:lnTo>
                    <a:pt x="254" y="570"/>
                  </a:lnTo>
                  <a:lnTo>
                    <a:pt x="254" y="570"/>
                  </a:lnTo>
                  <a:lnTo>
                    <a:pt x="254" y="570"/>
                  </a:lnTo>
                  <a:lnTo>
                    <a:pt x="254" y="570"/>
                  </a:lnTo>
                  <a:lnTo>
                    <a:pt x="254" y="570"/>
                  </a:lnTo>
                  <a:lnTo>
                    <a:pt x="254" y="570"/>
                  </a:lnTo>
                  <a:lnTo>
                    <a:pt x="253" y="570"/>
                  </a:lnTo>
                  <a:lnTo>
                    <a:pt x="253" y="570"/>
                  </a:lnTo>
                  <a:lnTo>
                    <a:pt x="253" y="570"/>
                  </a:lnTo>
                  <a:lnTo>
                    <a:pt x="253" y="570"/>
                  </a:lnTo>
                  <a:lnTo>
                    <a:pt x="253" y="570"/>
                  </a:lnTo>
                  <a:lnTo>
                    <a:pt x="253" y="570"/>
                  </a:lnTo>
                  <a:lnTo>
                    <a:pt x="253" y="570"/>
                  </a:lnTo>
                  <a:lnTo>
                    <a:pt x="253" y="570"/>
                  </a:lnTo>
                  <a:lnTo>
                    <a:pt x="253" y="570"/>
                  </a:lnTo>
                  <a:lnTo>
                    <a:pt x="253" y="570"/>
                  </a:lnTo>
                  <a:lnTo>
                    <a:pt x="253" y="570"/>
                  </a:lnTo>
                  <a:lnTo>
                    <a:pt x="253" y="570"/>
                  </a:lnTo>
                  <a:lnTo>
                    <a:pt x="252" y="570"/>
                  </a:lnTo>
                  <a:lnTo>
                    <a:pt x="252" y="570"/>
                  </a:lnTo>
                  <a:lnTo>
                    <a:pt x="252" y="570"/>
                  </a:lnTo>
                  <a:lnTo>
                    <a:pt x="252" y="570"/>
                  </a:lnTo>
                  <a:lnTo>
                    <a:pt x="252" y="570"/>
                  </a:lnTo>
                  <a:lnTo>
                    <a:pt x="252" y="570"/>
                  </a:lnTo>
                  <a:lnTo>
                    <a:pt x="252" y="570"/>
                  </a:lnTo>
                  <a:lnTo>
                    <a:pt x="252" y="570"/>
                  </a:lnTo>
                  <a:lnTo>
                    <a:pt x="252" y="570"/>
                  </a:lnTo>
                  <a:lnTo>
                    <a:pt x="252" y="570"/>
                  </a:lnTo>
                  <a:lnTo>
                    <a:pt x="251" y="570"/>
                  </a:lnTo>
                  <a:lnTo>
                    <a:pt x="251" y="570"/>
                  </a:lnTo>
                  <a:lnTo>
                    <a:pt x="251" y="570"/>
                  </a:lnTo>
                  <a:lnTo>
                    <a:pt x="251" y="570"/>
                  </a:lnTo>
                  <a:lnTo>
                    <a:pt x="251" y="570"/>
                  </a:lnTo>
                  <a:lnTo>
                    <a:pt x="251" y="570"/>
                  </a:lnTo>
                  <a:lnTo>
                    <a:pt x="251" y="570"/>
                  </a:lnTo>
                  <a:lnTo>
                    <a:pt x="251" y="570"/>
                  </a:lnTo>
                  <a:lnTo>
                    <a:pt x="251" y="570"/>
                  </a:lnTo>
                  <a:lnTo>
                    <a:pt x="251" y="570"/>
                  </a:lnTo>
                  <a:lnTo>
                    <a:pt x="251" y="570"/>
                  </a:lnTo>
                  <a:lnTo>
                    <a:pt x="251" y="570"/>
                  </a:lnTo>
                  <a:lnTo>
                    <a:pt x="250" y="570"/>
                  </a:lnTo>
                  <a:lnTo>
                    <a:pt x="250" y="570"/>
                  </a:lnTo>
                  <a:lnTo>
                    <a:pt x="250" y="570"/>
                  </a:lnTo>
                  <a:lnTo>
                    <a:pt x="250" y="570"/>
                  </a:lnTo>
                  <a:lnTo>
                    <a:pt x="250" y="570"/>
                  </a:lnTo>
                  <a:lnTo>
                    <a:pt x="250" y="570"/>
                  </a:lnTo>
                  <a:lnTo>
                    <a:pt x="250" y="570"/>
                  </a:lnTo>
                  <a:lnTo>
                    <a:pt x="250" y="570"/>
                  </a:lnTo>
                  <a:lnTo>
                    <a:pt x="250" y="570"/>
                  </a:lnTo>
                  <a:lnTo>
                    <a:pt x="250" y="570"/>
                  </a:lnTo>
                  <a:lnTo>
                    <a:pt x="249" y="570"/>
                  </a:lnTo>
                  <a:lnTo>
                    <a:pt x="249" y="570"/>
                  </a:lnTo>
                  <a:lnTo>
                    <a:pt x="249" y="570"/>
                  </a:lnTo>
                  <a:lnTo>
                    <a:pt x="249" y="570"/>
                  </a:lnTo>
                  <a:lnTo>
                    <a:pt x="249" y="570"/>
                  </a:lnTo>
                  <a:lnTo>
                    <a:pt x="249" y="570"/>
                  </a:lnTo>
                  <a:lnTo>
                    <a:pt x="249" y="570"/>
                  </a:lnTo>
                  <a:lnTo>
                    <a:pt x="249" y="570"/>
                  </a:lnTo>
                  <a:lnTo>
                    <a:pt x="249" y="570"/>
                  </a:lnTo>
                  <a:lnTo>
                    <a:pt x="249" y="570"/>
                  </a:lnTo>
                  <a:lnTo>
                    <a:pt x="249" y="570"/>
                  </a:lnTo>
                  <a:lnTo>
                    <a:pt x="249" y="570"/>
                  </a:lnTo>
                  <a:lnTo>
                    <a:pt x="248" y="570"/>
                  </a:lnTo>
                  <a:lnTo>
                    <a:pt x="248" y="570"/>
                  </a:lnTo>
                  <a:lnTo>
                    <a:pt x="248" y="570"/>
                  </a:lnTo>
                  <a:lnTo>
                    <a:pt x="248" y="570"/>
                  </a:lnTo>
                  <a:lnTo>
                    <a:pt x="248" y="570"/>
                  </a:lnTo>
                  <a:lnTo>
                    <a:pt x="248" y="570"/>
                  </a:lnTo>
                  <a:lnTo>
                    <a:pt x="248" y="570"/>
                  </a:lnTo>
                  <a:lnTo>
                    <a:pt x="248" y="570"/>
                  </a:lnTo>
                  <a:lnTo>
                    <a:pt x="248" y="570"/>
                  </a:lnTo>
                  <a:lnTo>
                    <a:pt x="248" y="570"/>
                  </a:lnTo>
                  <a:lnTo>
                    <a:pt x="248" y="570"/>
                  </a:lnTo>
                  <a:lnTo>
                    <a:pt x="247" y="570"/>
                  </a:lnTo>
                  <a:lnTo>
                    <a:pt x="247" y="570"/>
                  </a:lnTo>
                  <a:lnTo>
                    <a:pt x="247" y="570"/>
                  </a:lnTo>
                  <a:lnTo>
                    <a:pt x="247" y="570"/>
                  </a:lnTo>
                  <a:lnTo>
                    <a:pt x="247" y="570"/>
                  </a:lnTo>
                  <a:lnTo>
                    <a:pt x="247" y="570"/>
                  </a:lnTo>
                  <a:lnTo>
                    <a:pt x="247" y="570"/>
                  </a:lnTo>
                  <a:lnTo>
                    <a:pt x="247" y="570"/>
                  </a:lnTo>
                  <a:lnTo>
                    <a:pt x="247" y="570"/>
                  </a:lnTo>
                  <a:lnTo>
                    <a:pt x="247" y="570"/>
                  </a:lnTo>
                  <a:lnTo>
                    <a:pt x="247" y="570"/>
                  </a:lnTo>
                  <a:lnTo>
                    <a:pt x="246" y="570"/>
                  </a:lnTo>
                  <a:lnTo>
                    <a:pt x="246" y="570"/>
                  </a:lnTo>
                  <a:lnTo>
                    <a:pt x="246" y="570"/>
                  </a:lnTo>
                  <a:lnTo>
                    <a:pt x="246" y="570"/>
                  </a:lnTo>
                  <a:lnTo>
                    <a:pt x="246" y="570"/>
                  </a:lnTo>
                  <a:lnTo>
                    <a:pt x="246" y="570"/>
                  </a:lnTo>
                  <a:lnTo>
                    <a:pt x="246" y="570"/>
                  </a:lnTo>
                  <a:lnTo>
                    <a:pt x="246" y="570"/>
                  </a:lnTo>
                  <a:lnTo>
                    <a:pt x="246" y="570"/>
                  </a:lnTo>
                  <a:lnTo>
                    <a:pt x="246" y="570"/>
                  </a:lnTo>
                  <a:lnTo>
                    <a:pt x="246" y="570"/>
                  </a:lnTo>
                  <a:lnTo>
                    <a:pt x="245" y="570"/>
                  </a:lnTo>
                  <a:lnTo>
                    <a:pt x="245" y="570"/>
                  </a:lnTo>
                  <a:lnTo>
                    <a:pt x="245" y="570"/>
                  </a:lnTo>
                  <a:lnTo>
                    <a:pt x="245" y="570"/>
                  </a:lnTo>
                  <a:lnTo>
                    <a:pt x="245" y="570"/>
                  </a:lnTo>
                  <a:lnTo>
                    <a:pt x="245" y="570"/>
                  </a:lnTo>
                  <a:lnTo>
                    <a:pt x="245" y="570"/>
                  </a:lnTo>
                  <a:lnTo>
                    <a:pt x="245" y="570"/>
                  </a:lnTo>
                  <a:lnTo>
                    <a:pt x="245" y="570"/>
                  </a:lnTo>
                  <a:lnTo>
                    <a:pt x="245" y="570"/>
                  </a:lnTo>
                  <a:lnTo>
                    <a:pt x="245" y="570"/>
                  </a:lnTo>
                  <a:lnTo>
                    <a:pt x="244" y="570"/>
                  </a:lnTo>
                  <a:lnTo>
                    <a:pt x="244" y="570"/>
                  </a:lnTo>
                  <a:lnTo>
                    <a:pt x="244" y="570"/>
                  </a:lnTo>
                  <a:lnTo>
                    <a:pt x="244" y="570"/>
                  </a:lnTo>
                  <a:lnTo>
                    <a:pt x="244" y="570"/>
                  </a:lnTo>
                  <a:lnTo>
                    <a:pt x="244" y="570"/>
                  </a:lnTo>
                  <a:lnTo>
                    <a:pt x="244" y="570"/>
                  </a:lnTo>
                  <a:lnTo>
                    <a:pt x="244" y="570"/>
                  </a:lnTo>
                  <a:lnTo>
                    <a:pt x="244" y="570"/>
                  </a:lnTo>
                  <a:lnTo>
                    <a:pt x="244" y="570"/>
                  </a:lnTo>
                  <a:lnTo>
                    <a:pt x="244" y="570"/>
                  </a:lnTo>
                  <a:lnTo>
                    <a:pt x="243" y="570"/>
                  </a:lnTo>
                  <a:lnTo>
                    <a:pt x="243" y="570"/>
                  </a:lnTo>
                  <a:lnTo>
                    <a:pt x="243" y="570"/>
                  </a:lnTo>
                  <a:lnTo>
                    <a:pt x="243" y="570"/>
                  </a:lnTo>
                  <a:lnTo>
                    <a:pt x="243" y="570"/>
                  </a:lnTo>
                  <a:lnTo>
                    <a:pt x="243" y="570"/>
                  </a:lnTo>
                  <a:lnTo>
                    <a:pt x="243" y="570"/>
                  </a:lnTo>
                  <a:lnTo>
                    <a:pt x="243" y="570"/>
                  </a:lnTo>
                  <a:lnTo>
                    <a:pt x="243" y="570"/>
                  </a:lnTo>
                  <a:lnTo>
                    <a:pt x="243" y="570"/>
                  </a:lnTo>
                  <a:lnTo>
                    <a:pt x="243" y="570"/>
                  </a:lnTo>
                  <a:lnTo>
                    <a:pt x="243" y="570"/>
                  </a:lnTo>
                  <a:lnTo>
                    <a:pt x="242" y="570"/>
                  </a:lnTo>
                  <a:lnTo>
                    <a:pt x="242" y="570"/>
                  </a:lnTo>
                  <a:lnTo>
                    <a:pt x="242" y="570"/>
                  </a:lnTo>
                  <a:lnTo>
                    <a:pt x="242" y="570"/>
                  </a:lnTo>
                  <a:lnTo>
                    <a:pt x="242" y="570"/>
                  </a:lnTo>
                  <a:lnTo>
                    <a:pt x="242" y="570"/>
                  </a:lnTo>
                  <a:lnTo>
                    <a:pt x="242" y="570"/>
                  </a:lnTo>
                  <a:lnTo>
                    <a:pt x="242" y="570"/>
                  </a:lnTo>
                  <a:lnTo>
                    <a:pt x="242" y="570"/>
                  </a:lnTo>
                  <a:lnTo>
                    <a:pt x="242" y="570"/>
                  </a:lnTo>
                  <a:lnTo>
                    <a:pt x="241" y="570"/>
                  </a:lnTo>
                  <a:lnTo>
                    <a:pt x="241" y="570"/>
                  </a:lnTo>
                  <a:lnTo>
                    <a:pt x="241" y="570"/>
                  </a:lnTo>
                  <a:lnTo>
                    <a:pt x="241" y="570"/>
                  </a:lnTo>
                  <a:lnTo>
                    <a:pt x="241" y="570"/>
                  </a:lnTo>
                  <a:lnTo>
                    <a:pt x="241" y="570"/>
                  </a:lnTo>
                  <a:lnTo>
                    <a:pt x="241" y="570"/>
                  </a:lnTo>
                  <a:lnTo>
                    <a:pt x="241" y="570"/>
                  </a:lnTo>
                  <a:lnTo>
                    <a:pt x="241" y="570"/>
                  </a:lnTo>
                  <a:lnTo>
                    <a:pt x="241" y="570"/>
                  </a:lnTo>
                  <a:lnTo>
                    <a:pt x="241" y="570"/>
                  </a:lnTo>
                  <a:lnTo>
                    <a:pt x="240" y="570"/>
                  </a:lnTo>
                  <a:lnTo>
                    <a:pt x="240" y="570"/>
                  </a:lnTo>
                  <a:lnTo>
                    <a:pt x="240" y="570"/>
                  </a:lnTo>
                  <a:lnTo>
                    <a:pt x="240" y="570"/>
                  </a:lnTo>
                  <a:lnTo>
                    <a:pt x="240" y="570"/>
                  </a:lnTo>
                  <a:lnTo>
                    <a:pt x="240" y="570"/>
                  </a:lnTo>
                  <a:lnTo>
                    <a:pt x="240" y="570"/>
                  </a:lnTo>
                  <a:lnTo>
                    <a:pt x="240" y="570"/>
                  </a:lnTo>
                  <a:lnTo>
                    <a:pt x="240" y="570"/>
                  </a:lnTo>
                  <a:lnTo>
                    <a:pt x="240" y="570"/>
                  </a:lnTo>
                  <a:lnTo>
                    <a:pt x="240" y="570"/>
                  </a:lnTo>
                  <a:lnTo>
                    <a:pt x="240" y="570"/>
                  </a:lnTo>
                  <a:lnTo>
                    <a:pt x="239" y="570"/>
                  </a:lnTo>
                  <a:lnTo>
                    <a:pt x="239" y="570"/>
                  </a:lnTo>
                  <a:lnTo>
                    <a:pt x="239" y="570"/>
                  </a:lnTo>
                  <a:lnTo>
                    <a:pt x="239" y="570"/>
                  </a:lnTo>
                  <a:lnTo>
                    <a:pt x="239" y="570"/>
                  </a:lnTo>
                  <a:lnTo>
                    <a:pt x="239" y="570"/>
                  </a:lnTo>
                  <a:lnTo>
                    <a:pt x="239" y="570"/>
                  </a:lnTo>
                  <a:lnTo>
                    <a:pt x="239" y="570"/>
                  </a:lnTo>
                  <a:lnTo>
                    <a:pt x="239" y="570"/>
                  </a:lnTo>
                  <a:lnTo>
                    <a:pt x="239" y="570"/>
                  </a:lnTo>
                  <a:lnTo>
                    <a:pt x="238" y="570"/>
                  </a:lnTo>
                  <a:lnTo>
                    <a:pt x="238" y="570"/>
                  </a:lnTo>
                  <a:lnTo>
                    <a:pt x="238" y="570"/>
                  </a:lnTo>
                  <a:lnTo>
                    <a:pt x="238" y="570"/>
                  </a:lnTo>
                  <a:lnTo>
                    <a:pt x="238" y="570"/>
                  </a:lnTo>
                  <a:lnTo>
                    <a:pt x="238" y="570"/>
                  </a:lnTo>
                  <a:lnTo>
                    <a:pt x="238" y="570"/>
                  </a:lnTo>
                  <a:lnTo>
                    <a:pt x="238" y="570"/>
                  </a:lnTo>
                  <a:lnTo>
                    <a:pt x="238" y="570"/>
                  </a:lnTo>
                  <a:lnTo>
                    <a:pt x="238" y="570"/>
                  </a:lnTo>
                  <a:lnTo>
                    <a:pt x="238" y="570"/>
                  </a:lnTo>
                  <a:lnTo>
                    <a:pt x="238" y="570"/>
                  </a:lnTo>
                  <a:lnTo>
                    <a:pt x="237" y="570"/>
                  </a:lnTo>
                  <a:lnTo>
                    <a:pt x="237" y="570"/>
                  </a:lnTo>
                  <a:lnTo>
                    <a:pt x="237" y="570"/>
                  </a:lnTo>
                  <a:lnTo>
                    <a:pt x="237" y="570"/>
                  </a:lnTo>
                  <a:lnTo>
                    <a:pt x="237" y="570"/>
                  </a:lnTo>
                  <a:lnTo>
                    <a:pt x="237" y="570"/>
                  </a:lnTo>
                  <a:lnTo>
                    <a:pt x="237" y="570"/>
                  </a:lnTo>
                  <a:lnTo>
                    <a:pt x="237" y="570"/>
                  </a:lnTo>
                  <a:lnTo>
                    <a:pt x="237" y="570"/>
                  </a:lnTo>
                  <a:lnTo>
                    <a:pt x="237" y="570"/>
                  </a:lnTo>
                  <a:lnTo>
                    <a:pt x="236" y="570"/>
                  </a:lnTo>
                  <a:lnTo>
                    <a:pt x="236" y="570"/>
                  </a:lnTo>
                  <a:lnTo>
                    <a:pt x="236" y="570"/>
                  </a:lnTo>
                  <a:lnTo>
                    <a:pt x="236" y="570"/>
                  </a:lnTo>
                  <a:lnTo>
                    <a:pt x="236" y="570"/>
                  </a:lnTo>
                  <a:lnTo>
                    <a:pt x="236" y="570"/>
                  </a:lnTo>
                  <a:lnTo>
                    <a:pt x="236" y="570"/>
                  </a:lnTo>
                  <a:lnTo>
                    <a:pt x="236" y="570"/>
                  </a:lnTo>
                  <a:lnTo>
                    <a:pt x="236" y="570"/>
                  </a:lnTo>
                  <a:lnTo>
                    <a:pt x="236" y="570"/>
                  </a:lnTo>
                  <a:lnTo>
                    <a:pt x="236" y="570"/>
                  </a:lnTo>
                  <a:lnTo>
                    <a:pt x="236" y="570"/>
                  </a:lnTo>
                  <a:lnTo>
                    <a:pt x="235" y="570"/>
                  </a:lnTo>
                  <a:lnTo>
                    <a:pt x="235" y="570"/>
                  </a:lnTo>
                  <a:lnTo>
                    <a:pt x="235" y="570"/>
                  </a:lnTo>
                  <a:lnTo>
                    <a:pt x="235" y="570"/>
                  </a:lnTo>
                  <a:lnTo>
                    <a:pt x="235" y="570"/>
                  </a:lnTo>
                  <a:lnTo>
                    <a:pt x="235" y="570"/>
                  </a:lnTo>
                  <a:lnTo>
                    <a:pt x="235" y="570"/>
                  </a:lnTo>
                  <a:lnTo>
                    <a:pt x="235" y="570"/>
                  </a:lnTo>
                  <a:lnTo>
                    <a:pt x="235" y="570"/>
                  </a:lnTo>
                  <a:lnTo>
                    <a:pt x="235" y="570"/>
                  </a:lnTo>
                  <a:lnTo>
                    <a:pt x="235" y="570"/>
                  </a:lnTo>
                  <a:lnTo>
                    <a:pt x="234" y="570"/>
                  </a:lnTo>
                  <a:lnTo>
                    <a:pt x="234" y="570"/>
                  </a:lnTo>
                  <a:lnTo>
                    <a:pt x="234" y="570"/>
                  </a:lnTo>
                  <a:lnTo>
                    <a:pt x="234" y="570"/>
                  </a:lnTo>
                  <a:lnTo>
                    <a:pt x="234" y="570"/>
                  </a:lnTo>
                  <a:lnTo>
                    <a:pt x="234" y="570"/>
                  </a:lnTo>
                  <a:lnTo>
                    <a:pt x="234" y="570"/>
                  </a:lnTo>
                  <a:lnTo>
                    <a:pt x="234" y="570"/>
                  </a:lnTo>
                  <a:lnTo>
                    <a:pt x="234" y="570"/>
                  </a:lnTo>
                  <a:lnTo>
                    <a:pt x="234" y="570"/>
                  </a:lnTo>
                  <a:lnTo>
                    <a:pt x="234" y="570"/>
                  </a:lnTo>
                  <a:lnTo>
                    <a:pt x="233" y="570"/>
                  </a:lnTo>
                  <a:lnTo>
                    <a:pt x="233" y="570"/>
                  </a:lnTo>
                  <a:lnTo>
                    <a:pt x="233" y="570"/>
                  </a:lnTo>
                  <a:lnTo>
                    <a:pt x="233" y="570"/>
                  </a:lnTo>
                  <a:lnTo>
                    <a:pt x="233" y="570"/>
                  </a:lnTo>
                  <a:lnTo>
                    <a:pt x="233" y="570"/>
                  </a:lnTo>
                  <a:lnTo>
                    <a:pt x="233" y="570"/>
                  </a:lnTo>
                  <a:lnTo>
                    <a:pt x="233" y="570"/>
                  </a:lnTo>
                  <a:lnTo>
                    <a:pt x="233" y="570"/>
                  </a:lnTo>
                  <a:lnTo>
                    <a:pt x="233" y="570"/>
                  </a:lnTo>
                  <a:lnTo>
                    <a:pt x="233" y="570"/>
                  </a:lnTo>
                  <a:lnTo>
                    <a:pt x="232" y="570"/>
                  </a:lnTo>
                  <a:lnTo>
                    <a:pt x="232" y="570"/>
                  </a:lnTo>
                  <a:lnTo>
                    <a:pt x="232" y="570"/>
                  </a:lnTo>
                  <a:lnTo>
                    <a:pt x="232" y="570"/>
                  </a:lnTo>
                  <a:lnTo>
                    <a:pt x="232" y="570"/>
                  </a:lnTo>
                  <a:lnTo>
                    <a:pt x="232" y="570"/>
                  </a:lnTo>
                  <a:lnTo>
                    <a:pt x="232" y="570"/>
                  </a:lnTo>
                  <a:lnTo>
                    <a:pt x="232" y="570"/>
                  </a:lnTo>
                  <a:lnTo>
                    <a:pt x="232" y="570"/>
                  </a:lnTo>
                  <a:lnTo>
                    <a:pt x="232" y="570"/>
                  </a:lnTo>
                  <a:lnTo>
                    <a:pt x="232" y="570"/>
                  </a:lnTo>
                  <a:lnTo>
                    <a:pt x="232" y="570"/>
                  </a:lnTo>
                  <a:lnTo>
                    <a:pt x="231" y="570"/>
                  </a:lnTo>
                  <a:lnTo>
                    <a:pt x="231" y="570"/>
                  </a:lnTo>
                  <a:lnTo>
                    <a:pt x="231" y="570"/>
                  </a:lnTo>
                  <a:lnTo>
                    <a:pt x="231" y="570"/>
                  </a:lnTo>
                  <a:lnTo>
                    <a:pt x="231" y="570"/>
                  </a:lnTo>
                  <a:lnTo>
                    <a:pt x="231" y="570"/>
                  </a:lnTo>
                  <a:lnTo>
                    <a:pt x="231" y="570"/>
                  </a:lnTo>
                  <a:lnTo>
                    <a:pt x="231" y="570"/>
                  </a:lnTo>
                  <a:lnTo>
                    <a:pt x="231" y="570"/>
                  </a:lnTo>
                  <a:lnTo>
                    <a:pt x="231" y="570"/>
                  </a:lnTo>
                  <a:lnTo>
                    <a:pt x="230" y="570"/>
                  </a:lnTo>
                  <a:lnTo>
                    <a:pt x="230" y="570"/>
                  </a:lnTo>
                  <a:lnTo>
                    <a:pt x="230" y="570"/>
                  </a:lnTo>
                  <a:lnTo>
                    <a:pt x="230" y="570"/>
                  </a:lnTo>
                  <a:lnTo>
                    <a:pt x="230" y="570"/>
                  </a:lnTo>
                  <a:lnTo>
                    <a:pt x="230" y="570"/>
                  </a:lnTo>
                  <a:lnTo>
                    <a:pt x="230" y="570"/>
                  </a:lnTo>
                  <a:lnTo>
                    <a:pt x="230" y="570"/>
                  </a:lnTo>
                  <a:lnTo>
                    <a:pt x="230" y="570"/>
                  </a:lnTo>
                  <a:lnTo>
                    <a:pt x="230" y="570"/>
                  </a:lnTo>
                  <a:lnTo>
                    <a:pt x="230" y="570"/>
                  </a:lnTo>
                  <a:lnTo>
                    <a:pt x="230" y="570"/>
                  </a:lnTo>
                  <a:lnTo>
                    <a:pt x="229" y="570"/>
                  </a:lnTo>
                  <a:lnTo>
                    <a:pt x="229" y="570"/>
                  </a:lnTo>
                  <a:lnTo>
                    <a:pt x="229" y="570"/>
                  </a:lnTo>
                  <a:lnTo>
                    <a:pt x="229" y="570"/>
                  </a:lnTo>
                  <a:lnTo>
                    <a:pt x="229" y="570"/>
                  </a:lnTo>
                  <a:lnTo>
                    <a:pt x="229" y="570"/>
                  </a:lnTo>
                  <a:lnTo>
                    <a:pt x="229" y="570"/>
                  </a:lnTo>
                  <a:lnTo>
                    <a:pt x="229" y="570"/>
                  </a:lnTo>
                  <a:lnTo>
                    <a:pt x="229" y="570"/>
                  </a:lnTo>
                  <a:lnTo>
                    <a:pt x="229" y="570"/>
                  </a:lnTo>
                  <a:lnTo>
                    <a:pt x="228" y="570"/>
                  </a:lnTo>
                  <a:lnTo>
                    <a:pt x="228" y="570"/>
                  </a:lnTo>
                  <a:lnTo>
                    <a:pt x="228" y="570"/>
                  </a:lnTo>
                  <a:lnTo>
                    <a:pt x="228" y="570"/>
                  </a:lnTo>
                  <a:lnTo>
                    <a:pt x="228" y="570"/>
                  </a:lnTo>
                  <a:lnTo>
                    <a:pt x="228" y="570"/>
                  </a:lnTo>
                  <a:lnTo>
                    <a:pt x="228" y="570"/>
                  </a:lnTo>
                  <a:lnTo>
                    <a:pt x="228" y="570"/>
                  </a:lnTo>
                  <a:lnTo>
                    <a:pt x="228" y="570"/>
                  </a:lnTo>
                  <a:lnTo>
                    <a:pt x="228" y="570"/>
                  </a:lnTo>
                  <a:lnTo>
                    <a:pt x="228" y="570"/>
                  </a:lnTo>
                  <a:lnTo>
                    <a:pt x="227" y="570"/>
                  </a:lnTo>
                  <a:lnTo>
                    <a:pt x="227" y="570"/>
                  </a:lnTo>
                  <a:lnTo>
                    <a:pt x="227" y="570"/>
                  </a:lnTo>
                  <a:lnTo>
                    <a:pt x="227" y="570"/>
                  </a:lnTo>
                  <a:lnTo>
                    <a:pt x="227" y="570"/>
                  </a:lnTo>
                  <a:lnTo>
                    <a:pt x="227" y="570"/>
                  </a:lnTo>
                  <a:lnTo>
                    <a:pt x="227" y="570"/>
                  </a:lnTo>
                  <a:lnTo>
                    <a:pt x="227" y="570"/>
                  </a:lnTo>
                  <a:lnTo>
                    <a:pt x="227" y="570"/>
                  </a:lnTo>
                  <a:lnTo>
                    <a:pt x="227" y="570"/>
                  </a:lnTo>
                  <a:lnTo>
                    <a:pt x="227" y="570"/>
                  </a:lnTo>
                  <a:lnTo>
                    <a:pt x="227" y="570"/>
                  </a:lnTo>
                  <a:lnTo>
                    <a:pt x="226" y="570"/>
                  </a:lnTo>
                  <a:lnTo>
                    <a:pt x="226" y="570"/>
                  </a:lnTo>
                  <a:lnTo>
                    <a:pt x="226" y="570"/>
                  </a:lnTo>
                  <a:lnTo>
                    <a:pt x="226" y="570"/>
                  </a:lnTo>
                  <a:lnTo>
                    <a:pt x="226" y="570"/>
                  </a:lnTo>
                  <a:lnTo>
                    <a:pt x="226" y="570"/>
                  </a:lnTo>
                  <a:lnTo>
                    <a:pt x="226" y="570"/>
                  </a:lnTo>
                  <a:lnTo>
                    <a:pt x="226" y="570"/>
                  </a:lnTo>
                  <a:lnTo>
                    <a:pt x="226" y="570"/>
                  </a:lnTo>
                  <a:lnTo>
                    <a:pt x="226" y="570"/>
                  </a:lnTo>
                  <a:lnTo>
                    <a:pt x="225" y="570"/>
                  </a:lnTo>
                  <a:lnTo>
                    <a:pt x="225" y="570"/>
                  </a:lnTo>
                  <a:lnTo>
                    <a:pt x="225" y="570"/>
                  </a:lnTo>
                  <a:lnTo>
                    <a:pt x="225" y="570"/>
                  </a:lnTo>
                  <a:lnTo>
                    <a:pt x="225" y="570"/>
                  </a:lnTo>
                  <a:lnTo>
                    <a:pt x="225" y="570"/>
                  </a:lnTo>
                  <a:lnTo>
                    <a:pt x="225" y="570"/>
                  </a:lnTo>
                  <a:lnTo>
                    <a:pt x="225" y="570"/>
                  </a:lnTo>
                  <a:lnTo>
                    <a:pt x="225" y="570"/>
                  </a:lnTo>
                  <a:lnTo>
                    <a:pt x="225" y="570"/>
                  </a:lnTo>
                  <a:lnTo>
                    <a:pt x="225" y="570"/>
                  </a:lnTo>
                  <a:lnTo>
                    <a:pt x="225" y="570"/>
                  </a:lnTo>
                  <a:lnTo>
                    <a:pt x="224" y="570"/>
                  </a:lnTo>
                  <a:lnTo>
                    <a:pt x="224" y="570"/>
                  </a:lnTo>
                  <a:lnTo>
                    <a:pt x="224" y="570"/>
                  </a:lnTo>
                  <a:lnTo>
                    <a:pt x="224" y="570"/>
                  </a:lnTo>
                  <a:lnTo>
                    <a:pt x="224" y="570"/>
                  </a:lnTo>
                  <a:lnTo>
                    <a:pt x="224" y="570"/>
                  </a:lnTo>
                  <a:lnTo>
                    <a:pt x="224" y="570"/>
                  </a:lnTo>
                  <a:lnTo>
                    <a:pt x="224" y="570"/>
                  </a:lnTo>
                  <a:lnTo>
                    <a:pt x="224" y="570"/>
                  </a:lnTo>
                  <a:lnTo>
                    <a:pt x="224" y="570"/>
                  </a:lnTo>
                  <a:lnTo>
                    <a:pt x="223" y="570"/>
                  </a:lnTo>
                  <a:lnTo>
                    <a:pt x="223" y="570"/>
                  </a:lnTo>
                  <a:lnTo>
                    <a:pt x="223" y="570"/>
                  </a:lnTo>
                  <a:lnTo>
                    <a:pt x="223" y="570"/>
                  </a:lnTo>
                  <a:lnTo>
                    <a:pt x="223" y="570"/>
                  </a:lnTo>
                  <a:lnTo>
                    <a:pt x="223" y="570"/>
                  </a:lnTo>
                  <a:lnTo>
                    <a:pt x="223" y="570"/>
                  </a:lnTo>
                  <a:lnTo>
                    <a:pt x="223" y="570"/>
                  </a:lnTo>
                  <a:lnTo>
                    <a:pt x="223" y="570"/>
                  </a:lnTo>
                  <a:lnTo>
                    <a:pt x="223" y="570"/>
                  </a:lnTo>
                  <a:lnTo>
                    <a:pt x="223" y="570"/>
                  </a:lnTo>
                  <a:lnTo>
                    <a:pt x="223" y="570"/>
                  </a:lnTo>
                  <a:lnTo>
                    <a:pt x="222" y="570"/>
                  </a:lnTo>
                  <a:lnTo>
                    <a:pt x="222" y="570"/>
                  </a:lnTo>
                  <a:lnTo>
                    <a:pt x="222" y="570"/>
                  </a:lnTo>
                  <a:lnTo>
                    <a:pt x="222" y="570"/>
                  </a:lnTo>
                  <a:lnTo>
                    <a:pt x="222" y="570"/>
                  </a:lnTo>
                  <a:lnTo>
                    <a:pt x="222" y="570"/>
                  </a:lnTo>
                  <a:lnTo>
                    <a:pt x="222" y="570"/>
                  </a:lnTo>
                  <a:lnTo>
                    <a:pt x="222" y="570"/>
                  </a:lnTo>
                  <a:lnTo>
                    <a:pt x="222" y="570"/>
                  </a:lnTo>
                  <a:lnTo>
                    <a:pt x="222" y="570"/>
                  </a:lnTo>
                  <a:lnTo>
                    <a:pt x="222" y="570"/>
                  </a:lnTo>
                  <a:lnTo>
                    <a:pt x="221" y="570"/>
                  </a:lnTo>
                  <a:lnTo>
                    <a:pt x="221" y="570"/>
                  </a:lnTo>
                  <a:lnTo>
                    <a:pt x="221" y="570"/>
                  </a:lnTo>
                  <a:lnTo>
                    <a:pt x="221" y="570"/>
                  </a:lnTo>
                  <a:lnTo>
                    <a:pt x="221" y="570"/>
                  </a:lnTo>
                  <a:lnTo>
                    <a:pt x="221" y="570"/>
                  </a:lnTo>
                  <a:lnTo>
                    <a:pt x="221" y="570"/>
                  </a:lnTo>
                  <a:lnTo>
                    <a:pt x="221" y="570"/>
                  </a:lnTo>
                  <a:lnTo>
                    <a:pt x="221" y="570"/>
                  </a:lnTo>
                  <a:lnTo>
                    <a:pt x="221" y="570"/>
                  </a:lnTo>
                  <a:lnTo>
                    <a:pt x="221" y="570"/>
                  </a:lnTo>
                  <a:lnTo>
                    <a:pt x="220" y="570"/>
                  </a:lnTo>
                  <a:lnTo>
                    <a:pt x="220" y="570"/>
                  </a:lnTo>
                  <a:lnTo>
                    <a:pt x="220" y="570"/>
                  </a:lnTo>
                  <a:lnTo>
                    <a:pt x="220" y="570"/>
                  </a:lnTo>
                  <a:lnTo>
                    <a:pt x="220" y="570"/>
                  </a:lnTo>
                  <a:lnTo>
                    <a:pt x="220" y="570"/>
                  </a:lnTo>
                  <a:lnTo>
                    <a:pt x="220" y="570"/>
                  </a:lnTo>
                  <a:lnTo>
                    <a:pt x="220" y="570"/>
                  </a:lnTo>
                  <a:lnTo>
                    <a:pt x="220" y="570"/>
                  </a:lnTo>
                  <a:lnTo>
                    <a:pt x="220" y="570"/>
                  </a:lnTo>
                  <a:lnTo>
                    <a:pt x="220" y="570"/>
                  </a:lnTo>
                  <a:lnTo>
                    <a:pt x="219" y="570"/>
                  </a:lnTo>
                  <a:lnTo>
                    <a:pt x="219" y="570"/>
                  </a:lnTo>
                  <a:lnTo>
                    <a:pt x="219" y="570"/>
                  </a:lnTo>
                  <a:lnTo>
                    <a:pt x="219" y="570"/>
                  </a:lnTo>
                  <a:lnTo>
                    <a:pt x="219" y="570"/>
                  </a:lnTo>
                  <a:lnTo>
                    <a:pt x="219" y="570"/>
                  </a:lnTo>
                  <a:lnTo>
                    <a:pt x="219" y="570"/>
                  </a:lnTo>
                  <a:lnTo>
                    <a:pt x="219" y="570"/>
                  </a:lnTo>
                  <a:lnTo>
                    <a:pt x="219" y="570"/>
                  </a:lnTo>
                  <a:lnTo>
                    <a:pt x="219" y="570"/>
                  </a:lnTo>
                  <a:lnTo>
                    <a:pt x="219" y="570"/>
                  </a:lnTo>
                  <a:lnTo>
                    <a:pt x="219" y="570"/>
                  </a:lnTo>
                  <a:lnTo>
                    <a:pt x="218" y="570"/>
                  </a:lnTo>
                  <a:lnTo>
                    <a:pt x="218" y="570"/>
                  </a:lnTo>
                  <a:lnTo>
                    <a:pt x="218" y="570"/>
                  </a:lnTo>
                  <a:lnTo>
                    <a:pt x="218" y="570"/>
                  </a:lnTo>
                  <a:lnTo>
                    <a:pt x="218" y="570"/>
                  </a:lnTo>
                  <a:lnTo>
                    <a:pt x="218" y="570"/>
                  </a:lnTo>
                  <a:lnTo>
                    <a:pt x="218" y="570"/>
                  </a:lnTo>
                  <a:lnTo>
                    <a:pt x="218" y="570"/>
                  </a:lnTo>
                  <a:lnTo>
                    <a:pt x="218" y="570"/>
                  </a:lnTo>
                  <a:lnTo>
                    <a:pt x="218" y="570"/>
                  </a:lnTo>
                  <a:lnTo>
                    <a:pt x="217" y="570"/>
                  </a:lnTo>
                  <a:lnTo>
                    <a:pt x="217" y="570"/>
                  </a:lnTo>
                  <a:lnTo>
                    <a:pt x="217" y="570"/>
                  </a:lnTo>
                  <a:lnTo>
                    <a:pt x="217" y="570"/>
                  </a:lnTo>
                  <a:lnTo>
                    <a:pt x="217" y="570"/>
                  </a:lnTo>
                  <a:lnTo>
                    <a:pt x="217" y="570"/>
                  </a:lnTo>
                  <a:lnTo>
                    <a:pt x="217" y="570"/>
                  </a:lnTo>
                  <a:lnTo>
                    <a:pt x="217" y="570"/>
                  </a:lnTo>
                  <a:lnTo>
                    <a:pt x="217" y="570"/>
                  </a:lnTo>
                  <a:lnTo>
                    <a:pt x="217" y="570"/>
                  </a:lnTo>
                  <a:lnTo>
                    <a:pt x="217" y="570"/>
                  </a:lnTo>
                  <a:lnTo>
                    <a:pt x="217" y="570"/>
                  </a:lnTo>
                  <a:lnTo>
                    <a:pt x="216" y="570"/>
                  </a:lnTo>
                  <a:lnTo>
                    <a:pt x="216" y="570"/>
                  </a:lnTo>
                  <a:lnTo>
                    <a:pt x="216" y="570"/>
                  </a:lnTo>
                  <a:lnTo>
                    <a:pt x="216" y="570"/>
                  </a:lnTo>
                  <a:lnTo>
                    <a:pt x="216" y="570"/>
                  </a:lnTo>
                  <a:lnTo>
                    <a:pt x="216" y="570"/>
                  </a:lnTo>
                  <a:lnTo>
                    <a:pt x="216" y="570"/>
                  </a:lnTo>
                  <a:lnTo>
                    <a:pt x="216" y="570"/>
                  </a:lnTo>
                  <a:lnTo>
                    <a:pt x="216" y="570"/>
                  </a:lnTo>
                  <a:lnTo>
                    <a:pt x="216" y="570"/>
                  </a:lnTo>
                  <a:lnTo>
                    <a:pt x="215" y="570"/>
                  </a:lnTo>
                  <a:lnTo>
                    <a:pt x="215" y="570"/>
                  </a:lnTo>
                  <a:lnTo>
                    <a:pt x="215" y="570"/>
                  </a:lnTo>
                  <a:lnTo>
                    <a:pt x="215" y="570"/>
                  </a:lnTo>
                  <a:lnTo>
                    <a:pt x="215" y="570"/>
                  </a:lnTo>
                  <a:lnTo>
                    <a:pt x="215" y="570"/>
                  </a:lnTo>
                  <a:lnTo>
                    <a:pt x="215" y="570"/>
                  </a:lnTo>
                  <a:lnTo>
                    <a:pt x="215" y="570"/>
                  </a:lnTo>
                  <a:lnTo>
                    <a:pt x="215" y="570"/>
                  </a:lnTo>
                  <a:lnTo>
                    <a:pt x="215" y="570"/>
                  </a:lnTo>
                  <a:lnTo>
                    <a:pt x="215" y="570"/>
                  </a:lnTo>
                  <a:lnTo>
                    <a:pt x="214" y="570"/>
                  </a:lnTo>
                  <a:lnTo>
                    <a:pt x="214" y="570"/>
                  </a:lnTo>
                  <a:lnTo>
                    <a:pt x="214" y="570"/>
                  </a:lnTo>
                  <a:lnTo>
                    <a:pt x="214" y="570"/>
                  </a:lnTo>
                  <a:lnTo>
                    <a:pt x="214" y="570"/>
                  </a:lnTo>
                  <a:lnTo>
                    <a:pt x="214" y="570"/>
                  </a:lnTo>
                  <a:lnTo>
                    <a:pt x="214" y="570"/>
                  </a:lnTo>
                  <a:lnTo>
                    <a:pt x="214" y="570"/>
                  </a:lnTo>
                  <a:lnTo>
                    <a:pt x="214" y="570"/>
                  </a:lnTo>
                  <a:lnTo>
                    <a:pt x="214" y="570"/>
                  </a:lnTo>
                  <a:lnTo>
                    <a:pt x="214" y="570"/>
                  </a:lnTo>
                  <a:lnTo>
                    <a:pt x="214" y="570"/>
                  </a:lnTo>
                  <a:lnTo>
                    <a:pt x="213" y="570"/>
                  </a:lnTo>
                  <a:lnTo>
                    <a:pt x="213" y="570"/>
                  </a:lnTo>
                  <a:lnTo>
                    <a:pt x="213" y="570"/>
                  </a:lnTo>
                  <a:lnTo>
                    <a:pt x="213" y="570"/>
                  </a:lnTo>
                  <a:lnTo>
                    <a:pt x="213" y="570"/>
                  </a:lnTo>
                  <a:lnTo>
                    <a:pt x="213" y="570"/>
                  </a:lnTo>
                  <a:lnTo>
                    <a:pt x="213" y="570"/>
                  </a:lnTo>
                  <a:lnTo>
                    <a:pt x="213" y="570"/>
                  </a:lnTo>
                  <a:lnTo>
                    <a:pt x="213" y="570"/>
                  </a:lnTo>
                  <a:lnTo>
                    <a:pt x="213" y="570"/>
                  </a:lnTo>
                  <a:lnTo>
                    <a:pt x="212" y="570"/>
                  </a:lnTo>
                  <a:lnTo>
                    <a:pt x="212" y="570"/>
                  </a:lnTo>
                  <a:lnTo>
                    <a:pt x="212" y="570"/>
                  </a:lnTo>
                  <a:lnTo>
                    <a:pt x="212" y="570"/>
                  </a:lnTo>
                  <a:lnTo>
                    <a:pt x="212" y="570"/>
                  </a:lnTo>
                  <a:lnTo>
                    <a:pt x="212" y="570"/>
                  </a:lnTo>
                  <a:lnTo>
                    <a:pt x="212" y="570"/>
                  </a:lnTo>
                  <a:lnTo>
                    <a:pt x="212" y="570"/>
                  </a:lnTo>
                  <a:lnTo>
                    <a:pt x="212" y="570"/>
                  </a:lnTo>
                  <a:lnTo>
                    <a:pt x="212" y="570"/>
                  </a:lnTo>
                  <a:lnTo>
                    <a:pt x="212" y="570"/>
                  </a:lnTo>
                  <a:lnTo>
                    <a:pt x="212" y="570"/>
                  </a:lnTo>
                  <a:lnTo>
                    <a:pt x="211" y="570"/>
                  </a:lnTo>
                  <a:lnTo>
                    <a:pt x="211" y="570"/>
                  </a:lnTo>
                  <a:lnTo>
                    <a:pt x="211" y="570"/>
                  </a:lnTo>
                  <a:lnTo>
                    <a:pt x="211" y="570"/>
                  </a:lnTo>
                  <a:lnTo>
                    <a:pt x="211" y="570"/>
                  </a:lnTo>
                  <a:lnTo>
                    <a:pt x="211" y="570"/>
                  </a:lnTo>
                  <a:lnTo>
                    <a:pt x="211" y="570"/>
                  </a:lnTo>
                  <a:lnTo>
                    <a:pt x="211" y="570"/>
                  </a:lnTo>
                  <a:lnTo>
                    <a:pt x="211" y="570"/>
                  </a:lnTo>
                  <a:lnTo>
                    <a:pt x="211" y="570"/>
                  </a:lnTo>
                  <a:lnTo>
                    <a:pt x="210" y="570"/>
                  </a:lnTo>
                  <a:lnTo>
                    <a:pt x="210" y="570"/>
                  </a:lnTo>
                  <a:lnTo>
                    <a:pt x="210" y="570"/>
                  </a:lnTo>
                  <a:lnTo>
                    <a:pt x="210" y="570"/>
                  </a:lnTo>
                  <a:lnTo>
                    <a:pt x="210" y="570"/>
                  </a:lnTo>
                  <a:lnTo>
                    <a:pt x="210" y="570"/>
                  </a:lnTo>
                  <a:lnTo>
                    <a:pt x="210" y="570"/>
                  </a:lnTo>
                  <a:lnTo>
                    <a:pt x="210" y="570"/>
                  </a:lnTo>
                  <a:lnTo>
                    <a:pt x="210" y="570"/>
                  </a:lnTo>
                  <a:lnTo>
                    <a:pt x="210" y="570"/>
                  </a:lnTo>
                  <a:lnTo>
                    <a:pt x="210" y="570"/>
                  </a:lnTo>
                  <a:lnTo>
                    <a:pt x="210" y="570"/>
                  </a:lnTo>
                  <a:lnTo>
                    <a:pt x="209" y="570"/>
                  </a:lnTo>
                  <a:lnTo>
                    <a:pt x="209" y="570"/>
                  </a:lnTo>
                  <a:lnTo>
                    <a:pt x="209" y="570"/>
                  </a:lnTo>
                  <a:lnTo>
                    <a:pt x="209" y="570"/>
                  </a:lnTo>
                  <a:lnTo>
                    <a:pt x="209" y="570"/>
                  </a:lnTo>
                  <a:lnTo>
                    <a:pt x="209" y="570"/>
                  </a:lnTo>
                  <a:lnTo>
                    <a:pt x="209" y="570"/>
                  </a:lnTo>
                  <a:lnTo>
                    <a:pt x="209" y="570"/>
                  </a:lnTo>
                  <a:lnTo>
                    <a:pt x="209" y="570"/>
                  </a:lnTo>
                  <a:lnTo>
                    <a:pt x="209" y="570"/>
                  </a:lnTo>
                  <a:lnTo>
                    <a:pt x="209" y="570"/>
                  </a:lnTo>
                  <a:lnTo>
                    <a:pt x="208" y="570"/>
                  </a:lnTo>
                  <a:lnTo>
                    <a:pt x="208" y="570"/>
                  </a:lnTo>
                  <a:lnTo>
                    <a:pt x="208" y="570"/>
                  </a:lnTo>
                  <a:lnTo>
                    <a:pt x="208" y="570"/>
                  </a:lnTo>
                  <a:lnTo>
                    <a:pt x="208" y="570"/>
                  </a:lnTo>
                  <a:lnTo>
                    <a:pt x="208" y="570"/>
                  </a:lnTo>
                  <a:lnTo>
                    <a:pt x="208" y="570"/>
                  </a:lnTo>
                  <a:lnTo>
                    <a:pt x="208" y="570"/>
                  </a:lnTo>
                  <a:lnTo>
                    <a:pt x="208" y="570"/>
                  </a:lnTo>
                  <a:lnTo>
                    <a:pt x="208" y="570"/>
                  </a:lnTo>
                  <a:lnTo>
                    <a:pt x="208" y="570"/>
                  </a:lnTo>
                  <a:lnTo>
                    <a:pt x="207" y="570"/>
                  </a:lnTo>
                  <a:lnTo>
                    <a:pt x="207" y="570"/>
                  </a:lnTo>
                  <a:lnTo>
                    <a:pt x="207" y="570"/>
                  </a:lnTo>
                  <a:lnTo>
                    <a:pt x="207" y="570"/>
                  </a:lnTo>
                  <a:lnTo>
                    <a:pt x="207" y="570"/>
                  </a:lnTo>
                  <a:lnTo>
                    <a:pt x="207" y="570"/>
                  </a:lnTo>
                  <a:lnTo>
                    <a:pt x="207" y="570"/>
                  </a:lnTo>
                  <a:lnTo>
                    <a:pt x="207" y="570"/>
                  </a:lnTo>
                  <a:lnTo>
                    <a:pt x="207" y="570"/>
                  </a:lnTo>
                  <a:lnTo>
                    <a:pt x="207" y="570"/>
                  </a:lnTo>
                  <a:lnTo>
                    <a:pt x="207" y="570"/>
                  </a:lnTo>
                  <a:lnTo>
                    <a:pt x="206" y="570"/>
                  </a:lnTo>
                  <a:lnTo>
                    <a:pt x="206" y="570"/>
                  </a:lnTo>
                  <a:lnTo>
                    <a:pt x="206" y="570"/>
                  </a:lnTo>
                  <a:lnTo>
                    <a:pt x="206" y="570"/>
                  </a:lnTo>
                  <a:lnTo>
                    <a:pt x="206" y="570"/>
                  </a:lnTo>
                  <a:lnTo>
                    <a:pt x="206" y="570"/>
                  </a:lnTo>
                  <a:lnTo>
                    <a:pt x="206" y="570"/>
                  </a:lnTo>
                  <a:lnTo>
                    <a:pt x="206" y="570"/>
                  </a:lnTo>
                  <a:lnTo>
                    <a:pt x="206" y="570"/>
                  </a:lnTo>
                  <a:lnTo>
                    <a:pt x="206" y="570"/>
                  </a:lnTo>
                  <a:lnTo>
                    <a:pt x="206" y="570"/>
                  </a:lnTo>
                  <a:lnTo>
                    <a:pt x="206" y="570"/>
                  </a:lnTo>
                  <a:lnTo>
                    <a:pt x="205" y="570"/>
                  </a:lnTo>
                  <a:lnTo>
                    <a:pt x="205" y="570"/>
                  </a:lnTo>
                  <a:lnTo>
                    <a:pt x="205" y="570"/>
                  </a:lnTo>
                  <a:lnTo>
                    <a:pt x="205" y="570"/>
                  </a:lnTo>
                  <a:lnTo>
                    <a:pt x="205" y="570"/>
                  </a:lnTo>
                  <a:lnTo>
                    <a:pt x="205" y="570"/>
                  </a:lnTo>
                  <a:lnTo>
                    <a:pt x="205" y="570"/>
                  </a:lnTo>
                  <a:lnTo>
                    <a:pt x="205" y="570"/>
                  </a:lnTo>
                  <a:lnTo>
                    <a:pt x="205" y="570"/>
                  </a:lnTo>
                  <a:lnTo>
                    <a:pt x="205" y="570"/>
                  </a:lnTo>
                  <a:lnTo>
                    <a:pt x="204" y="570"/>
                  </a:lnTo>
                  <a:lnTo>
                    <a:pt x="204" y="570"/>
                  </a:lnTo>
                  <a:lnTo>
                    <a:pt x="204" y="570"/>
                  </a:lnTo>
                  <a:lnTo>
                    <a:pt x="204" y="570"/>
                  </a:lnTo>
                  <a:lnTo>
                    <a:pt x="204" y="570"/>
                  </a:lnTo>
                  <a:lnTo>
                    <a:pt x="204" y="570"/>
                  </a:lnTo>
                  <a:lnTo>
                    <a:pt x="204" y="570"/>
                  </a:lnTo>
                  <a:lnTo>
                    <a:pt x="204" y="570"/>
                  </a:lnTo>
                  <a:lnTo>
                    <a:pt x="204" y="570"/>
                  </a:lnTo>
                  <a:lnTo>
                    <a:pt x="204" y="570"/>
                  </a:lnTo>
                  <a:lnTo>
                    <a:pt x="204" y="570"/>
                  </a:lnTo>
                  <a:lnTo>
                    <a:pt x="204" y="570"/>
                  </a:lnTo>
                  <a:lnTo>
                    <a:pt x="203" y="570"/>
                  </a:lnTo>
                  <a:lnTo>
                    <a:pt x="203" y="570"/>
                  </a:lnTo>
                  <a:lnTo>
                    <a:pt x="203" y="570"/>
                  </a:lnTo>
                  <a:lnTo>
                    <a:pt x="203" y="570"/>
                  </a:lnTo>
                  <a:lnTo>
                    <a:pt x="203" y="570"/>
                  </a:lnTo>
                  <a:lnTo>
                    <a:pt x="203" y="570"/>
                  </a:lnTo>
                  <a:lnTo>
                    <a:pt x="203" y="570"/>
                  </a:lnTo>
                  <a:lnTo>
                    <a:pt x="203" y="570"/>
                  </a:lnTo>
                  <a:lnTo>
                    <a:pt x="203" y="570"/>
                  </a:lnTo>
                  <a:lnTo>
                    <a:pt x="203" y="570"/>
                  </a:lnTo>
                  <a:lnTo>
                    <a:pt x="202" y="570"/>
                  </a:lnTo>
                  <a:lnTo>
                    <a:pt x="202" y="570"/>
                  </a:lnTo>
                  <a:lnTo>
                    <a:pt x="202" y="570"/>
                  </a:lnTo>
                  <a:lnTo>
                    <a:pt x="202" y="570"/>
                  </a:lnTo>
                  <a:lnTo>
                    <a:pt x="202" y="570"/>
                  </a:lnTo>
                  <a:lnTo>
                    <a:pt x="202" y="570"/>
                  </a:lnTo>
                  <a:lnTo>
                    <a:pt x="202" y="570"/>
                  </a:lnTo>
                  <a:lnTo>
                    <a:pt x="202" y="570"/>
                  </a:lnTo>
                  <a:lnTo>
                    <a:pt x="202" y="570"/>
                  </a:lnTo>
                  <a:lnTo>
                    <a:pt x="202" y="570"/>
                  </a:lnTo>
                  <a:lnTo>
                    <a:pt x="202" y="570"/>
                  </a:lnTo>
                  <a:lnTo>
                    <a:pt x="202" y="570"/>
                  </a:lnTo>
                  <a:lnTo>
                    <a:pt x="201" y="570"/>
                  </a:lnTo>
                  <a:lnTo>
                    <a:pt x="201" y="570"/>
                  </a:lnTo>
                  <a:lnTo>
                    <a:pt x="201" y="570"/>
                  </a:lnTo>
                  <a:lnTo>
                    <a:pt x="201" y="570"/>
                  </a:lnTo>
                  <a:lnTo>
                    <a:pt x="201" y="570"/>
                  </a:lnTo>
                  <a:lnTo>
                    <a:pt x="201" y="570"/>
                  </a:lnTo>
                  <a:lnTo>
                    <a:pt x="201" y="570"/>
                  </a:lnTo>
                  <a:lnTo>
                    <a:pt x="201" y="570"/>
                  </a:lnTo>
                  <a:lnTo>
                    <a:pt x="201" y="570"/>
                  </a:lnTo>
                  <a:lnTo>
                    <a:pt x="201" y="570"/>
                  </a:lnTo>
                  <a:lnTo>
                    <a:pt x="201" y="570"/>
                  </a:lnTo>
                  <a:lnTo>
                    <a:pt x="200" y="570"/>
                  </a:lnTo>
                  <a:lnTo>
                    <a:pt x="200" y="570"/>
                  </a:lnTo>
                  <a:lnTo>
                    <a:pt x="200" y="570"/>
                  </a:lnTo>
                  <a:lnTo>
                    <a:pt x="200" y="570"/>
                  </a:lnTo>
                  <a:lnTo>
                    <a:pt x="200" y="570"/>
                  </a:lnTo>
                  <a:lnTo>
                    <a:pt x="200" y="570"/>
                  </a:lnTo>
                  <a:lnTo>
                    <a:pt x="200" y="570"/>
                  </a:lnTo>
                  <a:lnTo>
                    <a:pt x="200" y="570"/>
                  </a:lnTo>
                  <a:lnTo>
                    <a:pt x="200" y="570"/>
                  </a:lnTo>
                  <a:lnTo>
                    <a:pt x="200" y="570"/>
                  </a:lnTo>
                  <a:lnTo>
                    <a:pt x="199" y="570"/>
                  </a:lnTo>
                  <a:lnTo>
                    <a:pt x="199" y="570"/>
                  </a:lnTo>
                  <a:lnTo>
                    <a:pt x="199" y="570"/>
                  </a:lnTo>
                  <a:lnTo>
                    <a:pt x="199" y="570"/>
                  </a:lnTo>
                  <a:lnTo>
                    <a:pt x="199" y="570"/>
                  </a:lnTo>
                  <a:lnTo>
                    <a:pt x="199" y="570"/>
                  </a:lnTo>
                  <a:lnTo>
                    <a:pt x="199" y="570"/>
                  </a:lnTo>
                  <a:lnTo>
                    <a:pt x="199" y="570"/>
                  </a:lnTo>
                  <a:lnTo>
                    <a:pt x="199" y="570"/>
                  </a:lnTo>
                  <a:lnTo>
                    <a:pt x="199" y="570"/>
                  </a:lnTo>
                  <a:lnTo>
                    <a:pt x="199" y="570"/>
                  </a:lnTo>
                  <a:lnTo>
                    <a:pt x="199" y="570"/>
                  </a:lnTo>
                  <a:lnTo>
                    <a:pt x="198" y="570"/>
                  </a:lnTo>
                  <a:lnTo>
                    <a:pt x="198" y="570"/>
                  </a:lnTo>
                  <a:lnTo>
                    <a:pt x="198" y="570"/>
                  </a:lnTo>
                  <a:lnTo>
                    <a:pt x="198" y="570"/>
                  </a:lnTo>
                  <a:lnTo>
                    <a:pt x="198" y="570"/>
                  </a:lnTo>
                  <a:lnTo>
                    <a:pt x="198" y="570"/>
                  </a:lnTo>
                  <a:lnTo>
                    <a:pt x="198" y="570"/>
                  </a:lnTo>
                  <a:lnTo>
                    <a:pt x="198" y="570"/>
                  </a:lnTo>
                  <a:lnTo>
                    <a:pt x="198" y="570"/>
                  </a:lnTo>
                  <a:lnTo>
                    <a:pt x="198" y="570"/>
                  </a:lnTo>
                  <a:lnTo>
                    <a:pt x="197" y="570"/>
                  </a:lnTo>
                  <a:lnTo>
                    <a:pt x="197" y="570"/>
                  </a:lnTo>
                  <a:lnTo>
                    <a:pt x="197" y="570"/>
                  </a:lnTo>
                  <a:lnTo>
                    <a:pt x="197" y="570"/>
                  </a:lnTo>
                  <a:lnTo>
                    <a:pt x="197" y="570"/>
                  </a:lnTo>
                  <a:lnTo>
                    <a:pt x="197" y="570"/>
                  </a:lnTo>
                  <a:lnTo>
                    <a:pt x="197" y="570"/>
                  </a:lnTo>
                  <a:lnTo>
                    <a:pt x="197" y="570"/>
                  </a:lnTo>
                  <a:lnTo>
                    <a:pt x="197" y="570"/>
                  </a:lnTo>
                  <a:lnTo>
                    <a:pt x="197" y="570"/>
                  </a:lnTo>
                  <a:lnTo>
                    <a:pt x="197" y="570"/>
                  </a:lnTo>
                  <a:lnTo>
                    <a:pt x="197" y="570"/>
                  </a:lnTo>
                  <a:lnTo>
                    <a:pt x="196" y="570"/>
                  </a:lnTo>
                  <a:lnTo>
                    <a:pt x="196" y="570"/>
                  </a:lnTo>
                  <a:lnTo>
                    <a:pt x="196" y="570"/>
                  </a:lnTo>
                  <a:lnTo>
                    <a:pt x="196" y="570"/>
                  </a:lnTo>
                  <a:lnTo>
                    <a:pt x="196" y="570"/>
                  </a:lnTo>
                  <a:lnTo>
                    <a:pt x="196" y="570"/>
                  </a:lnTo>
                  <a:lnTo>
                    <a:pt x="196" y="570"/>
                  </a:lnTo>
                  <a:lnTo>
                    <a:pt x="196" y="570"/>
                  </a:lnTo>
                  <a:lnTo>
                    <a:pt x="196" y="570"/>
                  </a:lnTo>
                  <a:lnTo>
                    <a:pt x="196" y="570"/>
                  </a:lnTo>
                  <a:lnTo>
                    <a:pt x="196" y="570"/>
                  </a:lnTo>
                  <a:lnTo>
                    <a:pt x="195" y="570"/>
                  </a:lnTo>
                  <a:lnTo>
                    <a:pt x="195" y="570"/>
                  </a:lnTo>
                  <a:lnTo>
                    <a:pt x="195" y="570"/>
                  </a:lnTo>
                  <a:lnTo>
                    <a:pt x="195" y="570"/>
                  </a:lnTo>
                  <a:lnTo>
                    <a:pt x="195" y="570"/>
                  </a:lnTo>
                  <a:lnTo>
                    <a:pt x="195" y="570"/>
                  </a:lnTo>
                  <a:lnTo>
                    <a:pt x="195" y="570"/>
                  </a:lnTo>
                  <a:lnTo>
                    <a:pt x="195" y="570"/>
                  </a:lnTo>
                  <a:lnTo>
                    <a:pt x="195" y="570"/>
                  </a:lnTo>
                  <a:lnTo>
                    <a:pt x="195" y="570"/>
                  </a:lnTo>
                  <a:lnTo>
                    <a:pt x="195" y="570"/>
                  </a:lnTo>
                  <a:lnTo>
                    <a:pt x="194" y="570"/>
                  </a:lnTo>
                  <a:lnTo>
                    <a:pt x="194" y="570"/>
                  </a:lnTo>
                  <a:lnTo>
                    <a:pt x="194" y="570"/>
                  </a:lnTo>
                  <a:lnTo>
                    <a:pt x="194" y="570"/>
                  </a:lnTo>
                  <a:lnTo>
                    <a:pt x="194" y="570"/>
                  </a:lnTo>
                  <a:lnTo>
                    <a:pt x="194" y="570"/>
                  </a:lnTo>
                  <a:lnTo>
                    <a:pt x="194" y="570"/>
                  </a:lnTo>
                  <a:lnTo>
                    <a:pt x="194" y="570"/>
                  </a:lnTo>
                  <a:lnTo>
                    <a:pt x="194" y="570"/>
                  </a:lnTo>
                  <a:lnTo>
                    <a:pt x="194" y="570"/>
                  </a:lnTo>
                  <a:lnTo>
                    <a:pt x="194" y="570"/>
                  </a:lnTo>
                  <a:lnTo>
                    <a:pt x="193" y="570"/>
                  </a:lnTo>
                  <a:lnTo>
                    <a:pt x="193" y="570"/>
                  </a:lnTo>
                  <a:lnTo>
                    <a:pt x="193" y="570"/>
                  </a:lnTo>
                  <a:lnTo>
                    <a:pt x="193" y="570"/>
                  </a:lnTo>
                  <a:lnTo>
                    <a:pt x="193" y="570"/>
                  </a:lnTo>
                  <a:lnTo>
                    <a:pt x="193" y="570"/>
                  </a:lnTo>
                  <a:lnTo>
                    <a:pt x="193" y="570"/>
                  </a:lnTo>
                  <a:lnTo>
                    <a:pt x="193" y="570"/>
                  </a:lnTo>
                  <a:lnTo>
                    <a:pt x="193" y="570"/>
                  </a:lnTo>
                  <a:lnTo>
                    <a:pt x="193" y="570"/>
                  </a:lnTo>
                  <a:lnTo>
                    <a:pt x="193" y="570"/>
                  </a:lnTo>
                  <a:lnTo>
                    <a:pt x="193" y="570"/>
                  </a:lnTo>
                  <a:lnTo>
                    <a:pt x="192" y="570"/>
                  </a:lnTo>
                  <a:lnTo>
                    <a:pt x="192" y="570"/>
                  </a:lnTo>
                  <a:lnTo>
                    <a:pt x="192" y="570"/>
                  </a:lnTo>
                  <a:lnTo>
                    <a:pt x="192" y="570"/>
                  </a:lnTo>
                  <a:lnTo>
                    <a:pt x="192" y="570"/>
                  </a:lnTo>
                  <a:lnTo>
                    <a:pt x="192" y="570"/>
                  </a:lnTo>
                  <a:lnTo>
                    <a:pt x="192" y="570"/>
                  </a:lnTo>
                  <a:lnTo>
                    <a:pt x="192" y="570"/>
                  </a:lnTo>
                  <a:lnTo>
                    <a:pt x="192" y="570"/>
                  </a:lnTo>
                  <a:lnTo>
                    <a:pt x="192" y="570"/>
                  </a:lnTo>
                  <a:lnTo>
                    <a:pt x="191" y="570"/>
                  </a:lnTo>
                  <a:lnTo>
                    <a:pt x="191" y="570"/>
                  </a:lnTo>
                  <a:lnTo>
                    <a:pt x="191" y="570"/>
                  </a:lnTo>
                  <a:lnTo>
                    <a:pt x="191" y="570"/>
                  </a:lnTo>
                  <a:lnTo>
                    <a:pt x="191" y="570"/>
                  </a:lnTo>
                  <a:lnTo>
                    <a:pt x="191" y="570"/>
                  </a:lnTo>
                  <a:lnTo>
                    <a:pt x="191" y="570"/>
                  </a:lnTo>
                  <a:lnTo>
                    <a:pt x="191" y="570"/>
                  </a:lnTo>
                  <a:lnTo>
                    <a:pt x="191" y="570"/>
                  </a:lnTo>
                  <a:lnTo>
                    <a:pt x="191" y="570"/>
                  </a:lnTo>
                  <a:lnTo>
                    <a:pt x="191" y="570"/>
                  </a:lnTo>
                  <a:lnTo>
                    <a:pt x="191" y="570"/>
                  </a:lnTo>
                  <a:lnTo>
                    <a:pt x="190" y="570"/>
                  </a:lnTo>
                  <a:lnTo>
                    <a:pt x="190" y="570"/>
                  </a:lnTo>
                  <a:lnTo>
                    <a:pt x="190" y="570"/>
                  </a:lnTo>
                  <a:lnTo>
                    <a:pt x="190" y="570"/>
                  </a:lnTo>
                  <a:lnTo>
                    <a:pt x="190" y="570"/>
                  </a:lnTo>
                  <a:lnTo>
                    <a:pt x="190" y="570"/>
                  </a:lnTo>
                  <a:lnTo>
                    <a:pt x="190" y="570"/>
                  </a:lnTo>
                  <a:lnTo>
                    <a:pt x="190" y="570"/>
                  </a:lnTo>
                  <a:lnTo>
                    <a:pt x="190" y="570"/>
                  </a:lnTo>
                  <a:lnTo>
                    <a:pt x="190" y="570"/>
                  </a:lnTo>
                  <a:lnTo>
                    <a:pt x="189" y="570"/>
                  </a:lnTo>
                  <a:lnTo>
                    <a:pt x="189" y="570"/>
                  </a:lnTo>
                  <a:lnTo>
                    <a:pt x="189" y="570"/>
                  </a:lnTo>
                  <a:lnTo>
                    <a:pt x="189" y="570"/>
                  </a:lnTo>
                  <a:lnTo>
                    <a:pt x="189" y="570"/>
                  </a:lnTo>
                  <a:lnTo>
                    <a:pt x="189" y="570"/>
                  </a:lnTo>
                  <a:lnTo>
                    <a:pt x="189" y="570"/>
                  </a:lnTo>
                  <a:lnTo>
                    <a:pt x="189" y="570"/>
                  </a:lnTo>
                  <a:lnTo>
                    <a:pt x="189" y="570"/>
                  </a:lnTo>
                  <a:lnTo>
                    <a:pt x="189" y="570"/>
                  </a:lnTo>
                  <a:lnTo>
                    <a:pt x="189" y="570"/>
                  </a:lnTo>
                  <a:lnTo>
                    <a:pt x="189" y="570"/>
                  </a:lnTo>
                  <a:lnTo>
                    <a:pt x="188" y="570"/>
                  </a:lnTo>
                  <a:lnTo>
                    <a:pt x="188" y="570"/>
                  </a:lnTo>
                  <a:lnTo>
                    <a:pt x="188" y="570"/>
                  </a:lnTo>
                  <a:lnTo>
                    <a:pt x="188" y="570"/>
                  </a:lnTo>
                  <a:lnTo>
                    <a:pt x="188" y="570"/>
                  </a:lnTo>
                  <a:lnTo>
                    <a:pt x="188" y="570"/>
                  </a:lnTo>
                  <a:lnTo>
                    <a:pt x="188" y="570"/>
                  </a:lnTo>
                  <a:lnTo>
                    <a:pt x="188" y="570"/>
                  </a:lnTo>
                  <a:lnTo>
                    <a:pt x="188" y="570"/>
                  </a:lnTo>
                  <a:lnTo>
                    <a:pt x="188" y="570"/>
                  </a:lnTo>
                  <a:lnTo>
                    <a:pt x="188" y="570"/>
                  </a:lnTo>
                  <a:lnTo>
                    <a:pt x="187" y="570"/>
                  </a:lnTo>
                  <a:lnTo>
                    <a:pt x="187" y="570"/>
                  </a:lnTo>
                  <a:lnTo>
                    <a:pt x="187" y="570"/>
                  </a:lnTo>
                  <a:lnTo>
                    <a:pt x="187" y="570"/>
                  </a:lnTo>
                  <a:lnTo>
                    <a:pt x="187" y="570"/>
                  </a:lnTo>
                  <a:lnTo>
                    <a:pt x="187" y="570"/>
                  </a:lnTo>
                  <a:lnTo>
                    <a:pt x="187" y="570"/>
                  </a:lnTo>
                  <a:lnTo>
                    <a:pt x="187" y="570"/>
                  </a:lnTo>
                  <a:lnTo>
                    <a:pt x="187" y="570"/>
                  </a:lnTo>
                  <a:lnTo>
                    <a:pt x="187" y="570"/>
                  </a:lnTo>
                  <a:lnTo>
                    <a:pt x="186" y="570"/>
                  </a:lnTo>
                  <a:lnTo>
                    <a:pt x="186" y="570"/>
                  </a:lnTo>
                  <a:lnTo>
                    <a:pt x="186" y="570"/>
                  </a:lnTo>
                  <a:lnTo>
                    <a:pt x="186" y="570"/>
                  </a:lnTo>
                  <a:lnTo>
                    <a:pt x="186" y="570"/>
                  </a:lnTo>
                  <a:lnTo>
                    <a:pt x="186" y="570"/>
                  </a:lnTo>
                  <a:lnTo>
                    <a:pt x="186" y="570"/>
                  </a:lnTo>
                  <a:lnTo>
                    <a:pt x="186" y="570"/>
                  </a:lnTo>
                  <a:lnTo>
                    <a:pt x="186" y="570"/>
                  </a:lnTo>
                  <a:lnTo>
                    <a:pt x="186" y="570"/>
                  </a:lnTo>
                  <a:lnTo>
                    <a:pt x="186" y="570"/>
                  </a:lnTo>
                  <a:lnTo>
                    <a:pt x="186" y="570"/>
                  </a:lnTo>
                  <a:lnTo>
                    <a:pt x="185" y="570"/>
                  </a:lnTo>
                  <a:lnTo>
                    <a:pt x="185" y="570"/>
                  </a:lnTo>
                  <a:lnTo>
                    <a:pt x="185" y="570"/>
                  </a:lnTo>
                  <a:lnTo>
                    <a:pt x="185" y="570"/>
                  </a:lnTo>
                  <a:lnTo>
                    <a:pt x="185" y="570"/>
                  </a:lnTo>
                  <a:lnTo>
                    <a:pt x="185" y="570"/>
                  </a:lnTo>
                  <a:lnTo>
                    <a:pt x="185" y="570"/>
                  </a:lnTo>
                  <a:lnTo>
                    <a:pt x="185" y="570"/>
                  </a:lnTo>
                  <a:lnTo>
                    <a:pt x="185" y="570"/>
                  </a:lnTo>
                  <a:lnTo>
                    <a:pt x="185" y="570"/>
                  </a:lnTo>
                  <a:lnTo>
                    <a:pt x="185" y="570"/>
                  </a:lnTo>
                  <a:lnTo>
                    <a:pt x="184" y="570"/>
                  </a:lnTo>
                  <a:lnTo>
                    <a:pt x="184" y="570"/>
                  </a:lnTo>
                  <a:lnTo>
                    <a:pt x="184" y="570"/>
                  </a:lnTo>
                  <a:lnTo>
                    <a:pt x="184" y="570"/>
                  </a:lnTo>
                  <a:lnTo>
                    <a:pt x="184" y="570"/>
                  </a:lnTo>
                  <a:lnTo>
                    <a:pt x="184" y="570"/>
                  </a:lnTo>
                  <a:lnTo>
                    <a:pt x="184" y="570"/>
                  </a:lnTo>
                  <a:lnTo>
                    <a:pt x="184" y="570"/>
                  </a:lnTo>
                  <a:lnTo>
                    <a:pt x="184" y="570"/>
                  </a:lnTo>
                  <a:lnTo>
                    <a:pt x="184" y="570"/>
                  </a:lnTo>
                  <a:lnTo>
                    <a:pt x="184" y="570"/>
                  </a:lnTo>
                  <a:lnTo>
                    <a:pt x="183" y="570"/>
                  </a:lnTo>
                  <a:lnTo>
                    <a:pt x="183" y="570"/>
                  </a:lnTo>
                  <a:lnTo>
                    <a:pt x="183" y="570"/>
                  </a:lnTo>
                  <a:lnTo>
                    <a:pt x="183" y="570"/>
                  </a:lnTo>
                  <a:lnTo>
                    <a:pt x="183" y="570"/>
                  </a:lnTo>
                  <a:lnTo>
                    <a:pt x="183" y="570"/>
                  </a:lnTo>
                  <a:lnTo>
                    <a:pt x="183" y="570"/>
                  </a:lnTo>
                  <a:lnTo>
                    <a:pt x="183" y="570"/>
                  </a:lnTo>
                  <a:lnTo>
                    <a:pt x="183" y="570"/>
                  </a:lnTo>
                  <a:lnTo>
                    <a:pt x="183" y="570"/>
                  </a:lnTo>
                  <a:lnTo>
                    <a:pt x="183" y="570"/>
                  </a:lnTo>
                  <a:lnTo>
                    <a:pt x="182" y="570"/>
                  </a:lnTo>
                  <a:lnTo>
                    <a:pt x="182" y="570"/>
                  </a:lnTo>
                  <a:lnTo>
                    <a:pt x="182" y="570"/>
                  </a:lnTo>
                  <a:lnTo>
                    <a:pt x="182" y="570"/>
                  </a:lnTo>
                  <a:lnTo>
                    <a:pt x="182" y="570"/>
                  </a:lnTo>
                  <a:lnTo>
                    <a:pt x="182" y="570"/>
                  </a:lnTo>
                  <a:lnTo>
                    <a:pt x="182" y="570"/>
                  </a:lnTo>
                  <a:lnTo>
                    <a:pt x="182" y="570"/>
                  </a:lnTo>
                  <a:lnTo>
                    <a:pt x="182" y="570"/>
                  </a:lnTo>
                  <a:lnTo>
                    <a:pt x="182" y="570"/>
                  </a:lnTo>
                  <a:lnTo>
                    <a:pt x="182" y="570"/>
                  </a:lnTo>
                  <a:lnTo>
                    <a:pt x="181" y="570"/>
                  </a:lnTo>
                  <a:lnTo>
                    <a:pt x="181" y="570"/>
                  </a:lnTo>
                  <a:lnTo>
                    <a:pt x="181" y="570"/>
                  </a:lnTo>
                  <a:lnTo>
                    <a:pt x="181" y="570"/>
                  </a:lnTo>
                  <a:lnTo>
                    <a:pt x="181" y="570"/>
                  </a:lnTo>
                  <a:lnTo>
                    <a:pt x="181" y="570"/>
                  </a:lnTo>
                  <a:lnTo>
                    <a:pt x="181" y="570"/>
                  </a:lnTo>
                  <a:lnTo>
                    <a:pt x="181" y="570"/>
                  </a:lnTo>
                  <a:lnTo>
                    <a:pt x="181" y="570"/>
                  </a:lnTo>
                  <a:lnTo>
                    <a:pt x="181" y="570"/>
                  </a:lnTo>
                  <a:lnTo>
                    <a:pt x="181" y="570"/>
                  </a:lnTo>
                  <a:lnTo>
                    <a:pt x="180" y="570"/>
                  </a:lnTo>
                  <a:lnTo>
                    <a:pt x="180" y="570"/>
                  </a:lnTo>
                  <a:lnTo>
                    <a:pt x="180" y="570"/>
                  </a:lnTo>
                  <a:lnTo>
                    <a:pt x="180" y="570"/>
                  </a:lnTo>
                  <a:lnTo>
                    <a:pt x="180" y="570"/>
                  </a:lnTo>
                  <a:lnTo>
                    <a:pt x="180" y="570"/>
                  </a:lnTo>
                  <a:lnTo>
                    <a:pt x="180" y="570"/>
                  </a:lnTo>
                  <a:lnTo>
                    <a:pt x="180" y="570"/>
                  </a:lnTo>
                  <a:lnTo>
                    <a:pt x="180" y="570"/>
                  </a:lnTo>
                  <a:lnTo>
                    <a:pt x="180" y="570"/>
                  </a:lnTo>
                  <a:lnTo>
                    <a:pt x="180" y="570"/>
                  </a:lnTo>
                  <a:lnTo>
                    <a:pt x="180" y="570"/>
                  </a:lnTo>
                  <a:lnTo>
                    <a:pt x="179" y="570"/>
                  </a:lnTo>
                  <a:lnTo>
                    <a:pt x="179" y="570"/>
                  </a:lnTo>
                  <a:lnTo>
                    <a:pt x="179" y="570"/>
                  </a:lnTo>
                  <a:lnTo>
                    <a:pt x="179" y="570"/>
                  </a:lnTo>
                  <a:lnTo>
                    <a:pt x="179" y="570"/>
                  </a:lnTo>
                  <a:lnTo>
                    <a:pt x="179" y="570"/>
                  </a:lnTo>
                  <a:lnTo>
                    <a:pt x="179" y="570"/>
                  </a:lnTo>
                  <a:lnTo>
                    <a:pt x="179" y="570"/>
                  </a:lnTo>
                  <a:lnTo>
                    <a:pt x="179" y="570"/>
                  </a:lnTo>
                  <a:lnTo>
                    <a:pt x="179" y="570"/>
                  </a:lnTo>
                  <a:lnTo>
                    <a:pt x="178" y="570"/>
                  </a:lnTo>
                  <a:lnTo>
                    <a:pt x="178" y="570"/>
                  </a:lnTo>
                  <a:lnTo>
                    <a:pt x="178" y="570"/>
                  </a:lnTo>
                  <a:lnTo>
                    <a:pt x="178" y="570"/>
                  </a:lnTo>
                  <a:lnTo>
                    <a:pt x="178" y="570"/>
                  </a:lnTo>
                  <a:lnTo>
                    <a:pt x="178" y="570"/>
                  </a:lnTo>
                  <a:lnTo>
                    <a:pt x="178" y="570"/>
                  </a:lnTo>
                  <a:lnTo>
                    <a:pt x="178" y="570"/>
                  </a:lnTo>
                  <a:lnTo>
                    <a:pt x="178" y="570"/>
                  </a:lnTo>
                  <a:lnTo>
                    <a:pt x="178" y="570"/>
                  </a:lnTo>
                  <a:lnTo>
                    <a:pt x="178" y="570"/>
                  </a:lnTo>
                  <a:lnTo>
                    <a:pt x="178" y="570"/>
                  </a:lnTo>
                  <a:lnTo>
                    <a:pt x="177" y="570"/>
                  </a:lnTo>
                  <a:lnTo>
                    <a:pt x="177" y="570"/>
                  </a:lnTo>
                  <a:lnTo>
                    <a:pt x="177" y="570"/>
                  </a:lnTo>
                  <a:lnTo>
                    <a:pt x="177" y="570"/>
                  </a:lnTo>
                  <a:lnTo>
                    <a:pt x="177" y="570"/>
                  </a:lnTo>
                  <a:lnTo>
                    <a:pt x="177" y="570"/>
                  </a:lnTo>
                  <a:lnTo>
                    <a:pt x="177" y="570"/>
                  </a:lnTo>
                  <a:lnTo>
                    <a:pt x="177" y="570"/>
                  </a:lnTo>
                  <a:lnTo>
                    <a:pt x="177" y="570"/>
                  </a:lnTo>
                  <a:lnTo>
                    <a:pt x="177" y="570"/>
                  </a:lnTo>
                  <a:lnTo>
                    <a:pt x="176" y="570"/>
                  </a:lnTo>
                  <a:lnTo>
                    <a:pt x="176" y="570"/>
                  </a:lnTo>
                  <a:lnTo>
                    <a:pt x="176" y="570"/>
                  </a:lnTo>
                  <a:lnTo>
                    <a:pt x="176" y="570"/>
                  </a:lnTo>
                  <a:lnTo>
                    <a:pt x="176" y="570"/>
                  </a:lnTo>
                  <a:lnTo>
                    <a:pt x="176" y="570"/>
                  </a:lnTo>
                  <a:lnTo>
                    <a:pt x="176" y="570"/>
                  </a:lnTo>
                  <a:lnTo>
                    <a:pt x="176" y="570"/>
                  </a:lnTo>
                  <a:lnTo>
                    <a:pt x="176" y="570"/>
                  </a:lnTo>
                  <a:lnTo>
                    <a:pt x="176" y="570"/>
                  </a:lnTo>
                  <a:lnTo>
                    <a:pt x="176" y="570"/>
                  </a:lnTo>
                  <a:lnTo>
                    <a:pt x="176" y="570"/>
                  </a:lnTo>
                  <a:lnTo>
                    <a:pt x="175" y="570"/>
                  </a:lnTo>
                  <a:lnTo>
                    <a:pt x="175" y="570"/>
                  </a:lnTo>
                  <a:lnTo>
                    <a:pt x="175" y="570"/>
                  </a:lnTo>
                  <a:lnTo>
                    <a:pt x="175" y="570"/>
                  </a:lnTo>
                  <a:lnTo>
                    <a:pt x="175" y="570"/>
                  </a:lnTo>
                  <a:lnTo>
                    <a:pt x="175" y="570"/>
                  </a:lnTo>
                  <a:lnTo>
                    <a:pt x="175" y="570"/>
                  </a:lnTo>
                  <a:lnTo>
                    <a:pt x="175" y="570"/>
                  </a:lnTo>
                  <a:lnTo>
                    <a:pt x="175" y="570"/>
                  </a:lnTo>
                  <a:lnTo>
                    <a:pt x="175" y="570"/>
                  </a:lnTo>
                  <a:lnTo>
                    <a:pt x="175" y="570"/>
                  </a:lnTo>
                  <a:lnTo>
                    <a:pt x="174" y="570"/>
                  </a:lnTo>
                  <a:lnTo>
                    <a:pt x="174" y="570"/>
                  </a:lnTo>
                  <a:lnTo>
                    <a:pt x="174" y="570"/>
                  </a:lnTo>
                  <a:lnTo>
                    <a:pt x="174" y="570"/>
                  </a:lnTo>
                  <a:lnTo>
                    <a:pt x="174" y="570"/>
                  </a:lnTo>
                  <a:lnTo>
                    <a:pt x="174" y="570"/>
                  </a:lnTo>
                  <a:lnTo>
                    <a:pt x="174" y="570"/>
                  </a:lnTo>
                  <a:lnTo>
                    <a:pt x="174" y="570"/>
                  </a:lnTo>
                  <a:lnTo>
                    <a:pt x="174" y="570"/>
                  </a:lnTo>
                  <a:lnTo>
                    <a:pt x="174" y="570"/>
                  </a:lnTo>
                  <a:lnTo>
                    <a:pt x="173" y="570"/>
                  </a:lnTo>
                  <a:lnTo>
                    <a:pt x="173" y="570"/>
                  </a:lnTo>
                  <a:lnTo>
                    <a:pt x="173" y="570"/>
                  </a:lnTo>
                  <a:lnTo>
                    <a:pt x="173" y="570"/>
                  </a:lnTo>
                  <a:lnTo>
                    <a:pt x="173" y="570"/>
                  </a:lnTo>
                  <a:lnTo>
                    <a:pt x="173" y="570"/>
                  </a:lnTo>
                  <a:lnTo>
                    <a:pt x="173" y="570"/>
                  </a:lnTo>
                  <a:lnTo>
                    <a:pt x="173" y="570"/>
                  </a:lnTo>
                  <a:lnTo>
                    <a:pt x="173" y="570"/>
                  </a:lnTo>
                  <a:lnTo>
                    <a:pt x="173" y="570"/>
                  </a:lnTo>
                  <a:lnTo>
                    <a:pt x="173" y="570"/>
                  </a:lnTo>
                  <a:lnTo>
                    <a:pt x="173" y="570"/>
                  </a:lnTo>
                  <a:lnTo>
                    <a:pt x="172" y="570"/>
                  </a:lnTo>
                  <a:lnTo>
                    <a:pt x="172" y="570"/>
                  </a:lnTo>
                  <a:lnTo>
                    <a:pt x="172" y="570"/>
                  </a:lnTo>
                  <a:lnTo>
                    <a:pt x="172" y="570"/>
                  </a:lnTo>
                  <a:lnTo>
                    <a:pt x="172" y="570"/>
                  </a:lnTo>
                  <a:lnTo>
                    <a:pt x="172" y="570"/>
                  </a:lnTo>
                  <a:lnTo>
                    <a:pt x="172" y="570"/>
                  </a:lnTo>
                  <a:lnTo>
                    <a:pt x="172" y="570"/>
                  </a:lnTo>
                  <a:lnTo>
                    <a:pt x="172" y="570"/>
                  </a:lnTo>
                  <a:lnTo>
                    <a:pt x="172" y="570"/>
                  </a:lnTo>
                  <a:lnTo>
                    <a:pt x="172" y="570"/>
                  </a:lnTo>
                  <a:lnTo>
                    <a:pt x="171" y="570"/>
                  </a:lnTo>
                  <a:lnTo>
                    <a:pt x="171" y="570"/>
                  </a:lnTo>
                  <a:lnTo>
                    <a:pt x="171" y="570"/>
                  </a:lnTo>
                  <a:lnTo>
                    <a:pt x="171" y="570"/>
                  </a:lnTo>
                  <a:lnTo>
                    <a:pt x="171" y="570"/>
                  </a:lnTo>
                  <a:lnTo>
                    <a:pt x="171" y="570"/>
                  </a:lnTo>
                  <a:lnTo>
                    <a:pt x="171" y="570"/>
                  </a:lnTo>
                  <a:lnTo>
                    <a:pt x="171" y="570"/>
                  </a:lnTo>
                  <a:lnTo>
                    <a:pt x="171" y="570"/>
                  </a:lnTo>
                  <a:lnTo>
                    <a:pt x="171" y="570"/>
                  </a:lnTo>
                  <a:lnTo>
                    <a:pt x="171" y="570"/>
                  </a:lnTo>
                  <a:lnTo>
                    <a:pt x="170" y="570"/>
                  </a:lnTo>
                  <a:lnTo>
                    <a:pt x="170" y="570"/>
                  </a:lnTo>
                  <a:lnTo>
                    <a:pt x="170" y="570"/>
                  </a:lnTo>
                  <a:lnTo>
                    <a:pt x="170" y="570"/>
                  </a:lnTo>
                  <a:lnTo>
                    <a:pt x="170" y="570"/>
                  </a:lnTo>
                  <a:lnTo>
                    <a:pt x="170" y="570"/>
                  </a:lnTo>
                  <a:lnTo>
                    <a:pt x="170" y="570"/>
                  </a:lnTo>
                  <a:lnTo>
                    <a:pt x="170" y="570"/>
                  </a:lnTo>
                  <a:lnTo>
                    <a:pt x="170" y="570"/>
                  </a:lnTo>
                  <a:lnTo>
                    <a:pt x="170" y="570"/>
                  </a:lnTo>
                  <a:lnTo>
                    <a:pt x="170" y="570"/>
                  </a:lnTo>
                  <a:lnTo>
                    <a:pt x="169" y="570"/>
                  </a:lnTo>
                  <a:lnTo>
                    <a:pt x="169" y="570"/>
                  </a:lnTo>
                  <a:lnTo>
                    <a:pt x="169" y="570"/>
                  </a:lnTo>
                  <a:lnTo>
                    <a:pt x="169" y="570"/>
                  </a:lnTo>
                  <a:lnTo>
                    <a:pt x="169" y="570"/>
                  </a:lnTo>
                  <a:lnTo>
                    <a:pt x="169" y="570"/>
                  </a:lnTo>
                  <a:lnTo>
                    <a:pt x="169" y="570"/>
                  </a:lnTo>
                  <a:lnTo>
                    <a:pt x="169" y="570"/>
                  </a:lnTo>
                  <a:lnTo>
                    <a:pt x="169" y="570"/>
                  </a:lnTo>
                  <a:lnTo>
                    <a:pt x="169" y="570"/>
                  </a:lnTo>
                  <a:lnTo>
                    <a:pt x="169" y="570"/>
                  </a:lnTo>
                  <a:lnTo>
                    <a:pt x="168" y="570"/>
                  </a:lnTo>
                  <a:lnTo>
                    <a:pt x="168" y="570"/>
                  </a:lnTo>
                  <a:lnTo>
                    <a:pt x="168" y="570"/>
                  </a:lnTo>
                  <a:lnTo>
                    <a:pt x="168" y="570"/>
                  </a:lnTo>
                  <a:lnTo>
                    <a:pt x="168" y="570"/>
                  </a:lnTo>
                  <a:lnTo>
                    <a:pt x="168" y="570"/>
                  </a:lnTo>
                  <a:lnTo>
                    <a:pt x="168" y="570"/>
                  </a:lnTo>
                  <a:lnTo>
                    <a:pt x="168" y="570"/>
                  </a:lnTo>
                  <a:lnTo>
                    <a:pt x="168" y="570"/>
                  </a:lnTo>
                  <a:lnTo>
                    <a:pt x="168" y="570"/>
                  </a:lnTo>
                  <a:lnTo>
                    <a:pt x="168" y="570"/>
                  </a:lnTo>
                  <a:lnTo>
                    <a:pt x="167" y="570"/>
                  </a:lnTo>
                  <a:lnTo>
                    <a:pt x="167" y="570"/>
                  </a:lnTo>
                  <a:lnTo>
                    <a:pt x="167" y="570"/>
                  </a:lnTo>
                  <a:lnTo>
                    <a:pt x="167" y="570"/>
                  </a:lnTo>
                  <a:lnTo>
                    <a:pt x="167" y="570"/>
                  </a:lnTo>
                  <a:lnTo>
                    <a:pt x="167" y="570"/>
                  </a:lnTo>
                  <a:lnTo>
                    <a:pt x="167" y="570"/>
                  </a:lnTo>
                  <a:lnTo>
                    <a:pt x="167" y="570"/>
                  </a:lnTo>
                  <a:lnTo>
                    <a:pt x="167" y="570"/>
                  </a:lnTo>
                  <a:lnTo>
                    <a:pt x="167" y="570"/>
                  </a:lnTo>
                  <a:lnTo>
                    <a:pt x="167" y="570"/>
                  </a:lnTo>
                  <a:lnTo>
                    <a:pt x="167" y="570"/>
                  </a:lnTo>
                  <a:lnTo>
                    <a:pt x="166" y="570"/>
                  </a:lnTo>
                  <a:lnTo>
                    <a:pt x="166" y="570"/>
                  </a:lnTo>
                  <a:lnTo>
                    <a:pt x="166" y="570"/>
                  </a:lnTo>
                  <a:lnTo>
                    <a:pt x="166" y="570"/>
                  </a:lnTo>
                  <a:lnTo>
                    <a:pt x="166" y="570"/>
                  </a:lnTo>
                  <a:lnTo>
                    <a:pt x="166" y="570"/>
                  </a:lnTo>
                  <a:lnTo>
                    <a:pt x="166" y="570"/>
                  </a:lnTo>
                  <a:lnTo>
                    <a:pt x="166" y="570"/>
                  </a:lnTo>
                  <a:lnTo>
                    <a:pt x="166" y="570"/>
                  </a:lnTo>
                  <a:lnTo>
                    <a:pt x="166" y="570"/>
                  </a:lnTo>
                  <a:lnTo>
                    <a:pt x="165" y="570"/>
                  </a:lnTo>
                  <a:lnTo>
                    <a:pt x="165" y="570"/>
                  </a:lnTo>
                  <a:lnTo>
                    <a:pt x="165" y="570"/>
                  </a:lnTo>
                  <a:lnTo>
                    <a:pt x="165" y="570"/>
                  </a:lnTo>
                  <a:lnTo>
                    <a:pt x="165" y="570"/>
                  </a:lnTo>
                  <a:lnTo>
                    <a:pt x="165" y="570"/>
                  </a:lnTo>
                  <a:lnTo>
                    <a:pt x="165" y="570"/>
                  </a:lnTo>
                  <a:lnTo>
                    <a:pt x="165" y="570"/>
                  </a:lnTo>
                  <a:lnTo>
                    <a:pt x="165" y="570"/>
                  </a:lnTo>
                  <a:lnTo>
                    <a:pt x="165" y="570"/>
                  </a:lnTo>
                  <a:lnTo>
                    <a:pt x="165" y="570"/>
                  </a:lnTo>
                  <a:lnTo>
                    <a:pt x="165" y="570"/>
                  </a:lnTo>
                  <a:lnTo>
                    <a:pt x="164" y="570"/>
                  </a:lnTo>
                  <a:lnTo>
                    <a:pt x="164" y="570"/>
                  </a:lnTo>
                  <a:lnTo>
                    <a:pt x="164" y="570"/>
                  </a:lnTo>
                  <a:lnTo>
                    <a:pt x="164" y="570"/>
                  </a:lnTo>
                  <a:lnTo>
                    <a:pt x="164" y="570"/>
                  </a:lnTo>
                  <a:lnTo>
                    <a:pt x="164" y="570"/>
                  </a:lnTo>
                  <a:lnTo>
                    <a:pt x="164" y="570"/>
                  </a:lnTo>
                  <a:lnTo>
                    <a:pt x="164" y="570"/>
                  </a:lnTo>
                  <a:lnTo>
                    <a:pt x="164" y="570"/>
                  </a:lnTo>
                  <a:lnTo>
                    <a:pt x="164" y="570"/>
                  </a:lnTo>
                  <a:lnTo>
                    <a:pt x="163" y="570"/>
                  </a:lnTo>
                  <a:lnTo>
                    <a:pt x="163" y="570"/>
                  </a:lnTo>
                  <a:lnTo>
                    <a:pt x="163" y="570"/>
                  </a:lnTo>
                  <a:lnTo>
                    <a:pt x="163" y="570"/>
                  </a:lnTo>
                  <a:lnTo>
                    <a:pt x="163" y="570"/>
                  </a:lnTo>
                  <a:lnTo>
                    <a:pt x="163" y="570"/>
                  </a:lnTo>
                  <a:lnTo>
                    <a:pt x="163" y="570"/>
                  </a:lnTo>
                  <a:lnTo>
                    <a:pt x="163" y="570"/>
                  </a:lnTo>
                  <a:lnTo>
                    <a:pt x="163" y="570"/>
                  </a:lnTo>
                  <a:lnTo>
                    <a:pt x="163" y="570"/>
                  </a:lnTo>
                  <a:lnTo>
                    <a:pt x="163" y="570"/>
                  </a:lnTo>
                  <a:lnTo>
                    <a:pt x="163" y="570"/>
                  </a:lnTo>
                  <a:lnTo>
                    <a:pt x="162" y="570"/>
                  </a:lnTo>
                  <a:lnTo>
                    <a:pt x="162" y="570"/>
                  </a:lnTo>
                  <a:lnTo>
                    <a:pt x="162" y="570"/>
                  </a:lnTo>
                  <a:lnTo>
                    <a:pt x="162" y="570"/>
                  </a:lnTo>
                  <a:lnTo>
                    <a:pt x="162" y="570"/>
                  </a:lnTo>
                  <a:lnTo>
                    <a:pt x="162" y="570"/>
                  </a:lnTo>
                  <a:lnTo>
                    <a:pt x="162" y="570"/>
                  </a:lnTo>
                  <a:lnTo>
                    <a:pt x="162" y="570"/>
                  </a:lnTo>
                  <a:lnTo>
                    <a:pt x="162" y="570"/>
                  </a:lnTo>
                  <a:lnTo>
                    <a:pt x="162" y="570"/>
                  </a:lnTo>
                  <a:lnTo>
                    <a:pt x="162" y="570"/>
                  </a:lnTo>
                  <a:lnTo>
                    <a:pt x="161" y="570"/>
                  </a:lnTo>
                  <a:lnTo>
                    <a:pt x="161" y="570"/>
                  </a:lnTo>
                  <a:lnTo>
                    <a:pt x="161" y="570"/>
                  </a:lnTo>
                  <a:lnTo>
                    <a:pt x="161" y="570"/>
                  </a:lnTo>
                  <a:lnTo>
                    <a:pt x="161" y="570"/>
                  </a:lnTo>
                  <a:lnTo>
                    <a:pt x="161" y="570"/>
                  </a:lnTo>
                  <a:lnTo>
                    <a:pt x="161" y="570"/>
                  </a:lnTo>
                  <a:lnTo>
                    <a:pt x="161" y="570"/>
                  </a:lnTo>
                  <a:lnTo>
                    <a:pt x="161" y="570"/>
                  </a:lnTo>
                  <a:lnTo>
                    <a:pt x="161" y="570"/>
                  </a:lnTo>
                  <a:lnTo>
                    <a:pt x="160" y="570"/>
                  </a:lnTo>
                  <a:lnTo>
                    <a:pt x="160" y="570"/>
                  </a:lnTo>
                  <a:lnTo>
                    <a:pt x="160" y="570"/>
                  </a:lnTo>
                  <a:lnTo>
                    <a:pt x="160" y="570"/>
                  </a:lnTo>
                  <a:lnTo>
                    <a:pt x="160" y="570"/>
                  </a:lnTo>
                  <a:lnTo>
                    <a:pt x="160" y="570"/>
                  </a:lnTo>
                  <a:lnTo>
                    <a:pt x="160" y="570"/>
                  </a:lnTo>
                  <a:lnTo>
                    <a:pt x="160" y="570"/>
                  </a:lnTo>
                  <a:lnTo>
                    <a:pt x="160" y="570"/>
                  </a:lnTo>
                  <a:lnTo>
                    <a:pt x="160" y="570"/>
                  </a:lnTo>
                  <a:lnTo>
                    <a:pt x="160" y="570"/>
                  </a:lnTo>
                  <a:lnTo>
                    <a:pt x="160" y="570"/>
                  </a:lnTo>
                  <a:lnTo>
                    <a:pt x="159" y="570"/>
                  </a:lnTo>
                  <a:lnTo>
                    <a:pt x="159" y="570"/>
                  </a:lnTo>
                  <a:lnTo>
                    <a:pt x="159" y="570"/>
                  </a:lnTo>
                  <a:lnTo>
                    <a:pt x="159" y="570"/>
                  </a:lnTo>
                  <a:lnTo>
                    <a:pt x="159" y="570"/>
                  </a:lnTo>
                  <a:lnTo>
                    <a:pt x="159" y="570"/>
                  </a:lnTo>
                  <a:lnTo>
                    <a:pt x="159" y="570"/>
                  </a:lnTo>
                  <a:lnTo>
                    <a:pt x="159" y="570"/>
                  </a:lnTo>
                  <a:lnTo>
                    <a:pt x="159" y="570"/>
                  </a:lnTo>
                  <a:lnTo>
                    <a:pt x="159" y="570"/>
                  </a:lnTo>
                  <a:lnTo>
                    <a:pt x="159" y="570"/>
                  </a:lnTo>
                  <a:lnTo>
                    <a:pt x="158" y="570"/>
                  </a:lnTo>
                  <a:lnTo>
                    <a:pt x="158" y="570"/>
                  </a:lnTo>
                  <a:lnTo>
                    <a:pt x="158" y="570"/>
                  </a:lnTo>
                  <a:lnTo>
                    <a:pt x="158" y="570"/>
                  </a:lnTo>
                  <a:lnTo>
                    <a:pt x="158" y="570"/>
                  </a:lnTo>
                  <a:lnTo>
                    <a:pt x="158" y="570"/>
                  </a:lnTo>
                  <a:lnTo>
                    <a:pt x="158" y="570"/>
                  </a:lnTo>
                  <a:lnTo>
                    <a:pt x="158" y="570"/>
                  </a:lnTo>
                  <a:lnTo>
                    <a:pt x="158" y="570"/>
                  </a:lnTo>
                  <a:lnTo>
                    <a:pt x="158" y="570"/>
                  </a:lnTo>
                  <a:lnTo>
                    <a:pt x="158" y="570"/>
                  </a:lnTo>
                  <a:lnTo>
                    <a:pt x="157" y="570"/>
                  </a:lnTo>
                  <a:lnTo>
                    <a:pt x="157" y="570"/>
                  </a:lnTo>
                  <a:lnTo>
                    <a:pt x="157" y="570"/>
                  </a:lnTo>
                  <a:lnTo>
                    <a:pt x="157" y="570"/>
                  </a:lnTo>
                  <a:lnTo>
                    <a:pt x="157" y="570"/>
                  </a:lnTo>
                  <a:lnTo>
                    <a:pt x="157" y="570"/>
                  </a:lnTo>
                  <a:lnTo>
                    <a:pt x="157" y="570"/>
                  </a:lnTo>
                  <a:lnTo>
                    <a:pt x="157" y="570"/>
                  </a:lnTo>
                  <a:lnTo>
                    <a:pt x="157" y="570"/>
                  </a:lnTo>
                  <a:lnTo>
                    <a:pt x="157" y="570"/>
                  </a:lnTo>
                  <a:lnTo>
                    <a:pt x="157" y="570"/>
                  </a:lnTo>
                  <a:lnTo>
                    <a:pt x="156" y="570"/>
                  </a:lnTo>
                  <a:lnTo>
                    <a:pt x="156" y="570"/>
                  </a:lnTo>
                  <a:lnTo>
                    <a:pt x="156" y="570"/>
                  </a:lnTo>
                  <a:lnTo>
                    <a:pt x="156" y="570"/>
                  </a:lnTo>
                  <a:lnTo>
                    <a:pt x="156" y="570"/>
                  </a:lnTo>
                  <a:lnTo>
                    <a:pt x="156" y="570"/>
                  </a:lnTo>
                  <a:lnTo>
                    <a:pt x="156" y="570"/>
                  </a:lnTo>
                  <a:lnTo>
                    <a:pt x="156" y="570"/>
                  </a:lnTo>
                  <a:lnTo>
                    <a:pt x="156" y="570"/>
                  </a:lnTo>
                  <a:lnTo>
                    <a:pt x="156" y="570"/>
                  </a:lnTo>
                  <a:lnTo>
                    <a:pt x="156" y="570"/>
                  </a:lnTo>
                  <a:lnTo>
                    <a:pt x="155" y="570"/>
                  </a:lnTo>
                  <a:lnTo>
                    <a:pt x="155" y="570"/>
                  </a:lnTo>
                  <a:lnTo>
                    <a:pt x="155" y="570"/>
                  </a:lnTo>
                  <a:lnTo>
                    <a:pt x="155" y="570"/>
                  </a:lnTo>
                  <a:lnTo>
                    <a:pt x="155" y="570"/>
                  </a:lnTo>
                  <a:lnTo>
                    <a:pt x="155" y="570"/>
                  </a:lnTo>
                  <a:lnTo>
                    <a:pt x="155" y="570"/>
                  </a:lnTo>
                  <a:lnTo>
                    <a:pt x="155" y="570"/>
                  </a:lnTo>
                  <a:lnTo>
                    <a:pt x="155" y="570"/>
                  </a:lnTo>
                  <a:lnTo>
                    <a:pt x="155" y="570"/>
                  </a:lnTo>
                  <a:lnTo>
                    <a:pt x="155" y="570"/>
                  </a:lnTo>
                  <a:lnTo>
                    <a:pt x="154" y="570"/>
                  </a:lnTo>
                  <a:lnTo>
                    <a:pt x="154" y="570"/>
                  </a:lnTo>
                  <a:lnTo>
                    <a:pt x="154" y="570"/>
                  </a:lnTo>
                  <a:lnTo>
                    <a:pt x="154" y="570"/>
                  </a:lnTo>
                  <a:lnTo>
                    <a:pt x="154" y="570"/>
                  </a:lnTo>
                  <a:lnTo>
                    <a:pt x="154" y="570"/>
                  </a:lnTo>
                  <a:lnTo>
                    <a:pt x="154" y="570"/>
                  </a:lnTo>
                  <a:lnTo>
                    <a:pt x="154" y="570"/>
                  </a:lnTo>
                  <a:lnTo>
                    <a:pt x="154" y="570"/>
                  </a:lnTo>
                  <a:lnTo>
                    <a:pt x="154" y="570"/>
                  </a:lnTo>
                  <a:lnTo>
                    <a:pt x="154" y="570"/>
                  </a:lnTo>
                  <a:lnTo>
                    <a:pt x="154" y="570"/>
                  </a:lnTo>
                  <a:lnTo>
                    <a:pt x="153" y="570"/>
                  </a:lnTo>
                  <a:lnTo>
                    <a:pt x="153" y="570"/>
                  </a:lnTo>
                  <a:lnTo>
                    <a:pt x="153" y="570"/>
                  </a:lnTo>
                  <a:lnTo>
                    <a:pt x="153" y="570"/>
                  </a:lnTo>
                  <a:lnTo>
                    <a:pt x="153" y="570"/>
                  </a:lnTo>
                  <a:lnTo>
                    <a:pt x="153" y="570"/>
                  </a:lnTo>
                  <a:lnTo>
                    <a:pt x="153" y="570"/>
                  </a:lnTo>
                  <a:lnTo>
                    <a:pt x="153" y="570"/>
                  </a:lnTo>
                  <a:lnTo>
                    <a:pt x="153" y="570"/>
                  </a:lnTo>
                  <a:lnTo>
                    <a:pt x="153" y="570"/>
                  </a:lnTo>
                  <a:lnTo>
                    <a:pt x="152" y="570"/>
                  </a:lnTo>
                  <a:lnTo>
                    <a:pt x="152" y="570"/>
                  </a:lnTo>
                  <a:lnTo>
                    <a:pt x="152" y="570"/>
                  </a:lnTo>
                  <a:lnTo>
                    <a:pt x="152" y="570"/>
                  </a:lnTo>
                  <a:lnTo>
                    <a:pt x="152" y="570"/>
                  </a:lnTo>
                  <a:lnTo>
                    <a:pt x="152" y="570"/>
                  </a:lnTo>
                  <a:lnTo>
                    <a:pt x="152" y="570"/>
                  </a:lnTo>
                  <a:lnTo>
                    <a:pt x="152" y="570"/>
                  </a:lnTo>
                  <a:lnTo>
                    <a:pt x="152" y="570"/>
                  </a:lnTo>
                  <a:lnTo>
                    <a:pt x="152" y="570"/>
                  </a:lnTo>
                  <a:lnTo>
                    <a:pt x="152" y="570"/>
                  </a:lnTo>
                  <a:lnTo>
                    <a:pt x="152" y="570"/>
                  </a:lnTo>
                  <a:lnTo>
                    <a:pt x="151" y="570"/>
                  </a:lnTo>
                  <a:lnTo>
                    <a:pt x="151" y="570"/>
                  </a:lnTo>
                  <a:lnTo>
                    <a:pt x="151" y="570"/>
                  </a:lnTo>
                  <a:lnTo>
                    <a:pt x="151" y="570"/>
                  </a:lnTo>
                  <a:lnTo>
                    <a:pt x="151" y="570"/>
                  </a:lnTo>
                  <a:lnTo>
                    <a:pt x="151" y="570"/>
                  </a:lnTo>
                  <a:lnTo>
                    <a:pt x="151" y="570"/>
                  </a:lnTo>
                  <a:lnTo>
                    <a:pt x="151" y="570"/>
                  </a:lnTo>
                  <a:lnTo>
                    <a:pt x="151" y="570"/>
                  </a:lnTo>
                  <a:lnTo>
                    <a:pt x="151" y="570"/>
                  </a:lnTo>
                  <a:lnTo>
                    <a:pt x="150" y="570"/>
                  </a:lnTo>
                  <a:lnTo>
                    <a:pt x="150" y="570"/>
                  </a:lnTo>
                  <a:lnTo>
                    <a:pt x="150" y="570"/>
                  </a:lnTo>
                  <a:lnTo>
                    <a:pt x="150" y="570"/>
                  </a:lnTo>
                  <a:lnTo>
                    <a:pt x="150" y="570"/>
                  </a:lnTo>
                  <a:lnTo>
                    <a:pt x="150" y="570"/>
                  </a:lnTo>
                  <a:lnTo>
                    <a:pt x="150" y="570"/>
                  </a:lnTo>
                  <a:lnTo>
                    <a:pt x="150" y="570"/>
                  </a:lnTo>
                  <a:lnTo>
                    <a:pt x="150" y="570"/>
                  </a:lnTo>
                  <a:lnTo>
                    <a:pt x="150" y="570"/>
                  </a:lnTo>
                  <a:lnTo>
                    <a:pt x="150" y="570"/>
                  </a:lnTo>
                  <a:lnTo>
                    <a:pt x="150" y="570"/>
                  </a:lnTo>
                  <a:lnTo>
                    <a:pt x="149" y="570"/>
                  </a:lnTo>
                  <a:lnTo>
                    <a:pt x="149" y="570"/>
                  </a:lnTo>
                  <a:lnTo>
                    <a:pt x="149" y="570"/>
                  </a:lnTo>
                  <a:lnTo>
                    <a:pt x="149" y="570"/>
                  </a:lnTo>
                  <a:lnTo>
                    <a:pt x="149" y="570"/>
                  </a:lnTo>
                  <a:lnTo>
                    <a:pt x="149" y="570"/>
                  </a:lnTo>
                  <a:lnTo>
                    <a:pt x="149" y="570"/>
                  </a:lnTo>
                  <a:lnTo>
                    <a:pt x="149" y="570"/>
                  </a:lnTo>
                  <a:lnTo>
                    <a:pt x="149" y="570"/>
                  </a:lnTo>
                  <a:lnTo>
                    <a:pt x="149" y="570"/>
                  </a:lnTo>
                  <a:lnTo>
                    <a:pt x="149" y="570"/>
                  </a:lnTo>
                  <a:lnTo>
                    <a:pt x="148" y="570"/>
                  </a:lnTo>
                  <a:lnTo>
                    <a:pt x="148" y="570"/>
                  </a:lnTo>
                  <a:lnTo>
                    <a:pt x="148" y="570"/>
                  </a:lnTo>
                  <a:lnTo>
                    <a:pt x="148" y="570"/>
                  </a:lnTo>
                  <a:lnTo>
                    <a:pt x="148" y="570"/>
                  </a:lnTo>
                  <a:lnTo>
                    <a:pt x="148" y="570"/>
                  </a:lnTo>
                  <a:lnTo>
                    <a:pt x="148" y="570"/>
                  </a:lnTo>
                  <a:lnTo>
                    <a:pt x="148" y="570"/>
                  </a:lnTo>
                  <a:lnTo>
                    <a:pt x="148" y="570"/>
                  </a:lnTo>
                  <a:lnTo>
                    <a:pt x="148" y="570"/>
                  </a:lnTo>
                  <a:lnTo>
                    <a:pt x="147" y="570"/>
                  </a:lnTo>
                  <a:lnTo>
                    <a:pt x="147" y="570"/>
                  </a:lnTo>
                  <a:lnTo>
                    <a:pt x="147" y="570"/>
                  </a:lnTo>
                  <a:lnTo>
                    <a:pt x="147" y="570"/>
                  </a:lnTo>
                  <a:lnTo>
                    <a:pt x="147" y="570"/>
                  </a:lnTo>
                  <a:lnTo>
                    <a:pt x="147" y="570"/>
                  </a:lnTo>
                  <a:lnTo>
                    <a:pt x="147" y="570"/>
                  </a:lnTo>
                  <a:lnTo>
                    <a:pt x="147" y="570"/>
                  </a:lnTo>
                  <a:lnTo>
                    <a:pt x="147" y="570"/>
                  </a:lnTo>
                  <a:lnTo>
                    <a:pt x="147" y="570"/>
                  </a:lnTo>
                  <a:lnTo>
                    <a:pt x="147" y="570"/>
                  </a:lnTo>
                  <a:lnTo>
                    <a:pt x="147" y="570"/>
                  </a:lnTo>
                  <a:lnTo>
                    <a:pt x="146" y="570"/>
                  </a:lnTo>
                  <a:lnTo>
                    <a:pt x="146" y="570"/>
                  </a:lnTo>
                  <a:lnTo>
                    <a:pt x="146" y="570"/>
                  </a:lnTo>
                  <a:lnTo>
                    <a:pt x="146" y="570"/>
                  </a:lnTo>
                  <a:lnTo>
                    <a:pt x="146" y="570"/>
                  </a:lnTo>
                  <a:lnTo>
                    <a:pt x="146" y="570"/>
                  </a:lnTo>
                  <a:lnTo>
                    <a:pt x="146" y="570"/>
                  </a:lnTo>
                  <a:lnTo>
                    <a:pt x="146" y="570"/>
                  </a:lnTo>
                  <a:lnTo>
                    <a:pt x="146" y="570"/>
                  </a:lnTo>
                  <a:lnTo>
                    <a:pt x="146" y="570"/>
                  </a:lnTo>
                  <a:lnTo>
                    <a:pt x="146" y="570"/>
                  </a:lnTo>
                  <a:lnTo>
                    <a:pt x="145" y="570"/>
                  </a:lnTo>
                  <a:lnTo>
                    <a:pt x="145" y="570"/>
                  </a:lnTo>
                  <a:lnTo>
                    <a:pt x="145" y="570"/>
                  </a:lnTo>
                  <a:lnTo>
                    <a:pt x="145" y="570"/>
                  </a:lnTo>
                  <a:lnTo>
                    <a:pt x="145" y="570"/>
                  </a:lnTo>
                  <a:lnTo>
                    <a:pt x="145" y="570"/>
                  </a:lnTo>
                  <a:lnTo>
                    <a:pt x="145" y="570"/>
                  </a:lnTo>
                  <a:lnTo>
                    <a:pt x="145" y="570"/>
                  </a:lnTo>
                  <a:lnTo>
                    <a:pt x="145" y="570"/>
                  </a:lnTo>
                  <a:lnTo>
                    <a:pt x="145" y="570"/>
                  </a:lnTo>
                  <a:lnTo>
                    <a:pt x="145" y="570"/>
                  </a:lnTo>
                  <a:lnTo>
                    <a:pt x="144" y="570"/>
                  </a:lnTo>
                  <a:lnTo>
                    <a:pt x="144" y="570"/>
                  </a:lnTo>
                  <a:lnTo>
                    <a:pt x="144" y="570"/>
                  </a:lnTo>
                  <a:lnTo>
                    <a:pt x="144" y="570"/>
                  </a:lnTo>
                  <a:lnTo>
                    <a:pt x="144" y="570"/>
                  </a:lnTo>
                  <a:lnTo>
                    <a:pt x="144" y="570"/>
                  </a:lnTo>
                  <a:lnTo>
                    <a:pt x="144" y="570"/>
                  </a:lnTo>
                  <a:lnTo>
                    <a:pt x="144" y="570"/>
                  </a:lnTo>
                  <a:lnTo>
                    <a:pt x="144" y="570"/>
                  </a:lnTo>
                  <a:lnTo>
                    <a:pt x="144" y="570"/>
                  </a:lnTo>
                  <a:lnTo>
                    <a:pt x="144" y="570"/>
                  </a:lnTo>
                  <a:lnTo>
                    <a:pt x="143" y="570"/>
                  </a:lnTo>
                  <a:lnTo>
                    <a:pt x="143" y="570"/>
                  </a:lnTo>
                  <a:lnTo>
                    <a:pt x="143" y="570"/>
                  </a:lnTo>
                  <a:lnTo>
                    <a:pt x="143" y="570"/>
                  </a:lnTo>
                  <a:lnTo>
                    <a:pt x="143" y="570"/>
                  </a:lnTo>
                  <a:lnTo>
                    <a:pt x="143" y="570"/>
                  </a:lnTo>
                  <a:lnTo>
                    <a:pt x="143" y="570"/>
                  </a:lnTo>
                  <a:lnTo>
                    <a:pt x="143" y="570"/>
                  </a:lnTo>
                  <a:lnTo>
                    <a:pt x="143" y="570"/>
                  </a:lnTo>
                  <a:lnTo>
                    <a:pt x="143" y="570"/>
                  </a:lnTo>
                  <a:lnTo>
                    <a:pt x="143" y="570"/>
                  </a:lnTo>
                  <a:lnTo>
                    <a:pt x="142" y="570"/>
                  </a:lnTo>
                  <a:lnTo>
                    <a:pt x="142" y="570"/>
                  </a:lnTo>
                  <a:lnTo>
                    <a:pt x="142" y="570"/>
                  </a:lnTo>
                  <a:lnTo>
                    <a:pt x="142" y="570"/>
                  </a:lnTo>
                  <a:lnTo>
                    <a:pt x="142" y="570"/>
                  </a:lnTo>
                  <a:lnTo>
                    <a:pt x="142" y="570"/>
                  </a:lnTo>
                  <a:lnTo>
                    <a:pt x="142" y="570"/>
                  </a:lnTo>
                  <a:lnTo>
                    <a:pt x="142" y="570"/>
                  </a:lnTo>
                  <a:lnTo>
                    <a:pt x="142" y="570"/>
                  </a:lnTo>
                  <a:lnTo>
                    <a:pt x="142" y="570"/>
                  </a:lnTo>
                  <a:lnTo>
                    <a:pt x="142" y="570"/>
                  </a:lnTo>
                  <a:lnTo>
                    <a:pt x="141" y="570"/>
                  </a:lnTo>
                  <a:lnTo>
                    <a:pt x="141" y="570"/>
                  </a:lnTo>
                  <a:lnTo>
                    <a:pt x="141" y="570"/>
                  </a:lnTo>
                  <a:lnTo>
                    <a:pt x="141" y="570"/>
                  </a:lnTo>
                  <a:lnTo>
                    <a:pt x="141" y="570"/>
                  </a:lnTo>
                  <a:lnTo>
                    <a:pt x="141" y="570"/>
                  </a:lnTo>
                  <a:lnTo>
                    <a:pt x="141" y="570"/>
                  </a:lnTo>
                  <a:lnTo>
                    <a:pt x="141" y="570"/>
                  </a:lnTo>
                  <a:lnTo>
                    <a:pt x="141" y="570"/>
                  </a:lnTo>
                  <a:lnTo>
                    <a:pt x="141" y="570"/>
                  </a:lnTo>
                  <a:lnTo>
                    <a:pt x="141" y="570"/>
                  </a:lnTo>
                  <a:lnTo>
                    <a:pt x="141" y="570"/>
                  </a:lnTo>
                  <a:lnTo>
                    <a:pt x="140" y="570"/>
                  </a:lnTo>
                  <a:lnTo>
                    <a:pt x="140" y="570"/>
                  </a:lnTo>
                  <a:lnTo>
                    <a:pt x="140" y="570"/>
                  </a:lnTo>
                  <a:lnTo>
                    <a:pt x="140" y="570"/>
                  </a:lnTo>
                  <a:lnTo>
                    <a:pt x="140" y="570"/>
                  </a:lnTo>
                  <a:lnTo>
                    <a:pt x="140" y="570"/>
                  </a:lnTo>
                  <a:lnTo>
                    <a:pt x="140" y="570"/>
                  </a:lnTo>
                  <a:lnTo>
                    <a:pt x="140" y="570"/>
                  </a:lnTo>
                  <a:lnTo>
                    <a:pt x="140" y="570"/>
                  </a:lnTo>
                  <a:lnTo>
                    <a:pt x="140" y="570"/>
                  </a:lnTo>
                  <a:lnTo>
                    <a:pt x="139" y="570"/>
                  </a:lnTo>
                  <a:lnTo>
                    <a:pt x="139" y="570"/>
                  </a:lnTo>
                  <a:lnTo>
                    <a:pt x="139" y="570"/>
                  </a:lnTo>
                  <a:lnTo>
                    <a:pt x="139" y="570"/>
                  </a:lnTo>
                  <a:lnTo>
                    <a:pt x="139" y="570"/>
                  </a:lnTo>
                  <a:lnTo>
                    <a:pt x="139" y="570"/>
                  </a:lnTo>
                  <a:lnTo>
                    <a:pt x="139" y="570"/>
                  </a:lnTo>
                  <a:lnTo>
                    <a:pt x="139" y="570"/>
                  </a:lnTo>
                  <a:lnTo>
                    <a:pt x="139" y="570"/>
                  </a:lnTo>
                  <a:lnTo>
                    <a:pt x="139" y="570"/>
                  </a:lnTo>
                  <a:lnTo>
                    <a:pt x="139" y="570"/>
                  </a:lnTo>
                  <a:lnTo>
                    <a:pt x="139" y="570"/>
                  </a:lnTo>
                  <a:lnTo>
                    <a:pt x="138" y="570"/>
                  </a:lnTo>
                  <a:lnTo>
                    <a:pt x="138" y="570"/>
                  </a:lnTo>
                  <a:lnTo>
                    <a:pt x="138" y="570"/>
                  </a:lnTo>
                  <a:lnTo>
                    <a:pt x="138" y="570"/>
                  </a:lnTo>
                  <a:lnTo>
                    <a:pt x="138" y="570"/>
                  </a:lnTo>
                  <a:lnTo>
                    <a:pt x="138" y="570"/>
                  </a:lnTo>
                  <a:lnTo>
                    <a:pt x="138" y="570"/>
                  </a:lnTo>
                  <a:lnTo>
                    <a:pt x="138" y="570"/>
                  </a:lnTo>
                  <a:lnTo>
                    <a:pt x="138" y="570"/>
                  </a:lnTo>
                  <a:lnTo>
                    <a:pt x="138" y="570"/>
                  </a:lnTo>
                  <a:lnTo>
                    <a:pt x="138" y="570"/>
                  </a:lnTo>
                  <a:lnTo>
                    <a:pt x="137" y="570"/>
                  </a:lnTo>
                  <a:lnTo>
                    <a:pt x="137" y="570"/>
                  </a:lnTo>
                  <a:lnTo>
                    <a:pt x="137" y="570"/>
                  </a:lnTo>
                  <a:lnTo>
                    <a:pt x="137" y="570"/>
                  </a:lnTo>
                  <a:lnTo>
                    <a:pt x="137" y="570"/>
                  </a:lnTo>
                  <a:lnTo>
                    <a:pt x="137" y="570"/>
                  </a:lnTo>
                  <a:lnTo>
                    <a:pt x="137" y="570"/>
                  </a:lnTo>
                  <a:lnTo>
                    <a:pt x="137" y="570"/>
                  </a:lnTo>
                  <a:lnTo>
                    <a:pt x="137" y="570"/>
                  </a:lnTo>
                  <a:lnTo>
                    <a:pt x="137" y="570"/>
                  </a:lnTo>
                  <a:lnTo>
                    <a:pt x="137" y="570"/>
                  </a:lnTo>
                  <a:lnTo>
                    <a:pt x="136" y="570"/>
                  </a:lnTo>
                  <a:lnTo>
                    <a:pt x="136" y="570"/>
                  </a:lnTo>
                  <a:lnTo>
                    <a:pt x="136" y="570"/>
                  </a:lnTo>
                  <a:lnTo>
                    <a:pt x="136" y="570"/>
                  </a:lnTo>
                  <a:lnTo>
                    <a:pt x="136" y="570"/>
                  </a:lnTo>
                  <a:lnTo>
                    <a:pt x="136" y="570"/>
                  </a:lnTo>
                  <a:lnTo>
                    <a:pt x="136" y="570"/>
                  </a:lnTo>
                  <a:lnTo>
                    <a:pt x="136" y="570"/>
                  </a:lnTo>
                  <a:lnTo>
                    <a:pt x="136" y="570"/>
                  </a:lnTo>
                  <a:lnTo>
                    <a:pt x="136" y="570"/>
                  </a:lnTo>
                  <a:lnTo>
                    <a:pt x="136" y="570"/>
                  </a:lnTo>
                  <a:lnTo>
                    <a:pt x="135" y="570"/>
                  </a:lnTo>
                  <a:lnTo>
                    <a:pt x="135" y="570"/>
                  </a:lnTo>
                  <a:lnTo>
                    <a:pt x="135" y="570"/>
                  </a:lnTo>
                  <a:lnTo>
                    <a:pt x="135" y="570"/>
                  </a:lnTo>
                  <a:lnTo>
                    <a:pt x="135" y="570"/>
                  </a:lnTo>
                  <a:lnTo>
                    <a:pt x="135" y="570"/>
                  </a:lnTo>
                  <a:lnTo>
                    <a:pt x="135" y="570"/>
                  </a:lnTo>
                  <a:lnTo>
                    <a:pt x="135" y="570"/>
                  </a:lnTo>
                  <a:lnTo>
                    <a:pt x="135" y="570"/>
                  </a:lnTo>
                  <a:lnTo>
                    <a:pt x="135" y="570"/>
                  </a:lnTo>
                  <a:lnTo>
                    <a:pt x="134" y="570"/>
                  </a:lnTo>
                  <a:lnTo>
                    <a:pt x="134" y="570"/>
                  </a:lnTo>
                  <a:lnTo>
                    <a:pt x="134" y="570"/>
                  </a:lnTo>
                  <a:lnTo>
                    <a:pt x="134" y="570"/>
                  </a:lnTo>
                  <a:lnTo>
                    <a:pt x="134" y="570"/>
                  </a:lnTo>
                  <a:lnTo>
                    <a:pt x="134" y="570"/>
                  </a:lnTo>
                  <a:lnTo>
                    <a:pt x="134" y="570"/>
                  </a:lnTo>
                  <a:lnTo>
                    <a:pt x="134" y="570"/>
                  </a:lnTo>
                  <a:lnTo>
                    <a:pt x="134" y="570"/>
                  </a:lnTo>
                  <a:lnTo>
                    <a:pt x="134" y="570"/>
                  </a:lnTo>
                  <a:lnTo>
                    <a:pt x="134" y="570"/>
                  </a:lnTo>
                  <a:lnTo>
                    <a:pt x="134" y="570"/>
                  </a:lnTo>
                  <a:lnTo>
                    <a:pt x="133" y="570"/>
                  </a:lnTo>
                  <a:lnTo>
                    <a:pt x="133" y="570"/>
                  </a:lnTo>
                  <a:lnTo>
                    <a:pt x="133" y="570"/>
                  </a:lnTo>
                  <a:lnTo>
                    <a:pt x="133" y="570"/>
                  </a:lnTo>
                  <a:lnTo>
                    <a:pt x="133" y="570"/>
                  </a:lnTo>
                  <a:lnTo>
                    <a:pt x="133" y="570"/>
                  </a:lnTo>
                  <a:lnTo>
                    <a:pt x="133" y="570"/>
                  </a:lnTo>
                  <a:lnTo>
                    <a:pt x="133" y="570"/>
                  </a:lnTo>
                  <a:lnTo>
                    <a:pt x="133" y="570"/>
                  </a:lnTo>
                  <a:lnTo>
                    <a:pt x="133" y="570"/>
                  </a:lnTo>
                  <a:lnTo>
                    <a:pt x="133" y="570"/>
                  </a:lnTo>
                  <a:lnTo>
                    <a:pt x="132" y="570"/>
                  </a:lnTo>
                  <a:lnTo>
                    <a:pt x="132" y="570"/>
                  </a:lnTo>
                  <a:lnTo>
                    <a:pt x="132" y="570"/>
                  </a:lnTo>
                  <a:lnTo>
                    <a:pt x="132" y="570"/>
                  </a:lnTo>
                  <a:lnTo>
                    <a:pt x="132" y="570"/>
                  </a:lnTo>
                  <a:lnTo>
                    <a:pt x="132" y="570"/>
                  </a:lnTo>
                  <a:lnTo>
                    <a:pt x="132" y="570"/>
                  </a:lnTo>
                  <a:lnTo>
                    <a:pt x="132" y="570"/>
                  </a:lnTo>
                  <a:lnTo>
                    <a:pt x="132" y="570"/>
                  </a:lnTo>
                  <a:lnTo>
                    <a:pt x="132" y="570"/>
                  </a:lnTo>
                  <a:lnTo>
                    <a:pt x="132" y="570"/>
                  </a:lnTo>
                  <a:lnTo>
                    <a:pt x="131" y="570"/>
                  </a:lnTo>
                  <a:lnTo>
                    <a:pt x="131" y="570"/>
                  </a:lnTo>
                  <a:lnTo>
                    <a:pt x="131" y="570"/>
                  </a:lnTo>
                  <a:lnTo>
                    <a:pt x="131" y="570"/>
                  </a:lnTo>
                  <a:lnTo>
                    <a:pt x="131" y="570"/>
                  </a:lnTo>
                  <a:lnTo>
                    <a:pt x="131" y="570"/>
                  </a:lnTo>
                  <a:lnTo>
                    <a:pt x="131" y="570"/>
                  </a:lnTo>
                  <a:lnTo>
                    <a:pt x="131" y="570"/>
                  </a:lnTo>
                  <a:lnTo>
                    <a:pt x="131" y="570"/>
                  </a:lnTo>
                  <a:lnTo>
                    <a:pt x="131" y="570"/>
                  </a:lnTo>
                  <a:lnTo>
                    <a:pt x="131" y="570"/>
                  </a:lnTo>
                  <a:lnTo>
                    <a:pt x="130" y="570"/>
                  </a:lnTo>
                  <a:lnTo>
                    <a:pt x="130" y="570"/>
                  </a:lnTo>
                  <a:lnTo>
                    <a:pt x="130" y="570"/>
                  </a:lnTo>
                  <a:lnTo>
                    <a:pt x="130" y="570"/>
                  </a:lnTo>
                  <a:lnTo>
                    <a:pt x="130" y="570"/>
                  </a:lnTo>
                  <a:lnTo>
                    <a:pt x="130" y="570"/>
                  </a:lnTo>
                  <a:lnTo>
                    <a:pt x="130" y="570"/>
                  </a:lnTo>
                  <a:lnTo>
                    <a:pt x="130" y="570"/>
                  </a:lnTo>
                  <a:lnTo>
                    <a:pt x="130" y="570"/>
                  </a:lnTo>
                  <a:lnTo>
                    <a:pt x="130" y="570"/>
                  </a:lnTo>
                  <a:lnTo>
                    <a:pt x="130" y="570"/>
                  </a:lnTo>
                  <a:lnTo>
                    <a:pt x="129" y="570"/>
                  </a:lnTo>
                  <a:lnTo>
                    <a:pt x="129" y="570"/>
                  </a:lnTo>
                  <a:lnTo>
                    <a:pt x="129" y="570"/>
                  </a:lnTo>
                  <a:lnTo>
                    <a:pt x="129" y="570"/>
                  </a:lnTo>
                  <a:lnTo>
                    <a:pt x="129" y="570"/>
                  </a:lnTo>
                  <a:lnTo>
                    <a:pt x="129" y="570"/>
                  </a:lnTo>
                  <a:lnTo>
                    <a:pt x="129" y="570"/>
                  </a:lnTo>
                  <a:lnTo>
                    <a:pt x="129" y="570"/>
                  </a:lnTo>
                  <a:lnTo>
                    <a:pt x="129" y="570"/>
                  </a:lnTo>
                  <a:lnTo>
                    <a:pt x="129" y="570"/>
                  </a:lnTo>
                  <a:lnTo>
                    <a:pt x="129" y="570"/>
                  </a:lnTo>
                  <a:lnTo>
                    <a:pt x="128" y="570"/>
                  </a:lnTo>
                  <a:lnTo>
                    <a:pt x="128" y="570"/>
                  </a:lnTo>
                  <a:lnTo>
                    <a:pt x="128" y="570"/>
                  </a:lnTo>
                  <a:lnTo>
                    <a:pt x="128" y="570"/>
                  </a:lnTo>
                  <a:lnTo>
                    <a:pt x="128" y="570"/>
                  </a:lnTo>
                  <a:lnTo>
                    <a:pt x="128" y="570"/>
                  </a:lnTo>
                  <a:lnTo>
                    <a:pt x="128" y="570"/>
                  </a:lnTo>
                  <a:lnTo>
                    <a:pt x="128" y="570"/>
                  </a:lnTo>
                  <a:lnTo>
                    <a:pt x="128" y="570"/>
                  </a:lnTo>
                  <a:lnTo>
                    <a:pt x="128" y="570"/>
                  </a:lnTo>
                  <a:lnTo>
                    <a:pt x="128" y="570"/>
                  </a:lnTo>
                  <a:lnTo>
                    <a:pt x="128" y="570"/>
                  </a:lnTo>
                  <a:lnTo>
                    <a:pt x="127" y="570"/>
                  </a:lnTo>
                  <a:lnTo>
                    <a:pt x="127" y="570"/>
                  </a:lnTo>
                  <a:lnTo>
                    <a:pt x="127" y="570"/>
                  </a:lnTo>
                  <a:lnTo>
                    <a:pt x="127" y="570"/>
                  </a:lnTo>
                  <a:lnTo>
                    <a:pt x="127" y="570"/>
                  </a:lnTo>
                  <a:lnTo>
                    <a:pt x="127" y="570"/>
                  </a:lnTo>
                  <a:lnTo>
                    <a:pt x="127" y="570"/>
                  </a:lnTo>
                  <a:lnTo>
                    <a:pt x="127" y="570"/>
                  </a:lnTo>
                  <a:lnTo>
                    <a:pt x="127" y="570"/>
                  </a:lnTo>
                  <a:lnTo>
                    <a:pt x="127" y="570"/>
                  </a:lnTo>
                  <a:lnTo>
                    <a:pt x="126" y="570"/>
                  </a:lnTo>
                  <a:lnTo>
                    <a:pt x="126" y="570"/>
                  </a:lnTo>
                  <a:lnTo>
                    <a:pt x="126" y="570"/>
                  </a:lnTo>
                  <a:lnTo>
                    <a:pt x="126" y="570"/>
                  </a:lnTo>
                  <a:lnTo>
                    <a:pt x="126" y="570"/>
                  </a:lnTo>
                  <a:lnTo>
                    <a:pt x="126" y="570"/>
                  </a:lnTo>
                  <a:lnTo>
                    <a:pt x="126" y="570"/>
                  </a:lnTo>
                  <a:lnTo>
                    <a:pt x="126" y="570"/>
                  </a:lnTo>
                  <a:lnTo>
                    <a:pt x="126" y="570"/>
                  </a:lnTo>
                  <a:lnTo>
                    <a:pt x="126" y="570"/>
                  </a:lnTo>
                  <a:lnTo>
                    <a:pt x="126" y="570"/>
                  </a:lnTo>
                  <a:lnTo>
                    <a:pt x="126" y="570"/>
                  </a:lnTo>
                  <a:lnTo>
                    <a:pt x="125" y="570"/>
                  </a:lnTo>
                  <a:lnTo>
                    <a:pt x="125" y="570"/>
                  </a:lnTo>
                  <a:lnTo>
                    <a:pt x="125" y="570"/>
                  </a:lnTo>
                  <a:lnTo>
                    <a:pt x="125" y="570"/>
                  </a:lnTo>
                  <a:lnTo>
                    <a:pt x="125" y="570"/>
                  </a:lnTo>
                  <a:lnTo>
                    <a:pt x="125" y="570"/>
                  </a:lnTo>
                  <a:lnTo>
                    <a:pt x="125" y="570"/>
                  </a:lnTo>
                  <a:lnTo>
                    <a:pt x="125" y="570"/>
                  </a:lnTo>
                  <a:lnTo>
                    <a:pt x="125" y="570"/>
                  </a:lnTo>
                  <a:lnTo>
                    <a:pt x="125" y="570"/>
                  </a:lnTo>
                  <a:lnTo>
                    <a:pt x="125" y="570"/>
                  </a:lnTo>
                  <a:lnTo>
                    <a:pt x="124" y="570"/>
                  </a:lnTo>
                  <a:lnTo>
                    <a:pt x="124" y="570"/>
                  </a:lnTo>
                  <a:lnTo>
                    <a:pt x="124" y="570"/>
                  </a:lnTo>
                  <a:lnTo>
                    <a:pt x="124" y="570"/>
                  </a:lnTo>
                  <a:lnTo>
                    <a:pt x="124" y="570"/>
                  </a:lnTo>
                  <a:lnTo>
                    <a:pt x="124" y="570"/>
                  </a:lnTo>
                  <a:lnTo>
                    <a:pt x="124" y="570"/>
                  </a:lnTo>
                  <a:lnTo>
                    <a:pt x="124" y="570"/>
                  </a:lnTo>
                  <a:lnTo>
                    <a:pt x="124" y="570"/>
                  </a:lnTo>
                  <a:lnTo>
                    <a:pt x="124" y="570"/>
                  </a:lnTo>
                  <a:lnTo>
                    <a:pt x="124" y="570"/>
                  </a:lnTo>
                  <a:lnTo>
                    <a:pt x="123" y="570"/>
                  </a:lnTo>
                  <a:lnTo>
                    <a:pt x="123" y="570"/>
                  </a:lnTo>
                  <a:lnTo>
                    <a:pt x="123" y="570"/>
                  </a:lnTo>
                  <a:lnTo>
                    <a:pt x="123" y="570"/>
                  </a:lnTo>
                  <a:lnTo>
                    <a:pt x="123" y="570"/>
                  </a:lnTo>
                  <a:lnTo>
                    <a:pt x="123" y="570"/>
                  </a:lnTo>
                  <a:lnTo>
                    <a:pt x="123" y="570"/>
                  </a:lnTo>
                  <a:lnTo>
                    <a:pt x="123" y="570"/>
                  </a:lnTo>
                  <a:lnTo>
                    <a:pt x="123" y="570"/>
                  </a:lnTo>
                  <a:lnTo>
                    <a:pt x="123" y="570"/>
                  </a:lnTo>
                  <a:lnTo>
                    <a:pt x="123" y="570"/>
                  </a:lnTo>
                  <a:lnTo>
                    <a:pt x="122" y="570"/>
                  </a:lnTo>
                  <a:lnTo>
                    <a:pt x="122" y="570"/>
                  </a:lnTo>
                  <a:lnTo>
                    <a:pt x="122" y="570"/>
                  </a:lnTo>
                  <a:lnTo>
                    <a:pt x="122" y="570"/>
                  </a:lnTo>
                  <a:lnTo>
                    <a:pt x="122" y="570"/>
                  </a:lnTo>
                  <a:lnTo>
                    <a:pt x="122" y="570"/>
                  </a:lnTo>
                  <a:lnTo>
                    <a:pt x="122" y="570"/>
                  </a:lnTo>
                  <a:lnTo>
                    <a:pt x="122" y="570"/>
                  </a:lnTo>
                  <a:lnTo>
                    <a:pt x="122" y="570"/>
                  </a:lnTo>
                  <a:lnTo>
                    <a:pt x="122" y="570"/>
                  </a:lnTo>
                  <a:lnTo>
                    <a:pt x="121" y="570"/>
                  </a:lnTo>
                  <a:lnTo>
                    <a:pt x="121" y="570"/>
                  </a:lnTo>
                  <a:lnTo>
                    <a:pt x="121" y="570"/>
                  </a:lnTo>
                  <a:lnTo>
                    <a:pt x="121" y="570"/>
                  </a:lnTo>
                  <a:lnTo>
                    <a:pt x="121" y="570"/>
                  </a:lnTo>
                  <a:lnTo>
                    <a:pt x="121" y="570"/>
                  </a:lnTo>
                  <a:lnTo>
                    <a:pt x="121" y="570"/>
                  </a:lnTo>
                  <a:lnTo>
                    <a:pt x="121" y="570"/>
                  </a:lnTo>
                  <a:lnTo>
                    <a:pt x="121" y="570"/>
                  </a:lnTo>
                  <a:lnTo>
                    <a:pt x="121" y="570"/>
                  </a:lnTo>
                  <a:lnTo>
                    <a:pt x="121" y="570"/>
                  </a:lnTo>
                  <a:lnTo>
                    <a:pt x="121" y="570"/>
                  </a:lnTo>
                  <a:lnTo>
                    <a:pt x="120" y="570"/>
                  </a:lnTo>
                  <a:lnTo>
                    <a:pt x="120" y="570"/>
                  </a:lnTo>
                  <a:lnTo>
                    <a:pt x="120" y="570"/>
                  </a:lnTo>
                  <a:lnTo>
                    <a:pt x="120" y="570"/>
                  </a:lnTo>
                  <a:lnTo>
                    <a:pt x="120" y="570"/>
                  </a:lnTo>
                  <a:lnTo>
                    <a:pt x="120" y="570"/>
                  </a:lnTo>
                  <a:lnTo>
                    <a:pt x="120" y="570"/>
                  </a:lnTo>
                  <a:lnTo>
                    <a:pt x="120" y="570"/>
                  </a:lnTo>
                  <a:lnTo>
                    <a:pt x="120" y="570"/>
                  </a:lnTo>
                  <a:lnTo>
                    <a:pt x="120" y="570"/>
                  </a:lnTo>
                  <a:lnTo>
                    <a:pt x="120" y="570"/>
                  </a:lnTo>
                  <a:lnTo>
                    <a:pt x="119" y="570"/>
                  </a:lnTo>
                  <a:lnTo>
                    <a:pt x="119" y="570"/>
                  </a:lnTo>
                  <a:lnTo>
                    <a:pt x="119" y="570"/>
                  </a:lnTo>
                  <a:lnTo>
                    <a:pt x="119" y="570"/>
                  </a:lnTo>
                  <a:lnTo>
                    <a:pt x="119" y="570"/>
                  </a:lnTo>
                  <a:lnTo>
                    <a:pt x="119" y="570"/>
                  </a:lnTo>
                  <a:lnTo>
                    <a:pt x="119" y="570"/>
                  </a:lnTo>
                  <a:lnTo>
                    <a:pt x="119" y="570"/>
                  </a:lnTo>
                  <a:lnTo>
                    <a:pt x="119" y="570"/>
                  </a:lnTo>
                  <a:lnTo>
                    <a:pt x="119" y="570"/>
                  </a:lnTo>
                  <a:lnTo>
                    <a:pt x="119" y="570"/>
                  </a:lnTo>
                  <a:lnTo>
                    <a:pt x="118" y="570"/>
                  </a:lnTo>
                  <a:lnTo>
                    <a:pt x="118" y="570"/>
                  </a:lnTo>
                  <a:lnTo>
                    <a:pt x="118" y="570"/>
                  </a:lnTo>
                  <a:lnTo>
                    <a:pt x="118" y="570"/>
                  </a:lnTo>
                  <a:lnTo>
                    <a:pt x="118" y="570"/>
                  </a:lnTo>
                  <a:lnTo>
                    <a:pt x="118" y="570"/>
                  </a:lnTo>
                  <a:lnTo>
                    <a:pt x="118" y="570"/>
                  </a:lnTo>
                  <a:lnTo>
                    <a:pt x="118" y="570"/>
                  </a:lnTo>
                  <a:lnTo>
                    <a:pt x="118" y="570"/>
                  </a:lnTo>
                  <a:lnTo>
                    <a:pt x="118" y="570"/>
                  </a:lnTo>
                  <a:lnTo>
                    <a:pt x="118" y="570"/>
                  </a:lnTo>
                  <a:lnTo>
                    <a:pt x="117" y="570"/>
                  </a:lnTo>
                  <a:lnTo>
                    <a:pt x="117" y="570"/>
                  </a:lnTo>
                  <a:lnTo>
                    <a:pt x="117" y="570"/>
                  </a:lnTo>
                  <a:lnTo>
                    <a:pt x="117" y="570"/>
                  </a:lnTo>
                  <a:lnTo>
                    <a:pt x="117" y="570"/>
                  </a:lnTo>
                  <a:lnTo>
                    <a:pt x="117" y="570"/>
                  </a:lnTo>
                  <a:lnTo>
                    <a:pt x="117" y="570"/>
                  </a:lnTo>
                  <a:lnTo>
                    <a:pt x="117" y="570"/>
                  </a:lnTo>
                  <a:lnTo>
                    <a:pt x="117" y="570"/>
                  </a:lnTo>
                  <a:lnTo>
                    <a:pt x="117" y="570"/>
                  </a:lnTo>
                  <a:lnTo>
                    <a:pt x="117" y="570"/>
                  </a:lnTo>
                  <a:lnTo>
                    <a:pt x="116" y="570"/>
                  </a:lnTo>
                  <a:lnTo>
                    <a:pt x="116" y="570"/>
                  </a:lnTo>
                  <a:lnTo>
                    <a:pt x="116" y="570"/>
                  </a:lnTo>
                  <a:lnTo>
                    <a:pt x="116" y="570"/>
                  </a:lnTo>
                  <a:lnTo>
                    <a:pt x="116" y="570"/>
                  </a:lnTo>
                  <a:lnTo>
                    <a:pt x="116" y="570"/>
                  </a:lnTo>
                  <a:lnTo>
                    <a:pt x="116" y="570"/>
                  </a:lnTo>
                  <a:lnTo>
                    <a:pt x="116" y="570"/>
                  </a:lnTo>
                  <a:lnTo>
                    <a:pt x="116" y="570"/>
                  </a:lnTo>
                  <a:lnTo>
                    <a:pt x="116" y="570"/>
                  </a:lnTo>
                  <a:lnTo>
                    <a:pt x="116" y="570"/>
                  </a:lnTo>
                  <a:lnTo>
                    <a:pt x="115" y="570"/>
                  </a:lnTo>
                  <a:lnTo>
                    <a:pt x="115" y="570"/>
                  </a:lnTo>
                  <a:lnTo>
                    <a:pt x="115" y="570"/>
                  </a:lnTo>
                  <a:lnTo>
                    <a:pt x="115" y="570"/>
                  </a:lnTo>
                  <a:lnTo>
                    <a:pt x="115" y="570"/>
                  </a:lnTo>
                  <a:lnTo>
                    <a:pt x="115" y="570"/>
                  </a:lnTo>
                  <a:lnTo>
                    <a:pt x="115" y="570"/>
                  </a:lnTo>
                  <a:lnTo>
                    <a:pt x="115" y="570"/>
                  </a:lnTo>
                  <a:lnTo>
                    <a:pt x="115" y="570"/>
                  </a:lnTo>
                  <a:lnTo>
                    <a:pt x="115" y="570"/>
                  </a:lnTo>
                  <a:lnTo>
                    <a:pt x="115" y="570"/>
                  </a:lnTo>
                  <a:lnTo>
                    <a:pt x="115" y="570"/>
                  </a:lnTo>
                  <a:lnTo>
                    <a:pt x="114" y="570"/>
                  </a:lnTo>
                  <a:lnTo>
                    <a:pt x="114" y="570"/>
                  </a:lnTo>
                  <a:lnTo>
                    <a:pt x="114" y="570"/>
                  </a:lnTo>
                  <a:lnTo>
                    <a:pt x="114" y="570"/>
                  </a:lnTo>
                  <a:lnTo>
                    <a:pt x="114" y="570"/>
                  </a:lnTo>
                  <a:lnTo>
                    <a:pt x="114" y="570"/>
                  </a:lnTo>
                  <a:lnTo>
                    <a:pt x="114" y="570"/>
                  </a:lnTo>
                  <a:lnTo>
                    <a:pt x="114" y="570"/>
                  </a:lnTo>
                  <a:lnTo>
                    <a:pt x="114" y="570"/>
                  </a:lnTo>
                  <a:lnTo>
                    <a:pt x="114" y="570"/>
                  </a:lnTo>
                  <a:lnTo>
                    <a:pt x="113" y="570"/>
                  </a:lnTo>
                  <a:lnTo>
                    <a:pt x="113" y="570"/>
                  </a:lnTo>
                  <a:lnTo>
                    <a:pt x="113" y="570"/>
                  </a:lnTo>
                  <a:lnTo>
                    <a:pt x="113" y="570"/>
                  </a:lnTo>
                  <a:lnTo>
                    <a:pt x="113" y="570"/>
                  </a:lnTo>
                  <a:lnTo>
                    <a:pt x="113" y="570"/>
                  </a:lnTo>
                  <a:lnTo>
                    <a:pt x="113" y="570"/>
                  </a:lnTo>
                  <a:lnTo>
                    <a:pt x="113" y="570"/>
                  </a:lnTo>
                  <a:lnTo>
                    <a:pt x="113" y="570"/>
                  </a:lnTo>
                  <a:lnTo>
                    <a:pt x="113" y="570"/>
                  </a:lnTo>
                  <a:lnTo>
                    <a:pt x="113" y="570"/>
                  </a:lnTo>
                  <a:lnTo>
                    <a:pt x="113" y="570"/>
                  </a:lnTo>
                  <a:lnTo>
                    <a:pt x="112" y="570"/>
                  </a:lnTo>
                  <a:lnTo>
                    <a:pt x="112" y="570"/>
                  </a:lnTo>
                  <a:lnTo>
                    <a:pt x="112" y="570"/>
                  </a:lnTo>
                  <a:lnTo>
                    <a:pt x="112" y="570"/>
                  </a:lnTo>
                  <a:lnTo>
                    <a:pt x="112" y="570"/>
                  </a:lnTo>
                  <a:lnTo>
                    <a:pt x="112" y="570"/>
                  </a:lnTo>
                  <a:lnTo>
                    <a:pt x="112" y="570"/>
                  </a:lnTo>
                  <a:lnTo>
                    <a:pt x="112" y="570"/>
                  </a:lnTo>
                  <a:lnTo>
                    <a:pt x="112" y="570"/>
                  </a:lnTo>
                  <a:lnTo>
                    <a:pt x="112" y="570"/>
                  </a:lnTo>
                  <a:lnTo>
                    <a:pt x="112" y="570"/>
                  </a:lnTo>
                  <a:lnTo>
                    <a:pt x="111" y="570"/>
                  </a:lnTo>
                  <a:lnTo>
                    <a:pt x="111" y="570"/>
                  </a:lnTo>
                  <a:lnTo>
                    <a:pt x="111" y="570"/>
                  </a:lnTo>
                  <a:lnTo>
                    <a:pt x="111" y="570"/>
                  </a:lnTo>
                  <a:lnTo>
                    <a:pt x="111" y="570"/>
                  </a:lnTo>
                  <a:lnTo>
                    <a:pt x="111" y="570"/>
                  </a:lnTo>
                  <a:lnTo>
                    <a:pt x="111" y="570"/>
                  </a:lnTo>
                  <a:lnTo>
                    <a:pt x="111" y="570"/>
                  </a:lnTo>
                  <a:lnTo>
                    <a:pt x="111" y="570"/>
                  </a:lnTo>
                  <a:lnTo>
                    <a:pt x="111" y="570"/>
                  </a:lnTo>
                  <a:lnTo>
                    <a:pt x="111" y="570"/>
                  </a:lnTo>
                  <a:lnTo>
                    <a:pt x="110" y="570"/>
                  </a:lnTo>
                  <a:lnTo>
                    <a:pt x="110" y="570"/>
                  </a:lnTo>
                  <a:lnTo>
                    <a:pt x="110" y="570"/>
                  </a:lnTo>
                  <a:lnTo>
                    <a:pt x="110" y="570"/>
                  </a:lnTo>
                  <a:lnTo>
                    <a:pt x="110" y="570"/>
                  </a:lnTo>
                  <a:lnTo>
                    <a:pt x="110" y="570"/>
                  </a:lnTo>
                  <a:lnTo>
                    <a:pt x="110" y="570"/>
                  </a:lnTo>
                  <a:lnTo>
                    <a:pt x="110" y="570"/>
                  </a:lnTo>
                  <a:lnTo>
                    <a:pt x="110" y="570"/>
                  </a:lnTo>
                  <a:lnTo>
                    <a:pt x="110" y="570"/>
                  </a:lnTo>
                  <a:lnTo>
                    <a:pt x="110" y="570"/>
                  </a:lnTo>
                  <a:lnTo>
                    <a:pt x="109" y="570"/>
                  </a:lnTo>
                  <a:lnTo>
                    <a:pt x="109" y="570"/>
                  </a:lnTo>
                  <a:lnTo>
                    <a:pt x="109" y="570"/>
                  </a:lnTo>
                  <a:lnTo>
                    <a:pt x="109" y="570"/>
                  </a:lnTo>
                  <a:lnTo>
                    <a:pt x="109" y="570"/>
                  </a:lnTo>
                  <a:lnTo>
                    <a:pt x="109" y="570"/>
                  </a:lnTo>
                  <a:lnTo>
                    <a:pt x="109" y="570"/>
                  </a:lnTo>
                  <a:lnTo>
                    <a:pt x="109" y="570"/>
                  </a:lnTo>
                  <a:lnTo>
                    <a:pt x="109" y="570"/>
                  </a:lnTo>
                  <a:lnTo>
                    <a:pt x="109" y="570"/>
                  </a:lnTo>
                  <a:lnTo>
                    <a:pt x="108" y="570"/>
                  </a:lnTo>
                  <a:lnTo>
                    <a:pt x="108" y="570"/>
                  </a:lnTo>
                  <a:lnTo>
                    <a:pt x="108" y="570"/>
                  </a:lnTo>
                  <a:lnTo>
                    <a:pt x="108" y="570"/>
                  </a:lnTo>
                  <a:lnTo>
                    <a:pt x="108" y="570"/>
                  </a:lnTo>
                  <a:lnTo>
                    <a:pt x="108" y="570"/>
                  </a:lnTo>
                  <a:lnTo>
                    <a:pt x="108" y="570"/>
                  </a:lnTo>
                  <a:lnTo>
                    <a:pt x="108" y="570"/>
                  </a:lnTo>
                  <a:lnTo>
                    <a:pt x="108" y="570"/>
                  </a:lnTo>
                  <a:lnTo>
                    <a:pt x="108" y="570"/>
                  </a:lnTo>
                  <a:lnTo>
                    <a:pt x="108" y="570"/>
                  </a:lnTo>
                  <a:lnTo>
                    <a:pt x="108" y="570"/>
                  </a:lnTo>
                  <a:lnTo>
                    <a:pt x="107" y="570"/>
                  </a:lnTo>
                  <a:lnTo>
                    <a:pt x="107" y="570"/>
                  </a:lnTo>
                  <a:lnTo>
                    <a:pt x="107" y="570"/>
                  </a:lnTo>
                  <a:lnTo>
                    <a:pt x="107" y="570"/>
                  </a:lnTo>
                  <a:lnTo>
                    <a:pt x="107" y="570"/>
                  </a:lnTo>
                  <a:lnTo>
                    <a:pt x="107" y="570"/>
                  </a:lnTo>
                  <a:lnTo>
                    <a:pt x="107" y="570"/>
                  </a:lnTo>
                  <a:lnTo>
                    <a:pt x="107" y="570"/>
                  </a:lnTo>
                  <a:lnTo>
                    <a:pt x="107" y="570"/>
                  </a:lnTo>
                  <a:lnTo>
                    <a:pt x="107" y="570"/>
                  </a:lnTo>
                  <a:lnTo>
                    <a:pt x="107" y="570"/>
                  </a:lnTo>
                  <a:lnTo>
                    <a:pt x="107" y="570"/>
                  </a:lnTo>
                  <a:lnTo>
                    <a:pt x="106" y="570"/>
                  </a:lnTo>
                  <a:lnTo>
                    <a:pt x="106" y="570"/>
                  </a:lnTo>
                  <a:lnTo>
                    <a:pt x="106" y="570"/>
                  </a:lnTo>
                  <a:lnTo>
                    <a:pt x="106" y="570"/>
                  </a:lnTo>
                  <a:lnTo>
                    <a:pt x="106" y="570"/>
                  </a:lnTo>
                  <a:lnTo>
                    <a:pt x="106" y="570"/>
                  </a:lnTo>
                  <a:lnTo>
                    <a:pt x="106" y="570"/>
                  </a:lnTo>
                  <a:lnTo>
                    <a:pt x="106" y="570"/>
                  </a:lnTo>
                  <a:lnTo>
                    <a:pt x="106" y="570"/>
                  </a:lnTo>
                  <a:lnTo>
                    <a:pt x="106" y="570"/>
                  </a:lnTo>
                  <a:lnTo>
                    <a:pt x="105" y="570"/>
                  </a:lnTo>
                  <a:lnTo>
                    <a:pt x="105" y="570"/>
                  </a:lnTo>
                  <a:lnTo>
                    <a:pt x="105" y="570"/>
                  </a:lnTo>
                  <a:lnTo>
                    <a:pt x="105" y="570"/>
                  </a:lnTo>
                  <a:lnTo>
                    <a:pt x="105" y="570"/>
                  </a:lnTo>
                  <a:lnTo>
                    <a:pt x="105" y="570"/>
                  </a:lnTo>
                  <a:lnTo>
                    <a:pt x="105" y="570"/>
                  </a:lnTo>
                  <a:lnTo>
                    <a:pt x="105" y="570"/>
                  </a:lnTo>
                  <a:lnTo>
                    <a:pt x="105" y="570"/>
                  </a:lnTo>
                  <a:lnTo>
                    <a:pt x="105" y="570"/>
                  </a:lnTo>
                  <a:lnTo>
                    <a:pt x="105" y="570"/>
                  </a:lnTo>
                  <a:lnTo>
                    <a:pt x="104" y="570"/>
                  </a:lnTo>
                  <a:lnTo>
                    <a:pt x="104" y="570"/>
                  </a:lnTo>
                  <a:lnTo>
                    <a:pt x="104" y="570"/>
                  </a:lnTo>
                  <a:lnTo>
                    <a:pt x="104" y="570"/>
                  </a:lnTo>
                  <a:lnTo>
                    <a:pt x="104" y="570"/>
                  </a:lnTo>
                  <a:lnTo>
                    <a:pt x="104" y="570"/>
                  </a:lnTo>
                  <a:lnTo>
                    <a:pt x="104" y="570"/>
                  </a:lnTo>
                  <a:lnTo>
                    <a:pt x="104" y="570"/>
                  </a:lnTo>
                  <a:lnTo>
                    <a:pt x="104" y="570"/>
                  </a:lnTo>
                  <a:lnTo>
                    <a:pt x="104" y="570"/>
                  </a:lnTo>
                  <a:lnTo>
                    <a:pt x="104" y="570"/>
                  </a:lnTo>
                  <a:lnTo>
                    <a:pt x="103" y="570"/>
                  </a:lnTo>
                  <a:lnTo>
                    <a:pt x="103" y="570"/>
                  </a:lnTo>
                  <a:lnTo>
                    <a:pt x="103" y="570"/>
                  </a:lnTo>
                  <a:lnTo>
                    <a:pt x="103" y="570"/>
                  </a:lnTo>
                  <a:lnTo>
                    <a:pt x="103" y="570"/>
                  </a:lnTo>
                  <a:lnTo>
                    <a:pt x="103" y="570"/>
                  </a:lnTo>
                  <a:lnTo>
                    <a:pt x="103" y="570"/>
                  </a:lnTo>
                  <a:lnTo>
                    <a:pt x="103" y="570"/>
                  </a:lnTo>
                  <a:lnTo>
                    <a:pt x="103" y="570"/>
                  </a:lnTo>
                  <a:lnTo>
                    <a:pt x="103" y="570"/>
                  </a:lnTo>
                  <a:lnTo>
                    <a:pt x="103" y="570"/>
                  </a:lnTo>
                  <a:lnTo>
                    <a:pt x="102" y="570"/>
                  </a:lnTo>
                  <a:lnTo>
                    <a:pt x="102" y="570"/>
                  </a:lnTo>
                  <a:lnTo>
                    <a:pt x="102" y="570"/>
                  </a:lnTo>
                  <a:lnTo>
                    <a:pt x="102" y="570"/>
                  </a:lnTo>
                  <a:lnTo>
                    <a:pt x="102" y="570"/>
                  </a:lnTo>
                  <a:lnTo>
                    <a:pt x="102" y="570"/>
                  </a:lnTo>
                  <a:lnTo>
                    <a:pt x="102" y="570"/>
                  </a:lnTo>
                  <a:lnTo>
                    <a:pt x="102" y="570"/>
                  </a:lnTo>
                  <a:lnTo>
                    <a:pt x="102" y="570"/>
                  </a:lnTo>
                  <a:lnTo>
                    <a:pt x="102" y="570"/>
                  </a:lnTo>
                  <a:lnTo>
                    <a:pt x="102" y="570"/>
                  </a:lnTo>
                  <a:lnTo>
                    <a:pt x="102" y="570"/>
                  </a:lnTo>
                  <a:lnTo>
                    <a:pt x="101" y="570"/>
                  </a:lnTo>
                  <a:lnTo>
                    <a:pt x="101" y="570"/>
                  </a:lnTo>
                  <a:lnTo>
                    <a:pt x="101" y="570"/>
                  </a:lnTo>
                  <a:lnTo>
                    <a:pt x="101" y="570"/>
                  </a:lnTo>
                  <a:lnTo>
                    <a:pt x="101" y="570"/>
                  </a:lnTo>
                  <a:lnTo>
                    <a:pt x="101" y="570"/>
                  </a:lnTo>
                  <a:lnTo>
                    <a:pt x="101" y="570"/>
                  </a:lnTo>
                  <a:lnTo>
                    <a:pt x="101" y="570"/>
                  </a:lnTo>
                  <a:lnTo>
                    <a:pt x="101" y="570"/>
                  </a:lnTo>
                  <a:lnTo>
                    <a:pt x="101" y="570"/>
                  </a:lnTo>
                  <a:lnTo>
                    <a:pt x="100" y="570"/>
                  </a:lnTo>
                  <a:lnTo>
                    <a:pt x="100" y="570"/>
                  </a:lnTo>
                  <a:lnTo>
                    <a:pt x="100" y="570"/>
                  </a:lnTo>
                  <a:lnTo>
                    <a:pt x="100" y="570"/>
                  </a:lnTo>
                  <a:lnTo>
                    <a:pt x="100" y="570"/>
                  </a:lnTo>
                  <a:lnTo>
                    <a:pt x="100" y="570"/>
                  </a:lnTo>
                  <a:lnTo>
                    <a:pt x="100" y="570"/>
                  </a:lnTo>
                  <a:lnTo>
                    <a:pt x="100" y="570"/>
                  </a:lnTo>
                  <a:lnTo>
                    <a:pt x="100" y="570"/>
                  </a:lnTo>
                  <a:lnTo>
                    <a:pt x="100" y="570"/>
                  </a:lnTo>
                  <a:lnTo>
                    <a:pt x="100" y="570"/>
                  </a:lnTo>
                  <a:lnTo>
                    <a:pt x="100" y="570"/>
                  </a:lnTo>
                  <a:lnTo>
                    <a:pt x="99" y="570"/>
                  </a:lnTo>
                  <a:lnTo>
                    <a:pt x="99" y="570"/>
                  </a:lnTo>
                  <a:lnTo>
                    <a:pt x="99" y="570"/>
                  </a:lnTo>
                  <a:lnTo>
                    <a:pt x="99" y="570"/>
                  </a:lnTo>
                  <a:lnTo>
                    <a:pt x="99" y="570"/>
                  </a:lnTo>
                  <a:lnTo>
                    <a:pt x="99" y="570"/>
                  </a:lnTo>
                  <a:lnTo>
                    <a:pt x="99" y="570"/>
                  </a:lnTo>
                  <a:lnTo>
                    <a:pt x="99" y="570"/>
                  </a:lnTo>
                  <a:lnTo>
                    <a:pt x="99" y="570"/>
                  </a:lnTo>
                  <a:lnTo>
                    <a:pt x="99" y="570"/>
                  </a:lnTo>
                  <a:lnTo>
                    <a:pt x="99" y="570"/>
                  </a:lnTo>
                  <a:lnTo>
                    <a:pt x="98" y="570"/>
                  </a:lnTo>
                  <a:lnTo>
                    <a:pt x="98" y="570"/>
                  </a:lnTo>
                  <a:lnTo>
                    <a:pt x="98" y="570"/>
                  </a:lnTo>
                  <a:lnTo>
                    <a:pt x="98" y="570"/>
                  </a:lnTo>
                  <a:lnTo>
                    <a:pt x="98" y="570"/>
                  </a:lnTo>
                  <a:lnTo>
                    <a:pt x="98" y="570"/>
                  </a:lnTo>
                  <a:lnTo>
                    <a:pt x="98" y="570"/>
                  </a:lnTo>
                  <a:lnTo>
                    <a:pt x="98" y="570"/>
                  </a:lnTo>
                  <a:lnTo>
                    <a:pt x="98" y="570"/>
                  </a:lnTo>
                  <a:lnTo>
                    <a:pt x="98" y="570"/>
                  </a:lnTo>
                  <a:lnTo>
                    <a:pt x="98" y="570"/>
                  </a:lnTo>
                  <a:lnTo>
                    <a:pt x="97" y="570"/>
                  </a:lnTo>
                  <a:lnTo>
                    <a:pt x="97" y="570"/>
                  </a:lnTo>
                  <a:lnTo>
                    <a:pt x="97" y="570"/>
                  </a:lnTo>
                  <a:lnTo>
                    <a:pt x="97" y="570"/>
                  </a:lnTo>
                  <a:lnTo>
                    <a:pt x="97" y="570"/>
                  </a:lnTo>
                  <a:lnTo>
                    <a:pt x="97" y="570"/>
                  </a:lnTo>
                  <a:lnTo>
                    <a:pt x="97" y="570"/>
                  </a:lnTo>
                  <a:lnTo>
                    <a:pt x="97" y="570"/>
                  </a:lnTo>
                  <a:lnTo>
                    <a:pt x="97" y="570"/>
                  </a:lnTo>
                  <a:lnTo>
                    <a:pt x="97" y="570"/>
                  </a:lnTo>
                  <a:lnTo>
                    <a:pt x="97" y="570"/>
                  </a:lnTo>
                  <a:lnTo>
                    <a:pt x="96" y="570"/>
                  </a:lnTo>
                  <a:lnTo>
                    <a:pt x="96" y="570"/>
                  </a:lnTo>
                  <a:lnTo>
                    <a:pt x="96" y="570"/>
                  </a:lnTo>
                  <a:lnTo>
                    <a:pt x="96" y="570"/>
                  </a:lnTo>
                  <a:lnTo>
                    <a:pt x="96" y="570"/>
                  </a:lnTo>
                  <a:lnTo>
                    <a:pt x="96" y="570"/>
                  </a:lnTo>
                  <a:lnTo>
                    <a:pt x="96" y="570"/>
                  </a:lnTo>
                  <a:lnTo>
                    <a:pt x="96" y="570"/>
                  </a:lnTo>
                  <a:lnTo>
                    <a:pt x="96" y="570"/>
                  </a:lnTo>
                  <a:lnTo>
                    <a:pt x="96" y="570"/>
                  </a:lnTo>
                  <a:lnTo>
                    <a:pt x="95" y="570"/>
                  </a:lnTo>
                  <a:lnTo>
                    <a:pt x="95" y="570"/>
                  </a:lnTo>
                  <a:lnTo>
                    <a:pt x="95" y="570"/>
                  </a:lnTo>
                  <a:lnTo>
                    <a:pt x="95" y="570"/>
                  </a:lnTo>
                  <a:lnTo>
                    <a:pt x="95" y="570"/>
                  </a:lnTo>
                  <a:lnTo>
                    <a:pt x="95" y="570"/>
                  </a:lnTo>
                  <a:lnTo>
                    <a:pt x="95" y="570"/>
                  </a:lnTo>
                  <a:lnTo>
                    <a:pt x="95" y="570"/>
                  </a:lnTo>
                  <a:lnTo>
                    <a:pt x="95" y="570"/>
                  </a:lnTo>
                  <a:lnTo>
                    <a:pt x="95" y="570"/>
                  </a:lnTo>
                  <a:lnTo>
                    <a:pt x="95" y="570"/>
                  </a:lnTo>
                  <a:lnTo>
                    <a:pt x="95" y="570"/>
                  </a:lnTo>
                  <a:lnTo>
                    <a:pt x="94" y="570"/>
                  </a:lnTo>
                  <a:lnTo>
                    <a:pt x="94" y="570"/>
                  </a:lnTo>
                  <a:lnTo>
                    <a:pt x="94" y="570"/>
                  </a:lnTo>
                  <a:lnTo>
                    <a:pt x="94" y="570"/>
                  </a:lnTo>
                  <a:lnTo>
                    <a:pt x="94" y="570"/>
                  </a:lnTo>
                  <a:lnTo>
                    <a:pt x="94" y="570"/>
                  </a:lnTo>
                  <a:lnTo>
                    <a:pt x="94" y="570"/>
                  </a:lnTo>
                  <a:lnTo>
                    <a:pt x="94" y="570"/>
                  </a:lnTo>
                  <a:lnTo>
                    <a:pt x="94" y="570"/>
                  </a:lnTo>
                  <a:lnTo>
                    <a:pt x="94" y="570"/>
                  </a:lnTo>
                  <a:lnTo>
                    <a:pt x="94" y="570"/>
                  </a:lnTo>
                  <a:lnTo>
                    <a:pt x="94" y="570"/>
                  </a:lnTo>
                  <a:lnTo>
                    <a:pt x="93" y="570"/>
                  </a:lnTo>
                  <a:lnTo>
                    <a:pt x="93" y="570"/>
                  </a:lnTo>
                  <a:lnTo>
                    <a:pt x="93" y="570"/>
                  </a:lnTo>
                  <a:lnTo>
                    <a:pt x="93" y="570"/>
                  </a:lnTo>
                  <a:lnTo>
                    <a:pt x="93" y="570"/>
                  </a:lnTo>
                  <a:lnTo>
                    <a:pt x="93" y="570"/>
                  </a:lnTo>
                  <a:lnTo>
                    <a:pt x="93" y="570"/>
                  </a:lnTo>
                  <a:lnTo>
                    <a:pt x="93" y="570"/>
                  </a:lnTo>
                  <a:lnTo>
                    <a:pt x="93" y="570"/>
                  </a:lnTo>
                  <a:lnTo>
                    <a:pt x="93" y="570"/>
                  </a:lnTo>
                  <a:lnTo>
                    <a:pt x="92" y="570"/>
                  </a:lnTo>
                  <a:lnTo>
                    <a:pt x="92" y="570"/>
                  </a:lnTo>
                  <a:lnTo>
                    <a:pt x="92" y="570"/>
                  </a:lnTo>
                  <a:lnTo>
                    <a:pt x="92" y="570"/>
                  </a:lnTo>
                  <a:lnTo>
                    <a:pt x="92" y="570"/>
                  </a:lnTo>
                  <a:lnTo>
                    <a:pt x="92" y="570"/>
                  </a:lnTo>
                  <a:lnTo>
                    <a:pt x="92" y="570"/>
                  </a:lnTo>
                  <a:lnTo>
                    <a:pt x="92" y="570"/>
                  </a:lnTo>
                  <a:lnTo>
                    <a:pt x="92" y="570"/>
                  </a:lnTo>
                  <a:lnTo>
                    <a:pt x="92" y="570"/>
                  </a:lnTo>
                  <a:lnTo>
                    <a:pt x="92" y="570"/>
                  </a:lnTo>
                  <a:lnTo>
                    <a:pt x="91" y="570"/>
                  </a:lnTo>
                  <a:lnTo>
                    <a:pt x="91" y="570"/>
                  </a:lnTo>
                  <a:lnTo>
                    <a:pt x="91" y="570"/>
                  </a:lnTo>
                  <a:lnTo>
                    <a:pt x="91" y="570"/>
                  </a:lnTo>
                  <a:lnTo>
                    <a:pt x="91" y="570"/>
                  </a:lnTo>
                  <a:lnTo>
                    <a:pt x="91" y="570"/>
                  </a:lnTo>
                  <a:lnTo>
                    <a:pt x="91" y="570"/>
                  </a:lnTo>
                  <a:lnTo>
                    <a:pt x="91" y="570"/>
                  </a:lnTo>
                  <a:lnTo>
                    <a:pt x="91" y="570"/>
                  </a:lnTo>
                  <a:lnTo>
                    <a:pt x="91" y="570"/>
                  </a:lnTo>
                  <a:lnTo>
                    <a:pt x="91" y="570"/>
                  </a:lnTo>
                  <a:lnTo>
                    <a:pt x="91" y="570"/>
                  </a:lnTo>
                  <a:lnTo>
                    <a:pt x="90" y="570"/>
                  </a:lnTo>
                  <a:lnTo>
                    <a:pt x="90" y="570"/>
                  </a:lnTo>
                  <a:lnTo>
                    <a:pt x="90" y="570"/>
                  </a:lnTo>
                  <a:lnTo>
                    <a:pt x="90" y="570"/>
                  </a:lnTo>
                  <a:lnTo>
                    <a:pt x="90" y="570"/>
                  </a:lnTo>
                  <a:lnTo>
                    <a:pt x="90" y="570"/>
                  </a:lnTo>
                  <a:lnTo>
                    <a:pt x="90" y="570"/>
                  </a:lnTo>
                  <a:lnTo>
                    <a:pt x="90" y="570"/>
                  </a:lnTo>
                  <a:lnTo>
                    <a:pt x="90" y="570"/>
                  </a:lnTo>
                  <a:lnTo>
                    <a:pt x="90" y="570"/>
                  </a:lnTo>
                  <a:lnTo>
                    <a:pt x="89" y="570"/>
                  </a:lnTo>
                  <a:lnTo>
                    <a:pt x="89" y="570"/>
                  </a:lnTo>
                  <a:lnTo>
                    <a:pt x="89" y="570"/>
                  </a:lnTo>
                  <a:lnTo>
                    <a:pt x="89" y="570"/>
                  </a:lnTo>
                  <a:lnTo>
                    <a:pt x="89" y="570"/>
                  </a:lnTo>
                  <a:lnTo>
                    <a:pt x="89" y="570"/>
                  </a:lnTo>
                  <a:lnTo>
                    <a:pt x="89" y="570"/>
                  </a:lnTo>
                  <a:lnTo>
                    <a:pt x="89" y="570"/>
                  </a:lnTo>
                  <a:lnTo>
                    <a:pt x="89" y="570"/>
                  </a:lnTo>
                  <a:lnTo>
                    <a:pt x="89" y="570"/>
                  </a:lnTo>
                  <a:lnTo>
                    <a:pt x="89" y="570"/>
                  </a:lnTo>
                  <a:lnTo>
                    <a:pt x="89" y="570"/>
                  </a:lnTo>
                  <a:lnTo>
                    <a:pt x="88" y="570"/>
                  </a:lnTo>
                  <a:lnTo>
                    <a:pt x="88" y="570"/>
                  </a:lnTo>
                  <a:lnTo>
                    <a:pt x="88" y="570"/>
                  </a:lnTo>
                  <a:lnTo>
                    <a:pt x="88" y="570"/>
                  </a:lnTo>
                  <a:lnTo>
                    <a:pt x="88" y="570"/>
                  </a:lnTo>
                  <a:lnTo>
                    <a:pt x="88" y="570"/>
                  </a:lnTo>
                  <a:lnTo>
                    <a:pt x="88" y="570"/>
                  </a:lnTo>
                  <a:lnTo>
                    <a:pt x="88" y="570"/>
                  </a:lnTo>
                  <a:lnTo>
                    <a:pt x="88" y="570"/>
                  </a:lnTo>
                  <a:lnTo>
                    <a:pt x="88" y="570"/>
                  </a:lnTo>
                  <a:lnTo>
                    <a:pt x="87" y="570"/>
                  </a:lnTo>
                  <a:lnTo>
                    <a:pt x="87" y="570"/>
                  </a:lnTo>
                  <a:lnTo>
                    <a:pt x="87" y="570"/>
                  </a:lnTo>
                  <a:lnTo>
                    <a:pt x="87" y="570"/>
                  </a:lnTo>
                  <a:lnTo>
                    <a:pt x="87" y="570"/>
                  </a:lnTo>
                  <a:lnTo>
                    <a:pt x="87" y="570"/>
                  </a:lnTo>
                  <a:lnTo>
                    <a:pt x="87" y="570"/>
                  </a:lnTo>
                  <a:lnTo>
                    <a:pt x="87" y="570"/>
                  </a:lnTo>
                  <a:lnTo>
                    <a:pt x="87" y="570"/>
                  </a:lnTo>
                  <a:lnTo>
                    <a:pt x="87" y="570"/>
                  </a:lnTo>
                  <a:lnTo>
                    <a:pt x="87" y="570"/>
                  </a:lnTo>
                  <a:lnTo>
                    <a:pt x="87" y="570"/>
                  </a:lnTo>
                  <a:lnTo>
                    <a:pt x="86" y="570"/>
                  </a:lnTo>
                  <a:lnTo>
                    <a:pt x="86" y="570"/>
                  </a:lnTo>
                  <a:lnTo>
                    <a:pt x="86" y="570"/>
                  </a:lnTo>
                  <a:lnTo>
                    <a:pt x="86" y="570"/>
                  </a:lnTo>
                  <a:lnTo>
                    <a:pt x="86" y="570"/>
                  </a:lnTo>
                  <a:lnTo>
                    <a:pt x="86" y="570"/>
                  </a:lnTo>
                  <a:lnTo>
                    <a:pt x="86" y="570"/>
                  </a:lnTo>
                  <a:lnTo>
                    <a:pt x="86" y="570"/>
                  </a:lnTo>
                  <a:lnTo>
                    <a:pt x="86" y="570"/>
                  </a:lnTo>
                  <a:lnTo>
                    <a:pt x="86" y="570"/>
                  </a:lnTo>
                  <a:lnTo>
                    <a:pt x="86" y="570"/>
                  </a:lnTo>
                  <a:lnTo>
                    <a:pt x="85" y="570"/>
                  </a:lnTo>
                  <a:lnTo>
                    <a:pt x="85" y="570"/>
                  </a:lnTo>
                  <a:lnTo>
                    <a:pt x="85" y="570"/>
                  </a:lnTo>
                  <a:lnTo>
                    <a:pt x="85" y="570"/>
                  </a:lnTo>
                  <a:lnTo>
                    <a:pt x="85" y="570"/>
                  </a:lnTo>
                  <a:lnTo>
                    <a:pt x="85" y="570"/>
                  </a:lnTo>
                  <a:lnTo>
                    <a:pt x="85" y="570"/>
                  </a:lnTo>
                  <a:lnTo>
                    <a:pt x="85" y="570"/>
                  </a:lnTo>
                  <a:lnTo>
                    <a:pt x="85" y="570"/>
                  </a:lnTo>
                  <a:lnTo>
                    <a:pt x="85" y="570"/>
                  </a:lnTo>
                  <a:lnTo>
                    <a:pt x="85" y="570"/>
                  </a:lnTo>
                  <a:lnTo>
                    <a:pt x="84" y="570"/>
                  </a:lnTo>
                  <a:lnTo>
                    <a:pt x="84" y="570"/>
                  </a:lnTo>
                  <a:lnTo>
                    <a:pt x="84" y="570"/>
                  </a:lnTo>
                  <a:lnTo>
                    <a:pt x="84" y="570"/>
                  </a:lnTo>
                  <a:lnTo>
                    <a:pt x="84" y="570"/>
                  </a:lnTo>
                  <a:lnTo>
                    <a:pt x="84" y="570"/>
                  </a:lnTo>
                  <a:lnTo>
                    <a:pt x="84" y="570"/>
                  </a:lnTo>
                  <a:lnTo>
                    <a:pt x="84" y="570"/>
                  </a:lnTo>
                  <a:lnTo>
                    <a:pt x="84" y="570"/>
                  </a:lnTo>
                  <a:lnTo>
                    <a:pt x="84" y="570"/>
                  </a:lnTo>
                  <a:lnTo>
                    <a:pt x="84" y="570"/>
                  </a:lnTo>
                  <a:lnTo>
                    <a:pt x="83" y="570"/>
                  </a:lnTo>
                  <a:lnTo>
                    <a:pt x="83" y="570"/>
                  </a:lnTo>
                  <a:lnTo>
                    <a:pt x="83" y="570"/>
                  </a:lnTo>
                  <a:lnTo>
                    <a:pt x="83" y="570"/>
                  </a:lnTo>
                  <a:lnTo>
                    <a:pt x="83" y="570"/>
                  </a:lnTo>
                  <a:lnTo>
                    <a:pt x="83" y="570"/>
                  </a:lnTo>
                  <a:lnTo>
                    <a:pt x="83" y="570"/>
                  </a:lnTo>
                  <a:lnTo>
                    <a:pt x="83" y="570"/>
                  </a:lnTo>
                  <a:lnTo>
                    <a:pt x="83" y="570"/>
                  </a:lnTo>
                  <a:lnTo>
                    <a:pt x="83" y="570"/>
                  </a:lnTo>
                  <a:lnTo>
                    <a:pt x="82" y="570"/>
                  </a:lnTo>
                  <a:lnTo>
                    <a:pt x="82" y="570"/>
                  </a:lnTo>
                  <a:lnTo>
                    <a:pt x="82" y="570"/>
                  </a:lnTo>
                  <a:lnTo>
                    <a:pt x="82" y="570"/>
                  </a:lnTo>
                  <a:lnTo>
                    <a:pt x="82" y="570"/>
                  </a:lnTo>
                  <a:lnTo>
                    <a:pt x="82" y="570"/>
                  </a:lnTo>
                  <a:lnTo>
                    <a:pt x="82" y="570"/>
                  </a:lnTo>
                  <a:lnTo>
                    <a:pt x="82" y="570"/>
                  </a:lnTo>
                  <a:lnTo>
                    <a:pt x="82" y="570"/>
                  </a:lnTo>
                  <a:lnTo>
                    <a:pt x="82" y="570"/>
                  </a:lnTo>
                  <a:lnTo>
                    <a:pt x="82" y="570"/>
                  </a:lnTo>
                  <a:lnTo>
                    <a:pt x="82"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0" y="570"/>
                  </a:lnTo>
                  <a:lnTo>
                    <a:pt x="80" y="570"/>
                  </a:lnTo>
                  <a:lnTo>
                    <a:pt x="80" y="570"/>
                  </a:lnTo>
                  <a:lnTo>
                    <a:pt x="80" y="570"/>
                  </a:lnTo>
                  <a:lnTo>
                    <a:pt x="80" y="570"/>
                  </a:lnTo>
                  <a:lnTo>
                    <a:pt x="80" y="570"/>
                  </a:lnTo>
                  <a:lnTo>
                    <a:pt x="80" y="570"/>
                  </a:lnTo>
                  <a:lnTo>
                    <a:pt x="80" y="570"/>
                  </a:lnTo>
                  <a:lnTo>
                    <a:pt x="80" y="570"/>
                  </a:lnTo>
                  <a:lnTo>
                    <a:pt x="80" y="570"/>
                  </a:lnTo>
                  <a:lnTo>
                    <a:pt x="79" y="570"/>
                  </a:lnTo>
                  <a:lnTo>
                    <a:pt x="79" y="570"/>
                  </a:lnTo>
                  <a:lnTo>
                    <a:pt x="79" y="570"/>
                  </a:lnTo>
                  <a:lnTo>
                    <a:pt x="79" y="570"/>
                  </a:lnTo>
                  <a:lnTo>
                    <a:pt x="79" y="570"/>
                  </a:lnTo>
                  <a:lnTo>
                    <a:pt x="79" y="570"/>
                  </a:lnTo>
                  <a:lnTo>
                    <a:pt x="79" y="570"/>
                  </a:lnTo>
                  <a:lnTo>
                    <a:pt x="79" y="570"/>
                  </a:lnTo>
                  <a:lnTo>
                    <a:pt x="79" y="570"/>
                  </a:lnTo>
                  <a:lnTo>
                    <a:pt x="79" y="570"/>
                  </a:lnTo>
                  <a:lnTo>
                    <a:pt x="79" y="570"/>
                  </a:lnTo>
                  <a:lnTo>
                    <a:pt x="78" y="570"/>
                  </a:lnTo>
                  <a:lnTo>
                    <a:pt x="78" y="570"/>
                  </a:lnTo>
                  <a:lnTo>
                    <a:pt x="78" y="570"/>
                  </a:lnTo>
                  <a:lnTo>
                    <a:pt x="78" y="570"/>
                  </a:lnTo>
                  <a:lnTo>
                    <a:pt x="78" y="570"/>
                  </a:lnTo>
                  <a:lnTo>
                    <a:pt x="78" y="570"/>
                  </a:lnTo>
                  <a:lnTo>
                    <a:pt x="78" y="570"/>
                  </a:lnTo>
                  <a:lnTo>
                    <a:pt x="78" y="570"/>
                  </a:lnTo>
                  <a:lnTo>
                    <a:pt x="78" y="570"/>
                  </a:lnTo>
                  <a:lnTo>
                    <a:pt x="78" y="570"/>
                  </a:lnTo>
                  <a:lnTo>
                    <a:pt x="78" y="570"/>
                  </a:lnTo>
                  <a:lnTo>
                    <a:pt x="78" y="570"/>
                  </a:lnTo>
                  <a:lnTo>
                    <a:pt x="77" y="570"/>
                  </a:lnTo>
                  <a:lnTo>
                    <a:pt x="77" y="570"/>
                  </a:lnTo>
                  <a:lnTo>
                    <a:pt x="77" y="570"/>
                  </a:lnTo>
                  <a:lnTo>
                    <a:pt x="77" y="570"/>
                  </a:lnTo>
                  <a:lnTo>
                    <a:pt x="77" y="570"/>
                  </a:lnTo>
                  <a:lnTo>
                    <a:pt x="77" y="570"/>
                  </a:lnTo>
                  <a:lnTo>
                    <a:pt x="77" y="570"/>
                  </a:lnTo>
                  <a:lnTo>
                    <a:pt x="77" y="570"/>
                  </a:lnTo>
                  <a:lnTo>
                    <a:pt x="77" y="570"/>
                  </a:lnTo>
                  <a:lnTo>
                    <a:pt x="77" y="570"/>
                  </a:lnTo>
                  <a:lnTo>
                    <a:pt x="76" y="570"/>
                  </a:lnTo>
                  <a:lnTo>
                    <a:pt x="76" y="570"/>
                  </a:lnTo>
                  <a:lnTo>
                    <a:pt x="76" y="570"/>
                  </a:lnTo>
                  <a:lnTo>
                    <a:pt x="76" y="570"/>
                  </a:lnTo>
                  <a:lnTo>
                    <a:pt x="76" y="570"/>
                  </a:lnTo>
                  <a:lnTo>
                    <a:pt x="76" y="570"/>
                  </a:lnTo>
                  <a:lnTo>
                    <a:pt x="76" y="570"/>
                  </a:lnTo>
                  <a:lnTo>
                    <a:pt x="76" y="570"/>
                  </a:lnTo>
                  <a:lnTo>
                    <a:pt x="76" y="570"/>
                  </a:lnTo>
                  <a:lnTo>
                    <a:pt x="76" y="570"/>
                  </a:lnTo>
                  <a:lnTo>
                    <a:pt x="76" y="570"/>
                  </a:lnTo>
                  <a:lnTo>
                    <a:pt x="76" y="570"/>
                  </a:lnTo>
                  <a:lnTo>
                    <a:pt x="75" y="570"/>
                  </a:lnTo>
                  <a:lnTo>
                    <a:pt x="75" y="570"/>
                  </a:lnTo>
                  <a:lnTo>
                    <a:pt x="75" y="570"/>
                  </a:lnTo>
                  <a:lnTo>
                    <a:pt x="75" y="570"/>
                  </a:lnTo>
                  <a:lnTo>
                    <a:pt x="75" y="570"/>
                  </a:lnTo>
                  <a:lnTo>
                    <a:pt x="75" y="570"/>
                  </a:lnTo>
                  <a:lnTo>
                    <a:pt x="75" y="570"/>
                  </a:lnTo>
                  <a:lnTo>
                    <a:pt x="75" y="570"/>
                  </a:lnTo>
                  <a:lnTo>
                    <a:pt x="75" y="570"/>
                  </a:lnTo>
                  <a:lnTo>
                    <a:pt x="75" y="570"/>
                  </a:lnTo>
                  <a:lnTo>
                    <a:pt x="74" y="570"/>
                  </a:lnTo>
                  <a:lnTo>
                    <a:pt x="74" y="570"/>
                  </a:lnTo>
                  <a:lnTo>
                    <a:pt x="74" y="570"/>
                  </a:lnTo>
                  <a:lnTo>
                    <a:pt x="74" y="570"/>
                  </a:lnTo>
                  <a:lnTo>
                    <a:pt x="74" y="570"/>
                  </a:lnTo>
                  <a:lnTo>
                    <a:pt x="74" y="570"/>
                  </a:lnTo>
                  <a:lnTo>
                    <a:pt x="74" y="570"/>
                  </a:lnTo>
                  <a:lnTo>
                    <a:pt x="74" y="570"/>
                  </a:lnTo>
                  <a:lnTo>
                    <a:pt x="74" y="570"/>
                  </a:lnTo>
                  <a:lnTo>
                    <a:pt x="74" y="570"/>
                  </a:lnTo>
                  <a:lnTo>
                    <a:pt x="74" y="570"/>
                  </a:lnTo>
                  <a:lnTo>
                    <a:pt x="74" y="570"/>
                  </a:lnTo>
                  <a:lnTo>
                    <a:pt x="73" y="570"/>
                  </a:lnTo>
                  <a:lnTo>
                    <a:pt x="73" y="570"/>
                  </a:lnTo>
                  <a:lnTo>
                    <a:pt x="73" y="570"/>
                  </a:lnTo>
                  <a:lnTo>
                    <a:pt x="73" y="570"/>
                  </a:lnTo>
                  <a:lnTo>
                    <a:pt x="73" y="570"/>
                  </a:lnTo>
                  <a:lnTo>
                    <a:pt x="73" y="570"/>
                  </a:lnTo>
                  <a:lnTo>
                    <a:pt x="73" y="570"/>
                  </a:lnTo>
                  <a:lnTo>
                    <a:pt x="73" y="570"/>
                  </a:lnTo>
                  <a:lnTo>
                    <a:pt x="73" y="570"/>
                  </a:lnTo>
                  <a:lnTo>
                    <a:pt x="73" y="570"/>
                  </a:lnTo>
                  <a:lnTo>
                    <a:pt x="73" y="570"/>
                  </a:lnTo>
                  <a:lnTo>
                    <a:pt x="72" y="570"/>
                  </a:lnTo>
                  <a:lnTo>
                    <a:pt x="72" y="570"/>
                  </a:lnTo>
                  <a:lnTo>
                    <a:pt x="72" y="570"/>
                  </a:lnTo>
                  <a:lnTo>
                    <a:pt x="72" y="570"/>
                  </a:lnTo>
                  <a:lnTo>
                    <a:pt x="72" y="570"/>
                  </a:lnTo>
                  <a:lnTo>
                    <a:pt x="72" y="570"/>
                  </a:lnTo>
                  <a:lnTo>
                    <a:pt x="72" y="570"/>
                  </a:lnTo>
                  <a:lnTo>
                    <a:pt x="72" y="570"/>
                  </a:lnTo>
                  <a:lnTo>
                    <a:pt x="72" y="570"/>
                  </a:lnTo>
                  <a:lnTo>
                    <a:pt x="72" y="570"/>
                  </a:lnTo>
                  <a:lnTo>
                    <a:pt x="72" y="570"/>
                  </a:lnTo>
                  <a:lnTo>
                    <a:pt x="71" y="570"/>
                  </a:lnTo>
                  <a:lnTo>
                    <a:pt x="71" y="570"/>
                  </a:lnTo>
                  <a:lnTo>
                    <a:pt x="71" y="570"/>
                  </a:lnTo>
                  <a:lnTo>
                    <a:pt x="71" y="570"/>
                  </a:lnTo>
                  <a:lnTo>
                    <a:pt x="71" y="570"/>
                  </a:lnTo>
                  <a:lnTo>
                    <a:pt x="71" y="570"/>
                  </a:lnTo>
                  <a:lnTo>
                    <a:pt x="71" y="570"/>
                  </a:lnTo>
                  <a:lnTo>
                    <a:pt x="71" y="570"/>
                  </a:lnTo>
                  <a:lnTo>
                    <a:pt x="71" y="570"/>
                  </a:lnTo>
                  <a:lnTo>
                    <a:pt x="71" y="570"/>
                  </a:lnTo>
                  <a:lnTo>
                    <a:pt x="71" y="570"/>
                  </a:lnTo>
                  <a:lnTo>
                    <a:pt x="70" y="570"/>
                  </a:lnTo>
                  <a:lnTo>
                    <a:pt x="70" y="570"/>
                  </a:lnTo>
                  <a:lnTo>
                    <a:pt x="70" y="570"/>
                  </a:lnTo>
                  <a:lnTo>
                    <a:pt x="70" y="570"/>
                  </a:lnTo>
                  <a:lnTo>
                    <a:pt x="70" y="570"/>
                  </a:lnTo>
                  <a:lnTo>
                    <a:pt x="70" y="570"/>
                  </a:lnTo>
                  <a:lnTo>
                    <a:pt x="70" y="570"/>
                  </a:lnTo>
                  <a:lnTo>
                    <a:pt x="70" y="570"/>
                  </a:lnTo>
                  <a:lnTo>
                    <a:pt x="70" y="570"/>
                  </a:lnTo>
                  <a:lnTo>
                    <a:pt x="70" y="570"/>
                  </a:lnTo>
                  <a:lnTo>
                    <a:pt x="69" y="570"/>
                  </a:lnTo>
                  <a:lnTo>
                    <a:pt x="69" y="570"/>
                  </a:lnTo>
                  <a:lnTo>
                    <a:pt x="69" y="570"/>
                  </a:lnTo>
                  <a:lnTo>
                    <a:pt x="69" y="570"/>
                  </a:lnTo>
                  <a:lnTo>
                    <a:pt x="69" y="570"/>
                  </a:lnTo>
                  <a:lnTo>
                    <a:pt x="69" y="570"/>
                  </a:lnTo>
                  <a:lnTo>
                    <a:pt x="69" y="570"/>
                  </a:lnTo>
                  <a:lnTo>
                    <a:pt x="69" y="570"/>
                  </a:lnTo>
                  <a:lnTo>
                    <a:pt x="69" y="570"/>
                  </a:lnTo>
                  <a:lnTo>
                    <a:pt x="69" y="570"/>
                  </a:lnTo>
                  <a:lnTo>
                    <a:pt x="69" y="570"/>
                  </a:lnTo>
                  <a:lnTo>
                    <a:pt x="69" y="570"/>
                  </a:lnTo>
                  <a:lnTo>
                    <a:pt x="68" y="570"/>
                  </a:lnTo>
                  <a:lnTo>
                    <a:pt x="68" y="570"/>
                  </a:lnTo>
                  <a:lnTo>
                    <a:pt x="68" y="570"/>
                  </a:lnTo>
                  <a:lnTo>
                    <a:pt x="68" y="570"/>
                  </a:lnTo>
                  <a:lnTo>
                    <a:pt x="68" y="570"/>
                  </a:lnTo>
                  <a:lnTo>
                    <a:pt x="68" y="570"/>
                  </a:lnTo>
                  <a:lnTo>
                    <a:pt x="68" y="570"/>
                  </a:lnTo>
                  <a:lnTo>
                    <a:pt x="68" y="570"/>
                  </a:lnTo>
                  <a:lnTo>
                    <a:pt x="68" y="570"/>
                  </a:lnTo>
                  <a:lnTo>
                    <a:pt x="68" y="570"/>
                  </a:lnTo>
                  <a:lnTo>
                    <a:pt x="68" y="570"/>
                  </a:lnTo>
                  <a:lnTo>
                    <a:pt x="68" y="570"/>
                  </a:lnTo>
                  <a:lnTo>
                    <a:pt x="67" y="570"/>
                  </a:lnTo>
                  <a:lnTo>
                    <a:pt x="67" y="570"/>
                  </a:lnTo>
                  <a:lnTo>
                    <a:pt x="67" y="570"/>
                  </a:lnTo>
                  <a:lnTo>
                    <a:pt x="67" y="570"/>
                  </a:lnTo>
                  <a:lnTo>
                    <a:pt x="67" y="570"/>
                  </a:lnTo>
                  <a:lnTo>
                    <a:pt x="67" y="570"/>
                  </a:lnTo>
                  <a:lnTo>
                    <a:pt x="67" y="570"/>
                  </a:lnTo>
                  <a:lnTo>
                    <a:pt x="67" y="570"/>
                  </a:lnTo>
                  <a:lnTo>
                    <a:pt x="67" y="570"/>
                  </a:lnTo>
                  <a:lnTo>
                    <a:pt x="67" y="570"/>
                  </a:lnTo>
                  <a:lnTo>
                    <a:pt x="66" y="570"/>
                  </a:lnTo>
                  <a:lnTo>
                    <a:pt x="66" y="570"/>
                  </a:lnTo>
                  <a:lnTo>
                    <a:pt x="66" y="570"/>
                  </a:lnTo>
                  <a:lnTo>
                    <a:pt x="66" y="570"/>
                  </a:lnTo>
                  <a:lnTo>
                    <a:pt x="66" y="570"/>
                  </a:lnTo>
                  <a:lnTo>
                    <a:pt x="66" y="570"/>
                  </a:lnTo>
                  <a:lnTo>
                    <a:pt x="66" y="570"/>
                  </a:lnTo>
                  <a:lnTo>
                    <a:pt x="66" y="570"/>
                  </a:lnTo>
                  <a:lnTo>
                    <a:pt x="66" y="570"/>
                  </a:lnTo>
                  <a:lnTo>
                    <a:pt x="66" y="570"/>
                  </a:lnTo>
                  <a:lnTo>
                    <a:pt x="66" y="570"/>
                  </a:lnTo>
                  <a:lnTo>
                    <a:pt x="65" y="570"/>
                  </a:lnTo>
                  <a:lnTo>
                    <a:pt x="65" y="570"/>
                  </a:lnTo>
                  <a:lnTo>
                    <a:pt x="65" y="570"/>
                  </a:lnTo>
                  <a:lnTo>
                    <a:pt x="65" y="570"/>
                  </a:lnTo>
                  <a:lnTo>
                    <a:pt x="65" y="570"/>
                  </a:lnTo>
                  <a:lnTo>
                    <a:pt x="65" y="570"/>
                  </a:lnTo>
                  <a:lnTo>
                    <a:pt x="65" y="570"/>
                  </a:lnTo>
                  <a:lnTo>
                    <a:pt x="65" y="570"/>
                  </a:lnTo>
                  <a:lnTo>
                    <a:pt x="65" y="570"/>
                  </a:lnTo>
                  <a:lnTo>
                    <a:pt x="65" y="570"/>
                  </a:lnTo>
                  <a:lnTo>
                    <a:pt x="65" y="570"/>
                  </a:lnTo>
                  <a:lnTo>
                    <a:pt x="65" y="570"/>
                  </a:lnTo>
                  <a:lnTo>
                    <a:pt x="64" y="570"/>
                  </a:lnTo>
                  <a:lnTo>
                    <a:pt x="64" y="570"/>
                  </a:lnTo>
                  <a:lnTo>
                    <a:pt x="64" y="570"/>
                  </a:lnTo>
                  <a:lnTo>
                    <a:pt x="64" y="570"/>
                  </a:lnTo>
                  <a:lnTo>
                    <a:pt x="64" y="570"/>
                  </a:lnTo>
                  <a:lnTo>
                    <a:pt x="64" y="570"/>
                  </a:lnTo>
                  <a:lnTo>
                    <a:pt x="64" y="570"/>
                  </a:lnTo>
                  <a:lnTo>
                    <a:pt x="64" y="570"/>
                  </a:lnTo>
                  <a:lnTo>
                    <a:pt x="64" y="570"/>
                  </a:lnTo>
                  <a:lnTo>
                    <a:pt x="64" y="570"/>
                  </a:lnTo>
                  <a:lnTo>
                    <a:pt x="63" y="570"/>
                  </a:lnTo>
                  <a:lnTo>
                    <a:pt x="63" y="570"/>
                  </a:lnTo>
                  <a:lnTo>
                    <a:pt x="63" y="570"/>
                  </a:lnTo>
                  <a:lnTo>
                    <a:pt x="63" y="570"/>
                  </a:lnTo>
                  <a:lnTo>
                    <a:pt x="63" y="570"/>
                  </a:lnTo>
                  <a:lnTo>
                    <a:pt x="63" y="570"/>
                  </a:lnTo>
                  <a:lnTo>
                    <a:pt x="63" y="570"/>
                  </a:lnTo>
                  <a:lnTo>
                    <a:pt x="63" y="570"/>
                  </a:lnTo>
                  <a:lnTo>
                    <a:pt x="63" y="570"/>
                  </a:lnTo>
                  <a:lnTo>
                    <a:pt x="63" y="570"/>
                  </a:lnTo>
                  <a:lnTo>
                    <a:pt x="63" y="570"/>
                  </a:lnTo>
                  <a:lnTo>
                    <a:pt x="63" y="570"/>
                  </a:lnTo>
                  <a:lnTo>
                    <a:pt x="62" y="570"/>
                  </a:lnTo>
                  <a:lnTo>
                    <a:pt x="62" y="570"/>
                  </a:lnTo>
                  <a:lnTo>
                    <a:pt x="62" y="570"/>
                  </a:lnTo>
                  <a:lnTo>
                    <a:pt x="62" y="570"/>
                  </a:lnTo>
                  <a:lnTo>
                    <a:pt x="62" y="570"/>
                  </a:lnTo>
                  <a:lnTo>
                    <a:pt x="62" y="570"/>
                  </a:lnTo>
                  <a:lnTo>
                    <a:pt x="62" y="570"/>
                  </a:lnTo>
                  <a:lnTo>
                    <a:pt x="62" y="570"/>
                  </a:lnTo>
                  <a:lnTo>
                    <a:pt x="62" y="570"/>
                  </a:lnTo>
                  <a:lnTo>
                    <a:pt x="62" y="570"/>
                  </a:lnTo>
                  <a:lnTo>
                    <a:pt x="61" y="570"/>
                  </a:lnTo>
                  <a:lnTo>
                    <a:pt x="61" y="570"/>
                  </a:lnTo>
                  <a:lnTo>
                    <a:pt x="61" y="570"/>
                  </a:lnTo>
                  <a:lnTo>
                    <a:pt x="61" y="570"/>
                  </a:lnTo>
                  <a:lnTo>
                    <a:pt x="61" y="570"/>
                  </a:lnTo>
                  <a:lnTo>
                    <a:pt x="61" y="570"/>
                  </a:lnTo>
                  <a:lnTo>
                    <a:pt x="61" y="570"/>
                  </a:lnTo>
                  <a:lnTo>
                    <a:pt x="61" y="570"/>
                  </a:lnTo>
                  <a:lnTo>
                    <a:pt x="61" y="570"/>
                  </a:lnTo>
                  <a:lnTo>
                    <a:pt x="61" y="570"/>
                  </a:lnTo>
                  <a:lnTo>
                    <a:pt x="61" y="570"/>
                  </a:lnTo>
                  <a:lnTo>
                    <a:pt x="61" y="570"/>
                  </a:lnTo>
                  <a:lnTo>
                    <a:pt x="60" y="570"/>
                  </a:lnTo>
                  <a:lnTo>
                    <a:pt x="60" y="570"/>
                  </a:lnTo>
                  <a:lnTo>
                    <a:pt x="60" y="570"/>
                  </a:lnTo>
                  <a:lnTo>
                    <a:pt x="60" y="570"/>
                  </a:lnTo>
                  <a:lnTo>
                    <a:pt x="60" y="570"/>
                  </a:lnTo>
                  <a:lnTo>
                    <a:pt x="60" y="570"/>
                  </a:lnTo>
                  <a:lnTo>
                    <a:pt x="60" y="570"/>
                  </a:lnTo>
                  <a:lnTo>
                    <a:pt x="60" y="570"/>
                  </a:lnTo>
                  <a:lnTo>
                    <a:pt x="60" y="570"/>
                  </a:lnTo>
                  <a:lnTo>
                    <a:pt x="60" y="570"/>
                  </a:lnTo>
                  <a:lnTo>
                    <a:pt x="60" y="570"/>
                  </a:lnTo>
                  <a:lnTo>
                    <a:pt x="59" y="570"/>
                  </a:lnTo>
                  <a:lnTo>
                    <a:pt x="59" y="570"/>
                  </a:lnTo>
                  <a:lnTo>
                    <a:pt x="59" y="570"/>
                  </a:lnTo>
                  <a:lnTo>
                    <a:pt x="59" y="570"/>
                  </a:lnTo>
                  <a:lnTo>
                    <a:pt x="59" y="570"/>
                  </a:lnTo>
                  <a:lnTo>
                    <a:pt x="59" y="570"/>
                  </a:lnTo>
                  <a:lnTo>
                    <a:pt x="59" y="570"/>
                  </a:lnTo>
                  <a:lnTo>
                    <a:pt x="59" y="570"/>
                  </a:lnTo>
                  <a:lnTo>
                    <a:pt x="59" y="570"/>
                  </a:lnTo>
                  <a:lnTo>
                    <a:pt x="59" y="570"/>
                  </a:lnTo>
                  <a:lnTo>
                    <a:pt x="59" y="570"/>
                  </a:lnTo>
                  <a:lnTo>
                    <a:pt x="58" y="570"/>
                  </a:lnTo>
                  <a:lnTo>
                    <a:pt x="58" y="570"/>
                  </a:lnTo>
                  <a:lnTo>
                    <a:pt x="58" y="570"/>
                  </a:lnTo>
                  <a:lnTo>
                    <a:pt x="58" y="570"/>
                  </a:lnTo>
                  <a:lnTo>
                    <a:pt x="58" y="570"/>
                  </a:lnTo>
                  <a:lnTo>
                    <a:pt x="58" y="570"/>
                  </a:lnTo>
                  <a:lnTo>
                    <a:pt x="58" y="570"/>
                  </a:lnTo>
                  <a:lnTo>
                    <a:pt x="58" y="570"/>
                  </a:lnTo>
                  <a:lnTo>
                    <a:pt x="58" y="570"/>
                  </a:lnTo>
                  <a:lnTo>
                    <a:pt x="58" y="570"/>
                  </a:lnTo>
                  <a:lnTo>
                    <a:pt x="58" y="570"/>
                  </a:lnTo>
                  <a:lnTo>
                    <a:pt x="57" y="570"/>
                  </a:lnTo>
                  <a:lnTo>
                    <a:pt x="57" y="570"/>
                  </a:lnTo>
                  <a:lnTo>
                    <a:pt x="57" y="570"/>
                  </a:lnTo>
                  <a:lnTo>
                    <a:pt x="57" y="570"/>
                  </a:lnTo>
                  <a:lnTo>
                    <a:pt x="57" y="570"/>
                  </a:lnTo>
                  <a:lnTo>
                    <a:pt x="57" y="570"/>
                  </a:lnTo>
                  <a:lnTo>
                    <a:pt x="57" y="570"/>
                  </a:lnTo>
                  <a:lnTo>
                    <a:pt x="57" y="570"/>
                  </a:lnTo>
                  <a:lnTo>
                    <a:pt x="57" y="570"/>
                  </a:lnTo>
                  <a:lnTo>
                    <a:pt x="57" y="570"/>
                  </a:lnTo>
                  <a:lnTo>
                    <a:pt x="56" y="570"/>
                  </a:lnTo>
                  <a:lnTo>
                    <a:pt x="56" y="570"/>
                  </a:lnTo>
                  <a:lnTo>
                    <a:pt x="56" y="570"/>
                  </a:lnTo>
                  <a:lnTo>
                    <a:pt x="56" y="570"/>
                  </a:lnTo>
                  <a:lnTo>
                    <a:pt x="56" y="570"/>
                  </a:lnTo>
                  <a:lnTo>
                    <a:pt x="56" y="570"/>
                  </a:lnTo>
                  <a:lnTo>
                    <a:pt x="56" y="570"/>
                  </a:lnTo>
                  <a:lnTo>
                    <a:pt x="56" y="570"/>
                  </a:lnTo>
                  <a:lnTo>
                    <a:pt x="56" y="570"/>
                  </a:lnTo>
                  <a:lnTo>
                    <a:pt x="56" y="570"/>
                  </a:lnTo>
                  <a:lnTo>
                    <a:pt x="56" y="570"/>
                  </a:lnTo>
                  <a:lnTo>
                    <a:pt x="56" y="570"/>
                  </a:lnTo>
                  <a:lnTo>
                    <a:pt x="55" y="570"/>
                  </a:lnTo>
                  <a:lnTo>
                    <a:pt x="55" y="570"/>
                  </a:lnTo>
                  <a:lnTo>
                    <a:pt x="55" y="570"/>
                  </a:lnTo>
                  <a:lnTo>
                    <a:pt x="55" y="570"/>
                  </a:lnTo>
                  <a:lnTo>
                    <a:pt x="55" y="570"/>
                  </a:lnTo>
                  <a:lnTo>
                    <a:pt x="55" y="570"/>
                  </a:lnTo>
                  <a:lnTo>
                    <a:pt x="55" y="570"/>
                  </a:lnTo>
                  <a:lnTo>
                    <a:pt x="55" y="570"/>
                  </a:lnTo>
                  <a:lnTo>
                    <a:pt x="55" y="570"/>
                  </a:lnTo>
                  <a:lnTo>
                    <a:pt x="55" y="570"/>
                  </a:lnTo>
                  <a:lnTo>
                    <a:pt x="55" y="570"/>
                  </a:lnTo>
                  <a:lnTo>
                    <a:pt x="55" y="570"/>
                  </a:lnTo>
                  <a:lnTo>
                    <a:pt x="54" y="570"/>
                  </a:lnTo>
                  <a:lnTo>
                    <a:pt x="54" y="570"/>
                  </a:lnTo>
                  <a:lnTo>
                    <a:pt x="54" y="570"/>
                  </a:lnTo>
                  <a:lnTo>
                    <a:pt x="54" y="570"/>
                  </a:lnTo>
                  <a:lnTo>
                    <a:pt x="54" y="570"/>
                  </a:lnTo>
                  <a:lnTo>
                    <a:pt x="54" y="570"/>
                  </a:lnTo>
                  <a:lnTo>
                    <a:pt x="54" y="570"/>
                  </a:lnTo>
                  <a:lnTo>
                    <a:pt x="54" y="570"/>
                  </a:lnTo>
                  <a:lnTo>
                    <a:pt x="54" y="570"/>
                  </a:lnTo>
                  <a:lnTo>
                    <a:pt x="54" y="570"/>
                  </a:lnTo>
                  <a:lnTo>
                    <a:pt x="53" y="570"/>
                  </a:lnTo>
                  <a:lnTo>
                    <a:pt x="53" y="570"/>
                  </a:lnTo>
                  <a:lnTo>
                    <a:pt x="53" y="570"/>
                  </a:lnTo>
                  <a:lnTo>
                    <a:pt x="53" y="570"/>
                  </a:lnTo>
                  <a:lnTo>
                    <a:pt x="53" y="570"/>
                  </a:lnTo>
                  <a:lnTo>
                    <a:pt x="53" y="570"/>
                  </a:lnTo>
                  <a:lnTo>
                    <a:pt x="53" y="570"/>
                  </a:lnTo>
                  <a:lnTo>
                    <a:pt x="53" y="570"/>
                  </a:lnTo>
                  <a:lnTo>
                    <a:pt x="53" y="570"/>
                  </a:lnTo>
                  <a:lnTo>
                    <a:pt x="53" y="570"/>
                  </a:lnTo>
                  <a:lnTo>
                    <a:pt x="53" y="570"/>
                  </a:lnTo>
                  <a:lnTo>
                    <a:pt x="52" y="570"/>
                  </a:lnTo>
                  <a:lnTo>
                    <a:pt x="52" y="570"/>
                  </a:lnTo>
                  <a:lnTo>
                    <a:pt x="52" y="570"/>
                  </a:lnTo>
                  <a:lnTo>
                    <a:pt x="52" y="570"/>
                  </a:lnTo>
                  <a:lnTo>
                    <a:pt x="52" y="570"/>
                  </a:lnTo>
                  <a:lnTo>
                    <a:pt x="52" y="570"/>
                  </a:lnTo>
                  <a:lnTo>
                    <a:pt x="52" y="570"/>
                  </a:lnTo>
                  <a:lnTo>
                    <a:pt x="52" y="570"/>
                  </a:lnTo>
                  <a:lnTo>
                    <a:pt x="52" y="570"/>
                  </a:lnTo>
                  <a:lnTo>
                    <a:pt x="52" y="570"/>
                  </a:lnTo>
                  <a:lnTo>
                    <a:pt x="52" y="570"/>
                  </a:lnTo>
                  <a:lnTo>
                    <a:pt x="52" y="570"/>
                  </a:lnTo>
                  <a:lnTo>
                    <a:pt x="51" y="570"/>
                  </a:lnTo>
                  <a:lnTo>
                    <a:pt x="51" y="570"/>
                  </a:lnTo>
                  <a:lnTo>
                    <a:pt x="51" y="570"/>
                  </a:lnTo>
                  <a:lnTo>
                    <a:pt x="51" y="570"/>
                  </a:lnTo>
                  <a:lnTo>
                    <a:pt x="51" y="570"/>
                  </a:lnTo>
                  <a:lnTo>
                    <a:pt x="51" y="570"/>
                  </a:lnTo>
                  <a:lnTo>
                    <a:pt x="51" y="570"/>
                  </a:lnTo>
                  <a:lnTo>
                    <a:pt x="51" y="570"/>
                  </a:lnTo>
                  <a:lnTo>
                    <a:pt x="51" y="570"/>
                  </a:lnTo>
                  <a:lnTo>
                    <a:pt x="51" y="570"/>
                  </a:lnTo>
                  <a:lnTo>
                    <a:pt x="50" y="570"/>
                  </a:lnTo>
                  <a:lnTo>
                    <a:pt x="50" y="570"/>
                  </a:lnTo>
                  <a:lnTo>
                    <a:pt x="50" y="570"/>
                  </a:lnTo>
                  <a:lnTo>
                    <a:pt x="50" y="570"/>
                  </a:lnTo>
                  <a:lnTo>
                    <a:pt x="50" y="570"/>
                  </a:lnTo>
                  <a:lnTo>
                    <a:pt x="50" y="570"/>
                  </a:lnTo>
                  <a:lnTo>
                    <a:pt x="50" y="570"/>
                  </a:lnTo>
                  <a:lnTo>
                    <a:pt x="50" y="570"/>
                  </a:lnTo>
                  <a:lnTo>
                    <a:pt x="50" y="570"/>
                  </a:lnTo>
                  <a:lnTo>
                    <a:pt x="50" y="570"/>
                  </a:lnTo>
                  <a:lnTo>
                    <a:pt x="50" y="570"/>
                  </a:lnTo>
                  <a:lnTo>
                    <a:pt x="50" y="570"/>
                  </a:lnTo>
                  <a:lnTo>
                    <a:pt x="49" y="570"/>
                  </a:lnTo>
                  <a:lnTo>
                    <a:pt x="49" y="570"/>
                  </a:lnTo>
                  <a:lnTo>
                    <a:pt x="49" y="570"/>
                  </a:lnTo>
                  <a:lnTo>
                    <a:pt x="49" y="570"/>
                  </a:lnTo>
                  <a:lnTo>
                    <a:pt x="49" y="570"/>
                  </a:lnTo>
                  <a:lnTo>
                    <a:pt x="49" y="570"/>
                  </a:lnTo>
                  <a:lnTo>
                    <a:pt x="49" y="570"/>
                  </a:lnTo>
                  <a:lnTo>
                    <a:pt x="49" y="570"/>
                  </a:lnTo>
                  <a:lnTo>
                    <a:pt x="49" y="570"/>
                  </a:lnTo>
                  <a:lnTo>
                    <a:pt x="49" y="570"/>
                  </a:lnTo>
                  <a:lnTo>
                    <a:pt x="48" y="570"/>
                  </a:lnTo>
                  <a:lnTo>
                    <a:pt x="48" y="570"/>
                  </a:lnTo>
                  <a:lnTo>
                    <a:pt x="48" y="570"/>
                  </a:lnTo>
                  <a:lnTo>
                    <a:pt x="48" y="570"/>
                  </a:lnTo>
                  <a:lnTo>
                    <a:pt x="48" y="570"/>
                  </a:lnTo>
                  <a:lnTo>
                    <a:pt x="48" y="570"/>
                  </a:lnTo>
                  <a:lnTo>
                    <a:pt x="48" y="570"/>
                  </a:lnTo>
                  <a:lnTo>
                    <a:pt x="48" y="570"/>
                  </a:lnTo>
                  <a:lnTo>
                    <a:pt x="48" y="570"/>
                  </a:lnTo>
                  <a:lnTo>
                    <a:pt x="48" y="570"/>
                  </a:lnTo>
                  <a:lnTo>
                    <a:pt x="48" y="570"/>
                  </a:lnTo>
                  <a:lnTo>
                    <a:pt x="48" y="570"/>
                  </a:lnTo>
                  <a:lnTo>
                    <a:pt x="47" y="570"/>
                  </a:lnTo>
                  <a:lnTo>
                    <a:pt x="47" y="570"/>
                  </a:lnTo>
                  <a:lnTo>
                    <a:pt x="47" y="570"/>
                  </a:lnTo>
                  <a:lnTo>
                    <a:pt x="47" y="570"/>
                  </a:lnTo>
                  <a:lnTo>
                    <a:pt x="47" y="570"/>
                  </a:lnTo>
                  <a:lnTo>
                    <a:pt x="47" y="570"/>
                  </a:lnTo>
                  <a:lnTo>
                    <a:pt x="47" y="570"/>
                  </a:lnTo>
                  <a:lnTo>
                    <a:pt x="47" y="570"/>
                  </a:lnTo>
                  <a:lnTo>
                    <a:pt x="47" y="570"/>
                  </a:lnTo>
                  <a:lnTo>
                    <a:pt x="47" y="570"/>
                  </a:lnTo>
                  <a:lnTo>
                    <a:pt x="47" y="570"/>
                  </a:lnTo>
                  <a:lnTo>
                    <a:pt x="46" y="570"/>
                  </a:lnTo>
                  <a:lnTo>
                    <a:pt x="46" y="570"/>
                  </a:lnTo>
                  <a:lnTo>
                    <a:pt x="46" y="570"/>
                  </a:lnTo>
                  <a:lnTo>
                    <a:pt x="46" y="570"/>
                  </a:lnTo>
                  <a:lnTo>
                    <a:pt x="46" y="570"/>
                  </a:lnTo>
                  <a:lnTo>
                    <a:pt x="46" y="570"/>
                  </a:lnTo>
                  <a:lnTo>
                    <a:pt x="46" y="570"/>
                  </a:lnTo>
                  <a:lnTo>
                    <a:pt x="46" y="570"/>
                  </a:lnTo>
                  <a:lnTo>
                    <a:pt x="46" y="570"/>
                  </a:lnTo>
                  <a:lnTo>
                    <a:pt x="46" y="570"/>
                  </a:lnTo>
                  <a:lnTo>
                    <a:pt x="46" y="570"/>
                  </a:lnTo>
                  <a:lnTo>
                    <a:pt x="45" y="570"/>
                  </a:lnTo>
                  <a:lnTo>
                    <a:pt x="45" y="570"/>
                  </a:lnTo>
                  <a:lnTo>
                    <a:pt x="45" y="570"/>
                  </a:lnTo>
                  <a:lnTo>
                    <a:pt x="45" y="570"/>
                  </a:lnTo>
                  <a:lnTo>
                    <a:pt x="45" y="570"/>
                  </a:lnTo>
                  <a:lnTo>
                    <a:pt x="45" y="570"/>
                  </a:lnTo>
                  <a:lnTo>
                    <a:pt x="45" y="570"/>
                  </a:lnTo>
                  <a:lnTo>
                    <a:pt x="45" y="570"/>
                  </a:lnTo>
                  <a:lnTo>
                    <a:pt x="45" y="570"/>
                  </a:lnTo>
                  <a:lnTo>
                    <a:pt x="45" y="570"/>
                  </a:lnTo>
                  <a:lnTo>
                    <a:pt x="45" y="570"/>
                  </a:lnTo>
                  <a:lnTo>
                    <a:pt x="44" y="570"/>
                  </a:lnTo>
                  <a:lnTo>
                    <a:pt x="44" y="570"/>
                  </a:lnTo>
                  <a:lnTo>
                    <a:pt x="44" y="570"/>
                  </a:lnTo>
                  <a:lnTo>
                    <a:pt x="44" y="570"/>
                  </a:lnTo>
                  <a:lnTo>
                    <a:pt x="44" y="570"/>
                  </a:lnTo>
                  <a:lnTo>
                    <a:pt x="44" y="570"/>
                  </a:lnTo>
                  <a:lnTo>
                    <a:pt x="44" y="570"/>
                  </a:lnTo>
                  <a:lnTo>
                    <a:pt x="44" y="570"/>
                  </a:lnTo>
                  <a:lnTo>
                    <a:pt x="44" y="570"/>
                  </a:lnTo>
                  <a:lnTo>
                    <a:pt x="44" y="570"/>
                  </a:lnTo>
                  <a:lnTo>
                    <a:pt x="44" y="570"/>
                  </a:lnTo>
                  <a:lnTo>
                    <a:pt x="44" y="570"/>
                  </a:lnTo>
                  <a:lnTo>
                    <a:pt x="43" y="570"/>
                  </a:lnTo>
                  <a:lnTo>
                    <a:pt x="43" y="570"/>
                  </a:lnTo>
                  <a:lnTo>
                    <a:pt x="43" y="570"/>
                  </a:lnTo>
                  <a:lnTo>
                    <a:pt x="43" y="570"/>
                  </a:lnTo>
                  <a:lnTo>
                    <a:pt x="43" y="570"/>
                  </a:lnTo>
                  <a:lnTo>
                    <a:pt x="43" y="570"/>
                  </a:lnTo>
                  <a:lnTo>
                    <a:pt x="43" y="570"/>
                  </a:lnTo>
                  <a:lnTo>
                    <a:pt x="43" y="570"/>
                  </a:lnTo>
                  <a:lnTo>
                    <a:pt x="43" y="570"/>
                  </a:lnTo>
                  <a:lnTo>
                    <a:pt x="43" y="570"/>
                  </a:lnTo>
                  <a:lnTo>
                    <a:pt x="42" y="570"/>
                  </a:lnTo>
                  <a:lnTo>
                    <a:pt x="42" y="570"/>
                  </a:lnTo>
                  <a:lnTo>
                    <a:pt x="42" y="570"/>
                  </a:lnTo>
                  <a:lnTo>
                    <a:pt x="42" y="570"/>
                  </a:lnTo>
                  <a:lnTo>
                    <a:pt x="42" y="570"/>
                  </a:lnTo>
                  <a:lnTo>
                    <a:pt x="42" y="570"/>
                  </a:lnTo>
                  <a:lnTo>
                    <a:pt x="42" y="570"/>
                  </a:lnTo>
                  <a:lnTo>
                    <a:pt x="42" y="570"/>
                  </a:lnTo>
                  <a:lnTo>
                    <a:pt x="42" y="570"/>
                  </a:lnTo>
                  <a:lnTo>
                    <a:pt x="42" y="570"/>
                  </a:lnTo>
                  <a:lnTo>
                    <a:pt x="42" y="570"/>
                  </a:lnTo>
                  <a:lnTo>
                    <a:pt x="42" y="570"/>
                  </a:lnTo>
                  <a:lnTo>
                    <a:pt x="41" y="570"/>
                  </a:lnTo>
                  <a:lnTo>
                    <a:pt x="41" y="570"/>
                  </a:lnTo>
                  <a:lnTo>
                    <a:pt x="41" y="570"/>
                  </a:lnTo>
                  <a:lnTo>
                    <a:pt x="41" y="570"/>
                  </a:lnTo>
                  <a:lnTo>
                    <a:pt x="41" y="570"/>
                  </a:lnTo>
                  <a:lnTo>
                    <a:pt x="41" y="570"/>
                  </a:lnTo>
                  <a:lnTo>
                    <a:pt x="41" y="570"/>
                  </a:lnTo>
                  <a:lnTo>
                    <a:pt x="41" y="570"/>
                  </a:lnTo>
                  <a:lnTo>
                    <a:pt x="41" y="570"/>
                  </a:lnTo>
                  <a:lnTo>
                    <a:pt x="41" y="570"/>
                  </a:lnTo>
                  <a:lnTo>
                    <a:pt x="40" y="570"/>
                  </a:lnTo>
                  <a:lnTo>
                    <a:pt x="40" y="570"/>
                  </a:lnTo>
                  <a:lnTo>
                    <a:pt x="40" y="570"/>
                  </a:lnTo>
                  <a:lnTo>
                    <a:pt x="40" y="570"/>
                  </a:lnTo>
                  <a:lnTo>
                    <a:pt x="40" y="570"/>
                  </a:lnTo>
                  <a:lnTo>
                    <a:pt x="40" y="570"/>
                  </a:lnTo>
                  <a:lnTo>
                    <a:pt x="40" y="570"/>
                  </a:lnTo>
                  <a:lnTo>
                    <a:pt x="40" y="570"/>
                  </a:lnTo>
                  <a:lnTo>
                    <a:pt x="40" y="570"/>
                  </a:lnTo>
                  <a:lnTo>
                    <a:pt x="40" y="570"/>
                  </a:lnTo>
                  <a:lnTo>
                    <a:pt x="40" y="570"/>
                  </a:lnTo>
                  <a:lnTo>
                    <a:pt x="39" y="570"/>
                  </a:lnTo>
                  <a:lnTo>
                    <a:pt x="39" y="570"/>
                  </a:lnTo>
                  <a:lnTo>
                    <a:pt x="39" y="570"/>
                  </a:lnTo>
                  <a:lnTo>
                    <a:pt x="39" y="570"/>
                  </a:lnTo>
                  <a:lnTo>
                    <a:pt x="39" y="570"/>
                  </a:lnTo>
                  <a:lnTo>
                    <a:pt x="39" y="570"/>
                  </a:lnTo>
                  <a:lnTo>
                    <a:pt x="39" y="570"/>
                  </a:lnTo>
                  <a:lnTo>
                    <a:pt x="39" y="570"/>
                  </a:lnTo>
                  <a:lnTo>
                    <a:pt x="39" y="570"/>
                  </a:lnTo>
                  <a:lnTo>
                    <a:pt x="39" y="570"/>
                  </a:lnTo>
                  <a:lnTo>
                    <a:pt x="39" y="570"/>
                  </a:lnTo>
                  <a:lnTo>
                    <a:pt x="39" y="570"/>
                  </a:lnTo>
                  <a:lnTo>
                    <a:pt x="38" y="570"/>
                  </a:lnTo>
                  <a:lnTo>
                    <a:pt x="38" y="570"/>
                  </a:lnTo>
                  <a:lnTo>
                    <a:pt x="38" y="570"/>
                  </a:lnTo>
                  <a:lnTo>
                    <a:pt x="38" y="570"/>
                  </a:lnTo>
                  <a:lnTo>
                    <a:pt x="38" y="570"/>
                  </a:lnTo>
                  <a:lnTo>
                    <a:pt x="38" y="570"/>
                  </a:lnTo>
                  <a:lnTo>
                    <a:pt x="38" y="570"/>
                  </a:lnTo>
                  <a:lnTo>
                    <a:pt x="38" y="570"/>
                  </a:lnTo>
                  <a:lnTo>
                    <a:pt x="38" y="570"/>
                  </a:lnTo>
                  <a:lnTo>
                    <a:pt x="38" y="570"/>
                  </a:lnTo>
                  <a:lnTo>
                    <a:pt x="37" y="570"/>
                  </a:lnTo>
                  <a:lnTo>
                    <a:pt x="37" y="570"/>
                  </a:lnTo>
                  <a:lnTo>
                    <a:pt x="37" y="570"/>
                  </a:lnTo>
                  <a:lnTo>
                    <a:pt x="37" y="570"/>
                  </a:lnTo>
                  <a:lnTo>
                    <a:pt x="37" y="570"/>
                  </a:lnTo>
                  <a:lnTo>
                    <a:pt x="37" y="570"/>
                  </a:lnTo>
                  <a:lnTo>
                    <a:pt x="37" y="570"/>
                  </a:lnTo>
                  <a:lnTo>
                    <a:pt x="37" y="570"/>
                  </a:lnTo>
                  <a:lnTo>
                    <a:pt x="37" y="570"/>
                  </a:lnTo>
                  <a:lnTo>
                    <a:pt x="37" y="570"/>
                  </a:lnTo>
                  <a:lnTo>
                    <a:pt x="37" y="570"/>
                  </a:lnTo>
                  <a:lnTo>
                    <a:pt x="37" y="570"/>
                  </a:lnTo>
                  <a:lnTo>
                    <a:pt x="36" y="570"/>
                  </a:lnTo>
                  <a:lnTo>
                    <a:pt x="36" y="570"/>
                  </a:lnTo>
                  <a:lnTo>
                    <a:pt x="36" y="570"/>
                  </a:lnTo>
                  <a:lnTo>
                    <a:pt x="36" y="570"/>
                  </a:lnTo>
                  <a:lnTo>
                    <a:pt x="36" y="570"/>
                  </a:lnTo>
                  <a:lnTo>
                    <a:pt x="36" y="570"/>
                  </a:lnTo>
                  <a:lnTo>
                    <a:pt x="36" y="570"/>
                  </a:lnTo>
                  <a:lnTo>
                    <a:pt x="36" y="570"/>
                  </a:lnTo>
                  <a:lnTo>
                    <a:pt x="36" y="570"/>
                  </a:lnTo>
                  <a:lnTo>
                    <a:pt x="36" y="570"/>
                  </a:lnTo>
                  <a:lnTo>
                    <a:pt x="35" y="570"/>
                  </a:lnTo>
                  <a:lnTo>
                    <a:pt x="35" y="570"/>
                  </a:lnTo>
                  <a:lnTo>
                    <a:pt x="35" y="570"/>
                  </a:lnTo>
                  <a:lnTo>
                    <a:pt x="35" y="570"/>
                  </a:lnTo>
                  <a:lnTo>
                    <a:pt x="35" y="570"/>
                  </a:lnTo>
                  <a:lnTo>
                    <a:pt x="35" y="570"/>
                  </a:lnTo>
                  <a:lnTo>
                    <a:pt x="35" y="570"/>
                  </a:lnTo>
                  <a:lnTo>
                    <a:pt x="35" y="570"/>
                  </a:lnTo>
                  <a:lnTo>
                    <a:pt x="35" y="570"/>
                  </a:lnTo>
                  <a:lnTo>
                    <a:pt x="35" y="570"/>
                  </a:lnTo>
                  <a:lnTo>
                    <a:pt x="35" y="570"/>
                  </a:lnTo>
                  <a:lnTo>
                    <a:pt x="35" y="570"/>
                  </a:lnTo>
                  <a:lnTo>
                    <a:pt x="34" y="570"/>
                  </a:lnTo>
                  <a:lnTo>
                    <a:pt x="34" y="570"/>
                  </a:lnTo>
                  <a:lnTo>
                    <a:pt x="34" y="570"/>
                  </a:lnTo>
                  <a:lnTo>
                    <a:pt x="34" y="570"/>
                  </a:lnTo>
                  <a:lnTo>
                    <a:pt x="34" y="570"/>
                  </a:lnTo>
                  <a:lnTo>
                    <a:pt x="34" y="570"/>
                  </a:lnTo>
                  <a:lnTo>
                    <a:pt x="34" y="570"/>
                  </a:lnTo>
                  <a:lnTo>
                    <a:pt x="34" y="570"/>
                  </a:lnTo>
                  <a:lnTo>
                    <a:pt x="34" y="570"/>
                  </a:lnTo>
                  <a:lnTo>
                    <a:pt x="34" y="570"/>
                  </a:lnTo>
                  <a:lnTo>
                    <a:pt x="34" y="570"/>
                  </a:lnTo>
                  <a:lnTo>
                    <a:pt x="33" y="570"/>
                  </a:lnTo>
                  <a:lnTo>
                    <a:pt x="33" y="570"/>
                  </a:lnTo>
                  <a:lnTo>
                    <a:pt x="33" y="570"/>
                  </a:lnTo>
                  <a:lnTo>
                    <a:pt x="33" y="570"/>
                  </a:lnTo>
                  <a:lnTo>
                    <a:pt x="33" y="570"/>
                  </a:lnTo>
                  <a:lnTo>
                    <a:pt x="33" y="570"/>
                  </a:lnTo>
                  <a:lnTo>
                    <a:pt x="33" y="570"/>
                  </a:lnTo>
                  <a:lnTo>
                    <a:pt x="33" y="570"/>
                  </a:lnTo>
                  <a:lnTo>
                    <a:pt x="33" y="570"/>
                  </a:lnTo>
                  <a:lnTo>
                    <a:pt x="33" y="570"/>
                  </a:lnTo>
                  <a:lnTo>
                    <a:pt x="33" y="570"/>
                  </a:lnTo>
                  <a:lnTo>
                    <a:pt x="32" y="570"/>
                  </a:lnTo>
                  <a:lnTo>
                    <a:pt x="32" y="570"/>
                  </a:lnTo>
                  <a:lnTo>
                    <a:pt x="32" y="570"/>
                  </a:lnTo>
                  <a:lnTo>
                    <a:pt x="32" y="570"/>
                  </a:lnTo>
                  <a:lnTo>
                    <a:pt x="32" y="570"/>
                  </a:lnTo>
                  <a:lnTo>
                    <a:pt x="32" y="570"/>
                  </a:lnTo>
                  <a:lnTo>
                    <a:pt x="32" y="570"/>
                  </a:lnTo>
                  <a:lnTo>
                    <a:pt x="32" y="570"/>
                  </a:lnTo>
                  <a:lnTo>
                    <a:pt x="32" y="570"/>
                  </a:lnTo>
                  <a:lnTo>
                    <a:pt x="32" y="570"/>
                  </a:lnTo>
                  <a:lnTo>
                    <a:pt x="32" y="570"/>
                  </a:lnTo>
                  <a:lnTo>
                    <a:pt x="31" y="570"/>
                  </a:lnTo>
                  <a:lnTo>
                    <a:pt x="31" y="570"/>
                  </a:lnTo>
                  <a:lnTo>
                    <a:pt x="31" y="570"/>
                  </a:lnTo>
                  <a:lnTo>
                    <a:pt x="31" y="570"/>
                  </a:lnTo>
                  <a:lnTo>
                    <a:pt x="31" y="570"/>
                  </a:lnTo>
                  <a:lnTo>
                    <a:pt x="31" y="570"/>
                  </a:lnTo>
                  <a:lnTo>
                    <a:pt x="31" y="570"/>
                  </a:lnTo>
                  <a:lnTo>
                    <a:pt x="31" y="570"/>
                  </a:lnTo>
                  <a:lnTo>
                    <a:pt x="31" y="570"/>
                  </a:lnTo>
                  <a:lnTo>
                    <a:pt x="31" y="570"/>
                  </a:lnTo>
                  <a:lnTo>
                    <a:pt x="31" y="570"/>
                  </a:lnTo>
                  <a:lnTo>
                    <a:pt x="31" y="570"/>
                  </a:lnTo>
                  <a:lnTo>
                    <a:pt x="30" y="570"/>
                  </a:lnTo>
                  <a:lnTo>
                    <a:pt x="30" y="570"/>
                  </a:lnTo>
                  <a:lnTo>
                    <a:pt x="30" y="570"/>
                  </a:lnTo>
                  <a:lnTo>
                    <a:pt x="30" y="570"/>
                  </a:lnTo>
                  <a:lnTo>
                    <a:pt x="30" y="570"/>
                  </a:lnTo>
                  <a:lnTo>
                    <a:pt x="30" y="570"/>
                  </a:lnTo>
                  <a:lnTo>
                    <a:pt x="30" y="570"/>
                  </a:lnTo>
                  <a:lnTo>
                    <a:pt x="30" y="570"/>
                  </a:lnTo>
                  <a:lnTo>
                    <a:pt x="30" y="570"/>
                  </a:lnTo>
                  <a:lnTo>
                    <a:pt x="30" y="570"/>
                  </a:lnTo>
                  <a:lnTo>
                    <a:pt x="29" y="570"/>
                  </a:lnTo>
                  <a:lnTo>
                    <a:pt x="29" y="570"/>
                  </a:lnTo>
                  <a:lnTo>
                    <a:pt x="29" y="570"/>
                  </a:lnTo>
                  <a:lnTo>
                    <a:pt x="29" y="570"/>
                  </a:lnTo>
                  <a:lnTo>
                    <a:pt x="29" y="570"/>
                  </a:lnTo>
                  <a:lnTo>
                    <a:pt x="29" y="570"/>
                  </a:lnTo>
                  <a:lnTo>
                    <a:pt x="29" y="570"/>
                  </a:lnTo>
                  <a:lnTo>
                    <a:pt x="29" y="570"/>
                  </a:lnTo>
                  <a:lnTo>
                    <a:pt x="29" y="570"/>
                  </a:lnTo>
                  <a:lnTo>
                    <a:pt x="29" y="570"/>
                  </a:lnTo>
                  <a:lnTo>
                    <a:pt x="29" y="570"/>
                  </a:lnTo>
                  <a:lnTo>
                    <a:pt x="29" y="570"/>
                  </a:lnTo>
                  <a:lnTo>
                    <a:pt x="28" y="570"/>
                  </a:lnTo>
                  <a:lnTo>
                    <a:pt x="28" y="570"/>
                  </a:lnTo>
                  <a:lnTo>
                    <a:pt x="28" y="570"/>
                  </a:lnTo>
                  <a:lnTo>
                    <a:pt x="28" y="570"/>
                  </a:lnTo>
                  <a:lnTo>
                    <a:pt x="28" y="570"/>
                  </a:lnTo>
                  <a:lnTo>
                    <a:pt x="28" y="570"/>
                  </a:lnTo>
                  <a:lnTo>
                    <a:pt x="28" y="570"/>
                  </a:lnTo>
                  <a:lnTo>
                    <a:pt x="28" y="570"/>
                  </a:lnTo>
                  <a:lnTo>
                    <a:pt x="28" y="570"/>
                  </a:lnTo>
                  <a:lnTo>
                    <a:pt x="28" y="570"/>
                  </a:lnTo>
                  <a:lnTo>
                    <a:pt x="27" y="570"/>
                  </a:lnTo>
                  <a:lnTo>
                    <a:pt x="27" y="570"/>
                  </a:lnTo>
                  <a:lnTo>
                    <a:pt x="27" y="570"/>
                  </a:lnTo>
                  <a:lnTo>
                    <a:pt x="27" y="570"/>
                  </a:lnTo>
                  <a:lnTo>
                    <a:pt x="27" y="570"/>
                  </a:lnTo>
                  <a:lnTo>
                    <a:pt x="27" y="570"/>
                  </a:lnTo>
                  <a:lnTo>
                    <a:pt x="27" y="570"/>
                  </a:lnTo>
                  <a:lnTo>
                    <a:pt x="27" y="570"/>
                  </a:lnTo>
                  <a:lnTo>
                    <a:pt x="27" y="570"/>
                  </a:lnTo>
                  <a:lnTo>
                    <a:pt x="27" y="570"/>
                  </a:lnTo>
                  <a:lnTo>
                    <a:pt x="27"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5" y="570"/>
                  </a:lnTo>
                  <a:lnTo>
                    <a:pt x="25" y="570"/>
                  </a:lnTo>
                  <a:lnTo>
                    <a:pt x="25" y="570"/>
                  </a:lnTo>
                  <a:lnTo>
                    <a:pt x="25" y="570"/>
                  </a:lnTo>
                  <a:lnTo>
                    <a:pt x="25" y="570"/>
                  </a:lnTo>
                  <a:lnTo>
                    <a:pt x="25" y="570"/>
                  </a:lnTo>
                  <a:lnTo>
                    <a:pt x="25" y="570"/>
                  </a:lnTo>
                  <a:lnTo>
                    <a:pt x="25" y="570"/>
                  </a:lnTo>
                  <a:lnTo>
                    <a:pt x="25" y="570"/>
                  </a:lnTo>
                  <a:lnTo>
                    <a:pt x="25"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3" y="570"/>
                  </a:lnTo>
                  <a:lnTo>
                    <a:pt x="23" y="570"/>
                  </a:lnTo>
                  <a:lnTo>
                    <a:pt x="23" y="570"/>
                  </a:lnTo>
                  <a:lnTo>
                    <a:pt x="23" y="570"/>
                  </a:lnTo>
                  <a:lnTo>
                    <a:pt x="23" y="570"/>
                  </a:lnTo>
                  <a:lnTo>
                    <a:pt x="23" y="570"/>
                  </a:lnTo>
                  <a:lnTo>
                    <a:pt x="23" y="570"/>
                  </a:lnTo>
                  <a:lnTo>
                    <a:pt x="23" y="570"/>
                  </a:lnTo>
                  <a:lnTo>
                    <a:pt x="23" y="570"/>
                  </a:lnTo>
                  <a:lnTo>
                    <a:pt x="23"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1" y="570"/>
                  </a:lnTo>
                  <a:lnTo>
                    <a:pt x="21" y="570"/>
                  </a:lnTo>
                  <a:lnTo>
                    <a:pt x="21" y="570"/>
                  </a:lnTo>
                  <a:lnTo>
                    <a:pt x="21" y="570"/>
                  </a:lnTo>
                  <a:lnTo>
                    <a:pt x="21" y="570"/>
                  </a:lnTo>
                  <a:lnTo>
                    <a:pt x="21" y="570"/>
                  </a:lnTo>
                  <a:lnTo>
                    <a:pt x="21" y="570"/>
                  </a:lnTo>
                  <a:lnTo>
                    <a:pt x="21" y="570"/>
                  </a:lnTo>
                  <a:lnTo>
                    <a:pt x="21" y="570"/>
                  </a:lnTo>
                  <a:lnTo>
                    <a:pt x="21" y="570"/>
                  </a:lnTo>
                  <a:lnTo>
                    <a:pt x="21" y="570"/>
                  </a:lnTo>
                  <a:lnTo>
                    <a:pt x="20" y="570"/>
                  </a:lnTo>
                  <a:lnTo>
                    <a:pt x="20" y="570"/>
                  </a:lnTo>
                  <a:lnTo>
                    <a:pt x="20" y="570"/>
                  </a:lnTo>
                  <a:lnTo>
                    <a:pt x="20" y="570"/>
                  </a:lnTo>
                  <a:lnTo>
                    <a:pt x="20" y="570"/>
                  </a:lnTo>
                  <a:lnTo>
                    <a:pt x="20" y="570"/>
                  </a:lnTo>
                  <a:lnTo>
                    <a:pt x="20" y="570"/>
                  </a:lnTo>
                  <a:lnTo>
                    <a:pt x="20" y="570"/>
                  </a:lnTo>
                  <a:lnTo>
                    <a:pt x="20" y="570"/>
                  </a:lnTo>
                  <a:lnTo>
                    <a:pt x="20" y="570"/>
                  </a:lnTo>
                  <a:lnTo>
                    <a:pt x="20" y="570"/>
                  </a:lnTo>
                  <a:lnTo>
                    <a:pt x="19" y="570"/>
                  </a:lnTo>
                  <a:lnTo>
                    <a:pt x="19" y="570"/>
                  </a:lnTo>
                  <a:lnTo>
                    <a:pt x="19" y="570"/>
                  </a:lnTo>
                  <a:lnTo>
                    <a:pt x="19" y="570"/>
                  </a:lnTo>
                  <a:lnTo>
                    <a:pt x="19" y="570"/>
                  </a:lnTo>
                  <a:lnTo>
                    <a:pt x="19" y="570"/>
                  </a:lnTo>
                  <a:lnTo>
                    <a:pt x="19" y="570"/>
                  </a:lnTo>
                  <a:lnTo>
                    <a:pt x="19" y="570"/>
                  </a:lnTo>
                  <a:lnTo>
                    <a:pt x="19" y="570"/>
                  </a:lnTo>
                  <a:lnTo>
                    <a:pt x="19" y="570"/>
                  </a:lnTo>
                  <a:lnTo>
                    <a:pt x="19"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7" y="570"/>
                  </a:lnTo>
                  <a:lnTo>
                    <a:pt x="17" y="570"/>
                  </a:lnTo>
                  <a:lnTo>
                    <a:pt x="17" y="570"/>
                  </a:lnTo>
                  <a:lnTo>
                    <a:pt x="17" y="570"/>
                  </a:lnTo>
                  <a:lnTo>
                    <a:pt x="17" y="570"/>
                  </a:lnTo>
                  <a:lnTo>
                    <a:pt x="17" y="570"/>
                  </a:lnTo>
                  <a:lnTo>
                    <a:pt x="17" y="570"/>
                  </a:lnTo>
                  <a:lnTo>
                    <a:pt x="17" y="570"/>
                  </a:lnTo>
                  <a:lnTo>
                    <a:pt x="17" y="570"/>
                  </a:lnTo>
                  <a:lnTo>
                    <a:pt x="17"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5" y="570"/>
                  </a:lnTo>
                  <a:lnTo>
                    <a:pt x="15" y="570"/>
                  </a:lnTo>
                  <a:lnTo>
                    <a:pt x="15" y="570"/>
                  </a:lnTo>
                  <a:lnTo>
                    <a:pt x="15" y="570"/>
                  </a:lnTo>
                  <a:lnTo>
                    <a:pt x="15" y="570"/>
                  </a:lnTo>
                  <a:lnTo>
                    <a:pt x="15" y="570"/>
                  </a:lnTo>
                  <a:lnTo>
                    <a:pt x="15" y="570"/>
                  </a:lnTo>
                  <a:lnTo>
                    <a:pt x="15" y="570"/>
                  </a:lnTo>
                  <a:lnTo>
                    <a:pt x="15" y="570"/>
                  </a:lnTo>
                  <a:lnTo>
                    <a:pt x="15" y="570"/>
                  </a:lnTo>
                  <a:lnTo>
                    <a:pt x="14" y="570"/>
                  </a:lnTo>
                  <a:lnTo>
                    <a:pt x="14" y="570"/>
                  </a:lnTo>
                  <a:lnTo>
                    <a:pt x="14" y="570"/>
                  </a:lnTo>
                  <a:lnTo>
                    <a:pt x="14" y="570"/>
                  </a:lnTo>
                  <a:lnTo>
                    <a:pt x="14" y="570"/>
                  </a:lnTo>
                  <a:lnTo>
                    <a:pt x="14" y="570"/>
                  </a:lnTo>
                  <a:lnTo>
                    <a:pt x="14" y="570"/>
                  </a:lnTo>
                  <a:lnTo>
                    <a:pt x="14" y="570"/>
                  </a:lnTo>
                  <a:lnTo>
                    <a:pt x="14" y="570"/>
                  </a:lnTo>
                  <a:lnTo>
                    <a:pt x="14" y="570"/>
                  </a:lnTo>
                  <a:lnTo>
                    <a:pt x="14"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2" y="570"/>
                  </a:lnTo>
                  <a:lnTo>
                    <a:pt x="12" y="570"/>
                  </a:lnTo>
                  <a:lnTo>
                    <a:pt x="12" y="570"/>
                  </a:lnTo>
                  <a:lnTo>
                    <a:pt x="12" y="570"/>
                  </a:lnTo>
                  <a:lnTo>
                    <a:pt x="12" y="570"/>
                  </a:lnTo>
                  <a:lnTo>
                    <a:pt x="12" y="570"/>
                  </a:lnTo>
                  <a:lnTo>
                    <a:pt x="12" y="570"/>
                  </a:lnTo>
                  <a:lnTo>
                    <a:pt x="12" y="570"/>
                  </a:lnTo>
                  <a:lnTo>
                    <a:pt x="12" y="570"/>
                  </a:lnTo>
                  <a:lnTo>
                    <a:pt x="12"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0" y="570"/>
                  </a:lnTo>
                  <a:lnTo>
                    <a:pt x="10" y="570"/>
                  </a:lnTo>
                  <a:lnTo>
                    <a:pt x="10" y="570"/>
                  </a:lnTo>
                  <a:lnTo>
                    <a:pt x="10" y="570"/>
                  </a:lnTo>
                  <a:lnTo>
                    <a:pt x="10" y="570"/>
                  </a:lnTo>
                  <a:lnTo>
                    <a:pt x="10" y="570"/>
                  </a:lnTo>
                  <a:lnTo>
                    <a:pt x="10" y="570"/>
                  </a:lnTo>
                  <a:lnTo>
                    <a:pt x="10" y="570"/>
                  </a:lnTo>
                  <a:lnTo>
                    <a:pt x="10" y="570"/>
                  </a:lnTo>
                  <a:lnTo>
                    <a:pt x="10"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8" y="570"/>
                  </a:lnTo>
                  <a:lnTo>
                    <a:pt x="8" y="570"/>
                  </a:lnTo>
                  <a:lnTo>
                    <a:pt x="8" y="570"/>
                  </a:lnTo>
                  <a:lnTo>
                    <a:pt x="8" y="570"/>
                  </a:lnTo>
                  <a:lnTo>
                    <a:pt x="8" y="570"/>
                  </a:lnTo>
                  <a:lnTo>
                    <a:pt x="8" y="570"/>
                  </a:lnTo>
                  <a:lnTo>
                    <a:pt x="8" y="570"/>
                  </a:lnTo>
                  <a:lnTo>
                    <a:pt x="8" y="570"/>
                  </a:lnTo>
                  <a:lnTo>
                    <a:pt x="8" y="570"/>
                  </a:lnTo>
                  <a:lnTo>
                    <a:pt x="8" y="570"/>
                  </a:lnTo>
                  <a:lnTo>
                    <a:pt x="8" y="570"/>
                  </a:lnTo>
                  <a:lnTo>
                    <a:pt x="7" y="570"/>
                  </a:lnTo>
                  <a:lnTo>
                    <a:pt x="7" y="570"/>
                  </a:lnTo>
                  <a:lnTo>
                    <a:pt x="7" y="570"/>
                  </a:lnTo>
                  <a:lnTo>
                    <a:pt x="7" y="570"/>
                  </a:lnTo>
                  <a:lnTo>
                    <a:pt x="7" y="570"/>
                  </a:lnTo>
                  <a:lnTo>
                    <a:pt x="7" y="570"/>
                  </a:lnTo>
                  <a:lnTo>
                    <a:pt x="7" y="570"/>
                  </a:lnTo>
                  <a:lnTo>
                    <a:pt x="7" y="570"/>
                  </a:lnTo>
                  <a:lnTo>
                    <a:pt x="7" y="570"/>
                  </a:lnTo>
                  <a:lnTo>
                    <a:pt x="7" y="570"/>
                  </a:lnTo>
                  <a:lnTo>
                    <a:pt x="7" y="570"/>
                  </a:lnTo>
                  <a:lnTo>
                    <a:pt x="6" y="570"/>
                  </a:lnTo>
                  <a:lnTo>
                    <a:pt x="6" y="570"/>
                  </a:lnTo>
                  <a:lnTo>
                    <a:pt x="6" y="570"/>
                  </a:lnTo>
                  <a:lnTo>
                    <a:pt x="6" y="570"/>
                  </a:lnTo>
                  <a:lnTo>
                    <a:pt x="6" y="570"/>
                  </a:lnTo>
                  <a:lnTo>
                    <a:pt x="6" y="570"/>
                  </a:lnTo>
                  <a:lnTo>
                    <a:pt x="6" y="570"/>
                  </a:lnTo>
                  <a:lnTo>
                    <a:pt x="6" y="570"/>
                  </a:lnTo>
                  <a:lnTo>
                    <a:pt x="6" y="570"/>
                  </a:lnTo>
                  <a:lnTo>
                    <a:pt x="6" y="570"/>
                  </a:lnTo>
                  <a:lnTo>
                    <a:pt x="6"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4" y="570"/>
                  </a:lnTo>
                  <a:lnTo>
                    <a:pt x="4" y="570"/>
                  </a:lnTo>
                  <a:lnTo>
                    <a:pt x="4" y="570"/>
                  </a:lnTo>
                  <a:lnTo>
                    <a:pt x="4" y="570"/>
                  </a:lnTo>
                  <a:lnTo>
                    <a:pt x="4" y="570"/>
                  </a:lnTo>
                  <a:lnTo>
                    <a:pt x="4" y="570"/>
                  </a:lnTo>
                  <a:lnTo>
                    <a:pt x="4" y="570"/>
                  </a:lnTo>
                  <a:lnTo>
                    <a:pt x="4" y="570"/>
                  </a:lnTo>
                  <a:lnTo>
                    <a:pt x="4" y="570"/>
                  </a:lnTo>
                  <a:lnTo>
                    <a:pt x="4"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2" y="570"/>
                  </a:lnTo>
                  <a:lnTo>
                    <a:pt x="2" y="570"/>
                  </a:lnTo>
                  <a:lnTo>
                    <a:pt x="2" y="570"/>
                  </a:lnTo>
                  <a:lnTo>
                    <a:pt x="2" y="570"/>
                  </a:lnTo>
                  <a:lnTo>
                    <a:pt x="2" y="570"/>
                  </a:lnTo>
                  <a:lnTo>
                    <a:pt x="2" y="570"/>
                  </a:lnTo>
                  <a:lnTo>
                    <a:pt x="2" y="570"/>
                  </a:lnTo>
                  <a:lnTo>
                    <a:pt x="2" y="570"/>
                  </a:lnTo>
                  <a:lnTo>
                    <a:pt x="2" y="570"/>
                  </a:lnTo>
                  <a:lnTo>
                    <a:pt x="2" y="570"/>
                  </a:lnTo>
                  <a:lnTo>
                    <a:pt x="1" y="570"/>
                  </a:lnTo>
                  <a:lnTo>
                    <a:pt x="1" y="570"/>
                  </a:lnTo>
                  <a:lnTo>
                    <a:pt x="1" y="570"/>
                  </a:lnTo>
                  <a:lnTo>
                    <a:pt x="1" y="570"/>
                  </a:lnTo>
                  <a:lnTo>
                    <a:pt x="1" y="570"/>
                  </a:lnTo>
                  <a:lnTo>
                    <a:pt x="1" y="570"/>
                  </a:lnTo>
                  <a:lnTo>
                    <a:pt x="1" y="570"/>
                  </a:lnTo>
                  <a:lnTo>
                    <a:pt x="1" y="570"/>
                  </a:lnTo>
                  <a:lnTo>
                    <a:pt x="1" y="570"/>
                  </a:lnTo>
                  <a:lnTo>
                    <a:pt x="1" y="570"/>
                  </a:lnTo>
                  <a:lnTo>
                    <a:pt x="1" y="570"/>
                  </a:lnTo>
                  <a:lnTo>
                    <a:pt x="0" y="5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5" name="TextBox 84"/>
          <p:cNvSpPr txBox="1"/>
          <p:nvPr/>
        </p:nvSpPr>
        <p:spPr>
          <a:xfrm rot="16200000">
            <a:off x="7711677" y="4713536"/>
            <a:ext cx="761844" cy="234581"/>
          </a:xfrm>
          <a:prstGeom prst="rect">
            <a:avLst/>
          </a:prstGeom>
          <a:noFill/>
        </p:spPr>
        <p:txBody>
          <a:bodyPr wrap="none" rtlCol="0">
            <a:spAutoFit/>
          </a:bodyPr>
          <a:lstStyle/>
          <a:p>
            <a:r>
              <a:rPr lang="en-GB" sz="1200" dirty="0">
                <a:solidFill>
                  <a:schemeClr val="accent1"/>
                </a:solidFill>
              </a:rPr>
              <a:t>Probability</a:t>
            </a:r>
          </a:p>
        </p:txBody>
      </p:sp>
      <p:sp>
        <p:nvSpPr>
          <p:cNvPr id="63" name="Content Placeholder 4"/>
          <p:cNvSpPr txBox="1">
            <a:spLocks/>
          </p:cNvSpPr>
          <p:nvPr/>
        </p:nvSpPr>
        <p:spPr>
          <a:xfrm>
            <a:off x="1264174" y="3526362"/>
            <a:ext cx="6906922" cy="572857"/>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3.  Second level analysis </a:t>
            </a:r>
            <a:r>
              <a:rPr lang="en-GB" sz="1600" dirty="0"/>
              <a:t>(GLM of connectivity parameters)</a:t>
            </a:r>
            <a:endParaRPr lang="en-GB" sz="2400" dirty="0"/>
          </a:p>
        </p:txBody>
      </p:sp>
      <p:pic>
        <p:nvPicPr>
          <p:cNvPr id="64" name="Picture 39"/>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b="14970"/>
          <a:stretch>
            <a:fillRect/>
          </a:stretch>
        </p:blipFill>
        <p:spPr bwMode="auto">
          <a:xfrm>
            <a:off x="8276988" y="3405281"/>
            <a:ext cx="997972" cy="84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502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3AE1879-E7C0-CA48-BB1D-37914B185EA4}" type="slidenum">
              <a:rPr lang="en-GB" smtClean="0"/>
              <a:pPr/>
              <a:t>13</a:t>
            </a:fld>
            <a:endParaRPr lang="en-GB" dirty="0"/>
          </a:p>
        </p:txBody>
      </p:sp>
      <p:pic>
        <p:nvPicPr>
          <p:cNvPr id="3" name="Picture 2">
            <a:extLst>
              <a:ext uri="{FF2B5EF4-FFF2-40B4-BE49-F238E27FC236}">
                <a16:creationId xmlns:a16="http://schemas.microsoft.com/office/drawing/2014/main" id="{561FCE2F-32CB-B44F-BF0D-BB7CE6912BE3}"/>
              </a:ext>
            </a:extLst>
          </p:cNvPr>
          <p:cNvPicPr>
            <a:picLocks noChangeAspect="1"/>
          </p:cNvPicPr>
          <p:nvPr/>
        </p:nvPicPr>
        <p:blipFill>
          <a:blip r:embed="rId2"/>
          <a:stretch>
            <a:fillRect/>
          </a:stretch>
        </p:blipFill>
        <p:spPr>
          <a:xfrm>
            <a:off x="3074076" y="1700674"/>
            <a:ext cx="5407195" cy="3213835"/>
          </a:xfrm>
          <a:prstGeom prst="rect">
            <a:avLst/>
          </a:prstGeom>
        </p:spPr>
      </p:pic>
      <p:sp>
        <p:nvSpPr>
          <p:cNvPr id="4"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smtClean="0"/>
              <a:t>DCM+PEB Recipe</a:t>
            </a:r>
            <a:endParaRPr lang="en-GB"/>
          </a:p>
        </p:txBody>
      </p:sp>
    </p:spTree>
    <p:extLst>
      <p:ext uri="{BB962C8B-B14F-4D97-AF65-F5344CB8AC3E}">
        <p14:creationId xmlns:p14="http://schemas.microsoft.com/office/powerpoint/2010/main" val="236716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11034" y="106260"/>
            <a:ext cx="10452101" cy="1096963"/>
          </a:xfrm>
        </p:spPr>
        <p:txBody>
          <a:bodyPr/>
          <a:lstStyle/>
          <a:p>
            <a:pPr eaLnBrk="1" hangingPunct="1"/>
            <a:r>
              <a:rPr lang="en-GB" altLang="en-US" dirty="0"/>
              <a:t>Hierarchical model of parameters</a:t>
            </a:r>
          </a:p>
        </p:txBody>
      </p:sp>
      <p:sp>
        <p:nvSpPr>
          <p:cNvPr id="29" name="TextBox 28"/>
          <p:cNvSpPr txBox="1"/>
          <p:nvPr/>
        </p:nvSpPr>
        <p:spPr>
          <a:xfrm>
            <a:off x="8154776" y="6283640"/>
            <a:ext cx="3270447" cy="269626"/>
          </a:xfrm>
          <a:prstGeom prst="rect">
            <a:avLst/>
          </a:prstGeom>
          <a:noFill/>
        </p:spPr>
        <p:txBody>
          <a:bodyPr wrap="none">
            <a:spAutoFit/>
          </a:bodyPr>
          <a:lstStyle/>
          <a:p>
            <a:pPr eaLnBrk="1" hangingPunct="1">
              <a:defRPr/>
            </a:pPr>
            <a:r>
              <a:rPr lang="en-GB" sz="1152" dirty="0">
                <a:solidFill>
                  <a:schemeClr val="accent2">
                    <a:lumMod val="65000"/>
                    <a:lumOff val="35000"/>
                  </a:schemeClr>
                </a:solidFill>
              </a:rPr>
              <a:t>Image credit: Wilson Joseph from Noun Project</a:t>
            </a:r>
          </a:p>
        </p:txBody>
      </p:sp>
      <mc:AlternateContent xmlns:mc="http://schemas.openxmlformats.org/markup-compatibility/2006">
        <mc:Choice xmlns:a14="http://schemas.microsoft.com/office/drawing/2010/main" Requires="a14">
          <p:sp>
            <p:nvSpPr>
              <p:cNvPr id="7" name="TextBox 6"/>
              <p:cNvSpPr txBox="1"/>
              <p:nvPr/>
            </p:nvSpPr>
            <p:spPr>
              <a:xfrm>
                <a:off x="8337980" y="1405758"/>
                <a:ext cx="2879721" cy="3549113"/>
              </a:xfrm>
              <a:prstGeom prst="rect">
                <a:avLst/>
              </a:prstGeom>
              <a:noFill/>
              <a:ln>
                <a:solidFill>
                  <a:schemeClr val="accent2"/>
                </a:solidFill>
              </a:ln>
            </p:spPr>
            <p:txBody>
              <a:bodyPr wrap="square" rtlCol="0">
                <a:spAutoFit/>
              </a:bodyPr>
              <a:lstStyle/>
              <a:p>
                <a:pPr marL="274320" indent="-274320">
                  <a:buFont typeface="Arial" panose="020B0604020202020204" pitchFamily="34" charset="0"/>
                  <a:buChar char="•"/>
                </a:pPr>
                <a:r>
                  <a:rPr lang="en-GB" sz="1728" dirty="0" smtClean="0">
                    <a:solidFill>
                      <a:schemeClr val="accent2"/>
                    </a:solidFill>
                  </a:rPr>
                  <a:t>What’s the average connection strength </a:t>
                </a:r>
                <a14:m>
                  <m:oMath xmlns:m="http://schemas.openxmlformats.org/officeDocument/2006/math">
                    <m:r>
                      <a:rPr lang="en-GB" sz="1728" i="1">
                        <a:solidFill>
                          <a:schemeClr val="accent2"/>
                        </a:solidFill>
                        <a:latin typeface="Cambria Math" panose="02040503050406030204" pitchFamily="18" charset="0"/>
                      </a:rPr>
                      <m:t>𝜃</m:t>
                    </m:r>
                  </m:oMath>
                </a14:m>
                <a:r>
                  <a:rPr lang="en-GB" sz="1728" dirty="0">
                    <a:solidFill>
                      <a:schemeClr val="accent2"/>
                    </a:solidFill>
                  </a:rPr>
                  <a:t>?</a:t>
                </a:r>
                <a:br>
                  <a:rPr lang="en-GB" sz="1728" dirty="0">
                    <a:solidFill>
                      <a:schemeClr val="accent2"/>
                    </a:solidFill>
                  </a:rPr>
                </a:br>
                <a:endParaRPr lang="en-GB" sz="1728" dirty="0">
                  <a:solidFill>
                    <a:schemeClr val="accent2"/>
                  </a:solidFill>
                </a:endParaRPr>
              </a:p>
              <a:p>
                <a:pPr marL="274320" indent="-274320">
                  <a:buFont typeface="Arial" panose="020B0604020202020204" pitchFamily="34" charset="0"/>
                  <a:buChar char="•"/>
                </a:pPr>
                <a:r>
                  <a:rPr lang="en-GB" sz="1728" dirty="0">
                    <a:solidFill>
                      <a:schemeClr val="accent2"/>
                    </a:solidFill>
                  </a:rPr>
                  <a:t>Is there an effect of disease on this connection? </a:t>
                </a:r>
              </a:p>
              <a:p>
                <a:pPr marL="274320" indent="-274320">
                  <a:buFont typeface="Arial" panose="020B0604020202020204" pitchFamily="34" charset="0"/>
                  <a:buChar char="•"/>
                </a:pPr>
                <a:endParaRPr lang="en-GB" sz="1728" dirty="0">
                  <a:solidFill>
                    <a:schemeClr val="accent2"/>
                  </a:solidFill>
                </a:endParaRPr>
              </a:p>
              <a:p>
                <a:pPr marL="274320" indent="-274320">
                  <a:buFont typeface="Arial" panose="020B0604020202020204" pitchFamily="34" charset="0"/>
                  <a:buChar char="•"/>
                </a:pPr>
                <a:r>
                  <a:rPr lang="en-GB" sz="1728" dirty="0">
                    <a:solidFill>
                      <a:schemeClr val="accent2"/>
                    </a:solidFill>
                  </a:rPr>
                  <a:t>Could we predict a new subject’s </a:t>
                </a:r>
                <a:r>
                  <a:rPr lang="en-GB" sz="1728" dirty="0" smtClean="0">
                    <a:solidFill>
                      <a:schemeClr val="accent2"/>
                    </a:solidFill>
                  </a:rPr>
                  <a:t>behavioural, clinical or cognitive scores</a:t>
                </a:r>
                <a:r>
                  <a:rPr lang="en-GB" sz="1728" dirty="0" smtClean="0">
                    <a:solidFill>
                      <a:schemeClr val="accent2"/>
                    </a:solidFill>
                  </a:rPr>
                  <a:t> using </a:t>
                </a:r>
                <a:r>
                  <a:rPr lang="en-GB" sz="1728" dirty="0">
                    <a:solidFill>
                      <a:schemeClr val="accent2"/>
                    </a:solidFill>
                  </a:rPr>
                  <a:t>our estimate of this connection</a:t>
                </a:r>
                <a:r>
                  <a:rPr lang="en-GB" sz="1728" dirty="0" smtClean="0">
                    <a:solidFill>
                      <a:schemeClr val="accent2"/>
                    </a:solidFill>
                  </a:rPr>
                  <a:t>?</a:t>
                </a:r>
                <a:endParaRPr lang="en-GB" sz="1728" dirty="0">
                  <a:solidFill>
                    <a:schemeClr val="accent2"/>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8337980" y="1405758"/>
                <a:ext cx="2879721" cy="3549113"/>
              </a:xfrm>
              <a:prstGeom prst="rect">
                <a:avLst/>
              </a:prstGeom>
              <a:blipFill>
                <a:blip r:embed="rId2"/>
                <a:stretch>
                  <a:fillRect l="-1055" t="-514" b="-1199"/>
                </a:stretch>
              </a:blipFill>
              <a:ln>
                <a:solidFill>
                  <a:schemeClr val="accent2"/>
                </a:solidFill>
              </a:ln>
            </p:spPr>
            <p:txBody>
              <a:bodyPr/>
              <a:lstStyle/>
              <a:p>
                <a:r>
                  <a:rPr lang="en-GB">
                    <a:noFill/>
                  </a:rPr>
                  <a:t> </a:t>
                </a:r>
              </a:p>
            </p:txBody>
          </p:sp>
        </mc:Fallback>
      </mc:AlternateContent>
      <p:grpSp>
        <p:nvGrpSpPr>
          <p:cNvPr id="26" name="Group 23"/>
          <p:cNvGrpSpPr>
            <a:grpSpLocks/>
          </p:cNvGrpSpPr>
          <p:nvPr/>
        </p:nvGrpSpPr>
        <p:grpSpPr bwMode="auto">
          <a:xfrm>
            <a:off x="1161607" y="2079309"/>
            <a:ext cx="1061509" cy="986165"/>
            <a:chOff x="2409513" y="3034333"/>
            <a:chExt cx="1062198" cy="985956"/>
          </a:xfrm>
        </p:grpSpPr>
        <p:pic>
          <p:nvPicPr>
            <p:cNvPr id="27" name="Picture 26"/>
            <p:cNvPicPr>
              <a:picLocks noChangeAspect="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t="-1092"/>
            <a:stretch/>
          </p:blipFill>
          <p:spPr>
            <a:xfrm>
              <a:off x="2805651" y="3458452"/>
              <a:ext cx="269924" cy="561837"/>
            </a:xfrm>
            <a:prstGeom prst="rect">
              <a:avLst/>
            </a:prstGeom>
          </p:spPr>
        </p:pic>
        <p:sp>
          <p:nvSpPr>
            <p:cNvPr id="28" name="TextBox 25"/>
            <p:cNvSpPr txBox="1">
              <a:spLocks noChangeArrowheads="1"/>
            </p:cNvSpPr>
            <p:nvPr/>
          </p:nvSpPr>
          <p:spPr bwMode="auto">
            <a:xfrm>
              <a:off x="2409513" y="3034333"/>
              <a:ext cx="1062198" cy="36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dirty="0">
                  <a:latin typeface="Calibri" panose="020F0502020204030204" pitchFamily="34" charset="0"/>
                  <a:ea typeface="MS PGothic" panose="020B0600070205080204" pitchFamily="34" charset="-128"/>
                </a:rPr>
                <a:t>Subject 1</a:t>
              </a:r>
            </a:p>
          </p:txBody>
        </p:sp>
      </p:grpSp>
      <p:grpSp>
        <p:nvGrpSpPr>
          <p:cNvPr id="30" name="Group 29"/>
          <p:cNvGrpSpPr/>
          <p:nvPr/>
        </p:nvGrpSpPr>
        <p:grpSpPr>
          <a:xfrm>
            <a:off x="2296931" y="1833838"/>
            <a:ext cx="1908395" cy="1785201"/>
            <a:chOff x="317647" y="3227975"/>
            <a:chExt cx="2576415" cy="2410098"/>
          </a:xfrm>
        </p:grpSpPr>
        <p:grpSp>
          <p:nvGrpSpPr>
            <p:cNvPr id="31" name="Group 30"/>
            <p:cNvGrpSpPr/>
            <p:nvPr/>
          </p:nvGrpSpPr>
          <p:grpSpPr>
            <a:xfrm>
              <a:off x="317647" y="3227975"/>
              <a:ext cx="2576415" cy="2410098"/>
              <a:chOff x="5446489" y="3966765"/>
              <a:chExt cx="2705100" cy="2530475"/>
            </a:xfrm>
          </p:grpSpPr>
          <p:pic>
            <p:nvPicPr>
              <p:cNvPr id="35" name="Picture 2" descr="lateral"/>
              <p:cNvPicPr>
                <a:picLocks noChangeAspect="1" noChangeArrowheads="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25877" y="3966765"/>
                <a:ext cx="2525712" cy="2530475"/>
              </a:xfrm>
              <a:prstGeom prst="rect">
                <a:avLst/>
              </a:prstGeom>
              <a:noFill/>
              <a:ln w="9525">
                <a:noFill/>
                <a:miter lim="800000"/>
                <a:headEnd/>
                <a:tailEnd/>
              </a:ln>
            </p:spPr>
          </p:pic>
          <p:sp>
            <p:nvSpPr>
              <p:cNvPr id="37" name="Oval 3"/>
              <p:cNvSpPr>
                <a:spLocks noChangeArrowheads="1"/>
              </p:cNvSpPr>
              <p:nvPr/>
            </p:nvSpPr>
            <p:spPr bwMode="auto">
              <a:xfrm>
                <a:off x="6356127" y="4396978"/>
                <a:ext cx="217487" cy="215900"/>
              </a:xfrm>
              <a:prstGeom prst="ellipse">
                <a:avLst/>
              </a:prstGeom>
              <a:solidFill>
                <a:srgbClr val="358BAC"/>
              </a:solidFill>
              <a:ln w="9525">
                <a:solidFill>
                  <a:schemeClr val="tx1"/>
                </a:solidFill>
                <a:round/>
                <a:headEnd/>
                <a:tailEnd/>
              </a:ln>
            </p:spPr>
            <p:txBody>
              <a:bodyPr wrap="none" anchor="ctr"/>
              <a:lstStyle/>
              <a:p>
                <a:endParaRPr lang="en-US">
                  <a:solidFill>
                    <a:schemeClr val="accent2"/>
                  </a:solidFill>
                </a:endParaRPr>
              </a:p>
            </p:txBody>
          </p:sp>
          <p:sp>
            <p:nvSpPr>
              <p:cNvPr id="38" name="Oval 4"/>
              <p:cNvSpPr>
                <a:spLocks noChangeArrowheads="1"/>
              </p:cNvSpPr>
              <p:nvPr/>
            </p:nvSpPr>
            <p:spPr bwMode="auto">
              <a:xfrm>
                <a:off x="5889402" y="5051028"/>
                <a:ext cx="217487" cy="215900"/>
              </a:xfrm>
              <a:prstGeom prst="ellipse">
                <a:avLst/>
              </a:prstGeom>
              <a:solidFill>
                <a:srgbClr val="358BAC"/>
              </a:solidFill>
              <a:ln w="9525">
                <a:solidFill>
                  <a:schemeClr val="tx1"/>
                </a:solidFill>
                <a:round/>
                <a:headEnd/>
                <a:tailEnd/>
              </a:ln>
            </p:spPr>
            <p:txBody>
              <a:bodyPr wrap="none" anchor="ctr"/>
              <a:lstStyle/>
              <a:p>
                <a:endParaRPr lang="en-US">
                  <a:solidFill>
                    <a:schemeClr val="accent2"/>
                  </a:solidFill>
                </a:endParaRPr>
              </a:p>
            </p:txBody>
          </p:sp>
          <p:sp>
            <p:nvSpPr>
              <p:cNvPr id="39" name="Oval 5"/>
              <p:cNvSpPr>
                <a:spLocks noChangeArrowheads="1"/>
              </p:cNvSpPr>
              <p:nvPr/>
            </p:nvSpPr>
            <p:spPr bwMode="auto">
              <a:xfrm>
                <a:off x="6546627" y="5278040"/>
                <a:ext cx="219075" cy="215900"/>
              </a:xfrm>
              <a:prstGeom prst="ellipse">
                <a:avLst/>
              </a:prstGeom>
              <a:solidFill>
                <a:srgbClr val="358BAC"/>
              </a:solidFill>
              <a:ln w="9525">
                <a:solidFill>
                  <a:schemeClr val="tx1"/>
                </a:solidFill>
                <a:round/>
                <a:headEnd/>
                <a:tailEnd/>
              </a:ln>
            </p:spPr>
            <p:txBody>
              <a:bodyPr wrap="none" anchor="ctr"/>
              <a:lstStyle/>
              <a:p>
                <a:endParaRPr lang="en-US">
                  <a:solidFill>
                    <a:schemeClr val="accent2"/>
                  </a:solidFill>
                </a:endParaRPr>
              </a:p>
            </p:txBody>
          </p:sp>
          <p:sp>
            <p:nvSpPr>
              <p:cNvPr id="40" name="Oval 6"/>
              <p:cNvSpPr>
                <a:spLocks noChangeArrowheads="1"/>
              </p:cNvSpPr>
              <p:nvPr/>
            </p:nvSpPr>
            <p:spPr bwMode="auto">
              <a:xfrm>
                <a:off x="7354664" y="4697015"/>
                <a:ext cx="215900" cy="215900"/>
              </a:xfrm>
              <a:prstGeom prst="ellipse">
                <a:avLst/>
              </a:prstGeom>
              <a:solidFill>
                <a:srgbClr val="358BAC"/>
              </a:solidFill>
              <a:ln w="9525">
                <a:solidFill>
                  <a:schemeClr val="tx1"/>
                </a:solidFill>
                <a:round/>
                <a:headEnd/>
                <a:tailEnd/>
              </a:ln>
            </p:spPr>
            <p:txBody>
              <a:bodyPr wrap="none" anchor="ctr"/>
              <a:lstStyle/>
              <a:p>
                <a:endParaRPr lang="en-US">
                  <a:solidFill>
                    <a:schemeClr val="accent2"/>
                  </a:solidFill>
                </a:endParaRPr>
              </a:p>
            </p:txBody>
          </p:sp>
          <p:cxnSp>
            <p:nvCxnSpPr>
              <p:cNvPr id="41" name="AutoShape 7"/>
              <p:cNvCxnSpPr>
                <a:cxnSpLocks noChangeShapeType="1"/>
                <a:stCxn id="38" idx="5"/>
                <a:endCxn id="39" idx="2"/>
              </p:cNvCxnSpPr>
              <p:nvPr/>
            </p:nvCxnSpPr>
            <p:spPr bwMode="auto">
              <a:xfrm>
                <a:off x="6075139" y="5235178"/>
                <a:ext cx="471488" cy="150812"/>
              </a:xfrm>
              <a:prstGeom prst="straightConnector1">
                <a:avLst/>
              </a:prstGeom>
              <a:noFill/>
              <a:ln w="28575">
                <a:solidFill>
                  <a:srgbClr val="FFFF66"/>
                </a:solidFill>
                <a:round/>
                <a:headEnd type="none" w="med" len="med"/>
                <a:tailEnd type="arrow" w="med" len="med"/>
              </a:ln>
            </p:spPr>
          </p:cxnSp>
          <p:cxnSp>
            <p:nvCxnSpPr>
              <p:cNvPr id="42" name="AutoShape 8"/>
              <p:cNvCxnSpPr>
                <a:cxnSpLocks noChangeShapeType="1"/>
                <a:stCxn id="38" idx="0"/>
                <a:endCxn id="37" idx="3"/>
              </p:cNvCxnSpPr>
              <p:nvPr/>
            </p:nvCxnSpPr>
            <p:spPr bwMode="auto">
              <a:xfrm flipV="1">
                <a:off x="5998939" y="4581128"/>
                <a:ext cx="388938" cy="469900"/>
              </a:xfrm>
              <a:prstGeom prst="straightConnector1">
                <a:avLst/>
              </a:prstGeom>
              <a:noFill/>
              <a:ln w="28575">
                <a:solidFill>
                  <a:srgbClr val="FFFF66"/>
                </a:solidFill>
                <a:round/>
                <a:headEnd type="none" w="med" len="med"/>
                <a:tailEnd type="arrow" w="med" len="med"/>
              </a:ln>
            </p:spPr>
          </p:cxnSp>
          <p:cxnSp>
            <p:nvCxnSpPr>
              <p:cNvPr id="46" name="AutoShape 9"/>
              <p:cNvCxnSpPr>
                <a:cxnSpLocks noChangeShapeType="1"/>
                <a:stCxn id="37" idx="5"/>
                <a:endCxn id="40" idx="2"/>
              </p:cNvCxnSpPr>
              <p:nvPr/>
            </p:nvCxnSpPr>
            <p:spPr bwMode="auto">
              <a:xfrm>
                <a:off x="6541864" y="4581128"/>
                <a:ext cx="812800" cy="223837"/>
              </a:xfrm>
              <a:prstGeom prst="straightConnector1">
                <a:avLst/>
              </a:prstGeom>
              <a:noFill/>
              <a:ln w="28575">
                <a:solidFill>
                  <a:srgbClr val="FFFF66"/>
                </a:solidFill>
                <a:round/>
                <a:headEnd type="none" w="med" len="med"/>
                <a:tailEnd type="arrow" w="med" len="med"/>
              </a:ln>
            </p:spPr>
          </p:cxnSp>
          <p:cxnSp>
            <p:nvCxnSpPr>
              <p:cNvPr id="47" name="AutoShape 10"/>
              <p:cNvCxnSpPr>
                <a:cxnSpLocks noChangeShapeType="1"/>
                <a:stCxn id="40" idx="3"/>
                <a:endCxn id="39" idx="7"/>
              </p:cNvCxnSpPr>
              <p:nvPr/>
            </p:nvCxnSpPr>
            <p:spPr bwMode="auto">
              <a:xfrm flipH="1">
                <a:off x="6733952" y="4881165"/>
                <a:ext cx="652462" cy="428625"/>
              </a:xfrm>
              <a:prstGeom prst="straightConnector1">
                <a:avLst/>
              </a:prstGeom>
              <a:noFill/>
              <a:ln w="28575">
                <a:solidFill>
                  <a:srgbClr val="FFFF66"/>
                </a:solidFill>
                <a:round/>
                <a:headEnd type="none" w="med" len="med"/>
                <a:tailEnd type="arrow" w="med" len="med"/>
              </a:ln>
            </p:spPr>
          </p:cxnSp>
          <p:cxnSp>
            <p:nvCxnSpPr>
              <p:cNvPr id="48" name="AutoShape 15"/>
              <p:cNvCxnSpPr>
                <a:cxnSpLocks noChangeShapeType="1"/>
                <a:stCxn id="38" idx="1"/>
              </p:cNvCxnSpPr>
              <p:nvPr/>
            </p:nvCxnSpPr>
            <p:spPr bwMode="auto">
              <a:xfrm flipH="1" flipV="1">
                <a:off x="5446489" y="4846240"/>
                <a:ext cx="474663" cy="236538"/>
              </a:xfrm>
              <a:prstGeom prst="straightConnector1">
                <a:avLst/>
              </a:prstGeom>
              <a:noFill/>
              <a:ln w="38100">
                <a:solidFill>
                  <a:srgbClr val="FF3300"/>
                </a:solidFill>
                <a:round/>
                <a:headEnd type="triangle" w="med" len="med"/>
                <a:tailEnd/>
              </a:ln>
            </p:spPr>
          </p:cxnSp>
          <p:sp>
            <p:nvSpPr>
              <p:cNvPr id="49" name="Oval 17"/>
              <p:cNvSpPr>
                <a:spLocks noChangeArrowheads="1"/>
              </p:cNvSpPr>
              <p:nvPr/>
            </p:nvSpPr>
            <p:spPr bwMode="auto">
              <a:xfrm>
                <a:off x="6240239" y="5021082"/>
                <a:ext cx="149225" cy="736166"/>
              </a:xfrm>
              <a:prstGeom prst="ellipse">
                <a:avLst/>
              </a:prstGeom>
              <a:noFill/>
              <a:ln w="3175" algn="ctr">
                <a:noFill/>
                <a:round/>
                <a:headEnd/>
                <a:tailEnd/>
              </a:ln>
            </p:spPr>
            <p:txBody>
              <a:bodyPr anchor="ctr">
                <a:spAutoFit/>
              </a:bodyPr>
              <a:lstStyle/>
              <a:p>
                <a:endParaRPr lang="en-US">
                  <a:solidFill>
                    <a:schemeClr val="accent2"/>
                  </a:solidFill>
                </a:endParaRPr>
              </a:p>
            </p:txBody>
          </p:sp>
        </p:grpSp>
        <mc:AlternateContent xmlns:mc="http://schemas.openxmlformats.org/markup-compatibility/2006" xmlns:a14="http://schemas.microsoft.com/office/drawing/2010/main">
          <mc:Choice Requires="a14">
            <p:sp>
              <p:nvSpPr>
                <p:cNvPr id="32" name="TextBox 31"/>
                <p:cNvSpPr txBox="1"/>
                <p:nvPr/>
              </p:nvSpPr>
              <p:spPr>
                <a:xfrm>
                  <a:off x="1615292" y="3483637"/>
                  <a:ext cx="367046" cy="373961"/>
                </a:xfrm>
                <a:prstGeom prst="rect">
                  <a:avLst/>
                </a:prstGeom>
                <a:solidFill>
                  <a:schemeClr val="bg1">
                    <a:lumMod val="85000"/>
                  </a:schemeClr>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1" i="1" smtClean="0">
                                <a:solidFill>
                                  <a:schemeClr val="accent2"/>
                                </a:solidFill>
                                <a:latin typeface="Cambria Math" panose="02040503050406030204" pitchFamily="18" charset="0"/>
                              </a:rPr>
                            </m:ctrlPr>
                          </m:sSubPr>
                          <m:e>
                            <m:r>
                              <a:rPr lang="en-GB" b="1" i="1" smtClean="0">
                                <a:solidFill>
                                  <a:schemeClr val="accent2"/>
                                </a:solidFill>
                                <a:latin typeface="Cambria Math" panose="02040503050406030204" pitchFamily="18" charset="0"/>
                              </a:rPr>
                              <m:t>𝜽</m:t>
                            </m:r>
                          </m:e>
                          <m:sub>
                            <m:r>
                              <a:rPr lang="en-GB" b="1" i="1" smtClean="0">
                                <a:solidFill>
                                  <a:schemeClr val="accent2"/>
                                </a:solidFill>
                                <a:latin typeface="Cambria Math" panose="02040503050406030204" pitchFamily="18" charset="0"/>
                              </a:rPr>
                              <m:t>𝟏</m:t>
                            </m:r>
                          </m:sub>
                        </m:sSub>
                      </m:oMath>
                    </m:oMathPara>
                  </a14:m>
                  <a:endParaRPr lang="en-GB" b="1" dirty="0">
                    <a:solidFill>
                      <a:schemeClr val="accent2"/>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615292" y="3483637"/>
                  <a:ext cx="367046" cy="373961"/>
                </a:xfrm>
                <a:prstGeom prst="rect">
                  <a:avLst/>
                </a:prstGeom>
                <a:blipFill>
                  <a:blip r:embed="rId5"/>
                  <a:stretch>
                    <a:fillRect l="-27273" r="-18182" b="-20000"/>
                  </a:stretch>
                </a:blipFill>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sp>
            <p:nvSpPr>
              <p:cNvPr id="50" name="TextBox 49"/>
              <p:cNvSpPr txBox="1"/>
              <p:nvPr/>
            </p:nvSpPr>
            <p:spPr>
              <a:xfrm>
                <a:off x="4616456" y="2529707"/>
                <a:ext cx="1749838" cy="276999"/>
              </a:xfrm>
              <a:prstGeom prst="rect">
                <a:avLst/>
              </a:prstGeom>
              <a:noFill/>
            </p:spPr>
            <p:txBody>
              <a:bodyPr wrap="none" rtlCol="0">
                <a:spAutoFit/>
              </a:bodyPr>
              <a:lstStyle/>
              <a:p>
                <a:r>
                  <a:rPr lang="en-GB" sz="1200" dirty="0" smtClean="0">
                    <a:solidFill>
                      <a:schemeClr val="accent2"/>
                    </a:solidFill>
                  </a:rPr>
                  <a:t>Connection strength </a:t>
                </a:r>
                <a14:m>
                  <m:oMath xmlns:m="http://schemas.openxmlformats.org/officeDocument/2006/math">
                    <m:sSub>
                      <m:sSubPr>
                        <m:ctrlPr>
                          <a:rPr lang="en-GB" sz="1200" b="0" i="1" smtClean="0">
                            <a:solidFill>
                              <a:schemeClr val="accent2"/>
                            </a:solidFill>
                            <a:latin typeface="Cambria Math" panose="02040503050406030204" pitchFamily="18" charset="0"/>
                          </a:rPr>
                        </m:ctrlPr>
                      </m:sSubPr>
                      <m:e>
                        <m:r>
                          <a:rPr lang="en-GB" sz="1200" b="0" i="1" smtClean="0">
                            <a:solidFill>
                              <a:schemeClr val="accent2"/>
                            </a:solidFill>
                            <a:latin typeface="Cambria Math" panose="02040503050406030204" pitchFamily="18" charset="0"/>
                          </a:rPr>
                          <m:t>𝜃</m:t>
                        </m:r>
                      </m:e>
                      <m:sub>
                        <m:r>
                          <a:rPr lang="en-GB" sz="1200" b="0" i="1" smtClean="0">
                            <a:solidFill>
                              <a:schemeClr val="accent2"/>
                            </a:solidFill>
                            <a:latin typeface="Cambria Math" panose="02040503050406030204" pitchFamily="18" charset="0"/>
                          </a:rPr>
                          <m:t>1</m:t>
                        </m:r>
                      </m:sub>
                    </m:sSub>
                  </m:oMath>
                </a14:m>
                <a:endParaRPr lang="en-GB" sz="1200" dirty="0">
                  <a:solidFill>
                    <a:schemeClr val="accent2"/>
                  </a:solidFill>
                </a:endParaRPr>
              </a:p>
            </p:txBody>
          </p:sp>
        </mc:Choice>
        <mc:Fallback>
          <p:sp>
            <p:nvSpPr>
              <p:cNvPr id="50" name="TextBox 49"/>
              <p:cNvSpPr txBox="1">
                <a:spLocks noRot="1" noChangeAspect="1" noMove="1" noResize="1" noEditPoints="1" noAdjustHandles="1" noChangeArrowheads="1" noChangeShapeType="1" noTextEdit="1"/>
              </p:cNvSpPr>
              <p:nvPr/>
            </p:nvSpPr>
            <p:spPr>
              <a:xfrm>
                <a:off x="4616456" y="2529707"/>
                <a:ext cx="1749838" cy="276999"/>
              </a:xfrm>
              <a:prstGeom prst="rect">
                <a:avLst/>
              </a:prstGeom>
              <a:blipFill>
                <a:blip r:embed="rId6"/>
                <a:stretch>
                  <a:fillRect t="-4444" b="-15556"/>
                </a:stretch>
              </a:blipFill>
            </p:spPr>
            <p:txBody>
              <a:bodyPr/>
              <a:lstStyle/>
              <a:p>
                <a:r>
                  <a:rPr lang="en-GB">
                    <a:noFill/>
                  </a:rPr>
                  <a:t> </a:t>
                </a:r>
              </a:p>
            </p:txBody>
          </p:sp>
        </mc:Fallback>
      </mc:AlternateContent>
      <p:sp>
        <p:nvSpPr>
          <p:cNvPr id="51" name="TextBox 50"/>
          <p:cNvSpPr txBox="1"/>
          <p:nvPr/>
        </p:nvSpPr>
        <p:spPr>
          <a:xfrm rot="16200000">
            <a:off x="4225871" y="2070847"/>
            <a:ext cx="899605" cy="276999"/>
          </a:xfrm>
          <a:prstGeom prst="rect">
            <a:avLst/>
          </a:prstGeom>
          <a:noFill/>
        </p:spPr>
        <p:txBody>
          <a:bodyPr wrap="none" rtlCol="0">
            <a:spAutoFit/>
          </a:bodyPr>
          <a:lstStyle/>
          <a:p>
            <a:r>
              <a:rPr lang="en-GB" sz="1200" dirty="0">
                <a:solidFill>
                  <a:schemeClr val="accent2"/>
                </a:solidFill>
              </a:rPr>
              <a:t>Probability</a:t>
            </a:r>
          </a:p>
        </p:txBody>
      </p:sp>
      <p:cxnSp>
        <p:nvCxnSpPr>
          <p:cNvPr id="52" name="Straight Arrow Connector 51"/>
          <p:cNvCxnSpPr/>
          <p:nvPr/>
        </p:nvCxnSpPr>
        <p:spPr>
          <a:xfrm flipV="1">
            <a:off x="4889108" y="1442451"/>
            <a:ext cx="0" cy="100040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3" name="AutoShape 3"/>
          <p:cNvSpPr>
            <a:spLocks noChangeAspect="1" noChangeArrowheads="1" noTextEdit="1"/>
          </p:cNvSpPr>
          <p:nvPr/>
        </p:nvSpPr>
        <p:spPr bwMode="auto">
          <a:xfrm>
            <a:off x="4696308" y="1454792"/>
            <a:ext cx="14890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Line 5"/>
          <p:cNvSpPr>
            <a:spLocks noChangeShapeType="1"/>
          </p:cNvSpPr>
          <p:nvPr/>
        </p:nvSpPr>
        <p:spPr bwMode="auto">
          <a:xfrm>
            <a:off x="4889983" y="2451742"/>
            <a:ext cx="1157288" cy="0"/>
          </a:xfrm>
          <a:prstGeom prst="line">
            <a:avLst/>
          </a:prstGeom>
          <a:noFill/>
          <a:ln w="158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Freeform 6"/>
          <p:cNvSpPr>
            <a:spLocks/>
          </p:cNvSpPr>
          <p:nvPr/>
        </p:nvSpPr>
        <p:spPr bwMode="auto">
          <a:xfrm>
            <a:off x="5075364" y="1540517"/>
            <a:ext cx="797590" cy="911225"/>
          </a:xfrm>
          <a:custGeom>
            <a:avLst/>
            <a:gdLst>
              <a:gd name="T0" fmla="*/ 23 w 729"/>
              <a:gd name="T1" fmla="*/ 574 h 574"/>
              <a:gd name="T2" fmla="*/ 46 w 729"/>
              <a:gd name="T3" fmla="*/ 573 h 574"/>
              <a:gd name="T4" fmla="*/ 69 w 729"/>
              <a:gd name="T5" fmla="*/ 571 h 574"/>
              <a:gd name="T6" fmla="*/ 92 w 729"/>
              <a:gd name="T7" fmla="*/ 568 h 574"/>
              <a:gd name="T8" fmla="*/ 115 w 729"/>
              <a:gd name="T9" fmla="*/ 561 h 574"/>
              <a:gd name="T10" fmla="*/ 138 w 729"/>
              <a:gd name="T11" fmla="*/ 549 h 574"/>
              <a:gd name="T12" fmla="*/ 160 w 729"/>
              <a:gd name="T13" fmla="*/ 528 h 574"/>
              <a:gd name="T14" fmla="*/ 183 w 729"/>
              <a:gd name="T15" fmla="*/ 496 h 574"/>
              <a:gd name="T16" fmla="*/ 206 w 729"/>
              <a:gd name="T17" fmla="*/ 448 h 574"/>
              <a:gd name="T18" fmla="*/ 229 w 729"/>
              <a:gd name="T19" fmla="*/ 385 h 574"/>
              <a:gd name="T20" fmla="*/ 252 w 729"/>
              <a:gd name="T21" fmla="*/ 308 h 574"/>
              <a:gd name="T22" fmla="*/ 275 w 729"/>
              <a:gd name="T23" fmla="*/ 222 h 574"/>
              <a:gd name="T24" fmla="*/ 298 w 729"/>
              <a:gd name="T25" fmla="*/ 137 h 574"/>
              <a:gd name="T26" fmla="*/ 320 w 729"/>
              <a:gd name="T27" fmla="*/ 64 h 574"/>
              <a:gd name="T28" fmla="*/ 343 w 729"/>
              <a:gd name="T29" fmla="*/ 15 h 574"/>
              <a:gd name="T30" fmla="*/ 366 w 729"/>
              <a:gd name="T31" fmla="*/ 0 h 574"/>
              <a:gd name="T32" fmla="*/ 389 w 729"/>
              <a:gd name="T33" fmla="*/ 20 h 574"/>
              <a:gd name="T34" fmla="*/ 412 w 729"/>
              <a:gd name="T35" fmla="*/ 72 h 574"/>
              <a:gd name="T36" fmla="*/ 435 w 729"/>
              <a:gd name="T37" fmla="*/ 146 h 574"/>
              <a:gd name="T38" fmla="*/ 457 w 729"/>
              <a:gd name="T39" fmla="*/ 232 h 574"/>
              <a:gd name="T40" fmla="*/ 480 w 729"/>
              <a:gd name="T41" fmla="*/ 318 h 574"/>
              <a:gd name="T42" fmla="*/ 503 w 729"/>
              <a:gd name="T43" fmla="*/ 394 h 574"/>
              <a:gd name="T44" fmla="*/ 526 w 729"/>
              <a:gd name="T45" fmla="*/ 455 h 574"/>
              <a:gd name="T46" fmla="*/ 549 w 729"/>
              <a:gd name="T47" fmla="*/ 500 h 574"/>
              <a:gd name="T48" fmla="*/ 572 w 729"/>
              <a:gd name="T49" fmla="*/ 531 h 574"/>
              <a:gd name="T50" fmla="*/ 595 w 729"/>
              <a:gd name="T51" fmla="*/ 551 h 574"/>
              <a:gd name="T52" fmla="*/ 617 w 729"/>
              <a:gd name="T53" fmla="*/ 562 h 574"/>
              <a:gd name="T54" fmla="*/ 640 w 729"/>
              <a:gd name="T55" fmla="*/ 569 h 574"/>
              <a:gd name="T56" fmla="*/ 663 w 729"/>
              <a:gd name="T57" fmla="*/ 572 h 574"/>
              <a:gd name="T58" fmla="*/ 686 w 729"/>
              <a:gd name="T59" fmla="*/ 573 h 574"/>
              <a:gd name="T60" fmla="*/ 709 w 729"/>
              <a:gd name="T61" fmla="*/ 574 h 574"/>
              <a:gd name="T62" fmla="*/ 726 w 729"/>
              <a:gd name="T63" fmla="*/ 574 h 574"/>
              <a:gd name="T64" fmla="*/ 703 w 729"/>
              <a:gd name="T65" fmla="*/ 574 h 574"/>
              <a:gd name="T66" fmla="*/ 680 w 729"/>
              <a:gd name="T67" fmla="*/ 574 h 574"/>
              <a:gd name="T68" fmla="*/ 658 w 729"/>
              <a:gd name="T69" fmla="*/ 574 h 574"/>
              <a:gd name="T70" fmla="*/ 635 w 729"/>
              <a:gd name="T71" fmla="*/ 574 h 574"/>
              <a:gd name="T72" fmla="*/ 612 w 729"/>
              <a:gd name="T73" fmla="*/ 574 h 574"/>
              <a:gd name="T74" fmla="*/ 589 w 729"/>
              <a:gd name="T75" fmla="*/ 574 h 574"/>
              <a:gd name="T76" fmla="*/ 566 w 729"/>
              <a:gd name="T77" fmla="*/ 574 h 574"/>
              <a:gd name="T78" fmla="*/ 543 w 729"/>
              <a:gd name="T79" fmla="*/ 574 h 574"/>
              <a:gd name="T80" fmla="*/ 520 w 729"/>
              <a:gd name="T81" fmla="*/ 574 h 574"/>
              <a:gd name="T82" fmla="*/ 498 w 729"/>
              <a:gd name="T83" fmla="*/ 574 h 574"/>
              <a:gd name="T84" fmla="*/ 475 w 729"/>
              <a:gd name="T85" fmla="*/ 574 h 574"/>
              <a:gd name="T86" fmla="*/ 452 w 729"/>
              <a:gd name="T87" fmla="*/ 574 h 574"/>
              <a:gd name="T88" fmla="*/ 429 w 729"/>
              <a:gd name="T89" fmla="*/ 574 h 574"/>
              <a:gd name="T90" fmla="*/ 406 w 729"/>
              <a:gd name="T91" fmla="*/ 574 h 574"/>
              <a:gd name="T92" fmla="*/ 383 w 729"/>
              <a:gd name="T93" fmla="*/ 574 h 574"/>
              <a:gd name="T94" fmla="*/ 361 w 729"/>
              <a:gd name="T95" fmla="*/ 574 h 574"/>
              <a:gd name="T96" fmla="*/ 338 w 729"/>
              <a:gd name="T97" fmla="*/ 574 h 574"/>
              <a:gd name="T98" fmla="*/ 315 w 729"/>
              <a:gd name="T99" fmla="*/ 574 h 574"/>
              <a:gd name="T100" fmla="*/ 292 w 729"/>
              <a:gd name="T101" fmla="*/ 574 h 574"/>
              <a:gd name="T102" fmla="*/ 269 w 729"/>
              <a:gd name="T103" fmla="*/ 574 h 574"/>
              <a:gd name="T104" fmla="*/ 246 w 729"/>
              <a:gd name="T105" fmla="*/ 574 h 574"/>
              <a:gd name="T106" fmla="*/ 223 w 729"/>
              <a:gd name="T107" fmla="*/ 574 h 574"/>
              <a:gd name="T108" fmla="*/ 200 w 729"/>
              <a:gd name="T109" fmla="*/ 574 h 574"/>
              <a:gd name="T110" fmla="*/ 178 w 729"/>
              <a:gd name="T111" fmla="*/ 574 h 574"/>
              <a:gd name="T112" fmla="*/ 155 w 729"/>
              <a:gd name="T113" fmla="*/ 574 h 574"/>
              <a:gd name="T114" fmla="*/ 132 w 729"/>
              <a:gd name="T115" fmla="*/ 574 h 574"/>
              <a:gd name="T116" fmla="*/ 109 w 729"/>
              <a:gd name="T117" fmla="*/ 574 h 574"/>
              <a:gd name="T118" fmla="*/ 86 w 729"/>
              <a:gd name="T119" fmla="*/ 574 h 574"/>
              <a:gd name="T120" fmla="*/ 63 w 729"/>
              <a:gd name="T121" fmla="*/ 574 h 574"/>
              <a:gd name="T122" fmla="*/ 41 w 729"/>
              <a:gd name="T123" fmla="*/ 574 h 574"/>
              <a:gd name="T124" fmla="*/ 18 w 729"/>
              <a:gd name="T125"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9" h="574">
                <a:moveTo>
                  <a:pt x="0" y="574"/>
                </a:moveTo>
                <a:lnTo>
                  <a:pt x="1" y="574"/>
                </a:lnTo>
                <a:lnTo>
                  <a:pt x="1" y="574"/>
                </a:lnTo>
                <a:lnTo>
                  <a:pt x="1" y="574"/>
                </a:lnTo>
                <a:lnTo>
                  <a:pt x="1" y="574"/>
                </a:lnTo>
                <a:lnTo>
                  <a:pt x="1" y="574"/>
                </a:lnTo>
                <a:lnTo>
                  <a:pt x="1" y="574"/>
                </a:lnTo>
                <a:lnTo>
                  <a:pt x="1" y="574"/>
                </a:lnTo>
                <a:lnTo>
                  <a:pt x="1" y="574"/>
                </a:lnTo>
                <a:lnTo>
                  <a:pt x="1" y="574"/>
                </a:lnTo>
                <a:lnTo>
                  <a:pt x="1" y="574"/>
                </a:lnTo>
                <a:lnTo>
                  <a:pt x="2" y="574"/>
                </a:lnTo>
                <a:lnTo>
                  <a:pt x="2" y="574"/>
                </a:lnTo>
                <a:lnTo>
                  <a:pt x="2" y="574"/>
                </a:lnTo>
                <a:lnTo>
                  <a:pt x="2" y="574"/>
                </a:lnTo>
                <a:lnTo>
                  <a:pt x="2" y="574"/>
                </a:lnTo>
                <a:lnTo>
                  <a:pt x="2" y="574"/>
                </a:lnTo>
                <a:lnTo>
                  <a:pt x="2" y="574"/>
                </a:lnTo>
                <a:lnTo>
                  <a:pt x="2" y="574"/>
                </a:lnTo>
                <a:lnTo>
                  <a:pt x="2" y="574"/>
                </a:lnTo>
                <a:lnTo>
                  <a:pt x="2" y="574"/>
                </a:lnTo>
                <a:lnTo>
                  <a:pt x="2" y="574"/>
                </a:lnTo>
                <a:lnTo>
                  <a:pt x="3" y="574"/>
                </a:lnTo>
                <a:lnTo>
                  <a:pt x="3" y="574"/>
                </a:lnTo>
                <a:lnTo>
                  <a:pt x="3" y="574"/>
                </a:lnTo>
                <a:lnTo>
                  <a:pt x="3" y="574"/>
                </a:lnTo>
                <a:lnTo>
                  <a:pt x="3" y="574"/>
                </a:lnTo>
                <a:lnTo>
                  <a:pt x="3" y="574"/>
                </a:lnTo>
                <a:lnTo>
                  <a:pt x="3" y="574"/>
                </a:lnTo>
                <a:lnTo>
                  <a:pt x="3" y="574"/>
                </a:lnTo>
                <a:lnTo>
                  <a:pt x="3" y="574"/>
                </a:lnTo>
                <a:lnTo>
                  <a:pt x="3" y="574"/>
                </a:lnTo>
                <a:lnTo>
                  <a:pt x="3" y="574"/>
                </a:lnTo>
                <a:lnTo>
                  <a:pt x="4" y="574"/>
                </a:lnTo>
                <a:lnTo>
                  <a:pt x="4" y="574"/>
                </a:lnTo>
                <a:lnTo>
                  <a:pt x="4" y="574"/>
                </a:lnTo>
                <a:lnTo>
                  <a:pt x="4" y="574"/>
                </a:lnTo>
                <a:lnTo>
                  <a:pt x="4" y="574"/>
                </a:lnTo>
                <a:lnTo>
                  <a:pt x="4" y="574"/>
                </a:lnTo>
                <a:lnTo>
                  <a:pt x="4" y="574"/>
                </a:lnTo>
                <a:lnTo>
                  <a:pt x="4" y="574"/>
                </a:lnTo>
                <a:lnTo>
                  <a:pt x="4" y="574"/>
                </a:lnTo>
                <a:lnTo>
                  <a:pt x="4" y="574"/>
                </a:lnTo>
                <a:lnTo>
                  <a:pt x="4" y="574"/>
                </a:lnTo>
                <a:lnTo>
                  <a:pt x="5" y="574"/>
                </a:lnTo>
                <a:lnTo>
                  <a:pt x="5" y="574"/>
                </a:lnTo>
                <a:lnTo>
                  <a:pt x="5" y="574"/>
                </a:lnTo>
                <a:lnTo>
                  <a:pt x="5" y="574"/>
                </a:lnTo>
                <a:lnTo>
                  <a:pt x="5" y="574"/>
                </a:lnTo>
                <a:lnTo>
                  <a:pt x="5" y="574"/>
                </a:lnTo>
                <a:lnTo>
                  <a:pt x="5" y="574"/>
                </a:lnTo>
                <a:lnTo>
                  <a:pt x="5" y="574"/>
                </a:lnTo>
                <a:lnTo>
                  <a:pt x="5" y="574"/>
                </a:lnTo>
                <a:lnTo>
                  <a:pt x="5" y="574"/>
                </a:lnTo>
                <a:lnTo>
                  <a:pt x="5" y="574"/>
                </a:lnTo>
                <a:lnTo>
                  <a:pt x="6" y="574"/>
                </a:lnTo>
                <a:lnTo>
                  <a:pt x="6" y="574"/>
                </a:lnTo>
                <a:lnTo>
                  <a:pt x="6" y="574"/>
                </a:lnTo>
                <a:lnTo>
                  <a:pt x="6" y="574"/>
                </a:lnTo>
                <a:lnTo>
                  <a:pt x="6" y="574"/>
                </a:lnTo>
                <a:lnTo>
                  <a:pt x="6" y="574"/>
                </a:lnTo>
                <a:lnTo>
                  <a:pt x="6" y="574"/>
                </a:lnTo>
                <a:lnTo>
                  <a:pt x="6" y="574"/>
                </a:lnTo>
                <a:lnTo>
                  <a:pt x="6" y="574"/>
                </a:lnTo>
                <a:lnTo>
                  <a:pt x="6" y="574"/>
                </a:lnTo>
                <a:lnTo>
                  <a:pt x="6" y="574"/>
                </a:lnTo>
                <a:lnTo>
                  <a:pt x="7" y="574"/>
                </a:lnTo>
                <a:lnTo>
                  <a:pt x="7" y="574"/>
                </a:lnTo>
                <a:lnTo>
                  <a:pt x="7" y="574"/>
                </a:lnTo>
                <a:lnTo>
                  <a:pt x="7" y="574"/>
                </a:lnTo>
                <a:lnTo>
                  <a:pt x="7" y="574"/>
                </a:lnTo>
                <a:lnTo>
                  <a:pt x="7" y="574"/>
                </a:lnTo>
                <a:lnTo>
                  <a:pt x="7" y="574"/>
                </a:lnTo>
                <a:lnTo>
                  <a:pt x="7" y="574"/>
                </a:lnTo>
                <a:lnTo>
                  <a:pt x="7" y="574"/>
                </a:lnTo>
                <a:lnTo>
                  <a:pt x="7" y="574"/>
                </a:lnTo>
                <a:lnTo>
                  <a:pt x="7" y="574"/>
                </a:lnTo>
                <a:lnTo>
                  <a:pt x="8" y="574"/>
                </a:lnTo>
                <a:lnTo>
                  <a:pt x="8" y="574"/>
                </a:lnTo>
                <a:lnTo>
                  <a:pt x="8" y="574"/>
                </a:lnTo>
                <a:lnTo>
                  <a:pt x="8" y="574"/>
                </a:lnTo>
                <a:lnTo>
                  <a:pt x="8" y="574"/>
                </a:lnTo>
                <a:lnTo>
                  <a:pt x="8" y="574"/>
                </a:lnTo>
                <a:lnTo>
                  <a:pt x="8" y="574"/>
                </a:lnTo>
                <a:lnTo>
                  <a:pt x="8" y="574"/>
                </a:lnTo>
                <a:lnTo>
                  <a:pt x="8" y="574"/>
                </a:lnTo>
                <a:lnTo>
                  <a:pt x="8" y="574"/>
                </a:lnTo>
                <a:lnTo>
                  <a:pt x="8" y="574"/>
                </a:lnTo>
                <a:lnTo>
                  <a:pt x="9" y="574"/>
                </a:lnTo>
                <a:lnTo>
                  <a:pt x="9" y="574"/>
                </a:lnTo>
                <a:lnTo>
                  <a:pt x="9" y="574"/>
                </a:lnTo>
                <a:lnTo>
                  <a:pt x="9" y="574"/>
                </a:lnTo>
                <a:lnTo>
                  <a:pt x="9" y="574"/>
                </a:lnTo>
                <a:lnTo>
                  <a:pt x="9" y="574"/>
                </a:lnTo>
                <a:lnTo>
                  <a:pt x="9" y="574"/>
                </a:lnTo>
                <a:lnTo>
                  <a:pt x="9" y="574"/>
                </a:lnTo>
                <a:lnTo>
                  <a:pt x="9" y="574"/>
                </a:lnTo>
                <a:lnTo>
                  <a:pt x="9" y="574"/>
                </a:lnTo>
                <a:lnTo>
                  <a:pt x="10" y="574"/>
                </a:lnTo>
                <a:lnTo>
                  <a:pt x="10" y="574"/>
                </a:lnTo>
                <a:lnTo>
                  <a:pt x="10" y="574"/>
                </a:lnTo>
                <a:lnTo>
                  <a:pt x="10" y="574"/>
                </a:lnTo>
                <a:lnTo>
                  <a:pt x="10" y="574"/>
                </a:lnTo>
                <a:lnTo>
                  <a:pt x="10" y="574"/>
                </a:lnTo>
                <a:lnTo>
                  <a:pt x="10" y="574"/>
                </a:lnTo>
                <a:lnTo>
                  <a:pt x="10" y="574"/>
                </a:lnTo>
                <a:lnTo>
                  <a:pt x="10" y="574"/>
                </a:lnTo>
                <a:lnTo>
                  <a:pt x="10" y="574"/>
                </a:lnTo>
                <a:lnTo>
                  <a:pt x="10" y="574"/>
                </a:lnTo>
                <a:lnTo>
                  <a:pt x="10" y="574"/>
                </a:lnTo>
                <a:lnTo>
                  <a:pt x="11" y="574"/>
                </a:lnTo>
                <a:lnTo>
                  <a:pt x="11" y="574"/>
                </a:lnTo>
                <a:lnTo>
                  <a:pt x="11" y="574"/>
                </a:lnTo>
                <a:lnTo>
                  <a:pt x="11" y="574"/>
                </a:lnTo>
                <a:lnTo>
                  <a:pt x="11" y="574"/>
                </a:lnTo>
                <a:lnTo>
                  <a:pt x="11" y="574"/>
                </a:lnTo>
                <a:lnTo>
                  <a:pt x="11" y="574"/>
                </a:lnTo>
                <a:lnTo>
                  <a:pt x="11" y="574"/>
                </a:lnTo>
                <a:lnTo>
                  <a:pt x="11" y="574"/>
                </a:lnTo>
                <a:lnTo>
                  <a:pt x="11" y="574"/>
                </a:lnTo>
                <a:lnTo>
                  <a:pt x="12" y="574"/>
                </a:lnTo>
                <a:lnTo>
                  <a:pt x="12" y="574"/>
                </a:lnTo>
                <a:lnTo>
                  <a:pt x="12" y="574"/>
                </a:lnTo>
                <a:lnTo>
                  <a:pt x="12" y="574"/>
                </a:lnTo>
                <a:lnTo>
                  <a:pt x="12" y="574"/>
                </a:lnTo>
                <a:lnTo>
                  <a:pt x="12" y="574"/>
                </a:lnTo>
                <a:lnTo>
                  <a:pt x="12" y="574"/>
                </a:lnTo>
                <a:lnTo>
                  <a:pt x="12" y="574"/>
                </a:lnTo>
                <a:lnTo>
                  <a:pt x="12" y="574"/>
                </a:lnTo>
                <a:lnTo>
                  <a:pt x="12" y="574"/>
                </a:lnTo>
                <a:lnTo>
                  <a:pt x="12" y="574"/>
                </a:lnTo>
                <a:lnTo>
                  <a:pt x="12" y="574"/>
                </a:lnTo>
                <a:lnTo>
                  <a:pt x="13" y="574"/>
                </a:lnTo>
                <a:lnTo>
                  <a:pt x="13" y="574"/>
                </a:lnTo>
                <a:lnTo>
                  <a:pt x="13" y="574"/>
                </a:lnTo>
                <a:lnTo>
                  <a:pt x="13" y="574"/>
                </a:lnTo>
                <a:lnTo>
                  <a:pt x="13" y="574"/>
                </a:lnTo>
                <a:lnTo>
                  <a:pt x="13" y="574"/>
                </a:lnTo>
                <a:lnTo>
                  <a:pt x="13" y="574"/>
                </a:lnTo>
                <a:lnTo>
                  <a:pt x="13" y="574"/>
                </a:lnTo>
                <a:lnTo>
                  <a:pt x="13" y="574"/>
                </a:lnTo>
                <a:lnTo>
                  <a:pt x="13" y="574"/>
                </a:lnTo>
                <a:lnTo>
                  <a:pt x="14" y="574"/>
                </a:lnTo>
                <a:lnTo>
                  <a:pt x="14" y="574"/>
                </a:lnTo>
                <a:lnTo>
                  <a:pt x="14" y="574"/>
                </a:lnTo>
                <a:lnTo>
                  <a:pt x="14" y="574"/>
                </a:lnTo>
                <a:lnTo>
                  <a:pt x="14" y="574"/>
                </a:lnTo>
                <a:lnTo>
                  <a:pt x="14" y="574"/>
                </a:lnTo>
                <a:lnTo>
                  <a:pt x="14" y="574"/>
                </a:lnTo>
                <a:lnTo>
                  <a:pt x="14" y="574"/>
                </a:lnTo>
                <a:lnTo>
                  <a:pt x="14" y="574"/>
                </a:lnTo>
                <a:lnTo>
                  <a:pt x="14" y="574"/>
                </a:lnTo>
                <a:lnTo>
                  <a:pt x="14" y="574"/>
                </a:lnTo>
                <a:lnTo>
                  <a:pt x="14" y="574"/>
                </a:lnTo>
                <a:lnTo>
                  <a:pt x="15" y="574"/>
                </a:lnTo>
                <a:lnTo>
                  <a:pt x="15" y="574"/>
                </a:lnTo>
                <a:lnTo>
                  <a:pt x="15" y="574"/>
                </a:lnTo>
                <a:lnTo>
                  <a:pt x="15" y="574"/>
                </a:lnTo>
                <a:lnTo>
                  <a:pt x="15" y="574"/>
                </a:lnTo>
                <a:lnTo>
                  <a:pt x="15" y="574"/>
                </a:lnTo>
                <a:lnTo>
                  <a:pt x="15" y="574"/>
                </a:lnTo>
                <a:lnTo>
                  <a:pt x="15" y="574"/>
                </a:lnTo>
                <a:lnTo>
                  <a:pt x="15" y="574"/>
                </a:lnTo>
                <a:lnTo>
                  <a:pt x="15" y="574"/>
                </a:lnTo>
                <a:lnTo>
                  <a:pt x="15" y="574"/>
                </a:lnTo>
                <a:lnTo>
                  <a:pt x="16" y="574"/>
                </a:lnTo>
                <a:lnTo>
                  <a:pt x="16" y="574"/>
                </a:lnTo>
                <a:lnTo>
                  <a:pt x="16" y="574"/>
                </a:lnTo>
                <a:lnTo>
                  <a:pt x="16" y="574"/>
                </a:lnTo>
                <a:lnTo>
                  <a:pt x="16" y="574"/>
                </a:lnTo>
                <a:lnTo>
                  <a:pt x="16" y="574"/>
                </a:lnTo>
                <a:lnTo>
                  <a:pt x="16" y="574"/>
                </a:lnTo>
                <a:lnTo>
                  <a:pt x="16" y="574"/>
                </a:lnTo>
                <a:lnTo>
                  <a:pt x="16" y="574"/>
                </a:lnTo>
                <a:lnTo>
                  <a:pt x="16" y="574"/>
                </a:lnTo>
                <a:lnTo>
                  <a:pt x="16" y="574"/>
                </a:lnTo>
                <a:lnTo>
                  <a:pt x="17" y="574"/>
                </a:lnTo>
                <a:lnTo>
                  <a:pt x="17" y="574"/>
                </a:lnTo>
                <a:lnTo>
                  <a:pt x="17" y="574"/>
                </a:lnTo>
                <a:lnTo>
                  <a:pt x="17" y="574"/>
                </a:lnTo>
                <a:lnTo>
                  <a:pt x="17" y="574"/>
                </a:lnTo>
                <a:lnTo>
                  <a:pt x="17" y="574"/>
                </a:lnTo>
                <a:lnTo>
                  <a:pt x="17" y="574"/>
                </a:lnTo>
                <a:lnTo>
                  <a:pt x="17" y="574"/>
                </a:lnTo>
                <a:lnTo>
                  <a:pt x="17" y="574"/>
                </a:lnTo>
                <a:lnTo>
                  <a:pt x="17" y="574"/>
                </a:lnTo>
                <a:lnTo>
                  <a:pt x="17" y="574"/>
                </a:lnTo>
                <a:lnTo>
                  <a:pt x="18" y="574"/>
                </a:lnTo>
                <a:lnTo>
                  <a:pt x="18" y="574"/>
                </a:lnTo>
                <a:lnTo>
                  <a:pt x="18" y="574"/>
                </a:lnTo>
                <a:lnTo>
                  <a:pt x="18" y="574"/>
                </a:lnTo>
                <a:lnTo>
                  <a:pt x="18" y="574"/>
                </a:lnTo>
                <a:lnTo>
                  <a:pt x="18" y="574"/>
                </a:lnTo>
                <a:lnTo>
                  <a:pt x="18" y="574"/>
                </a:lnTo>
                <a:lnTo>
                  <a:pt x="18" y="574"/>
                </a:lnTo>
                <a:lnTo>
                  <a:pt x="18" y="574"/>
                </a:lnTo>
                <a:lnTo>
                  <a:pt x="18" y="574"/>
                </a:lnTo>
                <a:lnTo>
                  <a:pt x="18" y="574"/>
                </a:lnTo>
                <a:lnTo>
                  <a:pt x="19" y="574"/>
                </a:lnTo>
                <a:lnTo>
                  <a:pt x="19" y="574"/>
                </a:lnTo>
                <a:lnTo>
                  <a:pt x="19" y="574"/>
                </a:lnTo>
                <a:lnTo>
                  <a:pt x="19" y="574"/>
                </a:lnTo>
                <a:lnTo>
                  <a:pt x="19" y="574"/>
                </a:lnTo>
                <a:lnTo>
                  <a:pt x="19" y="574"/>
                </a:lnTo>
                <a:lnTo>
                  <a:pt x="19" y="574"/>
                </a:lnTo>
                <a:lnTo>
                  <a:pt x="19" y="574"/>
                </a:lnTo>
                <a:lnTo>
                  <a:pt x="19" y="574"/>
                </a:lnTo>
                <a:lnTo>
                  <a:pt x="19" y="574"/>
                </a:lnTo>
                <a:lnTo>
                  <a:pt x="19" y="574"/>
                </a:lnTo>
                <a:lnTo>
                  <a:pt x="20" y="574"/>
                </a:lnTo>
                <a:lnTo>
                  <a:pt x="20" y="574"/>
                </a:lnTo>
                <a:lnTo>
                  <a:pt x="20" y="574"/>
                </a:lnTo>
                <a:lnTo>
                  <a:pt x="20" y="574"/>
                </a:lnTo>
                <a:lnTo>
                  <a:pt x="20" y="574"/>
                </a:lnTo>
                <a:lnTo>
                  <a:pt x="20" y="574"/>
                </a:lnTo>
                <a:lnTo>
                  <a:pt x="20" y="574"/>
                </a:lnTo>
                <a:lnTo>
                  <a:pt x="20" y="574"/>
                </a:lnTo>
                <a:lnTo>
                  <a:pt x="20" y="574"/>
                </a:lnTo>
                <a:lnTo>
                  <a:pt x="20" y="574"/>
                </a:lnTo>
                <a:lnTo>
                  <a:pt x="21" y="574"/>
                </a:lnTo>
                <a:lnTo>
                  <a:pt x="21" y="574"/>
                </a:lnTo>
                <a:lnTo>
                  <a:pt x="21" y="574"/>
                </a:lnTo>
                <a:lnTo>
                  <a:pt x="21" y="574"/>
                </a:lnTo>
                <a:lnTo>
                  <a:pt x="21" y="574"/>
                </a:lnTo>
                <a:lnTo>
                  <a:pt x="21" y="574"/>
                </a:lnTo>
                <a:lnTo>
                  <a:pt x="21" y="574"/>
                </a:lnTo>
                <a:lnTo>
                  <a:pt x="21" y="574"/>
                </a:lnTo>
                <a:lnTo>
                  <a:pt x="21" y="574"/>
                </a:lnTo>
                <a:lnTo>
                  <a:pt x="21" y="574"/>
                </a:lnTo>
                <a:lnTo>
                  <a:pt x="21" y="574"/>
                </a:lnTo>
                <a:lnTo>
                  <a:pt x="21" y="574"/>
                </a:lnTo>
                <a:lnTo>
                  <a:pt x="22" y="574"/>
                </a:lnTo>
                <a:lnTo>
                  <a:pt x="22" y="574"/>
                </a:lnTo>
                <a:lnTo>
                  <a:pt x="22" y="574"/>
                </a:lnTo>
                <a:lnTo>
                  <a:pt x="22" y="574"/>
                </a:lnTo>
                <a:lnTo>
                  <a:pt x="22" y="574"/>
                </a:lnTo>
                <a:lnTo>
                  <a:pt x="22" y="574"/>
                </a:lnTo>
                <a:lnTo>
                  <a:pt x="22" y="574"/>
                </a:lnTo>
                <a:lnTo>
                  <a:pt x="22" y="574"/>
                </a:lnTo>
                <a:lnTo>
                  <a:pt x="22" y="574"/>
                </a:lnTo>
                <a:lnTo>
                  <a:pt x="22" y="574"/>
                </a:lnTo>
                <a:lnTo>
                  <a:pt x="23" y="574"/>
                </a:lnTo>
                <a:lnTo>
                  <a:pt x="23" y="574"/>
                </a:lnTo>
                <a:lnTo>
                  <a:pt x="23" y="574"/>
                </a:lnTo>
                <a:lnTo>
                  <a:pt x="23" y="574"/>
                </a:lnTo>
                <a:lnTo>
                  <a:pt x="23" y="574"/>
                </a:lnTo>
                <a:lnTo>
                  <a:pt x="23" y="574"/>
                </a:lnTo>
                <a:lnTo>
                  <a:pt x="23" y="574"/>
                </a:lnTo>
                <a:lnTo>
                  <a:pt x="23" y="574"/>
                </a:lnTo>
                <a:lnTo>
                  <a:pt x="23" y="574"/>
                </a:lnTo>
                <a:lnTo>
                  <a:pt x="23" y="574"/>
                </a:lnTo>
                <a:lnTo>
                  <a:pt x="23" y="574"/>
                </a:lnTo>
                <a:lnTo>
                  <a:pt x="23" y="574"/>
                </a:lnTo>
                <a:lnTo>
                  <a:pt x="24" y="574"/>
                </a:lnTo>
                <a:lnTo>
                  <a:pt x="24" y="574"/>
                </a:lnTo>
                <a:lnTo>
                  <a:pt x="24" y="574"/>
                </a:lnTo>
                <a:lnTo>
                  <a:pt x="24" y="574"/>
                </a:lnTo>
                <a:lnTo>
                  <a:pt x="24" y="574"/>
                </a:lnTo>
                <a:lnTo>
                  <a:pt x="24" y="574"/>
                </a:lnTo>
                <a:lnTo>
                  <a:pt x="24" y="574"/>
                </a:lnTo>
                <a:lnTo>
                  <a:pt x="24" y="574"/>
                </a:lnTo>
                <a:lnTo>
                  <a:pt x="24" y="574"/>
                </a:lnTo>
                <a:lnTo>
                  <a:pt x="24" y="574"/>
                </a:lnTo>
                <a:lnTo>
                  <a:pt x="25" y="574"/>
                </a:lnTo>
                <a:lnTo>
                  <a:pt x="25" y="574"/>
                </a:lnTo>
                <a:lnTo>
                  <a:pt x="25" y="574"/>
                </a:lnTo>
                <a:lnTo>
                  <a:pt x="25" y="574"/>
                </a:lnTo>
                <a:lnTo>
                  <a:pt x="25" y="574"/>
                </a:lnTo>
                <a:lnTo>
                  <a:pt x="25" y="574"/>
                </a:lnTo>
                <a:lnTo>
                  <a:pt x="25" y="574"/>
                </a:lnTo>
                <a:lnTo>
                  <a:pt x="25" y="574"/>
                </a:lnTo>
                <a:lnTo>
                  <a:pt x="25" y="574"/>
                </a:lnTo>
                <a:lnTo>
                  <a:pt x="25" y="574"/>
                </a:lnTo>
                <a:lnTo>
                  <a:pt x="25" y="574"/>
                </a:lnTo>
                <a:lnTo>
                  <a:pt x="25" y="574"/>
                </a:lnTo>
                <a:lnTo>
                  <a:pt x="26" y="574"/>
                </a:lnTo>
                <a:lnTo>
                  <a:pt x="26" y="574"/>
                </a:lnTo>
                <a:lnTo>
                  <a:pt x="26" y="574"/>
                </a:lnTo>
                <a:lnTo>
                  <a:pt x="26" y="574"/>
                </a:lnTo>
                <a:lnTo>
                  <a:pt x="26" y="574"/>
                </a:lnTo>
                <a:lnTo>
                  <a:pt x="26" y="574"/>
                </a:lnTo>
                <a:lnTo>
                  <a:pt x="26" y="574"/>
                </a:lnTo>
                <a:lnTo>
                  <a:pt x="26" y="574"/>
                </a:lnTo>
                <a:lnTo>
                  <a:pt x="26" y="574"/>
                </a:lnTo>
                <a:lnTo>
                  <a:pt x="26" y="574"/>
                </a:lnTo>
                <a:lnTo>
                  <a:pt x="27" y="574"/>
                </a:lnTo>
                <a:lnTo>
                  <a:pt x="27" y="574"/>
                </a:lnTo>
                <a:lnTo>
                  <a:pt x="27" y="574"/>
                </a:lnTo>
                <a:lnTo>
                  <a:pt x="27" y="574"/>
                </a:lnTo>
                <a:lnTo>
                  <a:pt x="27" y="574"/>
                </a:lnTo>
                <a:lnTo>
                  <a:pt x="27" y="574"/>
                </a:lnTo>
                <a:lnTo>
                  <a:pt x="27" y="574"/>
                </a:lnTo>
                <a:lnTo>
                  <a:pt x="27" y="574"/>
                </a:lnTo>
                <a:lnTo>
                  <a:pt x="27" y="574"/>
                </a:lnTo>
                <a:lnTo>
                  <a:pt x="27" y="574"/>
                </a:lnTo>
                <a:lnTo>
                  <a:pt x="27" y="574"/>
                </a:lnTo>
                <a:lnTo>
                  <a:pt x="27" y="574"/>
                </a:lnTo>
                <a:lnTo>
                  <a:pt x="28" y="574"/>
                </a:lnTo>
                <a:lnTo>
                  <a:pt x="28" y="574"/>
                </a:lnTo>
                <a:lnTo>
                  <a:pt x="28" y="574"/>
                </a:lnTo>
                <a:lnTo>
                  <a:pt x="28" y="574"/>
                </a:lnTo>
                <a:lnTo>
                  <a:pt x="28" y="574"/>
                </a:lnTo>
                <a:lnTo>
                  <a:pt x="28" y="574"/>
                </a:lnTo>
                <a:lnTo>
                  <a:pt x="28" y="574"/>
                </a:lnTo>
                <a:lnTo>
                  <a:pt x="28" y="574"/>
                </a:lnTo>
                <a:lnTo>
                  <a:pt x="28" y="574"/>
                </a:lnTo>
                <a:lnTo>
                  <a:pt x="28" y="574"/>
                </a:lnTo>
                <a:lnTo>
                  <a:pt x="28" y="574"/>
                </a:lnTo>
                <a:lnTo>
                  <a:pt x="29" y="574"/>
                </a:lnTo>
                <a:lnTo>
                  <a:pt x="29" y="574"/>
                </a:lnTo>
                <a:lnTo>
                  <a:pt x="29" y="574"/>
                </a:lnTo>
                <a:lnTo>
                  <a:pt x="29" y="574"/>
                </a:lnTo>
                <a:lnTo>
                  <a:pt x="29" y="574"/>
                </a:lnTo>
                <a:lnTo>
                  <a:pt x="29" y="574"/>
                </a:lnTo>
                <a:lnTo>
                  <a:pt x="29" y="574"/>
                </a:lnTo>
                <a:lnTo>
                  <a:pt x="29" y="574"/>
                </a:lnTo>
                <a:lnTo>
                  <a:pt x="29" y="574"/>
                </a:lnTo>
                <a:lnTo>
                  <a:pt x="29" y="574"/>
                </a:lnTo>
                <a:lnTo>
                  <a:pt x="29" y="574"/>
                </a:lnTo>
                <a:lnTo>
                  <a:pt x="30" y="574"/>
                </a:lnTo>
                <a:lnTo>
                  <a:pt x="30" y="574"/>
                </a:lnTo>
                <a:lnTo>
                  <a:pt x="30" y="574"/>
                </a:lnTo>
                <a:lnTo>
                  <a:pt x="30" y="574"/>
                </a:lnTo>
                <a:lnTo>
                  <a:pt x="30" y="574"/>
                </a:lnTo>
                <a:lnTo>
                  <a:pt x="30" y="574"/>
                </a:lnTo>
                <a:lnTo>
                  <a:pt x="30" y="574"/>
                </a:lnTo>
                <a:lnTo>
                  <a:pt x="30" y="574"/>
                </a:lnTo>
                <a:lnTo>
                  <a:pt x="30" y="574"/>
                </a:lnTo>
                <a:lnTo>
                  <a:pt x="30" y="574"/>
                </a:lnTo>
                <a:lnTo>
                  <a:pt x="30" y="574"/>
                </a:lnTo>
                <a:lnTo>
                  <a:pt x="31" y="574"/>
                </a:lnTo>
                <a:lnTo>
                  <a:pt x="31" y="574"/>
                </a:lnTo>
                <a:lnTo>
                  <a:pt x="31" y="574"/>
                </a:lnTo>
                <a:lnTo>
                  <a:pt x="31" y="574"/>
                </a:lnTo>
                <a:lnTo>
                  <a:pt x="31" y="574"/>
                </a:lnTo>
                <a:lnTo>
                  <a:pt x="31" y="574"/>
                </a:lnTo>
                <a:lnTo>
                  <a:pt x="31" y="574"/>
                </a:lnTo>
                <a:lnTo>
                  <a:pt x="31" y="574"/>
                </a:lnTo>
                <a:lnTo>
                  <a:pt x="31" y="574"/>
                </a:lnTo>
                <a:lnTo>
                  <a:pt x="31" y="574"/>
                </a:lnTo>
                <a:lnTo>
                  <a:pt x="32" y="574"/>
                </a:lnTo>
                <a:lnTo>
                  <a:pt x="32" y="574"/>
                </a:lnTo>
                <a:lnTo>
                  <a:pt x="32" y="574"/>
                </a:lnTo>
                <a:lnTo>
                  <a:pt x="32" y="574"/>
                </a:lnTo>
                <a:lnTo>
                  <a:pt x="32" y="574"/>
                </a:lnTo>
                <a:lnTo>
                  <a:pt x="32" y="574"/>
                </a:lnTo>
                <a:lnTo>
                  <a:pt x="32" y="574"/>
                </a:lnTo>
                <a:lnTo>
                  <a:pt x="32" y="574"/>
                </a:lnTo>
                <a:lnTo>
                  <a:pt x="32" y="574"/>
                </a:lnTo>
                <a:lnTo>
                  <a:pt x="32" y="574"/>
                </a:lnTo>
                <a:lnTo>
                  <a:pt x="32" y="574"/>
                </a:lnTo>
                <a:lnTo>
                  <a:pt x="32" y="574"/>
                </a:lnTo>
                <a:lnTo>
                  <a:pt x="33" y="574"/>
                </a:lnTo>
                <a:lnTo>
                  <a:pt x="33" y="574"/>
                </a:lnTo>
                <a:lnTo>
                  <a:pt x="33" y="574"/>
                </a:lnTo>
                <a:lnTo>
                  <a:pt x="33" y="574"/>
                </a:lnTo>
                <a:lnTo>
                  <a:pt x="33" y="574"/>
                </a:lnTo>
                <a:lnTo>
                  <a:pt x="33" y="574"/>
                </a:lnTo>
                <a:lnTo>
                  <a:pt x="33" y="574"/>
                </a:lnTo>
                <a:lnTo>
                  <a:pt x="33" y="574"/>
                </a:lnTo>
                <a:lnTo>
                  <a:pt x="33" y="574"/>
                </a:lnTo>
                <a:lnTo>
                  <a:pt x="33" y="574"/>
                </a:lnTo>
                <a:lnTo>
                  <a:pt x="34" y="574"/>
                </a:lnTo>
                <a:lnTo>
                  <a:pt x="34" y="574"/>
                </a:lnTo>
                <a:lnTo>
                  <a:pt x="34" y="574"/>
                </a:lnTo>
                <a:lnTo>
                  <a:pt x="34" y="574"/>
                </a:lnTo>
                <a:lnTo>
                  <a:pt x="34" y="574"/>
                </a:lnTo>
                <a:lnTo>
                  <a:pt x="34" y="574"/>
                </a:lnTo>
                <a:lnTo>
                  <a:pt x="34" y="574"/>
                </a:lnTo>
                <a:lnTo>
                  <a:pt x="34" y="574"/>
                </a:lnTo>
                <a:lnTo>
                  <a:pt x="34" y="574"/>
                </a:lnTo>
                <a:lnTo>
                  <a:pt x="34" y="574"/>
                </a:lnTo>
                <a:lnTo>
                  <a:pt x="34" y="574"/>
                </a:lnTo>
                <a:lnTo>
                  <a:pt x="34" y="574"/>
                </a:lnTo>
                <a:lnTo>
                  <a:pt x="35" y="574"/>
                </a:lnTo>
                <a:lnTo>
                  <a:pt x="35" y="574"/>
                </a:lnTo>
                <a:lnTo>
                  <a:pt x="35" y="574"/>
                </a:lnTo>
                <a:lnTo>
                  <a:pt x="35" y="574"/>
                </a:lnTo>
                <a:lnTo>
                  <a:pt x="35" y="574"/>
                </a:lnTo>
                <a:lnTo>
                  <a:pt x="35" y="574"/>
                </a:lnTo>
                <a:lnTo>
                  <a:pt x="35" y="574"/>
                </a:lnTo>
                <a:lnTo>
                  <a:pt x="35" y="574"/>
                </a:lnTo>
                <a:lnTo>
                  <a:pt x="35" y="574"/>
                </a:lnTo>
                <a:lnTo>
                  <a:pt x="35" y="574"/>
                </a:lnTo>
                <a:lnTo>
                  <a:pt x="36" y="574"/>
                </a:lnTo>
                <a:lnTo>
                  <a:pt x="36" y="574"/>
                </a:lnTo>
                <a:lnTo>
                  <a:pt x="36" y="574"/>
                </a:lnTo>
                <a:lnTo>
                  <a:pt x="36" y="574"/>
                </a:lnTo>
                <a:lnTo>
                  <a:pt x="36" y="574"/>
                </a:lnTo>
                <a:lnTo>
                  <a:pt x="36" y="574"/>
                </a:lnTo>
                <a:lnTo>
                  <a:pt x="36" y="574"/>
                </a:lnTo>
                <a:lnTo>
                  <a:pt x="36" y="574"/>
                </a:lnTo>
                <a:lnTo>
                  <a:pt x="36" y="574"/>
                </a:lnTo>
                <a:lnTo>
                  <a:pt x="36" y="574"/>
                </a:lnTo>
                <a:lnTo>
                  <a:pt x="36" y="574"/>
                </a:lnTo>
                <a:lnTo>
                  <a:pt x="36" y="574"/>
                </a:lnTo>
                <a:lnTo>
                  <a:pt x="37" y="574"/>
                </a:lnTo>
                <a:lnTo>
                  <a:pt x="37" y="574"/>
                </a:lnTo>
                <a:lnTo>
                  <a:pt x="37" y="574"/>
                </a:lnTo>
                <a:lnTo>
                  <a:pt x="37" y="574"/>
                </a:lnTo>
                <a:lnTo>
                  <a:pt x="37" y="574"/>
                </a:lnTo>
                <a:lnTo>
                  <a:pt x="37" y="574"/>
                </a:lnTo>
                <a:lnTo>
                  <a:pt x="37" y="574"/>
                </a:lnTo>
                <a:lnTo>
                  <a:pt x="37" y="574"/>
                </a:lnTo>
                <a:lnTo>
                  <a:pt x="37" y="574"/>
                </a:lnTo>
                <a:lnTo>
                  <a:pt x="37" y="574"/>
                </a:lnTo>
                <a:lnTo>
                  <a:pt x="38" y="574"/>
                </a:lnTo>
                <a:lnTo>
                  <a:pt x="38" y="574"/>
                </a:lnTo>
                <a:lnTo>
                  <a:pt x="38" y="574"/>
                </a:lnTo>
                <a:lnTo>
                  <a:pt x="38" y="574"/>
                </a:lnTo>
                <a:lnTo>
                  <a:pt x="38" y="574"/>
                </a:lnTo>
                <a:lnTo>
                  <a:pt x="38" y="574"/>
                </a:lnTo>
                <a:lnTo>
                  <a:pt x="38" y="574"/>
                </a:lnTo>
                <a:lnTo>
                  <a:pt x="38" y="574"/>
                </a:lnTo>
                <a:lnTo>
                  <a:pt x="38" y="574"/>
                </a:lnTo>
                <a:lnTo>
                  <a:pt x="38" y="574"/>
                </a:lnTo>
                <a:lnTo>
                  <a:pt x="38" y="574"/>
                </a:lnTo>
                <a:lnTo>
                  <a:pt x="38" y="574"/>
                </a:lnTo>
                <a:lnTo>
                  <a:pt x="39" y="574"/>
                </a:lnTo>
                <a:lnTo>
                  <a:pt x="39" y="573"/>
                </a:lnTo>
                <a:lnTo>
                  <a:pt x="39" y="573"/>
                </a:lnTo>
                <a:lnTo>
                  <a:pt x="39" y="573"/>
                </a:lnTo>
                <a:lnTo>
                  <a:pt x="39" y="573"/>
                </a:lnTo>
                <a:lnTo>
                  <a:pt x="39" y="573"/>
                </a:lnTo>
                <a:lnTo>
                  <a:pt x="39" y="573"/>
                </a:lnTo>
                <a:lnTo>
                  <a:pt x="39" y="573"/>
                </a:lnTo>
                <a:lnTo>
                  <a:pt x="39" y="573"/>
                </a:lnTo>
                <a:lnTo>
                  <a:pt x="39" y="573"/>
                </a:lnTo>
                <a:lnTo>
                  <a:pt x="40" y="573"/>
                </a:lnTo>
                <a:lnTo>
                  <a:pt x="40" y="573"/>
                </a:lnTo>
                <a:lnTo>
                  <a:pt x="40" y="573"/>
                </a:lnTo>
                <a:lnTo>
                  <a:pt x="40" y="573"/>
                </a:lnTo>
                <a:lnTo>
                  <a:pt x="40" y="573"/>
                </a:lnTo>
                <a:lnTo>
                  <a:pt x="40" y="573"/>
                </a:lnTo>
                <a:lnTo>
                  <a:pt x="40" y="573"/>
                </a:lnTo>
                <a:lnTo>
                  <a:pt x="40" y="573"/>
                </a:lnTo>
                <a:lnTo>
                  <a:pt x="40" y="573"/>
                </a:lnTo>
                <a:lnTo>
                  <a:pt x="40" y="573"/>
                </a:lnTo>
                <a:lnTo>
                  <a:pt x="40" y="573"/>
                </a:lnTo>
                <a:lnTo>
                  <a:pt x="41" y="573"/>
                </a:lnTo>
                <a:lnTo>
                  <a:pt x="41" y="573"/>
                </a:lnTo>
                <a:lnTo>
                  <a:pt x="41" y="573"/>
                </a:lnTo>
                <a:lnTo>
                  <a:pt x="41" y="573"/>
                </a:lnTo>
                <a:lnTo>
                  <a:pt x="41" y="573"/>
                </a:lnTo>
                <a:lnTo>
                  <a:pt x="41" y="573"/>
                </a:lnTo>
                <a:lnTo>
                  <a:pt x="41" y="573"/>
                </a:lnTo>
                <a:lnTo>
                  <a:pt x="41" y="573"/>
                </a:lnTo>
                <a:lnTo>
                  <a:pt x="41" y="573"/>
                </a:lnTo>
                <a:lnTo>
                  <a:pt x="41" y="573"/>
                </a:lnTo>
                <a:lnTo>
                  <a:pt x="41" y="573"/>
                </a:lnTo>
                <a:lnTo>
                  <a:pt x="42" y="573"/>
                </a:lnTo>
                <a:lnTo>
                  <a:pt x="42" y="573"/>
                </a:lnTo>
                <a:lnTo>
                  <a:pt x="42" y="573"/>
                </a:lnTo>
                <a:lnTo>
                  <a:pt x="42" y="573"/>
                </a:lnTo>
                <a:lnTo>
                  <a:pt x="42" y="573"/>
                </a:lnTo>
                <a:lnTo>
                  <a:pt x="42" y="573"/>
                </a:lnTo>
                <a:lnTo>
                  <a:pt x="42" y="573"/>
                </a:lnTo>
                <a:lnTo>
                  <a:pt x="42" y="573"/>
                </a:lnTo>
                <a:lnTo>
                  <a:pt x="42" y="573"/>
                </a:lnTo>
                <a:lnTo>
                  <a:pt x="42" y="573"/>
                </a:lnTo>
                <a:lnTo>
                  <a:pt x="42" y="573"/>
                </a:lnTo>
                <a:lnTo>
                  <a:pt x="43" y="573"/>
                </a:lnTo>
                <a:lnTo>
                  <a:pt x="43" y="573"/>
                </a:lnTo>
                <a:lnTo>
                  <a:pt x="43" y="573"/>
                </a:lnTo>
                <a:lnTo>
                  <a:pt x="43" y="573"/>
                </a:lnTo>
                <a:lnTo>
                  <a:pt x="43" y="573"/>
                </a:lnTo>
                <a:lnTo>
                  <a:pt x="43" y="573"/>
                </a:lnTo>
                <a:lnTo>
                  <a:pt x="43" y="573"/>
                </a:lnTo>
                <a:lnTo>
                  <a:pt x="43" y="573"/>
                </a:lnTo>
                <a:lnTo>
                  <a:pt x="43" y="573"/>
                </a:lnTo>
                <a:lnTo>
                  <a:pt x="43" y="573"/>
                </a:lnTo>
                <a:lnTo>
                  <a:pt x="43" y="573"/>
                </a:lnTo>
                <a:lnTo>
                  <a:pt x="43" y="573"/>
                </a:lnTo>
                <a:lnTo>
                  <a:pt x="44" y="573"/>
                </a:lnTo>
                <a:lnTo>
                  <a:pt x="44" y="573"/>
                </a:lnTo>
                <a:lnTo>
                  <a:pt x="44" y="573"/>
                </a:lnTo>
                <a:lnTo>
                  <a:pt x="44" y="573"/>
                </a:lnTo>
                <a:lnTo>
                  <a:pt x="44" y="573"/>
                </a:lnTo>
                <a:lnTo>
                  <a:pt x="44" y="573"/>
                </a:lnTo>
                <a:lnTo>
                  <a:pt x="44" y="573"/>
                </a:lnTo>
                <a:lnTo>
                  <a:pt x="44" y="573"/>
                </a:lnTo>
                <a:lnTo>
                  <a:pt x="44" y="573"/>
                </a:lnTo>
                <a:lnTo>
                  <a:pt x="44" y="573"/>
                </a:lnTo>
                <a:lnTo>
                  <a:pt x="45" y="573"/>
                </a:lnTo>
                <a:lnTo>
                  <a:pt x="45" y="573"/>
                </a:lnTo>
                <a:lnTo>
                  <a:pt x="45" y="573"/>
                </a:lnTo>
                <a:lnTo>
                  <a:pt x="45" y="573"/>
                </a:lnTo>
                <a:lnTo>
                  <a:pt x="45" y="573"/>
                </a:lnTo>
                <a:lnTo>
                  <a:pt x="45" y="573"/>
                </a:lnTo>
                <a:lnTo>
                  <a:pt x="45" y="573"/>
                </a:lnTo>
                <a:lnTo>
                  <a:pt x="45" y="573"/>
                </a:lnTo>
                <a:lnTo>
                  <a:pt x="45" y="573"/>
                </a:lnTo>
                <a:lnTo>
                  <a:pt x="45" y="573"/>
                </a:lnTo>
                <a:lnTo>
                  <a:pt x="45" y="573"/>
                </a:lnTo>
                <a:lnTo>
                  <a:pt x="45" y="573"/>
                </a:lnTo>
                <a:lnTo>
                  <a:pt x="46" y="573"/>
                </a:lnTo>
                <a:lnTo>
                  <a:pt x="46" y="573"/>
                </a:lnTo>
                <a:lnTo>
                  <a:pt x="46" y="573"/>
                </a:lnTo>
                <a:lnTo>
                  <a:pt x="46" y="573"/>
                </a:lnTo>
                <a:lnTo>
                  <a:pt x="46" y="573"/>
                </a:lnTo>
                <a:lnTo>
                  <a:pt x="46" y="573"/>
                </a:lnTo>
                <a:lnTo>
                  <a:pt x="46" y="573"/>
                </a:lnTo>
                <a:lnTo>
                  <a:pt x="46" y="573"/>
                </a:lnTo>
                <a:lnTo>
                  <a:pt x="46" y="573"/>
                </a:lnTo>
                <a:lnTo>
                  <a:pt x="46" y="573"/>
                </a:lnTo>
                <a:lnTo>
                  <a:pt x="47" y="573"/>
                </a:lnTo>
                <a:lnTo>
                  <a:pt x="47" y="573"/>
                </a:lnTo>
                <a:lnTo>
                  <a:pt x="47" y="573"/>
                </a:lnTo>
                <a:lnTo>
                  <a:pt x="47" y="573"/>
                </a:lnTo>
                <a:lnTo>
                  <a:pt x="47" y="573"/>
                </a:lnTo>
                <a:lnTo>
                  <a:pt x="47" y="573"/>
                </a:lnTo>
                <a:lnTo>
                  <a:pt x="47" y="573"/>
                </a:lnTo>
                <a:lnTo>
                  <a:pt x="47" y="573"/>
                </a:lnTo>
                <a:lnTo>
                  <a:pt x="47" y="573"/>
                </a:lnTo>
                <a:lnTo>
                  <a:pt x="47" y="573"/>
                </a:lnTo>
                <a:lnTo>
                  <a:pt x="47" y="573"/>
                </a:lnTo>
                <a:lnTo>
                  <a:pt x="47" y="573"/>
                </a:lnTo>
                <a:lnTo>
                  <a:pt x="48" y="573"/>
                </a:lnTo>
                <a:lnTo>
                  <a:pt x="48" y="573"/>
                </a:lnTo>
                <a:lnTo>
                  <a:pt x="48" y="573"/>
                </a:lnTo>
                <a:lnTo>
                  <a:pt x="48" y="573"/>
                </a:lnTo>
                <a:lnTo>
                  <a:pt x="48" y="573"/>
                </a:lnTo>
                <a:lnTo>
                  <a:pt x="48" y="573"/>
                </a:lnTo>
                <a:lnTo>
                  <a:pt x="48" y="573"/>
                </a:lnTo>
                <a:lnTo>
                  <a:pt x="48" y="573"/>
                </a:lnTo>
                <a:lnTo>
                  <a:pt x="48" y="573"/>
                </a:lnTo>
                <a:lnTo>
                  <a:pt x="48" y="573"/>
                </a:lnTo>
                <a:lnTo>
                  <a:pt x="49" y="573"/>
                </a:lnTo>
                <a:lnTo>
                  <a:pt x="49" y="573"/>
                </a:lnTo>
                <a:lnTo>
                  <a:pt x="49" y="573"/>
                </a:lnTo>
                <a:lnTo>
                  <a:pt x="49" y="573"/>
                </a:lnTo>
                <a:lnTo>
                  <a:pt x="49" y="573"/>
                </a:lnTo>
                <a:lnTo>
                  <a:pt x="49" y="573"/>
                </a:lnTo>
                <a:lnTo>
                  <a:pt x="49" y="573"/>
                </a:lnTo>
                <a:lnTo>
                  <a:pt x="49" y="573"/>
                </a:lnTo>
                <a:lnTo>
                  <a:pt x="49" y="573"/>
                </a:lnTo>
                <a:lnTo>
                  <a:pt x="49" y="573"/>
                </a:lnTo>
                <a:lnTo>
                  <a:pt x="49" y="573"/>
                </a:lnTo>
                <a:lnTo>
                  <a:pt x="49" y="573"/>
                </a:lnTo>
                <a:lnTo>
                  <a:pt x="50" y="573"/>
                </a:lnTo>
                <a:lnTo>
                  <a:pt x="50" y="573"/>
                </a:lnTo>
                <a:lnTo>
                  <a:pt x="50" y="573"/>
                </a:lnTo>
                <a:lnTo>
                  <a:pt x="50" y="573"/>
                </a:lnTo>
                <a:lnTo>
                  <a:pt x="50" y="573"/>
                </a:lnTo>
                <a:lnTo>
                  <a:pt x="50" y="573"/>
                </a:lnTo>
                <a:lnTo>
                  <a:pt x="50" y="573"/>
                </a:lnTo>
                <a:lnTo>
                  <a:pt x="50" y="573"/>
                </a:lnTo>
                <a:lnTo>
                  <a:pt x="50" y="573"/>
                </a:lnTo>
                <a:lnTo>
                  <a:pt x="50" y="573"/>
                </a:lnTo>
                <a:lnTo>
                  <a:pt x="51" y="573"/>
                </a:lnTo>
                <a:lnTo>
                  <a:pt x="51" y="573"/>
                </a:lnTo>
                <a:lnTo>
                  <a:pt x="51" y="573"/>
                </a:lnTo>
                <a:lnTo>
                  <a:pt x="51" y="573"/>
                </a:lnTo>
                <a:lnTo>
                  <a:pt x="51" y="573"/>
                </a:lnTo>
                <a:lnTo>
                  <a:pt x="51" y="573"/>
                </a:lnTo>
                <a:lnTo>
                  <a:pt x="51" y="573"/>
                </a:lnTo>
                <a:lnTo>
                  <a:pt x="51" y="573"/>
                </a:lnTo>
                <a:lnTo>
                  <a:pt x="51" y="573"/>
                </a:lnTo>
                <a:lnTo>
                  <a:pt x="51" y="573"/>
                </a:lnTo>
                <a:lnTo>
                  <a:pt x="51" y="573"/>
                </a:lnTo>
                <a:lnTo>
                  <a:pt x="52" y="573"/>
                </a:lnTo>
                <a:lnTo>
                  <a:pt x="52" y="573"/>
                </a:lnTo>
                <a:lnTo>
                  <a:pt x="52" y="573"/>
                </a:lnTo>
                <a:lnTo>
                  <a:pt x="52" y="573"/>
                </a:lnTo>
                <a:lnTo>
                  <a:pt x="52" y="573"/>
                </a:lnTo>
                <a:lnTo>
                  <a:pt x="52" y="573"/>
                </a:lnTo>
                <a:lnTo>
                  <a:pt x="52" y="573"/>
                </a:lnTo>
                <a:lnTo>
                  <a:pt x="52" y="573"/>
                </a:lnTo>
                <a:lnTo>
                  <a:pt x="52" y="573"/>
                </a:lnTo>
                <a:lnTo>
                  <a:pt x="52" y="573"/>
                </a:lnTo>
                <a:lnTo>
                  <a:pt x="52" y="573"/>
                </a:lnTo>
                <a:lnTo>
                  <a:pt x="53" y="573"/>
                </a:lnTo>
                <a:lnTo>
                  <a:pt x="53" y="573"/>
                </a:lnTo>
                <a:lnTo>
                  <a:pt x="53" y="573"/>
                </a:lnTo>
                <a:lnTo>
                  <a:pt x="53" y="573"/>
                </a:lnTo>
                <a:lnTo>
                  <a:pt x="53" y="573"/>
                </a:lnTo>
                <a:lnTo>
                  <a:pt x="53" y="573"/>
                </a:lnTo>
                <a:lnTo>
                  <a:pt x="53" y="573"/>
                </a:lnTo>
                <a:lnTo>
                  <a:pt x="53" y="573"/>
                </a:lnTo>
                <a:lnTo>
                  <a:pt x="53" y="573"/>
                </a:lnTo>
                <a:lnTo>
                  <a:pt x="53" y="573"/>
                </a:lnTo>
                <a:lnTo>
                  <a:pt x="53" y="573"/>
                </a:lnTo>
                <a:lnTo>
                  <a:pt x="54" y="573"/>
                </a:lnTo>
                <a:lnTo>
                  <a:pt x="54" y="573"/>
                </a:lnTo>
                <a:lnTo>
                  <a:pt x="54" y="573"/>
                </a:lnTo>
                <a:lnTo>
                  <a:pt x="54" y="573"/>
                </a:lnTo>
                <a:lnTo>
                  <a:pt x="54" y="573"/>
                </a:lnTo>
                <a:lnTo>
                  <a:pt x="54" y="573"/>
                </a:lnTo>
                <a:lnTo>
                  <a:pt x="54" y="573"/>
                </a:lnTo>
                <a:lnTo>
                  <a:pt x="54" y="573"/>
                </a:lnTo>
                <a:lnTo>
                  <a:pt x="54" y="573"/>
                </a:lnTo>
                <a:lnTo>
                  <a:pt x="54" y="573"/>
                </a:lnTo>
                <a:lnTo>
                  <a:pt x="54" y="573"/>
                </a:lnTo>
                <a:lnTo>
                  <a:pt x="55" y="573"/>
                </a:lnTo>
                <a:lnTo>
                  <a:pt x="55" y="573"/>
                </a:lnTo>
                <a:lnTo>
                  <a:pt x="55" y="573"/>
                </a:lnTo>
                <a:lnTo>
                  <a:pt x="55" y="573"/>
                </a:lnTo>
                <a:lnTo>
                  <a:pt x="55" y="573"/>
                </a:lnTo>
                <a:lnTo>
                  <a:pt x="55" y="573"/>
                </a:lnTo>
                <a:lnTo>
                  <a:pt x="55" y="573"/>
                </a:lnTo>
                <a:lnTo>
                  <a:pt x="55" y="573"/>
                </a:lnTo>
                <a:lnTo>
                  <a:pt x="55" y="573"/>
                </a:lnTo>
                <a:lnTo>
                  <a:pt x="55" y="573"/>
                </a:lnTo>
                <a:lnTo>
                  <a:pt x="55" y="573"/>
                </a:lnTo>
                <a:lnTo>
                  <a:pt x="56" y="573"/>
                </a:lnTo>
                <a:lnTo>
                  <a:pt x="56" y="573"/>
                </a:lnTo>
                <a:lnTo>
                  <a:pt x="56" y="573"/>
                </a:lnTo>
                <a:lnTo>
                  <a:pt x="56" y="573"/>
                </a:lnTo>
                <a:lnTo>
                  <a:pt x="56" y="573"/>
                </a:lnTo>
                <a:lnTo>
                  <a:pt x="56" y="573"/>
                </a:lnTo>
                <a:lnTo>
                  <a:pt x="56" y="573"/>
                </a:lnTo>
                <a:lnTo>
                  <a:pt x="56" y="573"/>
                </a:lnTo>
                <a:lnTo>
                  <a:pt x="56" y="573"/>
                </a:lnTo>
                <a:lnTo>
                  <a:pt x="56" y="573"/>
                </a:lnTo>
                <a:lnTo>
                  <a:pt x="56" y="573"/>
                </a:lnTo>
                <a:lnTo>
                  <a:pt x="57" y="573"/>
                </a:lnTo>
                <a:lnTo>
                  <a:pt x="57" y="573"/>
                </a:lnTo>
                <a:lnTo>
                  <a:pt x="57" y="573"/>
                </a:lnTo>
                <a:lnTo>
                  <a:pt x="57" y="573"/>
                </a:lnTo>
                <a:lnTo>
                  <a:pt x="57" y="573"/>
                </a:lnTo>
                <a:lnTo>
                  <a:pt x="57" y="573"/>
                </a:lnTo>
                <a:lnTo>
                  <a:pt x="57" y="573"/>
                </a:lnTo>
                <a:lnTo>
                  <a:pt x="57" y="573"/>
                </a:lnTo>
                <a:lnTo>
                  <a:pt x="57" y="573"/>
                </a:lnTo>
                <a:lnTo>
                  <a:pt x="57" y="573"/>
                </a:lnTo>
                <a:lnTo>
                  <a:pt x="57" y="573"/>
                </a:lnTo>
                <a:lnTo>
                  <a:pt x="58" y="573"/>
                </a:lnTo>
                <a:lnTo>
                  <a:pt x="58" y="573"/>
                </a:lnTo>
                <a:lnTo>
                  <a:pt x="58" y="573"/>
                </a:lnTo>
                <a:lnTo>
                  <a:pt x="58" y="573"/>
                </a:lnTo>
                <a:lnTo>
                  <a:pt x="58" y="573"/>
                </a:lnTo>
                <a:lnTo>
                  <a:pt x="58" y="573"/>
                </a:lnTo>
                <a:lnTo>
                  <a:pt x="58" y="573"/>
                </a:lnTo>
                <a:lnTo>
                  <a:pt x="58" y="573"/>
                </a:lnTo>
                <a:lnTo>
                  <a:pt x="58" y="573"/>
                </a:lnTo>
                <a:lnTo>
                  <a:pt x="58" y="572"/>
                </a:lnTo>
                <a:lnTo>
                  <a:pt x="58" y="572"/>
                </a:lnTo>
                <a:lnTo>
                  <a:pt x="58" y="572"/>
                </a:lnTo>
                <a:lnTo>
                  <a:pt x="59" y="572"/>
                </a:lnTo>
                <a:lnTo>
                  <a:pt x="59" y="572"/>
                </a:lnTo>
                <a:lnTo>
                  <a:pt x="59" y="572"/>
                </a:lnTo>
                <a:lnTo>
                  <a:pt x="59" y="572"/>
                </a:lnTo>
                <a:lnTo>
                  <a:pt x="59" y="572"/>
                </a:lnTo>
                <a:lnTo>
                  <a:pt x="59" y="572"/>
                </a:lnTo>
                <a:lnTo>
                  <a:pt x="59" y="572"/>
                </a:lnTo>
                <a:lnTo>
                  <a:pt x="59" y="572"/>
                </a:lnTo>
                <a:lnTo>
                  <a:pt x="59" y="572"/>
                </a:lnTo>
                <a:lnTo>
                  <a:pt x="59" y="572"/>
                </a:lnTo>
                <a:lnTo>
                  <a:pt x="60" y="572"/>
                </a:lnTo>
                <a:lnTo>
                  <a:pt x="60" y="572"/>
                </a:lnTo>
                <a:lnTo>
                  <a:pt x="60" y="572"/>
                </a:lnTo>
                <a:lnTo>
                  <a:pt x="60" y="572"/>
                </a:lnTo>
                <a:lnTo>
                  <a:pt x="60" y="572"/>
                </a:lnTo>
                <a:lnTo>
                  <a:pt x="60" y="572"/>
                </a:lnTo>
                <a:lnTo>
                  <a:pt x="60" y="572"/>
                </a:lnTo>
                <a:lnTo>
                  <a:pt x="60" y="572"/>
                </a:lnTo>
                <a:lnTo>
                  <a:pt x="60" y="572"/>
                </a:lnTo>
                <a:lnTo>
                  <a:pt x="60" y="572"/>
                </a:lnTo>
                <a:lnTo>
                  <a:pt x="60" y="572"/>
                </a:lnTo>
                <a:lnTo>
                  <a:pt x="60" y="572"/>
                </a:lnTo>
                <a:lnTo>
                  <a:pt x="61" y="572"/>
                </a:lnTo>
                <a:lnTo>
                  <a:pt x="61" y="572"/>
                </a:lnTo>
                <a:lnTo>
                  <a:pt x="61" y="572"/>
                </a:lnTo>
                <a:lnTo>
                  <a:pt x="61" y="572"/>
                </a:lnTo>
                <a:lnTo>
                  <a:pt x="61" y="572"/>
                </a:lnTo>
                <a:lnTo>
                  <a:pt x="61" y="572"/>
                </a:lnTo>
                <a:lnTo>
                  <a:pt x="61" y="572"/>
                </a:lnTo>
                <a:lnTo>
                  <a:pt x="61" y="572"/>
                </a:lnTo>
                <a:lnTo>
                  <a:pt x="61" y="572"/>
                </a:lnTo>
                <a:lnTo>
                  <a:pt x="61" y="572"/>
                </a:lnTo>
                <a:lnTo>
                  <a:pt x="62" y="572"/>
                </a:lnTo>
                <a:lnTo>
                  <a:pt x="62" y="572"/>
                </a:lnTo>
                <a:lnTo>
                  <a:pt x="62" y="572"/>
                </a:lnTo>
                <a:lnTo>
                  <a:pt x="62" y="572"/>
                </a:lnTo>
                <a:lnTo>
                  <a:pt x="62" y="572"/>
                </a:lnTo>
                <a:lnTo>
                  <a:pt x="62" y="572"/>
                </a:lnTo>
                <a:lnTo>
                  <a:pt x="62" y="572"/>
                </a:lnTo>
                <a:lnTo>
                  <a:pt x="62" y="572"/>
                </a:lnTo>
                <a:lnTo>
                  <a:pt x="62" y="572"/>
                </a:lnTo>
                <a:lnTo>
                  <a:pt x="62" y="572"/>
                </a:lnTo>
                <a:lnTo>
                  <a:pt x="62" y="572"/>
                </a:lnTo>
                <a:lnTo>
                  <a:pt x="63" y="572"/>
                </a:lnTo>
                <a:lnTo>
                  <a:pt x="63" y="572"/>
                </a:lnTo>
                <a:lnTo>
                  <a:pt x="63" y="572"/>
                </a:lnTo>
                <a:lnTo>
                  <a:pt x="63" y="572"/>
                </a:lnTo>
                <a:lnTo>
                  <a:pt x="63" y="572"/>
                </a:lnTo>
                <a:lnTo>
                  <a:pt x="63" y="572"/>
                </a:lnTo>
                <a:lnTo>
                  <a:pt x="63" y="572"/>
                </a:lnTo>
                <a:lnTo>
                  <a:pt x="63" y="572"/>
                </a:lnTo>
                <a:lnTo>
                  <a:pt x="63" y="572"/>
                </a:lnTo>
                <a:lnTo>
                  <a:pt x="63" y="572"/>
                </a:lnTo>
                <a:lnTo>
                  <a:pt x="63" y="572"/>
                </a:lnTo>
                <a:lnTo>
                  <a:pt x="64" y="572"/>
                </a:lnTo>
                <a:lnTo>
                  <a:pt x="64" y="572"/>
                </a:lnTo>
                <a:lnTo>
                  <a:pt x="64" y="572"/>
                </a:lnTo>
                <a:lnTo>
                  <a:pt x="64" y="572"/>
                </a:lnTo>
                <a:lnTo>
                  <a:pt x="64" y="572"/>
                </a:lnTo>
                <a:lnTo>
                  <a:pt x="64" y="572"/>
                </a:lnTo>
                <a:lnTo>
                  <a:pt x="64" y="572"/>
                </a:lnTo>
                <a:lnTo>
                  <a:pt x="64" y="572"/>
                </a:lnTo>
                <a:lnTo>
                  <a:pt x="64" y="572"/>
                </a:lnTo>
                <a:lnTo>
                  <a:pt x="64" y="572"/>
                </a:lnTo>
                <a:lnTo>
                  <a:pt x="64" y="572"/>
                </a:lnTo>
                <a:lnTo>
                  <a:pt x="65" y="572"/>
                </a:lnTo>
                <a:lnTo>
                  <a:pt x="65" y="572"/>
                </a:lnTo>
                <a:lnTo>
                  <a:pt x="65" y="572"/>
                </a:lnTo>
                <a:lnTo>
                  <a:pt x="65" y="572"/>
                </a:lnTo>
                <a:lnTo>
                  <a:pt x="65" y="572"/>
                </a:lnTo>
                <a:lnTo>
                  <a:pt x="65" y="572"/>
                </a:lnTo>
                <a:lnTo>
                  <a:pt x="65" y="572"/>
                </a:lnTo>
                <a:lnTo>
                  <a:pt x="65" y="572"/>
                </a:lnTo>
                <a:lnTo>
                  <a:pt x="65" y="572"/>
                </a:lnTo>
                <a:lnTo>
                  <a:pt x="65" y="572"/>
                </a:lnTo>
                <a:lnTo>
                  <a:pt x="65" y="572"/>
                </a:lnTo>
                <a:lnTo>
                  <a:pt x="66" y="572"/>
                </a:lnTo>
                <a:lnTo>
                  <a:pt x="66" y="572"/>
                </a:lnTo>
                <a:lnTo>
                  <a:pt x="66" y="572"/>
                </a:lnTo>
                <a:lnTo>
                  <a:pt x="66" y="572"/>
                </a:lnTo>
                <a:lnTo>
                  <a:pt x="66" y="572"/>
                </a:lnTo>
                <a:lnTo>
                  <a:pt x="66" y="572"/>
                </a:lnTo>
                <a:lnTo>
                  <a:pt x="66" y="572"/>
                </a:lnTo>
                <a:lnTo>
                  <a:pt x="66" y="572"/>
                </a:lnTo>
                <a:lnTo>
                  <a:pt x="66" y="572"/>
                </a:lnTo>
                <a:lnTo>
                  <a:pt x="66" y="572"/>
                </a:lnTo>
                <a:lnTo>
                  <a:pt x="66" y="572"/>
                </a:lnTo>
                <a:lnTo>
                  <a:pt x="67" y="572"/>
                </a:lnTo>
                <a:lnTo>
                  <a:pt x="67" y="572"/>
                </a:lnTo>
                <a:lnTo>
                  <a:pt x="67" y="572"/>
                </a:lnTo>
                <a:lnTo>
                  <a:pt x="67" y="572"/>
                </a:lnTo>
                <a:lnTo>
                  <a:pt x="67" y="572"/>
                </a:lnTo>
                <a:lnTo>
                  <a:pt x="67" y="572"/>
                </a:lnTo>
                <a:lnTo>
                  <a:pt x="67" y="572"/>
                </a:lnTo>
                <a:lnTo>
                  <a:pt x="67" y="572"/>
                </a:lnTo>
                <a:lnTo>
                  <a:pt x="67" y="572"/>
                </a:lnTo>
                <a:lnTo>
                  <a:pt x="67" y="572"/>
                </a:lnTo>
                <a:lnTo>
                  <a:pt x="67" y="572"/>
                </a:lnTo>
                <a:lnTo>
                  <a:pt x="68" y="572"/>
                </a:lnTo>
                <a:lnTo>
                  <a:pt x="68" y="572"/>
                </a:lnTo>
                <a:lnTo>
                  <a:pt x="68" y="572"/>
                </a:lnTo>
                <a:lnTo>
                  <a:pt x="68" y="572"/>
                </a:lnTo>
                <a:lnTo>
                  <a:pt x="68" y="572"/>
                </a:lnTo>
                <a:lnTo>
                  <a:pt x="68" y="572"/>
                </a:lnTo>
                <a:lnTo>
                  <a:pt x="68" y="572"/>
                </a:lnTo>
                <a:lnTo>
                  <a:pt x="68" y="572"/>
                </a:lnTo>
                <a:lnTo>
                  <a:pt x="68" y="572"/>
                </a:lnTo>
                <a:lnTo>
                  <a:pt x="68" y="572"/>
                </a:lnTo>
                <a:lnTo>
                  <a:pt x="68" y="572"/>
                </a:lnTo>
                <a:lnTo>
                  <a:pt x="69" y="572"/>
                </a:lnTo>
                <a:lnTo>
                  <a:pt x="69" y="572"/>
                </a:lnTo>
                <a:lnTo>
                  <a:pt x="69" y="572"/>
                </a:lnTo>
                <a:lnTo>
                  <a:pt x="69" y="572"/>
                </a:lnTo>
                <a:lnTo>
                  <a:pt x="69" y="572"/>
                </a:lnTo>
                <a:lnTo>
                  <a:pt x="69" y="571"/>
                </a:lnTo>
                <a:lnTo>
                  <a:pt x="69" y="571"/>
                </a:lnTo>
                <a:lnTo>
                  <a:pt x="69" y="571"/>
                </a:lnTo>
                <a:lnTo>
                  <a:pt x="69" y="571"/>
                </a:lnTo>
                <a:lnTo>
                  <a:pt x="69" y="571"/>
                </a:lnTo>
                <a:lnTo>
                  <a:pt x="70" y="571"/>
                </a:lnTo>
                <a:lnTo>
                  <a:pt x="70" y="571"/>
                </a:lnTo>
                <a:lnTo>
                  <a:pt x="70" y="571"/>
                </a:lnTo>
                <a:lnTo>
                  <a:pt x="70" y="571"/>
                </a:lnTo>
                <a:lnTo>
                  <a:pt x="70" y="571"/>
                </a:lnTo>
                <a:lnTo>
                  <a:pt x="70" y="571"/>
                </a:lnTo>
                <a:lnTo>
                  <a:pt x="70" y="571"/>
                </a:lnTo>
                <a:lnTo>
                  <a:pt x="70" y="571"/>
                </a:lnTo>
                <a:lnTo>
                  <a:pt x="70" y="571"/>
                </a:lnTo>
                <a:lnTo>
                  <a:pt x="70" y="571"/>
                </a:lnTo>
                <a:lnTo>
                  <a:pt x="70" y="571"/>
                </a:lnTo>
                <a:lnTo>
                  <a:pt x="70" y="571"/>
                </a:lnTo>
                <a:lnTo>
                  <a:pt x="71" y="571"/>
                </a:lnTo>
                <a:lnTo>
                  <a:pt x="71" y="571"/>
                </a:lnTo>
                <a:lnTo>
                  <a:pt x="71" y="571"/>
                </a:lnTo>
                <a:lnTo>
                  <a:pt x="71" y="571"/>
                </a:lnTo>
                <a:lnTo>
                  <a:pt x="71" y="571"/>
                </a:lnTo>
                <a:lnTo>
                  <a:pt x="71" y="571"/>
                </a:lnTo>
                <a:lnTo>
                  <a:pt x="71" y="571"/>
                </a:lnTo>
                <a:lnTo>
                  <a:pt x="71" y="571"/>
                </a:lnTo>
                <a:lnTo>
                  <a:pt x="71" y="571"/>
                </a:lnTo>
                <a:lnTo>
                  <a:pt x="71" y="571"/>
                </a:lnTo>
                <a:lnTo>
                  <a:pt x="71" y="571"/>
                </a:lnTo>
                <a:lnTo>
                  <a:pt x="72" y="571"/>
                </a:lnTo>
                <a:lnTo>
                  <a:pt x="72" y="571"/>
                </a:lnTo>
                <a:lnTo>
                  <a:pt x="72" y="571"/>
                </a:lnTo>
                <a:lnTo>
                  <a:pt x="72" y="571"/>
                </a:lnTo>
                <a:lnTo>
                  <a:pt x="72" y="571"/>
                </a:lnTo>
                <a:lnTo>
                  <a:pt x="72" y="571"/>
                </a:lnTo>
                <a:lnTo>
                  <a:pt x="72" y="571"/>
                </a:lnTo>
                <a:lnTo>
                  <a:pt x="72" y="571"/>
                </a:lnTo>
                <a:lnTo>
                  <a:pt x="72" y="571"/>
                </a:lnTo>
                <a:lnTo>
                  <a:pt x="72" y="571"/>
                </a:lnTo>
                <a:lnTo>
                  <a:pt x="72" y="571"/>
                </a:lnTo>
                <a:lnTo>
                  <a:pt x="73" y="571"/>
                </a:lnTo>
                <a:lnTo>
                  <a:pt x="73" y="571"/>
                </a:lnTo>
                <a:lnTo>
                  <a:pt x="73" y="571"/>
                </a:lnTo>
                <a:lnTo>
                  <a:pt x="73" y="571"/>
                </a:lnTo>
                <a:lnTo>
                  <a:pt x="73" y="571"/>
                </a:lnTo>
                <a:lnTo>
                  <a:pt x="73" y="571"/>
                </a:lnTo>
                <a:lnTo>
                  <a:pt x="73" y="571"/>
                </a:lnTo>
                <a:lnTo>
                  <a:pt x="73" y="571"/>
                </a:lnTo>
                <a:lnTo>
                  <a:pt x="73" y="571"/>
                </a:lnTo>
                <a:lnTo>
                  <a:pt x="73" y="571"/>
                </a:lnTo>
                <a:lnTo>
                  <a:pt x="73" y="571"/>
                </a:lnTo>
                <a:lnTo>
                  <a:pt x="74" y="571"/>
                </a:lnTo>
                <a:lnTo>
                  <a:pt x="74" y="571"/>
                </a:lnTo>
                <a:lnTo>
                  <a:pt x="74" y="571"/>
                </a:lnTo>
                <a:lnTo>
                  <a:pt x="74" y="571"/>
                </a:lnTo>
                <a:lnTo>
                  <a:pt x="74" y="571"/>
                </a:lnTo>
                <a:lnTo>
                  <a:pt x="74" y="571"/>
                </a:lnTo>
                <a:lnTo>
                  <a:pt x="74" y="571"/>
                </a:lnTo>
                <a:lnTo>
                  <a:pt x="74" y="571"/>
                </a:lnTo>
                <a:lnTo>
                  <a:pt x="74" y="571"/>
                </a:lnTo>
                <a:lnTo>
                  <a:pt x="74" y="571"/>
                </a:lnTo>
                <a:lnTo>
                  <a:pt x="74" y="571"/>
                </a:lnTo>
                <a:lnTo>
                  <a:pt x="75" y="571"/>
                </a:lnTo>
                <a:lnTo>
                  <a:pt x="75" y="571"/>
                </a:lnTo>
                <a:lnTo>
                  <a:pt x="75" y="571"/>
                </a:lnTo>
                <a:lnTo>
                  <a:pt x="75" y="571"/>
                </a:lnTo>
                <a:lnTo>
                  <a:pt x="75" y="571"/>
                </a:lnTo>
                <a:lnTo>
                  <a:pt x="75" y="571"/>
                </a:lnTo>
                <a:lnTo>
                  <a:pt x="75" y="571"/>
                </a:lnTo>
                <a:lnTo>
                  <a:pt x="75" y="571"/>
                </a:lnTo>
                <a:lnTo>
                  <a:pt x="75" y="571"/>
                </a:lnTo>
                <a:lnTo>
                  <a:pt x="75" y="571"/>
                </a:lnTo>
                <a:lnTo>
                  <a:pt x="75" y="571"/>
                </a:lnTo>
                <a:lnTo>
                  <a:pt x="76" y="571"/>
                </a:lnTo>
                <a:lnTo>
                  <a:pt x="76" y="571"/>
                </a:lnTo>
                <a:lnTo>
                  <a:pt x="76" y="571"/>
                </a:lnTo>
                <a:lnTo>
                  <a:pt x="76" y="571"/>
                </a:lnTo>
                <a:lnTo>
                  <a:pt x="76" y="571"/>
                </a:lnTo>
                <a:lnTo>
                  <a:pt x="76" y="571"/>
                </a:lnTo>
                <a:lnTo>
                  <a:pt x="76" y="571"/>
                </a:lnTo>
                <a:lnTo>
                  <a:pt x="76" y="571"/>
                </a:lnTo>
                <a:lnTo>
                  <a:pt x="76" y="571"/>
                </a:lnTo>
                <a:lnTo>
                  <a:pt x="76" y="571"/>
                </a:lnTo>
                <a:lnTo>
                  <a:pt x="76" y="571"/>
                </a:lnTo>
                <a:lnTo>
                  <a:pt x="77" y="571"/>
                </a:lnTo>
                <a:lnTo>
                  <a:pt x="77" y="571"/>
                </a:lnTo>
                <a:lnTo>
                  <a:pt x="77" y="571"/>
                </a:lnTo>
                <a:lnTo>
                  <a:pt x="77" y="571"/>
                </a:lnTo>
                <a:lnTo>
                  <a:pt x="77" y="571"/>
                </a:lnTo>
                <a:lnTo>
                  <a:pt x="77" y="571"/>
                </a:lnTo>
                <a:lnTo>
                  <a:pt x="77" y="571"/>
                </a:lnTo>
                <a:lnTo>
                  <a:pt x="77" y="571"/>
                </a:lnTo>
                <a:lnTo>
                  <a:pt x="77" y="571"/>
                </a:lnTo>
                <a:lnTo>
                  <a:pt x="77" y="571"/>
                </a:lnTo>
                <a:lnTo>
                  <a:pt x="77" y="571"/>
                </a:lnTo>
                <a:lnTo>
                  <a:pt x="78" y="571"/>
                </a:lnTo>
                <a:lnTo>
                  <a:pt x="78" y="570"/>
                </a:lnTo>
                <a:lnTo>
                  <a:pt x="78" y="570"/>
                </a:lnTo>
                <a:lnTo>
                  <a:pt x="78" y="570"/>
                </a:lnTo>
                <a:lnTo>
                  <a:pt x="78" y="570"/>
                </a:lnTo>
                <a:lnTo>
                  <a:pt x="78" y="570"/>
                </a:lnTo>
                <a:lnTo>
                  <a:pt x="78" y="570"/>
                </a:lnTo>
                <a:lnTo>
                  <a:pt x="78" y="570"/>
                </a:lnTo>
                <a:lnTo>
                  <a:pt x="78" y="570"/>
                </a:lnTo>
                <a:lnTo>
                  <a:pt x="78" y="570"/>
                </a:lnTo>
                <a:lnTo>
                  <a:pt x="78" y="570"/>
                </a:lnTo>
                <a:lnTo>
                  <a:pt x="79" y="570"/>
                </a:lnTo>
                <a:lnTo>
                  <a:pt x="79" y="570"/>
                </a:lnTo>
                <a:lnTo>
                  <a:pt x="79" y="570"/>
                </a:lnTo>
                <a:lnTo>
                  <a:pt x="79" y="570"/>
                </a:lnTo>
                <a:lnTo>
                  <a:pt x="79" y="570"/>
                </a:lnTo>
                <a:lnTo>
                  <a:pt x="79" y="570"/>
                </a:lnTo>
                <a:lnTo>
                  <a:pt x="79" y="570"/>
                </a:lnTo>
                <a:lnTo>
                  <a:pt x="79" y="570"/>
                </a:lnTo>
                <a:lnTo>
                  <a:pt x="79" y="570"/>
                </a:lnTo>
                <a:lnTo>
                  <a:pt x="79" y="570"/>
                </a:lnTo>
                <a:lnTo>
                  <a:pt x="79" y="570"/>
                </a:lnTo>
                <a:lnTo>
                  <a:pt x="80" y="570"/>
                </a:lnTo>
                <a:lnTo>
                  <a:pt x="80" y="570"/>
                </a:lnTo>
                <a:lnTo>
                  <a:pt x="80" y="570"/>
                </a:lnTo>
                <a:lnTo>
                  <a:pt x="80" y="570"/>
                </a:lnTo>
                <a:lnTo>
                  <a:pt x="80" y="570"/>
                </a:lnTo>
                <a:lnTo>
                  <a:pt x="80" y="570"/>
                </a:lnTo>
                <a:lnTo>
                  <a:pt x="80" y="570"/>
                </a:lnTo>
                <a:lnTo>
                  <a:pt x="80" y="570"/>
                </a:lnTo>
                <a:lnTo>
                  <a:pt x="80" y="570"/>
                </a:lnTo>
                <a:lnTo>
                  <a:pt x="80"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2" y="570"/>
                </a:lnTo>
                <a:lnTo>
                  <a:pt x="82" y="570"/>
                </a:lnTo>
                <a:lnTo>
                  <a:pt x="82" y="570"/>
                </a:lnTo>
                <a:lnTo>
                  <a:pt x="82" y="570"/>
                </a:lnTo>
                <a:lnTo>
                  <a:pt x="82" y="570"/>
                </a:lnTo>
                <a:lnTo>
                  <a:pt x="82" y="570"/>
                </a:lnTo>
                <a:lnTo>
                  <a:pt x="82" y="570"/>
                </a:lnTo>
                <a:lnTo>
                  <a:pt x="82" y="570"/>
                </a:lnTo>
                <a:lnTo>
                  <a:pt x="82" y="570"/>
                </a:lnTo>
                <a:lnTo>
                  <a:pt x="82" y="570"/>
                </a:lnTo>
                <a:lnTo>
                  <a:pt x="83" y="570"/>
                </a:lnTo>
                <a:lnTo>
                  <a:pt x="83" y="570"/>
                </a:lnTo>
                <a:lnTo>
                  <a:pt x="83" y="570"/>
                </a:lnTo>
                <a:lnTo>
                  <a:pt x="83" y="570"/>
                </a:lnTo>
                <a:lnTo>
                  <a:pt x="83" y="570"/>
                </a:lnTo>
                <a:lnTo>
                  <a:pt x="83" y="570"/>
                </a:lnTo>
                <a:lnTo>
                  <a:pt x="83" y="570"/>
                </a:lnTo>
                <a:lnTo>
                  <a:pt x="83" y="570"/>
                </a:lnTo>
                <a:lnTo>
                  <a:pt x="83" y="570"/>
                </a:lnTo>
                <a:lnTo>
                  <a:pt x="83" y="570"/>
                </a:lnTo>
                <a:lnTo>
                  <a:pt x="83" y="570"/>
                </a:lnTo>
                <a:lnTo>
                  <a:pt x="83" y="570"/>
                </a:lnTo>
                <a:lnTo>
                  <a:pt x="84" y="570"/>
                </a:lnTo>
                <a:lnTo>
                  <a:pt x="84" y="570"/>
                </a:lnTo>
                <a:lnTo>
                  <a:pt x="84" y="570"/>
                </a:lnTo>
                <a:lnTo>
                  <a:pt x="84" y="570"/>
                </a:lnTo>
                <a:lnTo>
                  <a:pt x="84" y="569"/>
                </a:lnTo>
                <a:lnTo>
                  <a:pt x="84" y="569"/>
                </a:lnTo>
                <a:lnTo>
                  <a:pt x="84" y="569"/>
                </a:lnTo>
                <a:lnTo>
                  <a:pt x="84" y="569"/>
                </a:lnTo>
                <a:lnTo>
                  <a:pt x="84" y="569"/>
                </a:lnTo>
                <a:lnTo>
                  <a:pt x="84" y="569"/>
                </a:lnTo>
                <a:lnTo>
                  <a:pt x="85" y="569"/>
                </a:lnTo>
                <a:lnTo>
                  <a:pt x="85" y="569"/>
                </a:lnTo>
                <a:lnTo>
                  <a:pt x="85" y="569"/>
                </a:lnTo>
                <a:lnTo>
                  <a:pt x="85" y="569"/>
                </a:lnTo>
                <a:lnTo>
                  <a:pt x="85" y="569"/>
                </a:lnTo>
                <a:lnTo>
                  <a:pt x="85" y="569"/>
                </a:lnTo>
                <a:lnTo>
                  <a:pt x="85" y="569"/>
                </a:lnTo>
                <a:lnTo>
                  <a:pt x="85" y="569"/>
                </a:lnTo>
                <a:lnTo>
                  <a:pt x="85" y="569"/>
                </a:lnTo>
                <a:lnTo>
                  <a:pt x="85" y="569"/>
                </a:lnTo>
                <a:lnTo>
                  <a:pt x="85" y="569"/>
                </a:lnTo>
                <a:lnTo>
                  <a:pt x="85" y="569"/>
                </a:lnTo>
                <a:lnTo>
                  <a:pt x="86" y="569"/>
                </a:lnTo>
                <a:lnTo>
                  <a:pt x="86" y="569"/>
                </a:lnTo>
                <a:lnTo>
                  <a:pt x="86" y="569"/>
                </a:lnTo>
                <a:lnTo>
                  <a:pt x="86" y="569"/>
                </a:lnTo>
                <a:lnTo>
                  <a:pt x="86" y="569"/>
                </a:lnTo>
                <a:lnTo>
                  <a:pt x="86" y="569"/>
                </a:lnTo>
                <a:lnTo>
                  <a:pt x="86" y="569"/>
                </a:lnTo>
                <a:lnTo>
                  <a:pt x="86" y="569"/>
                </a:lnTo>
                <a:lnTo>
                  <a:pt x="86" y="569"/>
                </a:lnTo>
                <a:lnTo>
                  <a:pt x="86" y="569"/>
                </a:lnTo>
                <a:lnTo>
                  <a:pt x="86" y="569"/>
                </a:lnTo>
                <a:lnTo>
                  <a:pt x="87" y="569"/>
                </a:lnTo>
                <a:lnTo>
                  <a:pt x="87" y="569"/>
                </a:lnTo>
                <a:lnTo>
                  <a:pt x="87" y="569"/>
                </a:lnTo>
                <a:lnTo>
                  <a:pt x="87" y="569"/>
                </a:lnTo>
                <a:lnTo>
                  <a:pt x="87" y="569"/>
                </a:lnTo>
                <a:lnTo>
                  <a:pt x="87" y="569"/>
                </a:lnTo>
                <a:lnTo>
                  <a:pt x="87" y="569"/>
                </a:lnTo>
                <a:lnTo>
                  <a:pt x="87" y="569"/>
                </a:lnTo>
                <a:lnTo>
                  <a:pt x="87" y="569"/>
                </a:lnTo>
                <a:lnTo>
                  <a:pt x="87" y="569"/>
                </a:lnTo>
                <a:lnTo>
                  <a:pt x="87" y="569"/>
                </a:lnTo>
                <a:lnTo>
                  <a:pt x="88" y="569"/>
                </a:lnTo>
                <a:lnTo>
                  <a:pt x="88" y="569"/>
                </a:lnTo>
                <a:lnTo>
                  <a:pt x="88" y="569"/>
                </a:lnTo>
                <a:lnTo>
                  <a:pt x="88" y="569"/>
                </a:lnTo>
                <a:lnTo>
                  <a:pt x="88" y="569"/>
                </a:lnTo>
                <a:lnTo>
                  <a:pt x="88" y="569"/>
                </a:lnTo>
                <a:lnTo>
                  <a:pt x="88" y="569"/>
                </a:lnTo>
                <a:lnTo>
                  <a:pt x="88" y="569"/>
                </a:lnTo>
                <a:lnTo>
                  <a:pt x="88" y="569"/>
                </a:lnTo>
                <a:lnTo>
                  <a:pt x="88" y="569"/>
                </a:lnTo>
                <a:lnTo>
                  <a:pt x="88" y="569"/>
                </a:lnTo>
                <a:lnTo>
                  <a:pt x="89" y="569"/>
                </a:lnTo>
                <a:lnTo>
                  <a:pt x="89" y="569"/>
                </a:lnTo>
                <a:lnTo>
                  <a:pt x="89" y="569"/>
                </a:lnTo>
                <a:lnTo>
                  <a:pt x="89" y="569"/>
                </a:lnTo>
                <a:lnTo>
                  <a:pt x="89" y="569"/>
                </a:lnTo>
                <a:lnTo>
                  <a:pt x="89" y="569"/>
                </a:lnTo>
                <a:lnTo>
                  <a:pt x="89" y="569"/>
                </a:lnTo>
                <a:lnTo>
                  <a:pt x="89" y="569"/>
                </a:lnTo>
                <a:lnTo>
                  <a:pt x="89" y="569"/>
                </a:lnTo>
                <a:lnTo>
                  <a:pt x="89" y="569"/>
                </a:lnTo>
                <a:lnTo>
                  <a:pt x="90" y="569"/>
                </a:lnTo>
                <a:lnTo>
                  <a:pt x="90" y="569"/>
                </a:lnTo>
                <a:lnTo>
                  <a:pt x="90" y="568"/>
                </a:lnTo>
                <a:lnTo>
                  <a:pt x="90" y="568"/>
                </a:lnTo>
                <a:lnTo>
                  <a:pt x="90" y="568"/>
                </a:lnTo>
                <a:lnTo>
                  <a:pt x="90" y="568"/>
                </a:lnTo>
                <a:lnTo>
                  <a:pt x="90" y="568"/>
                </a:lnTo>
                <a:lnTo>
                  <a:pt x="90" y="568"/>
                </a:lnTo>
                <a:lnTo>
                  <a:pt x="90" y="568"/>
                </a:lnTo>
                <a:lnTo>
                  <a:pt x="90" y="568"/>
                </a:lnTo>
                <a:lnTo>
                  <a:pt x="90" y="568"/>
                </a:lnTo>
                <a:lnTo>
                  <a:pt x="90" y="568"/>
                </a:lnTo>
                <a:lnTo>
                  <a:pt x="91" y="568"/>
                </a:lnTo>
                <a:lnTo>
                  <a:pt x="91" y="568"/>
                </a:lnTo>
                <a:lnTo>
                  <a:pt x="91" y="568"/>
                </a:lnTo>
                <a:lnTo>
                  <a:pt x="91" y="568"/>
                </a:lnTo>
                <a:lnTo>
                  <a:pt x="91" y="568"/>
                </a:lnTo>
                <a:lnTo>
                  <a:pt x="91" y="568"/>
                </a:lnTo>
                <a:lnTo>
                  <a:pt x="91" y="568"/>
                </a:lnTo>
                <a:lnTo>
                  <a:pt x="91" y="568"/>
                </a:lnTo>
                <a:lnTo>
                  <a:pt x="91" y="568"/>
                </a:lnTo>
                <a:lnTo>
                  <a:pt x="91" y="568"/>
                </a:lnTo>
                <a:lnTo>
                  <a:pt x="92" y="568"/>
                </a:lnTo>
                <a:lnTo>
                  <a:pt x="92" y="568"/>
                </a:lnTo>
                <a:lnTo>
                  <a:pt x="92" y="568"/>
                </a:lnTo>
                <a:lnTo>
                  <a:pt x="92" y="568"/>
                </a:lnTo>
                <a:lnTo>
                  <a:pt x="92" y="568"/>
                </a:lnTo>
                <a:lnTo>
                  <a:pt x="92" y="568"/>
                </a:lnTo>
                <a:lnTo>
                  <a:pt x="92" y="568"/>
                </a:lnTo>
                <a:lnTo>
                  <a:pt x="92" y="568"/>
                </a:lnTo>
                <a:lnTo>
                  <a:pt x="92" y="568"/>
                </a:lnTo>
                <a:lnTo>
                  <a:pt x="92" y="568"/>
                </a:lnTo>
                <a:lnTo>
                  <a:pt x="92" y="568"/>
                </a:lnTo>
                <a:lnTo>
                  <a:pt x="92" y="568"/>
                </a:lnTo>
                <a:lnTo>
                  <a:pt x="93" y="568"/>
                </a:lnTo>
                <a:lnTo>
                  <a:pt x="93" y="568"/>
                </a:lnTo>
                <a:lnTo>
                  <a:pt x="93" y="568"/>
                </a:lnTo>
                <a:lnTo>
                  <a:pt x="93" y="568"/>
                </a:lnTo>
                <a:lnTo>
                  <a:pt x="93" y="568"/>
                </a:lnTo>
                <a:lnTo>
                  <a:pt x="93" y="568"/>
                </a:lnTo>
                <a:lnTo>
                  <a:pt x="93" y="568"/>
                </a:lnTo>
                <a:lnTo>
                  <a:pt x="93" y="568"/>
                </a:lnTo>
                <a:lnTo>
                  <a:pt x="93" y="568"/>
                </a:lnTo>
                <a:lnTo>
                  <a:pt x="93" y="568"/>
                </a:lnTo>
                <a:lnTo>
                  <a:pt x="94" y="568"/>
                </a:lnTo>
                <a:lnTo>
                  <a:pt x="94" y="568"/>
                </a:lnTo>
                <a:lnTo>
                  <a:pt x="94" y="568"/>
                </a:lnTo>
                <a:lnTo>
                  <a:pt x="94" y="568"/>
                </a:lnTo>
                <a:lnTo>
                  <a:pt x="94" y="568"/>
                </a:lnTo>
                <a:lnTo>
                  <a:pt x="94" y="568"/>
                </a:lnTo>
                <a:lnTo>
                  <a:pt x="94" y="568"/>
                </a:lnTo>
                <a:lnTo>
                  <a:pt x="94" y="567"/>
                </a:lnTo>
                <a:lnTo>
                  <a:pt x="94" y="567"/>
                </a:lnTo>
                <a:lnTo>
                  <a:pt x="94" y="567"/>
                </a:lnTo>
                <a:lnTo>
                  <a:pt x="94" y="567"/>
                </a:lnTo>
                <a:lnTo>
                  <a:pt x="94" y="567"/>
                </a:lnTo>
                <a:lnTo>
                  <a:pt x="95" y="567"/>
                </a:lnTo>
                <a:lnTo>
                  <a:pt x="95" y="567"/>
                </a:lnTo>
                <a:lnTo>
                  <a:pt x="95" y="567"/>
                </a:lnTo>
                <a:lnTo>
                  <a:pt x="95" y="567"/>
                </a:lnTo>
                <a:lnTo>
                  <a:pt x="95" y="567"/>
                </a:lnTo>
                <a:lnTo>
                  <a:pt x="95" y="567"/>
                </a:lnTo>
                <a:lnTo>
                  <a:pt x="95" y="567"/>
                </a:lnTo>
                <a:lnTo>
                  <a:pt x="95" y="567"/>
                </a:lnTo>
                <a:lnTo>
                  <a:pt x="95" y="567"/>
                </a:lnTo>
                <a:lnTo>
                  <a:pt x="95" y="567"/>
                </a:lnTo>
                <a:lnTo>
                  <a:pt x="96" y="567"/>
                </a:lnTo>
                <a:lnTo>
                  <a:pt x="96" y="567"/>
                </a:lnTo>
                <a:lnTo>
                  <a:pt x="96" y="567"/>
                </a:lnTo>
                <a:lnTo>
                  <a:pt x="96" y="567"/>
                </a:lnTo>
                <a:lnTo>
                  <a:pt x="96" y="567"/>
                </a:lnTo>
                <a:lnTo>
                  <a:pt x="96" y="567"/>
                </a:lnTo>
                <a:lnTo>
                  <a:pt x="96" y="567"/>
                </a:lnTo>
                <a:lnTo>
                  <a:pt x="96" y="567"/>
                </a:lnTo>
                <a:lnTo>
                  <a:pt x="96" y="567"/>
                </a:lnTo>
                <a:lnTo>
                  <a:pt x="96" y="567"/>
                </a:lnTo>
                <a:lnTo>
                  <a:pt x="96" y="567"/>
                </a:lnTo>
                <a:lnTo>
                  <a:pt x="96" y="567"/>
                </a:lnTo>
                <a:lnTo>
                  <a:pt x="97" y="567"/>
                </a:lnTo>
                <a:lnTo>
                  <a:pt x="97" y="567"/>
                </a:lnTo>
                <a:lnTo>
                  <a:pt x="97" y="567"/>
                </a:lnTo>
                <a:lnTo>
                  <a:pt x="97" y="567"/>
                </a:lnTo>
                <a:lnTo>
                  <a:pt x="97" y="567"/>
                </a:lnTo>
                <a:lnTo>
                  <a:pt x="97" y="567"/>
                </a:lnTo>
                <a:lnTo>
                  <a:pt x="97" y="567"/>
                </a:lnTo>
                <a:lnTo>
                  <a:pt x="97" y="567"/>
                </a:lnTo>
                <a:lnTo>
                  <a:pt x="97" y="567"/>
                </a:lnTo>
                <a:lnTo>
                  <a:pt x="97" y="567"/>
                </a:lnTo>
                <a:lnTo>
                  <a:pt x="98" y="567"/>
                </a:lnTo>
                <a:lnTo>
                  <a:pt x="98" y="567"/>
                </a:lnTo>
                <a:lnTo>
                  <a:pt x="98" y="567"/>
                </a:lnTo>
                <a:lnTo>
                  <a:pt x="98" y="567"/>
                </a:lnTo>
                <a:lnTo>
                  <a:pt x="98" y="567"/>
                </a:lnTo>
                <a:lnTo>
                  <a:pt x="98" y="567"/>
                </a:lnTo>
                <a:lnTo>
                  <a:pt x="98" y="567"/>
                </a:lnTo>
                <a:lnTo>
                  <a:pt x="98" y="567"/>
                </a:lnTo>
                <a:lnTo>
                  <a:pt x="98" y="567"/>
                </a:lnTo>
                <a:lnTo>
                  <a:pt x="98" y="567"/>
                </a:lnTo>
                <a:lnTo>
                  <a:pt x="98" y="567"/>
                </a:lnTo>
                <a:lnTo>
                  <a:pt x="98" y="566"/>
                </a:lnTo>
                <a:lnTo>
                  <a:pt x="99" y="566"/>
                </a:lnTo>
                <a:lnTo>
                  <a:pt x="99" y="566"/>
                </a:lnTo>
                <a:lnTo>
                  <a:pt x="99" y="566"/>
                </a:lnTo>
                <a:lnTo>
                  <a:pt x="99" y="566"/>
                </a:lnTo>
                <a:lnTo>
                  <a:pt x="99" y="566"/>
                </a:lnTo>
                <a:lnTo>
                  <a:pt x="99" y="566"/>
                </a:lnTo>
                <a:lnTo>
                  <a:pt x="99" y="566"/>
                </a:lnTo>
                <a:lnTo>
                  <a:pt x="99" y="566"/>
                </a:lnTo>
                <a:lnTo>
                  <a:pt x="99" y="566"/>
                </a:lnTo>
                <a:lnTo>
                  <a:pt x="99" y="566"/>
                </a:lnTo>
                <a:lnTo>
                  <a:pt x="100" y="566"/>
                </a:lnTo>
                <a:lnTo>
                  <a:pt x="100" y="566"/>
                </a:lnTo>
                <a:lnTo>
                  <a:pt x="100" y="566"/>
                </a:lnTo>
                <a:lnTo>
                  <a:pt x="100" y="566"/>
                </a:lnTo>
                <a:lnTo>
                  <a:pt x="100" y="566"/>
                </a:lnTo>
                <a:lnTo>
                  <a:pt x="100" y="566"/>
                </a:lnTo>
                <a:lnTo>
                  <a:pt x="100" y="566"/>
                </a:lnTo>
                <a:lnTo>
                  <a:pt x="100" y="566"/>
                </a:lnTo>
                <a:lnTo>
                  <a:pt x="100" y="566"/>
                </a:lnTo>
                <a:lnTo>
                  <a:pt x="100" y="566"/>
                </a:lnTo>
                <a:lnTo>
                  <a:pt x="100" y="566"/>
                </a:lnTo>
                <a:lnTo>
                  <a:pt x="101" y="566"/>
                </a:lnTo>
                <a:lnTo>
                  <a:pt x="101" y="566"/>
                </a:lnTo>
                <a:lnTo>
                  <a:pt x="101" y="566"/>
                </a:lnTo>
                <a:lnTo>
                  <a:pt x="101" y="566"/>
                </a:lnTo>
                <a:lnTo>
                  <a:pt x="101" y="566"/>
                </a:lnTo>
                <a:lnTo>
                  <a:pt x="101" y="566"/>
                </a:lnTo>
                <a:lnTo>
                  <a:pt x="101" y="566"/>
                </a:lnTo>
                <a:lnTo>
                  <a:pt x="101" y="566"/>
                </a:lnTo>
                <a:lnTo>
                  <a:pt x="101" y="566"/>
                </a:lnTo>
                <a:lnTo>
                  <a:pt x="101" y="566"/>
                </a:lnTo>
                <a:lnTo>
                  <a:pt x="101" y="566"/>
                </a:lnTo>
                <a:lnTo>
                  <a:pt x="101" y="566"/>
                </a:lnTo>
                <a:lnTo>
                  <a:pt x="102" y="566"/>
                </a:lnTo>
                <a:lnTo>
                  <a:pt x="102" y="566"/>
                </a:lnTo>
                <a:lnTo>
                  <a:pt x="102" y="566"/>
                </a:lnTo>
                <a:lnTo>
                  <a:pt x="102" y="566"/>
                </a:lnTo>
                <a:lnTo>
                  <a:pt x="102" y="565"/>
                </a:lnTo>
                <a:lnTo>
                  <a:pt x="102" y="565"/>
                </a:lnTo>
                <a:lnTo>
                  <a:pt x="102" y="565"/>
                </a:lnTo>
                <a:lnTo>
                  <a:pt x="102" y="565"/>
                </a:lnTo>
                <a:lnTo>
                  <a:pt x="102" y="565"/>
                </a:lnTo>
                <a:lnTo>
                  <a:pt x="102" y="565"/>
                </a:lnTo>
                <a:lnTo>
                  <a:pt x="103" y="565"/>
                </a:lnTo>
                <a:lnTo>
                  <a:pt x="103" y="565"/>
                </a:lnTo>
                <a:lnTo>
                  <a:pt x="103" y="565"/>
                </a:lnTo>
                <a:lnTo>
                  <a:pt x="103" y="565"/>
                </a:lnTo>
                <a:lnTo>
                  <a:pt x="103" y="565"/>
                </a:lnTo>
                <a:lnTo>
                  <a:pt x="103" y="565"/>
                </a:lnTo>
                <a:lnTo>
                  <a:pt x="103" y="565"/>
                </a:lnTo>
                <a:lnTo>
                  <a:pt x="103" y="565"/>
                </a:lnTo>
                <a:lnTo>
                  <a:pt x="103" y="565"/>
                </a:lnTo>
                <a:lnTo>
                  <a:pt x="103" y="565"/>
                </a:lnTo>
                <a:lnTo>
                  <a:pt x="103" y="565"/>
                </a:lnTo>
                <a:lnTo>
                  <a:pt x="103" y="565"/>
                </a:lnTo>
                <a:lnTo>
                  <a:pt x="104" y="565"/>
                </a:lnTo>
                <a:lnTo>
                  <a:pt x="104" y="565"/>
                </a:lnTo>
                <a:lnTo>
                  <a:pt x="104" y="565"/>
                </a:lnTo>
                <a:lnTo>
                  <a:pt x="104" y="565"/>
                </a:lnTo>
                <a:lnTo>
                  <a:pt x="104" y="565"/>
                </a:lnTo>
                <a:lnTo>
                  <a:pt x="104" y="565"/>
                </a:lnTo>
                <a:lnTo>
                  <a:pt x="104" y="565"/>
                </a:lnTo>
                <a:lnTo>
                  <a:pt x="104" y="565"/>
                </a:lnTo>
                <a:lnTo>
                  <a:pt x="104" y="565"/>
                </a:lnTo>
                <a:lnTo>
                  <a:pt x="104" y="565"/>
                </a:lnTo>
                <a:lnTo>
                  <a:pt x="105" y="565"/>
                </a:lnTo>
                <a:lnTo>
                  <a:pt x="105" y="565"/>
                </a:lnTo>
                <a:lnTo>
                  <a:pt x="105" y="565"/>
                </a:lnTo>
                <a:lnTo>
                  <a:pt x="105" y="565"/>
                </a:lnTo>
                <a:lnTo>
                  <a:pt x="105" y="565"/>
                </a:lnTo>
                <a:lnTo>
                  <a:pt x="105" y="565"/>
                </a:lnTo>
                <a:lnTo>
                  <a:pt x="105" y="565"/>
                </a:lnTo>
                <a:lnTo>
                  <a:pt x="105" y="565"/>
                </a:lnTo>
                <a:lnTo>
                  <a:pt x="105" y="565"/>
                </a:lnTo>
                <a:lnTo>
                  <a:pt x="105" y="565"/>
                </a:lnTo>
                <a:lnTo>
                  <a:pt x="105" y="565"/>
                </a:lnTo>
                <a:lnTo>
                  <a:pt x="105" y="564"/>
                </a:lnTo>
                <a:lnTo>
                  <a:pt x="106" y="564"/>
                </a:lnTo>
                <a:lnTo>
                  <a:pt x="106" y="564"/>
                </a:lnTo>
                <a:lnTo>
                  <a:pt x="106" y="564"/>
                </a:lnTo>
                <a:lnTo>
                  <a:pt x="106" y="564"/>
                </a:lnTo>
                <a:lnTo>
                  <a:pt x="106" y="564"/>
                </a:lnTo>
                <a:lnTo>
                  <a:pt x="106" y="564"/>
                </a:lnTo>
                <a:lnTo>
                  <a:pt x="106" y="564"/>
                </a:lnTo>
                <a:lnTo>
                  <a:pt x="106" y="564"/>
                </a:lnTo>
                <a:lnTo>
                  <a:pt x="106" y="564"/>
                </a:lnTo>
                <a:lnTo>
                  <a:pt x="106" y="564"/>
                </a:lnTo>
                <a:lnTo>
                  <a:pt x="107" y="564"/>
                </a:lnTo>
                <a:lnTo>
                  <a:pt x="107" y="564"/>
                </a:lnTo>
                <a:lnTo>
                  <a:pt x="107" y="564"/>
                </a:lnTo>
                <a:lnTo>
                  <a:pt x="107" y="564"/>
                </a:lnTo>
                <a:lnTo>
                  <a:pt x="107" y="564"/>
                </a:lnTo>
                <a:lnTo>
                  <a:pt x="107" y="564"/>
                </a:lnTo>
                <a:lnTo>
                  <a:pt x="107" y="564"/>
                </a:lnTo>
                <a:lnTo>
                  <a:pt x="107" y="564"/>
                </a:lnTo>
                <a:lnTo>
                  <a:pt x="107" y="564"/>
                </a:lnTo>
                <a:lnTo>
                  <a:pt x="107" y="564"/>
                </a:lnTo>
                <a:lnTo>
                  <a:pt x="107" y="564"/>
                </a:lnTo>
                <a:lnTo>
                  <a:pt x="107" y="564"/>
                </a:lnTo>
                <a:lnTo>
                  <a:pt x="108" y="564"/>
                </a:lnTo>
                <a:lnTo>
                  <a:pt x="108" y="564"/>
                </a:lnTo>
                <a:lnTo>
                  <a:pt x="108" y="564"/>
                </a:lnTo>
                <a:lnTo>
                  <a:pt x="108" y="564"/>
                </a:lnTo>
                <a:lnTo>
                  <a:pt x="108" y="564"/>
                </a:lnTo>
                <a:lnTo>
                  <a:pt x="108" y="564"/>
                </a:lnTo>
                <a:lnTo>
                  <a:pt x="108" y="564"/>
                </a:lnTo>
                <a:lnTo>
                  <a:pt x="108" y="564"/>
                </a:lnTo>
                <a:lnTo>
                  <a:pt x="108" y="564"/>
                </a:lnTo>
                <a:lnTo>
                  <a:pt x="108" y="563"/>
                </a:lnTo>
                <a:lnTo>
                  <a:pt x="109" y="563"/>
                </a:lnTo>
                <a:lnTo>
                  <a:pt x="109" y="563"/>
                </a:lnTo>
                <a:lnTo>
                  <a:pt x="109" y="563"/>
                </a:lnTo>
                <a:lnTo>
                  <a:pt x="109" y="563"/>
                </a:lnTo>
                <a:lnTo>
                  <a:pt x="109" y="563"/>
                </a:lnTo>
                <a:lnTo>
                  <a:pt x="109" y="563"/>
                </a:lnTo>
                <a:lnTo>
                  <a:pt x="109" y="563"/>
                </a:lnTo>
                <a:lnTo>
                  <a:pt x="109" y="563"/>
                </a:lnTo>
                <a:lnTo>
                  <a:pt x="109" y="563"/>
                </a:lnTo>
                <a:lnTo>
                  <a:pt x="109" y="563"/>
                </a:lnTo>
                <a:lnTo>
                  <a:pt x="109" y="563"/>
                </a:lnTo>
                <a:lnTo>
                  <a:pt x="109" y="563"/>
                </a:lnTo>
                <a:lnTo>
                  <a:pt x="110" y="563"/>
                </a:lnTo>
                <a:lnTo>
                  <a:pt x="110" y="563"/>
                </a:lnTo>
                <a:lnTo>
                  <a:pt x="110" y="563"/>
                </a:lnTo>
                <a:lnTo>
                  <a:pt x="110" y="563"/>
                </a:lnTo>
                <a:lnTo>
                  <a:pt x="110" y="563"/>
                </a:lnTo>
                <a:lnTo>
                  <a:pt x="110" y="563"/>
                </a:lnTo>
                <a:lnTo>
                  <a:pt x="110" y="563"/>
                </a:lnTo>
                <a:lnTo>
                  <a:pt x="110" y="563"/>
                </a:lnTo>
                <a:lnTo>
                  <a:pt x="110" y="563"/>
                </a:lnTo>
                <a:lnTo>
                  <a:pt x="110" y="563"/>
                </a:lnTo>
                <a:lnTo>
                  <a:pt x="111" y="563"/>
                </a:lnTo>
                <a:lnTo>
                  <a:pt x="111" y="563"/>
                </a:lnTo>
                <a:lnTo>
                  <a:pt x="111" y="563"/>
                </a:lnTo>
                <a:lnTo>
                  <a:pt x="111" y="563"/>
                </a:lnTo>
                <a:lnTo>
                  <a:pt x="111" y="563"/>
                </a:lnTo>
                <a:lnTo>
                  <a:pt x="111" y="563"/>
                </a:lnTo>
                <a:lnTo>
                  <a:pt x="111" y="563"/>
                </a:lnTo>
                <a:lnTo>
                  <a:pt x="111" y="563"/>
                </a:lnTo>
                <a:lnTo>
                  <a:pt x="111" y="563"/>
                </a:lnTo>
                <a:lnTo>
                  <a:pt x="111" y="563"/>
                </a:lnTo>
                <a:lnTo>
                  <a:pt x="111" y="562"/>
                </a:lnTo>
                <a:lnTo>
                  <a:pt x="112" y="562"/>
                </a:lnTo>
                <a:lnTo>
                  <a:pt x="112" y="562"/>
                </a:lnTo>
                <a:lnTo>
                  <a:pt x="112" y="562"/>
                </a:lnTo>
                <a:lnTo>
                  <a:pt x="112" y="562"/>
                </a:lnTo>
                <a:lnTo>
                  <a:pt x="112" y="562"/>
                </a:lnTo>
                <a:lnTo>
                  <a:pt x="112" y="562"/>
                </a:lnTo>
                <a:lnTo>
                  <a:pt x="112" y="562"/>
                </a:lnTo>
                <a:lnTo>
                  <a:pt x="112" y="562"/>
                </a:lnTo>
                <a:lnTo>
                  <a:pt x="112" y="562"/>
                </a:lnTo>
                <a:lnTo>
                  <a:pt x="112" y="562"/>
                </a:lnTo>
                <a:lnTo>
                  <a:pt x="112" y="562"/>
                </a:lnTo>
                <a:lnTo>
                  <a:pt x="113" y="562"/>
                </a:lnTo>
                <a:lnTo>
                  <a:pt x="113" y="562"/>
                </a:lnTo>
                <a:lnTo>
                  <a:pt x="113" y="562"/>
                </a:lnTo>
                <a:lnTo>
                  <a:pt x="113" y="562"/>
                </a:lnTo>
                <a:lnTo>
                  <a:pt x="113" y="562"/>
                </a:lnTo>
                <a:lnTo>
                  <a:pt x="113" y="562"/>
                </a:lnTo>
                <a:lnTo>
                  <a:pt x="113" y="562"/>
                </a:lnTo>
                <a:lnTo>
                  <a:pt x="113" y="562"/>
                </a:lnTo>
                <a:lnTo>
                  <a:pt x="113" y="562"/>
                </a:lnTo>
                <a:lnTo>
                  <a:pt x="113" y="562"/>
                </a:lnTo>
                <a:lnTo>
                  <a:pt x="113" y="562"/>
                </a:lnTo>
                <a:lnTo>
                  <a:pt x="114" y="562"/>
                </a:lnTo>
                <a:lnTo>
                  <a:pt x="114" y="562"/>
                </a:lnTo>
                <a:lnTo>
                  <a:pt x="114" y="562"/>
                </a:lnTo>
                <a:lnTo>
                  <a:pt x="114" y="562"/>
                </a:lnTo>
                <a:lnTo>
                  <a:pt x="114" y="561"/>
                </a:lnTo>
                <a:lnTo>
                  <a:pt x="114" y="561"/>
                </a:lnTo>
                <a:lnTo>
                  <a:pt x="114" y="561"/>
                </a:lnTo>
                <a:lnTo>
                  <a:pt x="114" y="561"/>
                </a:lnTo>
                <a:lnTo>
                  <a:pt x="114" y="561"/>
                </a:lnTo>
                <a:lnTo>
                  <a:pt x="114" y="561"/>
                </a:lnTo>
                <a:lnTo>
                  <a:pt x="114" y="561"/>
                </a:lnTo>
                <a:lnTo>
                  <a:pt x="114" y="561"/>
                </a:lnTo>
                <a:lnTo>
                  <a:pt x="115" y="561"/>
                </a:lnTo>
                <a:lnTo>
                  <a:pt x="115" y="561"/>
                </a:lnTo>
                <a:lnTo>
                  <a:pt x="115" y="561"/>
                </a:lnTo>
                <a:lnTo>
                  <a:pt x="115" y="561"/>
                </a:lnTo>
                <a:lnTo>
                  <a:pt x="115" y="561"/>
                </a:lnTo>
                <a:lnTo>
                  <a:pt x="115" y="561"/>
                </a:lnTo>
                <a:lnTo>
                  <a:pt x="115" y="561"/>
                </a:lnTo>
                <a:lnTo>
                  <a:pt x="115" y="561"/>
                </a:lnTo>
                <a:lnTo>
                  <a:pt x="115" y="561"/>
                </a:lnTo>
                <a:lnTo>
                  <a:pt x="115" y="561"/>
                </a:lnTo>
                <a:lnTo>
                  <a:pt x="116" y="561"/>
                </a:lnTo>
                <a:lnTo>
                  <a:pt x="116" y="561"/>
                </a:lnTo>
                <a:lnTo>
                  <a:pt x="116" y="561"/>
                </a:lnTo>
                <a:lnTo>
                  <a:pt x="116" y="561"/>
                </a:lnTo>
                <a:lnTo>
                  <a:pt x="116" y="561"/>
                </a:lnTo>
                <a:lnTo>
                  <a:pt x="116" y="561"/>
                </a:lnTo>
                <a:lnTo>
                  <a:pt x="116" y="561"/>
                </a:lnTo>
                <a:lnTo>
                  <a:pt x="116" y="561"/>
                </a:lnTo>
                <a:lnTo>
                  <a:pt x="116" y="561"/>
                </a:lnTo>
                <a:lnTo>
                  <a:pt x="116" y="561"/>
                </a:lnTo>
                <a:lnTo>
                  <a:pt x="116" y="561"/>
                </a:lnTo>
                <a:lnTo>
                  <a:pt x="116" y="560"/>
                </a:lnTo>
                <a:lnTo>
                  <a:pt x="117" y="560"/>
                </a:lnTo>
                <a:lnTo>
                  <a:pt x="117" y="560"/>
                </a:lnTo>
                <a:lnTo>
                  <a:pt x="117" y="560"/>
                </a:lnTo>
                <a:lnTo>
                  <a:pt x="117" y="560"/>
                </a:lnTo>
                <a:lnTo>
                  <a:pt x="117" y="560"/>
                </a:lnTo>
                <a:lnTo>
                  <a:pt x="117" y="560"/>
                </a:lnTo>
                <a:lnTo>
                  <a:pt x="117" y="560"/>
                </a:lnTo>
                <a:lnTo>
                  <a:pt x="117" y="560"/>
                </a:lnTo>
                <a:lnTo>
                  <a:pt x="117" y="560"/>
                </a:lnTo>
                <a:lnTo>
                  <a:pt x="117" y="560"/>
                </a:lnTo>
                <a:lnTo>
                  <a:pt x="118" y="560"/>
                </a:lnTo>
                <a:lnTo>
                  <a:pt x="118" y="560"/>
                </a:lnTo>
                <a:lnTo>
                  <a:pt x="118" y="560"/>
                </a:lnTo>
                <a:lnTo>
                  <a:pt x="118" y="560"/>
                </a:lnTo>
                <a:lnTo>
                  <a:pt x="118" y="560"/>
                </a:lnTo>
                <a:lnTo>
                  <a:pt x="118" y="560"/>
                </a:lnTo>
                <a:lnTo>
                  <a:pt x="118" y="560"/>
                </a:lnTo>
                <a:lnTo>
                  <a:pt x="118" y="560"/>
                </a:lnTo>
                <a:lnTo>
                  <a:pt x="118" y="560"/>
                </a:lnTo>
                <a:lnTo>
                  <a:pt x="118" y="560"/>
                </a:lnTo>
                <a:lnTo>
                  <a:pt x="118" y="560"/>
                </a:lnTo>
                <a:lnTo>
                  <a:pt x="118" y="560"/>
                </a:lnTo>
                <a:lnTo>
                  <a:pt x="119" y="560"/>
                </a:lnTo>
                <a:lnTo>
                  <a:pt x="119" y="559"/>
                </a:lnTo>
                <a:lnTo>
                  <a:pt x="119" y="559"/>
                </a:lnTo>
                <a:lnTo>
                  <a:pt x="119" y="559"/>
                </a:lnTo>
                <a:lnTo>
                  <a:pt x="119" y="559"/>
                </a:lnTo>
                <a:lnTo>
                  <a:pt x="119" y="559"/>
                </a:lnTo>
                <a:lnTo>
                  <a:pt x="119" y="559"/>
                </a:lnTo>
                <a:lnTo>
                  <a:pt x="119" y="559"/>
                </a:lnTo>
                <a:lnTo>
                  <a:pt x="119" y="559"/>
                </a:lnTo>
                <a:lnTo>
                  <a:pt x="119" y="559"/>
                </a:lnTo>
                <a:lnTo>
                  <a:pt x="120" y="559"/>
                </a:lnTo>
                <a:lnTo>
                  <a:pt x="120" y="559"/>
                </a:lnTo>
                <a:lnTo>
                  <a:pt x="120" y="559"/>
                </a:lnTo>
                <a:lnTo>
                  <a:pt x="120" y="559"/>
                </a:lnTo>
                <a:lnTo>
                  <a:pt x="120" y="559"/>
                </a:lnTo>
                <a:lnTo>
                  <a:pt x="120" y="559"/>
                </a:lnTo>
                <a:lnTo>
                  <a:pt x="120" y="559"/>
                </a:lnTo>
                <a:lnTo>
                  <a:pt x="120" y="559"/>
                </a:lnTo>
                <a:lnTo>
                  <a:pt x="120" y="559"/>
                </a:lnTo>
                <a:lnTo>
                  <a:pt x="120" y="559"/>
                </a:lnTo>
                <a:lnTo>
                  <a:pt x="120" y="559"/>
                </a:lnTo>
                <a:lnTo>
                  <a:pt x="120" y="559"/>
                </a:lnTo>
                <a:lnTo>
                  <a:pt x="121" y="559"/>
                </a:lnTo>
                <a:lnTo>
                  <a:pt x="121" y="559"/>
                </a:lnTo>
                <a:lnTo>
                  <a:pt x="121" y="559"/>
                </a:lnTo>
                <a:lnTo>
                  <a:pt x="121" y="559"/>
                </a:lnTo>
                <a:lnTo>
                  <a:pt x="121" y="558"/>
                </a:lnTo>
                <a:lnTo>
                  <a:pt x="121" y="558"/>
                </a:lnTo>
                <a:lnTo>
                  <a:pt x="121" y="558"/>
                </a:lnTo>
                <a:lnTo>
                  <a:pt x="121" y="558"/>
                </a:lnTo>
                <a:lnTo>
                  <a:pt x="121" y="558"/>
                </a:lnTo>
                <a:lnTo>
                  <a:pt x="121" y="558"/>
                </a:lnTo>
                <a:lnTo>
                  <a:pt x="122" y="558"/>
                </a:lnTo>
                <a:lnTo>
                  <a:pt x="122" y="558"/>
                </a:lnTo>
                <a:lnTo>
                  <a:pt x="122" y="558"/>
                </a:lnTo>
                <a:lnTo>
                  <a:pt x="122" y="558"/>
                </a:lnTo>
                <a:lnTo>
                  <a:pt x="122" y="558"/>
                </a:lnTo>
                <a:lnTo>
                  <a:pt x="122" y="558"/>
                </a:lnTo>
                <a:lnTo>
                  <a:pt x="122" y="558"/>
                </a:lnTo>
                <a:lnTo>
                  <a:pt x="122" y="558"/>
                </a:lnTo>
                <a:lnTo>
                  <a:pt x="122" y="558"/>
                </a:lnTo>
                <a:lnTo>
                  <a:pt x="122" y="558"/>
                </a:lnTo>
                <a:lnTo>
                  <a:pt x="122" y="558"/>
                </a:lnTo>
                <a:lnTo>
                  <a:pt x="123" y="558"/>
                </a:lnTo>
                <a:lnTo>
                  <a:pt x="123" y="558"/>
                </a:lnTo>
                <a:lnTo>
                  <a:pt x="123" y="558"/>
                </a:lnTo>
                <a:lnTo>
                  <a:pt x="123" y="558"/>
                </a:lnTo>
                <a:lnTo>
                  <a:pt x="123" y="558"/>
                </a:lnTo>
                <a:lnTo>
                  <a:pt x="123" y="557"/>
                </a:lnTo>
                <a:lnTo>
                  <a:pt x="123" y="557"/>
                </a:lnTo>
                <a:lnTo>
                  <a:pt x="123" y="557"/>
                </a:lnTo>
                <a:lnTo>
                  <a:pt x="123" y="557"/>
                </a:lnTo>
                <a:lnTo>
                  <a:pt x="123" y="557"/>
                </a:lnTo>
                <a:lnTo>
                  <a:pt x="123" y="557"/>
                </a:lnTo>
                <a:lnTo>
                  <a:pt x="124" y="557"/>
                </a:lnTo>
                <a:lnTo>
                  <a:pt x="124" y="557"/>
                </a:lnTo>
                <a:lnTo>
                  <a:pt x="124" y="557"/>
                </a:lnTo>
                <a:lnTo>
                  <a:pt x="124" y="557"/>
                </a:lnTo>
                <a:lnTo>
                  <a:pt x="124" y="557"/>
                </a:lnTo>
                <a:lnTo>
                  <a:pt x="124" y="557"/>
                </a:lnTo>
                <a:lnTo>
                  <a:pt x="124" y="557"/>
                </a:lnTo>
                <a:lnTo>
                  <a:pt x="124" y="557"/>
                </a:lnTo>
                <a:lnTo>
                  <a:pt x="124" y="557"/>
                </a:lnTo>
                <a:lnTo>
                  <a:pt x="124" y="557"/>
                </a:lnTo>
                <a:lnTo>
                  <a:pt x="124" y="557"/>
                </a:lnTo>
                <a:lnTo>
                  <a:pt x="125" y="557"/>
                </a:lnTo>
                <a:lnTo>
                  <a:pt x="125" y="557"/>
                </a:lnTo>
                <a:lnTo>
                  <a:pt x="125" y="557"/>
                </a:lnTo>
                <a:lnTo>
                  <a:pt x="125" y="557"/>
                </a:lnTo>
                <a:lnTo>
                  <a:pt x="125" y="557"/>
                </a:lnTo>
                <a:lnTo>
                  <a:pt x="125" y="557"/>
                </a:lnTo>
                <a:lnTo>
                  <a:pt x="125" y="556"/>
                </a:lnTo>
                <a:lnTo>
                  <a:pt x="125" y="556"/>
                </a:lnTo>
                <a:lnTo>
                  <a:pt x="125" y="556"/>
                </a:lnTo>
                <a:lnTo>
                  <a:pt x="125" y="556"/>
                </a:lnTo>
                <a:lnTo>
                  <a:pt x="125" y="556"/>
                </a:lnTo>
                <a:lnTo>
                  <a:pt x="126" y="556"/>
                </a:lnTo>
                <a:lnTo>
                  <a:pt x="126" y="556"/>
                </a:lnTo>
                <a:lnTo>
                  <a:pt x="126" y="556"/>
                </a:lnTo>
                <a:lnTo>
                  <a:pt x="126" y="556"/>
                </a:lnTo>
                <a:lnTo>
                  <a:pt x="126" y="556"/>
                </a:lnTo>
                <a:lnTo>
                  <a:pt x="126" y="556"/>
                </a:lnTo>
                <a:lnTo>
                  <a:pt x="126" y="556"/>
                </a:lnTo>
                <a:lnTo>
                  <a:pt x="126" y="556"/>
                </a:lnTo>
                <a:lnTo>
                  <a:pt x="126" y="556"/>
                </a:lnTo>
                <a:lnTo>
                  <a:pt x="126" y="556"/>
                </a:lnTo>
                <a:lnTo>
                  <a:pt x="126" y="556"/>
                </a:lnTo>
                <a:lnTo>
                  <a:pt x="127" y="556"/>
                </a:lnTo>
                <a:lnTo>
                  <a:pt x="127" y="556"/>
                </a:lnTo>
                <a:lnTo>
                  <a:pt x="127" y="556"/>
                </a:lnTo>
                <a:lnTo>
                  <a:pt x="127" y="555"/>
                </a:lnTo>
                <a:lnTo>
                  <a:pt x="127" y="555"/>
                </a:lnTo>
                <a:lnTo>
                  <a:pt x="127" y="555"/>
                </a:lnTo>
                <a:lnTo>
                  <a:pt x="127" y="555"/>
                </a:lnTo>
                <a:lnTo>
                  <a:pt x="127" y="555"/>
                </a:lnTo>
                <a:lnTo>
                  <a:pt x="127" y="555"/>
                </a:lnTo>
                <a:lnTo>
                  <a:pt x="127" y="555"/>
                </a:lnTo>
                <a:lnTo>
                  <a:pt x="127" y="555"/>
                </a:lnTo>
                <a:lnTo>
                  <a:pt x="128" y="555"/>
                </a:lnTo>
                <a:lnTo>
                  <a:pt x="128" y="555"/>
                </a:lnTo>
                <a:lnTo>
                  <a:pt x="128" y="555"/>
                </a:lnTo>
                <a:lnTo>
                  <a:pt x="128" y="555"/>
                </a:lnTo>
                <a:lnTo>
                  <a:pt x="128" y="555"/>
                </a:lnTo>
                <a:lnTo>
                  <a:pt x="128" y="555"/>
                </a:lnTo>
                <a:lnTo>
                  <a:pt x="128" y="555"/>
                </a:lnTo>
                <a:lnTo>
                  <a:pt x="128" y="555"/>
                </a:lnTo>
                <a:lnTo>
                  <a:pt x="128" y="555"/>
                </a:lnTo>
                <a:lnTo>
                  <a:pt x="128" y="555"/>
                </a:lnTo>
                <a:lnTo>
                  <a:pt x="128" y="555"/>
                </a:lnTo>
                <a:lnTo>
                  <a:pt x="129" y="555"/>
                </a:lnTo>
                <a:lnTo>
                  <a:pt x="129" y="555"/>
                </a:lnTo>
                <a:lnTo>
                  <a:pt x="129" y="554"/>
                </a:lnTo>
                <a:lnTo>
                  <a:pt x="129" y="554"/>
                </a:lnTo>
                <a:lnTo>
                  <a:pt x="129" y="554"/>
                </a:lnTo>
                <a:lnTo>
                  <a:pt x="129" y="554"/>
                </a:lnTo>
                <a:lnTo>
                  <a:pt x="129" y="554"/>
                </a:lnTo>
                <a:lnTo>
                  <a:pt x="129" y="554"/>
                </a:lnTo>
                <a:lnTo>
                  <a:pt x="129" y="554"/>
                </a:lnTo>
                <a:lnTo>
                  <a:pt x="129" y="554"/>
                </a:lnTo>
                <a:lnTo>
                  <a:pt x="129" y="554"/>
                </a:lnTo>
                <a:lnTo>
                  <a:pt x="129" y="554"/>
                </a:lnTo>
                <a:lnTo>
                  <a:pt x="130" y="554"/>
                </a:lnTo>
                <a:lnTo>
                  <a:pt x="130" y="554"/>
                </a:lnTo>
                <a:lnTo>
                  <a:pt x="130" y="554"/>
                </a:lnTo>
                <a:lnTo>
                  <a:pt x="130" y="554"/>
                </a:lnTo>
                <a:lnTo>
                  <a:pt x="130" y="554"/>
                </a:lnTo>
                <a:lnTo>
                  <a:pt x="130" y="554"/>
                </a:lnTo>
                <a:lnTo>
                  <a:pt x="130" y="554"/>
                </a:lnTo>
                <a:lnTo>
                  <a:pt x="130" y="554"/>
                </a:lnTo>
                <a:lnTo>
                  <a:pt x="130" y="553"/>
                </a:lnTo>
                <a:lnTo>
                  <a:pt x="130" y="553"/>
                </a:lnTo>
                <a:lnTo>
                  <a:pt x="131" y="553"/>
                </a:lnTo>
                <a:lnTo>
                  <a:pt x="131" y="553"/>
                </a:lnTo>
                <a:lnTo>
                  <a:pt x="131" y="553"/>
                </a:lnTo>
                <a:lnTo>
                  <a:pt x="131" y="553"/>
                </a:lnTo>
                <a:lnTo>
                  <a:pt x="131" y="553"/>
                </a:lnTo>
                <a:lnTo>
                  <a:pt x="131" y="553"/>
                </a:lnTo>
                <a:lnTo>
                  <a:pt x="131" y="553"/>
                </a:lnTo>
                <a:lnTo>
                  <a:pt x="131" y="553"/>
                </a:lnTo>
                <a:lnTo>
                  <a:pt x="131" y="553"/>
                </a:lnTo>
                <a:lnTo>
                  <a:pt x="131" y="553"/>
                </a:lnTo>
                <a:lnTo>
                  <a:pt x="131" y="553"/>
                </a:lnTo>
                <a:lnTo>
                  <a:pt x="132" y="553"/>
                </a:lnTo>
                <a:lnTo>
                  <a:pt x="132" y="553"/>
                </a:lnTo>
                <a:lnTo>
                  <a:pt x="132" y="553"/>
                </a:lnTo>
                <a:lnTo>
                  <a:pt x="132" y="553"/>
                </a:lnTo>
                <a:lnTo>
                  <a:pt x="132" y="553"/>
                </a:lnTo>
                <a:lnTo>
                  <a:pt x="132" y="553"/>
                </a:lnTo>
                <a:lnTo>
                  <a:pt x="132" y="552"/>
                </a:lnTo>
                <a:lnTo>
                  <a:pt x="132" y="552"/>
                </a:lnTo>
                <a:lnTo>
                  <a:pt x="132" y="552"/>
                </a:lnTo>
                <a:lnTo>
                  <a:pt x="132" y="552"/>
                </a:lnTo>
                <a:lnTo>
                  <a:pt x="132" y="552"/>
                </a:lnTo>
                <a:lnTo>
                  <a:pt x="133" y="552"/>
                </a:lnTo>
                <a:lnTo>
                  <a:pt x="133" y="552"/>
                </a:lnTo>
                <a:lnTo>
                  <a:pt x="133" y="552"/>
                </a:lnTo>
                <a:lnTo>
                  <a:pt x="133" y="552"/>
                </a:lnTo>
                <a:lnTo>
                  <a:pt x="133" y="552"/>
                </a:lnTo>
                <a:lnTo>
                  <a:pt x="133" y="552"/>
                </a:lnTo>
                <a:lnTo>
                  <a:pt x="133" y="552"/>
                </a:lnTo>
                <a:lnTo>
                  <a:pt x="133" y="552"/>
                </a:lnTo>
                <a:lnTo>
                  <a:pt x="133" y="552"/>
                </a:lnTo>
                <a:lnTo>
                  <a:pt x="133" y="552"/>
                </a:lnTo>
                <a:lnTo>
                  <a:pt x="133" y="552"/>
                </a:lnTo>
                <a:lnTo>
                  <a:pt x="134" y="551"/>
                </a:lnTo>
                <a:lnTo>
                  <a:pt x="134" y="551"/>
                </a:lnTo>
                <a:lnTo>
                  <a:pt x="134" y="551"/>
                </a:lnTo>
                <a:lnTo>
                  <a:pt x="134" y="551"/>
                </a:lnTo>
                <a:lnTo>
                  <a:pt x="134" y="551"/>
                </a:lnTo>
                <a:lnTo>
                  <a:pt x="134" y="551"/>
                </a:lnTo>
                <a:lnTo>
                  <a:pt x="134" y="551"/>
                </a:lnTo>
                <a:lnTo>
                  <a:pt x="134" y="551"/>
                </a:lnTo>
                <a:lnTo>
                  <a:pt x="134" y="551"/>
                </a:lnTo>
                <a:lnTo>
                  <a:pt x="134" y="551"/>
                </a:lnTo>
                <a:lnTo>
                  <a:pt x="134" y="551"/>
                </a:lnTo>
                <a:lnTo>
                  <a:pt x="135" y="551"/>
                </a:lnTo>
                <a:lnTo>
                  <a:pt x="135" y="551"/>
                </a:lnTo>
                <a:lnTo>
                  <a:pt x="135" y="551"/>
                </a:lnTo>
                <a:lnTo>
                  <a:pt x="135" y="551"/>
                </a:lnTo>
                <a:lnTo>
                  <a:pt x="135" y="551"/>
                </a:lnTo>
                <a:lnTo>
                  <a:pt x="135" y="551"/>
                </a:lnTo>
                <a:lnTo>
                  <a:pt x="135" y="551"/>
                </a:lnTo>
                <a:lnTo>
                  <a:pt x="135" y="550"/>
                </a:lnTo>
                <a:lnTo>
                  <a:pt x="135" y="550"/>
                </a:lnTo>
                <a:lnTo>
                  <a:pt x="135" y="550"/>
                </a:lnTo>
                <a:lnTo>
                  <a:pt x="135" y="550"/>
                </a:lnTo>
                <a:lnTo>
                  <a:pt x="136" y="550"/>
                </a:lnTo>
                <a:lnTo>
                  <a:pt x="136" y="550"/>
                </a:lnTo>
                <a:lnTo>
                  <a:pt x="136" y="550"/>
                </a:lnTo>
                <a:lnTo>
                  <a:pt x="136" y="550"/>
                </a:lnTo>
                <a:lnTo>
                  <a:pt x="136" y="550"/>
                </a:lnTo>
                <a:lnTo>
                  <a:pt x="136" y="550"/>
                </a:lnTo>
                <a:lnTo>
                  <a:pt x="136" y="550"/>
                </a:lnTo>
                <a:lnTo>
                  <a:pt x="136" y="550"/>
                </a:lnTo>
                <a:lnTo>
                  <a:pt x="136" y="550"/>
                </a:lnTo>
                <a:lnTo>
                  <a:pt x="136" y="550"/>
                </a:lnTo>
                <a:lnTo>
                  <a:pt x="136" y="550"/>
                </a:lnTo>
                <a:lnTo>
                  <a:pt x="137" y="550"/>
                </a:lnTo>
                <a:lnTo>
                  <a:pt x="137" y="550"/>
                </a:lnTo>
                <a:lnTo>
                  <a:pt x="137" y="549"/>
                </a:lnTo>
                <a:lnTo>
                  <a:pt x="137" y="549"/>
                </a:lnTo>
                <a:lnTo>
                  <a:pt x="137" y="549"/>
                </a:lnTo>
                <a:lnTo>
                  <a:pt x="137" y="549"/>
                </a:lnTo>
                <a:lnTo>
                  <a:pt x="137" y="549"/>
                </a:lnTo>
                <a:lnTo>
                  <a:pt x="137" y="549"/>
                </a:lnTo>
                <a:lnTo>
                  <a:pt x="137" y="549"/>
                </a:lnTo>
                <a:lnTo>
                  <a:pt x="137" y="549"/>
                </a:lnTo>
                <a:lnTo>
                  <a:pt x="137" y="549"/>
                </a:lnTo>
                <a:lnTo>
                  <a:pt x="138" y="549"/>
                </a:lnTo>
                <a:lnTo>
                  <a:pt x="138" y="549"/>
                </a:lnTo>
                <a:lnTo>
                  <a:pt x="138" y="549"/>
                </a:lnTo>
                <a:lnTo>
                  <a:pt x="138" y="549"/>
                </a:lnTo>
                <a:lnTo>
                  <a:pt x="138" y="549"/>
                </a:lnTo>
                <a:lnTo>
                  <a:pt x="138" y="549"/>
                </a:lnTo>
                <a:lnTo>
                  <a:pt x="138" y="548"/>
                </a:lnTo>
                <a:lnTo>
                  <a:pt x="138" y="548"/>
                </a:lnTo>
                <a:lnTo>
                  <a:pt x="138" y="548"/>
                </a:lnTo>
                <a:lnTo>
                  <a:pt x="138" y="548"/>
                </a:lnTo>
                <a:lnTo>
                  <a:pt x="138" y="548"/>
                </a:lnTo>
                <a:lnTo>
                  <a:pt x="139" y="548"/>
                </a:lnTo>
                <a:lnTo>
                  <a:pt x="139" y="548"/>
                </a:lnTo>
                <a:lnTo>
                  <a:pt x="139" y="548"/>
                </a:lnTo>
                <a:lnTo>
                  <a:pt x="139" y="548"/>
                </a:lnTo>
                <a:lnTo>
                  <a:pt x="139" y="548"/>
                </a:lnTo>
                <a:lnTo>
                  <a:pt x="139" y="548"/>
                </a:lnTo>
                <a:lnTo>
                  <a:pt x="139" y="548"/>
                </a:lnTo>
                <a:lnTo>
                  <a:pt x="139" y="548"/>
                </a:lnTo>
                <a:lnTo>
                  <a:pt x="139" y="548"/>
                </a:lnTo>
                <a:lnTo>
                  <a:pt x="139" y="548"/>
                </a:lnTo>
                <a:lnTo>
                  <a:pt x="139" y="548"/>
                </a:lnTo>
                <a:lnTo>
                  <a:pt x="140" y="547"/>
                </a:lnTo>
                <a:lnTo>
                  <a:pt x="140" y="547"/>
                </a:lnTo>
                <a:lnTo>
                  <a:pt x="140" y="547"/>
                </a:lnTo>
                <a:lnTo>
                  <a:pt x="140" y="547"/>
                </a:lnTo>
                <a:lnTo>
                  <a:pt x="140" y="547"/>
                </a:lnTo>
                <a:lnTo>
                  <a:pt x="140" y="547"/>
                </a:lnTo>
                <a:lnTo>
                  <a:pt x="140" y="547"/>
                </a:lnTo>
                <a:lnTo>
                  <a:pt x="140" y="547"/>
                </a:lnTo>
                <a:lnTo>
                  <a:pt x="140" y="547"/>
                </a:lnTo>
                <a:lnTo>
                  <a:pt x="140" y="547"/>
                </a:lnTo>
                <a:lnTo>
                  <a:pt x="141" y="547"/>
                </a:lnTo>
                <a:lnTo>
                  <a:pt x="141" y="547"/>
                </a:lnTo>
                <a:lnTo>
                  <a:pt x="141" y="547"/>
                </a:lnTo>
                <a:lnTo>
                  <a:pt x="141" y="547"/>
                </a:lnTo>
                <a:lnTo>
                  <a:pt x="141" y="546"/>
                </a:lnTo>
                <a:lnTo>
                  <a:pt x="141" y="546"/>
                </a:lnTo>
                <a:lnTo>
                  <a:pt x="141" y="546"/>
                </a:lnTo>
                <a:lnTo>
                  <a:pt x="141" y="546"/>
                </a:lnTo>
                <a:lnTo>
                  <a:pt x="141" y="546"/>
                </a:lnTo>
                <a:lnTo>
                  <a:pt x="141" y="546"/>
                </a:lnTo>
                <a:lnTo>
                  <a:pt x="141" y="546"/>
                </a:lnTo>
                <a:lnTo>
                  <a:pt x="141" y="546"/>
                </a:lnTo>
                <a:lnTo>
                  <a:pt x="142" y="546"/>
                </a:lnTo>
                <a:lnTo>
                  <a:pt x="142" y="546"/>
                </a:lnTo>
                <a:lnTo>
                  <a:pt x="142" y="546"/>
                </a:lnTo>
                <a:lnTo>
                  <a:pt x="142" y="546"/>
                </a:lnTo>
                <a:lnTo>
                  <a:pt x="142" y="546"/>
                </a:lnTo>
                <a:lnTo>
                  <a:pt x="142" y="546"/>
                </a:lnTo>
                <a:lnTo>
                  <a:pt x="142" y="546"/>
                </a:lnTo>
                <a:lnTo>
                  <a:pt x="142" y="545"/>
                </a:lnTo>
                <a:lnTo>
                  <a:pt x="142" y="545"/>
                </a:lnTo>
                <a:lnTo>
                  <a:pt x="142" y="545"/>
                </a:lnTo>
                <a:lnTo>
                  <a:pt x="143" y="545"/>
                </a:lnTo>
                <a:lnTo>
                  <a:pt x="143" y="545"/>
                </a:lnTo>
                <a:lnTo>
                  <a:pt x="143" y="545"/>
                </a:lnTo>
                <a:lnTo>
                  <a:pt x="143" y="545"/>
                </a:lnTo>
                <a:lnTo>
                  <a:pt x="143" y="545"/>
                </a:lnTo>
                <a:lnTo>
                  <a:pt x="143" y="545"/>
                </a:lnTo>
                <a:lnTo>
                  <a:pt x="143" y="545"/>
                </a:lnTo>
                <a:lnTo>
                  <a:pt x="143" y="545"/>
                </a:lnTo>
                <a:lnTo>
                  <a:pt x="143" y="545"/>
                </a:lnTo>
                <a:lnTo>
                  <a:pt x="143" y="545"/>
                </a:lnTo>
                <a:lnTo>
                  <a:pt x="143" y="544"/>
                </a:lnTo>
                <a:lnTo>
                  <a:pt x="143" y="544"/>
                </a:lnTo>
                <a:lnTo>
                  <a:pt x="144" y="544"/>
                </a:lnTo>
                <a:lnTo>
                  <a:pt x="144" y="544"/>
                </a:lnTo>
                <a:lnTo>
                  <a:pt x="144" y="544"/>
                </a:lnTo>
                <a:lnTo>
                  <a:pt x="144" y="544"/>
                </a:lnTo>
                <a:lnTo>
                  <a:pt x="144" y="544"/>
                </a:lnTo>
                <a:lnTo>
                  <a:pt x="144" y="544"/>
                </a:lnTo>
                <a:lnTo>
                  <a:pt x="144" y="544"/>
                </a:lnTo>
                <a:lnTo>
                  <a:pt x="144" y="544"/>
                </a:lnTo>
                <a:lnTo>
                  <a:pt x="144" y="544"/>
                </a:lnTo>
                <a:lnTo>
                  <a:pt x="144" y="544"/>
                </a:lnTo>
                <a:lnTo>
                  <a:pt x="144" y="544"/>
                </a:lnTo>
                <a:lnTo>
                  <a:pt x="145" y="544"/>
                </a:lnTo>
                <a:lnTo>
                  <a:pt x="145" y="544"/>
                </a:lnTo>
                <a:lnTo>
                  <a:pt x="145" y="543"/>
                </a:lnTo>
                <a:lnTo>
                  <a:pt x="145" y="543"/>
                </a:lnTo>
                <a:lnTo>
                  <a:pt x="145" y="543"/>
                </a:lnTo>
                <a:lnTo>
                  <a:pt x="145" y="543"/>
                </a:lnTo>
                <a:lnTo>
                  <a:pt x="145" y="543"/>
                </a:lnTo>
                <a:lnTo>
                  <a:pt x="145" y="543"/>
                </a:lnTo>
                <a:lnTo>
                  <a:pt x="145" y="543"/>
                </a:lnTo>
                <a:lnTo>
                  <a:pt x="145" y="543"/>
                </a:lnTo>
                <a:lnTo>
                  <a:pt x="145" y="543"/>
                </a:lnTo>
                <a:lnTo>
                  <a:pt x="146" y="543"/>
                </a:lnTo>
                <a:lnTo>
                  <a:pt x="146" y="543"/>
                </a:lnTo>
                <a:lnTo>
                  <a:pt x="146" y="543"/>
                </a:lnTo>
                <a:lnTo>
                  <a:pt x="146" y="542"/>
                </a:lnTo>
                <a:lnTo>
                  <a:pt x="146" y="542"/>
                </a:lnTo>
                <a:lnTo>
                  <a:pt x="146" y="542"/>
                </a:lnTo>
                <a:lnTo>
                  <a:pt x="146" y="542"/>
                </a:lnTo>
                <a:lnTo>
                  <a:pt x="146" y="542"/>
                </a:lnTo>
                <a:lnTo>
                  <a:pt x="146" y="542"/>
                </a:lnTo>
                <a:lnTo>
                  <a:pt x="146" y="542"/>
                </a:lnTo>
                <a:lnTo>
                  <a:pt x="146" y="542"/>
                </a:lnTo>
                <a:lnTo>
                  <a:pt x="147" y="542"/>
                </a:lnTo>
                <a:lnTo>
                  <a:pt x="147" y="542"/>
                </a:lnTo>
                <a:lnTo>
                  <a:pt x="147" y="542"/>
                </a:lnTo>
                <a:lnTo>
                  <a:pt x="147" y="542"/>
                </a:lnTo>
                <a:lnTo>
                  <a:pt x="147" y="542"/>
                </a:lnTo>
                <a:lnTo>
                  <a:pt x="147" y="542"/>
                </a:lnTo>
                <a:lnTo>
                  <a:pt x="147" y="541"/>
                </a:lnTo>
                <a:lnTo>
                  <a:pt x="147" y="541"/>
                </a:lnTo>
                <a:lnTo>
                  <a:pt x="147" y="541"/>
                </a:lnTo>
                <a:lnTo>
                  <a:pt x="147" y="541"/>
                </a:lnTo>
                <a:lnTo>
                  <a:pt x="147" y="541"/>
                </a:lnTo>
                <a:lnTo>
                  <a:pt x="148" y="541"/>
                </a:lnTo>
                <a:lnTo>
                  <a:pt x="148" y="541"/>
                </a:lnTo>
                <a:lnTo>
                  <a:pt x="148" y="541"/>
                </a:lnTo>
                <a:lnTo>
                  <a:pt x="148" y="541"/>
                </a:lnTo>
                <a:lnTo>
                  <a:pt x="148" y="541"/>
                </a:lnTo>
                <a:lnTo>
                  <a:pt x="148" y="541"/>
                </a:lnTo>
                <a:lnTo>
                  <a:pt x="148" y="540"/>
                </a:lnTo>
                <a:lnTo>
                  <a:pt x="148" y="540"/>
                </a:lnTo>
                <a:lnTo>
                  <a:pt x="148" y="540"/>
                </a:lnTo>
                <a:lnTo>
                  <a:pt x="148" y="540"/>
                </a:lnTo>
                <a:lnTo>
                  <a:pt x="148" y="540"/>
                </a:lnTo>
                <a:lnTo>
                  <a:pt x="149" y="540"/>
                </a:lnTo>
                <a:lnTo>
                  <a:pt x="149" y="540"/>
                </a:lnTo>
                <a:lnTo>
                  <a:pt x="149" y="540"/>
                </a:lnTo>
                <a:lnTo>
                  <a:pt x="149" y="540"/>
                </a:lnTo>
                <a:lnTo>
                  <a:pt x="149" y="540"/>
                </a:lnTo>
                <a:lnTo>
                  <a:pt x="149" y="540"/>
                </a:lnTo>
                <a:lnTo>
                  <a:pt x="149" y="540"/>
                </a:lnTo>
                <a:lnTo>
                  <a:pt x="149" y="540"/>
                </a:lnTo>
                <a:lnTo>
                  <a:pt x="149" y="539"/>
                </a:lnTo>
                <a:lnTo>
                  <a:pt x="149" y="539"/>
                </a:lnTo>
                <a:lnTo>
                  <a:pt x="150" y="539"/>
                </a:lnTo>
                <a:lnTo>
                  <a:pt x="150" y="539"/>
                </a:lnTo>
                <a:lnTo>
                  <a:pt x="150" y="539"/>
                </a:lnTo>
                <a:lnTo>
                  <a:pt x="150" y="539"/>
                </a:lnTo>
                <a:lnTo>
                  <a:pt x="150" y="539"/>
                </a:lnTo>
                <a:lnTo>
                  <a:pt x="150" y="539"/>
                </a:lnTo>
                <a:lnTo>
                  <a:pt x="150" y="539"/>
                </a:lnTo>
                <a:lnTo>
                  <a:pt x="150" y="539"/>
                </a:lnTo>
                <a:lnTo>
                  <a:pt x="150" y="539"/>
                </a:lnTo>
                <a:lnTo>
                  <a:pt x="150" y="539"/>
                </a:lnTo>
                <a:lnTo>
                  <a:pt x="150" y="538"/>
                </a:lnTo>
                <a:lnTo>
                  <a:pt x="150" y="538"/>
                </a:lnTo>
                <a:lnTo>
                  <a:pt x="151" y="538"/>
                </a:lnTo>
                <a:lnTo>
                  <a:pt x="151" y="538"/>
                </a:lnTo>
                <a:lnTo>
                  <a:pt x="151" y="538"/>
                </a:lnTo>
                <a:lnTo>
                  <a:pt x="151" y="538"/>
                </a:lnTo>
                <a:lnTo>
                  <a:pt x="151" y="538"/>
                </a:lnTo>
                <a:lnTo>
                  <a:pt x="151" y="538"/>
                </a:lnTo>
                <a:lnTo>
                  <a:pt x="151" y="538"/>
                </a:lnTo>
                <a:lnTo>
                  <a:pt x="151" y="538"/>
                </a:lnTo>
                <a:lnTo>
                  <a:pt x="151" y="538"/>
                </a:lnTo>
                <a:lnTo>
                  <a:pt x="151" y="538"/>
                </a:lnTo>
                <a:lnTo>
                  <a:pt x="152" y="537"/>
                </a:lnTo>
                <a:lnTo>
                  <a:pt x="152" y="537"/>
                </a:lnTo>
                <a:lnTo>
                  <a:pt x="152" y="537"/>
                </a:lnTo>
                <a:lnTo>
                  <a:pt x="152" y="537"/>
                </a:lnTo>
                <a:lnTo>
                  <a:pt x="152" y="537"/>
                </a:lnTo>
                <a:lnTo>
                  <a:pt x="152" y="537"/>
                </a:lnTo>
                <a:lnTo>
                  <a:pt x="152" y="537"/>
                </a:lnTo>
                <a:lnTo>
                  <a:pt x="152" y="537"/>
                </a:lnTo>
                <a:lnTo>
                  <a:pt x="152" y="537"/>
                </a:lnTo>
                <a:lnTo>
                  <a:pt x="152" y="537"/>
                </a:lnTo>
                <a:lnTo>
                  <a:pt x="152" y="537"/>
                </a:lnTo>
                <a:lnTo>
                  <a:pt x="152" y="536"/>
                </a:lnTo>
                <a:lnTo>
                  <a:pt x="153" y="536"/>
                </a:lnTo>
                <a:lnTo>
                  <a:pt x="153" y="536"/>
                </a:lnTo>
                <a:lnTo>
                  <a:pt x="153" y="536"/>
                </a:lnTo>
                <a:lnTo>
                  <a:pt x="153" y="536"/>
                </a:lnTo>
                <a:lnTo>
                  <a:pt x="153" y="536"/>
                </a:lnTo>
                <a:lnTo>
                  <a:pt x="153" y="536"/>
                </a:lnTo>
                <a:lnTo>
                  <a:pt x="153" y="536"/>
                </a:lnTo>
                <a:lnTo>
                  <a:pt x="153" y="536"/>
                </a:lnTo>
                <a:lnTo>
                  <a:pt x="153" y="536"/>
                </a:lnTo>
                <a:lnTo>
                  <a:pt x="153" y="536"/>
                </a:lnTo>
                <a:lnTo>
                  <a:pt x="154" y="535"/>
                </a:lnTo>
                <a:lnTo>
                  <a:pt x="154" y="535"/>
                </a:lnTo>
                <a:lnTo>
                  <a:pt x="154" y="535"/>
                </a:lnTo>
                <a:lnTo>
                  <a:pt x="154" y="535"/>
                </a:lnTo>
                <a:lnTo>
                  <a:pt x="154" y="535"/>
                </a:lnTo>
                <a:lnTo>
                  <a:pt x="154" y="535"/>
                </a:lnTo>
                <a:lnTo>
                  <a:pt x="154" y="535"/>
                </a:lnTo>
                <a:lnTo>
                  <a:pt x="154" y="535"/>
                </a:lnTo>
                <a:lnTo>
                  <a:pt x="154" y="535"/>
                </a:lnTo>
                <a:lnTo>
                  <a:pt x="154" y="535"/>
                </a:lnTo>
                <a:lnTo>
                  <a:pt x="154" y="535"/>
                </a:lnTo>
                <a:lnTo>
                  <a:pt x="154" y="534"/>
                </a:lnTo>
                <a:lnTo>
                  <a:pt x="155" y="534"/>
                </a:lnTo>
                <a:lnTo>
                  <a:pt x="155" y="534"/>
                </a:lnTo>
                <a:lnTo>
                  <a:pt x="155" y="534"/>
                </a:lnTo>
                <a:lnTo>
                  <a:pt x="155" y="534"/>
                </a:lnTo>
                <a:lnTo>
                  <a:pt x="155" y="534"/>
                </a:lnTo>
                <a:lnTo>
                  <a:pt x="155" y="534"/>
                </a:lnTo>
                <a:lnTo>
                  <a:pt x="155" y="534"/>
                </a:lnTo>
                <a:lnTo>
                  <a:pt x="155" y="534"/>
                </a:lnTo>
                <a:lnTo>
                  <a:pt x="155" y="534"/>
                </a:lnTo>
                <a:lnTo>
                  <a:pt x="155" y="534"/>
                </a:lnTo>
                <a:lnTo>
                  <a:pt x="156" y="533"/>
                </a:lnTo>
                <a:lnTo>
                  <a:pt x="156" y="533"/>
                </a:lnTo>
                <a:lnTo>
                  <a:pt x="156" y="533"/>
                </a:lnTo>
                <a:lnTo>
                  <a:pt x="156" y="533"/>
                </a:lnTo>
                <a:lnTo>
                  <a:pt x="156" y="533"/>
                </a:lnTo>
                <a:lnTo>
                  <a:pt x="156" y="533"/>
                </a:lnTo>
                <a:lnTo>
                  <a:pt x="156" y="533"/>
                </a:lnTo>
                <a:lnTo>
                  <a:pt x="156" y="533"/>
                </a:lnTo>
                <a:lnTo>
                  <a:pt x="156" y="533"/>
                </a:lnTo>
                <a:lnTo>
                  <a:pt x="156" y="533"/>
                </a:lnTo>
                <a:lnTo>
                  <a:pt x="156" y="532"/>
                </a:lnTo>
                <a:lnTo>
                  <a:pt x="156" y="532"/>
                </a:lnTo>
                <a:lnTo>
                  <a:pt x="157" y="532"/>
                </a:lnTo>
                <a:lnTo>
                  <a:pt x="157" y="532"/>
                </a:lnTo>
                <a:lnTo>
                  <a:pt x="157" y="532"/>
                </a:lnTo>
                <a:lnTo>
                  <a:pt x="157" y="532"/>
                </a:lnTo>
                <a:lnTo>
                  <a:pt x="157" y="532"/>
                </a:lnTo>
                <a:lnTo>
                  <a:pt x="157" y="532"/>
                </a:lnTo>
                <a:lnTo>
                  <a:pt x="157" y="532"/>
                </a:lnTo>
                <a:lnTo>
                  <a:pt x="157" y="532"/>
                </a:lnTo>
                <a:lnTo>
                  <a:pt x="157" y="532"/>
                </a:lnTo>
                <a:lnTo>
                  <a:pt x="157" y="531"/>
                </a:lnTo>
                <a:lnTo>
                  <a:pt x="157" y="531"/>
                </a:lnTo>
                <a:lnTo>
                  <a:pt x="158" y="531"/>
                </a:lnTo>
                <a:lnTo>
                  <a:pt x="158" y="531"/>
                </a:lnTo>
                <a:lnTo>
                  <a:pt x="158" y="531"/>
                </a:lnTo>
                <a:lnTo>
                  <a:pt x="158" y="531"/>
                </a:lnTo>
                <a:lnTo>
                  <a:pt x="158" y="531"/>
                </a:lnTo>
                <a:lnTo>
                  <a:pt x="158" y="531"/>
                </a:lnTo>
                <a:lnTo>
                  <a:pt x="158" y="531"/>
                </a:lnTo>
                <a:lnTo>
                  <a:pt x="158" y="530"/>
                </a:lnTo>
                <a:lnTo>
                  <a:pt x="158" y="530"/>
                </a:lnTo>
                <a:lnTo>
                  <a:pt x="158" y="530"/>
                </a:lnTo>
                <a:lnTo>
                  <a:pt x="158" y="530"/>
                </a:lnTo>
                <a:lnTo>
                  <a:pt x="159" y="530"/>
                </a:lnTo>
                <a:lnTo>
                  <a:pt x="159" y="530"/>
                </a:lnTo>
                <a:lnTo>
                  <a:pt x="159" y="530"/>
                </a:lnTo>
                <a:lnTo>
                  <a:pt x="159" y="530"/>
                </a:lnTo>
                <a:lnTo>
                  <a:pt x="159" y="530"/>
                </a:lnTo>
                <a:lnTo>
                  <a:pt x="159" y="530"/>
                </a:lnTo>
                <a:lnTo>
                  <a:pt x="159" y="530"/>
                </a:lnTo>
                <a:lnTo>
                  <a:pt x="159" y="529"/>
                </a:lnTo>
                <a:lnTo>
                  <a:pt x="159" y="529"/>
                </a:lnTo>
                <a:lnTo>
                  <a:pt x="159" y="529"/>
                </a:lnTo>
                <a:lnTo>
                  <a:pt x="159" y="529"/>
                </a:lnTo>
                <a:lnTo>
                  <a:pt x="160" y="529"/>
                </a:lnTo>
                <a:lnTo>
                  <a:pt x="160" y="529"/>
                </a:lnTo>
                <a:lnTo>
                  <a:pt x="160" y="529"/>
                </a:lnTo>
                <a:lnTo>
                  <a:pt x="160" y="529"/>
                </a:lnTo>
                <a:lnTo>
                  <a:pt x="160" y="529"/>
                </a:lnTo>
                <a:lnTo>
                  <a:pt x="160" y="529"/>
                </a:lnTo>
                <a:lnTo>
                  <a:pt x="160" y="528"/>
                </a:lnTo>
                <a:lnTo>
                  <a:pt x="160" y="528"/>
                </a:lnTo>
                <a:lnTo>
                  <a:pt x="160" y="528"/>
                </a:lnTo>
                <a:lnTo>
                  <a:pt x="160" y="528"/>
                </a:lnTo>
                <a:lnTo>
                  <a:pt x="161" y="528"/>
                </a:lnTo>
                <a:lnTo>
                  <a:pt x="161" y="528"/>
                </a:lnTo>
                <a:lnTo>
                  <a:pt x="161" y="528"/>
                </a:lnTo>
                <a:lnTo>
                  <a:pt x="161" y="528"/>
                </a:lnTo>
                <a:lnTo>
                  <a:pt x="161" y="528"/>
                </a:lnTo>
                <a:lnTo>
                  <a:pt x="161" y="527"/>
                </a:lnTo>
                <a:lnTo>
                  <a:pt x="161" y="527"/>
                </a:lnTo>
                <a:lnTo>
                  <a:pt x="161" y="527"/>
                </a:lnTo>
                <a:lnTo>
                  <a:pt x="161" y="527"/>
                </a:lnTo>
                <a:lnTo>
                  <a:pt x="161" y="527"/>
                </a:lnTo>
                <a:lnTo>
                  <a:pt x="161" y="527"/>
                </a:lnTo>
                <a:lnTo>
                  <a:pt x="161" y="527"/>
                </a:lnTo>
                <a:lnTo>
                  <a:pt x="162" y="527"/>
                </a:lnTo>
                <a:lnTo>
                  <a:pt x="162" y="527"/>
                </a:lnTo>
                <a:lnTo>
                  <a:pt x="162" y="527"/>
                </a:lnTo>
                <a:lnTo>
                  <a:pt x="162" y="526"/>
                </a:lnTo>
                <a:lnTo>
                  <a:pt x="162" y="526"/>
                </a:lnTo>
                <a:lnTo>
                  <a:pt x="162" y="526"/>
                </a:lnTo>
                <a:lnTo>
                  <a:pt x="162" y="526"/>
                </a:lnTo>
                <a:lnTo>
                  <a:pt x="162" y="526"/>
                </a:lnTo>
                <a:lnTo>
                  <a:pt x="162" y="526"/>
                </a:lnTo>
                <a:lnTo>
                  <a:pt x="162" y="526"/>
                </a:lnTo>
                <a:lnTo>
                  <a:pt x="163" y="526"/>
                </a:lnTo>
                <a:lnTo>
                  <a:pt x="163" y="526"/>
                </a:lnTo>
                <a:lnTo>
                  <a:pt x="163" y="525"/>
                </a:lnTo>
                <a:lnTo>
                  <a:pt x="163" y="525"/>
                </a:lnTo>
                <a:lnTo>
                  <a:pt x="163" y="525"/>
                </a:lnTo>
                <a:lnTo>
                  <a:pt x="163" y="525"/>
                </a:lnTo>
                <a:lnTo>
                  <a:pt x="163" y="525"/>
                </a:lnTo>
                <a:lnTo>
                  <a:pt x="163" y="525"/>
                </a:lnTo>
                <a:lnTo>
                  <a:pt x="163" y="525"/>
                </a:lnTo>
                <a:lnTo>
                  <a:pt x="163" y="525"/>
                </a:lnTo>
                <a:lnTo>
                  <a:pt x="163" y="525"/>
                </a:lnTo>
                <a:lnTo>
                  <a:pt x="163" y="524"/>
                </a:lnTo>
                <a:lnTo>
                  <a:pt x="164" y="524"/>
                </a:lnTo>
                <a:lnTo>
                  <a:pt x="164" y="524"/>
                </a:lnTo>
                <a:lnTo>
                  <a:pt x="164" y="524"/>
                </a:lnTo>
                <a:lnTo>
                  <a:pt x="164" y="524"/>
                </a:lnTo>
                <a:lnTo>
                  <a:pt x="164" y="524"/>
                </a:lnTo>
                <a:lnTo>
                  <a:pt x="164" y="524"/>
                </a:lnTo>
                <a:lnTo>
                  <a:pt x="164" y="524"/>
                </a:lnTo>
                <a:lnTo>
                  <a:pt x="164" y="524"/>
                </a:lnTo>
                <a:lnTo>
                  <a:pt x="164" y="523"/>
                </a:lnTo>
                <a:lnTo>
                  <a:pt x="164" y="523"/>
                </a:lnTo>
                <a:lnTo>
                  <a:pt x="165" y="523"/>
                </a:lnTo>
                <a:lnTo>
                  <a:pt x="165" y="523"/>
                </a:lnTo>
                <a:lnTo>
                  <a:pt x="165" y="523"/>
                </a:lnTo>
                <a:lnTo>
                  <a:pt x="165" y="523"/>
                </a:lnTo>
                <a:lnTo>
                  <a:pt x="165" y="523"/>
                </a:lnTo>
                <a:lnTo>
                  <a:pt x="165" y="523"/>
                </a:lnTo>
                <a:lnTo>
                  <a:pt x="165" y="523"/>
                </a:lnTo>
                <a:lnTo>
                  <a:pt x="165" y="522"/>
                </a:lnTo>
                <a:lnTo>
                  <a:pt x="165" y="522"/>
                </a:lnTo>
                <a:lnTo>
                  <a:pt x="165" y="522"/>
                </a:lnTo>
                <a:lnTo>
                  <a:pt x="165" y="522"/>
                </a:lnTo>
                <a:lnTo>
                  <a:pt x="165" y="522"/>
                </a:lnTo>
                <a:lnTo>
                  <a:pt x="166" y="522"/>
                </a:lnTo>
                <a:lnTo>
                  <a:pt x="166" y="522"/>
                </a:lnTo>
                <a:lnTo>
                  <a:pt x="166" y="522"/>
                </a:lnTo>
                <a:lnTo>
                  <a:pt x="166" y="521"/>
                </a:lnTo>
                <a:lnTo>
                  <a:pt x="166" y="521"/>
                </a:lnTo>
                <a:lnTo>
                  <a:pt x="166" y="521"/>
                </a:lnTo>
                <a:lnTo>
                  <a:pt x="166" y="521"/>
                </a:lnTo>
                <a:lnTo>
                  <a:pt x="166" y="521"/>
                </a:lnTo>
                <a:lnTo>
                  <a:pt x="166" y="521"/>
                </a:lnTo>
                <a:lnTo>
                  <a:pt x="166" y="521"/>
                </a:lnTo>
                <a:lnTo>
                  <a:pt x="167" y="521"/>
                </a:lnTo>
                <a:lnTo>
                  <a:pt x="167" y="521"/>
                </a:lnTo>
                <a:lnTo>
                  <a:pt x="167" y="520"/>
                </a:lnTo>
                <a:lnTo>
                  <a:pt x="167" y="520"/>
                </a:lnTo>
                <a:lnTo>
                  <a:pt x="167" y="520"/>
                </a:lnTo>
                <a:lnTo>
                  <a:pt x="167" y="520"/>
                </a:lnTo>
                <a:lnTo>
                  <a:pt x="167" y="520"/>
                </a:lnTo>
                <a:lnTo>
                  <a:pt x="167" y="520"/>
                </a:lnTo>
                <a:lnTo>
                  <a:pt x="167" y="520"/>
                </a:lnTo>
                <a:lnTo>
                  <a:pt x="167" y="520"/>
                </a:lnTo>
                <a:lnTo>
                  <a:pt x="167" y="519"/>
                </a:lnTo>
                <a:lnTo>
                  <a:pt x="167" y="519"/>
                </a:lnTo>
                <a:lnTo>
                  <a:pt x="168" y="519"/>
                </a:lnTo>
                <a:lnTo>
                  <a:pt x="168" y="519"/>
                </a:lnTo>
                <a:lnTo>
                  <a:pt x="168" y="519"/>
                </a:lnTo>
                <a:lnTo>
                  <a:pt x="168" y="519"/>
                </a:lnTo>
                <a:lnTo>
                  <a:pt x="168" y="519"/>
                </a:lnTo>
                <a:lnTo>
                  <a:pt x="168" y="519"/>
                </a:lnTo>
                <a:lnTo>
                  <a:pt x="168" y="519"/>
                </a:lnTo>
                <a:lnTo>
                  <a:pt x="168" y="518"/>
                </a:lnTo>
                <a:lnTo>
                  <a:pt x="168" y="518"/>
                </a:lnTo>
                <a:lnTo>
                  <a:pt x="168" y="518"/>
                </a:lnTo>
                <a:lnTo>
                  <a:pt x="169" y="518"/>
                </a:lnTo>
                <a:lnTo>
                  <a:pt x="169" y="518"/>
                </a:lnTo>
                <a:lnTo>
                  <a:pt x="169" y="518"/>
                </a:lnTo>
                <a:lnTo>
                  <a:pt x="169" y="518"/>
                </a:lnTo>
                <a:lnTo>
                  <a:pt x="169" y="518"/>
                </a:lnTo>
                <a:lnTo>
                  <a:pt x="169" y="517"/>
                </a:lnTo>
                <a:lnTo>
                  <a:pt x="169" y="517"/>
                </a:lnTo>
                <a:lnTo>
                  <a:pt x="169" y="517"/>
                </a:lnTo>
                <a:lnTo>
                  <a:pt x="169" y="517"/>
                </a:lnTo>
                <a:lnTo>
                  <a:pt x="169" y="517"/>
                </a:lnTo>
                <a:lnTo>
                  <a:pt x="169" y="517"/>
                </a:lnTo>
                <a:lnTo>
                  <a:pt x="169" y="517"/>
                </a:lnTo>
                <a:lnTo>
                  <a:pt x="170" y="517"/>
                </a:lnTo>
                <a:lnTo>
                  <a:pt x="170" y="516"/>
                </a:lnTo>
                <a:lnTo>
                  <a:pt x="170" y="516"/>
                </a:lnTo>
                <a:lnTo>
                  <a:pt x="170" y="516"/>
                </a:lnTo>
                <a:lnTo>
                  <a:pt x="170" y="516"/>
                </a:lnTo>
                <a:lnTo>
                  <a:pt x="170" y="516"/>
                </a:lnTo>
                <a:lnTo>
                  <a:pt x="170" y="516"/>
                </a:lnTo>
                <a:lnTo>
                  <a:pt x="170" y="516"/>
                </a:lnTo>
                <a:lnTo>
                  <a:pt x="170" y="516"/>
                </a:lnTo>
                <a:lnTo>
                  <a:pt x="170" y="515"/>
                </a:lnTo>
                <a:lnTo>
                  <a:pt x="171" y="515"/>
                </a:lnTo>
                <a:lnTo>
                  <a:pt x="171" y="515"/>
                </a:lnTo>
                <a:lnTo>
                  <a:pt x="171" y="515"/>
                </a:lnTo>
                <a:lnTo>
                  <a:pt x="171" y="515"/>
                </a:lnTo>
                <a:lnTo>
                  <a:pt x="171" y="515"/>
                </a:lnTo>
                <a:lnTo>
                  <a:pt x="171" y="515"/>
                </a:lnTo>
                <a:lnTo>
                  <a:pt x="171" y="515"/>
                </a:lnTo>
                <a:lnTo>
                  <a:pt x="171" y="514"/>
                </a:lnTo>
                <a:lnTo>
                  <a:pt x="171" y="514"/>
                </a:lnTo>
                <a:lnTo>
                  <a:pt x="171" y="514"/>
                </a:lnTo>
                <a:lnTo>
                  <a:pt x="171" y="514"/>
                </a:lnTo>
                <a:lnTo>
                  <a:pt x="172" y="514"/>
                </a:lnTo>
                <a:lnTo>
                  <a:pt x="172" y="514"/>
                </a:lnTo>
                <a:lnTo>
                  <a:pt x="172" y="514"/>
                </a:lnTo>
                <a:lnTo>
                  <a:pt x="172" y="514"/>
                </a:lnTo>
                <a:lnTo>
                  <a:pt x="172" y="513"/>
                </a:lnTo>
                <a:lnTo>
                  <a:pt x="172" y="513"/>
                </a:lnTo>
                <a:lnTo>
                  <a:pt x="172" y="513"/>
                </a:lnTo>
                <a:lnTo>
                  <a:pt x="172" y="513"/>
                </a:lnTo>
                <a:lnTo>
                  <a:pt x="172" y="513"/>
                </a:lnTo>
                <a:lnTo>
                  <a:pt x="172" y="513"/>
                </a:lnTo>
                <a:lnTo>
                  <a:pt x="172" y="513"/>
                </a:lnTo>
                <a:lnTo>
                  <a:pt x="172" y="513"/>
                </a:lnTo>
                <a:lnTo>
                  <a:pt x="173" y="512"/>
                </a:lnTo>
                <a:lnTo>
                  <a:pt x="173" y="512"/>
                </a:lnTo>
                <a:lnTo>
                  <a:pt x="173" y="512"/>
                </a:lnTo>
                <a:lnTo>
                  <a:pt x="173" y="512"/>
                </a:lnTo>
                <a:lnTo>
                  <a:pt x="173" y="512"/>
                </a:lnTo>
                <a:lnTo>
                  <a:pt x="173" y="512"/>
                </a:lnTo>
                <a:lnTo>
                  <a:pt x="173" y="512"/>
                </a:lnTo>
                <a:lnTo>
                  <a:pt x="173" y="511"/>
                </a:lnTo>
                <a:lnTo>
                  <a:pt x="173" y="511"/>
                </a:lnTo>
                <a:lnTo>
                  <a:pt x="173" y="511"/>
                </a:lnTo>
                <a:lnTo>
                  <a:pt x="174" y="511"/>
                </a:lnTo>
                <a:lnTo>
                  <a:pt x="174" y="511"/>
                </a:lnTo>
                <a:lnTo>
                  <a:pt x="174" y="511"/>
                </a:lnTo>
                <a:lnTo>
                  <a:pt x="174" y="511"/>
                </a:lnTo>
                <a:lnTo>
                  <a:pt x="174" y="511"/>
                </a:lnTo>
                <a:lnTo>
                  <a:pt x="174" y="510"/>
                </a:lnTo>
                <a:lnTo>
                  <a:pt x="174" y="510"/>
                </a:lnTo>
                <a:lnTo>
                  <a:pt x="174" y="510"/>
                </a:lnTo>
                <a:lnTo>
                  <a:pt x="174" y="510"/>
                </a:lnTo>
                <a:lnTo>
                  <a:pt x="174" y="510"/>
                </a:lnTo>
                <a:lnTo>
                  <a:pt x="174" y="510"/>
                </a:lnTo>
                <a:lnTo>
                  <a:pt x="174" y="510"/>
                </a:lnTo>
                <a:lnTo>
                  <a:pt x="175" y="509"/>
                </a:lnTo>
                <a:lnTo>
                  <a:pt x="175" y="509"/>
                </a:lnTo>
                <a:lnTo>
                  <a:pt x="175" y="509"/>
                </a:lnTo>
                <a:lnTo>
                  <a:pt x="175" y="509"/>
                </a:lnTo>
                <a:lnTo>
                  <a:pt x="175" y="509"/>
                </a:lnTo>
                <a:lnTo>
                  <a:pt x="175" y="509"/>
                </a:lnTo>
                <a:lnTo>
                  <a:pt x="175" y="509"/>
                </a:lnTo>
                <a:lnTo>
                  <a:pt x="175" y="509"/>
                </a:lnTo>
                <a:lnTo>
                  <a:pt x="175" y="508"/>
                </a:lnTo>
                <a:lnTo>
                  <a:pt x="175" y="508"/>
                </a:lnTo>
                <a:lnTo>
                  <a:pt x="176" y="508"/>
                </a:lnTo>
                <a:lnTo>
                  <a:pt x="176" y="508"/>
                </a:lnTo>
                <a:lnTo>
                  <a:pt x="176" y="508"/>
                </a:lnTo>
                <a:lnTo>
                  <a:pt x="176" y="508"/>
                </a:lnTo>
                <a:lnTo>
                  <a:pt x="176" y="507"/>
                </a:lnTo>
                <a:lnTo>
                  <a:pt x="176" y="507"/>
                </a:lnTo>
                <a:lnTo>
                  <a:pt x="176" y="507"/>
                </a:lnTo>
                <a:lnTo>
                  <a:pt x="176" y="507"/>
                </a:lnTo>
                <a:lnTo>
                  <a:pt x="176" y="507"/>
                </a:lnTo>
                <a:lnTo>
                  <a:pt x="176" y="507"/>
                </a:lnTo>
                <a:lnTo>
                  <a:pt x="176" y="507"/>
                </a:lnTo>
                <a:lnTo>
                  <a:pt x="176" y="507"/>
                </a:lnTo>
                <a:lnTo>
                  <a:pt x="177" y="506"/>
                </a:lnTo>
                <a:lnTo>
                  <a:pt x="177" y="506"/>
                </a:lnTo>
                <a:lnTo>
                  <a:pt x="177" y="506"/>
                </a:lnTo>
                <a:lnTo>
                  <a:pt x="177" y="506"/>
                </a:lnTo>
                <a:lnTo>
                  <a:pt x="177" y="506"/>
                </a:lnTo>
                <a:lnTo>
                  <a:pt x="177" y="506"/>
                </a:lnTo>
                <a:lnTo>
                  <a:pt x="177" y="506"/>
                </a:lnTo>
                <a:lnTo>
                  <a:pt x="177" y="505"/>
                </a:lnTo>
                <a:lnTo>
                  <a:pt x="177" y="505"/>
                </a:lnTo>
                <a:lnTo>
                  <a:pt x="177" y="505"/>
                </a:lnTo>
                <a:lnTo>
                  <a:pt x="178" y="505"/>
                </a:lnTo>
                <a:lnTo>
                  <a:pt x="178" y="505"/>
                </a:lnTo>
                <a:lnTo>
                  <a:pt x="178" y="505"/>
                </a:lnTo>
                <a:lnTo>
                  <a:pt x="178" y="505"/>
                </a:lnTo>
                <a:lnTo>
                  <a:pt x="178" y="504"/>
                </a:lnTo>
                <a:lnTo>
                  <a:pt x="178" y="504"/>
                </a:lnTo>
                <a:lnTo>
                  <a:pt x="178" y="504"/>
                </a:lnTo>
                <a:lnTo>
                  <a:pt x="178" y="504"/>
                </a:lnTo>
                <a:lnTo>
                  <a:pt x="178" y="504"/>
                </a:lnTo>
                <a:lnTo>
                  <a:pt x="178" y="504"/>
                </a:lnTo>
                <a:lnTo>
                  <a:pt x="178" y="504"/>
                </a:lnTo>
                <a:lnTo>
                  <a:pt x="178" y="503"/>
                </a:lnTo>
                <a:lnTo>
                  <a:pt x="179" y="503"/>
                </a:lnTo>
                <a:lnTo>
                  <a:pt x="179" y="503"/>
                </a:lnTo>
                <a:lnTo>
                  <a:pt x="179" y="503"/>
                </a:lnTo>
                <a:lnTo>
                  <a:pt x="179" y="503"/>
                </a:lnTo>
                <a:lnTo>
                  <a:pt x="179" y="503"/>
                </a:lnTo>
                <a:lnTo>
                  <a:pt x="179" y="503"/>
                </a:lnTo>
                <a:lnTo>
                  <a:pt x="179" y="502"/>
                </a:lnTo>
                <a:lnTo>
                  <a:pt x="179" y="502"/>
                </a:lnTo>
                <a:lnTo>
                  <a:pt x="179" y="502"/>
                </a:lnTo>
                <a:lnTo>
                  <a:pt x="179" y="502"/>
                </a:lnTo>
                <a:lnTo>
                  <a:pt x="180" y="502"/>
                </a:lnTo>
                <a:lnTo>
                  <a:pt x="180" y="502"/>
                </a:lnTo>
                <a:lnTo>
                  <a:pt x="180" y="502"/>
                </a:lnTo>
                <a:lnTo>
                  <a:pt x="180" y="501"/>
                </a:lnTo>
                <a:lnTo>
                  <a:pt x="180" y="501"/>
                </a:lnTo>
                <a:lnTo>
                  <a:pt x="180" y="501"/>
                </a:lnTo>
                <a:lnTo>
                  <a:pt x="180" y="501"/>
                </a:lnTo>
                <a:lnTo>
                  <a:pt x="180" y="501"/>
                </a:lnTo>
                <a:lnTo>
                  <a:pt x="180" y="501"/>
                </a:lnTo>
                <a:lnTo>
                  <a:pt x="180" y="500"/>
                </a:lnTo>
                <a:lnTo>
                  <a:pt x="180" y="500"/>
                </a:lnTo>
                <a:lnTo>
                  <a:pt x="181" y="500"/>
                </a:lnTo>
                <a:lnTo>
                  <a:pt x="181" y="500"/>
                </a:lnTo>
                <a:lnTo>
                  <a:pt x="181" y="500"/>
                </a:lnTo>
                <a:lnTo>
                  <a:pt x="181" y="500"/>
                </a:lnTo>
                <a:lnTo>
                  <a:pt x="181" y="500"/>
                </a:lnTo>
                <a:lnTo>
                  <a:pt x="181" y="499"/>
                </a:lnTo>
                <a:lnTo>
                  <a:pt x="181" y="499"/>
                </a:lnTo>
                <a:lnTo>
                  <a:pt x="181" y="499"/>
                </a:lnTo>
                <a:lnTo>
                  <a:pt x="181" y="499"/>
                </a:lnTo>
                <a:lnTo>
                  <a:pt x="181" y="499"/>
                </a:lnTo>
                <a:lnTo>
                  <a:pt x="181" y="499"/>
                </a:lnTo>
                <a:lnTo>
                  <a:pt x="182" y="498"/>
                </a:lnTo>
                <a:lnTo>
                  <a:pt x="182" y="498"/>
                </a:lnTo>
                <a:lnTo>
                  <a:pt x="182" y="498"/>
                </a:lnTo>
                <a:lnTo>
                  <a:pt x="182" y="498"/>
                </a:lnTo>
                <a:lnTo>
                  <a:pt x="182" y="498"/>
                </a:lnTo>
                <a:lnTo>
                  <a:pt x="182" y="498"/>
                </a:lnTo>
                <a:lnTo>
                  <a:pt x="182" y="498"/>
                </a:lnTo>
                <a:lnTo>
                  <a:pt x="182" y="497"/>
                </a:lnTo>
                <a:lnTo>
                  <a:pt x="182" y="497"/>
                </a:lnTo>
                <a:lnTo>
                  <a:pt x="182" y="497"/>
                </a:lnTo>
                <a:lnTo>
                  <a:pt x="182" y="497"/>
                </a:lnTo>
                <a:lnTo>
                  <a:pt x="183" y="497"/>
                </a:lnTo>
                <a:lnTo>
                  <a:pt x="183" y="497"/>
                </a:lnTo>
                <a:lnTo>
                  <a:pt x="183" y="496"/>
                </a:lnTo>
                <a:lnTo>
                  <a:pt x="183" y="496"/>
                </a:lnTo>
                <a:lnTo>
                  <a:pt x="183" y="496"/>
                </a:lnTo>
                <a:lnTo>
                  <a:pt x="183" y="496"/>
                </a:lnTo>
                <a:lnTo>
                  <a:pt x="183" y="496"/>
                </a:lnTo>
                <a:lnTo>
                  <a:pt x="183" y="496"/>
                </a:lnTo>
                <a:lnTo>
                  <a:pt x="183" y="496"/>
                </a:lnTo>
                <a:lnTo>
                  <a:pt x="183" y="495"/>
                </a:lnTo>
                <a:lnTo>
                  <a:pt x="183" y="495"/>
                </a:lnTo>
                <a:lnTo>
                  <a:pt x="184" y="495"/>
                </a:lnTo>
                <a:lnTo>
                  <a:pt x="184" y="495"/>
                </a:lnTo>
                <a:lnTo>
                  <a:pt x="184" y="495"/>
                </a:lnTo>
                <a:lnTo>
                  <a:pt x="184" y="495"/>
                </a:lnTo>
                <a:lnTo>
                  <a:pt x="184" y="494"/>
                </a:lnTo>
                <a:lnTo>
                  <a:pt x="184" y="494"/>
                </a:lnTo>
                <a:lnTo>
                  <a:pt x="184" y="494"/>
                </a:lnTo>
                <a:lnTo>
                  <a:pt x="184" y="494"/>
                </a:lnTo>
                <a:lnTo>
                  <a:pt x="184" y="494"/>
                </a:lnTo>
                <a:lnTo>
                  <a:pt x="184" y="494"/>
                </a:lnTo>
                <a:lnTo>
                  <a:pt x="184" y="494"/>
                </a:lnTo>
                <a:lnTo>
                  <a:pt x="185" y="493"/>
                </a:lnTo>
                <a:lnTo>
                  <a:pt x="185" y="493"/>
                </a:lnTo>
                <a:lnTo>
                  <a:pt x="185" y="493"/>
                </a:lnTo>
                <a:lnTo>
                  <a:pt x="185" y="493"/>
                </a:lnTo>
                <a:lnTo>
                  <a:pt x="185" y="493"/>
                </a:lnTo>
                <a:lnTo>
                  <a:pt x="185" y="492"/>
                </a:lnTo>
                <a:lnTo>
                  <a:pt x="185" y="492"/>
                </a:lnTo>
                <a:lnTo>
                  <a:pt x="185" y="492"/>
                </a:lnTo>
                <a:lnTo>
                  <a:pt x="185" y="492"/>
                </a:lnTo>
                <a:lnTo>
                  <a:pt x="185" y="492"/>
                </a:lnTo>
                <a:lnTo>
                  <a:pt x="185" y="492"/>
                </a:lnTo>
                <a:lnTo>
                  <a:pt x="186" y="492"/>
                </a:lnTo>
                <a:lnTo>
                  <a:pt x="186" y="491"/>
                </a:lnTo>
                <a:lnTo>
                  <a:pt x="186" y="491"/>
                </a:lnTo>
                <a:lnTo>
                  <a:pt x="186" y="491"/>
                </a:lnTo>
                <a:lnTo>
                  <a:pt x="186" y="491"/>
                </a:lnTo>
                <a:lnTo>
                  <a:pt x="186" y="491"/>
                </a:lnTo>
                <a:lnTo>
                  <a:pt x="186" y="491"/>
                </a:lnTo>
                <a:lnTo>
                  <a:pt x="186" y="490"/>
                </a:lnTo>
                <a:lnTo>
                  <a:pt x="186" y="490"/>
                </a:lnTo>
                <a:lnTo>
                  <a:pt x="186" y="490"/>
                </a:lnTo>
                <a:lnTo>
                  <a:pt x="186" y="490"/>
                </a:lnTo>
                <a:lnTo>
                  <a:pt x="187" y="490"/>
                </a:lnTo>
                <a:lnTo>
                  <a:pt x="187" y="490"/>
                </a:lnTo>
                <a:lnTo>
                  <a:pt x="187" y="489"/>
                </a:lnTo>
                <a:lnTo>
                  <a:pt x="187" y="489"/>
                </a:lnTo>
                <a:lnTo>
                  <a:pt x="187" y="489"/>
                </a:lnTo>
                <a:lnTo>
                  <a:pt x="187" y="489"/>
                </a:lnTo>
                <a:lnTo>
                  <a:pt x="187" y="489"/>
                </a:lnTo>
                <a:lnTo>
                  <a:pt x="187" y="489"/>
                </a:lnTo>
                <a:lnTo>
                  <a:pt x="187" y="488"/>
                </a:lnTo>
                <a:lnTo>
                  <a:pt x="187" y="488"/>
                </a:lnTo>
                <a:lnTo>
                  <a:pt x="187" y="488"/>
                </a:lnTo>
                <a:lnTo>
                  <a:pt x="187" y="488"/>
                </a:lnTo>
                <a:lnTo>
                  <a:pt x="188" y="488"/>
                </a:lnTo>
                <a:lnTo>
                  <a:pt x="188" y="488"/>
                </a:lnTo>
                <a:lnTo>
                  <a:pt x="188" y="487"/>
                </a:lnTo>
                <a:lnTo>
                  <a:pt x="188" y="487"/>
                </a:lnTo>
                <a:lnTo>
                  <a:pt x="188" y="487"/>
                </a:lnTo>
                <a:lnTo>
                  <a:pt x="188" y="487"/>
                </a:lnTo>
                <a:lnTo>
                  <a:pt x="188" y="487"/>
                </a:lnTo>
                <a:lnTo>
                  <a:pt x="188" y="487"/>
                </a:lnTo>
                <a:lnTo>
                  <a:pt x="188" y="486"/>
                </a:lnTo>
                <a:lnTo>
                  <a:pt x="188" y="486"/>
                </a:lnTo>
                <a:lnTo>
                  <a:pt x="189" y="486"/>
                </a:lnTo>
                <a:lnTo>
                  <a:pt x="189" y="486"/>
                </a:lnTo>
                <a:lnTo>
                  <a:pt x="189" y="486"/>
                </a:lnTo>
                <a:lnTo>
                  <a:pt x="189" y="486"/>
                </a:lnTo>
                <a:lnTo>
                  <a:pt x="189" y="485"/>
                </a:lnTo>
                <a:lnTo>
                  <a:pt x="189" y="485"/>
                </a:lnTo>
                <a:lnTo>
                  <a:pt x="189" y="485"/>
                </a:lnTo>
                <a:lnTo>
                  <a:pt x="189" y="485"/>
                </a:lnTo>
                <a:lnTo>
                  <a:pt x="189" y="485"/>
                </a:lnTo>
                <a:lnTo>
                  <a:pt x="189" y="485"/>
                </a:lnTo>
                <a:lnTo>
                  <a:pt x="189" y="484"/>
                </a:lnTo>
                <a:lnTo>
                  <a:pt x="189" y="484"/>
                </a:lnTo>
                <a:lnTo>
                  <a:pt x="190" y="484"/>
                </a:lnTo>
                <a:lnTo>
                  <a:pt x="190" y="484"/>
                </a:lnTo>
                <a:lnTo>
                  <a:pt x="190" y="484"/>
                </a:lnTo>
                <a:lnTo>
                  <a:pt x="190" y="483"/>
                </a:lnTo>
                <a:lnTo>
                  <a:pt x="190" y="483"/>
                </a:lnTo>
                <a:lnTo>
                  <a:pt x="190" y="483"/>
                </a:lnTo>
                <a:lnTo>
                  <a:pt x="190" y="483"/>
                </a:lnTo>
                <a:lnTo>
                  <a:pt x="190" y="483"/>
                </a:lnTo>
                <a:lnTo>
                  <a:pt x="190" y="483"/>
                </a:lnTo>
                <a:lnTo>
                  <a:pt x="190" y="482"/>
                </a:lnTo>
                <a:lnTo>
                  <a:pt x="191" y="482"/>
                </a:lnTo>
                <a:lnTo>
                  <a:pt x="191" y="482"/>
                </a:lnTo>
                <a:lnTo>
                  <a:pt x="191" y="482"/>
                </a:lnTo>
                <a:lnTo>
                  <a:pt x="191" y="482"/>
                </a:lnTo>
                <a:lnTo>
                  <a:pt x="191" y="482"/>
                </a:lnTo>
                <a:lnTo>
                  <a:pt x="191" y="481"/>
                </a:lnTo>
                <a:lnTo>
                  <a:pt x="191" y="481"/>
                </a:lnTo>
                <a:lnTo>
                  <a:pt x="191" y="481"/>
                </a:lnTo>
                <a:lnTo>
                  <a:pt x="191" y="481"/>
                </a:lnTo>
                <a:lnTo>
                  <a:pt x="191" y="481"/>
                </a:lnTo>
                <a:lnTo>
                  <a:pt x="191" y="480"/>
                </a:lnTo>
                <a:lnTo>
                  <a:pt x="192" y="480"/>
                </a:lnTo>
                <a:lnTo>
                  <a:pt x="192" y="480"/>
                </a:lnTo>
                <a:lnTo>
                  <a:pt x="192" y="480"/>
                </a:lnTo>
                <a:lnTo>
                  <a:pt x="192" y="480"/>
                </a:lnTo>
                <a:lnTo>
                  <a:pt x="192" y="480"/>
                </a:lnTo>
                <a:lnTo>
                  <a:pt x="192" y="479"/>
                </a:lnTo>
                <a:lnTo>
                  <a:pt x="192" y="479"/>
                </a:lnTo>
                <a:lnTo>
                  <a:pt x="192" y="479"/>
                </a:lnTo>
                <a:lnTo>
                  <a:pt x="192" y="479"/>
                </a:lnTo>
                <a:lnTo>
                  <a:pt x="192" y="479"/>
                </a:lnTo>
                <a:lnTo>
                  <a:pt x="192" y="478"/>
                </a:lnTo>
                <a:lnTo>
                  <a:pt x="193" y="478"/>
                </a:lnTo>
                <a:lnTo>
                  <a:pt x="193" y="478"/>
                </a:lnTo>
                <a:lnTo>
                  <a:pt x="193" y="478"/>
                </a:lnTo>
                <a:lnTo>
                  <a:pt x="193" y="478"/>
                </a:lnTo>
                <a:lnTo>
                  <a:pt x="193" y="478"/>
                </a:lnTo>
                <a:lnTo>
                  <a:pt x="193" y="477"/>
                </a:lnTo>
                <a:lnTo>
                  <a:pt x="193" y="477"/>
                </a:lnTo>
                <a:lnTo>
                  <a:pt x="193" y="477"/>
                </a:lnTo>
                <a:lnTo>
                  <a:pt x="193" y="477"/>
                </a:lnTo>
                <a:lnTo>
                  <a:pt x="193" y="477"/>
                </a:lnTo>
                <a:lnTo>
                  <a:pt x="193" y="476"/>
                </a:lnTo>
                <a:lnTo>
                  <a:pt x="194" y="476"/>
                </a:lnTo>
                <a:lnTo>
                  <a:pt x="194" y="476"/>
                </a:lnTo>
                <a:lnTo>
                  <a:pt x="194" y="476"/>
                </a:lnTo>
                <a:lnTo>
                  <a:pt x="194" y="476"/>
                </a:lnTo>
                <a:lnTo>
                  <a:pt x="194" y="475"/>
                </a:lnTo>
                <a:lnTo>
                  <a:pt x="194" y="475"/>
                </a:lnTo>
                <a:lnTo>
                  <a:pt x="194" y="475"/>
                </a:lnTo>
                <a:lnTo>
                  <a:pt x="194" y="475"/>
                </a:lnTo>
                <a:lnTo>
                  <a:pt x="194" y="475"/>
                </a:lnTo>
                <a:lnTo>
                  <a:pt x="194" y="475"/>
                </a:lnTo>
                <a:lnTo>
                  <a:pt x="194" y="474"/>
                </a:lnTo>
                <a:lnTo>
                  <a:pt x="195" y="474"/>
                </a:lnTo>
                <a:lnTo>
                  <a:pt x="195" y="474"/>
                </a:lnTo>
                <a:lnTo>
                  <a:pt x="195" y="474"/>
                </a:lnTo>
                <a:lnTo>
                  <a:pt x="195" y="474"/>
                </a:lnTo>
                <a:lnTo>
                  <a:pt x="195" y="473"/>
                </a:lnTo>
                <a:lnTo>
                  <a:pt x="195" y="473"/>
                </a:lnTo>
                <a:lnTo>
                  <a:pt x="195" y="473"/>
                </a:lnTo>
                <a:lnTo>
                  <a:pt x="195" y="473"/>
                </a:lnTo>
                <a:lnTo>
                  <a:pt x="195" y="473"/>
                </a:lnTo>
                <a:lnTo>
                  <a:pt x="195" y="473"/>
                </a:lnTo>
                <a:lnTo>
                  <a:pt x="195" y="472"/>
                </a:lnTo>
                <a:lnTo>
                  <a:pt x="196" y="472"/>
                </a:lnTo>
                <a:lnTo>
                  <a:pt x="196" y="472"/>
                </a:lnTo>
                <a:lnTo>
                  <a:pt x="196" y="472"/>
                </a:lnTo>
                <a:lnTo>
                  <a:pt x="196" y="472"/>
                </a:lnTo>
                <a:lnTo>
                  <a:pt x="196" y="471"/>
                </a:lnTo>
                <a:lnTo>
                  <a:pt x="196" y="471"/>
                </a:lnTo>
                <a:lnTo>
                  <a:pt x="196" y="471"/>
                </a:lnTo>
                <a:lnTo>
                  <a:pt x="196" y="471"/>
                </a:lnTo>
                <a:lnTo>
                  <a:pt x="196" y="471"/>
                </a:lnTo>
                <a:lnTo>
                  <a:pt x="196" y="470"/>
                </a:lnTo>
                <a:lnTo>
                  <a:pt x="196" y="470"/>
                </a:lnTo>
                <a:lnTo>
                  <a:pt x="197" y="470"/>
                </a:lnTo>
                <a:lnTo>
                  <a:pt x="197" y="470"/>
                </a:lnTo>
                <a:lnTo>
                  <a:pt x="197" y="470"/>
                </a:lnTo>
                <a:lnTo>
                  <a:pt x="197" y="469"/>
                </a:lnTo>
                <a:lnTo>
                  <a:pt x="197" y="469"/>
                </a:lnTo>
                <a:lnTo>
                  <a:pt x="197" y="469"/>
                </a:lnTo>
                <a:lnTo>
                  <a:pt x="197" y="469"/>
                </a:lnTo>
                <a:lnTo>
                  <a:pt x="197" y="469"/>
                </a:lnTo>
                <a:lnTo>
                  <a:pt x="197" y="468"/>
                </a:lnTo>
                <a:lnTo>
                  <a:pt x="197" y="468"/>
                </a:lnTo>
                <a:lnTo>
                  <a:pt x="197" y="468"/>
                </a:lnTo>
                <a:lnTo>
                  <a:pt x="198" y="468"/>
                </a:lnTo>
                <a:lnTo>
                  <a:pt x="198" y="468"/>
                </a:lnTo>
                <a:lnTo>
                  <a:pt x="198" y="467"/>
                </a:lnTo>
                <a:lnTo>
                  <a:pt x="198" y="467"/>
                </a:lnTo>
                <a:lnTo>
                  <a:pt x="198" y="467"/>
                </a:lnTo>
                <a:lnTo>
                  <a:pt x="198" y="467"/>
                </a:lnTo>
                <a:lnTo>
                  <a:pt x="198" y="467"/>
                </a:lnTo>
                <a:lnTo>
                  <a:pt x="198" y="467"/>
                </a:lnTo>
                <a:lnTo>
                  <a:pt x="198" y="466"/>
                </a:lnTo>
                <a:lnTo>
                  <a:pt x="198" y="466"/>
                </a:lnTo>
                <a:lnTo>
                  <a:pt x="199" y="466"/>
                </a:lnTo>
                <a:lnTo>
                  <a:pt x="199" y="466"/>
                </a:lnTo>
                <a:lnTo>
                  <a:pt x="199" y="465"/>
                </a:lnTo>
                <a:lnTo>
                  <a:pt x="199" y="465"/>
                </a:lnTo>
                <a:lnTo>
                  <a:pt x="199" y="465"/>
                </a:lnTo>
                <a:lnTo>
                  <a:pt x="199" y="465"/>
                </a:lnTo>
                <a:lnTo>
                  <a:pt x="199" y="465"/>
                </a:lnTo>
                <a:lnTo>
                  <a:pt x="199" y="465"/>
                </a:lnTo>
                <a:lnTo>
                  <a:pt x="199" y="464"/>
                </a:lnTo>
                <a:lnTo>
                  <a:pt x="199" y="464"/>
                </a:lnTo>
                <a:lnTo>
                  <a:pt x="199" y="464"/>
                </a:lnTo>
                <a:lnTo>
                  <a:pt x="199" y="464"/>
                </a:lnTo>
                <a:lnTo>
                  <a:pt x="200" y="463"/>
                </a:lnTo>
                <a:lnTo>
                  <a:pt x="200" y="463"/>
                </a:lnTo>
                <a:lnTo>
                  <a:pt x="200" y="463"/>
                </a:lnTo>
                <a:lnTo>
                  <a:pt x="200" y="463"/>
                </a:lnTo>
                <a:lnTo>
                  <a:pt x="200" y="463"/>
                </a:lnTo>
                <a:lnTo>
                  <a:pt x="200" y="463"/>
                </a:lnTo>
                <a:lnTo>
                  <a:pt x="200" y="462"/>
                </a:lnTo>
                <a:lnTo>
                  <a:pt x="200" y="462"/>
                </a:lnTo>
                <a:lnTo>
                  <a:pt x="200" y="462"/>
                </a:lnTo>
                <a:lnTo>
                  <a:pt x="200" y="462"/>
                </a:lnTo>
                <a:lnTo>
                  <a:pt x="200" y="462"/>
                </a:lnTo>
                <a:lnTo>
                  <a:pt x="200" y="461"/>
                </a:lnTo>
                <a:lnTo>
                  <a:pt x="201" y="461"/>
                </a:lnTo>
                <a:lnTo>
                  <a:pt x="201" y="461"/>
                </a:lnTo>
                <a:lnTo>
                  <a:pt x="201" y="461"/>
                </a:lnTo>
                <a:lnTo>
                  <a:pt x="201" y="460"/>
                </a:lnTo>
                <a:lnTo>
                  <a:pt x="201" y="460"/>
                </a:lnTo>
                <a:lnTo>
                  <a:pt x="201" y="460"/>
                </a:lnTo>
                <a:lnTo>
                  <a:pt x="201" y="460"/>
                </a:lnTo>
                <a:lnTo>
                  <a:pt x="201" y="460"/>
                </a:lnTo>
                <a:lnTo>
                  <a:pt x="201" y="460"/>
                </a:lnTo>
                <a:lnTo>
                  <a:pt x="201" y="459"/>
                </a:lnTo>
                <a:lnTo>
                  <a:pt x="202" y="459"/>
                </a:lnTo>
                <a:lnTo>
                  <a:pt x="202" y="459"/>
                </a:lnTo>
                <a:lnTo>
                  <a:pt x="202" y="459"/>
                </a:lnTo>
                <a:lnTo>
                  <a:pt x="202" y="458"/>
                </a:lnTo>
                <a:lnTo>
                  <a:pt x="202" y="458"/>
                </a:lnTo>
                <a:lnTo>
                  <a:pt x="202" y="458"/>
                </a:lnTo>
                <a:lnTo>
                  <a:pt x="202" y="458"/>
                </a:lnTo>
                <a:lnTo>
                  <a:pt x="202" y="458"/>
                </a:lnTo>
                <a:lnTo>
                  <a:pt x="202" y="457"/>
                </a:lnTo>
                <a:lnTo>
                  <a:pt x="202" y="457"/>
                </a:lnTo>
                <a:lnTo>
                  <a:pt x="202" y="457"/>
                </a:lnTo>
                <a:lnTo>
                  <a:pt x="203" y="457"/>
                </a:lnTo>
                <a:lnTo>
                  <a:pt x="203" y="457"/>
                </a:lnTo>
                <a:lnTo>
                  <a:pt x="203" y="456"/>
                </a:lnTo>
                <a:lnTo>
                  <a:pt x="203" y="456"/>
                </a:lnTo>
                <a:lnTo>
                  <a:pt x="203" y="456"/>
                </a:lnTo>
                <a:lnTo>
                  <a:pt x="203" y="456"/>
                </a:lnTo>
                <a:lnTo>
                  <a:pt x="203" y="456"/>
                </a:lnTo>
                <a:lnTo>
                  <a:pt x="203" y="455"/>
                </a:lnTo>
                <a:lnTo>
                  <a:pt x="203" y="455"/>
                </a:lnTo>
                <a:lnTo>
                  <a:pt x="203" y="455"/>
                </a:lnTo>
                <a:lnTo>
                  <a:pt x="203" y="455"/>
                </a:lnTo>
                <a:lnTo>
                  <a:pt x="204" y="454"/>
                </a:lnTo>
                <a:lnTo>
                  <a:pt x="204" y="454"/>
                </a:lnTo>
                <a:lnTo>
                  <a:pt x="204" y="454"/>
                </a:lnTo>
                <a:lnTo>
                  <a:pt x="204" y="454"/>
                </a:lnTo>
                <a:lnTo>
                  <a:pt x="204" y="454"/>
                </a:lnTo>
                <a:lnTo>
                  <a:pt x="204" y="453"/>
                </a:lnTo>
                <a:lnTo>
                  <a:pt x="204" y="453"/>
                </a:lnTo>
                <a:lnTo>
                  <a:pt x="204" y="453"/>
                </a:lnTo>
                <a:lnTo>
                  <a:pt x="204" y="453"/>
                </a:lnTo>
                <a:lnTo>
                  <a:pt x="204" y="452"/>
                </a:lnTo>
                <a:lnTo>
                  <a:pt x="204" y="452"/>
                </a:lnTo>
                <a:lnTo>
                  <a:pt x="205" y="452"/>
                </a:lnTo>
                <a:lnTo>
                  <a:pt x="205" y="452"/>
                </a:lnTo>
                <a:lnTo>
                  <a:pt x="205" y="452"/>
                </a:lnTo>
                <a:lnTo>
                  <a:pt x="205" y="451"/>
                </a:lnTo>
                <a:lnTo>
                  <a:pt x="205" y="451"/>
                </a:lnTo>
                <a:lnTo>
                  <a:pt x="205" y="451"/>
                </a:lnTo>
                <a:lnTo>
                  <a:pt x="205" y="451"/>
                </a:lnTo>
                <a:lnTo>
                  <a:pt x="205" y="451"/>
                </a:lnTo>
                <a:lnTo>
                  <a:pt x="205" y="450"/>
                </a:lnTo>
                <a:lnTo>
                  <a:pt x="205" y="450"/>
                </a:lnTo>
                <a:lnTo>
                  <a:pt x="205" y="450"/>
                </a:lnTo>
                <a:lnTo>
                  <a:pt x="206" y="450"/>
                </a:lnTo>
                <a:lnTo>
                  <a:pt x="206" y="450"/>
                </a:lnTo>
                <a:lnTo>
                  <a:pt x="206" y="449"/>
                </a:lnTo>
                <a:lnTo>
                  <a:pt x="206" y="449"/>
                </a:lnTo>
                <a:lnTo>
                  <a:pt x="206" y="449"/>
                </a:lnTo>
                <a:lnTo>
                  <a:pt x="206" y="449"/>
                </a:lnTo>
                <a:lnTo>
                  <a:pt x="206" y="448"/>
                </a:lnTo>
                <a:lnTo>
                  <a:pt x="206" y="448"/>
                </a:lnTo>
                <a:lnTo>
                  <a:pt x="206" y="448"/>
                </a:lnTo>
                <a:lnTo>
                  <a:pt x="206" y="448"/>
                </a:lnTo>
                <a:lnTo>
                  <a:pt x="206" y="448"/>
                </a:lnTo>
                <a:lnTo>
                  <a:pt x="207" y="447"/>
                </a:lnTo>
                <a:lnTo>
                  <a:pt x="207" y="447"/>
                </a:lnTo>
                <a:lnTo>
                  <a:pt x="207" y="447"/>
                </a:lnTo>
                <a:lnTo>
                  <a:pt x="207" y="447"/>
                </a:lnTo>
                <a:lnTo>
                  <a:pt x="207" y="446"/>
                </a:lnTo>
                <a:lnTo>
                  <a:pt x="207" y="446"/>
                </a:lnTo>
                <a:lnTo>
                  <a:pt x="207" y="446"/>
                </a:lnTo>
                <a:lnTo>
                  <a:pt x="207" y="446"/>
                </a:lnTo>
                <a:lnTo>
                  <a:pt x="207" y="446"/>
                </a:lnTo>
                <a:lnTo>
                  <a:pt x="207" y="445"/>
                </a:lnTo>
                <a:lnTo>
                  <a:pt x="207" y="445"/>
                </a:lnTo>
                <a:lnTo>
                  <a:pt x="208" y="445"/>
                </a:lnTo>
                <a:lnTo>
                  <a:pt x="208" y="445"/>
                </a:lnTo>
                <a:lnTo>
                  <a:pt x="208" y="444"/>
                </a:lnTo>
                <a:lnTo>
                  <a:pt x="208" y="444"/>
                </a:lnTo>
                <a:lnTo>
                  <a:pt x="208" y="444"/>
                </a:lnTo>
                <a:lnTo>
                  <a:pt x="208" y="444"/>
                </a:lnTo>
                <a:lnTo>
                  <a:pt x="208" y="443"/>
                </a:lnTo>
                <a:lnTo>
                  <a:pt x="208" y="443"/>
                </a:lnTo>
                <a:lnTo>
                  <a:pt x="208" y="443"/>
                </a:lnTo>
                <a:lnTo>
                  <a:pt x="208" y="443"/>
                </a:lnTo>
                <a:lnTo>
                  <a:pt x="208" y="443"/>
                </a:lnTo>
                <a:lnTo>
                  <a:pt x="209" y="442"/>
                </a:lnTo>
                <a:lnTo>
                  <a:pt x="209" y="442"/>
                </a:lnTo>
                <a:lnTo>
                  <a:pt x="209" y="442"/>
                </a:lnTo>
                <a:lnTo>
                  <a:pt x="209" y="442"/>
                </a:lnTo>
                <a:lnTo>
                  <a:pt x="209" y="441"/>
                </a:lnTo>
                <a:lnTo>
                  <a:pt x="209" y="441"/>
                </a:lnTo>
                <a:lnTo>
                  <a:pt x="209" y="441"/>
                </a:lnTo>
                <a:lnTo>
                  <a:pt x="209" y="441"/>
                </a:lnTo>
                <a:lnTo>
                  <a:pt x="209" y="441"/>
                </a:lnTo>
                <a:lnTo>
                  <a:pt x="209" y="440"/>
                </a:lnTo>
                <a:lnTo>
                  <a:pt x="210" y="440"/>
                </a:lnTo>
                <a:lnTo>
                  <a:pt x="210" y="440"/>
                </a:lnTo>
                <a:lnTo>
                  <a:pt x="210" y="440"/>
                </a:lnTo>
                <a:lnTo>
                  <a:pt x="210" y="439"/>
                </a:lnTo>
                <a:lnTo>
                  <a:pt x="210" y="439"/>
                </a:lnTo>
                <a:lnTo>
                  <a:pt x="210" y="439"/>
                </a:lnTo>
                <a:lnTo>
                  <a:pt x="210" y="439"/>
                </a:lnTo>
                <a:lnTo>
                  <a:pt x="210" y="439"/>
                </a:lnTo>
                <a:lnTo>
                  <a:pt x="210" y="438"/>
                </a:lnTo>
                <a:lnTo>
                  <a:pt x="210" y="438"/>
                </a:lnTo>
                <a:lnTo>
                  <a:pt x="210" y="438"/>
                </a:lnTo>
                <a:lnTo>
                  <a:pt x="210" y="438"/>
                </a:lnTo>
                <a:lnTo>
                  <a:pt x="211" y="437"/>
                </a:lnTo>
                <a:lnTo>
                  <a:pt x="211" y="437"/>
                </a:lnTo>
                <a:lnTo>
                  <a:pt x="211" y="437"/>
                </a:lnTo>
                <a:lnTo>
                  <a:pt x="211" y="437"/>
                </a:lnTo>
                <a:lnTo>
                  <a:pt x="211" y="436"/>
                </a:lnTo>
                <a:lnTo>
                  <a:pt x="211" y="436"/>
                </a:lnTo>
                <a:lnTo>
                  <a:pt x="211" y="436"/>
                </a:lnTo>
                <a:lnTo>
                  <a:pt x="211" y="436"/>
                </a:lnTo>
                <a:lnTo>
                  <a:pt x="211" y="435"/>
                </a:lnTo>
                <a:lnTo>
                  <a:pt x="211" y="435"/>
                </a:lnTo>
                <a:lnTo>
                  <a:pt x="212" y="435"/>
                </a:lnTo>
                <a:lnTo>
                  <a:pt x="212" y="435"/>
                </a:lnTo>
                <a:lnTo>
                  <a:pt x="212" y="435"/>
                </a:lnTo>
                <a:lnTo>
                  <a:pt x="212" y="434"/>
                </a:lnTo>
                <a:lnTo>
                  <a:pt x="212" y="434"/>
                </a:lnTo>
                <a:lnTo>
                  <a:pt x="212" y="434"/>
                </a:lnTo>
                <a:lnTo>
                  <a:pt x="212" y="434"/>
                </a:lnTo>
                <a:lnTo>
                  <a:pt x="212" y="433"/>
                </a:lnTo>
                <a:lnTo>
                  <a:pt x="212" y="433"/>
                </a:lnTo>
                <a:lnTo>
                  <a:pt x="212" y="433"/>
                </a:lnTo>
                <a:lnTo>
                  <a:pt x="212" y="433"/>
                </a:lnTo>
                <a:lnTo>
                  <a:pt x="212" y="432"/>
                </a:lnTo>
                <a:lnTo>
                  <a:pt x="213" y="432"/>
                </a:lnTo>
                <a:lnTo>
                  <a:pt x="213" y="432"/>
                </a:lnTo>
                <a:lnTo>
                  <a:pt x="213" y="432"/>
                </a:lnTo>
                <a:lnTo>
                  <a:pt x="213" y="431"/>
                </a:lnTo>
                <a:lnTo>
                  <a:pt x="213" y="431"/>
                </a:lnTo>
                <a:lnTo>
                  <a:pt x="213" y="431"/>
                </a:lnTo>
                <a:lnTo>
                  <a:pt x="213" y="431"/>
                </a:lnTo>
                <a:lnTo>
                  <a:pt x="213" y="431"/>
                </a:lnTo>
                <a:lnTo>
                  <a:pt x="213" y="430"/>
                </a:lnTo>
                <a:lnTo>
                  <a:pt x="213" y="430"/>
                </a:lnTo>
                <a:lnTo>
                  <a:pt x="214" y="430"/>
                </a:lnTo>
                <a:lnTo>
                  <a:pt x="214" y="429"/>
                </a:lnTo>
                <a:lnTo>
                  <a:pt x="214" y="429"/>
                </a:lnTo>
                <a:lnTo>
                  <a:pt x="214" y="429"/>
                </a:lnTo>
                <a:lnTo>
                  <a:pt x="214" y="429"/>
                </a:lnTo>
                <a:lnTo>
                  <a:pt x="214" y="429"/>
                </a:lnTo>
                <a:lnTo>
                  <a:pt x="214" y="428"/>
                </a:lnTo>
                <a:lnTo>
                  <a:pt x="214" y="428"/>
                </a:lnTo>
                <a:lnTo>
                  <a:pt x="214" y="428"/>
                </a:lnTo>
                <a:lnTo>
                  <a:pt x="214" y="428"/>
                </a:lnTo>
                <a:lnTo>
                  <a:pt x="214" y="427"/>
                </a:lnTo>
                <a:lnTo>
                  <a:pt x="214" y="427"/>
                </a:lnTo>
                <a:lnTo>
                  <a:pt x="215" y="427"/>
                </a:lnTo>
                <a:lnTo>
                  <a:pt x="215" y="427"/>
                </a:lnTo>
                <a:lnTo>
                  <a:pt x="215" y="426"/>
                </a:lnTo>
                <a:lnTo>
                  <a:pt x="215" y="426"/>
                </a:lnTo>
                <a:lnTo>
                  <a:pt x="215" y="426"/>
                </a:lnTo>
                <a:lnTo>
                  <a:pt x="215" y="426"/>
                </a:lnTo>
                <a:lnTo>
                  <a:pt x="215" y="425"/>
                </a:lnTo>
                <a:lnTo>
                  <a:pt x="215" y="425"/>
                </a:lnTo>
                <a:lnTo>
                  <a:pt x="215" y="425"/>
                </a:lnTo>
                <a:lnTo>
                  <a:pt x="215" y="425"/>
                </a:lnTo>
                <a:lnTo>
                  <a:pt x="215" y="424"/>
                </a:lnTo>
                <a:lnTo>
                  <a:pt x="216" y="424"/>
                </a:lnTo>
                <a:lnTo>
                  <a:pt x="216" y="424"/>
                </a:lnTo>
                <a:lnTo>
                  <a:pt x="216" y="424"/>
                </a:lnTo>
                <a:lnTo>
                  <a:pt x="216" y="423"/>
                </a:lnTo>
                <a:lnTo>
                  <a:pt x="216" y="423"/>
                </a:lnTo>
                <a:lnTo>
                  <a:pt x="216" y="423"/>
                </a:lnTo>
                <a:lnTo>
                  <a:pt x="216" y="423"/>
                </a:lnTo>
                <a:lnTo>
                  <a:pt x="216" y="422"/>
                </a:lnTo>
                <a:lnTo>
                  <a:pt x="216" y="422"/>
                </a:lnTo>
                <a:lnTo>
                  <a:pt x="216" y="422"/>
                </a:lnTo>
                <a:lnTo>
                  <a:pt x="216" y="422"/>
                </a:lnTo>
                <a:lnTo>
                  <a:pt x="217" y="421"/>
                </a:lnTo>
                <a:lnTo>
                  <a:pt x="217" y="421"/>
                </a:lnTo>
                <a:lnTo>
                  <a:pt x="217" y="421"/>
                </a:lnTo>
                <a:lnTo>
                  <a:pt x="217" y="421"/>
                </a:lnTo>
                <a:lnTo>
                  <a:pt x="217" y="420"/>
                </a:lnTo>
                <a:lnTo>
                  <a:pt x="217" y="420"/>
                </a:lnTo>
                <a:lnTo>
                  <a:pt x="217" y="420"/>
                </a:lnTo>
                <a:lnTo>
                  <a:pt x="217" y="420"/>
                </a:lnTo>
                <a:lnTo>
                  <a:pt x="217" y="419"/>
                </a:lnTo>
                <a:lnTo>
                  <a:pt x="217" y="419"/>
                </a:lnTo>
                <a:lnTo>
                  <a:pt x="217" y="419"/>
                </a:lnTo>
                <a:lnTo>
                  <a:pt x="218" y="419"/>
                </a:lnTo>
                <a:lnTo>
                  <a:pt x="218" y="418"/>
                </a:lnTo>
                <a:lnTo>
                  <a:pt x="218" y="418"/>
                </a:lnTo>
                <a:lnTo>
                  <a:pt x="218" y="418"/>
                </a:lnTo>
                <a:lnTo>
                  <a:pt x="218" y="418"/>
                </a:lnTo>
                <a:lnTo>
                  <a:pt x="218" y="417"/>
                </a:lnTo>
                <a:lnTo>
                  <a:pt x="218" y="417"/>
                </a:lnTo>
                <a:lnTo>
                  <a:pt x="218" y="417"/>
                </a:lnTo>
                <a:lnTo>
                  <a:pt x="218" y="417"/>
                </a:lnTo>
                <a:lnTo>
                  <a:pt x="218" y="416"/>
                </a:lnTo>
                <a:lnTo>
                  <a:pt x="218" y="416"/>
                </a:lnTo>
                <a:lnTo>
                  <a:pt x="219" y="416"/>
                </a:lnTo>
                <a:lnTo>
                  <a:pt x="219" y="416"/>
                </a:lnTo>
                <a:lnTo>
                  <a:pt x="219" y="415"/>
                </a:lnTo>
                <a:lnTo>
                  <a:pt x="219" y="415"/>
                </a:lnTo>
                <a:lnTo>
                  <a:pt x="219" y="415"/>
                </a:lnTo>
                <a:lnTo>
                  <a:pt x="219" y="415"/>
                </a:lnTo>
                <a:lnTo>
                  <a:pt x="219" y="414"/>
                </a:lnTo>
                <a:lnTo>
                  <a:pt x="219" y="414"/>
                </a:lnTo>
                <a:lnTo>
                  <a:pt x="219" y="414"/>
                </a:lnTo>
                <a:lnTo>
                  <a:pt x="219" y="414"/>
                </a:lnTo>
                <a:lnTo>
                  <a:pt x="219" y="413"/>
                </a:lnTo>
                <a:lnTo>
                  <a:pt x="220" y="413"/>
                </a:lnTo>
                <a:lnTo>
                  <a:pt x="220" y="413"/>
                </a:lnTo>
                <a:lnTo>
                  <a:pt x="220" y="413"/>
                </a:lnTo>
                <a:lnTo>
                  <a:pt x="220" y="412"/>
                </a:lnTo>
                <a:lnTo>
                  <a:pt x="220" y="412"/>
                </a:lnTo>
                <a:lnTo>
                  <a:pt x="220" y="412"/>
                </a:lnTo>
                <a:lnTo>
                  <a:pt x="220" y="412"/>
                </a:lnTo>
                <a:lnTo>
                  <a:pt x="220" y="411"/>
                </a:lnTo>
                <a:lnTo>
                  <a:pt x="220" y="411"/>
                </a:lnTo>
                <a:lnTo>
                  <a:pt x="220" y="411"/>
                </a:lnTo>
                <a:lnTo>
                  <a:pt x="221" y="410"/>
                </a:lnTo>
                <a:lnTo>
                  <a:pt x="221" y="410"/>
                </a:lnTo>
                <a:lnTo>
                  <a:pt x="221" y="410"/>
                </a:lnTo>
                <a:lnTo>
                  <a:pt x="221" y="410"/>
                </a:lnTo>
                <a:lnTo>
                  <a:pt x="221" y="409"/>
                </a:lnTo>
                <a:lnTo>
                  <a:pt x="221" y="409"/>
                </a:lnTo>
                <a:lnTo>
                  <a:pt x="221" y="409"/>
                </a:lnTo>
                <a:lnTo>
                  <a:pt x="221" y="409"/>
                </a:lnTo>
                <a:lnTo>
                  <a:pt x="221" y="408"/>
                </a:lnTo>
                <a:lnTo>
                  <a:pt x="221" y="408"/>
                </a:lnTo>
                <a:lnTo>
                  <a:pt x="221" y="408"/>
                </a:lnTo>
                <a:lnTo>
                  <a:pt x="221" y="408"/>
                </a:lnTo>
                <a:lnTo>
                  <a:pt x="222" y="407"/>
                </a:lnTo>
                <a:lnTo>
                  <a:pt x="222" y="407"/>
                </a:lnTo>
                <a:lnTo>
                  <a:pt x="222" y="407"/>
                </a:lnTo>
                <a:lnTo>
                  <a:pt x="222" y="407"/>
                </a:lnTo>
                <a:lnTo>
                  <a:pt x="222" y="406"/>
                </a:lnTo>
                <a:lnTo>
                  <a:pt x="222" y="406"/>
                </a:lnTo>
                <a:lnTo>
                  <a:pt x="222" y="406"/>
                </a:lnTo>
                <a:lnTo>
                  <a:pt x="222" y="406"/>
                </a:lnTo>
                <a:lnTo>
                  <a:pt x="222" y="405"/>
                </a:lnTo>
                <a:lnTo>
                  <a:pt x="222" y="405"/>
                </a:lnTo>
                <a:lnTo>
                  <a:pt x="223" y="405"/>
                </a:lnTo>
                <a:lnTo>
                  <a:pt x="223" y="404"/>
                </a:lnTo>
                <a:lnTo>
                  <a:pt x="223" y="404"/>
                </a:lnTo>
                <a:lnTo>
                  <a:pt x="223" y="404"/>
                </a:lnTo>
                <a:lnTo>
                  <a:pt x="223" y="404"/>
                </a:lnTo>
                <a:lnTo>
                  <a:pt x="223" y="403"/>
                </a:lnTo>
                <a:lnTo>
                  <a:pt x="223" y="403"/>
                </a:lnTo>
                <a:lnTo>
                  <a:pt x="223" y="403"/>
                </a:lnTo>
                <a:lnTo>
                  <a:pt x="223" y="403"/>
                </a:lnTo>
                <a:lnTo>
                  <a:pt x="223" y="402"/>
                </a:lnTo>
                <a:lnTo>
                  <a:pt x="223" y="402"/>
                </a:lnTo>
                <a:lnTo>
                  <a:pt x="223" y="402"/>
                </a:lnTo>
                <a:lnTo>
                  <a:pt x="224" y="402"/>
                </a:lnTo>
                <a:lnTo>
                  <a:pt x="224" y="401"/>
                </a:lnTo>
                <a:lnTo>
                  <a:pt x="224" y="401"/>
                </a:lnTo>
                <a:lnTo>
                  <a:pt x="224" y="401"/>
                </a:lnTo>
                <a:lnTo>
                  <a:pt x="224" y="400"/>
                </a:lnTo>
                <a:lnTo>
                  <a:pt x="224" y="400"/>
                </a:lnTo>
                <a:lnTo>
                  <a:pt x="224" y="400"/>
                </a:lnTo>
                <a:lnTo>
                  <a:pt x="224" y="400"/>
                </a:lnTo>
                <a:lnTo>
                  <a:pt x="224" y="399"/>
                </a:lnTo>
                <a:lnTo>
                  <a:pt x="224" y="399"/>
                </a:lnTo>
                <a:lnTo>
                  <a:pt x="225" y="399"/>
                </a:lnTo>
                <a:lnTo>
                  <a:pt x="225" y="399"/>
                </a:lnTo>
                <a:lnTo>
                  <a:pt x="225" y="398"/>
                </a:lnTo>
                <a:lnTo>
                  <a:pt x="225" y="398"/>
                </a:lnTo>
                <a:lnTo>
                  <a:pt x="225" y="398"/>
                </a:lnTo>
                <a:lnTo>
                  <a:pt x="225" y="397"/>
                </a:lnTo>
                <a:lnTo>
                  <a:pt x="225" y="397"/>
                </a:lnTo>
                <a:lnTo>
                  <a:pt x="225" y="397"/>
                </a:lnTo>
                <a:lnTo>
                  <a:pt x="225" y="397"/>
                </a:lnTo>
                <a:lnTo>
                  <a:pt x="225" y="396"/>
                </a:lnTo>
                <a:lnTo>
                  <a:pt x="225" y="396"/>
                </a:lnTo>
                <a:lnTo>
                  <a:pt x="225" y="396"/>
                </a:lnTo>
                <a:lnTo>
                  <a:pt x="226" y="396"/>
                </a:lnTo>
                <a:lnTo>
                  <a:pt x="226" y="395"/>
                </a:lnTo>
                <a:lnTo>
                  <a:pt x="226" y="395"/>
                </a:lnTo>
                <a:lnTo>
                  <a:pt x="226" y="395"/>
                </a:lnTo>
                <a:lnTo>
                  <a:pt x="226" y="395"/>
                </a:lnTo>
                <a:lnTo>
                  <a:pt x="226" y="394"/>
                </a:lnTo>
                <a:lnTo>
                  <a:pt x="226" y="394"/>
                </a:lnTo>
                <a:lnTo>
                  <a:pt x="226" y="394"/>
                </a:lnTo>
                <a:lnTo>
                  <a:pt x="226" y="393"/>
                </a:lnTo>
                <a:lnTo>
                  <a:pt x="226" y="393"/>
                </a:lnTo>
                <a:lnTo>
                  <a:pt x="227" y="393"/>
                </a:lnTo>
                <a:lnTo>
                  <a:pt x="227" y="393"/>
                </a:lnTo>
                <a:lnTo>
                  <a:pt x="227" y="392"/>
                </a:lnTo>
                <a:lnTo>
                  <a:pt x="227" y="392"/>
                </a:lnTo>
                <a:lnTo>
                  <a:pt x="227" y="392"/>
                </a:lnTo>
                <a:lnTo>
                  <a:pt x="227" y="391"/>
                </a:lnTo>
                <a:lnTo>
                  <a:pt x="227" y="391"/>
                </a:lnTo>
                <a:lnTo>
                  <a:pt x="227" y="391"/>
                </a:lnTo>
                <a:lnTo>
                  <a:pt x="227" y="391"/>
                </a:lnTo>
                <a:lnTo>
                  <a:pt x="227" y="390"/>
                </a:lnTo>
                <a:lnTo>
                  <a:pt x="227" y="390"/>
                </a:lnTo>
                <a:lnTo>
                  <a:pt x="227" y="390"/>
                </a:lnTo>
                <a:lnTo>
                  <a:pt x="228" y="389"/>
                </a:lnTo>
                <a:lnTo>
                  <a:pt x="228" y="389"/>
                </a:lnTo>
                <a:lnTo>
                  <a:pt x="228" y="389"/>
                </a:lnTo>
                <a:lnTo>
                  <a:pt x="228" y="389"/>
                </a:lnTo>
                <a:lnTo>
                  <a:pt x="228" y="388"/>
                </a:lnTo>
                <a:lnTo>
                  <a:pt x="228" y="388"/>
                </a:lnTo>
                <a:lnTo>
                  <a:pt x="228" y="388"/>
                </a:lnTo>
                <a:lnTo>
                  <a:pt x="228" y="388"/>
                </a:lnTo>
                <a:lnTo>
                  <a:pt x="228" y="387"/>
                </a:lnTo>
                <a:lnTo>
                  <a:pt x="228" y="387"/>
                </a:lnTo>
                <a:lnTo>
                  <a:pt x="228" y="387"/>
                </a:lnTo>
                <a:lnTo>
                  <a:pt x="229" y="386"/>
                </a:lnTo>
                <a:lnTo>
                  <a:pt x="229" y="386"/>
                </a:lnTo>
                <a:lnTo>
                  <a:pt x="229" y="386"/>
                </a:lnTo>
                <a:lnTo>
                  <a:pt x="229" y="386"/>
                </a:lnTo>
                <a:lnTo>
                  <a:pt x="229" y="385"/>
                </a:lnTo>
                <a:lnTo>
                  <a:pt x="229" y="385"/>
                </a:lnTo>
                <a:lnTo>
                  <a:pt x="229" y="385"/>
                </a:lnTo>
                <a:lnTo>
                  <a:pt x="229" y="384"/>
                </a:lnTo>
                <a:lnTo>
                  <a:pt x="229" y="384"/>
                </a:lnTo>
                <a:lnTo>
                  <a:pt x="229" y="384"/>
                </a:lnTo>
                <a:lnTo>
                  <a:pt x="229" y="384"/>
                </a:lnTo>
                <a:lnTo>
                  <a:pt x="230" y="383"/>
                </a:lnTo>
                <a:lnTo>
                  <a:pt x="230" y="383"/>
                </a:lnTo>
                <a:lnTo>
                  <a:pt x="230" y="383"/>
                </a:lnTo>
                <a:lnTo>
                  <a:pt x="230" y="382"/>
                </a:lnTo>
                <a:lnTo>
                  <a:pt x="230" y="382"/>
                </a:lnTo>
                <a:lnTo>
                  <a:pt x="230" y="382"/>
                </a:lnTo>
                <a:lnTo>
                  <a:pt x="230" y="382"/>
                </a:lnTo>
                <a:lnTo>
                  <a:pt x="230" y="381"/>
                </a:lnTo>
                <a:lnTo>
                  <a:pt x="230" y="381"/>
                </a:lnTo>
                <a:lnTo>
                  <a:pt x="230" y="381"/>
                </a:lnTo>
                <a:lnTo>
                  <a:pt x="230" y="380"/>
                </a:lnTo>
                <a:lnTo>
                  <a:pt x="231" y="380"/>
                </a:lnTo>
                <a:lnTo>
                  <a:pt x="231" y="380"/>
                </a:lnTo>
                <a:lnTo>
                  <a:pt x="231" y="380"/>
                </a:lnTo>
                <a:lnTo>
                  <a:pt x="231" y="379"/>
                </a:lnTo>
                <a:lnTo>
                  <a:pt x="231" y="379"/>
                </a:lnTo>
                <a:lnTo>
                  <a:pt x="231" y="379"/>
                </a:lnTo>
                <a:lnTo>
                  <a:pt x="231" y="378"/>
                </a:lnTo>
                <a:lnTo>
                  <a:pt x="231" y="378"/>
                </a:lnTo>
                <a:lnTo>
                  <a:pt x="231" y="378"/>
                </a:lnTo>
                <a:lnTo>
                  <a:pt x="231" y="378"/>
                </a:lnTo>
                <a:lnTo>
                  <a:pt x="232" y="377"/>
                </a:lnTo>
                <a:lnTo>
                  <a:pt x="232" y="377"/>
                </a:lnTo>
                <a:lnTo>
                  <a:pt x="232" y="377"/>
                </a:lnTo>
                <a:lnTo>
                  <a:pt x="232" y="376"/>
                </a:lnTo>
                <a:lnTo>
                  <a:pt x="232" y="376"/>
                </a:lnTo>
                <a:lnTo>
                  <a:pt x="232" y="376"/>
                </a:lnTo>
                <a:lnTo>
                  <a:pt x="232" y="376"/>
                </a:lnTo>
                <a:lnTo>
                  <a:pt x="232" y="375"/>
                </a:lnTo>
                <a:lnTo>
                  <a:pt x="232" y="375"/>
                </a:lnTo>
                <a:lnTo>
                  <a:pt x="232" y="375"/>
                </a:lnTo>
                <a:lnTo>
                  <a:pt x="232" y="374"/>
                </a:lnTo>
                <a:lnTo>
                  <a:pt x="232" y="374"/>
                </a:lnTo>
                <a:lnTo>
                  <a:pt x="233" y="374"/>
                </a:lnTo>
                <a:lnTo>
                  <a:pt x="233" y="374"/>
                </a:lnTo>
                <a:lnTo>
                  <a:pt x="233" y="373"/>
                </a:lnTo>
                <a:lnTo>
                  <a:pt x="233" y="373"/>
                </a:lnTo>
                <a:lnTo>
                  <a:pt x="233" y="373"/>
                </a:lnTo>
                <a:lnTo>
                  <a:pt x="233" y="372"/>
                </a:lnTo>
                <a:lnTo>
                  <a:pt x="233" y="372"/>
                </a:lnTo>
                <a:lnTo>
                  <a:pt x="233" y="372"/>
                </a:lnTo>
                <a:lnTo>
                  <a:pt x="233" y="372"/>
                </a:lnTo>
                <a:lnTo>
                  <a:pt x="233" y="371"/>
                </a:lnTo>
                <a:lnTo>
                  <a:pt x="234" y="371"/>
                </a:lnTo>
                <a:lnTo>
                  <a:pt x="234" y="371"/>
                </a:lnTo>
                <a:lnTo>
                  <a:pt x="234" y="370"/>
                </a:lnTo>
                <a:lnTo>
                  <a:pt x="234" y="370"/>
                </a:lnTo>
                <a:lnTo>
                  <a:pt x="234" y="370"/>
                </a:lnTo>
                <a:lnTo>
                  <a:pt x="234" y="369"/>
                </a:lnTo>
                <a:lnTo>
                  <a:pt x="234" y="369"/>
                </a:lnTo>
                <a:lnTo>
                  <a:pt x="234" y="369"/>
                </a:lnTo>
                <a:lnTo>
                  <a:pt x="234" y="369"/>
                </a:lnTo>
                <a:lnTo>
                  <a:pt x="234" y="368"/>
                </a:lnTo>
                <a:lnTo>
                  <a:pt x="234" y="368"/>
                </a:lnTo>
                <a:lnTo>
                  <a:pt x="234" y="368"/>
                </a:lnTo>
                <a:lnTo>
                  <a:pt x="235" y="367"/>
                </a:lnTo>
                <a:lnTo>
                  <a:pt x="235" y="367"/>
                </a:lnTo>
                <a:lnTo>
                  <a:pt x="235" y="367"/>
                </a:lnTo>
                <a:lnTo>
                  <a:pt x="235" y="366"/>
                </a:lnTo>
                <a:lnTo>
                  <a:pt x="235" y="366"/>
                </a:lnTo>
                <a:lnTo>
                  <a:pt x="235" y="366"/>
                </a:lnTo>
                <a:lnTo>
                  <a:pt x="235" y="366"/>
                </a:lnTo>
                <a:lnTo>
                  <a:pt x="235" y="365"/>
                </a:lnTo>
                <a:lnTo>
                  <a:pt x="235" y="365"/>
                </a:lnTo>
                <a:lnTo>
                  <a:pt x="235" y="365"/>
                </a:lnTo>
                <a:lnTo>
                  <a:pt x="236" y="364"/>
                </a:lnTo>
                <a:lnTo>
                  <a:pt x="236" y="364"/>
                </a:lnTo>
                <a:lnTo>
                  <a:pt x="236" y="364"/>
                </a:lnTo>
                <a:lnTo>
                  <a:pt x="236" y="364"/>
                </a:lnTo>
                <a:lnTo>
                  <a:pt x="236" y="363"/>
                </a:lnTo>
                <a:lnTo>
                  <a:pt x="236" y="363"/>
                </a:lnTo>
                <a:lnTo>
                  <a:pt x="236" y="363"/>
                </a:lnTo>
                <a:lnTo>
                  <a:pt x="236" y="362"/>
                </a:lnTo>
                <a:lnTo>
                  <a:pt x="236" y="362"/>
                </a:lnTo>
                <a:lnTo>
                  <a:pt x="236" y="362"/>
                </a:lnTo>
                <a:lnTo>
                  <a:pt x="236" y="361"/>
                </a:lnTo>
                <a:lnTo>
                  <a:pt x="236" y="361"/>
                </a:lnTo>
                <a:lnTo>
                  <a:pt x="237" y="361"/>
                </a:lnTo>
                <a:lnTo>
                  <a:pt x="237" y="360"/>
                </a:lnTo>
                <a:lnTo>
                  <a:pt x="237" y="360"/>
                </a:lnTo>
                <a:lnTo>
                  <a:pt x="237" y="360"/>
                </a:lnTo>
                <a:lnTo>
                  <a:pt x="237" y="360"/>
                </a:lnTo>
                <a:lnTo>
                  <a:pt x="237" y="359"/>
                </a:lnTo>
                <a:lnTo>
                  <a:pt x="237" y="359"/>
                </a:lnTo>
                <a:lnTo>
                  <a:pt x="237" y="359"/>
                </a:lnTo>
                <a:lnTo>
                  <a:pt x="237" y="358"/>
                </a:lnTo>
                <a:lnTo>
                  <a:pt x="237" y="358"/>
                </a:lnTo>
                <a:lnTo>
                  <a:pt x="238" y="358"/>
                </a:lnTo>
                <a:lnTo>
                  <a:pt x="238" y="358"/>
                </a:lnTo>
                <a:lnTo>
                  <a:pt x="238" y="357"/>
                </a:lnTo>
                <a:lnTo>
                  <a:pt x="238" y="357"/>
                </a:lnTo>
                <a:lnTo>
                  <a:pt x="238" y="357"/>
                </a:lnTo>
                <a:lnTo>
                  <a:pt x="238" y="356"/>
                </a:lnTo>
                <a:lnTo>
                  <a:pt x="238" y="356"/>
                </a:lnTo>
                <a:lnTo>
                  <a:pt x="238" y="356"/>
                </a:lnTo>
                <a:lnTo>
                  <a:pt x="238" y="355"/>
                </a:lnTo>
                <a:lnTo>
                  <a:pt x="238" y="355"/>
                </a:lnTo>
                <a:lnTo>
                  <a:pt x="238" y="355"/>
                </a:lnTo>
                <a:lnTo>
                  <a:pt x="238" y="354"/>
                </a:lnTo>
                <a:lnTo>
                  <a:pt x="239" y="354"/>
                </a:lnTo>
                <a:lnTo>
                  <a:pt x="239" y="354"/>
                </a:lnTo>
                <a:lnTo>
                  <a:pt x="239" y="354"/>
                </a:lnTo>
                <a:lnTo>
                  <a:pt x="239" y="353"/>
                </a:lnTo>
                <a:lnTo>
                  <a:pt x="239" y="353"/>
                </a:lnTo>
                <a:lnTo>
                  <a:pt x="239" y="353"/>
                </a:lnTo>
                <a:lnTo>
                  <a:pt x="239" y="352"/>
                </a:lnTo>
                <a:lnTo>
                  <a:pt x="239" y="352"/>
                </a:lnTo>
                <a:lnTo>
                  <a:pt x="239" y="352"/>
                </a:lnTo>
                <a:lnTo>
                  <a:pt x="239" y="351"/>
                </a:lnTo>
                <a:lnTo>
                  <a:pt x="240" y="351"/>
                </a:lnTo>
                <a:lnTo>
                  <a:pt x="240" y="351"/>
                </a:lnTo>
                <a:lnTo>
                  <a:pt x="240" y="351"/>
                </a:lnTo>
                <a:lnTo>
                  <a:pt x="240" y="350"/>
                </a:lnTo>
                <a:lnTo>
                  <a:pt x="240" y="350"/>
                </a:lnTo>
                <a:lnTo>
                  <a:pt x="240" y="350"/>
                </a:lnTo>
                <a:lnTo>
                  <a:pt x="240" y="349"/>
                </a:lnTo>
                <a:lnTo>
                  <a:pt x="240" y="349"/>
                </a:lnTo>
                <a:lnTo>
                  <a:pt x="240" y="349"/>
                </a:lnTo>
                <a:lnTo>
                  <a:pt x="240" y="348"/>
                </a:lnTo>
                <a:lnTo>
                  <a:pt x="240" y="348"/>
                </a:lnTo>
                <a:lnTo>
                  <a:pt x="241" y="348"/>
                </a:lnTo>
                <a:lnTo>
                  <a:pt x="241" y="347"/>
                </a:lnTo>
                <a:lnTo>
                  <a:pt x="241" y="347"/>
                </a:lnTo>
                <a:lnTo>
                  <a:pt x="241" y="347"/>
                </a:lnTo>
                <a:lnTo>
                  <a:pt x="241" y="347"/>
                </a:lnTo>
                <a:lnTo>
                  <a:pt x="241" y="346"/>
                </a:lnTo>
                <a:lnTo>
                  <a:pt x="241" y="346"/>
                </a:lnTo>
                <a:lnTo>
                  <a:pt x="241" y="346"/>
                </a:lnTo>
                <a:lnTo>
                  <a:pt x="241" y="345"/>
                </a:lnTo>
                <a:lnTo>
                  <a:pt x="241" y="345"/>
                </a:lnTo>
                <a:lnTo>
                  <a:pt x="241" y="345"/>
                </a:lnTo>
                <a:lnTo>
                  <a:pt x="242" y="344"/>
                </a:lnTo>
                <a:lnTo>
                  <a:pt x="242" y="344"/>
                </a:lnTo>
                <a:lnTo>
                  <a:pt x="242" y="344"/>
                </a:lnTo>
                <a:lnTo>
                  <a:pt x="242" y="343"/>
                </a:lnTo>
                <a:lnTo>
                  <a:pt x="242" y="343"/>
                </a:lnTo>
                <a:lnTo>
                  <a:pt x="242" y="343"/>
                </a:lnTo>
                <a:lnTo>
                  <a:pt x="242" y="342"/>
                </a:lnTo>
                <a:lnTo>
                  <a:pt x="242" y="342"/>
                </a:lnTo>
                <a:lnTo>
                  <a:pt x="242" y="342"/>
                </a:lnTo>
                <a:lnTo>
                  <a:pt x="242" y="341"/>
                </a:lnTo>
                <a:lnTo>
                  <a:pt x="242" y="341"/>
                </a:lnTo>
                <a:lnTo>
                  <a:pt x="243" y="341"/>
                </a:lnTo>
                <a:lnTo>
                  <a:pt x="243" y="341"/>
                </a:lnTo>
                <a:lnTo>
                  <a:pt x="243" y="340"/>
                </a:lnTo>
                <a:lnTo>
                  <a:pt x="243" y="340"/>
                </a:lnTo>
                <a:lnTo>
                  <a:pt x="243" y="340"/>
                </a:lnTo>
                <a:lnTo>
                  <a:pt x="243" y="339"/>
                </a:lnTo>
                <a:lnTo>
                  <a:pt x="243" y="339"/>
                </a:lnTo>
                <a:lnTo>
                  <a:pt x="243" y="339"/>
                </a:lnTo>
                <a:lnTo>
                  <a:pt x="243" y="338"/>
                </a:lnTo>
                <a:lnTo>
                  <a:pt x="243" y="338"/>
                </a:lnTo>
                <a:lnTo>
                  <a:pt x="243" y="338"/>
                </a:lnTo>
                <a:lnTo>
                  <a:pt x="243" y="337"/>
                </a:lnTo>
                <a:lnTo>
                  <a:pt x="244" y="337"/>
                </a:lnTo>
                <a:lnTo>
                  <a:pt x="244" y="337"/>
                </a:lnTo>
                <a:lnTo>
                  <a:pt x="244" y="336"/>
                </a:lnTo>
                <a:lnTo>
                  <a:pt x="244" y="336"/>
                </a:lnTo>
                <a:lnTo>
                  <a:pt x="244" y="336"/>
                </a:lnTo>
                <a:lnTo>
                  <a:pt x="244" y="335"/>
                </a:lnTo>
                <a:lnTo>
                  <a:pt x="244" y="335"/>
                </a:lnTo>
                <a:lnTo>
                  <a:pt x="244" y="335"/>
                </a:lnTo>
                <a:lnTo>
                  <a:pt x="244" y="335"/>
                </a:lnTo>
                <a:lnTo>
                  <a:pt x="244" y="334"/>
                </a:lnTo>
                <a:lnTo>
                  <a:pt x="245" y="334"/>
                </a:lnTo>
                <a:lnTo>
                  <a:pt x="245" y="334"/>
                </a:lnTo>
                <a:lnTo>
                  <a:pt x="245" y="333"/>
                </a:lnTo>
                <a:lnTo>
                  <a:pt x="245" y="333"/>
                </a:lnTo>
                <a:lnTo>
                  <a:pt x="245" y="333"/>
                </a:lnTo>
                <a:lnTo>
                  <a:pt x="245" y="332"/>
                </a:lnTo>
                <a:lnTo>
                  <a:pt x="245" y="332"/>
                </a:lnTo>
                <a:lnTo>
                  <a:pt x="245" y="332"/>
                </a:lnTo>
                <a:lnTo>
                  <a:pt x="245" y="331"/>
                </a:lnTo>
                <a:lnTo>
                  <a:pt x="245" y="331"/>
                </a:lnTo>
                <a:lnTo>
                  <a:pt x="245" y="331"/>
                </a:lnTo>
                <a:lnTo>
                  <a:pt x="245" y="330"/>
                </a:lnTo>
                <a:lnTo>
                  <a:pt x="246" y="330"/>
                </a:lnTo>
                <a:lnTo>
                  <a:pt x="246" y="330"/>
                </a:lnTo>
                <a:lnTo>
                  <a:pt x="246" y="330"/>
                </a:lnTo>
                <a:lnTo>
                  <a:pt x="246" y="329"/>
                </a:lnTo>
                <a:lnTo>
                  <a:pt x="246" y="329"/>
                </a:lnTo>
                <a:lnTo>
                  <a:pt x="246" y="328"/>
                </a:lnTo>
                <a:lnTo>
                  <a:pt x="246" y="328"/>
                </a:lnTo>
                <a:lnTo>
                  <a:pt x="246" y="328"/>
                </a:lnTo>
                <a:lnTo>
                  <a:pt x="246" y="328"/>
                </a:lnTo>
                <a:lnTo>
                  <a:pt x="246" y="327"/>
                </a:lnTo>
                <a:lnTo>
                  <a:pt x="247" y="327"/>
                </a:lnTo>
                <a:lnTo>
                  <a:pt x="247" y="327"/>
                </a:lnTo>
                <a:lnTo>
                  <a:pt x="247" y="326"/>
                </a:lnTo>
                <a:lnTo>
                  <a:pt x="247" y="326"/>
                </a:lnTo>
                <a:lnTo>
                  <a:pt x="247" y="326"/>
                </a:lnTo>
                <a:lnTo>
                  <a:pt x="247" y="325"/>
                </a:lnTo>
                <a:lnTo>
                  <a:pt x="247" y="325"/>
                </a:lnTo>
                <a:lnTo>
                  <a:pt x="247" y="325"/>
                </a:lnTo>
                <a:lnTo>
                  <a:pt x="247" y="324"/>
                </a:lnTo>
                <a:lnTo>
                  <a:pt x="247" y="324"/>
                </a:lnTo>
                <a:lnTo>
                  <a:pt x="247" y="324"/>
                </a:lnTo>
                <a:lnTo>
                  <a:pt x="247" y="323"/>
                </a:lnTo>
                <a:lnTo>
                  <a:pt x="248" y="323"/>
                </a:lnTo>
                <a:lnTo>
                  <a:pt x="248" y="323"/>
                </a:lnTo>
                <a:lnTo>
                  <a:pt x="248" y="322"/>
                </a:lnTo>
                <a:lnTo>
                  <a:pt x="248" y="322"/>
                </a:lnTo>
                <a:lnTo>
                  <a:pt x="248" y="322"/>
                </a:lnTo>
                <a:lnTo>
                  <a:pt x="248" y="321"/>
                </a:lnTo>
                <a:lnTo>
                  <a:pt x="248" y="321"/>
                </a:lnTo>
                <a:lnTo>
                  <a:pt x="248" y="321"/>
                </a:lnTo>
                <a:lnTo>
                  <a:pt x="248" y="320"/>
                </a:lnTo>
                <a:lnTo>
                  <a:pt x="248" y="320"/>
                </a:lnTo>
                <a:lnTo>
                  <a:pt x="249" y="320"/>
                </a:lnTo>
                <a:lnTo>
                  <a:pt x="249" y="319"/>
                </a:lnTo>
                <a:lnTo>
                  <a:pt x="249" y="319"/>
                </a:lnTo>
                <a:lnTo>
                  <a:pt x="249" y="319"/>
                </a:lnTo>
                <a:lnTo>
                  <a:pt x="249" y="318"/>
                </a:lnTo>
                <a:lnTo>
                  <a:pt x="249" y="318"/>
                </a:lnTo>
                <a:lnTo>
                  <a:pt x="249" y="318"/>
                </a:lnTo>
                <a:lnTo>
                  <a:pt x="249" y="318"/>
                </a:lnTo>
                <a:lnTo>
                  <a:pt x="249" y="317"/>
                </a:lnTo>
                <a:lnTo>
                  <a:pt x="249" y="317"/>
                </a:lnTo>
                <a:lnTo>
                  <a:pt x="249" y="316"/>
                </a:lnTo>
                <a:lnTo>
                  <a:pt x="249" y="316"/>
                </a:lnTo>
                <a:lnTo>
                  <a:pt x="250" y="316"/>
                </a:lnTo>
                <a:lnTo>
                  <a:pt x="250" y="316"/>
                </a:lnTo>
                <a:lnTo>
                  <a:pt x="250" y="315"/>
                </a:lnTo>
                <a:lnTo>
                  <a:pt x="250" y="315"/>
                </a:lnTo>
                <a:lnTo>
                  <a:pt x="250" y="315"/>
                </a:lnTo>
                <a:lnTo>
                  <a:pt x="250" y="314"/>
                </a:lnTo>
                <a:lnTo>
                  <a:pt x="250" y="314"/>
                </a:lnTo>
                <a:lnTo>
                  <a:pt x="250" y="314"/>
                </a:lnTo>
                <a:lnTo>
                  <a:pt x="250" y="313"/>
                </a:lnTo>
                <a:lnTo>
                  <a:pt x="250" y="313"/>
                </a:lnTo>
                <a:lnTo>
                  <a:pt x="251" y="313"/>
                </a:lnTo>
                <a:lnTo>
                  <a:pt x="251" y="312"/>
                </a:lnTo>
                <a:lnTo>
                  <a:pt x="251" y="312"/>
                </a:lnTo>
                <a:lnTo>
                  <a:pt x="251" y="312"/>
                </a:lnTo>
                <a:lnTo>
                  <a:pt x="251" y="311"/>
                </a:lnTo>
                <a:lnTo>
                  <a:pt x="251" y="311"/>
                </a:lnTo>
                <a:lnTo>
                  <a:pt x="251" y="311"/>
                </a:lnTo>
                <a:lnTo>
                  <a:pt x="251" y="310"/>
                </a:lnTo>
                <a:lnTo>
                  <a:pt x="251" y="310"/>
                </a:lnTo>
                <a:lnTo>
                  <a:pt x="251" y="310"/>
                </a:lnTo>
                <a:lnTo>
                  <a:pt x="251" y="309"/>
                </a:lnTo>
                <a:lnTo>
                  <a:pt x="252" y="309"/>
                </a:lnTo>
                <a:lnTo>
                  <a:pt x="252" y="309"/>
                </a:lnTo>
                <a:lnTo>
                  <a:pt x="252" y="308"/>
                </a:lnTo>
                <a:lnTo>
                  <a:pt x="252" y="308"/>
                </a:lnTo>
                <a:lnTo>
                  <a:pt x="252" y="308"/>
                </a:lnTo>
                <a:lnTo>
                  <a:pt x="252" y="307"/>
                </a:lnTo>
                <a:lnTo>
                  <a:pt x="252" y="307"/>
                </a:lnTo>
                <a:lnTo>
                  <a:pt x="252" y="307"/>
                </a:lnTo>
                <a:lnTo>
                  <a:pt x="252" y="306"/>
                </a:lnTo>
                <a:lnTo>
                  <a:pt x="252" y="306"/>
                </a:lnTo>
                <a:lnTo>
                  <a:pt x="252" y="306"/>
                </a:lnTo>
                <a:lnTo>
                  <a:pt x="253" y="305"/>
                </a:lnTo>
                <a:lnTo>
                  <a:pt x="253" y="305"/>
                </a:lnTo>
                <a:lnTo>
                  <a:pt x="253" y="305"/>
                </a:lnTo>
                <a:lnTo>
                  <a:pt x="253" y="304"/>
                </a:lnTo>
                <a:lnTo>
                  <a:pt x="253" y="304"/>
                </a:lnTo>
                <a:lnTo>
                  <a:pt x="253" y="304"/>
                </a:lnTo>
                <a:lnTo>
                  <a:pt x="253" y="303"/>
                </a:lnTo>
                <a:lnTo>
                  <a:pt x="253" y="303"/>
                </a:lnTo>
                <a:lnTo>
                  <a:pt x="253" y="303"/>
                </a:lnTo>
                <a:lnTo>
                  <a:pt x="253" y="302"/>
                </a:lnTo>
                <a:lnTo>
                  <a:pt x="253" y="302"/>
                </a:lnTo>
                <a:lnTo>
                  <a:pt x="254" y="302"/>
                </a:lnTo>
                <a:lnTo>
                  <a:pt x="254" y="301"/>
                </a:lnTo>
                <a:lnTo>
                  <a:pt x="254" y="301"/>
                </a:lnTo>
                <a:lnTo>
                  <a:pt x="254" y="301"/>
                </a:lnTo>
                <a:lnTo>
                  <a:pt x="254" y="300"/>
                </a:lnTo>
                <a:lnTo>
                  <a:pt x="254" y="300"/>
                </a:lnTo>
                <a:lnTo>
                  <a:pt x="254" y="300"/>
                </a:lnTo>
                <a:lnTo>
                  <a:pt x="254" y="299"/>
                </a:lnTo>
                <a:lnTo>
                  <a:pt x="254" y="299"/>
                </a:lnTo>
                <a:lnTo>
                  <a:pt x="254" y="299"/>
                </a:lnTo>
                <a:lnTo>
                  <a:pt x="254" y="298"/>
                </a:lnTo>
                <a:lnTo>
                  <a:pt x="255" y="298"/>
                </a:lnTo>
                <a:lnTo>
                  <a:pt x="255" y="298"/>
                </a:lnTo>
                <a:lnTo>
                  <a:pt x="255" y="297"/>
                </a:lnTo>
                <a:lnTo>
                  <a:pt x="255" y="297"/>
                </a:lnTo>
                <a:lnTo>
                  <a:pt x="255" y="297"/>
                </a:lnTo>
                <a:lnTo>
                  <a:pt x="255" y="296"/>
                </a:lnTo>
                <a:lnTo>
                  <a:pt x="255" y="296"/>
                </a:lnTo>
                <a:lnTo>
                  <a:pt x="255" y="296"/>
                </a:lnTo>
                <a:lnTo>
                  <a:pt x="255" y="295"/>
                </a:lnTo>
                <a:lnTo>
                  <a:pt x="255" y="295"/>
                </a:lnTo>
                <a:lnTo>
                  <a:pt x="255" y="295"/>
                </a:lnTo>
                <a:lnTo>
                  <a:pt x="256" y="294"/>
                </a:lnTo>
                <a:lnTo>
                  <a:pt x="256" y="294"/>
                </a:lnTo>
                <a:lnTo>
                  <a:pt x="256" y="294"/>
                </a:lnTo>
                <a:lnTo>
                  <a:pt x="256" y="293"/>
                </a:lnTo>
                <a:lnTo>
                  <a:pt x="256" y="293"/>
                </a:lnTo>
                <a:lnTo>
                  <a:pt x="256" y="293"/>
                </a:lnTo>
                <a:lnTo>
                  <a:pt x="256" y="292"/>
                </a:lnTo>
                <a:lnTo>
                  <a:pt x="256" y="292"/>
                </a:lnTo>
                <a:lnTo>
                  <a:pt x="256" y="292"/>
                </a:lnTo>
                <a:lnTo>
                  <a:pt x="256" y="291"/>
                </a:lnTo>
                <a:lnTo>
                  <a:pt x="256" y="291"/>
                </a:lnTo>
                <a:lnTo>
                  <a:pt x="257" y="291"/>
                </a:lnTo>
                <a:lnTo>
                  <a:pt x="257" y="290"/>
                </a:lnTo>
                <a:lnTo>
                  <a:pt x="257" y="290"/>
                </a:lnTo>
                <a:lnTo>
                  <a:pt x="257" y="290"/>
                </a:lnTo>
                <a:lnTo>
                  <a:pt x="257" y="289"/>
                </a:lnTo>
                <a:lnTo>
                  <a:pt x="257" y="289"/>
                </a:lnTo>
                <a:lnTo>
                  <a:pt x="257" y="289"/>
                </a:lnTo>
                <a:lnTo>
                  <a:pt x="257" y="288"/>
                </a:lnTo>
                <a:lnTo>
                  <a:pt x="257" y="288"/>
                </a:lnTo>
                <a:lnTo>
                  <a:pt x="257" y="288"/>
                </a:lnTo>
                <a:lnTo>
                  <a:pt x="257" y="287"/>
                </a:lnTo>
                <a:lnTo>
                  <a:pt x="258" y="287"/>
                </a:lnTo>
                <a:lnTo>
                  <a:pt x="258" y="287"/>
                </a:lnTo>
                <a:lnTo>
                  <a:pt x="258" y="286"/>
                </a:lnTo>
                <a:lnTo>
                  <a:pt x="258" y="286"/>
                </a:lnTo>
                <a:lnTo>
                  <a:pt x="258" y="286"/>
                </a:lnTo>
                <a:lnTo>
                  <a:pt x="258" y="285"/>
                </a:lnTo>
                <a:lnTo>
                  <a:pt x="258" y="285"/>
                </a:lnTo>
                <a:lnTo>
                  <a:pt x="258" y="285"/>
                </a:lnTo>
                <a:lnTo>
                  <a:pt x="258" y="284"/>
                </a:lnTo>
                <a:lnTo>
                  <a:pt x="258" y="284"/>
                </a:lnTo>
                <a:lnTo>
                  <a:pt x="258" y="284"/>
                </a:lnTo>
                <a:lnTo>
                  <a:pt x="258" y="283"/>
                </a:lnTo>
                <a:lnTo>
                  <a:pt x="259" y="283"/>
                </a:lnTo>
                <a:lnTo>
                  <a:pt x="259" y="282"/>
                </a:lnTo>
                <a:lnTo>
                  <a:pt x="259" y="282"/>
                </a:lnTo>
                <a:lnTo>
                  <a:pt x="259" y="282"/>
                </a:lnTo>
                <a:lnTo>
                  <a:pt x="259" y="282"/>
                </a:lnTo>
                <a:lnTo>
                  <a:pt x="259" y="281"/>
                </a:lnTo>
                <a:lnTo>
                  <a:pt x="259" y="281"/>
                </a:lnTo>
                <a:lnTo>
                  <a:pt x="259" y="280"/>
                </a:lnTo>
                <a:lnTo>
                  <a:pt x="259" y="280"/>
                </a:lnTo>
                <a:lnTo>
                  <a:pt x="259" y="280"/>
                </a:lnTo>
                <a:lnTo>
                  <a:pt x="260" y="279"/>
                </a:lnTo>
                <a:lnTo>
                  <a:pt x="260" y="279"/>
                </a:lnTo>
                <a:lnTo>
                  <a:pt x="260" y="279"/>
                </a:lnTo>
                <a:lnTo>
                  <a:pt x="260" y="278"/>
                </a:lnTo>
                <a:lnTo>
                  <a:pt x="260" y="278"/>
                </a:lnTo>
                <a:lnTo>
                  <a:pt x="260" y="278"/>
                </a:lnTo>
                <a:lnTo>
                  <a:pt x="260" y="277"/>
                </a:lnTo>
                <a:lnTo>
                  <a:pt x="260" y="277"/>
                </a:lnTo>
                <a:lnTo>
                  <a:pt x="260" y="277"/>
                </a:lnTo>
                <a:lnTo>
                  <a:pt x="260" y="276"/>
                </a:lnTo>
                <a:lnTo>
                  <a:pt x="260" y="276"/>
                </a:lnTo>
                <a:lnTo>
                  <a:pt x="260" y="276"/>
                </a:lnTo>
                <a:lnTo>
                  <a:pt x="261" y="275"/>
                </a:lnTo>
                <a:lnTo>
                  <a:pt x="261" y="275"/>
                </a:lnTo>
                <a:lnTo>
                  <a:pt x="261" y="275"/>
                </a:lnTo>
                <a:lnTo>
                  <a:pt x="261" y="274"/>
                </a:lnTo>
                <a:lnTo>
                  <a:pt x="261" y="274"/>
                </a:lnTo>
                <a:lnTo>
                  <a:pt x="261" y="274"/>
                </a:lnTo>
                <a:lnTo>
                  <a:pt x="261" y="273"/>
                </a:lnTo>
                <a:lnTo>
                  <a:pt x="261" y="273"/>
                </a:lnTo>
                <a:lnTo>
                  <a:pt x="261" y="273"/>
                </a:lnTo>
                <a:lnTo>
                  <a:pt x="261" y="272"/>
                </a:lnTo>
                <a:lnTo>
                  <a:pt x="262" y="272"/>
                </a:lnTo>
                <a:lnTo>
                  <a:pt x="262" y="272"/>
                </a:lnTo>
                <a:lnTo>
                  <a:pt x="262" y="271"/>
                </a:lnTo>
                <a:lnTo>
                  <a:pt x="262" y="271"/>
                </a:lnTo>
                <a:lnTo>
                  <a:pt x="262" y="271"/>
                </a:lnTo>
                <a:lnTo>
                  <a:pt x="262" y="270"/>
                </a:lnTo>
                <a:lnTo>
                  <a:pt x="262" y="270"/>
                </a:lnTo>
                <a:lnTo>
                  <a:pt x="262" y="270"/>
                </a:lnTo>
                <a:lnTo>
                  <a:pt x="262" y="269"/>
                </a:lnTo>
                <a:lnTo>
                  <a:pt x="262" y="269"/>
                </a:lnTo>
                <a:lnTo>
                  <a:pt x="262" y="268"/>
                </a:lnTo>
                <a:lnTo>
                  <a:pt x="263" y="268"/>
                </a:lnTo>
                <a:lnTo>
                  <a:pt x="263" y="268"/>
                </a:lnTo>
                <a:lnTo>
                  <a:pt x="263" y="267"/>
                </a:lnTo>
                <a:lnTo>
                  <a:pt x="263" y="267"/>
                </a:lnTo>
                <a:lnTo>
                  <a:pt x="263" y="267"/>
                </a:lnTo>
                <a:lnTo>
                  <a:pt x="263" y="266"/>
                </a:lnTo>
                <a:lnTo>
                  <a:pt x="263" y="266"/>
                </a:lnTo>
                <a:lnTo>
                  <a:pt x="263" y="266"/>
                </a:lnTo>
                <a:lnTo>
                  <a:pt x="263" y="265"/>
                </a:lnTo>
                <a:lnTo>
                  <a:pt x="263" y="265"/>
                </a:lnTo>
                <a:lnTo>
                  <a:pt x="263" y="265"/>
                </a:lnTo>
                <a:lnTo>
                  <a:pt x="264" y="264"/>
                </a:lnTo>
                <a:lnTo>
                  <a:pt x="264" y="264"/>
                </a:lnTo>
                <a:lnTo>
                  <a:pt x="264" y="264"/>
                </a:lnTo>
                <a:lnTo>
                  <a:pt x="264" y="263"/>
                </a:lnTo>
                <a:lnTo>
                  <a:pt x="264" y="263"/>
                </a:lnTo>
                <a:lnTo>
                  <a:pt x="264" y="263"/>
                </a:lnTo>
                <a:lnTo>
                  <a:pt x="264" y="262"/>
                </a:lnTo>
                <a:lnTo>
                  <a:pt x="264" y="262"/>
                </a:lnTo>
                <a:lnTo>
                  <a:pt x="264" y="262"/>
                </a:lnTo>
                <a:lnTo>
                  <a:pt x="264" y="261"/>
                </a:lnTo>
                <a:lnTo>
                  <a:pt x="264" y="261"/>
                </a:lnTo>
                <a:lnTo>
                  <a:pt x="265" y="261"/>
                </a:lnTo>
                <a:lnTo>
                  <a:pt x="265" y="260"/>
                </a:lnTo>
                <a:lnTo>
                  <a:pt x="265" y="260"/>
                </a:lnTo>
                <a:lnTo>
                  <a:pt x="265" y="260"/>
                </a:lnTo>
                <a:lnTo>
                  <a:pt x="265" y="259"/>
                </a:lnTo>
                <a:lnTo>
                  <a:pt x="265" y="259"/>
                </a:lnTo>
                <a:lnTo>
                  <a:pt x="265" y="259"/>
                </a:lnTo>
                <a:lnTo>
                  <a:pt x="265" y="258"/>
                </a:lnTo>
                <a:lnTo>
                  <a:pt x="265" y="258"/>
                </a:lnTo>
                <a:lnTo>
                  <a:pt x="265" y="257"/>
                </a:lnTo>
                <a:lnTo>
                  <a:pt x="265" y="257"/>
                </a:lnTo>
                <a:lnTo>
                  <a:pt x="266" y="257"/>
                </a:lnTo>
                <a:lnTo>
                  <a:pt x="266" y="256"/>
                </a:lnTo>
                <a:lnTo>
                  <a:pt x="266" y="256"/>
                </a:lnTo>
                <a:lnTo>
                  <a:pt x="266" y="256"/>
                </a:lnTo>
                <a:lnTo>
                  <a:pt x="266" y="255"/>
                </a:lnTo>
                <a:lnTo>
                  <a:pt x="266" y="255"/>
                </a:lnTo>
                <a:lnTo>
                  <a:pt x="266" y="255"/>
                </a:lnTo>
                <a:lnTo>
                  <a:pt x="266" y="254"/>
                </a:lnTo>
                <a:lnTo>
                  <a:pt x="266" y="254"/>
                </a:lnTo>
                <a:lnTo>
                  <a:pt x="266" y="254"/>
                </a:lnTo>
                <a:lnTo>
                  <a:pt x="266" y="253"/>
                </a:lnTo>
                <a:lnTo>
                  <a:pt x="267" y="253"/>
                </a:lnTo>
                <a:lnTo>
                  <a:pt x="267" y="253"/>
                </a:lnTo>
                <a:lnTo>
                  <a:pt x="267" y="252"/>
                </a:lnTo>
                <a:lnTo>
                  <a:pt x="267" y="252"/>
                </a:lnTo>
                <a:lnTo>
                  <a:pt x="267" y="252"/>
                </a:lnTo>
                <a:lnTo>
                  <a:pt x="267" y="251"/>
                </a:lnTo>
                <a:lnTo>
                  <a:pt x="267" y="251"/>
                </a:lnTo>
                <a:lnTo>
                  <a:pt x="267" y="251"/>
                </a:lnTo>
                <a:lnTo>
                  <a:pt x="267" y="250"/>
                </a:lnTo>
                <a:lnTo>
                  <a:pt x="267" y="250"/>
                </a:lnTo>
                <a:lnTo>
                  <a:pt x="267" y="249"/>
                </a:lnTo>
                <a:lnTo>
                  <a:pt x="268" y="249"/>
                </a:lnTo>
                <a:lnTo>
                  <a:pt x="268" y="249"/>
                </a:lnTo>
                <a:lnTo>
                  <a:pt x="268" y="248"/>
                </a:lnTo>
                <a:lnTo>
                  <a:pt x="268" y="248"/>
                </a:lnTo>
                <a:lnTo>
                  <a:pt x="268" y="248"/>
                </a:lnTo>
                <a:lnTo>
                  <a:pt x="268" y="247"/>
                </a:lnTo>
                <a:lnTo>
                  <a:pt x="268" y="247"/>
                </a:lnTo>
                <a:lnTo>
                  <a:pt x="268" y="247"/>
                </a:lnTo>
                <a:lnTo>
                  <a:pt x="268" y="246"/>
                </a:lnTo>
                <a:lnTo>
                  <a:pt x="268" y="246"/>
                </a:lnTo>
                <a:lnTo>
                  <a:pt x="268" y="246"/>
                </a:lnTo>
                <a:lnTo>
                  <a:pt x="269" y="245"/>
                </a:lnTo>
                <a:lnTo>
                  <a:pt x="269" y="245"/>
                </a:lnTo>
                <a:lnTo>
                  <a:pt x="269" y="245"/>
                </a:lnTo>
                <a:lnTo>
                  <a:pt x="269" y="244"/>
                </a:lnTo>
                <a:lnTo>
                  <a:pt x="269" y="244"/>
                </a:lnTo>
                <a:lnTo>
                  <a:pt x="269" y="244"/>
                </a:lnTo>
                <a:lnTo>
                  <a:pt x="269" y="243"/>
                </a:lnTo>
                <a:lnTo>
                  <a:pt x="269" y="243"/>
                </a:lnTo>
                <a:lnTo>
                  <a:pt x="269" y="243"/>
                </a:lnTo>
                <a:lnTo>
                  <a:pt x="269" y="242"/>
                </a:lnTo>
                <a:lnTo>
                  <a:pt x="270" y="242"/>
                </a:lnTo>
                <a:lnTo>
                  <a:pt x="270" y="242"/>
                </a:lnTo>
                <a:lnTo>
                  <a:pt x="270" y="241"/>
                </a:lnTo>
                <a:lnTo>
                  <a:pt x="270" y="241"/>
                </a:lnTo>
                <a:lnTo>
                  <a:pt x="270" y="240"/>
                </a:lnTo>
                <a:lnTo>
                  <a:pt x="270" y="240"/>
                </a:lnTo>
                <a:lnTo>
                  <a:pt x="270" y="240"/>
                </a:lnTo>
                <a:lnTo>
                  <a:pt x="270" y="239"/>
                </a:lnTo>
                <a:lnTo>
                  <a:pt x="270" y="239"/>
                </a:lnTo>
                <a:lnTo>
                  <a:pt x="270" y="239"/>
                </a:lnTo>
                <a:lnTo>
                  <a:pt x="270" y="238"/>
                </a:lnTo>
                <a:lnTo>
                  <a:pt x="270" y="238"/>
                </a:lnTo>
                <a:lnTo>
                  <a:pt x="271" y="238"/>
                </a:lnTo>
                <a:lnTo>
                  <a:pt x="271" y="237"/>
                </a:lnTo>
                <a:lnTo>
                  <a:pt x="271" y="237"/>
                </a:lnTo>
                <a:lnTo>
                  <a:pt x="271" y="237"/>
                </a:lnTo>
                <a:lnTo>
                  <a:pt x="271" y="236"/>
                </a:lnTo>
                <a:lnTo>
                  <a:pt x="271" y="236"/>
                </a:lnTo>
                <a:lnTo>
                  <a:pt x="271" y="236"/>
                </a:lnTo>
                <a:lnTo>
                  <a:pt x="271" y="235"/>
                </a:lnTo>
                <a:lnTo>
                  <a:pt x="271" y="235"/>
                </a:lnTo>
                <a:lnTo>
                  <a:pt x="271" y="235"/>
                </a:lnTo>
                <a:lnTo>
                  <a:pt x="271" y="234"/>
                </a:lnTo>
                <a:lnTo>
                  <a:pt x="272" y="234"/>
                </a:lnTo>
                <a:lnTo>
                  <a:pt x="272" y="234"/>
                </a:lnTo>
                <a:lnTo>
                  <a:pt x="272" y="233"/>
                </a:lnTo>
                <a:lnTo>
                  <a:pt x="272" y="233"/>
                </a:lnTo>
                <a:lnTo>
                  <a:pt x="272" y="232"/>
                </a:lnTo>
                <a:lnTo>
                  <a:pt x="272" y="232"/>
                </a:lnTo>
                <a:lnTo>
                  <a:pt x="272" y="232"/>
                </a:lnTo>
                <a:lnTo>
                  <a:pt x="272" y="231"/>
                </a:lnTo>
                <a:lnTo>
                  <a:pt x="272" y="231"/>
                </a:lnTo>
                <a:lnTo>
                  <a:pt x="272" y="231"/>
                </a:lnTo>
                <a:lnTo>
                  <a:pt x="272" y="230"/>
                </a:lnTo>
                <a:lnTo>
                  <a:pt x="273" y="230"/>
                </a:lnTo>
                <a:lnTo>
                  <a:pt x="273" y="230"/>
                </a:lnTo>
                <a:lnTo>
                  <a:pt x="273" y="229"/>
                </a:lnTo>
                <a:lnTo>
                  <a:pt x="273" y="229"/>
                </a:lnTo>
                <a:lnTo>
                  <a:pt x="273" y="229"/>
                </a:lnTo>
                <a:lnTo>
                  <a:pt x="273" y="228"/>
                </a:lnTo>
                <a:lnTo>
                  <a:pt x="273" y="228"/>
                </a:lnTo>
                <a:lnTo>
                  <a:pt x="273" y="228"/>
                </a:lnTo>
                <a:lnTo>
                  <a:pt x="273" y="227"/>
                </a:lnTo>
                <a:lnTo>
                  <a:pt x="273" y="227"/>
                </a:lnTo>
                <a:lnTo>
                  <a:pt x="273" y="226"/>
                </a:lnTo>
                <a:lnTo>
                  <a:pt x="274" y="226"/>
                </a:lnTo>
                <a:lnTo>
                  <a:pt x="274" y="226"/>
                </a:lnTo>
                <a:lnTo>
                  <a:pt x="274" y="225"/>
                </a:lnTo>
                <a:lnTo>
                  <a:pt x="274" y="225"/>
                </a:lnTo>
                <a:lnTo>
                  <a:pt x="274" y="225"/>
                </a:lnTo>
                <a:lnTo>
                  <a:pt x="274" y="224"/>
                </a:lnTo>
                <a:lnTo>
                  <a:pt x="274" y="224"/>
                </a:lnTo>
                <a:lnTo>
                  <a:pt x="274" y="224"/>
                </a:lnTo>
                <a:lnTo>
                  <a:pt x="274" y="223"/>
                </a:lnTo>
                <a:lnTo>
                  <a:pt x="274" y="223"/>
                </a:lnTo>
                <a:lnTo>
                  <a:pt x="274" y="223"/>
                </a:lnTo>
                <a:lnTo>
                  <a:pt x="275" y="222"/>
                </a:lnTo>
                <a:lnTo>
                  <a:pt x="275" y="222"/>
                </a:lnTo>
                <a:lnTo>
                  <a:pt x="275" y="222"/>
                </a:lnTo>
                <a:lnTo>
                  <a:pt x="275" y="221"/>
                </a:lnTo>
                <a:lnTo>
                  <a:pt x="275" y="221"/>
                </a:lnTo>
                <a:lnTo>
                  <a:pt x="275" y="221"/>
                </a:lnTo>
                <a:lnTo>
                  <a:pt x="275" y="220"/>
                </a:lnTo>
                <a:lnTo>
                  <a:pt x="275" y="220"/>
                </a:lnTo>
                <a:lnTo>
                  <a:pt x="275" y="220"/>
                </a:lnTo>
                <a:lnTo>
                  <a:pt x="275" y="219"/>
                </a:lnTo>
                <a:lnTo>
                  <a:pt x="275" y="219"/>
                </a:lnTo>
                <a:lnTo>
                  <a:pt x="276" y="219"/>
                </a:lnTo>
                <a:lnTo>
                  <a:pt x="276" y="218"/>
                </a:lnTo>
                <a:lnTo>
                  <a:pt x="276" y="218"/>
                </a:lnTo>
                <a:lnTo>
                  <a:pt x="276" y="217"/>
                </a:lnTo>
                <a:lnTo>
                  <a:pt x="276" y="217"/>
                </a:lnTo>
                <a:lnTo>
                  <a:pt x="276" y="217"/>
                </a:lnTo>
                <a:lnTo>
                  <a:pt x="276" y="216"/>
                </a:lnTo>
                <a:lnTo>
                  <a:pt x="276" y="216"/>
                </a:lnTo>
                <a:lnTo>
                  <a:pt x="276" y="216"/>
                </a:lnTo>
                <a:lnTo>
                  <a:pt x="276" y="215"/>
                </a:lnTo>
                <a:lnTo>
                  <a:pt x="276" y="215"/>
                </a:lnTo>
                <a:lnTo>
                  <a:pt x="277" y="215"/>
                </a:lnTo>
                <a:lnTo>
                  <a:pt x="277" y="214"/>
                </a:lnTo>
                <a:lnTo>
                  <a:pt x="277" y="214"/>
                </a:lnTo>
                <a:lnTo>
                  <a:pt x="277" y="214"/>
                </a:lnTo>
                <a:lnTo>
                  <a:pt x="277" y="213"/>
                </a:lnTo>
                <a:lnTo>
                  <a:pt x="277" y="213"/>
                </a:lnTo>
                <a:lnTo>
                  <a:pt x="277" y="213"/>
                </a:lnTo>
                <a:lnTo>
                  <a:pt x="277" y="212"/>
                </a:lnTo>
                <a:lnTo>
                  <a:pt x="277" y="212"/>
                </a:lnTo>
                <a:lnTo>
                  <a:pt x="277" y="212"/>
                </a:lnTo>
                <a:lnTo>
                  <a:pt x="277" y="211"/>
                </a:lnTo>
                <a:lnTo>
                  <a:pt x="278" y="211"/>
                </a:lnTo>
                <a:lnTo>
                  <a:pt x="278" y="211"/>
                </a:lnTo>
                <a:lnTo>
                  <a:pt x="278" y="210"/>
                </a:lnTo>
                <a:lnTo>
                  <a:pt x="278" y="210"/>
                </a:lnTo>
                <a:lnTo>
                  <a:pt x="278" y="209"/>
                </a:lnTo>
                <a:lnTo>
                  <a:pt x="278" y="209"/>
                </a:lnTo>
                <a:lnTo>
                  <a:pt x="278" y="209"/>
                </a:lnTo>
                <a:lnTo>
                  <a:pt x="278" y="208"/>
                </a:lnTo>
                <a:lnTo>
                  <a:pt x="278" y="208"/>
                </a:lnTo>
                <a:lnTo>
                  <a:pt x="278" y="208"/>
                </a:lnTo>
                <a:lnTo>
                  <a:pt x="278" y="207"/>
                </a:lnTo>
                <a:lnTo>
                  <a:pt x="279" y="207"/>
                </a:lnTo>
                <a:lnTo>
                  <a:pt x="279" y="207"/>
                </a:lnTo>
                <a:lnTo>
                  <a:pt x="279" y="206"/>
                </a:lnTo>
                <a:lnTo>
                  <a:pt x="279" y="206"/>
                </a:lnTo>
                <a:lnTo>
                  <a:pt x="279" y="206"/>
                </a:lnTo>
                <a:lnTo>
                  <a:pt x="279" y="205"/>
                </a:lnTo>
                <a:lnTo>
                  <a:pt x="279" y="205"/>
                </a:lnTo>
                <a:lnTo>
                  <a:pt x="279" y="205"/>
                </a:lnTo>
                <a:lnTo>
                  <a:pt x="279" y="204"/>
                </a:lnTo>
                <a:lnTo>
                  <a:pt x="279" y="204"/>
                </a:lnTo>
                <a:lnTo>
                  <a:pt x="279" y="203"/>
                </a:lnTo>
                <a:lnTo>
                  <a:pt x="280" y="203"/>
                </a:lnTo>
                <a:lnTo>
                  <a:pt x="280" y="203"/>
                </a:lnTo>
                <a:lnTo>
                  <a:pt x="280" y="203"/>
                </a:lnTo>
                <a:lnTo>
                  <a:pt x="280" y="202"/>
                </a:lnTo>
                <a:lnTo>
                  <a:pt x="280" y="202"/>
                </a:lnTo>
                <a:lnTo>
                  <a:pt x="280" y="201"/>
                </a:lnTo>
                <a:lnTo>
                  <a:pt x="280" y="201"/>
                </a:lnTo>
                <a:lnTo>
                  <a:pt x="280" y="201"/>
                </a:lnTo>
                <a:lnTo>
                  <a:pt x="280" y="200"/>
                </a:lnTo>
                <a:lnTo>
                  <a:pt x="280" y="200"/>
                </a:lnTo>
                <a:lnTo>
                  <a:pt x="281" y="200"/>
                </a:lnTo>
                <a:lnTo>
                  <a:pt x="281" y="199"/>
                </a:lnTo>
                <a:lnTo>
                  <a:pt x="281" y="199"/>
                </a:lnTo>
                <a:lnTo>
                  <a:pt x="281" y="199"/>
                </a:lnTo>
                <a:lnTo>
                  <a:pt x="281" y="198"/>
                </a:lnTo>
                <a:lnTo>
                  <a:pt x="281" y="198"/>
                </a:lnTo>
                <a:lnTo>
                  <a:pt x="281" y="198"/>
                </a:lnTo>
                <a:lnTo>
                  <a:pt x="281" y="197"/>
                </a:lnTo>
                <a:lnTo>
                  <a:pt x="281" y="197"/>
                </a:lnTo>
                <a:lnTo>
                  <a:pt x="281" y="197"/>
                </a:lnTo>
                <a:lnTo>
                  <a:pt x="281" y="196"/>
                </a:lnTo>
                <a:lnTo>
                  <a:pt x="281" y="196"/>
                </a:lnTo>
                <a:lnTo>
                  <a:pt x="282" y="196"/>
                </a:lnTo>
                <a:lnTo>
                  <a:pt x="282" y="195"/>
                </a:lnTo>
                <a:lnTo>
                  <a:pt x="282" y="195"/>
                </a:lnTo>
                <a:lnTo>
                  <a:pt x="282" y="195"/>
                </a:lnTo>
                <a:lnTo>
                  <a:pt x="282" y="194"/>
                </a:lnTo>
                <a:lnTo>
                  <a:pt x="282" y="194"/>
                </a:lnTo>
                <a:lnTo>
                  <a:pt x="282" y="194"/>
                </a:lnTo>
                <a:lnTo>
                  <a:pt x="282" y="193"/>
                </a:lnTo>
                <a:lnTo>
                  <a:pt x="282" y="193"/>
                </a:lnTo>
                <a:lnTo>
                  <a:pt x="282" y="192"/>
                </a:lnTo>
                <a:lnTo>
                  <a:pt x="283" y="192"/>
                </a:lnTo>
                <a:lnTo>
                  <a:pt x="283" y="192"/>
                </a:lnTo>
                <a:lnTo>
                  <a:pt x="283" y="191"/>
                </a:lnTo>
                <a:lnTo>
                  <a:pt x="283" y="191"/>
                </a:lnTo>
                <a:lnTo>
                  <a:pt x="283" y="191"/>
                </a:lnTo>
                <a:lnTo>
                  <a:pt x="283" y="190"/>
                </a:lnTo>
                <a:lnTo>
                  <a:pt x="283" y="190"/>
                </a:lnTo>
                <a:lnTo>
                  <a:pt x="283" y="190"/>
                </a:lnTo>
                <a:lnTo>
                  <a:pt x="283" y="189"/>
                </a:lnTo>
                <a:lnTo>
                  <a:pt x="283" y="189"/>
                </a:lnTo>
                <a:lnTo>
                  <a:pt x="283" y="189"/>
                </a:lnTo>
                <a:lnTo>
                  <a:pt x="283" y="188"/>
                </a:lnTo>
                <a:lnTo>
                  <a:pt x="284" y="188"/>
                </a:lnTo>
                <a:lnTo>
                  <a:pt x="284" y="188"/>
                </a:lnTo>
                <a:lnTo>
                  <a:pt x="284" y="187"/>
                </a:lnTo>
                <a:lnTo>
                  <a:pt x="284" y="187"/>
                </a:lnTo>
                <a:lnTo>
                  <a:pt x="284" y="187"/>
                </a:lnTo>
                <a:lnTo>
                  <a:pt x="284" y="186"/>
                </a:lnTo>
                <a:lnTo>
                  <a:pt x="284" y="186"/>
                </a:lnTo>
                <a:lnTo>
                  <a:pt x="284" y="186"/>
                </a:lnTo>
                <a:lnTo>
                  <a:pt x="284" y="185"/>
                </a:lnTo>
                <a:lnTo>
                  <a:pt x="284" y="185"/>
                </a:lnTo>
                <a:lnTo>
                  <a:pt x="285" y="184"/>
                </a:lnTo>
                <a:lnTo>
                  <a:pt x="285" y="184"/>
                </a:lnTo>
                <a:lnTo>
                  <a:pt x="285" y="184"/>
                </a:lnTo>
                <a:lnTo>
                  <a:pt x="285" y="184"/>
                </a:lnTo>
                <a:lnTo>
                  <a:pt x="285" y="183"/>
                </a:lnTo>
                <a:lnTo>
                  <a:pt x="285" y="183"/>
                </a:lnTo>
                <a:lnTo>
                  <a:pt x="285" y="182"/>
                </a:lnTo>
                <a:lnTo>
                  <a:pt x="285" y="182"/>
                </a:lnTo>
                <a:lnTo>
                  <a:pt x="285" y="182"/>
                </a:lnTo>
                <a:lnTo>
                  <a:pt x="285" y="181"/>
                </a:lnTo>
                <a:lnTo>
                  <a:pt x="285" y="181"/>
                </a:lnTo>
                <a:lnTo>
                  <a:pt x="285" y="181"/>
                </a:lnTo>
                <a:lnTo>
                  <a:pt x="286" y="180"/>
                </a:lnTo>
                <a:lnTo>
                  <a:pt x="286" y="180"/>
                </a:lnTo>
                <a:lnTo>
                  <a:pt x="286" y="180"/>
                </a:lnTo>
                <a:lnTo>
                  <a:pt x="286" y="179"/>
                </a:lnTo>
                <a:lnTo>
                  <a:pt x="286" y="179"/>
                </a:lnTo>
                <a:lnTo>
                  <a:pt x="286" y="179"/>
                </a:lnTo>
                <a:lnTo>
                  <a:pt x="286" y="178"/>
                </a:lnTo>
                <a:lnTo>
                  <a:pt x="286" y="178"/>
                </a:lnTo>
                <a:lnTo>
                  <a:pt x="286" y="178"/>
                </a:lnTo>
                <a:lnTo>
                  <a:pt x="286" y="177"/>
                </a:lnTo>
                <a:lnTo>
                  <a:pt x="286" y="177"/>
                </a:lnTo>
                <a:lnTo>
                  <a:pt x="287" y="177"/>
                </a:lnTo>
                <a:lnTo>
                  <a:pt x="287" y="176"/>
                </a:lnTo>
                <a:lnTo>
                  <a:pt x="287" y="176"/>
                </a:lnTo>
                <a:lnTo>
                  <a:pt x="287" y="176"/>
                </a:lnTo>
                <a:lnTo>
                  <a:pt x="287" y="175"/>
                </a:lnTo>
                <a:lnTo>
                  <a:pt x="287" y="175"/>
                </a:lnTo>
                <a:lnTo>
                  <a:pt x="287" y="175"/>
                </a:lnTo>
                <a:lnTo>
                  <a:pt x="287" y="174"/>
                </a:lnTo>
                <a:lnTo>
                  <a:pt x="287" y="174"/>
                </a:lnTo>
                <a:lnTo>
                  <a:pt x="287" y="174"/>
                </a:lnTo>
                <a:lnTo>
                  <a:pt x="287" y="173"/>
                </a:lnTo>
                <a:lnTo>
                  <a:pt x="288" y="173"/>
                </a:lnTo>
                <a:lnTo>
                  <a:pt x="288" y="173"/>
                </a:lnTo>
                <a:lnTo>
                  <a:pt x="288" y="172"/>
                </a:lnTo>
                <a:lnTo>
                  <a:pt x="288" y="172"/>
                </a:lnTo>
                <a:lnTo>
                  <a:pt x="288" y="172"/>
                </a:lnTo>
                <a:lnTo>
                  <a:pt x="288" y="171"/>
                </a:lnTo>
                <a:lnTo>
                  <a:pt x="288" y="171"/>
                </a:lnTo>
                <a:lnTo>
                  <a:pt x="288" y="171"/>
                </a:lnTo>
                <a:lnTo>
                  <a:pt x="288" y="170"/>
                </a:lnTo>
                <a:lnTo>
                  <a:pt x="288" y="170"/>
                </a:lnTo>
                <a:lnTo>
                  <a:pt x="288" y="169"/>
                </a:lnTo>
                <a:lnTo>
                  <a:pt x="289" y="169"/>
                </a:lnTo>
                <a:lnTo>
                  <a:pt x="289" y="169"/>
                </a:lnTo>
                <a:lnTo>
                  <a:pt x="289" y="169"/>
                </a:lnTo>
                <a:lnTo>
                  <a:pt x="289" y="168"/>
                </a:lnTo>
                <a:lnTo>
                  <a:pt x="289" y="168"/>
                </a:lnTo>
                <a:lnTo>
                  <a:pt x="289" y="167"/>
                </a:lnTo>
                <a:lnTo>
                  <a:pt x="289" y="167"/>
                </a:lnTo>
                <a:lnTo>
                  <a:pt x="289" y="167"/>
                </a:lnTo>
                <a:lnTo>
                  <a:pt x="289" y="166"/>
                </a:lnTo>
                <a:lnTo>
                  <a:pt x="289" y="166"/>
                </a:lnTo>
                <a:lnTo>
                  <a:pt x="290" y="166"/>
                </a:lnTo>
                <a:lnTo>
                  <a:pt x="290" y="165"/>
                </a:lnTo>
                <a:lnTo>
                  <a:pt x="290" y="165"/>
                </a:lnTo>
                <a:lnTo>
                  <a:pt x="290" y="165"/>
                </a:lnTo>
                <a:lnTo>
                  <a:pt x="290" y="164"/>
                </a:lnTo>
                <a:lnTo>
                  <a:pt x="290" y="164"/>
                </a:lnTo>
                <a:lnTo>
                  <a:pt x="290" y="164"/>
                </a:lnTo>
                <a:lnTo>
                  <a:pt x="290" y="163"/>
                </a:lnTo>
                <a:lnTo>
                  <a:pt x="290" y="163"/>
                </a:lnTo>
                <a:lnTo>
                  <a:pt x="290" y="163"/>
                </a:lnTo>
                <a:lnTo>
                  <a:pt x="290" y="162"/>
                </a:lnTo>
                <a:lnTo>
                  <a:pt x="290" y="162"/>
                </a:lnTo>
                <a:lnTo>
                  <a:pt x="291" y="162"/>
                </a:lnTo>
                <a:lnTo>
                  <a:pt x="291" y="161"/>
                </a:lnTo>
                <a:lnTo>
                  <a:pt x="291" y="161"/>
                </a:lnTo>
                <a:lnTo>
                  <a:pt x="291" y="161"/>
                </a:lnTo>
                <a:lnTo>
                  <a:pt x="291" y="160"/>
                </a:lnTo>
                <a:lnTo>
                  <a:pt x="291" y="160"/>
                </a:lnTo>
                <a:lnTo>
                  <a:pt x="291" y="160"/>
                </a:lnTo>
                <a:lnTo>
                  <a:pt x="291" y="159"/>
                </a:lnTo>
                <a:lnTo>
                  <a:pt x="291" y="159"/>
                </a:lnTo>
                <a:lnTo>
                  <a:pt x="291" y="159"/>
                </a:lnTo>
                <a:lnTo>
                  <a:pt x="292" y="158"/>
                </a:lnTo>
                <a:lnTo>
                  <a:pt x="292" y="158"/>
                </a:lnTo>
                <a:lnTo>
                  <a:pt x="292" y="158"/>
                </a:lnTo>
                <a:lnTo>
                  <a:pt x="292" y="157"/>
                </a:lnTo>
                <a:lnTo>
                  <a:pt x="292" y="157"/>
                </a:lnTo>
                <a:lnTo>
                  <a:pt x="292" y="157"/>
                </a:lnTo>
                <a:lnTo>
                  <a:pt x="292" y="156"/>
                </a:lnTo>
                <a:lnTo>
                  <a:pt x="292" y="156"/>
                </a:lnTo>
                <a:lnTo>
                  <a:pt x="292" y="156"/>
                </a:lnTo>
                <a:lnTo>
                  <a:pt x="292" y="155"/>
                </a:lnTo>
                <a:lnTo>
                  <a:pt x="292" y="155"/>
                </a:lnTo>
                <a:lnTo>
                  <a:pt x="292" y="155"/>
                </a:lnTo>
                <a:lnTo>
                  <a:pt x="293" y="154"/>
                </a:lnTo>
                <a:lnTo>
                  <a:pt x="293" y="154"/>
                </a:lnTo>
                <a:lnTo>
                  <a:pt x="293" y="154"/>
                </a:lnTo>
                <a:lnTo>
                  <a:pt x="293" y="153"/>
                </a:lnTo>
                <a:lnTo>
                  <a:pt x="293" y="153"/>
                </a:lnTo>
                <a:lnTo>
                  <a:pt x="293" y="153"/>
                </a:lnTo>
                <a:lnTo>
                  <a:pt x="293" y="152"/>
                </a:lnTo>
                <a:lnTo>
                  <a:pt x="293" y="152"/>
                </a:lnTo>
                <a:lnTo>
                  <a:pt x="293" y="152"/>
                </a:lnTo>
                <a:lnTo>
                  <a:pt x="293" y="151"/>
                </a:lnTo>
                <a:lnTo>
                  <a:pt x="294" y="151"/>
                </a:lnTo>
                <a:lnTo>
                  <a:pt x="294" y="151"/>
                </a:lnTo>
                <a:lnTo>
                  <a:pt x="294" y="150"/>
                </a:lnTo>
                <a:lnTo>
                  <a:pt x="294" y="150"/>
                </a:lnTo>
                <a:lnTo>
                  <a:pt x="294" y="150"/>
                </a:lnTo>
                <a:lnTo>
                  <a:pt x="294" y="149"/>
                </a:lnTo>
                <a:lnTo>
                  <a:pt x="294" y="149"/>
                </a:lnTo>
                <a:lnTo>
                  <a:pt x="294" y="149"/>
                </a:lnTo>
                <a:lnTo>
                  <a:pt x="294" y="148"/>
                </a:lnTo>
                <a:lnTo>
                  <a:pt x="294" y="148"/>
                </a:lnTo>
                <a:lnTo>
                  <a:pt x="294" y="148"/>
                </a:lnTo>
                <a:lnTo>
                  <a:pt x="294" y="147"/>
                </a:lnTo>
                <a:lnTo>
                  <a:pt x="295" y="147"/>
                </a:lnTo>
                <a:lnTo>
                  <a:pt x="295" y="147"/>
                </a:lnTo>
                <a:lnTo>
                  <a:pt x="295" y="146"/>
                </a:lnTo>
                <a:lnTo>
                  <a:pt x="295" y="146"/>
                </a:lnTo>
                <a:lnTo>
                  <a:pt x="295" y="146"/>
                </a:lnTo>
                <a:lnTo>
                  <a:pt x="295" y="146"/>
                </a:lnTo>
                <a:lnTo>
                  <a:pt x="295" y="145"/>
                </a:lnTo>
                <a:lnTo>
                  <a:pt x="295" y="145"/>
                </a:lnTo>
                <a:lnTo>
                  <a:pt x="295" y="144"/>
                </a:lnTo>
                <a:lnTo>
                  <a:pt x="295" y="144"/>
                </a:lnTo>
                <a:lnTo>
                  <a:pt x="296" y="144"/>
                </a:lnTo>
                <a:lnTo>
                  <a:pt x="296" y="144"/>
                </a:lnTo>
                <a:lnTo>
                  <a:pt x="296" y="143"/>
                </a:lnTo>
                <a:lnTo>
                  <a:pt x="296" y="143"/>
                </a:lnTo>
                <a:lnTo>
                  <a:pt x="296" y="142"/>
                </a:lnTo>
                <a:lnTo>
                  <a:pt x="296" y="142"/>
                </a:lnTo>
                <a:lnTo>
                  <a:pt x="296" y="142"/>
                </a:lnTo>
                <a:lnTo>
                  <a:pt x="296" y="142"/>
                </a:lnTo>
                <a:lnTo>
                  <a:pt x="296" y="141"/>
                </a:lnTo>
                <a:lnTo>
                  <a:pt x="296" y="141"/>
                </a:lnTo>
                <a:lnTo>
                  <a:pt x="296" y="141"/>
                </a:lnTo>
                <a:lnTo>
                  <a:pt x="296" y="140"/>
                </a:lnTo>
                <a:lnTo>
                  <a:pt x="297" y="140"/>
                </a:lnTo>
                <a:lnTo>
                  <a:pt x="297" y="140"/>
                </a:lnTo>
                <a:lnTo>
                  <a:pt x="297" y="139"/>
                </a:lnTo>
                <a:lnTo>
                  <a:pt x="297" y="139"/>
                </a:lnTo>
                <a:lnTo>
                  <a:pt x="297" y="139"/>
                </a:lnTo>
                <a:lnTo>
                  <a:pt x="297" y="138"/>
                </a:lnTo>
                <a:lnTo>
                  <a:pt x="297" y="138"/>
                </a:lnTo>
                <a:lnTo>
                  <a:pt x="297" y="138"/>
                </a:lnTo>
                <a:lnTo>
                  <a:pt x="297" y="137"/>
                </a:lnTo>
                <a:lnTo>
                  <a:pt x="297" y="137"/>
                </a:lnTo>
                <a:lnTo>
                  <a:pt x="298" y="137"/>
                </a:lnTo>
                <a:lnTo>
                  <a:pt x="298" y="136"/>
                </a:lnTo>
                <a:lnTo>
                  <a:pt x="298" y="136"/>
                </a:lnTo>
                <a:lnTo>
                  <a:pt x="298" y="136"/>
                </a:lnTo>
                <a:lnTo>
                  <a:pt x="298" y="135"/>
                </a:lnTo>
                <a:lnTo>
                  <a:pt x="298" y="135"/>
                </a:lnTo>
                <a:lnTo>
                  <a:pt x="298" y="135"/>
                </a:lnTo>
                <a:lnTo>
                  <a:pt x="298" y="134"/>
                </a:lnTo>
                <a:lnTo>
                  <a:pt x="298" y="134"/>
                </a:lnTo>
                <a:lnTo>
                  <a:pt x="298" y="134"/>
                </a:lnTo>
                <a:lnTo>
                  <a:pt x="298" y="133"/>
                </a:lnTo>
                <a:lnTo>
                  <a:pt x="298" y="133"/>
                </a:lnTo>
                <a:lnTo>
                  <a:pt x="299" y="133"/>
                </a:lnTo>
                <a:lnTo>
                  <a:pt x="299" y="133"/>
                </a:lnTo>
                <a:lnTo>
                  <a:pt x="299" y="132"/>
                </a:lnTo>
                <a:lnTo>
                  <a:pt x="299" y="132"/>
                </a:lnTo>
                <a:lnTo>
                  <a:pt x="299" y="132"/>
                </a:lnTo>
                <a:lnTo>
                  <a:pt x="299" y="131"/>
                </a:lnTo>
                <a:lnTo>
                  <a:pt x="299" y="131"/>
                </a:lnTo>
                <a:lnTo>
                  <a:pt x="299" y="131"/>
                </a:lnTo>
                <a:lnTo>
                  <a:pt x="299" y="130"/>
                </a:lnTo>
                <a:lnTo>
                  <a:pt x="299" y="130"/>
                </a:lnTo>
                <a:lnTo>
                  <a:pt x="300" y="130"/>
                </a:lnTo>
                <a:lnTo>
                  <a:pt x="300" y="129"/>
                </a:lnTo>
                <a:lnTo>
                  <a:pt x="300" y="129"/>
                </a:lnTo>
                <a:lnTo>
                  <a:pt x="300" y="129"/>
                </a:lnTo>
                <a:lnTo>
                  <a:pt x="300" y="128"/>
                </a:lnTo>
                <a:lnTo>
                  <a:pt x="300" y="128"/>
                </a:lnTo>
                <a:lnTo>
                  <a:pt x="300" y="128"/>
                </a:lnTo>
                <a:lnTo>
                  <a:pt x="300" y="127"/>
                </a:lnTo>
                <a:lnTo>
                  <a:pt x="300" y="127"/>
                </a:lnTo>
                <a:lnTo>
                  <a:pt x="300" y="127"/>
                </a:lnTo>
                <a:lnTo>
                  <a:pt x="300" y="126"/>
                </a:lnTo>
                <a:lnTo>
                  <a:pt x="301" y="126"/>
                </a:lnTo>
                <a:lnTo>
                  <a:pt x="301" y="126"/>
                </a:lnTo>
                <a:lnTo>
                  <a:pt x="301" y="125"/>
                </a:lnTo>
                <a:lnTo>
                  <a:pt x="301" y="125"/>
                </a:lnTo>
                <a:lnTo>
                  <a:pt x="301" y="125"/>
                </a:lnTo>
                <a:lnTo>
                  <a:pt x="301" y="125"/>
                </a:lnTo>
                <a:lnTo>
                  <a:pt x="301" y="124"/>
                </a:lnTo>
                <a:lnTo>
                  <a:pt x="301" y="124"/>
                </a:lnTo>
                <a:lnTo>
                  <a:pt x="301" y="124"/>
                </a:lnTo>
                <a:lnTo>
                  <a:pt x="301" y="123"/>
                </a:lnTo>
                <a:lnTo>
                  <a:pt x="301" y="123"/>
                </a:lnTo>
                <a:lnTo>
                  <a:pt x="301" y="123"/>
                </a:lnTo>
                <a:lnTo>
                  <a:pt x="302" y="122"/>
                </a:lnTo>
                <a:lnTo>
                  <a:pt x="302" y="122"/>
                </a:lnTo>
                <a:lnTo>
                  <a:pt x="302" y="122"/>
                </a:lnTo>
                <a:lnTo>
                  <a:pt x="302" y="121"/>
                </a:lnTo>
                <a:lnTo>
                  <a:pt x="302" y="121"/>
                </a:lnTo>
                <a:lnTo>
                  <a:pt x="302" y="121"/>
                </a:lnTo>
                <a:lnTo>
                  <a:pt x="302" y="121"/>
                </a:lnTo>
                <a:lnTo>
                  <a:pt x="302" y="120"/>
                </a:lnTo>
                <a:lnTo>
                  <a:pt x="302" y="120"/>
                </a:lnTo>
                <a:lnTo>
                  <a:pt x="302" y="120"/>
                </a:lnTo>
                <a:lnTo>
                  <a:pt x="303" y="119"/>
                </a:lnTo>
                <a:lnTo>
                  <a:pt x="303" y="119"/>
                </a:lnTo>
                <a:lnTo>
                  <a:pt x="303" y="119"/>
                </a:lnTo>
                <a:lnTo>
                  <a:pt x="303" y="118"/>
                </a:lnTo>
                <a:lnTo>
                  <a:pt x="303" y="118"/>
                </a:lnTo>
                <a:lnTo>
                  <a:pt x="303" y="118"/>
                </a:lnTo>
                <a:lnTo>
                  <a:pt x="303" y="117"/>
                </a:lnTo>
                <a:lnTo>
                  <a:pt x="303" y="117"/>
                </a:lnTo>
                <a:lnTo>
                  <a:pt x="303" y="117"/>
                </a:lnTo>
                <a:lnTo>
                  <a:pt x="303" y="116"/>
                </a:lnTo>
                <a:lnTo>
                  <a:pt x="303" y="116"/>
                </a:lnTo>
                <a:lnTo>
                  <a:pt x="303" y="116"/>
                </a:lnTo>
                <a:lnTo>
                  <a:pt x="304" y="115"/>
                </a:lnTo>
                <a:lnTo>
                  <a:pt x="304" y="115"/>
                </a:lnTo>
                <a:lnTo>
                  <a:pt x="304" y="115"/>
                </a:lnTo>
                <a:lnTo>
                  <a:pt x="304" y="115"/>
                </a:lnTo>
                <a:lnTo>
                  <a:pt x="304" y="114"/>
                </a:lnTo>
                <a:lnTo>
                  <a:pt x="304" y="114"/>
                </a:lnTo>
                <a:lnTo>
                  <a:pt x="304" y="114"/>
                </a:lnTo>
                <a:lnTo>
                  <a:pt x="304" y="113"/>
                </a:lnTo>
                <a:lnTo>
                  <a:pt x="304" y="113"/>
                </a:lnTo>
                <a:lnTo>
                  <a:pt x="304" y="113"/>
                </a:lnTo>
                <a:lnTo>
                  <a:pt x="305" y="112"/>
                </a:lnTo>
                <a:lnTo>
                  <a:pt x="305" y="112"/>
                </a:lnTo>
                <a:lnTo>
                  <a:pt x="305" y="112"/>
                </a:lnTo>
                <a:lnTo>
                  <a:pt x="305" y="111"/>
                </a:lnTo>
                <a:lnTo>
                  <a:pt x="305" y="111"/>
                </a:lnTo>
                <a:lnTo>
                  <a:pt x="305" y="111"/>
                </a:lnTo>
                <a:lnTo>
                  <a:pt x="305" y="111"/>
                </a:lnTo>
                <a:lnTo>
                  <a:pt x="305" y="110"/>
                </a:lnTo>
                <a:lnTo>
                  <a:pt x="305" y="110"/>
                </a:lnTo>
                <a:lnTo>
                  <a:pt x="305" y="110"/>
                </a:lnTo>
                <a:lnTo>
                  <a:pt x="305" y="109"/>
                </a:lnTo>
                <a:lnTo>
                  <a:pt x="305" y="109"/>
                </a:lnTo>
                <a:lnTo>
                  <a:pt x="306" y="109"/>
                </a:lnTo>
                <a:lnTo>
                  <a:pt x="306" y="109"/>
                </a:lnTo>
                <a:lnTo>
                  <a:pt x="306" y="108"/>
                </a:lnTo>
                <a:lnTo>
                  <a:pt x="306" y="108"/>
                </a:lnTo>
                <a:lnTo>
                  <a:pt x="306" y="108"/>
                </a:lnTo>
                <a:lnTo>
                  <a:pt x="306" y="107"/>
                </a:lnTo>
                <a:lnTo>
                  <a:pt x="306" y="107"/>
                </a:lnTo>
                <a:lnTo>
                  <a:pt x="306" y="107"/>
                </a:lnTo>
                <a:lnTo>
                  <a:pt x="306" y="106"/>
                </a:lnTo>
                <a:lnTo>
                  <a:pt x="306" y="106"/>
                </a:lnTo>
                <a:lnTo>
                  <a:pt x="307" y="106"/>
                </a:lnTo>
                <a:lnTo>
                  <a:pt x="307" y="106"/>
                </a:lnTo>
                <a:lnTo>
                  <a:pt x="307" y="105"/>
                </a:lnTo>
                <a:lnTo>
                  <a:pt x="307" y="105"/>
                </a:lnTo>
                <a:lnTo>
                  <a:pt x="307" y="105"/>
                </a:lnTo>
                <a:lnTo>
                  <a:pt x="307" y="104"/>
                </a:lnTo>
                <a:lnTo>
                  <a:pt x="307" y="104"/>
                </a:lnTo>
                <a:lnTo>
                  <a:pt x="307" y="104"/>
                </a:lnTo>
                <a:lnTo>
                  <a:pt x="307" y="103"/>
                </a:lnTo>
                <a:lnTo>
                  <a:pt x="307" y="103"/>
                </a:lnTo>
                <a:lnTo>
                  <a:pt x="307" y="103"/>
                </a:lnTo>
                <a:lnTo>
                  <a:pt x="307" y="103"/>
                </a:lnTo>
                <a:lnTo>
                  <a:pt x="308" y="102"/>
                </a:lnTo>
                <a:lnTo>
                  <a:pt x="308" y="102"/>
                </a:lnTo>
                <a:lnTo>
                  <a:pt x="308" y="102"/>
                </a:lnTo>
                <a:lnTo>
                  <a:pt x="308" y="101"/>
                </a:lnTo>
                <a:lnTo>
                  <a:pt x="308" y="101"/>
                </a:lnTo>
                <a:lnTo>
                  <a:pt x="308" y="101"/>
                </a:lnTo>
                <a:lnTo>
                  <a:pt x="308" y="100"/>
                </a:lnTo>
                <a:lnTo>
                  <a:pt x="308" y="100"/>
                </a:lnTo>
                <a:lnTo>
                  <a:pt x="308" y="100"/>
                </a:lnTo>
                <a:lnTo>
                  <a:pt x="308" y="100"/>
                </a:lnTo>
                <a:lnTo>
                  <a:pt x="309" y="99"/>
                </a:lnTo>
                <a:lnTo>
                  <a:pt x="309" y="99"/>
                </a:lnTo>
                <a:lnTo>
                  <a:pt x="309" y="99"/>
                </a:lnTo>
                <a:lnTo>
                  <a:pt x="309" y="98"/>
                </a:lnTo>
                <a:lnTo>
                  <a:pt x="309" y="98"/>
                </a:lnTo>
                <a:lnTo>
                  <a:pt x="309" y="98"/>
                </a:lnTo>
                <a:lnTo>
                  <a:pt x="309" y="98"/>
                </a:lnTo>
                <a:lnTo>
                  <a:pt x="309" y="97"/>
                </a:lnTo>
                <a:lnTo>
                  <a:pt x="309" y="97"/>
                </a:lnTo>
                <a:lnTo>
                  <a:pt x="309" y="97"/>
                </a:lnTo>
                <a:lnTo>
                  <a:pt x="309" y="96"/>
                </a:lnTo>
                <a:lnTo>
                  <a:pt x="309" y="96"/>
                </a:lnTo>
                <a:lnTo>
                  <a:pt x="310" y="96"/>
                </a:lnTo>
                <a:lnTo>
                  <a:pt x="310" y="96"/>
                </a:lnTo>
                <a:lnTo>
                  <a:pt x="310" y="95"/>
                </a:lnTo>
                <a:lnTo>
                  <a:pt x="310" y="95"/>
                </a:lnTo>
                <a:lnTo>
                  <a:pt x="310" y="95"/>
                </a:lnTo>
                <a:lnTo>
                  <a:pt x="310" y="94"/>
                </a:lnTo>
                <a:lnTo>
                  <a:pt x="310" y="94"/>
                </a:lnTo>
                <a:lnTo>
                  <a:pt x="310" y="94"/>
                </a:lnTo>
                <a:lnTo>
                  <a:pt x="310" y="93"/>
                </a:lnTo>
                <a:lnTo>
                  <a:pt x="310" y="93"/>
                </a:lnTo>
                <a:lnTo>
                  <a:pt x="311" y="93"/>
                </a:lnTo>
                <a:lnTo>
                  <a:pt x="311" y="93"/>
                </a:lnTo>
                <a:lnTo>
                  <a:pt x="311" y="92"/>
                </a:lnTo>
                <a:lnTo>
                  <a:pt x="311" y="92"/>
                </a:lnTo>
                <a:lnTo>
                  <a:pt x="311" y="92"/>
                </a:lnTo>
                <a:lnTo>
                  <a:pt x="311" y="91"/>
                </a:lnTo>
                <a:lnTo>
                  <a:pt x="311" y="91"/>
                </a:lnTo>
                <a:lnTo>
                  <a:pt x="311" y="91"/>
                </a:lnTo>
                <a:lnTo>
                  <a:pt x="311" y="91"/>
                </a:lnTo>
                <a:lnTo>
                  <a:pt x="311" y="90"/>
                </a:lnTo>
                <a:lnTo>
                  <a:pt x="311" y="90"/>
                </a:lnTo>
                <a:lnTo>
                  <a:pt x="312" y="90"/>
                </a:lnTo>
                <a:lnTo>
                  <a:pt x="312" y="89"/>
                </a:lnTo>
                <a:lnTo>
                  <a:pt x="312" y="89"/>
                </a:lnTo>
                <a:lnTo>
                  <a:pt x="312" y="89"/>
                </a:lnTo>
                <a:lnTo>
                  <a:pt x="312" y="89"/>
                </a:lnTo>
                <a:lnTo>
                  <a:pt x="312" y="88"/>
                </a:lnTo>
                <a:lnTo>
                  <a:pt x="312" y="88"/>
                </a:lnTo>
                <a:lnTo>
                  <a:pt x="312" y="88"/>
                </a:lnTo>
                <a:lnTo>
                  <a:pt x="312" y="88"/>
                </a:lnTo>
                <a:lnTo>
                  <a:pt x="312" y="87"/>
                </a:lnTo>
                <a:lnTo>
                  <a:pt x="312" y="87"/>
                </a:lnTo>
                <a:lnTo>
                  <a:pt x="313" y="87"/>
                </a:lnTo>
                <a:lnTo>
                  <a:pt x="313" y="86"/>
                </a:lnTo>
                <a:lnTo>
                  <a:pt x="313" y="86"/>
                </a:lnTo>
                <a:lnTo>
                  <a:pt x="313" y="86"/>
                </a:lnTo>
                <a:lnTo>
                  <a:pt x="313" y="86"/>
                </a:lnTo>
                <a:lnTo>
                  <a:pt x="313" y="85"/>
                </a:lnTo>
                <a:lnTo>
                  <a:pt x="313" y="85"/>
                </a:lnTo>
                <a:lnTo>
                  <a:pt x="313" y="85"/>
                </a:lnTo>
                <a:lnTo>
                  <a:pt x="313" y="84"/>
                </a:lnTo>
                <a:lnTo>
                  <a:pt x="313" y="84"/>
                </a:lnTo>
                <a:lnTo>
                  <a:pt x="313" y="84"/>
                </a:lnTo>
                <a:lnTo>
                  <a:pt x="314" y="84"/>
                </a:lnTo>
                <a:lnTo>
                  <a:pt x="314" y="83"/>
                </a:lnTo>
                <a:lnTo>
                  <a:pt x="314" y="83"/>
                </a:lnTo>
                <a:lnTo>
                  <a:pt x="314" y="83"/>
                </a:lnTo>
                <a:lnTo>
                  <a:pt x="314" y="83"/>
                </a:lnTo>
                <a:lnTo>
                  <a:pt x="314" y="82"/>
                </a:lnTo>
                <a:lnTo>
                  <a:pt x="314" y="82"/>
                </a:lnTo>
                <a:lnTo>
                  <a:pt x="314" y="82"/>
                </a:lnTo>
                <a:lnTo>
                  <a:pt x="314" y="81"/>
                </a:lnTo>
                <a:lnTo>
                  <a:pt x="314" y="81"/>
                </a:lnTo>
                <a:lnTo>
                  <a:pt x="314" y="81"/>
                </a:lnTo>
                <a:lnTo>
                  <a:pt x="314" y="81"/>
                </a:lnTo>
                <a:lnTo>
                  <a:pt x="315" y="80"/>
                </a:lnTo>
                <a:lnTo>
                  <a:pt x="315" y="80"/>
                </a:lnTo>
                <a:lnTo>
                  <a:pt x="315" y="80"/>
                </a:lnTo>
                <a:lnTo>
                  <a:pt x="315" y="80"/>
                </a:lnTo>
                <a:lnTo>
                  <a:pt x="315" y="79"/>
                </a:lnTo>
                <a:lnTo>
                  <a:pt x="315" y="79"/>
                </a:lnTo>
                <a:lnTo>
                  <a:pt x="315" y="79"/>
                </a:lnTo>
                <a:lnTo>
                  <a:pt x="315" y="78"/>
                </a:lnTo>
                <a:lnTo>
                  <a:pt x="315" y="78"/>
                </a:lnTo>
                <a:lnTo>
                  <a:pt x="315" y="78"/>
                </a:lnTo>
                <a:lnTo>
                  <a:pt x="316" y="78"/>
                </a:lnTo>
                <a:lnTo>
                  <a:pt x="316" y="77"/>
                </a:lnTo>
                <a:lnTo>
                  <a:pt x="316" y="77"/>
                </a:lnTo>
                <a:lnTo>
                  <a:pt x="316" y="77"/>
                </a:lnTo>
                <a:lnTo>
                  <a:pt x="316" y="77"/>
                </a:lnTo>
                <a:lnTo>
                  <a:pt x="316" y="76"/>
                </a:lnTo>
                <a:lnTo>
                  <a:pt x="316" y="76"/>
                </a:lnTo>
                <a:lnTo>
                  <a:pt x="316" y="76"/>
                </a:lnTo>
                <a:lnTo>
                  <a:pt x="316" y="75"/>
                </a:lnTo>
                <a:lnTo>
                  <a:pt x="316" y="75"/>
                </a:lnTo>
                <a:lnTo>
                  <a:pt x="316" y="75"/>
                </a:lnTo>
                <a:lnTo>
                  <a:pt x="316" y="75"/>
                </a:lnTo>
                <a:lnTo>
                  <a:pt x="317" y="74"/>
                </a:lnTo>
                <a:lnTo>
                  <a:pt x="317" y="74"/>
                </a:lnTo>
                <a:lnTo>
                  <a:pt x="317" y="74"/>
                </a:lnTo>
                <a:lnTo>
                  <a:pt x="317" y="74"/>
                </a:lnTo>
                <a:lnTo>
                  <a:pt x="317" y="73"/>
                </a:lnTo>
                <a:lnTo>
                  <a:pt x="317" y="73"/>
                </a:lnTo>
                <a:lnTo>
                  <a:pt x="317" y="73"/>
                </a:lnTo>
                <a:lnTo>
                  <a:pt x="317" y="73"/>
                </a:lnTo>
                <a:lnTo>
                  <a:pt x="317" y="72"/>
                </a:lnTo>
                <a:lnTo>
                  <a:pt x="317" y="72"/>
                </a:lnTo>
                <a:lnTo>
                  <a:pt x="318" y="72"/>
                </a:lnTo>
                <a:lnTo>
                  <a:pt x="318" y="72"/>
                </a:lnTo>
                <a:lnTo>
                  <a:pt x="318" y="71"/>
                </a:lnTo>
                <a:lnTo>
                  <a:pt x="318" y="71"/>
                </a:lnTo>
                <a:lnTo>
                  <a:pt x="318" y="71"/>
                </a:lnTo>
                <a:lnTo>
                  <a:pt x="318" y="71"/>
                </a:lnTo>
                <a:lnTo>
                  <a:pt x="318" y="70"/>
                </a:lnTo>
                <a:lnTo>
                  <a:pt x="318" y="70"/>
                </a:lnTo>
                <a:lnTo>
                  <a:pt x="318" y="70"/>
                </a:lnTo>
                <a:lnTo>
                  <a:pt x="318" y="69"/>
                </a:lnTo>
                <a:lnTo>
                  <a:pt x="318" y="69"/>
                </a:lnTo>
                <a:lnTo>
                  <a:pt x="318" y="69"/>
                </a:lnTo>
                <a:lnTo>
                  <a:pt x="319" y="69"/>
                </a:lnTo>
                <a:lnTo>
                  <a:pt x="319" y="68"/>
                </a:lnTo>
                <a:lnTo>
                  <a:pt x="319" y="68"/>
                </a:lnTo>
                <a:lnTo>
                  <a:pt x="319" y="68"/>
                </a:lnTo>
                <a:lnTo>
                  <a:pt x="319" y="68"/>
                </a:lnTo>
                <a:lnTo>
                  <a:pt x="319" y="67"/>
                </a:lnTo>
                <a:lnTo>
                  <a:pt x="319" y="67"/>
                </a:lnTo>
                <a:lnTo>
                  <a:pt x="319" y="67"/>
                </a:lnTo>
                <a:lnTo>
                  <a:pt x="319" y="67"/>
                </a:lnTo>
                <a:lnTo>
                  <a:pt x="319" y="66"/>
                </a:lnTo>
                <a:lnTo>
                  <a:pt x="320" y="66"/>
                </a:lnTo>
                <a:lnTo>
                  <a:pt x="320" y="66"/>
                </a:lnTo>
                <a:lnTo>
                  <a:pt x="320" y="66"/>
                </a:lnTo>
                <a:lnTo>
                  <a:pt x="320" y="65"/>
                </a:lnTo>
                <a:lnTo>
                  <a:pt x="320" y="65"/>
                </a:lnTo>
                <a:lnTo>
                  <a:pt x="320" y="65"/>
                </a:lnTo>
                <a:lnTo>
                  <a:pt x="320" y="65"/>
                </a:lnTo>
                <a:lnTo>
                  <a:pt x="320" y="64"/>
                </a:lnTo>
                <a:lnTo>
                  <a:pt x="320" y="64"/>
                </a:lnTo>
                <a:lnTo>
                  <a:pt x="320" y="64"/>
                </a:lnTo>
                <a:lnTo>
                  <a:pt x="320" y="64"/>
                </a:lnTo>
                <a:lnTo>
                  <a:pt x="320" y="63"/>
                </a:lnTo>
                <a:lnTo>
                  <a:pt x="321" y="63"/>
                </a:lnTo>
                <a:lnTo>
                  <a:pt x="321" y="63"/>
                </a:lnTo>
                <a:lnTo>
                  <a:pt x="321" y="63"/>
                </a:lnTo>
                <a:lnTo>
                  <a:pt x="321" y="62"/>
                </a:lnTo>
                <a:lnTo>
                  <a:pt x="321" y="62"/>
                </a:lnTo>
                <a:lnTo>
                  <a:pt x="321" y="62"/>
                </a:lnTo>
                <a:lnTo>
                  <a:pt x="321" y="62"/>
                </a:lnTo>
                <a:lnTo>
                  <a:pt x="321" y="62"/>
                </a:lnTo>
                <a:lnTo>
                  <a:pt x="321" y="61"/>
                </a:lnTo>
                <a:lnTo>
                  <a:pt x="321" y="61"/>
                </a:lnTo>
                <a:lnTo>
                  <a:pt x="322" y="61"/>
                </a:lnTo>
                <a:lnTo>
                  <a:pt x="322" y="60"/>
                </a:lnTo>
                <a:lnTo>
                  <a:pt x="322" y="60"/>
                </a:lnTo>
                <a:lnTo>
                  <a:pt x="322" y="60"/>
                </a:lnTo>
                <a:lnTo>
                  <a:pt x="322" y="60"/>
                </a:lnTo>
                <a:lnTo>
                  <a:pt x="322" y="60"/>
                </a:lnTo>
                <a:lnTo>
                  <a:pt x="322" y="59"/>
                </a:lnTo>
                <a:lnTo>
                  <a:pt x="322" y="59"/>
                </a:lnTo>
                <a:lnTo>
                  <a:pt x="322" y="59"/>
                </a:lnTo>
                <a:lnTo>
                  <a:pt x="322" y="59"/>
                </a:lnTo>
                <a:lnTo>
                  <a:pt x="322" y="58"/>
                </a:lnTo>
                <a:lnTo>
                  <a:pt x="323" y="58"/>
                </a:lnTo>
                <a:lnTo>
                  <a:pt x="323" y="58"/>
                </a:lnTo>
                <a:lnTo>
                  <a:pt x="323" y="58"/>
                </a:lnTo>
                <a:lnTo>
                  <a:pt x="323" y="57"/>
                </a:lnTo>
                <a:lnTo>
                  <a:pt x="323" y="57"/>
                </a:lnTo>
                <a:lnTo>
                  <a:pt x="323" y="57"/>
                </a:lnTo>
                <a:lnTo>
                  <a:pt x="323" y="57"/>
                </a:lnTo>
                <a:lnTo>
                  <a:pt x="323" y="56"/>
                </a:lnTo>
                <a:lnTo>
                  <a:pt x="323" y="56"/>
                </a:lnTo>
                <a:lnTo>
                  <a:pt x="323" y="56"/>
                </a:lnTo>
                <a:lnTo>
                  <a:pt x="323" y="56"/>
                </a:lnTo>
                <a:lnTo>
                  <a:pt x="324" y="55"/>
                </a:lnTo>
                <a:lnTo>
                  <a:pt x="324" y="55"/>
                </a:lnTo>
                <a:lnTo>
                  <a:pt x="324" y="55"/>
                </a:lnTo>
                <a:lnTo>
                  <a:pt x="324" y="55"/>
                </a:lnTo>
                <a:lnTo>
                  <a:pt x="324" y="55"/>
                </a:lnTo>
                <a:lnTo>
                  <a:pt x="324" y="54"/>
                </a:lnTo>
                <a:lnTo>
                  <a:pt x="324" y="54"/>
                </a:lnTo>
                <a:lnTo>
                  <a:pt x="324" y="54"/>
                </a:lnTo>
                <a:lnTo>
                  <a:pt x="324" y="54"/>
                </a:lnTo>
                <a:lnTo>
                  <a:pt x="324" y="53"/>
                </a:lnTo>
                <a:lnTo>
                  <a:pt x="324" y="53"/>
                </a:lnTo>
                <a:lnTo>
                  <a:pt x="325" y="53"/>
                </a:lnTo>
                <a:lnTo>
                  <a:pt x="325" y="53"/>
                </a:lnTo>
                <a:lnTo>
                  <a:pt x="325" y="52"/>
                </a:lnTo>
                <a:lnTo>
                  <a:pt x="325" y="52"/>
                </a:lnTo>
                <a:lnTo>
                  <a:pt x="325" y="52"/>
                </a:lnTo>
                <a:lnTo>
                  <a:pt x="325" y="52"/>
                </a:lnTo>
                <a:lnTo>
                  <a:pt x="325" y="52"/>
                </a:lnTo>
                <a:lnTo>
                  <a:pt x="325" y="51"/>
                </a:lnTo>
                <a:lnTo>
                  <a:pt x="325" y="51"/>
                </a:lnTo>
                <a:lnTo>
                  <a:pt x="325" y="51"/>
                </a:lnTo>
                <a:lnTo>
                  <a:pt x="325" y="51"/>
                </a:lnTo>
                <a:lnTo>
                  <a:pt x="326" y="50"/>
                </a:lnTo>
                <a:lnTo>
                  <a:pt x="326" y="50"/>
                </a:lnTo>
                <a:lnTo>
                  <a:pt x="326" y="50"/>
                </a:lnTo>
                <a:lnTo>
                  <a:pt x="326" y="50"/>
                </a:lnTo>
                <a:lnTo>
                  <a:pt x="326" y="50"/>
                </a:lnTo>
                <a:lnTo>
                  <a:pt x="326" y="49"/>
                </a:lnTo>
                <a:lnTo>
                  <a:pt x="326" y="49"/>
                </a:lnTo>
                <a:lnTo>
                  <a:pt x="326" y="49"/>
                </a:lnTo>
                <a:lnTo>
                  <a:pt x="326" y="49"/>
                </a:lnTo>
                <a:lnTo>
                  <a:pt x="326" y="48"/>
                </a:lnTo>
                <a:lnTo>
                  <a:pt x="326" y="48"/>
                </a:lnTo>
                <a:lnTo>
                  <a:pt x="327" y="48"/>
                </a:lnTo>
                <a:lnTo>
                  <a:pt x="327" y="48"/>
                </a:lnTo>
                <a:lnTo>
                  <a:pt x="327" y="48"/>
                </a:lnTo>
                <a:lnTo>
                  <a:pt x="327" y="47"/>
                </a:lnTo>
                <a:lnTo>
                  <a:pt x="327" y="47"/>
                </a:lnTo>
                <a:lnTo>
                  <a:pt x="327" y="47"/>
                </a:lnTo>
                <a:lnTo>
                  <a:pt x="327" y="47"/>
                </a:lnTo>
                <a:lnTo>
                  <a:pt x="327" y="46"/>
                </a:lnTo>
                <a:lnTo>
                  <a:pt x="327" y="46"/>
                </a:lnTo>
                <a:lnTo>
                  <a:pt x="327" y="46"/>
                </a:lnTo>
                <a:lnTo>
                  <a:pt x="327" y="46"/>
                </a:lnTo>
                <a:lnTo>
                  <a:pt x="328" y="46"/>
                </a:lnTo>
                <a:lnTo>
                  <a:pt x="328" y="45"/>
                </a:lnTo>
                <a:lnTo>
                  <a:pt x="328" y="45"/>
                </a:lnTo>
                <a:lnTo>
                  <a:pt x="328" y="45"/>
                </a:lnTo>
                <a:lnTo>
                  <a:pt x="328" y="45"/>
                </a:lnTo>
                <a:lnTo>
                  <a:pt x="328" y="45"/>
                </a:lnTo>
                <a:lnTo>
                  <a:pt x="328" y="44"/>
                </a:lnTo>
                <a:lnTo>
                  <a:pt x="328" y="44"/>
                </a:lnTo>
                <a:lnTo>
                  <a:pt x="328" y="44"/>
                </a:lnTo>
                <a:lnTo>
                  <a:pt x="328" y="44"/>
                </a:lnTo>
                <a:lnTo>
                  <a:pt x="328" y="43"/>
                </a:lnTo>
                <a:lnTo>
                  <a:pt x="329" y="43"/>
                </a:lnTo>
                <a:lnTo>
                  <a:pt x="329" y="43"/>
                </a:lnTo>
                <a:lnTo>
                  <a:pt x="329" y="43"/>
                </a:lnTo>
                <a:lnTo>
                  <a:pt x="329" y="43"/>
                </a:lnTo>
                <a:lnTo>
                  <a:pt x="329" y="42"/>
                </a:lnTo>
                <a:lnTo>
                  <a:pt x="329" y="42"/>
                </a:lnTo>
                <a:lnTo>
                  <a:pt x="329" y="42"/>
                </a:lnTo>
                <a:lnTo>
                  <a:pt x="329" y="42"/>
                </a:lnTo>
                <a:lnTo>
                  <a:pt x="329" y="42"/>
                </a:lnTo>
                <a:lnTo>
                  <a:pt x="329" y="41"/>
                </a:lnTo>
                <a:lnTo>
                  <a:pt x="329" y="41"/>
                </a:lnTo>
                <a:lnTo>
                  <a:pt x="329" y="41"/>
                </a:lnTo>
                <a:lnTo>
                  <a:pt x="330" y="41"/>
                </a:lnTo>
                <a:lnTo>
                  <a:pt x="330" y="41"/>
                </a:lnTo>
                <a:lnTo>
                  <a:pt x="330" y="40"/>
                </a:lnTo>
                <a:lnTo>
                  <a:pt x="330" y="40"/>
                </a:lnTo>
                <a:lnTo>
                  <a:pt x="330" y="40"/>
                </a:lnTo>
                <a:lnTo>
                  <a:pt x="330" y="40"/>
                </a:lnTo>
                <a:lnTo>
                  <a:pt x="330" y="39"/>
                </a:lnTo>
                <a:lnTo>
                  <a:pt x="330" y="39"/>
                </a:lnTo>
                <a:lnTo>
                  <a:pt x="330" y="39"/>
                </a:lnTo>
                <a:lnTo>
                  <a:pt x="330" y="39"/>
                </a:lnTo>
                <a:lnTo>
                  <a:pt x="331" y="39"/>
                </a:lnTo>
                <a:lnTo>
                  <a:pt x="331" y="39"/>
                </a:lnTo>
                <a:lnTo>
                  <a:pt x="331" y="38"/>
                </a:lnTo>
                <a:lnTo>
                  <a:pt x="331" y="38"/>
                </a:lnTo>
                <a:lnTo>
                  <a:pt x="331" y="38"/>
                </a:lnTo>
                <a:lnTo>
                  <a:pt x="331" y="38"/>
                </a:lnTo>
                <a:lnTo>
                  <a:pt x="331" y="37"/>
                </a:lnTo>
                <a:lnTo>
                  <a:pt x="331" y="37"/>
                </a:lnTo>
                <a:lnTo>
                  <a:pt x="331" y="37"/>
                </a:lnTo>
                <a:lnTo>
                  <a:pt x="331" y="37"/>
                </a:lnTo>
                <a:lnTo>
                  <a:pt x="331" y="37"/>
                </a:lnTo>
                <a:lnTo>
                  <a:pt x="332" y="37"/>
                </a:lnTo>
                <a:lnTo>
                  <a:pt x="332" y="36"/>
                </a:lnTo>
                <a:lnTo>
                  <a:pt x="332" y="36"/>
                </a:lnTo>
                <a:lnTo>
                  <a:pt x="332" y="36"/>
                </a:lnTo>
                <a:lnTo>
                  <a:pt x="332" y="36"/>
                </a:lnTo>
                <a:lnTo>
                  <a:pt x="332" y="36"/>
                </a:lnTo>
                <a:lnTo>
                  <a:pt x="332" y="35"/>
                </a:lnTo>
                <a:lnTo>
                  <a:pt x="332" y="35"/>
                </a:lnTo>
                <a:lnTo>
                  <a:pt x="332" y="35"/>
                </a:lnTo>
                <a:lnTo>
                  <a:pt x="332" y="35"/>
                </a:lnTo>
                <a:lnTo>
                  <a:pt x="332" y="35"/>
                </a:lnTo>
                <a:lnTo>
                  <a:pt x="333" y="34"/>
                </a:lnTo>
                <a:lnTo>
                  <a:pt x="333" y="34"/>
                </a:lnTo>
                <a:lnTo>
                  <a:pt x="333" y="34"/>
                </a:lnTo>
                <a:lnTo>
                  <a:pt x="333" y="34"/>
                </a:lnTo>
                <a:lnTo>
                  <a:pt x="333" y="34"/>
                </a:lnTo>
                <a:lnTo>
                  <a:pt x="333" y="33"/>
                </a:lnTo>
                <a:lnTo>
                  <a:pt x="333" y="33"/>
                </a:lnTo>
                <a:lnTo>
                  <a:pt x="333" y="33"/>
                </a:lnTo>
                <a:lnTo>
                  <a:pt x="333" y="33"/>
                </a:lnTo>
                <a:lnTo>
                  <a:pt x="333" y="33"/>
                </a:lnTo>
                <a:lnTo>
                  <a:pt x="333" y="33"/>
                </a:lnTo>
                <a:lnTo>
                  <a:pt x="334" y="32"/>
                </a:lnTo>
                <a:lnTo>
                  <a:pt x="334" y="32"/>
                </a:lnTo>
                <a:lnTo>
                  <a:pt x="334" y="32"/>
                </a:lnTo>
                <a:lnTo>
                  <a:pt x="334" y="32"/>
                </a:lnTo>
                <a:lnTo>
                  <a:pt x="334" y="32"/>
                </a:lnTo>
                <a:lnTo>
                  <a:pt x="334" y="31"/>
                </a:lnTo>
                <a:lnTo>
                  <a:pt x="334" y="31"/>
                </a:lnTo>
                <a:lnTo>
                  <a:pt x="334" y="31"/>
                </a:lnTo>
                <a:lnTo>
                  <a:pt x="334" y="31"/>
                </a:lnTo>
                <a:lnTo>
                  <a:pt x="334" y="31"/>
                </a:lnTo>
                <a:lnTo>
                  <a:pt x="334" y="30"/>
                </a:lnTo>
                <a:lnTo>
                  <a:pt x="335" y="30"/>
                </a:lnTo>
                <a:lnTo>
                  <a:pt x="335" y="30"/>
                </a:lnTo>
                <a:lnTo>
                  <a:pt x="335" y="30"/>
                </a:lnTo>
                <a:lnTo>
                  <a:pt x="335" y="30"/>
                </a:lnTo>
                <a:lnTo>
                  <a:pt x="335" y="30"/>
                </a:lnTo>
                <a:lnTo>
                  <a:pt x="335" y="29"/>
                </a:lnTo>
                <a:lnTo>
                  <a:pt x="335" y="29"/>
                </a:lnTo>
                <a:lnTo>
                  <a:pt x="335" y="29"/>
                </a:lnTo>
                <a:lnTo>
                  <a:pt x="335" y="29"/>
                </a:lnTo>
                <a:lnTo>
                  <a:pt x="335" y="29"/>
                </a:lnTo>
                <a:lnTo>
                  <a:pt x="335" y="29"/>
                </a:lnTo>
                <a:lnTo>
                  <a:pt x="336" y="28"/>
                </a:lnTo>
                <a:lnTo>
                  <a:pt x="336" y="28"/>
                </a:lnTo>
                <a:lnTo>
                  <a:pt x="336" y="28"/>
                </a:lnTo>
                <a:lnTo>
                  <a:pt x="336" y="28"/>
                </a:lnTo>
                <a:lnTo>
                  <a:pt x="336" y="28"/>
                </a:lnTo>
                <a:lnTo>
                  <a:pt x="336" y="27"/>
                </a:lnTo>
                <a:lnTo>
                  <a:pt x="336" y="27"/>
                </a:lnTo>
                <a:lnTo>
                  <a:pt x="336" y="27"/>
                </a:lnTo>
                <a:lnTo>
                  <a:pt x="336" y="27"/>
                </a:lnTo>
                <a:lnTo>
                  <a:pt x="336" y="27"/>
                </a:lnTo>
                <a:lnTo>
                  <a:pt x="336" y="27"/>
                </a:lnTo>
                <a:lnTo>
                  <a:pt x="337" y="26"/>
                </a:lnTo>
                <a:lnTo>
                  <a:pt x="337" y="26"/>
                </a:lnTo>
                <a:lnTo>
                  <a:pt x="337" y="26"/>
                </a:lnTo>
                <a:lnTo>
                  <a:pt x="337" y="26"/>
                </a:lnTo>
                <a:lnTo>
                  <a:pt x="337" y="26"/>
                </a:lnTo>
                <a:lnTo>
                  <a:pt x="337" y="26"/>
                </a:lnTo>
                <a:lnTo>
                  <a:pt x="337" y="25"/>
                </a:lnTo>
                <a:lnTo>
                  <a:pt x="337" y="25"/>
                </a:lnTo>
                <a:lnTo>
                  <a:pt x="337" y="25"/>
                </a:lnTo>
                <a:lnTo>
                  <a:pt x="337" y="25"/>
                </a:lnTo>
                <a:lnTo>
                  <a:pt x="337" y="25"/>
                </a:lnTo>
                <a:lnTo>
                  <a:pt x="338" y="25"/>
                </a:lnTo>
                <a:lnTo>
                  <a:pt x="338" y="24"/>
                </a:lnTo>
                <a:lnTo>
                  <a:pt x="338" y="24"/>
                </a:lnTo>
                <a:lnTo>
                  <a:pt x="338" y="24"/>
                </a:lnTo>
                <a:lnTo>
                  <a:pt x="338" y="24"/>
                </a:lnTo>
                <a:lnTo>
                  <a:pt x="338" y="24"/>
                </a:lnTo>
                <a:lnTo>
                  <a:pt x="338" y="24"/>
                </a:lnTo>
                <a:lnTo>
                  <a:pt x="338" y="23"/>
                </a:lnTo>
                <a:lnTo>
                  <a:pt x="338" y="23"/>
                </a:lnTo>
                <a:lnTo>
                  <a:pt x="338" y="23"/>
                </a:lnTo>
                <a:lnTo>
                  <a:pt x="338" y="23"/>
                </a:lnTo>
                <a:lnTo>
                  <a:pt x="339" y="23"/>
                </a:lnTo>
                <a:lnTo>
                  <a:pt x="339" y="23"/>
                </a:lnTo>
                <a:lnTo>
                  <a:pt x="339" y="23"/>
                </a:lnTo>
                <a:lnTo>
                  <a:pt x="339" y="22"/>
                </a:lnTo>
                <a:lnTo>
                  <a:pt x="339" y="22"/>
                </a:lnTo>
                <a:lnTo>
                  <a:pt x="339" y="22"/>
                </a:lnTo>
                <a:lnTo>
                  <a:pt x="339" y="22"/>
                </a:lnTo>
                <a:lnTo>
                  <a:pt x="339" y="22"/>
                </a:lnTo>
                <a:lnTo>
                  <a:pt x="339" y="22"/>
                </a:lnTo>
                <a:lnTo>
                  <a:pt x="339" y="21"/>
                </a:lnTo>
                <a:lnTo>
                  <a:pt x="339" y="21"/>
                </a:lnTo>
                <a:lnTo>
                  <a:pt x="340" y="21"/>
                </a:lnTo>
                <a:lnTo>
                  <a:pt x="340" y="21"/>
                </a:lnTo>
                <a:lnTo>
                  <a:pt x="340" y="21"/>
                </a:lnTo>
                <a:lnTo>
                  <a:pt x="340" y="21"/>
                </a:lnTo>
                <a:lnTo>
                  <a:pt x="340" y="21"/>
                </a:lnTo>
                <a:lnTo>
                  <a:pt x="340" y="20"/>
                </a:lnTo>
                <a:lnTo>
                  <a:pt x="340" y="20"/>
                </a:lnTo>
                <a:lnTo>
                  <a:pt x="340" y="20"/>
                </a:lnTo>
                <a:lnTo>
                  <a:pt x="340" y="20"/>
                </a:lnTo>
                <a:lnTo>
                  <a:pt x="340" y="20"/>
                </a:lnTo>
                <a:lnTo>
                  <a:pt x="341" y="20"/>
                </a:lnTo>
                <a:lnTo>
                  <a:pt x="341" y="20"/>
                </a:lnTo>
                <a:lnTo>
                  <a:pt x="341" y="19"/>
                </a:lnTo>
                <a:lnTo>
                  <a:pt x="341" y="19"/>
                </a:lnTo>
                <a:lnTo>
                  <a:pt x="341" y="19"/>
                </a:lnTo>
                <a:lnTo>
                  <a:pt x="341" y="19"/>
                </a:lnTo>
                <a:lnTo>
                  <a:pt x="341" y="19"/>
                </a:lnTo>
                <a:lnTo>
                  <a:pt x="341" y="19"/>
                </a:lnTo>
                <a:lnTo>
                  <a:pt x="341" y="18"/>
                </a:lnTo>
                <a:lnTo>
                  <a:pt x="341" y="18"/>
                </a:lnTo>
                <a:lnTo>
                  <a:pt x="341" y="18"/>
                </a:lnTo>
                <a:lnTo>
                  <a:pt x="341" y="18"/>
                </a:lnTo>
                <a:lnTo>
                  <a:pt x="342" y="18"/>
                </a:lnTo>
                <a:lnTo>
                  <a:pt x="342" y="18"/>
                </a:lnTo>
                <a:lnTo>
                  <a:pt x="342" y="18"/>
                </a:lnTo>
                <a:lnTo>
                  <a:pt x="342" y="18"/>
                </a:lnTo>
                <a:lnTo>
                  <a:pt x="342" y="17"/>
                </a:lnTo>
                <a:lnTo>
                  <a:pt x="342" y="17"/>
                </a:lnTo>
                <a:lnTo>
                  <a:pt x="342" y="17"/>
                </a:lnTo>
                <a:lnTo>
                  <a:pt x="342" y="17"/>
                </a:lnTo>
                <a:lnTo>
                  <a:pt x="342" y="17"/>
                </a:lnTo>
                <a:lnTo>
                  <a:pt x="342" y="17"/>
                </a:lnTo>
                <a:lnTo>
                  <a:pt x="343" y="17"/>
                </a:lnTo>
                <a:lnTo>
                  <a:pt x="343" y="16"/>
                </a:lnTo>
                <a:lnTo>
                  <a:pt x="343" y="16"/>
                </a:lnTo>
                <a:lnTo>
                  <a:pt x="343" y="16"/>
                </a:lnTo>
                <a:lnTo>
                  <a:pt x="343" y="16"/>
                </a:lnTo>
                <a:lnTo>
                  <a:pt x="343" y="16"/>
                </a:lnTo>
                <a:lnTo>
                  <a:pt x="343" y="16"/>
                </a:lnTo>
                <a:lnTo>
                  <a:pt x="343" y="16"/>
                </a:lnTo>
                <a:lnTo>
                  <a:pt x="343" y="15"/>
                </a:lnTo>
                <a:lnTo>
                  <a:pt x="343" y="15"/>
                </a:lnTo>
                <a:lnTo>
                  <a:pt x="343" y="15"/>
                </a:lnTo>
                <a:lnTo>
                  <a:pt x="343" y="15"/>
                </a:lnTo>
                <a:lnTo>
                  <a:pt x="344" y="15"/>
                </a:lnTo>
                <a:lnTo>
                  <a:pt x="344" y="15"/>
                </a:lnTo>
                <a:lnTo>
                  <a:pt x="344" y="15"/>
                </a:lnTo>
                <a:lnTo>
                  <a:pt x="344" y="15"/>
                </a:lnTo>
                <a:lnTo>
                  <a:pt x="344" y="14"/>
                </a:lnTo>
                <a:lnTo>
                  <a:pt x="344" y="14"/>
                </a:lnTo>
                <a:lnTo>
                  <a:pt x="344" y="14"/>
                </a:lnTo>
                <a:lnTo>
                  <a:pt x="344" y="14"/>
                </a:lnTo>
                <a:lnTo>
                  <a:pt x="344" y="14"/>
                </a:lnTo>
                <a:lnTo>
                  <a:pt x="344" y="14"/>
                </a:lnTo>
                <a:lnTo>
                  <a:pt x="344" y="14"/>
                </a:lnTo>
                <a:lnTo>
                  <a:pt x="345" y="14"/>
                </a:lnTo>
                <a:lnTo>
                  <a:pt x="345" y="13"/>
                </a:lnTo>
                <a:lnTo>
                  <a:pt x="345" y="13"/>
                </a:lnTo>
                <a:lnTo>
                  <a:pt x="345" y="13"/>
                </a:lnTo>
                <a:lnTo>
                  <a:pt x="345" y="13"/>
                </a:lnTo>
                <a:lnTo>
                  <a:pt x="345" y="13"/>
                </a:lnTo>
                <a:lnTo>
                  <a:pt x="345" y="13"/>
                </a:lnTo>
                <a:lnTo>
                  <a:pt x="345" y="13"/>
                </a:lnTo>
                <a:lnTo>
                  <a:pt x="345" y="13"/>
                </a:lnTo>
                <a:lnTo>
                  <a:pt x="345" y="12"/>
                </a:lnTo>
                <a:lnTo>
                  <a:pt x="345" y="12"/>
                </a:lnTo>
                <a:lnTo>
                  <a:pt x="346" y="12"/>
                </a:lnTo>
                <a:lnTo>
                  <a:pt x="346" y="12"/>
                </a:lnTo>
                <a:lnTo>
                  <a:pt x="346" y="12"/>
                </a:lnTo>
                <a:lnTo>
                  <a:pt x="346" y="12"/>
                </a:lnTo>
                <a:lnTo>
                  <a:pt x="346" y="12"/>
                </a:lnTo>
                <a:lnTo>
                  <a:pt x="346" y="12"/>
                </a:lnTo>
                <a:lnTo>
                  <a:pt x="346" y="12"/>
                </a:lnTo>
                <a:lnTo>
                  <a:pt x="346" y="11"/>
                </a:lnTo>
                <a:lnTo>
                  <a:pt x="346" y="11"/>
                </a:lnTo>
                <a:lnTo>
                  <a:pt x="346" y="11"/>
                </a:lnTo>
                <a:lnTo>
                  <a:pt x="346" y="11"/>
                </a:lnTo>
                <a:lnTo>
                  <a:pt x="347" y="11"/>
                </a:lnTo>
                <a:lnTo>
                  <a:pt x="347" y="11"/>
                </a:lnTo>
                <a:lnTo>
                  <a:pt x="347" y="11"/>
                </a:lnTo>
                <a:lnTo>
                  <a:pt x="347" y="11"/>
                </a:lnTo>
                <a:lnTo>
                  <a:pt x="347" y="10"/>
                </a:lnTo>
                <a:lnTo>
                  <a:pt x="347" y="10"/>
                </a:lnTo>
                <a:lnTo>
                  <a:pt x="347" y="10"/>
                </a:lnTo>
                <a:lnTo>
                  <a:pt x="347" y="10"/>
                </a:lnTo>
                <a:lnTo>
                  <a:pt x="347" y="10"/>
                </a:lnTo>
                <a:lnTo>
                  <a:pt x="347" y="10"/>
                </a:lnTo>
                <a:lnTo>
                  <a:pt x="347" y="10"/>
                </a:lnTo>
                <a:lnTo>
                  <a:pt x="348" y="10"/>
                </a:lnTo>
                <a:lnTo>
                  <a:pt x="348" y="10"/>
                </a:lnTo>
                <a:lnTo>
                  <a:pt x="348" y="10"/>
                </a:lnTo>
                <a:lnTo>
                  <a:pt x="348" y="9"/>
                </a:lnTo>
                <a:lnTo>
                  <a:pt x="348" y="9"/>
                </a:lnTo>
                <a:lnTo>
                  <a:pt x="348" y="9"/>
                </a:lnTo>
                <a:lnTo>
                  <a:pt x="348" y="9"/>
                </a:lnTo>
                <a:lnTo>
                  <a:pt x="348" y="9"/>
                </a:lnTo>
                <a:lnTo>
                  <a:pt x="348" y="9"/>
                </a:lnTo>
                <a:lnTo>
                  <a:pt x="348" y="9"/>
                </a:lnTo>
                <a:lnTo>
                  <a:pt x="348" y="9"/>
                </a:lnTo>
                <a:lnTo>
                  <a:pt x="349" y="9"/>
                </a:lnTo>
                <a:lnTo>
                  <a:pt x="349" y="8"/>
                </a:lnTo>
                <a:lnTo>
                  <a:pt x="349" y="8"/>
                </a:lnTo>
                <a:lnTo>
                  <a:pt x="349" y="8"/>
                </a:lnTo>
                <a:lnTo>
                  <a:pt x="349" y="8"/>
                </a:lnTo>
                <a:lnTo>
                  <a:pt x="349" y="8"/>
                </a:lnTo>
                <a:lnTo>
                  <a:pt x="349" y="8"/>
                </a:lnTo>
                <a:lnTo>
                  <a:pt x="349" y="8"/>
                </a:lnTo>
                <a:lnTo>
                  <a:pt x="349" y="8"/>
                </a:lnTo>
                <a:lnTo>
                  <a:pt x="349" y="8"/>
                </a:lnTo>
                <a:lnTo>
                  <a:pt x="350" y="8"/>
                </a:lnTo>
                <a:lnTo>
                  <a:pt x="350" y="8"/>
                </a:lnTo>
                <a:lnTo>
                  <a:pt x="350" y="7"/>
                </a:lnTo>
                <a:lnTo>
                  <a:pt x="350" y="7"/>
                </a:lnTo>
                <a:lnTo>
                  <a:pt x="350" y="7"/>
                </a:lnTo>
                <a:lnTo>
                  <a:pt x="350" y="7"/>
                </a:lnTo>
                <a:lnTo>
                  <a:pt x="350" y="7"/>
                </a:lnTo>
                <a:lnTo>
                  <a:pt x="350" y="7"/>
                </a:lnTo>
                <a:lnTo>
                  <a:pt x="350" y="7"/>
                </a:lnTo>
                <a:lnTo>
                  <a:pt x="350" y="7"/>
                </a:lnTo>
                <a:lnTo>
                  <a:pt x="350" y="7"/>
                </a:lnTo>
                <a:lnTo>
                  <a:pt x="350" y="7"/>
                </a:lnTo>
                <a:lnTo>
                  <a:pt x="351" y="6"/>
                </a:lnTo>
                <a:lnTo>
                  <a:pt x="351" y="6"/>
                </a:lnTo>
                <a:lnTo>
                  <a:pt x="351" y="6"/>
                </a:lnTo>
                <a:lnTo>
                  <a:pt x="351" y="6"/>
                </a:lnTo>
                <a:lnTo>
                  <a:pt x="351" y="6"/>
                </a:lnTo>
                <a:lnTo>
                  <a:pt x="351" y="6"/>
                </a:lnTo>
                <a:lnTo>
                  <a:pt x="351" y="6"/>
                </a:lnTo>
                <a:lnTo>
                  <a:pt x="351" y="6"/>
                </a:lnTo>
                <a:lnTo>
                  <a:pt x="351" y="6"/>
                </a:lnTo>
                <a:lnTo>
                  <a:pt x="351" y="6"/>
                </a:lnTo>
                <a:lnTo>
                  <a:pt x="352" y="6"/>
                </a:lnTo>
                <a:lnTo>
                  <a:pt x="352" y="6"/>
                </a:lnTo>
                <a:lnTo>
                  <a:pt x="352" y="6"/>
                </a:lnTo>
                <a:lnTo>
                  <a:pt x="352" y="5"/>
                </a:lnTo>
                <a:lnTo>
                  <a:pt x="352" y="5"/>
                </a:lnTo>
                <a:lnTo>
                  <a:pt x="352" y="5"/>
                </a:lnTo>
                <a:lnTo>
                  <a:pt x="352" y="5"/>
                </a:lnTo>
                <a:lnTo>
                  <a:pt x="352" y="5"/>
                </a:lnTo>
                <a:lnTo>
                  <a:pt x="352" y="5"/>
                </a:lnTo>
                <a:lnTo>
                  <a:pt x="352" y="5"/>
                </a:lnTo>
                <a:lnTo>
                  <a:pt x="352" y="5"/>
                </a:lnTo>
                <a:lnTo>
                  <a:pt x="352" y="5"/>
                </a:lnTo>
                <a:lnTo>
                  <a:pt x="353" y="5"/>
                </a:lnTo>
                <a:lnTo>
                  <a:pt x="353" y="5"/>
                </a:lnTo>
                <a:lnTo>
                  <a:pt x="353" y="5"/>
                </a:lnTo>
                <a:lnTo>
                  <a:pt x="353" y="4"/>
                </a:lnTo>
                <a:lnTo>
                  <a:pt x="353" y="4"/>
                </a:lnTo>
                <a:lnTo>
                  <a:pt x="353" y="4"/>
                </a:lnTo>
                <a:lnTo>
                  <a:pt x="353" y="4"/>
                </a:lnTo>
                <a:lnTo>
                  <a:pt x="353" y="4"/>
                </a:lnTo>
                <a:lnTo>
                  <a:pt x="353" y="4"/>
                </a:lnTo>
                <a:lnTo>
                  <a:pt x="353" y="4"/>
                </a:lnTo>
                <a:lnTo>
                  <a:pt x="354" y="4"/>
                </a:lnTo>
                <a:lnTo>
                  <a:pt x="354" y="4"/>
                </a:lnTo>
                <a:lnTo>
                  <a:pt x="354" y="4"/>
                </a:lnTo>
                <a:lnTo>
                  <a:pt x="354" y="4"/>
                </a:lnTo>
                <a:lnTo>
                  <a:pt x="354" y="4"/>
                </a:lnTo>
                <a:lnTo>
                  <a:pt x="354" y="4"/>
                </a:lnTo>
                <a:lnTo>
                  <a:pt x="354" y="4"/>
                </a:lnTo>
                <a:lnTo>
                  <a:pt x="354" y="4"/>
                </a:lnTo>
                <a:lnTo>
                  <a:pt x="354" y="3"/>
                </a:lnTo>
                <a:lnTo>
                  <a:pt x="354" y="3"/>
                </a:lnTo>
                <a:lnTo>
                  <a:pt x="354" y="3"/>
                </a:lnTo>
                <a:lnTo>
                  <a:pt x="354" y="3"/>
                </a:lnTo>
                <a:lnTo>
                  <a:pt x="355" y="3"/>
                </a:lnTo>
                <a:lnTo>
                  <a:pt x="355" y="3"/>
                </a:lnTo>
                <a:lnTo>
                  <a:pt x="355" y="3"/>
                </a:lnTo>
                <a:lnTo>
                  <a:pt x="355" y="3"/>
                </a:lnTo>
                <a:lnTo>
                  <a:pt x="355" y="3"/>
                </a:lnTo>
                <a:lnTo>
                  <a:pt x="355" y="3"/>
                </a:lnTo>
                <a:lnTo>
                  <a:pt x="355" y="3"/>
                </a:lnTo>
                <a:lnTo>
                  <a:pt x="355" y="3"/>
                </a:lnTo>
                <a:lnTo>
                  <a:pt x="355" y="3"/>
                </a:lnTo>
                <a:lnTo>
                  <a:pt x="355" y="3"/>
                </a:lnTo>
                <a:lnTo>
                  <a:pt x="356" y="3"/>
                </a:lnTo>
                <a:lnTo>
                  <a:pt x="356" y="2"/>
                </a:lnTo>
                <a:lnTo>
                  <a:pt x="356" y="2"/>
                </a:lnTo>
                <a:lnTo>
                  <a:pt x="356" y="2"/>
                </a:lnTo>
                <a:lnTo>
                  <a:pt x="356" y="2"/>
                </a:lnTo>
                <a:lnTo>
                  <a:pt x="356" y="2"/>
                </a:lnTo>
                <a:lnTo>
                  <a:pt x="356" y="2"/>
                </a:lnTo>
                <a:lnTo>
                  <a:pt x="356" y="2"/>
                </a:lnTo>
                <a:lnTo>
                  <a:pt x="356" y="2"/>
                </a:lnTo>
                <a:lnTo>
                  <a:pt x="356" y="2"/>
                </a:lnTo>
                <a:lnTo>
                  <a:pt x="356" y="2"/>
                </a:lnTo>
                <a:lnTo>
                  <a:pt x="356" y="2"/>
                </a:lnTo>
                <a:lnTo>
                  <a:pt x="357" y="2"/>
                </a:lnTo>
                <a:lnTo>
                  <a:pt x="357" y="2"/>
                </a:lnTo>
                <a:lnTo>
                  <a:pt x="357" y="2"/>
                </a:lnTo>
                <a:lnTo>
                  <a:pt x="357" y="2"/>
                </a:lnTo>
                <a:lnTo>
                  <a:pt x="357" y="2"/>
                </a:lnTo>
                <a:lnTo>
                  <a:pt x="357" y="2"/>
                </a:lnTo>
                <a:lnTo>
                  <a:pt x="357" y="2"/>
                </a:lnTo>
                <a:lnTo>
                  <a:pt x="357" y="2"/>
                </a:lnTo>
                <a:lnTo>
                  <a:pt x="357" y="2"/>
                </a:lnTo>
                <a:lnTo>
                  <a:pt x="357" y="1"/>
                </a:lnTo>
                <a:lnTo>
                  <a:pt x="357" y="1"/>
                </a:lnTo>
                <a:lnTo>
                  <a:pt x="358" y="1"/>
                </a:lnTo>
                <a:lnTo>
                  <a:pt x="358" y="1"/>
                </a:lnTo>
                <a:lnTo>
                  <a:pt x="358" y="1"/>
                </a:lnTo>
                <a:lnTo>
                  <a:pt x="358" y="1"/>
                </a:lnTo>
                <a:lnTo>
                  <a:pt x="358" y="1"/>
                </a:lnTo>
                <a:lnTo>
                  <a:pt x="358" y="1"/>
                </a:lnTo>
                <a:lnTo>
                  <a:pt x="358" y="1"/>
                </a:lnTo>
                <a:lnTo>
                  <a:pt x="358" y="1"/>
                </a:lnTo>
                <a:lnTo>
                  <a:pt x="358" y="1"/>
                </a:lnTo>
                <a:lnTo>
                  <a:pt x="358" y="1"/>
                </a:lnTo>
                <a:lnTo>
                  <a:pt x="358" y="1"/>
                </a:lnTo>
                <a:lnTo>
                  <a:pt x="359" y="1"/>
                </a:lnTo>
                <a:lnTo>
                  <a:pt x="359" y="1"/>
                </a:lnTo>
                <a:lnTo>
                  <a:pt x="359" y="1"/>
                </a:lnTo>
                <a:lnTo>
                  <a:pt x="359" y="1"/>
                </a:lnTo>
                <a:lnTo>
                  <a:pt x="359" y="1"/>
                </a:lnTo>
                <a:lnTo>
                  <a:pt x="359" y="1"/>
                </a:lnTo>
                <a:lnTo>
                  <a:pt x="359" y="1"/>
                </a:lnTo>
                <a:lnTo>
                  <a:pt x="359" y="1"/>
                </a:lnTo>
                <a:lnTo>
                  <a:pt x="359" y="1"/>
                </a:lnTo>
                <a:lnTo>
                  <a:pt x="359" y="1"/>
                </a:lnTo>
                <a:lnTo>
                  <a:pt x="359" y="1"/>
                </a:lnTo>
                <a:lnTo>
                  <a:pt x="360" y="1"/>
                </a:lnTo>
                <a:lnTo>
                  <a:pt x="360" y="1"/>
                </a:lnTo>
                <a:lnTo>
                  <a:pt x="360" y="1"/>
                </a:lnTo>
                <a:lnTo>
                  <a:pt x="360" y="1"/>
                </a:lnTo>
                <a:lnTo>
                  <a:pt x="360" y="0"/>
                </a:lnTo>
                <a:lnTo>
                  <a:pt x="360" y="0"/>
                </a:lnTo>
                <a:lnTo>
                  <a:pt x="360" y="0"/>
                </a:lnTo>
                <a:lnTo>
                  <a:pt x="360" y="0"/>
                </a:lnTo>
                <a:lnTo>
                  <a:pt x="360" y="0"/>
                </a:lnTo>
                <a:lnTo>
                  <a:pt x="360"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2" y="0"/>
                </a:lnTo>
                <a:lnTo>
                  <a:pt x="362" y="0"/>
                </a:lnTo>
                <a:lnTo>
                  <a:pt x="362" y="0"/>
                </a:lnTo>
                <a:lnTo>
                  <a:pt x="362" y="0"/>
                </a:lnTo>
                <a:lnTo>
                  <a:pt x="362" y="0"/>
                </a:lnTo>
                <a:lnTo>
                  <a:pt x="362" y="0"/>
                </a:lnTo>
                <a:lnTo>
                  <a:pt x="362" y="0"/>
                </a:lnTo>
                <a:lnTo>
                  <a:pt x="362" y="0"/>
                </a:lnTo>
                <a:lnTo>
                  <a:pt x="362" y="0"/>
                </a:lnTo>
                <a:lnTo>
                  <a:pt x="362"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4" y="0"/>
                </a:lnTo>
                <a:lnTo>
                  <a:pt x="364" y="0"/>
                </a:lnTo>
                <a:lnTo>
                  <a:pt x="364" y="0"/>
                </a:lnTo>
                <a:lnTo>
                  <a:pt x="364" y="0"/>
                </a:lnTo>
                <a:lnTo>
                  <a:pt x="364" y="0"/>
                </a:lnTo>
                <a:lnTo>
                  <a:pt x="364" y="0"/>
                </a:lnTo>
                <a:lnTo>
                  <a:pt x="364" y="0"/>
                </a:lnTo>
                <a:lnTo>
                  <a:pt x="364" y="0"/>
                </a:lnTo>
                <a:lnTo>
                  <a:pt x="364" y="0"/>
                </a:lnTo>
                <a:lnTo>
                  <a:pt x="364" y="0"/>
                </a:lnTo>
                <a:lnTo>
                  <a:pt x="365" y="0"/>
                </a:lnTo>
                <a:lnTo>
                  <a:pt x="365" y="0"/>
                </a:lnTo>
                <a:lnTo>
                  <a:pt x="365" y="0"/>
                </a:lnTo>
                <a:lnTo>
                  <a:pt x="365" y="0"/>
                </a:lnTo>
                <a:lnTo>
                  <a:pt x="365" y="0"/>
                </a:lnTo>
                <a:lnTo>
                  <a:pt x="365" y="0"/>
                </a:lnTo>
                <a:lnTo>
                  <a:pt x="365" y="0"/>
                </a:lnTo>
                <a:lnTo>
                  <a:pt x="365" y="0"/>
                </a:lnTo>
                <a:lnTo>
                  <a:pt x="365" y="0"/>
                </a:lnTo>
                <a:lnTo>
                  <a:pt x="365" y="0"/>
                </a:lnTo>
                <a:lnTo>
                  <a:pt x="365" y="0"/>
                </a:lnTo>
                <a:lnTo>
                  <a:pt x="365" y="0"/>
                </a:lnTo>
                <a:lnTo>
                  <a:pt x="366" y="0"/>
                </a:lnTo>
                <a:lnTo>
                  <a:pt x="366" y="0"/>
                </a:lnTo>
                <a:lnTo>
                  <a:pt x="366" y="0"/>
                </a:lnTo>
                <a:lnTo>
                  <a:pt x="366" y="0"/>
                </a:lnTo>
                <a:lnTo>
                  <a:pt x="366" y="0"/>
                </a:lnTo>
                <a:lnTo>
                  <a:pt x="366" y="0"/>
                </a:lnTo>
                <a:lnTo>
                  <a:pt x="366" y="0"/>
                </a:lnTo>
                <a:lnTo>
                  <a:pt x="366" y="0"/>
                </a:lnTo>
                <a:lnTo>
                  <a:pt x="366" y="0"/>
                </a:lnTo>
                <a:lnTo>
                  <a:pt x="366" y="0"/>
                </a:lnTo>
                <a:lnTo>
                  <a:pt x="367" y="0"/>
                </a:lnTo>
                <a:lnTo>
                  <a:pt x="367" y="0"/>
                </a:lnTo>
                <a:lnTo>
                  <a:pt x="367" y="0"/>
                </a:lnTo>
                <a:lnTo>
                  <a:pt x="367" y="0"/>
                </a:lnTo>
                <a:lnTo>
                  <a:pt x="367" y="0"/>
                </a:lnTo>
                <a:lnTo>
                  <a:pt x="367" y="0"/>
                </a:lnTo>
                <a:lnTo>
                  <a:pt x="367" y="0"/>
                </a:lnTo>
                <a:lnTo>
                  <a:pt x="367" y="0"/>
                </a:lnTo>
                <a:lnTo>
                  <a:pt x="367" y="0"/>
                </a:lnTo>
                <a:lnTo>
                  <a:pt x="367" y="0"/>
                </a:lnTo>
                <a:lnTo>
                  <a:pt x="367" y="0"/>
                </a:lnTo>
                <a:lnTo>
                  <a:pt x="367" y="0"/>
                </a:lnTo>
                <a:lnTo>
                  <a:pt x="368" y="0"/>
                </a:lnTo>
                <a:lnTo>
                  <a:pt x="368" y="0"/>
                </a:lnTo>
                <a:lnTo>
                  <a:pt x="368" y="0"/>
                </a:lnTo>
                <a:lnTo>
                  <a:pt x="368" y="0"/>
                </a:lnTo>
                <a:lnTo>
                  <a:pt x="368" y="0"/>
                </a:lnTo>
                <a:lnTo>
                  <a:pt x="368" y="0"/>
                </a:lnTo>
                <a:lnTo>
                  <a:pt x="368" y="0"/>
                </a:lnTo>
                <a:lnTo>
                  <a:pt x="368" y="0"/>
                </a:lnTo>
                <a:lnTo>
                  <a:pt x="368" y="0"/>
                </a:lnTo>
                <a:lnTo>
                  <a:pt x="368" y="0"/>
                </a:lnTo>
                <a:lnTo>
                  <a:pt x="369" y="0"/>
                </a:lnTo>
                <a:lnTo>
                  <a:pt x="369" y="0"/>
                </a:lnTo>
                <a:lnTo>
                  <a:pt x="369" y="0"/>
                </a:lnTo>
                <a:lnTo>
                  <a:pt x="369" y="0"/>
                </a:lnTo>
                <a:lnTo>
                  <a:pt x="369" y="0"/>
                </a:lnTo>
                <a:lnTo>
                  <a:pt x="369" y="0"/>
                </a:lnTo>
                <a:lnTo>
                  <a:pt x="369" y="0"/>
                </a:lnTo>
                <a:lnTo>
                  <a:pt x="369" y="0"/>
                </a:lnTo>
                <a:lnTo>
                  <a:pt x="369" y="0"/>
                </a:lnTo>
                <a:lnTo>
                  <a:pt x="369" y="0"/>
                </a:lnTo>
                <a:lnTo>
                  <a:pt x="369" y="0"/>
                </a:lnTo>
                <a:lnTo>
                  <a:pt x="369" y="1"/>
                </a:lnTo>
                <a:lnTo>
                  <a:pt x="370" y="1"/>
                </a:lnTo>
                <a:lnTo>
                  <a:pt x="370" y="1"/>
                </a:lnTo>
                <a:lnTo>
                  <a:pt x="370" y="1"/>
                </a:lnTo>
                <a:lnTo>
                  <a:pt x="370" y="1"/>
                </a:lnTo>
                <a:lnTo>
                  <a:pt x="370" y="1"/>
                </a:lnTo>
                <a:lnTo>
                  <a:pt x="370" y="1"/>
                </a:lnTo>
                <a:lnTo>
                  <a:pt x="370" y="1"/>
                </a:lnTo>
                <a:lnTo>
                  <a:pt x="370" y="1"/>
                </a:lnTo>
                <a:lnTo>
                  <a:pt x="370" y="1"/>
                </a:lnTo>
                <a:lnTo>
                  <a:pt x="370" y="1"/>
                </a:lnTo>
                <a:lnTo>
                  <a:pt x="371" y="1"/>
                </a:lnTo>
                <a:lnTo>
                  <a:pt x="371" y="1"/>
                </a:lnTo>
                <a:lnTo>
                  <a:pt x="371" y="1"/>
                </a:lnTo>
                <a:lnTo>
                  <a:pt x="371" y="1"/>
                </a:lnTo>
                <a:lnTo>
                  <a:pt x="371" y="1"/>
                </a:lnTo>
                <a:lnTo>
                  <a:pt x="371" y="1"/>
                </a:lnTo>
                <a:lnTo>
                  <a:pt x="371" y="1"/>
                </a:lnTo>
                <a:lnTo>
                  <a:pt x="371" y="1"/>
                </a:lnTo>
                <a:lnTo>
                  <a:pt x="371" y="1"/>
                </a:lnTo>
                <a:lnTo>
                  <a:pt x="371" y="1"/>
                </a:lnTo>
                <a:lnTo>
                  <a:pt x="371" y="1"/>
                </a:lnTo>
                <a:lnTo>
                  <a:pt x="372" y="1"/>
                </a:lnTo>
                <a:lnTo>
                  <a:pt x="372" y="1"/>
                </a:lnTo>
                <a:lnTo>
                  <a:pt x="372" y="1"/>
                </a:lnTo>
                <a:lnTo>
                  <a:pt x="372" y="1"/>
                </a:lnTo>
                <a:lnTo>
                  <a:pt x="372" y="1"/>
                </a:lnTo>
                <a:lnTo>
                  <a:pt x="372" y="1"/>
                </a:lnTo>
                <a:lnTo>
                  <a:pt x="372" y="2"/>
                </a:lnTo>
                <a:lnTo>
                  <a:pt x="372" y="2"/>
                </a:lnTo>
                <a:lnTo>
                  <a:pt x="372" y="2"/>
                </a:lnTo>
                <a:lnTo>
                  <a:pt x="372" y="2"/>
                </a:lnTo>
                <a:lnTo>
                  <a:pt x="372" y="2"/>
                </a:lnTo>
                <a:lnTo>
                  <a:pt x="372" y="2"/>
                </a:lnTo>
                <a:lnTo>
                  <a:pt x="373" y="2"/>
                </a:lnTo>
                <a:lnTo>
                  <a:pt x="373" y="2"/>
                </a:lnTo>
                <a:lnTo>
                  <a:pt x="373" y="2"/>
                </a:lnTo>
                <a:lnTo>
                  <a:pt x="373" y="2"/>
                </a:lnTo>
                <a:lnTo>
                  <a:pt x="373" y="2"/>
                </a:lnTo>
                <a:lnTo>
                  <a:pt x="373" y="2"/>
                </a:lnTo>
                <a:lnTo>
                  <a:pt x="373" y="2"/>
                </a:lnTo>
                <a:lnTo>
                  <a:pt x="373" y="2"/>
                </a:lnTo>
                <a:lnTo>
                  <a:pt x="373" y="2"/>
                </a:lnTo>
                <a:lnTo>
                  <a:pt x="373" y="2"/>
                </a:lnTo>
                <a:lnTo>
                  <a:pt x="374" y="2"/>
                </a:lnTo>
                <a:lnTo>
                  <a:pt x="374" y="2"/>
                </a:lnTo>
                <a:lnTo>
                  <a:pt x="374" y="2"/>
                </a:lnTo>
                <a:lnTo>
                  <a:pt x="374" y="2"/>
                </a:lnTo>
                <a:lnTo>
                  <a:pt x="374" y="3"/>
                </a:lnTo>
                <a:lnTo>
                  <a:pt x="374" y="3"/>
                </a:lnTo>
                <a:lnTo>
                  <a:pt x="374" y="3"/>
                </a:lnTo>
                <a:lnTo>
                  <a:pt x="374" y="3"/>
                </a:lnTo>
                <a:lnTo>
                  <a:pt x="374" y="3"/>
                </a:lnTo>
                <a:lnTo>
                  <a:pt x="374" y="3"/>
                </a:lnTo>
                <a:lnTo>
                  <a:pt x="374" y="3"/>
                </a:lnTo>
                <a:lnTo>
                  <a:pt x="374" y="3"/>
                </a:lnTo>
                <a:lnTo>
                  <a:pt x="375" y="3"/>
                </a:lnTo>
                <a:lnTo>
                  <a:pt x="375" y="3"/>
                </a:lnTo>
                <a:lnTo>
                  <a:pt x="375" y="3"/>
                </a:lnTo>
                <a:lnTo>
                  <a:pt x="375" y="3"/>
                </a:lnTo>
                <a:lnTo>
                  <a:pt x="375" y="3"/>
                </a:lnTo>
                <a:lnTo>
                  <a:pt x="375" y="3"/>
                </a:lnTo>
                <a:lnTo>
                  <a:pt x="375" y="3"/>
                </a:lnTo>
                <a:lnTo>
                  <a:pt x="375" y="4"/>
                </a:lnTo>
                <a:lnTo>
                  <a:pt x="375" y="4"/>
                </a:lnTo>
                <a:lnTo>
                  <a:pt x="375" y="4"/>
                </a:lnTo>
                <a:lnTo>
                  <a:pt x="376" y="4"/>
                </a:lnTo>
                <a:lnTo>
                  <a:pt x="376" y="4"/>
                </a:lnTo>
                <a:lnTo>
                  <a:pt x="376" y="4"/>
                </a:lnTo>
                <a:lnTo>
                  <a:pt x="376" y="4"/>
                </a:lnTo>
                <a:lnTo>
                  <a:pt x="376" y="4"/>
                </a:lnTo>
                <a:lnTo>
                  <a:pt x="376" y="4"/>
                </a:lnTo>
                <a:lnTo>
                  <a:pt x="376" y="4"/>
                </a:lnTo>
                <a:lnTo>
                  <a:pt x="376" y="4"/>
                </a:lnTo>
                <a:lnTo>
                  <a:pt x="376" y="4"/>
                </a:lnTo>
                <a:lnTo>
                  <a:pt x="376" y="4"/>
                </a:lnTo>
                <a:lnTo>
                  <a:pt x="376" y="4"/>
                </a:lnTo>
                <a:lnTo>
                  <a:pt x="376" y="4"/>
                </a:lnTo>
                <a:lnTo>
                  <a:pt x="377" y="5"/>
                </a:lnTo>
                <a:lnTo>
                  <a:pt x="377" y="5"/>
                </a:lnTo>
                <a:lnTo>
                  <a:pt x="377" y="5"/>
                </a:lnTo>
                <a:lnTo>
                  <a:pt x="377" y="5"/>
                </a:lnTo>
                <a:lnTo>
                  <a:pt x="377" y="5"/>
                </a:lnTo>
                <a:lnTo>
                  <a:pt x="377" y="5"/>
                </a:lnTo>
                <a:lnTo>
                  <a:pt x="377" y="5"/>
                </a:lnTo>
                <a:lnTo>
                  <a:pt x="377" y="5"/>
                </a:lnTo>
                <a:lnTo>
                  <a:pt x="377" y="5"/>
                </a:lnTo>
                <a:lnTo>
                  <a:pt x="377" y="5"/>
                </a:lnTo>
                <a:lnTo>
                  <a:pt x="378" y="5"/>
                </a:lnTo>
                <a:lnTo>
                  <a:pt x="378" y="5"/>
                </a:lnTo>
                <a:lnTo>
                  <a:pt x="378" y="6"/>
                </a:lnTo>
                <a:lnTo>
                  <a:pt x="378" y="6"/>
                </a:lnTo>
                <a:lnTo>
                  <a:pt x="378" y="6"/>
                </a:lnTo>
                <a:lnTo>
                  <a:pt x="378" y="6"/>
                </a:lnTo>
                <a:lnTo>
                  <a:pt x="378" y="6"/>
                </a:lnTo>
                <a:lnTo>
                  <a:pt x="378" y="6"/>
                </a:lnTo>
                <a:lnTo>
                  <a:pt x="378" y="6"/>
                </a:lnTo>
                <a:lnTo>
                  <a:pt x="378" y="6"/>
                </a:lnTo>
                <a:lnTo>
                  <a:pt x="378" y="6"/>
                </a:lnTo>
                <a:lnTo>
                  <a:pt x="378" y="6"/>
                </a:lnTo>
                <a:lnTo>
                  <a:pt x="379" y="6"/>
                </a:lnTo>
                <a:lnTo>
                  <a:pt x="379" y="6"/>
                </a:lnTo>
                <a:lnTo>
                  <a:pt x="379" y="6"/>
                </a:lnTo>
                <a:lnTo>
                  <a:pt x="379" y="7"/>
                </a:lnTo>
                <a:lnTo>
                  <a:pt x="379" y="7"/>
                </a:lnTo>
                <a:lnTo>
                  <a:pt x="379" y="7"/>
                </a:lnTo>
                <a:lnTo>
                  <a:pt x="379" y="7"/>
                </a:lnTo>
                <a:lnTo>
                  <a:pt x="379" y="7"/>
                </a:lnTo>
                <a:lnTo>
                  <a:pt x="379" y="7"/>
                </a:lnTo>
                <a:lnTo>
                  <a:pt x="379" y="7"/>
                </a:lnTo>
                <a:lnTo>
                  <a:pt x="380" y="7"/>
                </a:lnTo>
                <a:lnTo>
                  <a:pt x="380" y="7"/>
                </a:lnTo>
                <a:lnTo>
                  <a:pt x="380" y="7"/>
                </a:lnTo>
                <a:lnTo>
                  <a:pt x="380" y="8"/>
                </a:lnTo>
                <a:lnTo>
                  <a:pt x="380" y="8"/>
                </a:lnTo>
                <a:lnTo>
                  <a:pt x="380" y="8"/>
                </a:lnTo>
                <a:lnTo>
                  <a:pt x="380" y="8"/>
                </a:lnTo>
                <a:lnTo>
                  <a:pt x="380" y="8"/>
                </a:lnTo>
                <a:lnTo>
                  <a:pt x="380" y="8"/>
                </a:lnTo>
                <a:lnTo>
                  <a:pt x="380" y="8"/>
                </a:lnTo>
                <a:lnTo>
                  <a:pt x="380" y="8"/>
                </a:lnTo>
                <a:lnTo>
                  <a:pt x="381" y="8"/>
                </a:lnTo>
                <a:lnTo>
                  <a:pt x="381" y="8"/>
                </a:lnTo>
                <a:lnTo>
                  <a:pt x="381" y="8"/>
                </a:lnTo>
                <a:lnTo>
                  <a:pt x="381" y="9"/>
                </a:lnTo>
                <a:lnTo>
                  <a:pt x="381" y="9"/>
                </a:lnTo>
                <a:lnTo>
                  <a:pt x="381" y="9"/>
                </a:lnTo>
                <a:lnTo>
                  <a:pt x="381" y="9"/>
                </a:lnTo>
                <a:lnTo>
                  <a:pt x="381" y="9"/>
                </a:lnTo>
                <a:lnTo>
                  <a:pt x="381" y="9"/>
                </a:lnTo>
                <a:lnTo>
                  <a:pt x="381" y="9"/>
                </a:lnTo>
                <a:lnTo>
                  <a:pt x="381" y="9"/>
                </a:lnTo>
                <a:lnTo>
                  <a:pt x="382" y="9"/>
                </a:lnTo>
                <a:lnTo>
                  <a:pt x="382" y="10"/>
                </a:lnTo>
                <a:lnTo>
                  <a:pt x="382" y="10"/>
                </a:lnTo>
                <a:lnTo>
                  <a:pt x="382" y="10"/>
                </a:lnTo>
                <a:lnTo>
                  <a:pt x="382" y="10"/>
                </a:lnTo>
                <a:lnTo>
                  <a:pt x="382" y="10"/>
                </a:lnTo>
                <a:lnTo>
                  <a:pt x="382" y="10"/>
                </a:lnTo>
                <a:lnTo>
                  <a:pt x="382" y="10"/>
                </a:lnTo>
                <a:lnTo>
                  <a:pt x="382" y="10"/>
                </a:lnTo>
                <a:lnTo>
                  <a:pt x="382" y="10"/>
                </a:lnTo>
                <a:lnTo>
                  <a:pt x="382" y="10"/>
                </a:lnTo>
                <a:lnTo>
                  <a:pt x="383" y="11"/>
                </a:lnTo>
                <a:lnTo>
                  <a:pt x="383" y="11"/>
                </a:lnTo>
                <a:lnTo>
                  <a:pt x="383" y="11"/>
                </a:lnTo>
                <a:lnTo>
                  <a:pt x="383" y="11"/>
                </a:lnTo>
                <a:lnTo>
                  <a:pt x="383" y="11"/>
                </a:lnTo>
                <a:lnTo>
                  <a:pt x="383" y="11"/>
                </a:lnTo>
                <a:lnTo>
                  <a:pt x="383" y="11"/>
                </a:lnTo>
                <a:lnTo>
                  <a:pt x="383" y="11"/>
                </a:lnTo>
                <a:lnTo>
                  <a:pt x="383" y="12"/>
                </a:lnTo>
                <a:lnTo>
                  <a:pt x="383" y="12"/>
                </a:lnTo>
                <a:lnTo>
                  <a:pt x="383" y="12"/>
                </a:lnTo>
                <a:lnTo>
                  <a:pt x="384" y="12"/>
                </a:lnTo>
                <a:lnTo>
                  <a:pt x="384" y="12"/>
                </a:lnTo>
                <a:lnTo>
                  <a:pt x="384" y="12"/>
                </a:lnTo>
                <a:lnTo>
                  <a:pt x="384" y="12"/>
                </a:lnTo>
                <a:lnTo>
                  <a:pt x="384" y="12"/>
                </a:lnTo>
                <a:lnTo>
                  <a:pt x="384" y="12"/>
                </a:lnTo>
                <a:lnTo>
                  <a:pt x="384" y="13"/>
                </a:lnTo>
                <a:lnTo>
                  <a:pt x="384" y="13"/>
                </a:lnTo>
                <a:lnTo>
                  <a:pt x="384" y="13"/>
                </a:lnTo>
                <a:lnTo>
                  <a:pt x="384" y="13"/>
                </a:lnTo>
                <a:lnTo>
                  <a:pt x="384" y="13"/>
                </a:lnTo>
                <a:lnTo>
                  <a:pt x="385" y="13"/>
                </a:lnTo>
                <a:lnTo>
                  <a:pt x="385" y="13"/>
                </a:lnTo>
                <a:lnTo>
                  <a:pt x="385" y="13"/>
                </a:lnTo>
                <a:lnTo>
                  <a:pt x="385" y="14"/>
                </a:lnTo>
                <a:lnTo>
                  <a:pt x="385" y="14"/>
                </a:lnTo>
                <a:lnTo>
                  <a:pt x="385" y="14"/>
                </a:lnTo>
                <a:lnTo>
                  <a:pt x="385" y="14"/>
                </a:lnTo>
                <a:lnTo>
                  <a:pt x="385" y="14"/>
                </a:lnTo>
                <a:lnTo>
                  <a:pt x="385" y="14"/>
                </a:lnTo>
                <a:lnTo>
                  <a:pt x="385" y="14"/>
                </a:lnTo>
                <a:lnTo>
                  <a:pt x="385" y="14"/>
                </a:lnTo>
                <a:lnTo>
                  <a:pt x="386" y="15"/>
                </a:lnTo>
                <a:lnTo>
                  <a:pt x="386" y="15"/>
                </a:lnTo>
                <a:lnTo>
                  <a:pt x="386" y="15"/>
                </a:lnTo>
                <a:lnTo>
                  <a:pt x="386" y="15"/>
                </a:lnTo>
                <a:lnTo>
                  <a:pt x="386" y="15"/>
                </a:lnTo>
                <a:lnTo>
                  <a:pt x="386" y="15"/>
                </a:lnTo>
                <a:lnTo>
                  <a:pt x="386" y="15"/>
                </a:lnTo>
                <a:lnTo>
                  <a:pt x="386" y="15"/>
                </a:lnTo>
                <a:lnTo>
                  <a:pt x="386" y="16"/>
                </a:lnTo>
                <a:lnTo>
                  <a:pt x="386" y="16"/>
                </a:lnTo>
                <a:lnTo>
                  <a:pt x="386" y="16"/>
                </a:lnTo>
                <a:lnTo>
                  <a:pt x="387" y="16"/>
                </a:lnTo>
                <a:lnTo>
                  <a:pt x="387" y="16"/>
                </a:lnTo>
                <a:lnTo>
                  <a:pt x="387" y="16"/>
                </a:lnTo>
                <a:lnTo>
                  <a:pt x="387" y="16"/>
                </a:lnTo>
                <a:lnTo>
                  <a:pt x="387" y="17"/>
                </a:lnTo>
                <a:lnTo>
                  <a:pt x="387" y="17"/>
                </a:lnTo>
                <a:lnTo>
                  <a:pt x="387" y="17"/>
                </a:lnTo>
                <a:lnTo>
                  <a:pt x="387" y="17"/>
                </a:lnTo>
                <a:lnTo>
                  <a:pt x="387" y="17"/>
                </a:lnTo>
                <a:lnTo>
                  <a:pt x="387" y="17"/>
                </a:lnTo>
                <a:lnTo>
                  <a:pt x="387" y="17"/>
                </a:lnTo>
                <a:lnTo>
                  <a:pt x="387" y="18"/>
                </a:lnTo>
                <a:lnTo>
                  <a:pt x="388" y="18"/>
                </a:lnTo>
                <a:lnTo>
                  <a:pt x="388" y="18"/>
                </a:lnTo>
                <a:lnTo>
                  <a:pt x="388" y="18"/>
                </a:lnTo>
                <a:lnTo>
                  <a:pt x="388" y="18"/>
                </a:lnTo>
                <a:lnTo>
                  <a:pt x="388" y="18"/>
                </a:lnTo>
                <a:lnTo>
                  <a:pt x="388" y="18"/>
                </a:lnTo>
                <a:lnTo>
                  <a:pt x="388" y="18"/>
                </a:lnTo>
                <a:lnTo>
                  <a:pt x="388" y="19"/>
                </a:lnTo>
                <a:lnTo>
                  <a:pt x="388" y="19"/>
                </a:lnTo>
                <a:lnTo>
                  <a:pt x="388" y="19"/>
                </a:lnTo>
                <a:lnTo>
                  <a:pt x="389" y="19"/>
                </a:lnTo>
                <a:lnTo>
                  <a:pt x="389" y="19"/>
                </a:lnTo>
                <a:lnTo>
                  <a:pt x="389" y="19"/>
                </a:lnTo>
                <a:lnTo>
                  <a:pt x="389" y="20"/>
                </a:lnTo>
                <a:lnTo>
                  <a:pt x="389" y="20"/>
                </a:lnTo>
                <a:lnTo>
                  <a:pt x="389" y="20"/>
                </a:lnTo>
                <a:lnTo>
                  <a:pt x="389" y="20"/>
                </a:lnTo>
                <a:lnTo>
                  <a:pt x="389" y="20"/>
                </a:lnTo>
                <a:lnTo>
                  <a:pt x="389" y="20"/>
                </a:lnTo>
                <a:lnTo>
                  <a:pt x="389" y="20"/>
                </a:lnTo>
                <a:lnTo>
                  <a:pt x="389" y="21"/>
                </a:lnTo>
                <a:lnTo>
                  <a:pt x="389" y="21"/>
                </a:lnTo>
                <a:lnTo>
                  <a:pt x="390" y="21"/>
                </a:lnTo>
                <a:lnTo>
                  <a:pt x="390" y="21"/>
                </a:lnTo>
                <a:lnTo>
                  <a:pt x="390" y="21"/>
                </a:lnTo>
                <a:lnTo>
                  <a:pt x="390" y="21"/>
                </a:lnTo>
                <a:lnTo>
                  <a:pt x="390" y="21"/>
                </a:lnTo>
                <a:lnTo>
                  <a:pt x="390" y="22"/>
                </a:lnTo>
                <a:lnTo>
                  <a:pt x="390" y="22"/>
                </a:lnTo>
                <a:lnTo>
                  <a:pt x="390" y="22"/>
                </a:lnTo>
                <a:lnTo>
                  <a:pt x="390" y="22"/>
                </a:lnTo>
                <a:lnTo>
                  <a:pt x="390" y="22"/>
                </a:lnTo>
                <a:lnTo>
                  <a:pt x="391" y="22"/>
                </a:lnTo>
                <a:lnTo>
                  <a:pt x="391" y="23"/>
                </a:lnTo>
                <a:lnTo>
                  <a:pt x="391" y="23"/>
                </a:lnTo>
                <a:lnTo>
                  <a:pt x="391" y="23"/>
                </a:lnTo>
                <a:lnTo>
                  <a:pt x="391" y="23"/>
                </a:lnTo>
                <a:lnTo>
                  <a:pt x="391" y="23"/>
                </a:lnTo>
                <a:lnTo>
                  <a:pt x="391" y="23"/>
                </a:lnTo>
                <a:lnTo>
                  <a:pt x="391" y="23"/>
                </a:lnTo>
                <a:lnTo>
                  <a:pt x="391" y="24"/>
                </a:lnTo>
                <a:lnTo>
                  <a:pt x="391" y="24"/>
                </a:lnTo>
                <a:lnTo>
                  <a:pt x="391" y="24"/>
                </a:lnTo>
                <a:lnTo>
                  <a:pt x="392" y="24"/>
                </a:lnTo>
                <a:lnTo>
                  <a:pt x="392" y="24"/>
                </a:lnTo>
                <a:lnTo>
                  <a:pt x="392" y="24"/>
                </a:lnTo>
                <a:lnTo>
                  <a:pt x="392" y="25"/>
                </a:lnTo>
                <a:lnTo>
                  <a:pt x="392" y="25"/>
                </a:lnTo>
                <a:lnTo>
                  <a:pt x="392" y="25"/>
                </a:lnTo>
                <a:lnTo>
                  <a:pt x="392" y="25"/>
                </a:lnTo>
                <a:lnTo>
                  <a:pt x="392" y="25"/>
                </a:lnTo>
                <a:lnTo>
                  <a:pt x="392" y="25"/>
                </a:lnTo>
                <a:lnTo>
                  <a:pt x="392" y="26"/>
                </a:lnTo>
                <a:lnTo>
                  <a:pt x="392" y="26"/>
                </a:lnTo>
                <a:lnTo>
                  <a:pt x="393" y="26"/>
                </a:lnTo>
                <a:lnTo>
                  <a:pt x="393" y="26"/>
                </a:lnTo>
                <a:lnTo>
                  <a:pt x="393" y="26"/>
                </a:lnTo>
                <a:lnTo>
                  <a:pt x="393" y="26"/>
                </a:lnTo>
                <a:lnTo>
                  <a:pt x="393" y="27"/>
                </a:lnTo>
                <a:lnTo>
                  <a:pt x="393" y="27"/>
                </a:lnTo>
                <a:lnTo>
                  <a:pt x="393" y="27"/>
                </a:lnTo>
                <a:lnTo>
                  <a:pt x="393" y="27"/>
                </a:lnTo>
                <a:lnTo>
                  <a:pt x="393" y="27"/>
                </a:lnTo>
                <a:lnTo>
                  <a:pt x="393" y="27"/>
                </a:lnTo>
                <a:lnTo>
                  <a:pt x="393" y="28"/>
                </a:lnTo>
                <a:lnTo>
                  <a:pt x="394" y="28"/>
                </a:lnTo>
                <a:lnTo>
                  <a:pt x="394" y="28"/>
                </a:lnTo>
                <a:lnTo>
                  <a:pt x="394" y="28"/>
                </a:lnTo>
                <a:lnTo>
                  <a:pt x="394" y="28"/>
                </a:lnTo>
                <a:lnTo>
                  <a:pt x="394" y="29"/>
                </a:lnTo>
                <a:lnTo>
                  <a:pt x="394" y="29"/>
                </a:lnTo>
                <a:lnTo>
                  <a:pt x="394" y="29"/>
                </a:lnTo>
                <a:lnTo>
                  <a:pt x="394" y="29"/>
                </a:lnTo>
                <a:lnTo>
                  <a:pt x="394" y="29"/>
                </a:lnTo>
                <a:lnTo>
                  <a:pt x="394" y="29"/>
                </a:lnTo>
                <a:lnTo>
                  <a:pt x="394" y="30"/>
                </a:lnTo>
                <a:lnTo>
                  <a:pt x="395" y="30"/>
                </a:lnTo>
                <a:lnTo>
                  <a:pt x="395" y="30"/>
                </a:lnTo>
                <a:lnTo>
                  <a:pt x="395" y="30"/>
                </a:lnTo>
                <a:lnTo>
                  <a:pt x="395" y="30"/>
                </a:lnTo>
                <a:lnTo>
                  <a:pt x="395" y="30"/>
                </a:lnTo>
                <a:lnTo>
                  <a:pt x="395" y="31"/>
                </a:lnTo>
                <a:lnTo>
                  <a:pt x="395" y="31"/>
                </a:lnTo>
                <a:lnTo>
                  <a:pt x="395" y="31"/>
                </a:lnTo>
                <a:lnTo>
                  <a:pt x="395" y="31"/>
                </a:lnTo>
                <a:lnTo>
                  <a:pt x="395" y="31"/>
                </a:lnTo>
                <a:lnTo>
                  <a:pt x="395" y="32"/>
                </a:lnTo>
                <a:lnTo>
                  <a:pt x="396" y="32"/>
                </a:lnTo>
                <a:lnTo>
                  <a:pt x="396" y="32"/>
                </a:lnTo>
                <a:lnTo>
                  <a:pt x="396" y="32"/>
                </a:lnTo>
                <a:lnTo>
                  <a:pt x="396" y="32"/>
                </a:lnTo>
                <a:lnTo>
                  <a:pt x="396" y="33"/>
                </a:lnTo>
                <a:lnTo>
                  <a:pt x="396" y="33"/>
                </a:lnTo>
                <a:lnTo>
                  <a:pt x="396" y="33"/>
                </a:lnTo>
                <a:lnTo>
                  <a:pt x="396" y="33"/>
                </a:lnTo>
                <a:lnTo>
                  <a:pt x="396" y="33"/>
                </a:lnTo>
                <a:lnTo>
                  <a:pt x="396" y="33"/>
                </a:lnTo>
                <a:lnTo>
                  <a:pt x="396" y="34"/>
                </a:lnTo>
                <a:lnTo>
                  <a:pt x="397" y="34"/>
                </a:lnTo>
                <a:lnTo>
                  <a:pt x="397" y="34"/>
                </a:lnTo>
                <a:lnTo>
                  <a:pt x="397" y="34"/>
                </a:lnTo>
                <a:lnTo>
                  <a:pt x="397" y="34"/>
                </a:lnTo>
                <a:lnTo>
                  <a:pt x="397" y="35"/>
                </a:lnTo>
                <a:lnTo>
                  <a:pt x="397" y="35"/>
                </a:lnTo>
                <a:lnTo>
                  <a:pt x="397" y="35"/>
                </a:lnTo>
                <a:lnTo>
                  <a:pt x="397" y="35"/>
                </a:lnTo>
                <a:lnTo>
                  <a:pt x="397" y="35"/>
                </a:lnTo>
                <a:lnTo>
                  <a:pt x="397" y="36"/>
                </a:lnTo>
                <a:lnTo>
                  <a:pt x="397" y="36"/>
                </a:lnTo>
                <a:lnTo>
                  <a:pt x="398" y="36"/>
                </a:lnTo>
                <a:lnTo>
                  <a:pt x="398" y="36"/>
                </a:lnTo>
                <a:lnTo>
                  <a:pt x="398" y="36"/>
                </a:lnTo>
                <a:lnTo>
                  <a:pt x="398" y="37"/>
                </a:lnTo>
                <a:lnTo>
                  <a:pt x="398" y="37"/>
                </a:lnTo>
                <a:lnTo>
                  <a:pt x="398" y="37"/>
                </a:lnTo>
                <a:lnTo>
                  <a:pt x="398" y="37"/>
                </a:lnTo>
                <a:lnTo>
                  <a:pt x="398" y="37"/>
                </a:lnTo>
                <a:lnTo>
                  <a:pt x="398" y="37"/>
                </a:lnTo>
                <a:lnTo>
                  <a:pt x="398" y="38"/>
                </a:lnTo>
                <a:lnTo>
                  <a:pt x="398" y="38"/>
                </a:lnTo>
                <a:lnTo>
                  <a:pt x="399" y="38"/>
                </a:lnTo>
                <a:lnTo>
                  <a:pt x="399" y="38"/>
                </a:lnTo>
                <a:lnTo>
                  <a:pt x="399" y="39"/>
                </a:lnTo>
                <a:lnTo>
                  <a:pt x="399" y="39"/>
                </a:lnTo>
                <a:lnTo>
                  <a:pt x="399" y="39"/>
                </a:lnTo>
                <a:lnTo>
                  <a:pt x="399" y="39"/>
                </a:lnTo>
                <a:lnTo>
                  <a:pt x="399" y="39"/>
                </a:lnTo>
                <a:lnTo>
                  <a:pt x="399" y="39"/>
                </a:lnTo>
                <a:lnTo>
                  <a:pt x="399" y="40"/>
                </a:lnTo>
                <a:lnTo>
                  <a:pt x="399" y="40"/>
                </a:lnTo>
                <a:lnTo>
                  <a:pt x="399" y="40"/>
                </a:lnTo>
                <a:lnTo>
                  <a:pt x="400" y="40"/>
                </a:lnTo>
                <a:lnTo>
                  <a:pt x="400" y="41"/>
                </a:lnTo>
                <a:lnTo>
                  <a:pt x="400" y="41"/>
                </a:lnTo>
                <a:lnTo>
                  <a:pt x="400" y="41"/>
                </a:lnTo>
                <a:lnTo>
                  <a:pt x="400" y="41"/>
                </a:lnTo>
                <a:lnTo>
                  <a:pt x="400" y="41"/>
                </a:lnTo>
                <a:lnTo>
                  <a:pt x="400" y="42"/>
                </a:lnTo>
                <a:lnTo>
                  <a:pt x="400" y="42"/>
                </a:lnTo>
                <a:lnTo>
                  <a:pt x="400" y="42"/>
                </a:lnTo>
                <a:lnTo>
                  <a:pt x="400" y="42"/>
                </a:lnTo>
                <a:lnTo>
                  <a:pt x="400" y="42"/>
                </a:lnTo>
                <a:lnTo>
                  <a:pt x="400" y="43"/>
                </a:lnTo>
                <a:lnTo>
                  <a:pt x="401" y="43"/>
                </a:lnTo>
                <a:lnTo>
                  <a:pt x="401" y="43"/>
                </a:lnTo>
                <a:lnTo>
                  <a:pt x="401" y="43"/>
                </a:lnTo>
                <a:lnTo>
                  <a:pt x="401" y="43"/>
                </a:lnTo>
                <a:lnTo>
                  <a:pt x="401" y="44"/>
                </a:lnTo>
                <a:lnTo>
                  <a:pt x="401" y="44"/>
                </a:lnTo>
                <a:lnTo>
                  <a:pt x="401" y="44"/>
                </a:lnTo>
                <a:lnTo>
                  <a:pt x="401" y="44"/>
                </a:lnTo>
                <a:lnTo>
                  <a:pt x="401" y="45"/>
                </a:lnTo>
                <a:lnTo>
                  <a:pt x="401" y="45"/>
                </a:lnTo>
                <a:lnTo>
                  <a:pt x="402" y="45"/>
                </a:lnTo>
                <a:lnTo>
                  <a:pt x="402" y="45"/>
                </a:lnTo>
                <a:lnTo>
                  <a:pt x="402" y="45"/>
                </a:lnTo>
                <a:lnTo>
                  <a:pt x="402" y="46"/>
                </a:lnTo>
                <a:lnTo>
                  <a:pt x="402" y="46"/>
                </a:lnTo>
                <a:lnTo>
                  <a:pt x="402" y="46"/>
                </a:lnTo>
                <a:lnTo>
                  <a:pt x="402" y="46"/>
                </a:lnTo>
                <a:lnTo>
                  <a:pt x="402" y="46"/>
                </a:lnTo>
                <a:lnTo>
                  <a:pt x="402" y="47"/>
                </a:lnTo>
                <a:lnTo>
                  <a:pt x="402" y="47"/>
                </a:lnTo>
                <a:lnTo>
                  <a:pt x="402" y="47"/>
                </a:lnTo>
                <a:lnTo>
                  <a:pt x="403" y="47"/>
                </a:lnTo>
                <a:lnTo>
                  <a:pt x="403" y="48"/>
                </a:lnTo>
                <a:lnTo>
                  <a:pt x="403" y="48"/>
                </a:lnTo>
                <a:lnTo>
                  <a:pt x="403" y="48"/>
                </a:lnTo>
                <a:lnTo>
                  <a:pt x="403" y="48"/>
                </a:lnTo>
                <a:lnTo>
                  <a:pt x="403" y="48"/>
                </a:lnTo>
                <a:lnTo>
                  <a:pt x="403" y="49"/>
                </a:lnTo>
                <a:lnTo>
                  <a:pt x="403" y="49"/>
                </a:lnTo>
                <a:lnTo>
                  <a:pt x="403" y="49"/>
                </a:lnTo>
                <a:lnTo>
                  <a:pt x="403" y="49"/>
                </a:lnTo>
                <a:lnTo>
                  <a:pt x="403" y="50"/>
                </a:lnTo>
                <a:lnTo>
                  <a:pt x="404" y="50"/>
                </a:lnTo>
                <a:lnTo>
                  <a:pt x="404" y="50"/>
                </a:lnTo>
                <a:lnTo>
                  <a:pt x="404" y="50"/>
                </a:lnTo>
                <a:lnTo>
                  <a:pt x="404" y="50"/>
                </a:lnTo>
                <a:lnTo>
                  <a:pt x="404" y="51"/>
                </a:lnTo>
                <a:lnTo>
                  <a:pt x="404" y="51"/>
                </a:lnTo>
                <a:lnTo>
                  <a:pt x="404" y="51"/>
                </a:lnTo>
                <a:lnTo>
                  <a:pt x="404" y="51"/>
                </a:lnTo>
                <a:lnTo>
                  <a:pt x="404" y="52"/>
                </a:lnTo>
                <a:lnTo>
                  <a:pt x="404" y="52"/>
                </a:lnTo>
                <a:lnTo>
                  <a:pt x="404" y="52"/>
                </a:lnTo>
                <a:lnTo>
                  <a:pt x="405" y="52"/>
                </a:lnTo>
                <a:lnTo>
                  <a:pt x="405" y="52"/>
                </a:lnTo>
                <a:lnTo>
                  <a:pt x="405" y="53"/>
                </a:lnTo>
                <a:lnTo>
                  <a:pt x="405" y="53"/>
                </a:lnTo>
                <a:lnTo>
                  <a:pt x="405" y="53"/>
                </a:lnTo>
                <a:lnTo>
                  <a:pt x="405" y="53"/>
                </a:lnTo>
                <a:lnTo>
                  <a:pt x="405" y="54"/>
                </a:lnTo>
                <a:lnTo>
                  <a:pt x="405" y="54"/>
                </a:lnTo>
                <a:lnTo>
                  <a:pt x="405" y="54"/>
                </a:lnTo>
                <a:lnTo>
                  <a:pt x="405" y="54"/>
                </a:lnTo>
                <a:lnTo>
                  <a:pt x="405" y="55"/>
                </a:lnTo>
                <a:lnTo>
                  <a:pt x="406" y="55"/>
                </a:lnTo>
                <a:lnTo>
                  <a:pt x="406" y="55"/>
                </a:lnTo>
                <a:lnTo>
                  <a:pt x="406" y="55"/>
                </a:lnTo>
                <a:lnTo>
                  <a:pt x="406" y="55"/>
                </a:lnTo>
                <a:lnTo>
                  <a:pt x="406" y="56"/>
                </a:lnTo>
                <a:lnTo>
                  <a:pt x="406" y="56"/>
                </a:lnTo>
                <a:lnTo>
                  <a:pt x="406" y="56"/>
                </a:lnTo>
                <a:lnTo>
                  <a:pt x="406" y="56"/>
                </a:lnTo>
                <a:lnTo>
                  <a:pt x="406" y="57"/>
                </a:lnTo>
                <a:lnTo>
                  <a:pt x="406" y="57"/>
                </a:lnTo>
                <a:lnTo>
                  <a:pt x="406" y="57"/>
                </a:lnTo>
                <a:lnTo>
                  <a:pt x="407" y="57"/>
                </a:lnTo>
                <a:lnTo>
                  <a:pt x="407" y="58"/>
                </a:lnTo>
                <a:lnTo>
                  <a:pt x="407" y="58"/>
                </a:lnTo>
                <a:lnTo>
                  <a:pt x="407" y="58"/>
                </a:lnTo>
                <a:lnTo>
                  <a:pt x="407" y="58"/>
                </a:lnTo>
                <a:lnTo>
                  <a:pt x="407" y="59"/>
                </a:lnTo>
                <a:lnTo>
                  <a:pt x="407" y="59"/>
                </a:lnTo>
                <a:lnTo>
                  <a:pt x="407" y="59"/>
                </a:lnTo>
                <a:lnTo>
                  <a:pt x="407" y="59"/>
                </a:lnTo>
                <a:lnTo>
                  <a:pt x="407" y="60"/>
                </a:lnTo>
                <a:lnTo>
                  <a:pt x="407" y="60"/>
                </a:lnTo>
                <a:lnTo>
                  <a:pt x="408" y="60"/>
                </a:lnTo>
                <a:lnTo>
                  <a:pt x="408" y="60"/>
                </a:lnTo>
                <a:lnTo>
                  <a:pt x="408" y="60"/>
                </a:lnTo>
                <a:lnTo>
                  <a:pt x="408" y="61"/>
                </a:lnTo>
                <a:lnTo>
                  <a:pt x="408" y="61"/>
                </a:lnTo>
                <a:lnTo>
                  <a:pt x="408" y="61"/>
                </a:lnTo>
                <a:lnTo>
                  <a:pt x="408" y="62"/>
                </a:lnTo>
                <a:lnTo>
                  <a:pt x="408" y="62"/>
                </a:lnTo>
                <a:lnTo>
                  <a:pt x="408" y="62"/>
                </a:lnTo>
                <a:lnTo>
                  <a:pt x="408" y="62"/>
                </a:lnTo>
                <a:lnTo>
                  <a:pt x="408" y="62"/>
                </a:lnTo>
                <a:lnTo>
                  <a:pt x="409" y="63"/>
                </a:lnTo>
                <a:lnTo>
                  <a:pt x="409" y="63"/>
                </a:lnTo>
                <a:lnTo>
                  <a:pt x="409" y="63"/>
                </a:lnTo>
                <a:lnTo>
                  <a:pt x="409" y="63"/>
                </a:lnTo>
                <a:lnTo>
                  <a:pt x="409" y="64"/>
                </a:lnTo>
                <a:lnTo>
                  <a:pt x="409" y="64"/>
                </a:lnTo>
                <a:lnTo>
                  <a:pt x="409" y="64"/>
                </a:lnTo>
                <a:lnTo>
                  <a:pt x="409" y="64"/>
                </a:lnTo>
                <a:lnTo>
                  <a:pt x="409" y="65"/>
                </a:lnTo>
                <a:lnTo>
                  <a:pt x="409" y="65"/>
                </a:lnTo>
                <a:lnTo>
                  <a:pt x="410" y="65"/>
                </a:lnTo>
                <a:lnTo>
                  <a:pt x="410" y="65"/>
                </a:lnTo>
                <a:lnTo>
                  <a:pt x="410" y="66"/>
                </a:lnTo>
                <a:lnTo>
                  <a:pt x="410" y="66"/>
                </a:lnTo>
                <a:lnTo>
                  <a:pt x="410" y="66"/>
                </a:lnTo>
                <a:lnTo>
                  <a:pt x="410" y="66"/>
                </a:lnTo>
                <a:lnTo>
                  <a:pt x="410" y="67"/>
                </a:lnTo>
                <a:lnTo>
                  <a:pt x="410" y="67"/>
                </a:lnTo>
                <a:lnTo>
                  <a:pt x="410" y="67"/>
                </a:lnTo>
                <a:lnTo>
                  <a:pt x="410" y="67"/>
                </a:lnTo>
                <a:lnTo>
                  <a:pt x="410" y="68"/>
                </a:lnTo>
                <a:lnTo>
                  <a:pt x="410" y="68"/>
                </a:lnTo>
                <a:lnTo>
                  <a:pt x="411" y="68"/>
                </a:lnTo>
                <a:lnTo>
                  <a:pt x="411" y="68"/>
                </a:lnTo>
                <a:lnTo>
                  <a:pt x="411" y="69"/>
                </a:lnTo>
                <a:lnTo>
                  <a:pt x="411" y="69"/>
                </a:lnTo>
                <a:lnTo>
                  <a:pt x="411" y="69"/>
                </a:lnTo>
                <a:lnTo>
                  <a:pt x="411" y="69"/>
                </a:lnTo>
                <a:lnTo>
                  <a:pt x="411" y="70"/>
                </a:lnTo>
                <a:lnTo>
                  <a:pt x="411" y="70"/>
                </a:lnTo>
                <a:lnTo>
                  <a:pt x="411" y="70"/>
                </a:lnTo>
                <a:lnTo>
                  <a:pt x="411" y="71"/>
                </a:lnTo>
                <a:lnTo>
                  <a:pt x="412" y="71"/>
                </a:lnTo>
                <a:lnTo>
                  <a:pt x="412" y="71"/>
                </a:lnTo>
                <a:lnTo>
                  <a:pt x="412" y="71"/>
                </a:lnTo>
                <a:lnTo>
                  <a:pt x="412" y="72"/>
                </a:lnTo>
                <a:lnTo>
                  <a:pt x="412" y="72"/>
                </a:lnTo>
                <a:lnTo>
                  <a:pt x="412" y="72"/>
                </a:lnTo>
                <a:lnTo>
                  <a:pt x="412" y="72"/>
                </a:lnTo>
                <a:lnTo>
                  <a:pt x="412" y="73"/>
                </a:lnTo>
                <a:lnTo>
                  <a:pt x="412" y="73"/>
                </a:lnTo>
                <a:lnTo>
                  <a:pt x="412" y="73"/>
                </a:lnTo>
                <a:lnTo>
                  <a:pt x="412" y="73"/>
                </a:lnTo>
                <a:lnTo>
                  <a:pt x="412" y="74"/>
                </a:lnTo>
                <a:lnTo>
                  <a:pt x="413" y="74"/>
                </a:lnTo>
                <a:lnTo>
                  <a:pt x="413" y="74"/>
                </a:lnTo>
                <a:lnTo>
                  <a:pt x="413" y="74"/>
                </a:lnTo>
                <a:lnTo>
                  <a:pt x="413" y="75"/>
                </a:lnTo>
                <a:lnTo>
                  <a:pt x="413" y="75"/>
                </a:lnTo>
                <a:lnTo>
                  <a:pt x="413" y="75"/>
                </a:lnTo>
                <a:lnTo>
                  <a:pt x="413" y="75"/>
                </a:lnTo>
                <a:lnTo>
                  <a:pt x="413" y="76"/>
                </a:lnTo>
                <a:lnTo>
                  <a:pt x="413" y="76"/>
                </a:lnTo>
                <a:lnTo>
                  <a:pt x="413" y="76"/>
                </a:lnTo>
                <a:lnTo>
                  <a:pt x="414" y="77"/>
                </a:lnTo>
                <a:lnTo>
                  <a:pt x="414" y="77"/>
                </a:lnTo>
                <a:lnTo>
                  <a:pt x="414" y="77"/>
                </a:lnTo>
                <a:lnTo>
                  <a:pt x="414" y="77"/>
                </a:lnTo>
                <a:lnTo>
                  <a:pt x="414" y="78"/>
                </a:lnTo>
                <a:lnTo>
                  <a:pt x="414" y="78"/>
                </a:lnTo>
                <a:lnTo>
                  <a:pt x="414" y="78"/>
                </a:lnTo>
                <a:lnTo>
                  <a:pt x="414" y="78"/>
                </a:lnTo>
                <a:lnTo>
                  <a:pt x="414" y="79"/>
                </a:lnTo>
                <a:lnTo>
                  <a:pt x="414" y="79"/>
                </a:lnTo>
                <a:lnTo>
                  <a:pt x="414" y="79"/>
                </a:lnTo>
                <a:lnTo>
                  <a:pt x="414" y="80"/>
                </a:lnTo>
                <a:lnTo>
                  <a:pt x="415" y="80"/>
                </a:lnTo>
                <a:lnTo>
                  <a:pt x="415" y="80"/>
                </a:lnTo>
                <a:lnTo>
                  <a:pt x="415" y="80"/>
                </a:lnTo>
                <a:lnTo>
                  <a:pt x="415" y="81"/>
                </a:lnTo>
                <a:lnTo>
                  <a:pt x="415" y="81"/>
                </a:lnTo>
                <a:lnTo>
                  <a:pt x="415" y="81"/>
                </a:lnTo>
                <a:lnTo>
                  <a:pt x="415" y="81"/>
                </a:lnTo>
                <a:lnTo>
                  <a:pt x="415" y="82"/>
                </a:lnTo>
                <a:lnTo>
                  <a:pt x="415" y="82"/>
                </a:lnTo>
                <a:lnTo>
                  <a:pt x="415" y="82"/>
                </a:lnTo>
                <a:lnTo>
                  <a:pt x="415" y="83"/>
                </a:lnTo>
                <a:lnTo>
                  <a:pt x="416" y="83"/>
                </a:lnTo>
                <a:lnTo>
                  <a:pt x="416" y="83"/>
                </a:lnTo>
                <a:lnTo>
                  <a:pt x="416" y="83"/>
                </a:lnTo>
                <a:lnTo>
                  <a:pt x="416" y="84"/>
                </a:lnTo>
                <a:lnTo>
                  <a:pt x="416" y="84"/>
                </a:lnTo>
                <a:lnTo>
                  <a:pt x="416" y="84"/>
                </a:lnTo>
                <a:lnTo>
                  <a:pt x="416" y="84"/>
                </a:lnTo>
                <a:lnTo>
                  <a:pt x="416" y="85"/>
                </a:lnTo>
                <a:lnTo>
                  <a:pt x="416" y="85"/>
                </a:lnTo>
                <a:lnTo>
                  <a:pt x="416" y="85"/>
                </a:lnTo>
                <a:lnTo>
                  <a:pt x="416" y="86"/>
                </a:lnTo>
                <a:lnTo>
                  <a:pt x="417" y="86"/>
                </a:lnTo>
                <a:lnTo>
                  <a:pt x="417" y="86"/>
                </a:lnTo>
                <a:lnTo>
                  <a:pt x="417" y="86"/>
                </a:lnTo>
                <a:lnTo>
                  <a:pt x="417" y="87"/>
                </a:lnTo>
                <a:lnTo>
                  <a:pt x="417" y="87"/>
                </a:lnTo>
                <a:lnTo>
                  <a:pt x="417" y="87"/>
                </a:lnTo>
                <a:lnTo>
                  <a:pt x="417" y="88"/>
                </a:lnTo>
                <a:lnTo>
                  <a:pt x="417" y="88"/>
                </a:lnTo>
                <a:lnTo>
                  <a:pt x="417" y="88"/>
                </a:lnTo>
                <a:lnTo>
                  <a:pt x="417" y="88"/>
                </a:lnTo>
                <a:lnTo>
                  <a:pt x="417" y="89"/>
                </a:lnTo>
                <a:lnTo>
                  <a:pt x="418" y="89"/>
                </a:lnTo>
                <a:lnTo>
                  <a:pt x="418" y="89"/>
                </a:lnTo>
                <a:lnTo>
                  <a:pt x="418" y="89"/>
                </a:lnTo>
                <a:lnTo>
                  <a:pt x="418" y="90"/>
                </a:lnTo>
                <a:lnTo>
                  <a:pt x="418" y="90"/>
                </a:lnTo>
                <a:lnTo>
                  <a:pt x="418" y="90"/>
                </a:lnTo>
                <a:lnTo>
                  <a:pt x="418" y="91"/>
                </a:lnTo>
                <a:lnTo>
                  <a:pt x="418" y="91"/>
                </a:lnTo>
                <a:lnTo>
                  <a:pt x="418" y="91"/>
                </a:lnTo>
                <a:lnTo>
                  <a:pt x="418" y="91"/>
                </a:lnTo>
                <a:lnTo>
                  <a:pt x="418" y="92"/>
                </a:lnTo>
                <a:lnTo>
                  <a:pt x="419" y="92"/>
                </a:lnTo>
                <a:lnTo>
                  <a:pt x="419" y="92"/>
                </a:lnTo>
                <a:lnTo>
                  <a:pt x="419" y="93"/>
                </a:lnTo>
                <a:lnTo>
                  <a:pt x="419" y="93"/>
                </a:lnTo>
                <a:lnTo>
                  <a:pt x="419" y="93"/>
                </a:lnTo>
                <a:lnTo>
                  <a:pt x="419" y="93"/>
                </a:lnTo>
                <a:lnTo>
                  <a:pt x="419" y="94"/>
                </a:lnTo>
                <a:lnTo>
                  <a:pt x="419" y="94"/>
                </a:lnTo>
                <a:lnTo>
                  <a:pt x="419" y="94"/>
                </a:lnTo>
                <a:lnTo>
                  <a:pt x="419" y="95"/>
                </a:lnTo>
                <a:lnTo>
                  <a:pt x="419" y="95"/>
                </a:lnTo>
                <a:lnTo>
                  <a:pt x="420" y="95"/>
                </a:lnTo>
                <a:lnTo>
                  <a:pt x="420" y="96"/>
                </a:lnTo>
                <a:lnTo>
                  <a:pt x="420" y="96"/>
                </a:lnTo>
                <a:lnTo>
                  <a:pt x="420" y="96"/>
                </a:lnTo>
                <a:lnTo>
                  <a:pt x="420" y="96"/>
                </a:lnTo>
                <a:lnTo>
                  <a:pt x="420" y="97"/>
                </a:lnTo>
                <a:lnTo>
                  <a:pt x="420" y="97"/>
                </a:lnTo>
                <a:lnTo>
                  <a:pt x="420" y="97"/>
                </a:lnTo>
                <a:lnTo>
                  <a:pt x="420" y="98"/>
                </a:lnTo>
                <a:lnTo>
                  <a:pt x="420" y="98"/>
                </a:lnTo>
                <a:lnTo>
                  <a:pt x="421" y="98"/>
                </a:lnTo>
                <a:lnTo>
                  <a:pt x="421" y="98"/>
                </a:lnTo>
                <a:lnTo>
                  <a:pt x="421" y="99"/>
                </a:lnTo>
                <a:lnTo>
                  <a:pt x="421" y="99"/>
                </a:lnTo>
                <a:lnTo>
                  <a:pt x="421" y="99"/>
                </a:lnTo>
                <a:lnTo>
                  <a:pt x="421" y="100"/>
                </a:lnTo>
                <a:lnTo>
                  <a:pt x="421" y="100"/>
                </a:lnTo>
                <a:lnTo>
                  <a:pt x="421" y="100"/>
                </a:lnTo>
                <a:lnTo>
                  <a:pt x="421" y="100"/>
                </a:lnTo>
                <a:lnTo>
                  <a:pt x="421" y="101"/>
                </a:lnTo>
                <a:lnTo>
                  <a:pt x="421" y="101"/>
                </a:lnTo>
                <a:lnTo>
                  <a:pt x="421" y="101"/>
                </a:lnTo>
                <a:lnTo>
                  <a:pt x="422" y="102"/>
                </a:lnTo>
                <a:lnTo>
                  <a:pt x="422" y="102"/>
                </a:lnTo>
                <a:lnTo>
                  <a:pt x="422" y="102"/>
                </a:lnTo>
                <a:lnTo>
                  <a:pt x="422" y="103"/>
                </a:lnTo>
                <a:lnTo>
                  <a:pt x="422" y="103"/>
                </a:lnTo>
                <a:lnTo>
                  <a:pt x="422" y="103"/>
                </a:lnTo>
                <a:lnTo>
                  <a:pt x="422" y="103"/>
                </a:lnTo>
                <a:lnTo>
                  <a:pt x="422" y="104"/>
                </a:lnTo>
                <a:lnTo>
                  <a:pt x="422" y="104"/>
                </a:lnTo>
                <a:lnTo>
                  <a:pt x="422" y="104"/>
                </a:lnTo>
                <a:lnTo>
                  <a:pt x="423" y="105"/>
                </a:lnTo>
                <a:lnTo>
                  <a:pt x="423" y="105"/>
                </a:lnTo>
                <a:lnTo>
                  <a:pt x="423" y="105"/>
                </a:lnTo>
                <a:lnTo>
                  <a:pt x="423" y="106"/>
                </a:lnTo>
                <a:lnTo>
                  <a:pt x="423" y="106"/>
                </a:lnTo>
                <a:lnTo>
                  <a:pt x="423" y="106"/>
                </a:lnTo>
                <a:lnTo>
                  <a:pt x="423" y="106"/>
                </a:lnTo>
                <a:lnTo>
                  <a:pt x="423" y="107"/>
                </a:lnTo>
                <a:lnTo>
                  <a:pt x="423" y="107"/>
                </a:lnTo>
                <a:lnTo>
                  <a:pt x="423" y="107"/>
                </a:lnTo>
                <a:lnTo>
                  <a:pt x="423" y="108"/>
                </a:lnTo>
                <a:lnTo>
                  <a:pt x="423" y="108"/>
                </a:lnTo>
                <a:lnTo>
                  <a:pt x="424" y="108"/>
                </a:lnTo>
                <a:lnTo>
                  <a:pt x="424" y="109"/>
                </a:lnTo>
                <a:lnTo>
                  <a:pt x="424" y="109"/>
                </a:lnTo>
                <a:lnTo>
                  <a:pt x="424" y="109"/>
                </a:lnTo>
                <a:lnTo>
                  <a:pt x="424" y="109"/>
                </a:lnTo>
                <a:lnTo>
                  <a:pt x="424" y="110"/>
                </a:lnTo>
                <a:lnTo>
                  <a:pt x="424" y="110"/>
                </a:lnTo>
                <a:lnTo>
                  <a:pt x="424" y="110"/>
                </a:lnTo>
                <a:lnTo>
                  <a:pt x="424" y="111"/>
                </a:lnTo>
                <a:lnTo>
                  <a:pt x="424" y="111"/>
                </a:lnTo>
                <a:lnTo>
                  <a:pt x="425" y="111"/>
                </a:lnTo>
                <a:lnTo>
                  <a:pt x="425" y="111"/>
                </a:lnTo>
                <a:lnTo>
                  <a:pt x="425" y="112"/>
                </a:lnTo>
                <a:lnTo>
                  <a:pt x="425" y="112"/>
                </a:lnTo>
                <a:lnTo>
                  <a:pt x="425" y="112"/>
                </a:lnTo>
                <a:lnTo>
                  <a:pt x="425" y="113"/>
                </a:lnTo>
                <a:lnTo>
                  <a:pt x="425" y="113"/>
                </a:lnTo>
                <a:lnTo>
                  <a:pt x="425" y="113"/>
                </a:lnTo>
                <a:lnTo>
                  <a:pt x="425" y="114"/>
                </a:lnTo>
                <a:lnTo>
                  <a:pt x="425" y="114"/>
                </a:lnTo>
                <a:lnTo>
                  <a:pt x="425" y="114"/>
                </a:lnTo>
                <a:lnTo>
                  <a:pt x="425" y="115"/>
                </a:lnTo>
                <a:lnTo>
                  <a:pt x="426" y="115"/>
                </a:lnTo>
                <a:lnTo>
                  <a:pt x="426" y="115"/>
                </a:lnTo>
                <a:lnTo>
                  <a:pt x="426" y="115"/>
                </a:lnTo>
                <a:lnTo>
                  <a:pt x="426" y="116"/>
                </a:lnTo>
                <a:lnTo>
                  <a:pt x="426" y="116"/>
                </a:lnTo>
                <a:lnTo>
                  <a:pt x="426" y="116"/>
                </a:lnTo>
                <a:lnTo>
                  <a:pt x="426" y="117"/>
                </a:lnTo>
                <a:lnTo>
                  <a:pt x="426" y="117"/>
                </a:lnTo>
                <a:lnTo>
                  <a:pt x="426" y="117"/>
                </a:lnTo>
                <a:lnTo>
                  <a:pt x="426" y="118"/>
                </a:lnTo>
                <a:lnTo>
                  <a:pt x="427" y="118"/>
                </a:lnTo>
                <a:lnTo>
                  <a:pt x="427" y="118"/>
                </a:lnTo>
                <a:lnTo>
                  <a:pt x="427" y="119"/>
                </a:lnTo>
                <a:lnTo>
                  <a:pt x="427" y="119"/>
                </a:lnTo>
                <a:lnTo>
                  <a:pt x="427" y="119"/>
                </a:lnTo>
                <a:lnTo>
                  <a:pt x="427" y="120"/>
                </a:lnTo>
                <a:lnTo>
                  <a:pt x="427" y="120"/>
                </a:lnTo>
                <a:lnTo>
                  <a:pt x="427" y="120"/>
                </a:lnTo>
                <a:lnTo>
                  <a:pt x="427" y="121"/>
                </a:lnTo>
                <a:lnTo>
                  <a:pt x="427" y="121"/>
                </a:lnTo>
                <a:lnTo>
                  <a:pt x="427" y="121"/>
                </a:lnTo>
                <a:lnTo>
                  <a:pt x="427" y="121"/>
                </a:lnTo>
                <a:lnTo>
                  <a:pt x="428" y="122"/>
                </a:lnTo>
                <a:lnTo>
                  <a:pt x="428" y="122"/>
                </a:lnTo>
                <a:lnTo>
                  <a:pt x="428" y="122"/>
                </a:lnTo>
                <a:lnTo>
                  <a:pt x="428" y="123"/>
                </a:lnTo>
                <a:lnTo>
                  <a:pt x="428" y="123"/>
                </a:lnTo>
                <a:lnTo>
                  <a:pt x="428" y="123"/>
                </a:lnTo>
                <a:lnTo>
                  <a:pt x="428" y="124"/>
                </a:lnTo>
                <a:lnTo>
                  <a:pt x="428" y="124"/>
                </a:lnTo>
                <a:lnTo>
                  <a:pt x="428" y="124"/>
                </a:lnTo>
                <a:lnTo>
                  <a:pt x="428" y="125"/>
                </a:lnTo>
                <a:lnTo>
                  <a:pt x="429" y="125"/>
                </a:lnTo>
                <a:lnTo>
                  <a:pt x="429" y="125"/>
                </a:lnTo>
                <a:lnTo>
                  <a:pt x="429" y="125"/>
                </a:lnTo>
                <a:lnTo>
                  <a:pt x="429" y="126"/>
                </a:lnTo>
                <a:lnTo>
                  <a:pt x="429" y="126"/>
                </a:lnTo>
                <a:lnTo>
                  <a:pt x="429" y="126"/>
                </a:lnTo>
                <a:lnTo>
                  <a:pt x="429" y="127"/>
                </a:lnTo>
                <a:lnTo>
                  <a:pt x="429" y="127"/>
                </a:lnTo>
                <a:lnTo>
                  <a:pt x="429" y="127"/>
                </a:lnTo>
                <a:lnTo>
                  <a:pt x="429" y="128"/>
                </a:lnTo>
                <a:lnTo>
                  <a:pt x="429" y="128"/>
                </a:lnTo>
                <a:lnTo>
                  <a:pt x="429" y="128"/>
                </a:lnTo>
                <a:lnTo>
                  <a:pt x="430" y="129"/>
                </a:lnTo>
                <a:lnTo>
                  <a:pt x="430" y="129"/>
                </a:lnTo>
                <a:lnTo>
                  <a:pt x="430" y="129"/>
                </a:lnTo>
                <a:lnTo>
                  <a:pt x="430" y="130"/>
                </a:lnTo>
                <a:lnTo>
                  <a:pt x="430" y="130"/>
                </a:lnTo>
                <a:lnTo>
                  <a:pt x="430" y="130"/>
                </a:lnTo>
                <a:lnTo>
                  <a:pt x="430" y="131"/>
                </a:lnTo>
                <a:lnTo>
                  <a:pt x="430" y="131"/>
                </a:lnTo>
                <a:lnTo>
                  <a:pt x="430" y="131"/>
                </a:lnTo>
                <a:lnTo>
                  <a:pt x="430" y="132"/>
                </a:lnTo>
                <a:lnTo>
                  <a:pt x="430" y="132"/>
                </a:lnTo>
                <a:lnTo>
                  <a:pt x="431" y="132"/>
                </a:lnTo>
                <a:lnTo>
                  <a:pt x="431" y="133"/>
                </a:lnTo>
                <a:lnTo>
                  <a:pt x="431" y="133"/>
                </a:lnTo>
                <a:lnTo>
                  <a:pt x="431" y="133"/>
                </a:lnTo>
                <a:lnTo>
                  <a:pt x="431" y="133"/>
                </a:lnTo>
                <a:lnTo>
                  <a:pt x="431" y="134"/>
                </a:lnTo>
                <a:lnTo>
                  <a:pt x="431" y="134"/>
                </a:lnTo>
                <a:lnTo>
                  <a:pt x="431" y="134"/>
                </a:lnTo>
                <a:lnTo>
                  <a:pt x="431" y="135"/>
                </a:lnTo>
                <a:lnTo>
                  <a:pt x="431" y="135"/>
                </a:lnTo>
                <a:lnTo>
                  <a:pt x="432" y="135"/>
                </a:lnTo>
                <a:lnTo>
                  <a:pt x="432" y="136"/>
                </a:lnTo>
                <a:lnTo>
                  <a:pt x="432" y="136"/>
                </a:lnTo>
                <a:lnTo>
                  <a:pt x="432" y="136"/>
                </a:lnTo>
                <a:lnTo>
                  <a:pt x="432" y="137"/>
                </a:lnTo>
                <a:lnTo>
                  <a:pt x="432" y="137"/>
                </a:lnTo>
                <a:lnTo>
                  <a:pt x="432" y="137"/>
                </a:lnTo>
                <a:lnTo>
                  <a:pt x="432" y="138"/>
                </a:lnTo>
                <a:lnTo>
                  <a:pt x="432" y="138"/>
                </a:lnTo>
                <a:lnTo>
                  <a:pt x="432" y="138"/>
                </a:lnTo>
                <a:lnTo>
                  <a:pt x="432" y="139"/>
                </a:lnTo>
                <a:lnTo>
                  <a:pt x="432" y="139"/>
                </a:lnTo>
                <a:lnTo>
                  <a:pt x="433" y="139"/>
                </a:lnTo>
                <a:lnTo>
                  <a:pt x="433" y="140"/>
                </a:lnTo>
                <a:lnTo>
                  <a:pt x="433" y="140"/>
                </a:lnTo>
                <a:lnTo>
                  <a:pt x="433" y="140"/>
                </a:lnTo>
                <a:lnTo>
                  <a:pt x="433" y="141"/>
                </a:lnTo>
                <a:lnTo>
                  <a:pt x="433" y="141"/>
                </a:lnTo>
                <a:lnTo>
                  <a:pt x="433" y="141"/>
                </a:lnTo>
                <a:lnTo>
                  <a:pt x="433" y="142"/>
                </a:lnTo>
                <a:lnTo>
                  <a:pt x="433" y="142"/>
                </a:lnTo>
                <a:lnTo>
                  <a:pt x="433" y="142"/>
                </a:lnTo>
                <a:lnTo>
                  <a:pt x="434" y="142"/>
                </a:lnTo>
                <a:lnTo>
                  <a:pt x="434" y="143"/>
                </a:lnTo>
                <a:lnTo>
                  <a:pt x="434" y="143"/>
                </a:lnTo>
                <a:lnTo>
                  <a:pt x="434" y="144"/>
                </a:lnTo>
                <a:lnTo>
                  <a:pt x="434" y="144"/>
                </a:lnTo>
                <a:lnTo>
                  <a:pt x="434" y="144"/>
                </a:lnTo>
                <a:lnTo>
                  <a:pt x="434" y="144"/>
                </a:lnTo>
                <a:lnTo>
                  <a:pt x="434" y="145"/>
                </a:lnTo>
                <a:lnTo>
                  <a:pt x="434" y="145"/>
                </a:lnTo>
                <a:lnTo>
                  <a:pt x="434" y="146"/>
                </a:lnTo>
                <a:lnTo>
                  <a:pt x="434" y="146"/>
                </a:lnTo>
                <a:lnTo>
                  <a:pt x="434" y="146"/>
                </a:lnTo>
                <a:lnTo>
                  <a:pt x="435" y="146"/>
                </a:lnTo>
                <a:lnTo>
                  <a:pt x="435" y="147"/>
                </a:lnTo>
                <a:lnTo>
                  <a:pt x="435" y="147"/>
                </a:lnTo>
                <a:lnTo>
                  <a:pt x="435" y="147"/>
                </a:lnTo>
                <a:lnTo>
                  <a:pt x="435" y="148"/>
                </a:lnTo>
                <a:lnTo>
                  <a:pt x="435" y="148"/>
                </a:lnTo>
                <a:lnTo>
                  <a:pt x="435" y="148"/>
                </a:lnTo>
                <a:lnTo>
                  <a:pt x="435" y="149"/>
                </a:lnTo>
                <a:lnTo>
                  <a:pt x="435" y="149"/>
                </a:lnTo>
                <a:lnTo>
                  <a:pt x="435" y="149"/>
                </a:lnTo>
                <a:lnTo>
                  <a:pt x="436" y="150"/>
                </a:lnTo>
                <a:lnTo>
                  <a:pt x="436" y="150"/>
                </a:lnTo>
                <a:lnTo>
                  <a:pt x="436" y="150"/>
                </a:lnTo>
                <a:lnTo>
                  <a:pt x="436" y="151"/>
                </a:lnTo>
                <a:lnTo>
                  <a:pt x="436" y="151"/>
                </a:lnTo>
                <a:lnTo>
                  <a:pt x="436" y="151"/>
                </a:lnTo>
                <a:lnTo>
                  <a:pt x="436" y="152"/>
                </a:lnTo>
                <a:lnTo>
                  <a:pt x="436" y="152"/>
                </a:lnTo>
                <a:lnTo>
                  <a:pt x="436" y="152"/>
                </a:lnTo>
                <a:lnTo>
                  <a:pt x="436" y="153"/>
                </a:lnTo>
                <a:lnTo>
                  <a:pt x="436" y="153"/>
                </a:lnTo>
                <a:lnTo>
                  <a:pt x="436" y="153"/>
                </a:lnTo>
                <a:lnTo>
                  <a:pt x="437" y="154"/>
                </a:lnTo>
                <a:lnTo>
                  <a:pt x="437" y="154"/>
                </a:lnTo>
                <a:lnTo>
                  <a:pt x="437" y="154"/>
                </a:lnTo>
                <a:lnTo>
                  <a:pt x="437" y="155"/>
                </a:lnTo>
                <a:lnTo>
                  <a:pt x="437" y="155"/>
                </a:lnTo>
                <a:lnTo>
                  <a:pt x="437" y="155"/>
                </a:lnTo>
                <a:lnTo>
                  <a:pt x="437" y="156"/>
                </a:lnTo>
                <a:lnTo>
                  <a:pt x="437" y="156"/>
                </a:lnTo>
                <a:lnTo>
                  <a:pt x="437" y="156"/>
                </a:lnTo>
                <a:lnTo>
                  <a:pt x="437" y="157"/>
                </a:lnTo>
                <a:lnTo>
                  <a:pt x="438" y="157"/>
                </a:lnTo>
                <a:lnTo>
                  <a:pt x="438" y="157"/>
                </a:lnTo>
                <a:lnTo>
                  <a:pt x="438" y="158"/>
                </a:lnTo>
                <a:lnTo>
                  <a:pt x="438" y="158"/>
                </a:lnTo>
                <a:lnTo>
                  <a:pt x="438" y="158"/>
                </a:lnTo>
                <a:lnTo>
                  <a:pt x="438" y="159"/>
                </a:lnTo>
                <a:lnTo>
                  <a:pt x="438" y="159"/>
                </a:lnTo>
                <a:lnTo>
                  <a:pt x="438" y="159"/>
                </a:lnTo>
                <a:lnTo>
                  <a:pt x="438" y="160"/>
                </a:lnTo>
                <a:lnTo>
                  <a:pt x="438" y="160"/>
                </a:lnTo>
                <a:lnTo>
                  <a:pt x="438" y="160"/>
                </a:lnTo>
                <a:lnTo>
                  <a:pt x="438" y="161"/>
                </a:lnTo>
                <a:lnTo>
                  <a:pt x="439" y="161"/>
                </a:lnTo>
                <a:lnTo>
                  <a:pt x="439" y="161"/>
                </a:lnTo>
                <a:lnTo>
                  <a:pt x="439" y="162"/>
                </a:lnTo>
                <a:lnTo>
                  <a:pt x="439" y="162"/>
                </a:lnTo>
                <a:lnTo>
                  <a:pt x="439" y="162"/>
                </a:lnTo>
                <a:lnTo>
                  <a:pt x="439" y="163"/>
                </a:lnTo>
                <a:lnTo>
                  <a:pt x="439" y="163"/>
                </a:lnTo>
                <a:lnTo>
                  <a:pt x="439" y="163"/>
                </a:lnTo>
                <a:lnTo>
                  <a:pt x="439" y="164"/>
                </a:lnTo>
                <a:lnTo>
                  <a:pt x="439" y="164"/>
                </a:lnTo>
                <a:lnTo>
                  <a:pt x="440" y="164"/>
                </a:lnTo>
                <a:lnTo>
                  <a:pt x="440" y="165"/>
                </a:lnTo>
                <a:lnTo>
                  <a:pt x="440" y="165"/>
                </a:lnTo>
                <a:lnTo>
                  <a:pt x="440" y="165"/>
                </a:lnTo>
                <a:lnTo>
                  <a:pt x="440" y="166"/>
                </a:lnTo>
                <a:lnTo>
                  <a:pt x="440" y="166"/>
                </a:lnTo>
                <a:lnTo>
                  <a:pt x="440" y="166"/>
                </a:lnTo>
                <a:lnTo>
                  <a:pt x="440" y="167"/>
                </a:lnTo>
                <a:lnTo>
                  <a:pt x="440" y="167"/>
                </a:lnTo>
                <a:lnTo>
                  <a:pt x="440" y="167"/>
                </a:lnTo>
                <a:lnTo>
                  <a:pt x="440" y="168"/>
                </a:lnTo>
                <a:lnTo>
                  <a:pt x="441" y="168"/>
                </a:lnTo>
                <a:lnTo>
                  <a:pt x="441" y="169"/>
                </a:lnTo>
                <a:lnTo>
                  <a:pt x="441" y="169"/>
                </a:lnTo>
                <a:lnTo>
                  <a:pt x="441" y="169"/>
                </a:lnTo>
                <a:lnTo>
                  <a:pt x="441" y="169"/>
                </a:lnTo>
                <a:lnTo>
                  <a:pt x="441" y="170"/>
                </a:lnTo>
                <a:lnTo>
                  <a:pt x="441" y="170"/>
                </a:lnTo>
                <a:lnTo>
                  <a:pt x="441" y="171"/>
                </a:lnTo>
                <a:lnTo>
                  <a:pt x="441" y="171"/>
                </a:lnTo>
                <a:lnTo>
                  <a:pt x="441" y="171"/>
                </a:lnTo>
                <a:lnTo>
                  <a:pt x="441" y="172"/>
                </a:lnTo>
                <a:lnTo>
                  <a:pt x="442" y="172"/>
                </a:lnTo>
                <a:lnTo>
                  <a:pt x="442" y="172"/>
                </a:lnTo>
                <a:lnTo>
                  <a:pt x="442" y="173"/>
                </a:lnTo>
                <a:lnTo>
                  <a:pt x="442" y="173"/>
                </a:lnTo>
                <a:lnTo>
                  <a:pt x="442" y="173"/>
                </a:lnTo>
                <a:lnTo>
                  <a:pt x="442" y="174"/>
                </a:lnTo>
                <a:lnTo>
                  <a:pt x="442" y="174"/>
                </a:lnTo>
                <a:lnTo>
                  <a:pt x="442" y="174"/>
                </a:lnTo>
                <a:lnTo>
                  <a:pt x="442" y="175"/>
                </a:lnTo>
                <a:lnTo>
                  <a:pt x="442" y="175"/>
                </a:lnTo>
                <a:lnTo>
                  <a:pt x="442" y="175"/>
                </a:lnTo>
                <a:lnTo>
                  <a:pt x="443" y="176"/>
                </a:lnTo>
                <a:lnTo>
                  <a:pt x="443" y="176"/>
                </a:lnTo>
                <a:lnTo>
                  <a:pt x="443" y="176"/>
                </a:lnTo>
                <a:lnTo>
                  <a:pt x="443" y="177"/>
                </a:lnTo>
                <a:lnTo>
                  <a:pt x="443" y="177"/>
                </a:lnTo>
                <a:lnTo>
                  <a:pt x="443" y="177"/>
                </a:lnTo>
                <a:lnTo>
                  <a:pt x="443" y="178"/>
                </a:lnTo>
                <a:lnTo>
                  <a:pt x="443" y="178"/>
                </a:lnTo>
                <a:lnTo>
                  <a:pt x="443" y="178"/>
                </a:lnTo>
                <a:lnTo>
                  <a:pt x="443" y="179"/>
                </a:lnTo>
                <a:lnTo>
                  <a:pt x="443" y="179"/>
                </a:lnTo>
                <a:lnTo>
                  <a:pt x="443" y="179"/>
                </a:lnTo>
                <a:lnTo>
                  <a:pt x="444" y="180"/>
                </a:lnTo>
                <a:lnTo>
                  <a:pt x="444" y="180"/>
                </a:lnTo>
                <a:lnTo>
                  <a:pt x="444" y="180"/>
                </a:lnTo>
                <a:lnTo>
                  <a:pt x="444" y="181"/>
                </a:lnTo>
                <a:lnTo>
                  <a:pt x="444" y="181"/>
                </a:lnTo>
                <a:lnTo>
                  <a:pt x="444" y="181"/>
                </a:lnTo>
                <a:lnTo>
                  <a:pt x="444" y="182"/>
                </a:lnTo>
                <a:lnTo>
                  <a:pt x="444" y="182"/>
                </a:lnTo>
                <a:lnTo>
                  <a:pt x="444" y="182"/>
                </a:lnTo>
                <a:lnTo>
                  <a:pt x="444" y="183"/>
                </a:lnTo>
                <a:lnTo>
                  <a:pt x="445" y="183"/>
                </a:lnTo>
                <a:lnTo>
                  <a:pt x="445" y="184"/>
                </a:lnTo>
                <a:lnTo>
                  <a:pt x="445" y="184"/>
                </a:lnTo>
                <a:lnTo>
                  <a:pt x="445" y="184"/>
                </a:lnTo>
                <a:lnTo>
                  <a:pt x="445" y="184"/>
                </a:lnTo>
                <a:lnTo>
                  <a:pt x="445" y="185"/>
                </a:lnTo>
                <a:lnTo>
                  <a:pt x="445" y="185"/>
                </a:lnTo>
                <a:lnTo>
                  <a:pt x="445" y="186"/>
                </a:lnTo>
                <a:lnTo>
                  <a:pt x="445" y="186"/>
                </a:lnTo>
                <a:lnTo>
                  <a:pt x="445" y="186"/>
                </a:lnTo>
                <a:lnTo>
                  <a:pt x="445" y="187"/>
                </a:lnTo>
                <a:lnTo>
                  <a:pt x="445" y="187"/>
                </a:lnTo>
                <a:lnTo>
                  <a:pt x="446" y="187"/>
                </a:lnTo>
                <a:lnTo>
                  <a:pt x="446" y="188"/>
                </a:lnTo>
                <a:lnTo>
                  <a:pt x="446" y="188"/>
                </a:lnTo>
                <a:lnTo>
                  <a:pt x="446" y="188"/>
                </a:lnTo>
                <a:lnTo>
                  <a:pt x="446" y="189"/>
                </a:lnTo>
                <a:lnTo>
                  <a:pt x="446" y="189"/>
                </a:lnTo>
                <a:lnTo>
                  <a:pt x="446" y="189"/>
                </a:lnTo>
                <a:lnTo>
                  <a:pt x="446" y="190"/>
                </a:lnTo>
                <a:lnTo>
                  <a:pt x="446" y="190"/>
                </a:lnTo>
                <a:lnTo>
                  <a:pt x="446" y="190"/>
                </a:lnTo>
                <a:lnTo>
                  <a:pt x="447" y="191"/>
                </a:lnTo>
                <a:lnTo>
                  <a:pt x="447" y="191"/>
                </a:lnTo>
                <a:lnTo>
                  <a:pt x="447" y="191"/>
                </a:lnTo>
                <a:lnTo>
                  <a:pt x="447" y="192"/>
                </a:lnTo>
                <a:lnTo>
                  <a:pt x="447" y="192"/>
                </a:lnTo>
                <a:lnTo>
                  <a:pt x="447" y="192"/>
                </a:lnTo>
                <a:lnTo>
                  <a:pt x="447" y="193"/>
                </a:lnTo>
                <a:lnTo>
                  <a:pt x="447" y="193"/>
                </a:lnTo>
                <a:lnTo>
                  <a:pt x="447" y="194"/>
                </a:lnTo>
                <a:lnTo>
                  <a:pt x="447" y="194"/>
                </a:lnTo>
                <a:lnTo>
                  <a:pt x="447" y="194"/>
                </a:lnTo>
                <a:lnTo>
                  <a:pt x="447" y="195"/>
                </a:lnTo>
                <a:lnTo>
                  <a:pt x="448" y="195"/>
                </a:lnTo>
                <a:lnTo>
                  <a:pt x="448" y="195"/>
                </a:lnTo>
                <a:lnTo>
                  <a:pt x="448" y="196"/>
                </a:lnTo>
                <a:lnTo>
                  <a:pt x="448" y="196"/>
                </a:lnTo>
                <a:lnTo>
                  <a:pt x="448" y="196"/>
                </a:lnTo>
                <a:lnTo>
                  <a:pt x="448" y="197"/>
                </a:lnTo>
                <a:lnTo>
                  <a:pt x="448" y="197"/>
                </a:lnTo>
                <a:lnTo>
                  <a:pt x="448" y="197"/>
                </a:lnTo>
                <a:lnTo>
                  <a:pt x="448" y="198"/>
                </a:lnTo>
                <a:lnTo>
                  <a:pt x="448" y="198"/>
                </a:lnTo>
                <a:lnTo>
                  <a:pt x="449" y="198"/>
                </a:lnTo>
                <a:lnTo>
                  <a:pt x="449" y="199"/>
                </a:lnTo>
                <a:lnTo>
                  <a:pt x="449" y="199"/>
                </a:lnTo>
                <a:lnTo>
                  <a:pt x="449" y="199"/>
                </a:lnTo>
                <a:lnTo>
                  <a:pt x="449" y="200"/>
                </a:lnTo>
                <a:lnTo>
                  <a:pt x="449" y="200"/>
                </a:lnTo>
                <a:lnTo>
                  <a:pt x="449" y="200"/>
                </a:lnTo>
                <a:lnTo>
                  <a:pt x="449" y="201"/>
                </a:lnTo>
                <a:lnTo>
                  <a:pt x="449" y="201"/>
                </a:lnTo>
                <a:lnTo>
                  <a:pt x="449" y="201"/>
                </a:lnTo>
                <a:lnTo>
                  <a:pt x="449" y="202"/>
                </a:lnTo>
                <a:lnTo>
                  <a:pt x="449" y="202"/>
                </a:lnTo>
                <a:lnTo>
                  <a:pt x="450" y="203"/>
                </a:lnTo>
                <a:lnTo>
                  <a:pt x="450" y="203"/>
                </a:lnTo>
                <a:lnTo>
                  <a:pt x="450" y="203"/>
                </a:lnTo>
                <a:lnTo>
                  <a:pt x="450" y="203"/>
                </a:lnTo>
                <a:lnTo>
                  <a:pt x="450" y="204"/>
                </a:lnTo>
                <a:lnTo>
                  <a:pt x="450" y="204"/>
                </a:lnTo>
                <a:lnTo>
                  <a:pt x="450" y="205"/>
                </a:lnTo>
                <a:lnTo>
                  <a:pt x="450" y="205"/>
                </a:lnTo>
                <a:lnTo>
                  <a:pt x="450" y="205"/>
                </a:lnTo>
                <a:lnTo>
                  <a:pt x="450" y="206"/>
                </a:lnTo>
                <a:lnTo>
                  <a:pt x="451" y="206"/>
                </a:lnTo>
                <a:lnTo>
                  <a:pt x="451" y="206"/>
                </a:lnTo>
                <a:lnTo>
                  <a:pt x="451" y="207"/>
                </a:lnTo>
                <a:lnTo>
                  <a:pt x="451" y="207"/>
                </a:lnTo>
                <a:lnTo>
                  <a:pt x="451" y="207"/>
                </a:lnTo>
                <a:lnTo>
                  <a:pt x="451" y="208"/>
                </a:lnTo>
                <a:lnTo>
                  <a:pt x="451" y="208"/>
                </a:lnTo>
                <a:lnTo>
                  <a:pt x="451" y="208"/>
                </a:lnTo>
                <a:lnTo>
                  <a:pt x="451" y="209"/>
                </a:lnTo>
                <a:lnTo>
                  <a:pt x="451" y="209"/>
                </a:lnTo>
                <a:lnTo>
                  <a:pt x="451" y="209"/>
                </a:lnTo>
                <a:lnTo>
                  <a:pt x="452" y="210"/>
                </a:lnTo>
                <a:lnTo>
                  <a:pt x="452" y="210"/>
                </a:lnTo>
                <a:lnTo>
                  <a:pt x="452" y="211"/>
                </a:lnTo>
                <a:lnTo>
                  <a:pt x="452" y="211"/>
                </a:lnTo>
                <a:lnTo>
                  <a:pt x="452" y="211"/>
                </a:lnTo>
                <a:lnTo>
                  <a:pt x="452" y="212"/>
                </a:lnTo>
                <a:lnTo>
                  <a:pt x="452" y="212"/>
                </a:lnTo>
                <a:lnTo>
                  <a:pt x="452" y="212"/>
                </a:lnTo>
                <a:lnTo>
                  <a:pt x="452" y="213"/>
                </a:lnTo>
                <a:lnTo>
                  <a:pt x="452" y="213"/>
                </a:lnTo>
                <a:lnTo>
                  <a:pt x="452" y="213"/>
                </a:lnTo>
                <a:lnTo>
                  <a:pt x="453" y="214"/>
                </a:lnTo>
                <a:lnTo>
                  <a:pt x="453" y="214"/>
                </a:lnTo>
                <a:lnTo>
                  <a:pt x="453" y="214"/>
                </a:lnTo>
                <a:lnTo>
                  <a:pt x="453" y="215"/>
                </a:lnTo>
                <a:lnTo>
                  <a:pt x="453" y="215"/>
                </a:lnTo>
                <a:lnTo>
                  <a:pt x="453" y="215"/>
                </a:lnTo>
                <a:lnTo>
                  <a:pt x="453" y="216"/>
                </a:lnTo>
                <a:lnTo>
                  <a:pt x="453" y="216"/>
                </a:lnTo>
                <a:lnTo>
                  <a:pt x="453" y="216"/>
                </a:lnTo>
                <a:lnTo>
                  <a:pt x="453" y="217"/>
                </a:lnTo>
                <a:lnTo>
                  <a:pt x="453" y="217"/>
                </a:lnTo>
                <a:lnTo>
                  <a:pt x="454" y="217"/>
                </a:lnTo>
                <a:lnTo>
                  <a:pt x="454" y="218"/>
                </a:lnTo>
                <a:lnTo>
                  <a:pt x="454" y="218"/>
                </a:lnTo>
                <a:lnTo>
                  <a:pt x="454" y="219"/>
                </a:lnTo>
                <a:lnTo>
                  <a:pt x="454" y="219"/>
                </a:lnTo>
                <a:lnTo>
                  <a:pt x="454" y="219"/>
                </a:lnTo>
                <a:lnTo>
                  <a:pt x="454" y="220"/>
                </a:lnTo>
                <a:lnTo>
                  <a:pt x="454" y="220"/>
                </a:lnTo>
                <a:lnTo>
                  <a:pt x="454" y="220"/>
                </a:lnTo>
                <a:lnTo>
                  <a:pt x="454" y="221"/>
                </a:lnTo>
                <a:lnTo>
                  <a:pt x="454" y="221"/>
                </a:lnTo>
                <a:lnTo>
                  <a:pt x="455" y="221"/>
                </a:lnTo>
                <a:lnTo>
                  <a:pt x="455" y="222"/>
                </a:lnTo>
                <a:lnTo>
                  <a:pt x="455" y="222"/>
                </a:lnTo>
                <a:lnTo>
                  <a:pt x="455" y="222"/>
                </a:lnTo>
                <a:lnTo>
                  <a:pt x="455" y="223"/>
                </a:lnTo>
                <a:lnTo>
                  <a:pt x="455" y="223"/>
                </a:lnTo>
                <a:lnTo>
                  <a:pt x="455" y="223"/>
                </a:lnTo>
                <a:lnTo>
                  <a:pt x="455" y="224"/>
                </a:lnTo>
                <a:lnTo>
                  <a:pt x="455" y="224"/>
                </a:lnTo>
                <a:lnTo>
                  <a:pt x="455" y="224"/>
                </a:lnTo>
                <a:lnTo>
                  <a:pt x="455" y="225"/>
                </a:lnTo>
                <a:lnTo>
                  <a:pt x="456" y="225"/>
                </a:lnTo>
                <a:lnTo>
                  <a:pt x="456" y="225"/>
                </a:lnTo>
                <a:lnTo>
                  <a:pt x="456" y="226"/>
                </a:lnTo>
                <a:lnTo>
                  <a:pt x="456" y="226"/>
                </a:lnTo>
                <a:lnTo>
                  <a:pt x="456" y="226"/>
                </a:lnTo>
                <a:lnTo>
                  <a:pt x="456" y="227"/>
                </a:lnTo>
                <a:lnTo>
                  <a:pt x="456" y="227"/>
                </a:lnTo>
                <a:lnTo>
                  <a:pt x="456" y="228"/>
                </a:lnTo>
                <a:lnTo>
                  <a:pt x="456" y="228"/>
                </a:lnTo>
                <a:lnTo>
                  <a:pt x="456" y="228"/>
                </a:lnTo>
                <a:lnTo>
                  <a:pt x="456" y="229"/>
                </a:lnTo>
                <a:lnTo>
                  <a:pt x="457" y="229"/>
                </a:lnTo>
                <a:lnTo>
                  <a:pt x="457" y="229"/>
                </a:lnTo>
                <a:lnTo>
                  <a:pt x="457" y="230"/>
                </a:lnTo>
                <a:lnTo>
                  <a:pt x="457" y="230"/>
                </a:lnTo>
                <a:lnTo>
                  <a:pt x="457" y="230"/>
                </a:lnTo>
                <a:lnTo>
                  <a:pt x="457" y="231"/>
                </a:lnTo>
                <a:lnTo>
                  <a:pt x="457" y="231"/>
                </a:lnTo>
                <a:lnTo>
                  <a:pt x="457" y="231"/>
                </a:lnTo>
                <a:lnTo>
                  <a:pt x="457" y="232"/>
                </a:lnTo>
                <a:lnTo>
                  <a:pt x="457" y="232"/>
                </a:lnTo>
                <a:lnTo>
                  <a:pt x="457" y="232"/>
                </a:lnTo>
                <a:lnTo>
                  <a:pt x="458" y="233"/>
                </a:lnTo>
                <a:lnTo>
                  <a:pt x="458" y="233"/>
                </a:lnTo>
                <a:lnTo>
                  <a:pt x="458" y="234"/>
                </a:lnTo>
                <a:lnTo>
                  <a:pt x="458" y="234"/>
                </a:lnTo>
                <a:lnTo>
                  <a:pt x="458" y="234"/>
                </a:lnTo>
                <a:lnTo>
                  <a:pt x="458" y="235"/>
                </a:lnTo>
                <a:lnTo>
                  <a:pt x="458" y="235"/>
                </a:lnTo>
                <a:lnTo>
                  <a:pt x="458" y="235"/>
                </a:lnTo>
                <a:lnTo>
                  <a:pt x="458" y="236"/>
                </a:lnTo>
                <a:lnTo>
                  <a:pt x="458" y="236"/>
                </a:lnTo>
                <a:lnTo>
                  <a:pt x="458" y="236"/>
                </a:lnTo>
                <a:lnTo>
                  <a:pt x="458" y="237"/>
                </a:lnTo>
                <a:lnTo>
                  <a:pt x="459" y="237"/>
                </a:lnTo>
                <a:lnTo>
                  <a:pt x="459" y="237"/>
                </a:lnTo>
                <a:lnTo>
                  <a:pt x="459" y="238"/>
                </a:lnTo>
                <a:lnTo>
                  <a:pt x="459" y="238"/>
                </a:lnTo>
                <a:lnTo>
                  <a:pt x="459" y="238"/>
                </a:lnTo>
                <a:lnTo>
                  <a:pt x="459" y="239"/>
                </a:lnTo>
                <a:lnTo>
                  <a:pt x="459" y="239"/>
                </a:lnTo>
                <a:lnTo>
                  <a:pt x="459" y="239"/>
                </a:lnTo>
                <a:lnTo>
                  <a:pt x="459" y="240"/>
                </a:lnTo>
                <a:lnTo>
                  <a:pt x="459" y="240"/>
                </a:lnTo>
                <a:lnTo>
                  <a:pt x="460" y="240"/>
                </a:lnTo>
                <a:lnTo>
                  <a:pt x="460" y="241"/>
                </a:lnTo>
                <a:lnTo>
                  <a:pt x="460" y="241"/>
                </a:lnTo>
                <a:lnTo>
                  <a:pt x="460" y="242"/>
                </a:lnTo>
                <a:lnTo>
                  <a:pt x="460" y="242"/>
                </a:lnTo>
                <a:lnTo>
                  <a:pt x="460" y="242"/>
                </a:lnTo>
                <a:lnTo>
                  <a:pt x="460" y="243"/>
                </a:lnTo>
                <a:lnTo>
                  <a:pt x="460" y="243"/>
                </a:lnTo>
                <a:lnTo>
                  <a:pt x="460" y="243"/>
                </a:lnTo>
                <a:lnTo>
                  <a:pt x="460" y="244"/>
                </a:lnTo>
                <a:lnTo>
                  <a:pt x="460" y="244"/>
                </a:lnTo>
                <a:lnTo>
                  <a:pt x="460" y="244"/>
                </a:lnTo>
                <a:lnTo>
                  <a:pt x="461" y="245"/>
                </a:lnTo>
                <a:lnTo>
                  <a:pt x="461" y="245"/>
                </a:lnTo>
                <a:lnTo>
                  <a:pt x="461" y="245"/>
                </a:lnTo>
                <a:lnTo>
                  <a:pt x="461" y="246"/>
                </a:lnTo>
                <a:lnTo>
                  <a:pt x="461" y="246"/>
                </a:lnTo>
                <a:lnTo>
                  <a:pt x="461" y="246"/>
                </a:lnTo>
                <a:lnTo>
                  <a:pt x="461" y="247"/>
                </a:lnTo>
                <a:lnTo>
                  <a:pt x="461" y="247"/>
                </a:lnTo>
                <a:lnTo>
                  <a:pt x="461" y="247"/>
                </a:lnTo>
                <a:lnTo>
                  <a:pt x="461" y="248"/>
                </a:lnTo>
                <a:lnTo>
                  <a:pt x="462" y="248"/>
                </a:lnTo>
                <a:lnTo>
                  <a:pt x="462" y="248"/>
                </a:lnTo>
                <a:lnTo>
                  <a:pt x="462" y="249"/>
                </a:lnTo>
                <a:lnTo>
                  <a:pt x="462" y="249"/>
                </a:lnTo>
                <a:lnTo>
                  <a:pt x="462" y="249"/>
                </a:lnTo>
                <a:lnTo>
                  <a:pt x="462" y="250"/>
                </a:lnTo>
                <a:lnTo>
                  <a:pt x="462" y="250"/>
                </a:lnTo>
                <a:lnTo>
                  <a:pt x="462" y="251"/>
                </a:lnTo>
                <a:lnTo>
                  <a:pt x="462" y="251"/>
                </a:lnTo>
                <a:lnTo>
                  <a:pt x="462" y="251"/>
                </a:lnTo>
                <a:lnTo>
                  <a:pt x="462" y="252"/>
                </a:lnTo>
                <a:lnTo>
                  <a:pt x="463" y="252"/>
                </a:lnTo>
                <a:lnTo>
                  <a:pt x="463" y="252"/>
                </a:lnTo>
                <a:lnTo>
                  <a:pt x="463" y="253"/>
                </a:lnTo>
                <a:lnTo>
                  <a:pt x="463" y="253"/>
                </a:lnTo>
                <a:lnTo>
                  <a:pt x="463" y="253"/>
                </a:lnTo>
                <a:lnTo>
                  <a:pt x="463" y="254"/>
                </a:lnTo>
                <a:lnTo>
                  <a:pt x="463" y="254"/>
                </a:lnTo>
                <a:lnTo>
                  <a:pt x="463" y="254"/>
                </a:lnTo>
                <a:lnTo>
                  <a:pt x="463" y="255"/>
                </a:lnTo>
                <a:lnTo>
                  <a:pt x="463" y="255"/>
                </a:lnTo>
                <a:lnTo>
                  <a:pt x="463" y="255"/>
                </a:lnTo>
                <a:lnTo>
                  <a:pt x="464" y="256"/>
                </a:lnTo>
                <a:lnTo>
                  <a:pt x="464" y="256"/>
                </a:lnTo>
                <a:lnTo>
                  <a:pt x="464" y="256"/>
                </a:lnTo>
                <a:lnTo>
                  <a:pt x="464" y="257"/>
                </a:lnTo>
                <a:lnTo>
                  <a:pt x="464" y="257"/>
                </a:lnTo>
                <a:lnTo>
                  <a:pt x="464" y="257"/>
                </a:lnTo>
                <a:lnTo>
                  <a:pt x="464" y="258"/>
                </a:lnTo>
                <a:lnTo>
                  <a:pt x="464" y="258"/>
                </a:lnTo>
                <a:lnTo>
                  <a:pt x="464" y="259"/>
                </a:lnTo>
                <a:lnTo>
                  <a:pt x="464" y="259"/>
                </a:lnTo>
                <a:lnTo>
                  <a:pt x="464" y="259"/>
                </a:lnTo>
                <a:lnTo>
                  <a:pt x="465" y="260"/>
                </a:lnTo>
                <a:lnTo>
                  <a:pt x="465" y="260"/>
                </a:lnTo>
                <a:lnTo>
                  <a:pt x="465" y="260"/>
                </a:lnTo>
                <a:lnTo>
                  <a:pt x="465" y="261"/>
                </a:lnTo>
                <a:lnTo>
                  <a:pt x="465" y="261"/>
                </a:lnTo>
                <a:lnTo>
                  <a:pt x="465" y="261"/>
                </a:lnTo>
                <a:lnTo>
                  <a:pt x="465" y="262"/>
                </a:lnTo>
                <a:lnTo>
                  <a:pt x="465" y="262"/>
                </a:lnTo>
                <a:lnTo>
                  <a:pt x="465" y="262"/>
                </a:lnTo>
                <a:lnTo>
                  <a:pt x="465" y="263"/>
                </a:lnTo>
                <a:lnTo>
                  <a:pt x="465" y="263"/>
                </a:lnTo>
                <a:lnTo>
                  <a:pt x="466" y="263"/>
                </a:lnTo>
                <a:lnTo>
                  <a:pt x="466" y="264"/>
                </a:lnTo>
                <a:lnTo>
                  <a:pt x="466" y="264"/>
                </a:lnTo>
                <a:lnTo>
                  <a:pt x="466" y="264"/>
                </a:lnTo>
                <a:lnTo>
                  <a:pt x="466" y="265"/>
                </a:lnTo>
                <a:lnTo>
                  <a:pt x="466" y="265"/>
                </a:lnTo>
                <a:lnTo>
                  <a:pt x="466" y="265"/>
                </a:lnTo>
                <a:lnTo>
                  <a:pt x="466" y="266"/>
                </a:lnTo>
                <a:lnTo>
                  <a:pt x="466" y="266"/>
                </a:lnTo>
                <a:lnTo>
                  <a:pt x="466" y="266"/>
                </a:lnTo>
                <a:lnTo>
                  <a:pt x="466" y="267"/>
                </a:lnTo>
                <a:lnTo>
                  <a:pt x="467" y="267"/>
                </a:lnTo>
                <a:lnTo>
                  <a:pt x="467" y="267"/>
                </a:lnTo>
                <a:lnTo>
                  <a:pt x="467" y="268"/>
                </a:lnTo>
                <a:lnTo>
                  <a:pt x="467" y="268"/>
                </a:lnTo>
                <a:lnTo>
                  <a:pt x="467" y="268"/>
                </a:lnTo>
                <a:lnTo>
                  <a:pt x="467" y="269"/>
                </a:lnTo>
                <a:lnTo>
                  <a:pt x="467" y="269"/>
                </a:lnTo>
                <a:lnTo>
                  <a:pt x="467" y="270"/>
                </a:lnTo>
                <a:lnTo>
                  <a:pt x="467" y="270"/>
                </a:lnTo>
                <a:lnTo>
                  <a:pt x="467" y="270"/>
                </a:lnTo>
                <a:lnTo>
                  <a:pt x="467" y="271"/>
                </a:lnTo>
                <a:lnTo>
                  <a:pt x="468" y="271"/>
                </a:lnTo>
                <a:lnTo>
                  <a:pt x="468" y="271"/>
                </a:lnTo>
                <a:lnTo>
                  <a:pt x="468" y="272"/>
                </a:lnTo>
                <a:lnTo>
                  <a:pt x="468" y="272"/>
                </a:lnTo>
                <a:lnTo>
                  <a:pt x="468" y="272"/>
                </a:lnTo>
                <a:lnTo>
                  <a:pt x="468" y="273"/>
                </a:lnTo>
                <a:lnTo>
                  <a:pt x="468" y="273"/>
                </a:lnTo>
                <a:lnTo>
                  <a:pt x="468" y="273"/>
                </a:lnTo>
                <a:lnTo>
                  <a:pt x="468" y="274"/>
                </a:lnTo>
                <a:lnTo>
                  <a:pt x="468" y="274"/>
                </a:lnTo>
                <a:lnTo>
                  <a:pt x="468" y="274"/>
                </a:lnTo>
                <a:lnTo>
                  <a:pt x="469" y="275"/>
                </a:lnTo>
                <a:lnTo>
                  <a:pt x="469" y="275"/>
                </a:lnTo>
                <a:lnTo>
                  <a:pt x="469" y="275"/>
                </a:lnTo>
                <a:lnTo>
                  <a:pt x="469" y="276"/>
                </a:lnTo>
                <a:lnTo>
                  <a:pt x="469" y="276"/>
                </a:lnTo>
                <a:lnTo>
                  <a:pt x="469" y="276"/>
                </a:lnTo>
                <a:lnTo>
                  <a:pt x="469" y="277"/>
                </a:lnTo>
                <a:lnTo>
                  <a:pt x="469" y="277"/>
                </a:lnTo>
                <a:lnTo>
                  <a:pt x="469" y="277"/>
                </a:lnTo>
                <a:lnTo>
                  <a:pt x="469" y="278"/>
                </a:lnTo>
                <a:lnTo>
                  <a:pt x="470" y="278"/>
                </a:lnTo>
                <a:lnTo>
                  <a:pt x="470" y="278"/>
                </a:lnTo>
                <a:lnTo>
                  <a:pt x="470" y="279"/>
                </a:lnTo>
                <a:lnTo>
                  <a:pt x="470" y="279"/>
                </a:lnTo>
                <a:lnTo>
                  <a:pt x="470" y="279"/>
                </a:lnTo>
                <a:lnTo>
                  <a:pt x="470" y="280"/>
                </a:lnTo>
                <a:lnTo>
                  <a:pt x="470" y="280"/>
                </a:lnTo>
                <a:lnTo>
                  <a:pt x="470" y="280"/>
                </a:lnTo>
                <a:lnTo>
                  <a:pt x="470" y="281"/>
                </a:lnTo>
                <a:lnTo>
                  <a:pt x="470" y="281"/>
                </a:lnTo>
                <a:lnTo>
                  <a:pt x="470" y="282"/>
                </a:lnTo>
                <a:lnTo>
                  <a:pt x="470" y="282"/>
                </a:lnTo>
                <a:lnTo>
                  <a:pt x="471" y="282"/>
                </a:lnTo>
                <a:lnTo>
                  <a:pt x="471" y="282"/>
                </a:lnTo>
                <a:lnTo>
                  <a:pt x="471" y="283"/>
                </a:lnTo>
                <a:lnTo>
                  <a:pt x="471" y="283"/>
                </a:lnTo>
                <a:lnTo>
                  <a:pt x="471" y="284"/>
                </a:lnTo>
                <a:lnTo>
                  <a:pt x="471" y="284"/>
                </a:lnTo>
                <a:lnTo>
                  <a:pt x="471" y="284"/>
                </a:lnTo>
                <a:lnTo>
                  <a:pt x="471" y="285"/>
                </a:lnTo>
                <a:lnTo>
                  <a:pt x="471" y="285"/>
                </a:lnTo>
                <a:lnTo>
                  <a:pt x="471" y="285"/>
                </a:lnTo>
                <a:lnTo>
                  <a:pt x="472" y="286"/>
                </a:lnTo>
                <a:lnTo>
                  <a:pt x="472" y="286"/>
                </a:lnTo>
                <a:lnTo>
                  <a:pt x="472" y="286"/>
                </a:lnTo>
                <a:lnTo>
                  <a:pt x="472" y="287"/>
                </a:lnTo>
                <a:lnTo>
                  <a:pt x="472" y="287"/>
                </a:lnTo>
                <a:lnTo>
                  <a:pt x="472" y="287"/>
                </a:lnTo>
                <a:lnTo>
                  <a:pt x="472" y="288"/>
                </a:lnTo>
                <a:lnTo>
                  <a:pt x="472" y="288"/>
                </a:lnTo>
                <a:lnTo>
                  <a:pt x="472" y="288"/>
                </a:lnTo>
                <a:lnTo>
                  <a:pt x="472" y="289"/>
                </a:lnTo>
                <a:lnTo>
                  <a:pt x="472" y="289"/>
                </a:lnTo>
                <a:lnTo>
                  <a:pt x="472" y="289"/>
                </a:lnTo>
                <a:lnTo>
                  <a:pt x="473" y="290"/>
                </a:lnTo>
                <a:lnTo>
                  <a:pt x="473" y="290"/>
                </a:lnTo>
                <a:lnTo>
                  <a:pt x="473" y="290"/>
                </a:lnTo>
                <a:lnTo>
                  <a:pt x="473" y="291"/>
                </a:lnTo>
                <a:lnTo>
                  <a:pt x="473" y="291"/>
                </a:lnTo>
                <a:lnTo>
                  <a:pt x="473" y="291"/>
                </a:lnTo>
                <a:lnTo>
                  <a:pt x="473" y="292"/>
                </a:lnTo>
                <a:lnTo>
                  <a:pt x="473" y="292"/>
                </a:lnTo>
                <a:lnTo>
                  <a:pt x="473" y="292"/>
                </a:lnTo>
                <a:lnTo>
                  <a:pt x="473" y="293"/>
                </a:lnTo>
                <a:lnTo>
                  <a:pt x="473" y="293"/>
                </a:lnTo>
                <a:lnTo>
                  <a:pt x="474" y="293"/>
                </a:lnTo>
                <a:lnTo>
                  <a:pt x="474" y="294"/>
                </a:lnTo>
                <a:lnTo>
                  <a:pt x="474" y="294"/>
                </a:lnTo>
                <a:lnTo>
                  <a:pt x="474" y="294"/>
                </a:lnTo>
                <a:lnTo>
                  <a:pt x="474" y="295"/>
                </a:lnTo>
                <a:lnTo>
                  <a:pt x="474" y="295"/>
                </a:lnTo>
                <a:lnTo>
                  <a:pt x="474" y="295"/>
                </a:lnTo>
                <a:lnTo>
                  <a:pt x="474" y="296"/>
                </a:lnTo>
                <a:lnTo>
                  <a:pt x="474" y="296"/>
                </a:lnTo>
                <a:lnTo>
                  <a:pt x="474" y="296"/>
                </a:lnTo>
                <a:lnTo>
                  <a:pt x="474" y="297"/>
                </a:lnTo>
                <a:lnTo>
                  <a:pt x="475" y="297"/>
                </a:lnTo>
                <a:lnTo>
                  <a:pt x="475" y="297"/>
                </a:lnTo>
                <a:lnTo>
                  <a:pt x="475" y="298"/>
                </a:lnTo>
                <a:lnTo>
                  <a:pt x="475" y="298"/>
                </a:lnTo>
                <a:lnTo>
                  <a:pt x="475" y="298"/>
                </a:lnTo>
                <a:lnTo>
                  <a:pt x="475" y="299"/>
                </a:lnTo>
                <a:lnTo>
                  <a:pt x="475" y="299"/>
                </a:lnTo>
                <a:lnTo>
                  <a:pt x="475" y="299"/>
                </a:lnTo>
                <a:lnTo>
                  <a:pt x="475" y="300"/>
                </a:lnTo>
                <a:lnTo>
                  <a:pt x="475" y="300"/>
                </a:lnTo>
                <a:lnTo>
                  <a:pt x="475" y="300"/>
                </a:lnTo>
                <a:lnTo>
                  <a:pt x="476" y="301"/>
                </a:lnTo>
                <a:lnTo>
                  <a:pt x="476" y="301"/>
                </a:lnTo>
                <a:lnTo>
                  <a:pt x="476" y="301"/>
                </a:lnTo>
                <a:lnTo>
                  <a:pt x="476" y="302"/>
                </a:lnTo>
                <a:lnTo>
                  <a:pt x="476" y="302"/>
                </a:lnTo>
                <a:lnTo>
                  <a:pt x="476" y="302"/>
                </a:lnTo>
                <a:lnTo>
                  <a:pt x="476" y="303"/>
                </a:lnTo>
                <a:lnTo>
                  <a:pt x="476" y="303"/>
                </a:lnTo>
                <a:lnTo>
                  <a:pt x="476" y="303"/>
                </a:lnTo>
                <a:lnTo>
                  <a:pt x="476" y="304"/>
                </a:lnTo>
                <a:lnTo>
                  <a:pt x="476" y="304"/>
                </a:lnTo>
                <a:lnTo>
                  <a:pt x="477" y="304"/>
                </a:lnTo>
                <a:lnTo>
                  <a:pt x="477" y="305"/>
                </a:lnTo>
                <a:lnTo>
                  <a:pt x="477" y="305"/>
                </a:lnTo>
                <a:lnTo>
                  <a:pt x="477" y="305"/>
                </a:lnTo>
                <a:lnTo>
                  <a:pt x="477" y="306"/>
                </a:lnTo>
                <a:lnTo>
                  <a:pt x="477" y="306"/>
                </a:lnTo>
                <a:lnTo>
                  <a:pt x="477" y="306"/>
                </a:lnTo>
                <a:lnTo>
                  <a:pt x="477" y="307"/>
                </a:lnTo>
                <a:lnTo>
                  <a:pt x="477" y="307"/>
                </a:lnTo>
                <a:lnTo>
                  <a:pt x="477" y="307"/>
                </a:lnTo>
                <a:lnTo>
                  <a:pt x="477" y="308"/>
                </a:lnTo>
                <a:lnTo>
                  <a:pt x="478" y="308"/>
                </a:lnTo>
                <a:lnTo>
                  <a:pt x="478" y="308"/>
                </a:lnTo>
                <a:lnTo>
                  <a:pt x="478" y="309"/>
                </a:lnTo>
                <a:lnTo>
                  <a:pt x="478" y="309"/>
                </a:lnTo>
                <a:lnTo>
                  <a:pt x="478" y="309"/>
                </a:lnTo>
                <a:lnTo>
                  <a:pt x="478" y="310"/>
                </a:lnTo>
                <a:lnTo>
                  <a:pt x="478" y="310"/>
                </a:lnTo>
                <a:lnTo>
                  <a:pt x="478" y="310"/>
                </a:lnTo>
                <a:lnTo>
                  <a:pt x="478" y="311"/>
                </a:lnTo>
                <a:lnTo>
                  <a:pt x="478" y="311"/>
                </a:lnTo>
                <a:lnTo>
                  <a:pt x="478" y="311"/>
                </a:lnTo>
                <a:lnTo>
                  <a:pt x="479" y="312"/>
                </a:lnTo>
                <a:lnTo>
                  <a:pt x="479" y="312"/>
                </a:lnTo>
                <a:lnTo>
                  <a:pt x="479" y="312"/>
                </a:lnTo>
                <a:lnTo>
                  <a:pt x="479" y="313"/>
                </a:lnTo>
                <a:lnTo>
                  <a:pt x="479" y="313"/>
                </a:lnTo>
                <a:lnTo>
                  <a:pt x="479" y="313"/>
                </a:lnTo>
                <a:lnTo>
                  <a:pt x="479" y="314"/>
                </a:lnTo>
                <a:lnTo>
                  <a:pt x="479" y="314"/>
                </a:lnTo>
                <a:lnTo>
                  <a:pt x="479" y="314"/>
                </a:lnTo>
                <a:lnTo>
                  <a:pt x="479" y="315"/>
                </a:lnTo>
                <a:lnTo>
                  <a:pt x="479" y="315"/>
                </a:lnTo>
                <a:lnTo>
                  <a:pt x="480" y="315"/>
                </a:lnTo>
                <a:lnTo>
                  <a:pt x="480" y="316"/>
                </a:lnTo>
                <a:lnTo>
                  <a:pt x="480" y="316"/>
                </a:lnTo>
                <a:lnTo>
                  <a:pt x="480" y="316"/>
                </a:lnTo>
                <a:lnTo>
                  <a:pt x="480" y="316"/>
                </a:lnTo>
                <a:lnTo>
                  <a:pt x="480" y="317"/>
                </a:lnTo>
                <a:lnTo>
                  <a:pt x="480" y="317"/>
                </a:lnTo>
                <a:lnTo>
                  <a:pt x="480" y="318"/>
                </a:lnTo>
                <a:lnTo>
                  <a:pt x="480" y="318"/>
                </a:lnTo>
                <a:lnTo>
                  <a:pt x="480" y="318"/>
                </a:lnTo>
                <a:lnTo>
                  <a:pt x="481" y="318"/>
                </a:lnTo>
                <a:lnTo>
                  <a:pt x="481" y="319"/>
                </a:lnTo>
                <a:lnTo>
                  <a:pt x="481" y="319"/>
                </a:lnTo>
                <a:lnTo>
                  <a:pt x="481" y="319"/>
                </a:lnTo>
                <a:lnTo>
                  <a:pt x="481" y="320"/>
                </a:lnTo>
                <a:lnTo>
                  <a:pt x="481" y="320"/>
                </a:lnTo>
                <a:lnTo>
                  <a:pt x="481" y="320"/>
                </a:lnTo>
                <a:lnTo>
                  <a:pt x="481" y="321"/>
                </a:lnTo>
                <a:lnTo>
                  <a:pt x="481" y="321"/>
                </a:lnTo>
                <a:lnTo>
                  <a:pt x="481" y="321"/>
                </a:lnTo>
                <a:lnTo>
                  <a:pt x="481" y="322"/>
                </a:lnTo>
                <a:lnTo>
                  <a:pt x="481" y="322"/>
                </a:lnTo>
                <a:lnTo>
                  <a:pt x="482" y="322"/>
                </a:lnTo>
                <a:lnTo>
                  <a:pt x="482" y="323"/>
                </a:lnTo>
                <a:lnTo>
                  <a:pt x="482" y="323"/>
                </a:lnTo>
                <a:lnTo>
                  <a:pt x="482" y="323"/>
                </a:lnTo>
                <a:lnTo>
                  <a:pt x="482" y="324"/>
                </a:lnTo>
                <a:lnTo>
                  <a:pt x="482" y="324"/>
                </a:lnTo>
                <a:lnTo>
                  <a:pt x="482" y="324"/>
                </a:lnTo>
                <a:lnTo>
                  <a:pt x="482" y="325"/>
                </a:lnTo>
                <a:lnTo>
                  <a:pt x="482" y="325"/>
                </a:lnTo>
                <a:lnTo>
                  <a:pt x="482" y="325"/>
                </a:lnTo>
                <a:lnTo>
                  <a:pt x="483" y="326"/>
                </a:lnTo>
                <a:lnTo>
                  <a:pt x="483" y="326"/>
                </a:lnTo>
                <a:lnTo>
                  <a:pt x="483" y="326"/>
                </a:lnTo>
                <a:lnTo>
                  <a:pt x="483" y="327"/>
                </a:lnTo>
                <a:lnTo>
                  <a:pt x="483" y="327"/>
                </a:lnTo>
                <a:lnTo>
                  <a:pt x="483" y="327"/>
                </a:lnTo>
                <a:lnTo>
                  <a:pt x="483" y="328"/>
                </a:lnTo>
                <a:lnTo>
                  <a:pt x="483" y="328"/>
                </a:lnTo>
                <a:lnTo>
                  <a:pt x="483" y="328"/>
                </a:lnTo>
                <a:lnTo>
                  <a:pt x="483" y="328"/>
                </a:lnTo>
                <a:lnTo>
                  <a:pt x="483" y="329"/>
                </a:lnTo>
                <a:lnTo>
                  <a:pt x="483" y="329"/>
                </a:lnTo>
                <a:lnTo>
                  <a:pt x="484" y="330"/>
                </a:lnTo>
                <a:lnTo>
                  <a:pt x="484" y="330"/>
                </a:lnTo>
                <a:lnTo>
                  <a:pt x="484" y="330"/>
                </a:lnTo>
                <a:lnTo>
                  <a:pt x="484" y="330"/>
                </a:lnTo>
                <a:lnTo>
                  <a:pt x="484" y="331"/>
                </a:lnTo>
                <a:lnTo>
                  <a:pt x="484" y="331"/>
                </a:lnTo>
                <a:lnTo>
                  <a:pt x="484" y="331"/>
                </a:lnTo>
                <a:lnTo>
                  <a:pt x="484" y="332"/>
                </a:lnTo>
                <a:lnTo>
                  <a:pt x="484" y="332"/>
                </a:lnTo>
                <a:lnTo>
                  <a:pt x="484" y="332"/>
                </a:lnTo>
                <a:lnTo>
                  <a:pt x="485" y="333"/>
                </a:lnTo>
                <a:lnTo>
                  <a:pt x="485" y="333"/>
                </a:lnTo>
                <a:lnTo>
                  <a:pt x="485" y="333"/>
                </a:lnTo>
                <a:lnTo>
                  <a:pt x="485" y="334"/>
                </a:lnTo>
                <a:lnTo>
                  <a:pt x="485" y="334"/>
                </a:lnTo>
                <a:lnTo>
                  <a:pt x="485" y="334"/>
                </a:lnTo>
                <a:lnTo>
                  <a:pt x="485" y="335"/>
                </a:lnTo>
                <a:lnTo>
                  <a:pt x="485" y="335"/>
                </a:lnTo>
                <a:lnTo>
                  <a:pt x="485" y="335"/>
                </a:lnTo>
                <a:lnTo>
                  <a:pt x="485" y="335"/>
                </a:lnTo>
                <a:lnTo>
                  <a:pt x="485" y="336"/>
                </a:lnTo>
                <a:lnTo>
                  <a:pt x="485" y="336"/>
                </a:lnTo>
                <a:lnTo>
                  <a:pt x="486" y="336"/>
                </a:lnTo>
                <a:lnTo>
                  <a:pt x="486" y="337"/>
                </a:lnTo>
                <a:lnTo>
                  <a:pt x="486" y="337"/>
                </a:lnTo>
                <a:lnTo>
                  <a:pt x="486" y="337"/>
                </a:lnTo>
                <a:lnTo>
                  <a:pt x="486" y="338"/>
                </a:lnTo>
                <a:lnTo>
                  <a:pt x="486" y="338"/>
                </a:lnTo>
                <a:lnTo>
                  <a:pt x="486" y="338"/>
                </a:lnTo>
                <a:lnTo>
                  <a:pt x="486" y="339"/>
                </a:lnTo>
                <a:lnTo>
                  <a:pt x="486" y="339"/>
                </a:lnTo>
                <a:lnTo>
                  <a:pt x="486" y="339"/>
                </a:lnTo>
                <a:lnTo>
                  <a:pt x="486" y="340"/>
                </a:lnTo>
                <a:lnTo>
                  <a:pt x="487" y="340"/>
                </a:lnTo>
                <a:lnTo>
                  <a:pt x="487" y="340"/>
                </a:lnTo>
                <a:lnTo>
                  <a:pt x="487" y="341"/>
                </a:lnTo>
                <a:lnTo>
                  <a:pt x="487" y="341"/>
                </a:lnTo>
                <a:lnTo>
                  <a:pt x="487" y="341"/>
                </a:lnTo>
                <a:lnTo>
                  <a:pt x="487" y="341"/>
                </a:lnTo>
                <a:lnTo>
                  <a:pt x="487" y="342"/>
                </a:lnTo>
                <a:lnTo>
                  <a:pt x="487" y="342"/>
                </a:lnTo>
                <a:lnTo>
                  <a:pt x="487" y="342"/>
                </a:lnTo>
                <a:lnTo>
                  <a:pt x="487" y="343"/>
                </a:lnTo>
                <a:lnTo>
                  <a:pt x="487" y="343"/>
                </a:lnTo>
                <a:lnTo>
                  <a:pt x="488" y="343"/>
                </a:lnTo>
                <a:lnTo>
                  <a:pt x="488" y="344"/>
                </a:lnTo>
                <a:lnTo>
                  <a:pt x="488" y="344"/>
                </a:lnTo>
                <a:lnTo>
                  <a:pt x="488" y="344"/>
                </a:lnTo>
                <a:lnTo>
                  <a:pt x="488" y="345"/>
                </a:lnTo>
                <a:lnTo>
                  <a:pt x="488" y="345"/>
                </a:lnTo>
                <a:lnTo>
                  <a:pt x="488" y="345"/>
                </a:lnTo>
                <a:lnTo>
                  <a:pt x="488" y="346"/>
                </a:lnTo>
                <a:lnTo>
                  <a:pt x="488" y="346"/>
                </a:lnTo>
                <a:lnTo>
                  <a:pt x="488" y="346"/>
                </a:lnTo>
                <a:lnTo>
                  <a:pt x="488" y="347"/>
                </a:lnTo>
                <a:lnTo>
                  <a:pt x="489" y="347"/>
                </a:lnTo>
                <a:lnTo>
                  <a:pt x="489" y="347"/>
                </a:lnTo>
                <a:lnTo>
                  <a:pt x="489" y="347"/>
                </a:lnTo>
                <a:lnTo>
                  <a:pt x="489" y="348"/>
                </a:lnTo>
                <a:lnTo>
                  <a:pt x="489" y="348"/>
                </a:lnTo>
                <a:lnTo>
                  <a:pt x="489" y="348"/>
                </a:lnTo>
                <a:lnTo>
                  <a:pt x="489" y="349"/>
                </a:lnTo>
                <a:lnTo>
                  <a:pt x="489" y="349"/>
                </a:lnTo>
                <a:lnTo>
                  <a:pt x="489" y="349"/>
                </a:lnTo>
                <a:lnTo>
                  <a:pt x="489" y="350"/>
                </a:lnTo>
                <a:lnTo>
                  <a:pt x="489" y="350"/>
                </a:lnTo>
                <a:lnTo>
                  <a:pt x="490" y="350"/>
                </a:lnTo>
                <a:lnTo>
                  <a:pt x="490" y="351"/>
                </a:lnTo>
                <a:lnTo>
                  <a:pt x="490" y="351"/>
                </a:lnTo>
                <a:lnTo>
                  <a:pt x="490" y="351"/>
                </a:lnTo>
                <a:lnTo>
                  <a:pt x="490" y="351"/>
                </a:lnTo>
                <a:lnTo>
                  <a:pt x="490" y="352"/>
                </a:lnTo>
                <a:lnTo>
                  <a:pt x="490" y="352"/>
                </a:lnTo>
                <a:lnTo>
                  <a:pt x="490" y="352"/>
                </a:lnTo>
                <a:lnTo>
                  <a:pt x="490" y="353"/>
                </a:lnTo>
                <a:lnTo>
                  <a:pt x="490" y="353"/>
                </a:lnTo>
                <a:lnTo>
                  <a:pt x="490" y="353"/>
                </a:lnTo>
                <a:lnTo>
                  <a:pt x="491" y="354"/>
                </a:lnTo>
                <a:lnTo>
                  <a:pt x="491" y="354"/>
                </a:lnTo>
                <a:lnTo>
                  <a:pt x="491" y="354"/>
                </a:lnTo>
                <a:lnTo>
                  <a:pt x="491" y="354"/>
                </a:lnTo>
                <a:lnTo>
                  <a:pt x="491" y="355"/>
                </a:lnTo>
                <a:lnTo>
                  <a:pt x="491" y="355"/>
                </a:lnTo>
                <a:lnTo>
                  <a:pt x="491" y="355"/>
                </a:lnTo>
                <a:lnTo>
                  <a:pt x="491" y="356"/>
                </a:lnTo>
                <a:lnTo>
                  <a:pt x="491" y="356"/>
                </a:lnTo>
                <a:lnTo>
                  <a:pt x="491" y="356"/>
                </a:lnTo>
                <a:lnTo>
                  <a:pt x="492" y="357"/>
                </a:lnTo>
                <a:lnTo>
                  <a:pt x="492" y="357"/>
                </a:lnTo>
                <a:lnTo>
                  <a:pt x="492" y="357"/>
                </a:lnTo>
                <a:lnTo>
                  <a:pt x="492" y="358"/>
                </a:lnTo>
                <a:lnTo>
                  <a:pt x="492" y="358"/>
                </a:lnTo>
                <a:lnTo>
                  <a:pt x="492" y="358"/>
                </a:lnTo>
                <a:lnTo>
                  <a:pt x="492" y="358"/>
                </a:lnTo>
                <a:lnTo>
                  <a:pt x="492" y="359"/>
                </a:lnTo>
                <a:lnTo>
                  <a:pt x="492" y="359"/>
                </a:lnTo>
                <a:lnTo>
                  <a:pt x="492" y="359"/>
                </a:lnTo>
                <a:lnTo>
                  <a:pt x="492" y="360"/>
                </a:lnTo>
                <a:lnTo>
                  <a:pt x="492" y="360"/>
                </a:lnTo>
                <a:lnTo>
                  <a:pt x="493" y="360"/>
                </a:lnTo>
                <a:lnTo>
                  <a:pt x="493" y="360"/>
                </a:lnTo>
                <a:lnTo>
                  <a:pt x="493" y="361"/>
                </a:lnTo>
                <a:lnTo>
                  <a:pt x="493" y="361"/>
                </a:lnTo>
                <a:lnTo>
                  <a:pt x="493" y="361"/>
                </a:lnTo>
                <a:lnTo>
                  <a:pt x="493" y="362"/>
                </a:lnTo>
                <a:lnTo>
                  <a:pt x="493" y="362"/>
                </a:lnTo>
                <a:lnTo>
                  <a:pt x="493" y="362"/>
                </a:lnTo>
                <a:lnTo>
                  <a:pt x="493" y="363"/>
                </a:lnTo>
                <a:lnTo>
                  <a:pt x="493" y="363"/>
                </a:lnTo>
                <a:lnTo>
                  <a:pt x="494" y="363"/>
                </a:lnTo>
                <a:lnTo>
                  <a:pt x="494" y="364"/>
                </a:lnTo>
                <a:lnTo>
                  <a:pt x="494" y="364"/>
                </a:lnTo>
                <a:lnTo>
                  <a:pt x="494" y="364"/>
                </a:lnTo>
                <a:lnTo>
                  <a:pt x="494" y="364"/>
                </a:lnTo>
                <a:lnTo>
                  <a:pt x="494" y="365"/>
                </a:lnTo>
                <a:lnTo>
                  <a:pt x="494" y="365"/>
                </a:lnTo>
                <a:lnTo>
                  <a:pt x="494" y="365"/>
                </a:lnTo>
                <a:lnTo>
                  <a:pt x="494" y="366"/>
                </a:lnTo>
                <a:lnTo>
                  <a:pt x="494" y="366"/>
                </a:lnTo>
                <a:lnTo>
                  <a:pt x="494" y="366"/>
                </a:lnTo>
                <a:lnTo>
                  <a:pt x="494" y="366"/>
                </a:lnTo>
                <a:lnTo>
                  <a:pt x="495" y="367"/>
                </a:lnTo>
                <a:lnTo>
                  <a:pt x="495" y="367"/>
                </a:lnTo>
                <a:lnTo>
                  <a:pt x="495" y="367"/>
                </a:lnTo>
                <a:lnTo>
                  <a:pt x="495" y="368"/>
                </a:lnTo>
                <a:lnTo>
                  <a:pt x="495" y="368"/>
                </a:lnTo>
                <a:lnTo>
                  <a:pt x="495" y="368"/>
                </a:lnTo>
                <a:lnTo>
                  <a:pt x="495" y="369"/>
                </a:lnTo>
                <a:lnTo>
                  <a:pt x="495" y="369"/>
                </a:lnTo>
                <a:lnTo>
                  <a:pt x="495" y="369"/>
                </a:lnTo>
                <a:lnTo>
                  <a:pt x="495" y="369"/>
                </a:lnTo>
                <a:lnTo>
                  <a:pt x="496" y="370"/>
                </a:lnTo>
                <a:lnTo>
                  <a:pt x="496" y="370"/>
                </a:lnTo>
                <a:lnTo>
                  <a:pt x="496" y="370"/>
                </a:lnTo>
                <a:lnTo>
                  <a:pt x="496" y="371"/>
                </a:lnTo>
                <a:lnTo>
                  <a:pt x="496" y="371"/>
                </a:lnTo>
                <a:lnTo>
                  <a:pt x="496" y="371"/>
                </a:lnTo>
                <a:lnTo>
                  <a:pt x="496" y="372"/>
                </a:lnTo>
                <a:lnTo>
                  <a:pt x="496" y="372"/>
                </a:lnTo>
                <a:lnTo>
                  <a:pt x="496" y="372"/>
                </a:lnTo>
                <a:lnTo>
                  <a:pt x="496" y="372"/>
                </a:lnTo>
                <a:lnTo>
                  <a:pt x="496" y="373"/>
                </a:lnTo>
                <a:lnTo>
                  <a:pt x="496" y="373"/>
                </a:lnTo>
                <a:lnTo>
                  <a:pt x="497" y="373"/>
                </a:lnTo>
                <a:lnTo>
                  <a:pt x="497" y="374"/>
                </a:lnTo>
                <a:lnTo>
                  <a:pt x="497" y="374"/>
                </a:lnTo>
                <a:lnTo>
                  <a:pt x="497" y="374"/>
                </a:lnTo>
                <a:lnTo>
                  <a:pt x="497" y="374"/>
                </a:lnTo>
                <a:lnTo>
                  <a:pt x="497" y="375"/>
                </a:lnTo>
                <a:lnTo>
                  <a:pt x="497" y="375"/>
                </a:lnTo>
                <a:lnTo>
                  <a:pt x="497" y="375"/>
                </a:lnTo>
                <a:lnTo>
                  <a:pt x="497" y="376"/>
                </a:lnTo>
                <a:lnTo>
                  <a:pt x="497" y="376"/>
                </a:lnTo>
                <a:lnTo>
                  <a:pt x="498" y="376"/>
                </a:lnTo>
                <a:lnTo>
                  <a:pt x="498" y="376"/>
                </a:lnTo>
                <a:lnTo>
                  <a:pt x="498" y="377"/>
                </a:lnTo>
                <a:lnTo>
                  <a:pt x="498" y="377"/>
                </a:lnTo>
                <a:lnTo>
                  <a:pt x="498" y="377"/>
                </a:lnTo>
                <a:lnTo>
                  <a:pt x="498" y="378"/>
                </a:lnTo>
                <a:lnTo>
                  <a:pt x="498" y="378"/>
                </a:lnTo>
                <a:lnTo>
                  <a:pt x="498" y="378"/>
                </a:lnTo>
                <a:lnTo>
                  <a:pt x="498" y="378"/>
                </a:lnTo>
                <a:lnTo>
                  <a:pt x="498" y="379"/>
                </a:lnTo>
                <a:lnTo>
                  <a:pt x="498" y="379"/>
                </a:lnTo>
                <a:lnTo>
                  <a:pt x="498" y="379"/>
                </a:lnTo>
                <a:lnTo>
                  <a:pt x="499" y="380"/>
                </a:lnTo>
                <a:lnTo>
                  <a:pt x="499" y="380"/>
                </a:lnTo>
                <a:lnTo>
                  <a:pt x="499" y="380"/>
                </a:lnTo>
                <a:lnTo>
                  <a:pt x="499" y="380"/>
                </a:lnTo>
                <a:lnTo>
                  <a:pt x="499" y="381"/>
                </a:lnTo>
                <a:lnTo>
                  <a:pt x="499" y="381"/>
                </a:lnTo>
                <a:lnTo>
                  <a:pt x="499" y="381"/>
                </a:lnTo>
                <a:lnTo>
                  <a:pt x="499" y="382"/>
                </a:lnTo>
                <a:lnTo>
                  <a:pt x="499" y="382"/>
                </a:lnTo>
                <a:lnTo>
                  <a:pt x="499" y="382"/>
                </a:lnTo>
                <a:lnTo>
                  <a:pt x="500" y="382"/>
                </a:lnTo>
                <a:lnTo>
                  <a:pt x="500" y="383"/>
                </a:lnTo>
                <a:lnTo>
                  <a:pt x="500" y="383"/>
                </a:lnTo>
                <a:lnTo>
                  <a:pt x="500" y="383"/>
                </a:lnTo>
                <a:lnTo>
                  <a:pt x="500" y="384"/>
                </a:lnTo>
                <a:lnTo>
                  <a:pt x="500" y="384"/>
                </a:lnTo>
                <a:lnTo>
                  <a:pt x="500" y="384"/>
                </a:lnTo>
                <a:lnTo>
                  <a:pt x="500" y="384"/>
                </a:lnTo>
                <a:lnTo>
                  <a:pt x="500" y="385"/>
                </a:lnTo>
                <a:lnTo>
                  <a:pt x="500" y="385"/>
                </a:lnTo>
                <a:lnTo>
                  <a:pt x="500" y="385"/>
                </a:lnTo>
                <a:lnTo>
                  <a:pt x="501" y="386"/>
                </a:lnTo>
                <a:lnTo>
                  <a:pt x="501" y="386"/>
                </a:lnTo>
                <a:lnTo>
                  <a:pt x="501" y="386"/>
                </a:lnTo>
                <a:lnTo>
                  <a:pt x="501" y="386"/>
                </a:lnTo>
                <a:lnTo>
                  <a:pt x="501" y="387"/>
                </a:lnTo>
                <a:lnTo>
                  <a:pt x="501" y="387"/>
                </a:lnTo>
                <a:lnTo>
                  <a:pt x="501" y="387"/>
                </a:lnTo>
                <a:lnTo>
                  <a:pt x="501" y="388"/>
                </a:lnTo>
                <a:lnTo>
                  <a:pt x="501" y="388"/>
                </a:lnTo>
                <a:lnTo>
                  <a:pt x="501" y="388"/>
                </a:lnTo>
                <a:lnTo>
                  <a:pt x="501" y="388"/>
                </a:lnTo>
                <a:lnTo>
                  <a:pt x="501" y="389"/>
                </a:lnTo>
                <a:lnTo>
                  <a:pt x="502" y="389"/>
                </a:lnTo>
                <a:lnTo>
                  <a:pt x="502" y="389"/>
                </a:lnTo>
                <a:lnTo>
                  <a:pt x="502" y="389"/>
                </a:lnTo>
                <a:lnTo>
                  <a:pt x="502" y="390"/>
                </a:lnTo>
                <a:lnTo>
                  <a:pt x="502" y="390"/>
                </a:lnTo>
                <a:lnTo>
                  <a:pt x="502" y="390"/>
                </a:lnTo>
                <a:lnTo>
                  <a:pt x="502" y="391"/>
                </a:lnTo>
                <a:lnTo>
                  <a:pt x="502" y="391"/>
                </a:lnTo>
                <a:lnTo>
                  <a:pt x="502" y="391"/>
                </a:lnTo>
                <a:lnTo>
                  <a:pt x="502" y="391"/>
                </a:lnTo>
                <a:lnTo>
                  <a:pt x="503" y="392"/>
                </a:lnTo>
                <a:lnTo>
                  <a:pt x="503" y="392"/>
                </a:lnTo>
                <a:lnTo>
                  <a:pt x="503" y="392"/>
                </a:lnTo>
                <a:lnTo>
                  <a:pt x="503" y="393"/>
                </a:lnTo>
                <a:lnTo>
                  <a:pt x="503" y="393"/>
                </a:lnTo>
                <a:lnTo>
                  <a:pt x="503" y="393"/>
                </a:lnTo>
                <a:lnTo>
                  <a:pt x="503" y="393"/>
                </a:lnTo>
                <a:lnTo>
                  <a:pt x="503" y="394"/>
                </a:lnTo>
                <a:lnTo>
                  <a:pt x="503" y="394"/>
                </a:lnTo>
                <a:lnTo>
                  <a:pt x="503" y="394"/>
                </a:lnTo>
                <a:lnTo>
                  <a:pt x="503" y="395"/>
                </a:lnTo>
                <a:lnTo>
                  <a:pt x="503" y="395"/>
                </a:lnTo>
                <a:lnTo>
                  <a:pt x="504" y="395"/>
                </a:lnTo>
                <a:lnTo>
                  <a:pt x="504" y="395"/>
                </a:lnTo>
                <a:lnTo>
                  <a:pt x="504" y="396"/>
                </a:lnTo>
                <a:lnTo>
                  <a:pt x="504" y="396"/>
                </a:lnTo>
                <a:lnTo>
                  <a:pt x="504" y="396"/>
                </a:lnTo>
                <a:lnTo>
                  <a:pt x="504" y="396"/>
                </a:lnTo>
                <a:lnTo>
                  <a:pt x="504" y="397"/>
                </a:lnTo>
                <a:lnTo>
                  <a:pt x="504" y="397"/>
                </a:lnTo>
                <a:lnTo>
                  <a:pt x="504" y="397"/>
                </a:lnTo>
                <a:lnTo>
                  <a:pt x="504" y="397"/>
                </a:lnTo>
                <a:lnTo>
                  <a:pt x="505" y="398"/>
                </a:lnTo>
                <a:lnTo>
                  <a:pt x="505" y="398"/>
                </a:lnTo>
                <a:lnTo>
                  <a:pt x="505" y="398"/>
                </a:lnTo>
                <a:lnTo>
                  <a:pt x="505" y="399"/>
                </a:lnTo>
                <a:lnTo>
                  <a:pt x="505" y="399"/>
                </a:lnTo>
                <a:lnTo>
                  <a:pt x="505" y="399"/>
                </a:lnTo>
                <a:lnTo>
                  <a:pt x="505" y="399"/>
                </a:lnTo>
                <a:lnTo>
                  <a:pt x="505" y="400"/>
                </a:lnTo>
                <a:lnTo>
                  <a:pt x="505" y="400"/>
                </a:lnTo>
                <a:lnTo>
                  <a:pt x="505" y="400"/>
                </a:lnTo>
                <a:lnTo>
                  <a:pt x="505" y="400"/>
                </a:lnTo>
                <a:lnTo>
                  <a:pt x="505" y="401"/>
                </a:lnTo>
                <a:lnTo>
                  <a:pt x="506" y="401"/>
                </a:lnTo>
                <a:lnTo>
                  <a:pt x="506" y="401"/>
                </a:lnTo>
                <a:lnTo>
                  <a:pt x="506" y="402"/>
                </a:lnTo>
                <a:lnTo>
                  <a:pt x="506" y="402"/>
                </a:lnTo>
                <a:lnTo>
                  <a:pt x="506" y="402"/>
                </a:lnTo>
                <a:lnTo>
                  <a:pt x="506" y="402"/>
                </a:lnTo>
                <a:lnTo>
                  <a:pt x="506" y="403"/>
                </a:lnTo>
                <a:lnTo>
                  <a:pt x="506" y="403"/>
                </a:lnTo>
                <a:lnTo>
                  <a:pt x="506" y="403"/>
                </a:lnTo>
                <a:lnTo>
                  <a:pt x="506" y="403"/>
                </a:lnTo>
                <a:lnTo>
                  <a:pt x="507" y="404"/>
                </a:lnTo>
                <a:lnTo>
                  <a:pt x="507" y="404"/>
                </a:lnTo>
                <a:lnTo>
                  <a:pt x="507" y="404"/>
                </a:lnTo>
                <a:lnTo>
                  <a:pt x="507" y="404"/>
                </a:lnTo>
                <a:lnTo>
                  <a:pt x="507" y="405"/>
                </a:lnTo>
                <a:lnTo>
                  <a:pt x="507" y="405"/>
                </a:lnTo>
                <a:lnTo>
                  <a:pt x="507" y="405"/>
                </a:lnTo>
                <a:lnTo>
                  <a:pt x="507" y="406"/>
                </a:lnTo>
                <a:lnTo>
                  <a:pt x="507" y="406"/>
                </a:lnTo>
                <a:lnTo>
                  <a:pt x="507" y="406"/>
                </a:lnTo>
                <a:lnTo>
                  <a:pt x="507" y="406"/>
                </a:lnTo>
                <a:lnTo>
                  <a:pt x="507" y="407"/>
                </a:lnTo>
                <a:lnTo>
                  <a:pt x="508" y="407"/>
                </a:lnTo>
                <a:lnTo>
                  <a:pt x="508" y="407"/>
                </a:lnTo>
                <a:lnTo>
                  <a:pt x="508" y="407"/>
                </a:lnTo>
                <a:lnTo>
                  <a:pt x="508" y="408"/>
                </a:lnTo>
                <a:lnTo>
                  <a:pt x="508" y="408"/>
                </a:lnTo>
                <a:lnTo>
                  <a:pt x="508" y="408"/>
                </a:lnTo>
                <a:lnTo>
                  <a:pt x="508" y="408"/>
                </a:lnTo>
                <a:lnTo>
                  <a:pt x="508" y="409"/>
                </a:lnTo>
                <a:lnTo>
                  <a:pt x="508" y="409"/>
                </a:lnTo>
                <a:lnTo>
                  <a:pt x="508" y="409"/>
                </a:lnTo>
                <a:lnTo>
                  <a:pt x="509" y="409"/>
                </a:lnTo>
                <a:lnTo>
                  <a:pt x="509" y="410"/>
                </a:lnTo>
                <a:lnTo>
                  <a:pt x="509" y="410"/>
                </a:lnTo>
                <a:lnTo>
                  <a:pt x="509" y="410"/>
                </a:lnTo>
                <a:lnTo>
                  <a:pt x="509" y="410"/>
                </a:lnTo>
                <a:lnTo>
                  <a:pt x="509" y="411"/>
                </a:lnTo>
                <a:lnTo>
                  <a:pt x="509" y="411"/>
                </a:lnTo>
                <a:lnTo>
                  <a:pt x="509" y="411"/>
                </a:lnTo>
                <a:lnTo>
                  <a:pt x="509" y="412"/>
                </a:lnTo>
                <a:lnTo>
                  <a:pt x="509" y="412"/>
                </a:lnTo>
                <a:lnTo>
                  <a:pt x="509" y="412"/>
                </a:lnTo>
                <a:lnTo>
                  <a:pt x="509" y="412"/>
                </a:lnTo>
                <a:lnTo>
                  <a:pt x="510" y="413"/>
                </a:lnTo>
                <a:lnTo>
                  <a:pt x="510" y="413"/>
                </a:lnTo>
                <a:lnTo>
                  <a:pt x="510" y="413"/>
                </a:lnTo>
                <a:lnTo>
                  <a:pt x="510" y="413"/>
                </a:lnTo>
                <a:lnTo>
                  <a:pt x="510" y="414"/>
                </a:lnTo>
                <a:lnTo>
                  <a:pt x="510" y="414"/>
                </a:lnTo>
                <a:lnTo>
                  <a:pt x="510" y="414"/>
                </a:lnTo>
                <a:lnTo>
                  <a:pt x="510" y="414"/>
                </a:lnTo>
                <a:lnTo>
                  <a:pt x="510" y="415"/>
                </a:lnTo>
                <a:lnTo>
                  <a:pt x="510" y="415"/>
                </a:lnTo>
                <a:lnTo>
                  <a:pt x="511" y="415"/>
                </a:lnTo>
                <a:lnTo>
                  <a:pt x="511" y="415"/>
                </a:lnTo>
                <a:lnTo>
                  <a:pt x="511" y="416"/>
                </a:lnTo>
                <a:lnTo>
                  <a:pt x="511" y="416"/>
                </a:lnTo>
                <a:lnTo>
                  <a:pt x="511" y="416"/>
                </a:lnTo>
                <a:lnTo>
                  <a:pt x="511" y="416"/>
                </a:lnTo>
                <a:lnTo>
                  <a:pt x="511" y="417"/>
                </a:lnTo>
                <a:lnTo>
                  <a:pt x="511" y="417"/>
                </a:lnTo>
                <a:lnTo>
                  <a:pt x="511" y="417"/>
                </a:lnTo>
                <a:lnTo>
                  <a:pt x="511" y="417"/>
                </a:lnTo>
                <a:lnTo>
                  <a:pt x="511" y="418"/>
                </a:lnTo>
                <a:lnTo>
                  <a:pt x="512" y="418"/>
                </a:lnTo>
                <a:lnTo>
                  <a:pt x="512" y="418"/>
                </a:lnTo>
                <a:lnTo>
                  <a:pt x="512" y="418"/>
                </a:lnTo>
                <a:lnTo>
                  <a:pt x="512" y="419"/>
                </a:lnTo>
                <a:lnTo>
                  <a:pt x="512" y="419"/>
                </a:lnTo>
                <a:lnTo>
                  <a:pt x="512" y="419"/>
                </a:lnTo>
                <a:lnTo>
                  <a:pt x="512" y="419"/>
                </a:lnTo>
                <a:lnTo>
                  <a:pt x="512" y="420"/>
                </a:lnTo>
                <a:lnTo>
                  <a:pt x="512" y="420"/>
                </a:lnTo>
                <a:lnTo>
                  <a:pt x="512" y="420"/>
                </a:lnTo>
                <a:lnTo>
                  <a:pt x="512" y="420"/>
                </a:lnTo>
                <a:lnTo>
                  <a:pt x="513" y="421"/>
                </a:lnTo>
                <a:lnTo>
                  <a:pt x="513" y="421"/>
                </a:lnTo>
                <a:lnTo>
                  <a:pt x="513" y="421"/>
                </a:lnTo>
                <a:lnTo>
                  <a:pt x="513" y="421"/>
                </a:lnTo>
                <a:lnTo>
                  <a:pt x="513" y="422"/>
                </a:lnTo>
                <a:lnTo>
                  <a:pt x="513" y="422"/>
                </a:lnTo>
                <a:lnTo>
                  <a:pt x="513" y="422"/>
                </a:lnTo>
                <a:lnTo>
                  <a:pt x="513" y="422"/>
                </a:lnTo>
                <a:lnTo>
                  <a:pt x="513" y="423"/>
                </a:lnTo>
                <a:lnTo>
                  <a:pt x="513" y="423"/>
                </a:lnTo>
                <a:lnTo>
                  <a:pt x="513" y="423"/>
                </a:lnTo>
                <a:lnTo>
                  <a:pt x="514" y="423"/>
                </a:lnTo>
                <a:lnTo>
                  <a:pt x="514" y="424"/>
                </a:lnTo>
                <a:lnTo>
                  <a:pt x="514" y="424"/>
                </a:lnTo>
                <a:lnTo>
                  <a:pt x="514" y="424"/>
                </a:lnTo>
                <a:lnTo>
                  <a:pt x="514" y="424"/>
                </a:lnTo>
                <a:lnTo>
                  <a:pt x="514" y="425"/>
                </a:lnTo>
                <a:lnTo>
                  <a:pt x="514" y="425"/>
                </a:lnTo>
                <a:lnTo>
                  <a:pt x="514" y="425"/>
                </a:lnTo>
                <a:lnTo>
                  <a:pt x="514" y="425"/>
                </a:lnTo>
                <a:lnTo>
                  <a:pt x="514" y="426"/>
                </a:lnTo>
                <a:lnTo>
                  <a:pt x="514" y="426"/>
                </a:lnTo>
                <a:lnTo>
                  <a:pt x="514" y="426"/>
                </a:lnTo>
                <a:lnTo>
                  <a:pt x="515" y="426"/>
                </a:lnTo>
                <a:lnTo>
                  <a:pt x="515" y="427"/>
                </a:lnTo>
                <a:lnTo>
                  <a:pt x="515" y="427"/>
                </a:lnTo>
                <a:lnTo>
                  <a:pt x="515" y="427"/>
                </a:lnTo>
                <a:lnTo>
                  <a:pt x="515" y="427"/>
                </a:lnTo>
                <a:lnTo>
                  <a:pt x="515" y="428"/>
                </a:lnTo>
                <a:lnTo>
                  <a:pt x="515" y="428"/>
                </a:lnTo>
                <a:lnTo>
                  <a:pt x="515" y="428"/>
                </a:lnTo>
                <a:lnTo>
                  <a:pt x="515" y="428"/>
                </a:lnTo>
                <a:lnTo>
                  <a:pt x="515" y="429"/>
                </a:lnTo>
                <a:lnTo>
                  <a:pt x="516" y="429"/>
                </a:lnTo>
                <a:lnTo>
                  <a:pt x="516" y="429"/>
                </a:lnTo>
                <a:lnTo>
                  <a:pt x="516" y="429"/>
                </a:lnTo>
                <a:lnTo>
                  <a:pt x="516" y="429"/>
                </a:lnTo>
                <a:lnTo>
                  <a:pt x="516" y="430"/>
                </a:lnTo>
                <a:lnTo>
                  <a:pt x="516" y="430"/>
                </a:lnTo>
                <a:lnTo>
                  <a:pt x="516" y="430"/>
                </a:lnTo>
                <a:lnTo>
                  <a:pt x="516" y="431"/>
                </a:lnTo>
                <a:lnTo>
                  <a:pt x="516" y="431"/>
                </a:lnTo>
                <a:lnTo>
                  <a:pt x="516" y="431"/>
                </a:lnTo>
                <a:lnTo>
                  <a:pt x="516" y="431"/>
                </a:lnTo>
                <a:lnTo>
                  <a:pt x="516" y="431"/>
                </a:lnTo>
                <a:lnTo>
                  <a:pt x="517" y="432"/>
                </a:lnTo>
                <a:lnTo>
                  <a:pt x="517" y="432"/>
                </a:lnTo>
                <a:lnTo>
                  <a:pt x="517" y="432"/>
                </a:lnTo>
                <a:lnTo>
                  <a:pt x="517" y="432"/>
                </a:lnTo>
                <a:lnTo>
                  <a:pt x="517" y="433"/>
                </a:lnTo>
                <a:lnTo>
                  <a:pt x="517" y="433"/>
                </a:lnTo>
                <a:lnTo>
                  <a:pt x="517" y="433"/>
                </a:lnTo>
                <a:lnTo>
                  <a:pt x="517" y="433"/>
                </a:lnTo>
                <a:lnTo>
                  <a:pt x="517" y="434"/>
                </a:lnTo>
                <a:lnTo>
                  <a:pt x="517" y="434"/>
                </a:lnTo>
                <a:lnTo>
                  <a:pt x="518" y="434"/>
                </a:lnTo>
                <a:lnTo>
                  <a:pt x="518" y="434"/>
                </a:lnTo>
                <a:lnTo>
                  <a:pt x="518" y="435"/>
                </a:lnTo>
                <a:lnTo>
                  <a:pt x="518" y="435"/>
                </a:lnTo>
                <a:lnTo>
                  <a:pt x="518" y="435"/>
                </a:lnTo>
                <a:lnTo>
                  <a:pt x="518" y="435"/>
                </a:lnTo>
                <a:lnTo>
                  <a:pt x="518" y="435"/>
                </a:lnTo>
                <a:lnTo>
                  <a:pt x="518" y="436"/>
                </a:lnTo>
                <a:lnTo>
                  <a:pt x="518" y="436"/>
                </a:lnTo>
                <a:lnTo>
                  <a:pt x="518" y="436"/>
                </a:lnTo>
                <a:lnTo>
                  <a:pt x="518" y="436"/>
                </a:lnTo>
                <a:lnTo>
                  <a:pt x="518" y="437"/>
                </a:lnTo>
                <a:lnTo>
                  <a:pt x="519" y="437"/>
                </a:lnTo>
                <a:lnTo>
                  <a:pt x="519" y="437"/>
                </a:lnTo>
                <a:lnTo>
                  <a:pt x="519" y="437"/>
                </a:lnTo>
                <a:lnTo>
                  <a:pt x="519" y="438"/>
                </a:lnTo>
                <a:lnTo>
                  <a:pt x="519" y="438"/>
                </a:lnTo>
                <a:lnTo>
                  <a:pt x="519" y="438"/>
                </a:lnTo>
                <a:lnTo>
                  <a:pt x="519" y="438"/>
                </a:lnTo>
                <a:lnTo>
                  <a:pt x="519" y="439"/>
                </a:lnTo>
                <a:lnTo>
                  <a:pt x="519" y="439"/>
                </a:lnTo>
                <a:lnTo>
                  <a:pt x="519" y="439"/>
                </a:lnTo>
                <a:lnTo>
                  <a:pt x="520" y="439"/>
                </a:lnTo>
                <a:lnTo>
                  <a:pt x="520" y="439"/>
                </a:lnTo>
                <a:lnTo>
                  <a:pt x="520" y="440"/>
                </a:lnTo>
                <a:lnTo>
                  <a:pt x="520" y="440"/>
                </a:lnTo>
                <a:lnTo>
                  <a:pt x="520" y="440"/>
                </a:lnTo>
                <a:lnTo>
                  <a:pt x="520" y="440"/>
                </a:lnTo>
                <a:lnTo>
                  <a:pt x="520" y="441"/>
                </a:lnTo>
                <a:lnTo>
                  <a:pt x="520" y="441"/>
                </a:lnTo>
                <a:lnTo>
                  <a:pt x="520" y="441"/>
                </a:lnTo>
                <a:lnTo>
                  <a:pt x="520" y="441"/>
                </a:lnTo>
                <a:lnTo>
                  <a:pt x="520" y="441"/>
                </a:lnTo>
                <a:lnTo>
                  <a:pt x="520" y="442"/>
                </a:lnTo>
                <a:lnTo>
                  <a:pt x="521" y="442"/>
                </a:lnTo>
                <a:lnTo>
                  <a:pt x="521" y="442"/>
                </a:lnTo>
                <a:lnTo>
                  <a:pt x="521" y="442"/>
                </a:lnTo>
                <a:lnTo>
                  <a:pt x="521" y="443"/>
                </a:lnTo>
                <a:lnTo>
                  <a:pt x="521" y="443"/>
                </a:lnTo>
                <a:lnTo>
                  <a:pt x="521" y="443"/>
                </a:lnTo>
                <a:lnTo>
                  <a:pt x="521" y="443"/>
                </a:lnTo>
                <a:lnTo>
                  <a:pt x="521" y="443"/>
                </a:lnTo>
                <a:lnTo>
                  <a:pt x="521" y="444"/>
                </a:lnTo>
                <a:lnTo>
                  <a:pt x="521" y="444"/>
                </a:lnTo>
                <a:lnTo>
                  <a:pt x="522" y="444"/>
                </a:lnTo>
                <a:lnTo>
                  <a:pt x="522" y="444"/>
                </a:lnTo>
                <a:lnTo>
                  <a:pt x="522" y="445"/>
                </a:lnTo>
                <a:lnTo>
                  <a:pt x="522" y="445"/>
                </a:lnTo>
                <a:lnTo>
                  <a:pt x="522" y="445"/>
                </a:lnTo>
                <a:lnTo>
                  <a:pt x="522" y="445"/>
                </a:lnTo>
                <a:lnTo>
                  <a:pt x="522" y="446"/>
                </a:lnTo>
                <a:lnTo>
                  <a:pt x="522" y="446"/>
                </a:lnTo>
                <a:lnTo>
                  <a:pt x="522" y="446"/>
                </a:lnTo>
                <a:lnTo>
                  <a:pt x="522" y="446"/>
                </a:lnTo>
                <a:lnTo>
                  <a:pt x="522" y="446"/>
                </a:lnTo>
                <a:lnTo>
                  <a:pt x="523" y="447"/>
                </a:lnTo>
                <a:lnTo>
                  <a:pt x="523" y="447"/>
                </a:lnTo>
                <a:lnTo>
                  <a:pt x="523" y="447"/>
                </a:lnTo>
                <a:lnTo>
                  <a:pt x="523" y="447"/>
                </a:lnTo>
                <a:lnTo>
                  <a:pt x="523" y="448"/>
                </a:lnTo>
                <a:lnTo>
                  <a:pt x="523" y="448"/>
                </a:lnTo>
                <a:lnTo>
                  <a:pt x="523" y="448"/>
                </a:lnTo>
                <a:lnTo>
                  <a:pt x="523" y="448"/>
                </a:lnTo>
                <a:lnTo>
                  <a:pt x="523" y="448"/>
                </a:lnTo>
                <a:lnTo>
                  <a:pt x="523" y="449"/>
                </a:lnTo>
                <a:lnTo>
                  <a:pt x="523" y="449"/>
                </a:lnTo>
                <a:lnTo>
                  <a:pt x="524" y="449"/>
                </a:lnTo>
                <a:lnTo>
                  <a:pt x="524" y="449"/>
                </a:lnTo>
                <a:lnTo>
                  <a:pt x="524" y="450"/>
                </a:lnTo>
                <a:lnTo>
                  <a:pt x="524" y="450"/>
                </a:lnTo>
                <a:lnTo>
                  <a:pt x="524" y="450"/>
                </a:lnTo>
                <a:lnTo>
                  <a:pt x="524" y="450"/>
                </a:lnTo>
                <a:lnTo>
                  <a:pt x="524" y="450"/>
                </a:lnTo>
                <a:lnTo>
                  <a:pt x="524" y="451"/>
                </a:lnTo>
                <a:lnTo>
                  <a:pt x="524" y="451"/>
                </a:lnTo>
                <a:lnTo>
                  <a:pt x="524" y="451"/>
                </a:lnTo>
                <a:lnTo>
                  <a:pt x="524" y="451"/>
                </a:lnTo>
                <a:lnTo>
                  <a:pt x="525" y="451"/>
                </a:lnTo>
                <a:lnTo>
                  <a:pt x="525" y="452"/>
                </a:lnTo>
                <a:lnTo>
                  <a:pt x="525" y="452"/>
                </a:lnTo>
                <a:lnTo>
                  <a:pt x="525" y="452"/>
                </a:lnTo>
                <a:lnTo>
                  <a:pt x="525" y="452"/>
                </a:lnTo>
                <a:lnTo>
                  <a:pt x="525" y="452"/>
                </a:lnTo>
                <a:lnTo>
                  <a:pt x="525" y="453"/>
                </a:lnTo>
                <a:lnTo>
                  <a:pt x="525" y="453"/>
                </a:lnTo>
                <a:lnTo>
                  <a:pt x="525" y="453"/>
                </a:lnTo>
                <a:lnTo>
                  <a:pt x="525" y="453"/>
                </a:lnTo>
                <a:lnTo>
                  <a:pt x="525" y="454"/>
                </a:lnTo>
                <a:lnTo>
                  <a:pt x="526" y="454"/>
                </a:lnTo>
                <a:lnTo>
                  <a:pt x="526" y="454"/>
                </a:lnTo>
                <a:lnTo>
                  <a:pt x="526" y="454"/>
                </a:lnTo>
                <a:lnTo>
                  <a:pt x="526" y="454"/>
                </a:lnTo>
                <a:lnTo>
                  <a:pt x="526" y="455"/>
                </a:lnTo>
                <a:lnTo>
                  <a:pt x="526" y="455"/>
                </a:lnTo>
                <a:lnTo>
                  <a:pt x="526" y="455"/>
                </a:lnTo>
                <a:lnTo>
                  <a:pt x="526" y="455"/>
                </a:lnTo>
                <a:lnTo>
                  <a:pt x="526" y="456"/>
                </a:lnTo>
                <a:lnTo>
                  <a:pt x="526" y="456"/>
                </a:lnTo>
                <a:lnTo>
                  <a:pt x="526" y="456"/>
                </a:lnTo>
                <a:lnTo>
                  <a:pt x="527" y="456"/>
                </a:lnTo>
                <a:lnTo>
                  <a:pt x="527" y="456"/>
                </a:lnTo>
                <a:lnTo>
                  <a:pt x="527" y="457"/>
                </a:lnTo>
                <a:lnTo>
                  <a:pt x="527" y="457"/>
                </a:lnTo>
                <a:lnTo>
                  <a:pt x="527" y="457"/>
                </a:lnTo>
                <a:lnTo>
                  <a:pt x="527" y="457"/>
                </a:lnTo>
                <a:lnTo>
                  <a:pt x="527" y="457"/>
                </a:lnTo>
                <a:lnTo>
                  <a:pt x="527" y="458"/>
                </a:lnTo>
                <a:lnTo>
                  <a:pt x="527" y="458"/>
                </a:lnTo>
                <a:lnTo>
                  <a:pt x="527" y="458"/>
                </a:lnTo>
                <a:lnTo>
                  <a:pt x="527" y="458"/>
                </a:lnTo>
                <a:lnTo>
                  <a:pt x="528" y="458"/>
                </a:lnTo>
                <a:lnTo>
                  <a:pt x="528" y="459"/>
                </a:lnTo>
                <a:lnTo>
                  <a:pt x="528" y="459"/>
                </a:lnTo>
                <a:lnTo>
                  <a:pt x="528" y="459"/>
                </a:lnTo>
                <a:lnTo>
                  <a:pt x="528" y="459"/>
                </a:lnTo>
                <a:lnTo>
                  <a:pt x="528" y="460"/>
                </a:lnTo>
                <a:lnTo>
                  <a:pt x="528" y="460"/>
                </a:lnTo>
                <a:lnTo>
                  <a:pt x="528" y="460"/>
                </a:lnTo>
                <a:lnTo>
                  <a:pt x="528" y="460"/>
                </a:lnTo>
                <a:lnTo>
                  <a:pt x="528" y="460"/>
                </a:lnTo>
                <a:lnTo>
                  <a:pt x="528" y="460"/>
                </a:lnTo>
                <a:lnTo>
                  <a:pt x="529" y="461"/>
                </a:lnTo>
                <a:lnTo>
                  <a:pt x="529" y="461"/>
                </a:lnTo>
                <a:lnTo>
                  <a:pt x="529" y="461"/>
                </a:lnTo>
                <a:lnTo>
                  <a:pt x="529" y="461"/>
                </a:lnTo>
                <a:lnTo>
                  <a:pt x="529" y="462"/>
                </a:lnTo>
                <a:lnTo>
                  <a:pt x="529" y="462"/>
                </a:lnTo>
                <a:lnTo>
                  <a:pt x="529" y="462"/>
                </a:lnTo>
                <a:lnTo>
                  <a:pt x="529" y="462"/>
                </a:lnTo>
                <a:lnTo>
                  <a:pt x="529" y="462"/>
                </a:lnTo>
                <a:lnTo>
                  <a:pt x="529" y="463"/>
                </a:lnTo>
                <a:lnTo>
                  <a:pt x="529" y="463"/>
                </a:lnTo>
                <a:lnTo>
                  <a:pt x="529" y="463"/>
                </a:lnTo>
                <a:lnTo>
                  <a:pt x="530" y="463"/>
                </a:lnTo>
                <a:lnTo>
                  <a:pt x="530" y="463"/>
                </a:lnTo>
                <a:lnTo>
                  <a:pt x="530" y="463"/>
                </a:lnTo>
                <a:lnTo>
                  <a:pt x="530" y="464"/>
                </a:lnTo>
                <a:lnTo>
                  <a:pt x="530" y="464"/>
                </a:lnTo>
                <a:lnTo>
                  <a:pt x="530" y="464"/>
                </a:lnTo>
                <a:lnTo>
                  <a:pt x="530" y="464"/>
                </a:lnTo>
                <a:lnTo>
                  <a:pt x="530" y="465"/>
                </a:lnTo>
                <a:lnTo>
                  <a:pt x="530" y="465"/>
                </a:lnTo>
                <a:lnTo>
                  <a:pt x="530" y="465"/>
                </a:lnTo>
                <a:lnTo>
                  <a:pt x="531" y="465"/>
                </a:lnTo>
                <a:lnTo>
                  <a:pt x="531" y="465"/>
                </a:lnTo>
                <a:lnTo>
                  <a:pt x="531" y="465"/>
                </a:lnTo>
                <a:lnTo>
                  <a:pt x="531" y="466"/>
                </a:lnTo>
                <a:lnTo>
                  <a:pt x="531" y="466"/>
                </a:lnTo>
                <a:lnTo>
                  <a:pt x="531" y="466"/>
                </a:lnTo>
                <a:lnTo>
                  <a:pt x="531" y="466"/>
                </a:lnTo>
                <a:lnTo>
                  <a:pt x="531" y="467"/>
                </a:lnTo>
                <a:lnTo>
                  <a:pt x="531" y="467"/>
                </a:lnTo>
                <a:lnTo>
                  <a:pt x="531" y="467"/>
                </a:lnTo>
                <a:lnTo>
                  <a:pt x="531" y="467"/>
                </a:lnTo>
                <a:lnTo>
                  <a:pt x="532" y="467"/>
                </a:lnTo>
                <a:lnTo>
                  <a:pt x="532" y="467"/>
                </a:lnTo>
                <a:lnTo>
                  <a:pt x="532" y="468"/>
                </a:lnTo>
                <a:lnTo>
                  <a:pt x="532" y="468"/>
                </a:lnTo>
                <a:lnTo>
                  <a:pt x="532" y="468"/>
                </a:lnTo>
                <a:lnTo>
                  <a:pt x="532" y="468"/>
                </a:lnTo>
                <a:lnTo>
                  <a:pt x="532" y="468"/>
                </a:lnTo>
                <a:lnTo>
                  <a:pt x="532" y="469"/>
                </a:lnTo>
                <a:lnTo>
                  <a:pt x="532" y="469"/>
                </a:lnTo>
                <a:lnTo>
                  <a:pt x="532" y="469"/>
                </a:lnTo>
                <a:lnTo>
                  <a:pt x="532" y="469"/>
                </a:lnTo>
                <a:lnTo>
                  <a:pt x="533" y="469"/>
                </a:lnTo>
                <a:lnTo>
                  <a:pt x="533" y="470"/>
                </a:lnTo>
                <a:lnTo>
                  <a:pt x="533" y="470"/>
                </a:lnTo>
                <a:lnTo>
                  <a:pt x="533" y="470"/>
                </a:lnTo>
                <a:lnTo>
                  <a:pt x="533" y="470"/>
                </a:lnTo>
                <a:lnTo>
                  <a:pt x="533" y="470"/>
                </a:lnTo>
                <a:lnTo>
                  <a:pt x="533" y="471"/>
                </a:lnTo>
                <a:lnTo>
                  <a:pt x="533" y="471"/>
                </a:lnTo>
                <a:lnTo>
                  <a:pt x="533" y="471"/>
                </a:lnTo>
                <a:lnTo>
                  <a:pt x="533" y="471"/>
                </a:lnTo>
                <a:lnTo>
                  <a:pt x="533" y="471"/>
                </a:lnTo>
                <a:lnTo>
                  <a:pt x="534" y="472"/>
                </a:lnTo>
                <a:lnTo>
                  <a:pt x="534" y="472"/>
                </a:lnTo>
                <a:lnTo>
                  <a:pt x="534" y="472"/>
                </a:lnTo>
                <a:lnTo>
                  <a:pt x="534" y="472"/>
                </a:lnTo>
                <a:lnTo>
                  <a:pt x="534" y="472"/>
                </a:lnTo>
                <a:lnTo>
                  <a:pt x="534" y="473"/>
                </a:lnTo>
                <a:lnTo>
                  <a:pt x="534" y="473"/>
                </a:lnTo>
                <a:lnTo>
                  <a:pt x="534" y="473"/>
                </a:lnTo>
                <a:lnTo>
                  <a:pt x="534" y="473"/>
                </a:lnTo>
                <a:lnTo>
                  <a:pt x="534" y="473"/>
                </a:lnTo>
                <a:lnTo>
                  <a:pt x="534" y="473"/>
                </a:lnTo>
                <a:lnTo>
                  <a:pt x="535" y="474"/>
                </a:lnTo>
                <a:lnTo>
                  <a:pt x="535" y="474"/>
                </a:lnTo>
                <a:lnTo>
                  <a:pt x="535" y="474"/>
                </a:lnTo>
                <a:lnTo>
                  <a:pt x="535" y="474"/>
                </a:lnTo>
                <a:lnTo>
                  <a:pt x="535" y="474"/>
                </a:lnTo>
                <a:lnTo>
                  <a:pt x="535" y="475"/>
                </a:lnTo>
                <a:lnTo>
                  <a:pt x="535" y="475"/>
                </a:lnTo>
                <a:lnTo>
                  <a:pt x="535" y="475"/>
                </a:lnTo>
                <a:lnTo>
                  <a:pt x="535" y="475"/>
                </a:lnTo>
                <a:lnTo>
                  <a:pt x="535" y="475"/>
                </a:lnTo>
                <a:lnTo>
                  <a:pt x="535" y="475"/>
                </a:lnTo>
                <a:lnTo>
                  <a:pt x="536" y="476"/>
                </a:lnTo>
                <a:lnTo>
                  <a:pt x="536" y="476"/>
                </a:lnTo>
                <a:lnTo>
                  <a:pt x="536" y="476"/>
                </a:lnTo>
                <a:lnTo>
                  <a:pt x="536" y="476"/>
                </a:lnTo>
                <a:lnTo>
                  <a:pt x="536" y="476"/>
                </a:lnTo>
                <a:lnTo>
                  <a:pt x="536" y="477"/>
                </a:lnTo>
                <a:lnTo>
                  <a:pt x="536" y="477"/>
                </a:lnTo>
                <a:lnTo>
                  <a:pt x="536" y="477"/>
                </a:lnTo>
                <a:lnTo>
                  <a:pt x="536" y="477"/>
                </a:lnTo>
                <a:lnTo>
                  <a:pt x="536" y="477"/>
                </a:lnTo>
                <a:lnTo>
                  <a:pt x="536" y="478"/>
                </a:lnTo>
                <a:lnTo>
                  <a:pt x="537" y="478"/>
                </a:lnTo>
                <a:lnTo>
                  <a:pt x="537" y="478"/>
                </a:lnTo>
                <a:lnTo>
                  <a:pt x="537" y="478"/>
                </a:lnTo>
                <a:lnTo>
                  <a:pt x="537" y="478"/>
                </a:lnTo>
                <a:lnTo>
                  <a:pt x="537" y="478"/>
                </a:lnTo>
                <a:lnTo>
                  <a:pt x="537" y="479"/>
                </a:lnTo>
                <a:lnTo>
                  <a:pt x="537" y="479"/>
                </a:lnTo>
                <a:lnTo>
                  <a:pt x="537" y="479"/>
                </a:lnTo>
                <a:lnTo>
                  <a:pt x="537" y="479"/>
                </a:lnTo>
                <a:lnTo>
                  <a:pt x="537" y="479"/>
                </a:lnTo>
                <a:lnTo>
                  <a:pt x="537" y="480"/>
                </a:lnTo>
                <a:lnTo>
                  <a:pt x="538" y="480"/>
                </a:lnTo>
                <a:lnTo>
                  <a:pt x="538" y="480"/>
                </a:lnTo>
                <a:lnTo>
                  <a:pt x="538" y="480"/>
                </a:lnTo>
                <a:lnTo>
                  <a:pt x="538" y="480"/>
                </a:lnTo>
                <a:lnTo>
                  <a:pt x="538" y="480"/>
                </a:lnTo>
                <a:lnTo>
                  <a:pt x="538" y="481"/>
                </a:lnTo>
                <a:lnTo>
                  <a:pt x="538" y="481"/>
                </a:lnTo>
                <a:lnTo>
                  <a:pt x="538" y="481"/>
                </a:lnTo>
                <a:lnTo>
                  <a:pt x="538" y="481"/>
                </a:lnTo>
                <a:lnTo>
                  <a:pt x="538" y="481"/>
                </a:lnTo>
                <a:lnTo>
                  <a:pt x="538" y="482"/>
                </a:lnTo>
                <a:lnTo>
                  <a:pt x="539" y="482"/>
                </a:lnTo>
                <a:lnTo>
                  <a:pt x="539" y="482"/>
                </a:lnTo>
                <a:lnTo>
                  <a:pt x="539" y="482"/>
                </a:lnTo>
                <a:lnTo>
                  <a:pt x="539" y="482"/>
                </a:lnTo>
                <a:lnTo>
                  <a:pt x="539" y="482"/>
                </a:lnTo>
                <a:lnTo>
                  <a:pt x="539" y="483"/>
                </a:lnTo>
                <a:lnTo>
                  <a:pt x="539" y="483"/>
                </a:lnTo>
                <a:lnTo>
                  <a:pt x="539" y="483"/>
                </a:lnTo>
                <a:lnTo>
                  <a:pt x="539" y="483"/>
                </a:lnTo>
                <a:lnTo>
                  <a:pt x="539" y="483"/>
                </a:lnTo>
                <a:lnTo>
                  <a:pt x="539" y="483"/>
                </a:lnTo>
                <a:lnTo>
                  <a:pt x="540" y="484"/>
                </a:lnTo>
                <a:lnTo>
                  <a:pt x="540" y="484"/>
                </a:lnTo>
                <a:lnTo>
                  <a:pt x="540" y="484"/>
                </a:lnTo>
                <a:lnTo>
                  <a:pt x="540" y="484"/>
                </a:lnTo>
                <a:lnTo>
                  <a:pt x="540" y="484"/>
                </a:lnTo>
                <a:lnTo>
                  <a:pt x="540" y="485"/>
                </a:lnTo>
                <a:lnTo>
                  <a:pt x="540" y="485"/>
                </a:lnTo>
                <a:lnTo>
                  <a:pt x="540" y="485"/>
                </a:lnTo>
                <a:lnTo>
                  <a:pt x="540" y="485"/>
                </a:lnTo>
                <a:lnTo>
                  <a:pt x="540" y="485"/>
                </a:lnTo>
                <a:lnTo>
                  <a:pt x="541" y="485"/>
                </a:lnTo>
                <a:lnTo>
                  <a:pt x="541" y="486"/>
                </a:lnTo>
                <a:lnTo>
                  <a:pt x="541" y="486"/>
                </a:lnTo>
                <a:lnTo>
                  <a:pt x="541" y="486"/>
                </a:lnTo>
                <a:lnTo>
                  <a:pt x="541" y="486"/>
                </a:lnTo>
                <a:lnTo>
                  <a:pt x="541" y="486"/>
                </a:lnTo>
                <a:lnTo>
                  <a:pt x="541" y="486"/>
                </a:lnTo>
                <a:lnTo>
                  <a:pt x="541" y="487"/>
                </a:lnTo>
                <a:lnTo>
                  <a:pt x="541" y="487"/>
                </a:lnTo>
                <a:lnTo>
                  <a:pt x="541" y="487"/>
                </a:lnTo>
                <a:lnTo>
                  <a:pt x="541" y="487"/>
                </a:lnTo>
                <a:lnTo>
                  <a:pt x="541" y="487"/>
                </a:lnTo>
                <a:lnTo>
                  <a:pt x="542" y="487"/>
                </a:lnTo>
                <a:lnTo>
                  <a:pt x="542" y="488"/>
                </a:lnTo>
                <a:lnTo>
                  <a:pt x="542" y="488"/>
                </a:lnTo>
                <a:lnTo>
                  <a:pt x="542" y="488"/>
                </a:lnTo>
                <a:lnTo>
                  <a:pt x="542" y="488"/>
                </a:lnTo>
                <a:lnTo>
                  <a:pt x="542" y="488"/>
                </a:lnTo>
                <a:lnTo>
                  <a:pt x="542" y="488"/>
                </a:lnTo>
                <a:lnTo>
                  <a:pt x="542" y="489"/>
                </a:lnTo>
                <a:lnTo>
                  <a:pt x="542" y="489"/>
                </a:lnTo>
                <a:lnTo>
                  <a:pt x="542" y="489"/>
                </a:lnTo>
                <a:lnTo>
                  <a:pt x="543" y="489"/>
                </a:lnTo>
                <a:lnTo>
                  <a:pt x="543" y="489"/>
                </a:lnTo>
                <a:lnTo>
                  <a:pt x="543" y="489"/>
                </a:lnTo>
                <a:lnTo>
                  <a:pt x="543" y="490"/>
                </a:lnTo>
                <a:lnTo>
                  <a:pt x="543" y="490"/>
                </a:lnTo>
                <a:lnTo>
                  <a:pt x="543" y="490"/>
                </a:lnTo>
                <a:lnTo>
                  <a:pt x="543" y="490"/>
                </a:lnTo>
                <a:lnTo>
                  <a:pt x="543" y="490"/>
                </a:lnTo>
                <a:lnTo>
                  <a:pt x="543" y="490"/>
                </a:lnTo>
                <a:lnTo>
                  <a:pt x="543" y="491"/>
                </a:lnTo>
                <a:lnTo>
                  <a:pt x="543" y="491"/>
                </a:lnTo>
                <a:lnTo>
                  <a:pt x="543" y="491"/>
                </a:lnTo>
                <a:lnTo>
                  <a:pt x="544" y="491"/>
                </a:lnTo>
                <a:lnTo>
                  <a:pt x="544" y="491"/>
                </a:lnTo>
                <a:lnTo>
                  <a:pt x="544" y="491"/>
                </a:lnTo>
                <a:lnTo>
                  <a:pt x="544" y="492"/>
                </a:lnTo>
                <a:lnTo>
                  <a:pt x="544" y="492"/>
                </a:lnTo>
                <a:lnTo>
                  <a:pt x="544" y="492"/>
                </a:lnTo>
                <a:lnTo>
                  <a:pt x="544" y="492"/>
                </a:lnTo>
                <a:lnTo>
                  <a:pt x="544" y="492"/>
                </a:lnTo>
                <a:lnTo>
                  <a:pt x="544" y="492"/>
                </a:lnTo>
                <a:lnTo>
                  <a:pt x="544" y="492"/>
                </a:lnTo>
                <a:lnTo>
                  <a:pt x="544" y="493"/>
                </a:lnTo>
                <a:lnTo>
                  <a:pt x="545" y="493"/>
                </a:lnTo>
                <a:lnTo>
                  <a:pt x="545" y="493"/>
                </a:lnTo>
                <a:lnTo>
                  <a:pt x="545" y="493"/>
                </a:lnTo>
                <a:lnTo>
                  <a:pt x="545" y="493"/>
                </a:lnTo>
                <a:lnTo>
                  <a:pt x="545" y="494"/>
                </a:lnTo>
                <a:lnTo>
                  <a:pt x="545" y="494"/>
                </a:lnTo>
                <a:lnTo>
                  <a:pt x="545" y="494"/>
                </a:lnTo>
                <a:lnTo>
                  <a:pt x="545" y="494"/>
                </a:lnTo>
                <a:lnTo>
                  <a:pt x="545" y="494"/>
                </a:lnTo>
                <a:lnTo>
                  <a:pt x="545" y="494"/>
                </a:lnTo>
                <a:lnTo>
                  <a:pt x="545" y="494"/>
                </a:lnTo>
                <a:lnTo>
                  <a:pt x="546" y="495"/>
                </a:lnTo>
                <a:lnTo>
                  <a:pt x="546" y="495"/>
                </a:lnTo>
                <a:lnTo>
                  <a:pt x="546" y="495"/>
                </a:lnTo>
                <a:lnTo>
                  <a:pt x="546" y="495"/>
                </a:lnTo>
                <a:lnTo>
                  <a:pt x="546" y="495"/>
                </a:lnTo>
                <a:lnTo>
                  <a:pt x="546" y="495"/>
                </a:lnTo>
                <a:lnTo>
                  <a:pt x="546" y="496"/>
                </a:lnTo>
                <a:lnTo>
                  <a:pt x="546" y="496"/>
                </a:lnTo>
                <a:lnTo>
                  <a:pt x="546" y="496"/>
                </a:lnTo>
                <a:lnTo>
                  <a:pt x="546" y="496"/>
                </a:lnTo>
                <a:lnTo>
                  <a:pt x="546" y="496"/>
                </a:lnTo>
                <a:lnTo>
                  <a:pt x="547" y="496"/>
                </a:lnTo>
                <a:lnTo>
                  <a:pt x="547" y="496"/>
                </a:lnTo>
                <a:lnTo>
                  <a:pt x="547" y="497"/>
                </a:lnTo>
                <a:lnTo>
                  <a:pt x="547" y="497"/>
                </a:lnTo>
                <a:lnTo>
                  <a:pt x="547" y="497"/>
                </a:lnTo>
                <a:lnTo>
                  <a:pt x="547" y="497"/>
                </a:lnTo>
                <a:lnTo>
                  <a:pt x="547" y="497"/>
                </a:lnTo>
                <a:lnTo>
                  <a:pt x="547" y="497"/>
                </a:lnTo>
                <a:lnTo>
                  <a:pt x="547" y="498"/>
                </a:lnTo>
                <a:lnTo>
                  <a:pt x="547" y="498"/>
                </a:lnTo>
                <a:lnTo>
                  <a:pt x="547" y="498"/>
                </a:lnTo>
                <a:lnTo>
                  <a:pt x="548" y="498"/>
                </a:lnTo>
                <a:lnTo>
                  <a:pt x="548" y="498"/>
                </a:lnTo>
                <a:lnTo>
                  <a:pt x="548" y="498"/>
                </a:lnTo>
                <a:lnTo>
                  <a:pt x="548" y="498"/>
                </a:lnTo>
                <a:lnTo>
                  <a:pt x="548" y="499"/>
                </a:lnTo>
                <a:lnTo>
                  <a:pt x="548" y="499"/>
                </a:lnTo>
                <a:lnTo>
                  <a:pt x="548" y="499"/>
                </a:lnTo>
                <a:lnTo>
                  <a:pt x="548" y="499"/>
                </a:lnTo>
                <a:lnTo>
                  <a:pt x="548" y="499"/>
                </a:lnTo>
                <a:lnTo>
                  <a:pt x="548" y="499"/>
                </a:lnTo>
                <a:lnTo>
                  <a:pt x="548" y="500"/>
                </a:lnTo>
                <a:lnTo>
                  <a:pt x="549" y="500"/>
                </a:lnTo>
                <a:lnTo>
                  <a:pt x="549" y="500"/>
                </a:lnTo>
                <a:lnTo>
                  <a:pt x="549" y="500"/>
                </a:lnTo>
                <a:lnTo>
                  <a:pt x="549" y="500"/>
                </a:lnTo>
                <a:lnTo>
                  <a:pt x="549" y="500"/>
                </a:lnTo>
                <a:lnTo>
                  <a:pt x="549" y="500"/>
                </a:lnTo>
                <a:lnTo>
                  <a:pt x="549" y="501"/>
                </a:lnTo>
                <a:lnTo>
                  <a:pt x="549" y="501"/>
                </a:lnTo>
                <a:lnTo>
                  <a:pt x="549" y="501"/>
                </a:lnTo>
                <a:lnTo>
                  <a:pt x="549" y="501"/>
                </a:lnTo>
                <a:lnTo>
                  <a:pt x="550" y="501"/>
                </a:lnTo>
                <a:lnTo>
                  <a:pt x="550" y="501"/>
                </a:lnTo>
                <a:lnTo>
                  <a:pt x="550" y="502"/>
                </a:lnTo>
                <a:lnTo>
                  <a:pt x="550" y="502"/>
                </a:lnTo>
                <a:lnTo>
                  <a:pt x="550" y="502"/>
                </a:lnTo>
                <a:lnTo>
                  <a:pt x="550" y="502"/>
                </a:lnTo>
                <a:lnTo>
                  <a:pt x="550" y="502"/>
                </a:lnTo>
                <a:lnTo>
                  <a:pt x="550" y="502"/>
                </a:lnTo>
                <a:lnTo>
                  <a:pt x="550" y="502"/>
                </a:lnTo>
                <a:lnTo>
                  <a:pt x="550" y="503"/>
                </a:lnTo>
                <a:lnTo>
                  <a:pt x="550" y="503"/>
                </a:lnTo>
                <a:lnTo>
                  <a:pt x="550" y="503"/>
                </a:lnTo>
                <a:lnTo>
                  <a:pt x="551" y="503"/>
                </a:lnTo>
                <a:lnTo>
                  <a:pt x="551" y="503"/>
                </a:lnTo>
                <a:lnTo>
                  <a:pt x="551" y="503"/>
                </a:lnTo>
                <a:lnTo>
                  <a:pt x="551" y="503"/>
                </a:lnTo>
                <a:lnTo>
                  <a:pt x="551" y="504"/>
                </a:lnTo>
                <a:lnTo>
                  <a:pt x="551" y="504"/>
                </a:lnTo>
                <a:lnTo>
                  <a:pt x="551" y="504"/>
                </a:lnTo>
                <a:lnTo>
                  <a:pt x="551" y="504"/>
                </a:lnTo>
                <a:lnTo>
                  <a:pt x="551" y="504"/>
                </a:lnTo>
                <a:lnTo>
                  <a:pt x="551" y="504"/>
                </a:lnTo>
                <a:lnTo>
                  <a:pt x="552" y="504"/>
                </a:lnTo>
                <a:lnTo>
                  <a:pt x="552" y="505"/>
                </a:lnTo>
                <a:lnTo>
                  <a:pt x="552" y="505"/>
                </a:lnTo>
                <a:lnTo>
                  <a:pt x="552" y="505"/>
                </a:lnTo>
                <a:lnTo>
                  <a:pt x="552" y="505"/>
                </a:lnTo>
                <a:lnTo>
                  <a:pt x="552" y="505"/>
                </a:lnTo>
                <a:lnTo>
                  <a:pt x="552" y="505"/>
                </a:lnTo>
                <a:lnTo>
                  <a:pt x="552" y="505"/>
                </a:lnTo>
                <a:lnTo>
                  <a:pt x="552" y="506"/>
                </a:lnTo>
                <a:lnTo>
                  <a:pt x="552" y="506"/>
                </a:lnTo>
                <a:lnTo>
                  <a:pt x="552" y="506"/>
                </a:lnTo>
                <a:lnTo>
                  <a:pt x="552" y="506"/>
                </a:lnTo>
                <a:lnTo>
                  <a:pt x="553" y="506"/>
                </a:lnTo>
                <a:lnTo>
                  <a:pt x="553" y="506"/>
                </a:lnTo>
                <a:lnTo>
                  <a:pt x="553" y="506"/>
                </a:lnTo>
                <a:lnTo>
                  <a:pt x="553" y="507"/>
                </a:lnTo>
                <a:lnTo>
                  <a:pt x="553" y="507"/>
                </a:lnTo>
                <a:lnTo>
                  <a:pt x="553" y="507"/>
                </a:lnTo>
                <a:lnTo>
                  <a:pt x="553" y="507"/>
                </a:lnTo>
                <a:lnTo>
                  <a:pt x="553" y="507"/>
                </a:lnTo>
                <a:lnTo>
                  <a:pt x="553" y="507"/>
                </a:lnTo>
                <a:lnTo>
                  <a:pt x="553" y="507"/>
                </a:lnTo>
                <a:lnTo>
                  <a:pt x="554" y="507"/>
                </a:lnTo>
                <a:lnTo>
                  <a:pt x="554" y="508"/>
                </a:lnTo>
                <a:lnTo>
                  <a:pt x="554" y="508"/>
                </a:lnTo>
                <a:lnTo>
                  <a:pt x="554" y="508"/>
                </a:lnTo>
                <a:lnTo>
                  <a:pt x="554" y="508"/>
                </a:lnTo>
                <a:lnTo>
                  <a:pt x="554" y="508"/>
                </a:lnTo>
                <a:lnTo>
                  <a:pt x="554" y="508"/>
                </a:lnTo>
                <a:lnTo>
                  <a:pt x="554" y="509"/>
                </a:lnTo>
                <a:lnTo>
                  <a:pt x="554" y="509"/>
                </a:lnTo>
                <a:lnTo>
                  <a:pt x="554" y="509"/>
                </a:lnTo>
                <a:lnTo>
                  <a:pt x="554" y="509"/>
                </a:lnTo>
                <a:lnTo>
                  <a:pt x="554" y="509"/>
                </a:lnTo>
                <a:lnTo>
                  <a:pt x="555" y="509"/>
                </a:lnTo>
                <a:lnTo>
                  <a:pt x="555" y="509"/>
                </a:lnTo>
                <a:lnTo>
                  <a:pt x="555" y="509"/>
                </a:lnTo>
                <a:lnTo>
                  <a:pt x="555" y="510"/>
                </a:lnTo>
                <a:lnTo>
                  <a:pt x="555" y="510"/>
                </a:lnTo>
                <a:lnTo>
                  <a:pt x="555" y="510"/>
                </a:lnTo>
                <a:lnTo>
                  <a:pt x="555" y="510"/>
                </a:lnTo>
                <a:lnTo>
                  <a:pt x="555" y="510"/>
                </a:lnTo>
                <a:lnTo>
                  <a:pt x="555" y="510"/>
                </a:lnTo>
                <a:lnTo>
                  <a:pt x="555" y="510"/>
                </a:lnTo>
                <a:lnTo>
                  <a:pt x="556" y="511"/>
                </a:lnTo>
                <a:lnTo>
                  <a:pt x="556" y="511"/>
                </a:lnTo>
                <a:lnTo>
                  <a:pt x="556" y="511"/>
                </a:lnTo>
                <a:lnTo>
                  <a:pt x="556" y="511"/>
                </a:lnTo>
                <a:lnTo>
                  <a:pt x="556" y="511"/>
                </a:lnTo>
                <a:lnTo>
                  <a:pt x="556" y="511"/>
                </a:lnTo>
                <a:lnTo>
                  <a:pt x="556" y="511"/>
                </a:lnTo>
                <a:lnTo>
                  <a:pt x="556" y="511"/>
                </a:lnTo>
                <a:lnTo>
                  <a:pt x="556" y="512"/>
                </a:lnTo>
                <a:lnTo>
                  <a:pt x="556" y="512"/>
                </a:lnTo>
                <a:lnTo>
                  <a:pt x="556" y="512"/>
                </a:lnTo>
                <a:lnTo>
                  <a:pt x="556" y="512"/>
                </a:lnTo>
                <a:lnTo>
                  <a:pt x="557" y="512"/>
                </a:lnTo>
                <a:lnTo>
                  <a:pt x="557" y="512"/>
                </a:lnTo>
                <a:lnTo>
                  <a:pt x="557" y="512"/>
                </a:lnTo>
                <a:lnTo>
                  <a:pt x="557" y="513"/>
                </a:lnTo>
                <a:lnTo>
                  <a:pt x="557" y="513"/>
                </a:lnTo>
                <a:lnTo>
                  <a:pt x="557" y="513"/>
                </a:lnTo>
                <a:lnTo>
                  <a:pt x="557" y="513"/>
                </a:lnTo>
                <a:lnTo>
                  <a:pt x="557" y="513"/>
                </a:lnTo>
                <a:lnTo>
                  <a:pt x="557" y="513"/>
                </a:lnTo>
                <a:lnTo>
                  <a:pt x="557" y="513"/>
                </a:lnTo>
                <a:lnTo>
                  <a:pt x="557" y="513"/>
                </a:lnTo>
                <a:lnTo>
                  <a:pt x="558" y="514"/>
                </a:lnTo>
                <a:lnTo>
                  <a:pt x="558" y="514"/>
                </a:lnTo>
                <a:lnTo>
                  <a:pt x="558" y="514"/>
                </a:lnTo>
                <a:lnTo>
                  <a:pt x="558" y="514"/>
                </a:lnTo>
                <a:lnTo>
                  <a:pt x="558" y="514"/>
                </a:lnTo>
                <a:lnTo>
                  <a:pt x="558" y="514"/>
                </a:lnTo>
                <a:lnTo>
                  <a:pt x="558" y="514"/>
                </a:lnTo>
                <a:lnTo>
                  <a:pt x="558" y="514"/>
                </a:lnTo>
                <a:lnTo>
                  <a:pt x="558" y="515"/>
                </a:lnTo>
                <a:lnTo>
                  <a:pt x="558" y="515"/>
                </a:lnTo>
                <a:lnTo>
                  <a:pt x="558" y="515"/>
                </a:lnTo>
                <a:lnTo>
                  <a:pt x="559" y="515"/>
                </a:lnTo>
                <a:lnTo>
                  <a:pt x="559" y="515"/>
                </a:lnTo>
                <a:lnTo>
                  <a:pt x="559" y="515"/>
                </a:lnTo>
                <a:lnTo>
                  <a:pt x="559" y="515"/>
                </a:lnTo>
                <a:lnTo>
                  <a:pt x="559" y="515"/>
                </a:lnTo>
                <a:lnTo>
                  <a:pt x="559" y="516"/>
                </a:lnTo>
                <a:lnTo>
                  <a:pt x="559" y="516"/>
                </a:lnTo>
                <a:lnTo>
                  <a:pt x="559" y="516"/>
                </a:lnTo>
                <a:lnTo>
                  <a:pt x="559" y="516"/>
                </a:lnTo>
                <a:lnTo>
                  <a:pt x="559" y="516"/>
                </a:lnTo>
                <a:lnTo>
                  <a:pt x="559" y="516"/>
                </a:lnTo>
                <a:lnTo>
                  <a:pt x="560" y="516"/>
                </a:lnTo>
                <a:lnTo>
                  <a:pt x="560" y="516"/>
                </a:lnTo>
                <a:lnTo>
                  <a:pt x="560" y="517"/>
                </a:lnTo>
                <a:lnTo>
                  <a:pt x="560" y="517"/>
                </a:lnTo>
                <a:lnTo>
                  <a:pt x="560" y="517"/>
                </a:lnTo>
                <a:lnTo>
                  <a:pt x="560" y="517"/>
                </a:lnTo>
                <a:lnTo>
                  <a:pt x="560" y="517"/>
                </a:lnTo>
                <a:lnTo>
                  <a:pt x="560" y="517"/>
                </a:lnTo>
                <a:lnTo>
                  <a:pt x="560" y="517"/>
                </a:lnTo>
                <a:lnTo>
                  <a:pt x="560" y="517"/>
                </a:lnTo>
                <a:lnTo>
                  <a:pt x="561" y="518"/>
                </a:lnTo>
                <a:lnTo>
                  <a:pt x="561" y="518"/>
                </a:lnTo>
                <a:lnTo>
                  <a:pt x="561" y="518"/>
                </a:lnTo>
                <a:lnTo>
                  <a:pt x="561" y="518"/>
                </a:lnTo>
                <a:lnTo>
                  <a:pt x="561" y="518"/>
                </a:lnTo>
                <a:lnTo>
                  <a:pt x="561" y="518"/>
                </a:lnTo>
                <a:lnTo>
                  <a:pt x="561" y="518"/>
                </a:lnTo>
                <a:lnTo>
                  <a:pt x="561" y="518"/>
                </a:lnTo>
                <a:lnTo>
                  <a:pt x="561" y="519"/>
                </a:lnTo>
                <a:lnTo>
                  <a:pt x="561" y="519"/>
                </a:lnTo>
                <a:lnTo>
                  <a:pt x="561" y="519"/>
                </a:lnTo>
                <a:lnTo>
                  <a:pt x="561" y="519"/>
                </a:lnTo>
                <a:lnTo>
                  <a:pt x="562" y="519"/>
                </a:lnTo>
                <a:lnTo>
                  <a:pt x="562" y="519"/>
                </a:lnTo>
                <a:lnTo>
                  <a:pt x="562" y="519"/>
                </a:lnTo>
                <a:lnTo>
                  <a:pt x="562" y="519"/>
                </a:lnTo>
                <a:lnTo>
                  <a:pt x="562" y="519"/>
                </a:lnTo>
                <a:lnTo>
                  <a:pt x="562" y="520"/>
                </a:lnTo>
                <a:lnTo>
                  <a:pt x="562" y="520"/>
                </a:lnTo>
                <a:lnTo>
                  <a:pt x="562" y="520"/>
                </a:lnTo>
                <a:lnTo>
                  <a:pt x="562" y="520"/>
                </a:lnTo>
                <a:lnTo>
                  <a:pt x="562" y="520"/>
                </a:lnTo>
                <a:lnTo>
                  <a:pt x="563" y="520"/>
                </a:lnTo>
                <a:lnTo>
                  <a:pt x="563" y="520"/>
                </a:lnTo>
                <a:lnTo>
                  <a:pt x="563" y="520"/>
                </a:lnTo>
                <a:lnTo>
                  <a:pt x="563" y="521"/>
                </a:lnTo>
                <a:lnTo>
                  <a:pt x="563" y="521"/>
                </a:lnTo>
                <a:lnTo>
                  <a:pt x="563" y="521"/>
                </a:lnTo>
                <a:lnTo>
                  <a:pt x="563" y="521"/>
                </a:lnTo>
                <a:lnTo>
                  <a:pt x="563" y="521"/>
                </a:lnTo>
                <a:lnTo>
                  <a:pt x="563" y="521"/>
                </a:lnTo>
                <a:lnTo>
                  <a:pt x="563" y="521"/>
                </a:lnTo>
                <a:lnTo>
                  <a:pt x="563" y="521"/>
                </a:lnTo>
                <a:lnTo>
                  <a:pt x="563" y="521"/>
                </a:lnTo>
                <a:lnTo>
                  <a:pt x="564" y="522"/>
                </a:lnTo>
                <a:lnTo>
                  <a:pt x="564" y="522"/>
                </a:lnTo>
                <a:lnTo>
                  <a:pt x="564" y="522"/>
                </a:lnTo>
                <a:lnTo>
                  <a:pt x="564" y="522"/>
                </a:lnTo>
                <a:lnTo>
                  <a:pt x="564" y="522"/>
                </a:lnTo>
                <a:lnTo>
                  <a:pt x="564" y="522"/>
                </a:lnTo>
                <a:lnTo>
                  <a:pt x="564" y="522"/>
                </a:lnTo>
                <a:lnTo>
                  <a:pt x="564" y="522"/>
                </a:lnTo>
                <a:lnTo>
                  <a:pt x="564" y="523"/>
                </a:lnTo>
                <a:lnTo>
                  <a:pt x="564" y="523"/>
                </a:lnTo>
                <a:lnTo>
                  <a:pt x="565" y="523"/>
                </a:lnTo>
                <a:lnTo>
                  <a:pt x="565" y="523"/>
                </a:lnTo>
                <a:lnTo>
                  <a:pt x="565" y="523"/>
                </a:lnTo>
                <a:lnTo>
                  <a:pt x="565" y="523"/>
                </a:lnTo>
                <a:lnTo>
                  <a:pt x="565" y="523"/>
                </a:lnTo>
                <a:lnTo>
                  <a:pt x="565" y="523"/>
                </a:lnTo>
                <a:lnTo>
                  <a:pt x="565" y="523"/>
                </a:lnTo>
                <a:lnTo>
                  <a:pt x="565" y="524"/>
                </a:lnTo>
                <a:lnTo>
                  <a:pt x="565" y="524"/>
                </a:lnTo>
                <a:lnTo>
                  <a:pt x="565" y="524"/>
                </a:lnTo>
                <a:lnTo>
                  <a:pt x="565" y="524"/>
                </a:lnTo>
                <a:lnTo>
                  <a:pt x="565" y="524"/>
                </a:lnTo>
                <a:lnTo>
                  <a:pt x="566" y="524"/>
                </a:lnTo>
                <a:lnTo>
                  <a:pt x="566" y="524"/>
                </a:lnTo>
                <a:lnTo>
                  <a:pt x="566" y="524"/>
                </a:lnTo>
                <a:lnTo>
                  <a:pt x="566" y="524"/>
                </a:lnTo>
                <a:lnTo>
                  <a:pt x="566" y="525"/>
                </a:lnTo>
                <a:lnTo>
                  <a:pt x="566" y="525"/>
                </a:lnTo>
                <a:lnTo>
                  <a:pt x="566" y="525"/>
                </a:lnTo>
                <a:lnTo>
                  <a:pt x="566" y="525"/>
                </a:lnTo>
                <a:lnTo>
                  <a:pt x="566" y="525"/>
                </a:lnTo>
                <a:lnTo>
                  <a:pt x="566" y="525"/>
                </a:lnTo>
                <a:lnTo>
                  <a:pt x="567" y="525"/>
                </a:lnTo>
                <a:lnTo>
                  <a:pt x="567" y="525"/>
                </a:lnTo>
                <a:lnTo>
                  <a:pt x="567" y="525"/>
                </a:lnTo>
                <a:lnTo>
                  <a:pt x="567" y="526"/>
                </a:lnTo>
                <a:lnTo>
                  <a:pt x="567" y="526"/>
                </a:lnTo>
                <a:lnTo>
                  <a:pt x="567" y="526"/>
                </a:lnTo>
                <a:lnTo>
                  <a:pt x="567" y="526"/>
                </a:lnTo>
                <a:lnTo>
                  <a:pt x="567" y="526"/>
                </a:lnTo>
                <a:lnTo>
                  <a:pt x="567" y="526"/>
                </a:lnTo>
                <a:lnTo>
                  <a:pt x="567" y="526"/>
                </a:lnTo>
                <a:lnTo>
                  <a:pt x="567" y="526"/>
                </a:lnTo>
                <a:lnTo>
                  <a:pt x="567" y="526"/>
                </a:lnTo>
                <a:lnTo>
                  <a:pt x="568" y="527"/>
                </a:lnTo>
                <a:lnTo>
                  <a:pt x="568" y="527"/>
                </a:lnTo>
                <a:lnTo>
                  <a:pt x="568" y="527"/>
                </a:lnTo>
                <a:lnTo>
                  <a:pt x="568" y="527"/>
                </a:lnTo>
                <a:lnTo>
                  <a:pt x="568" y="527"/>
                </a:lnTo>
                <a:lnTo>
                  <a:pt x="568" y="527"/>
                </a:lnTo>
                <a:lnTo>
                  <a:pt x="568" y="527"/>
                </a:lnTo>
                <a:lnTo>
                  <a:pt x="568" y="527"/>
                </a:lnTo>
                <a:lnTo>
                  <a:pt x="568" y="527"/>
                </a:lnTo>
                <a:lnTo>
                  <a:pt x="568" y="527"/>
                </a:lnTo>
                <a:lnTo>
                  <a:pt x="569" y="528"/>
                </a:lnTo>
                <a:lnTo>
                  <a:pt x="569" y="528"/>
                </a:lnTo>
                <a:lnTo>
                  <a:pt x="569" y="528"/>
                </a:lnTo>
                <a:lnTo>
                  <a:pt x="569" y="528"/>
                </a:lnTo>
                <a:lnTo>
                  <a:pt x="569" y="528"/>
                </a:lnTo>
                <a:lnTo>
                  <a:pt x="569" y="528"/>
                </a:lnTo>
                <a:lnTo>
                  <a:pt x="569" y="528"/>
                </a:lnTo>
                <a:lnTo>
                  <a:pt x="569" y="528"/>
                </a:lnTo>
                <a:lnTo>
                  <a:pt x="569" y="528"/>
                </a:lnTo>
                <a:lnTo>
                  <a:pt x="569" y="529"/>
                </a:lnTo>
                <a:lnTo>
                  <a:pt x="569" y="529"/>
                </a:lnTo>
                <a:lnTo>
                  <a:pt x="569" y="529"/>
                </a:lnTo>
                <a:lnTo>
                  <a:pt x="570" y="529"/>
                </a:lnTo>
                <a:lnTo>
                  <a:pt x="570" y="529"/>
                </a:lnTo>
                <a:lnTo>
                  <a:pt x="570" y="529"/>
                </a:lnTo>
                <a:lnTo>
                  <a:pt x="570" y="529"/>
                </a:lnTo>
                <a:lnTo>
                  <a:pt x="570" y="529"/>
                </a:lnTo>
                <a:lnTo>
                  <a:pt x="570" y="529"/>
                </a:lnTo>
                <a:lnTo>
                  <a:pt x="570" y="529"/>
                </a:lnTo>
                <a:lnTo>
                  <a:pt x="570" y="530"/>
                </a:lnTo>
                <a:lnTo>
                  <a:pt x="570" y="530"/>
                </a:lnTo>
                <a:lnTo>
                  <a:pt x="570" y="530"/>
                </a:lnTo>
                <a:lnTo>
                  <a:pt x="571" y="530"/>
                </a:lnTo>
                <a:lnTo>
                  <a:pt x="571" y="530"/>
                </a:lnTo>
                <a:lnTo>
                  <a:pt x="571" y="530"/>
                </a:lnTo>
                <a:lnTo>
                  <a:pt x="571" y="530"/>
                </a:lnTo>
                <a:lnTo>
                  <a:pt x="571" y="530"/>
                </a:lnTo>
                <a:lnTo>
                  <a:pt x="571" y="530"/>
                </a:lnTo>
                <a:lnTo>
                  <a:pt x="571" y="530"/>
                </a:lnTo>
                <a:lnTo>
                  <a:pt x="571" y="530"/>
                </a:lnTo>
                <a:lnTo>
                  <a:pt x="571" y="531"/>
                </a:lnTo>
                <a:lnTo>
                  <a:pt x="571" y="531"/>
                </a:lnTo>
                <a:lnTo>
                  <a:pt x="571" y="531"/>
                </a:lnTo>
                <a:lnTo>
                  <a:pt x="572" y="531"/>
                </a:lnTo>
                <a:lnTo>
                  <a:pt x="572" y="531"/>
                </a:lnTo>
                <a:lnTo>
                  <a:pt x="572" y="531"/>
                </a:lnTo>
                <a:lnTo>
                  <a:pt x="572" y="531"/>
                </a:lnTo>
                <a:lnTo>
                  <a:pt x="572" y="531"/>
                </a:lnTo>
                <a:lnTo>
                  <a:pt x="572" y="531"/>
                </a:lnTo>
                <a:lnTo>
                  <a:pt x="572" y="532"/>
                </a:lnTo>
                <a:lnTo>
                  <a:pt x="572" y="532"/>
                </a:lnTo>
                <a:lnTo>
                  <a:pt x="572" y="532"/>
                </a:lnTo>
                <a:lnTo>
                  <a:pt x="572" y="532"/>
                </a:lnTo>
                <a:lnTo>
                  <a:pt x="572" y="532"/>
                </a:lnTo>
                <a:lnTo>
                  <a:pt x="572" y="532"/>
                </a:lnTo>
                <a:lnTo>
                  <a:pt x="573" y="532"/>
                </a:lnTo>
                <a:lnTo>
                  <a:pt x="573" y="532"/>
                </a:lnTo>
                <a:lnTo>
                  <a:pt x="573" y="532"/>
                </a:lnTo>
                <a:lnTo>
                  <a:pt x="573" y="532"/>
                </a:lnTo>
                <a:lnTo>
                  <a:pt x="573" y="532"/>
                </a:lnTo>
                <a:lnTo>
                  <a:pt x="573" y="533"/>
                </a:lnTo>
                <a:lnTo>
                  <a:pt x="573" y="533"/>
                </a:lnTo>
                <a:lnTo>
                  <a:pt x="573" y="533"/>
                </a:lnTo>
                <a:lnTo>
                  <a:pt x="573" y="533"/>
                </a:lnTo>
                <a:lnTo>
                  <a:pt x="573" y="533"/>
                </a:lnTo>
                <a:lnTo>
                  <a:pt x="574" y="533"/>
                </a:lnTo>
                <a:lnTo>
                  <a:pt x="574" y="533"/>
                </a:lnTo>
                <a:lnTo>
                  <a:pt x="574" y="533"/>
                </a:lnTo>
                <a:lnTo>
                  <a:pt x="574" y="533"/>
                </a:lnTo>
                <a:lnTo>
                  <a:pt x="574" y="533"/>
                </a:lnTo>
                <a:lnTo>
                  <a:pt x="574" y="534"/>
                </a:lnTo>
                <a:lnTo>
                  <a:pt x="574" y="534"/>
                </a:lnTo>
                <a:lnTo>
                  <a:pt x="574" y="534"/>
                </a:lnTo>
                <a:lnTo>
                  <a:pt x="574" y="534"/>
                </a:lnTo>
                <a:lnTo>
                  <a:pt x="574" y="534"/>
                </a:lnTo>
                <a:lnTo>
                  <a:pt x="574" y="534"/>
                </a:lnTo>
                <a:lnTo>
                  <a:pt x="574" y="534"/>
                </a:lnTo>
                <a:lnTo>
                  <a:pt x="575" y="534"/>
                </a:lnTo>
                <a:lnTo>
                  <a:pt x="575" y="534"/>
                </a:lnTo>
                <a:lnTo>
                  <a:pt x="575" y="534"/>
                </a:lnTo>
                <a:lnTo>
                  <a:pt x="575" y="534"/>
                </a:lnTo>
                <a:lnTo>
                  <a:pt x="575" y="535"/>
                </a:lnTo>
                <a:lnTo>
                  <a:pt x="575" y="535"/>
                </a:lnTo>
                <a:lnTo>
                  <a:pt x="575" y="535"/>
                </a:lnTo>
                <a:lnTo>
                  <a:pt x="575" y="535"/>
                </a:lnTo>
                <a:lnTo>
                  <a:pt x="575" y="535"/>
                </a:lnTo>
                <a:lnTo>
                  <a:pt x="575" y="535"/>
                </a:lnTo>
                <a:lnTo>
                  <a:pt x="576" y="535"/>
                </a:lnTo>
                <a:lnTo>
                  <a:pt x="576" y="535"/>
                </a:lnTo>
                <a:lnTo>
                  <a:pt x="576" y="535"/>
                </a:lnTo>
                <a:lnTo>
                  <a:pt x="576" y="535"/>
                </a:lnTo>
                <a:lnTo>
                  <a:pt x="576" y="535"/>
                </a:lnTo>
                <a:lnTo>
                  <a:pt x="576" y="536"/>
                </a:lnTo>
                <a:lnTo>
                  <a:pt x="576" y="536"/>
                </a:lnTo>
                <a:lnTo>
                  <a:pt x="576" y="536"/>
                </a:lnTo>
                <a:lnTo>
                  <a:pt x="576" y="536"/>
                </a:lnTo>
                <a:lnTo>
                  <a:pt x="576" y="536"/>
                </a:lnTo>
                <a:lnTo>
                  <a:pt x="576" y="536"/>
                </a:lnTo>
                <a:lnTo>
                  <a:pt x="576" y="536"/>
                </a:lnTo>
                <a:lnTo>
                  <a:pt x="577" y="536"/>
                </a:lnTo>
                <a:lnTo>
                  <a:pt x="577" y="536"/>
                </a:lnTo>
                <a:lnTo>
                  <a:pt x="577" y="536"/>
                </a:lnTo>
                <a:lnTo>
                  <a:pt x="577" y="536"/>
                </a:lnTo>
                <a:lnTo>
                  <a:pt x="577" y="537"/>
                </a:lnTo>
                <a:lnTo>
                  <a:pt x="577" y="537"/>
                </a:lnTo>
                <a:lnTo>
                  <a:pt x="577" y="537"/>
                </a:lnTo>
                <a:lnTo>
                  <a:pt x="577" y="537"/>
                </a:lnTo>
                <a:lnTo>
                  <a:pt x="577" y="537"/>
                </a:lnTo>
                <a:lnTo>
                  <a:pt x="577" y="537"/>
                </a:lnTo>
                <a:lnTo>
                  <a:pt x="578" y="537"/>
                </a:lnTo>
                <a:lnTo>
                  <a:pt x="578" y="537"/>
                </a:lnTo>
                <a:lnTo>
                  <a:pt x="578" y="537"/>
                </a:lnTo>
                <a:lnTo>
                  <a:pt x="578" y="537"/>
                </a:lnTo>
                <a:lnTo>
                  <a:pt x="578" y="537"/>
                </a:lnTo>
                <a:lnTo>
                  <a:pt x="578" y="538"/>
                </a:lnTo>
                <a:lnTo>
                  <a:pt x="578" y="538"/>
                </a:lnTo>
                <a:lnTo>
                  <a:pt x="578" y="538"/>
                </a:lnTo>
                <a:lnTo>
                  <a:pt x="578" y="538"/>
                </a:lnTo>
                <a:lnTo>
                  <a:pt x="578" y="538"/>
                </a:lnTo>
                <a:lnTo>
                  <a:pt x="578" y="538"/>
                </a:lnTo>
                <a:lnTo>
                  <a:pt x="578" y="538"/>
                </a:lnTo>
                <a:lnTo>
                  <a:pt x="579" y="538"/>
                </a:lnTo>
                <a:lnTo>
                  <a:pt x="579" y="538"/>
                </a:lnTo>
                <a:lnTo>
                  <a:pt x="579" y="538"/>
                </a:lnTo>
                <a:lnTo>
                  <a:pt x="579" y="538"/>
                </a:lnTo>
                <a:lnTo>
                  <a:pt x="579" y="538"/>
                </a:lnTo>
                <a:lnTo>
                  <a:pt x="579" y="539"/>
                </a:lnTo>
                <a:lnTo>
                  <a:pt x="579" y="539"/>
                </a:lnTo>
                <a:lnTo>
                  <a:pt x="579" y="539"/>
                </a:lnTo>
                <a:lnTo>
                  <a:pt x="579" y="539"/>
                </a:lnTo>
                <a:lnTo>
                  <a:pt x="579" y="539"/>
                </a:lnTo>
                <a:lnTo>
                  <a:pt x="580" y="539"/>
                </a:lnTo>
                <a:lnTo>
                  <a:pt x="580" y="539"/>
                </a:lnTo>
                <a:lnTo>
                  <a:pt x="580" y="539"/>
                </a:lnTo>
                <a:lnTo>
                  <a:pt x="580" y="539"/>
                </a:lnTo>
                <a:lnTo>
                  <a:pt x="580" y="539"/>
                </a:lnTo>
                <a:lnTo>
                  <a:pt x="580" y="539"/>
                </a:lnTo>
                <a:lnTo>
                  <a:pt x="580" y="539"/>
                </a:lnTo>
                <a:lnTo>
                  <a:pt x="580" y="540"/>
                </a:lnTo>
                <a:lnTo>
                  <a:pt x="580" y="540"/>
                </a:lnTo>
                <a:lnTo>
                  <a:pt x="580" y="540"/>
                </a:lnTo>
                <a:lnTo>
                  <a:pt x="580" y="540"/>
                </a:lnTo>
                <a:lnTo>
                  <a:pt x="580" y="540"/>
                </a:lnTo>
                <a:lnTo>
                  <a:pt x="581" y="540"/>
                </a:lnTo>
                <a:lnTo>
                  <a:pt x="581" y="540"/>
                </a:lnTo>
                <a:lnTo>
                  <a:pt x="581" y="540"/>
                </a:lnTo>
                <a:lnTo>
                  <a:pt x="581" y="540"/>
                </a:lnTo>
                <a:lnTo>
                  <a:pt x="581" y="540"/>
                </a:lnTo>
                <a:lnTo>
                  <a:pt x="581" y="540"/>
                </a:lnTo>
                <a:lnTo>
                  <a:pt x="581" y="540"/>
                </a:lnTo>
                <a:lnTo>
                  <a:pt x="581" y="540"/>
                </a:lnTo>
                <a:lnTo>
                  <a:pt x="581" y="541"/>
                </a:lnTo>
                <a:lnTo>
                  <a:pt x="581" y="541"/>
                </a:lnTo>
                <a:lnTo>
                  <a:pt x="582" y="541"/>
                </a:lnTo>
                <a:lnTo>
                  <a:pt x="582" y="541"/>
                </a:lnTo>
                <a:lnTo>
                  <a:pt x="582" y="541"/>
                </a:lnTo>
                <a:lnTo>
                  <a:pt x="582" y="541"/>
                </a:lnTo>
                <a:lnTo>
                  <a:pt x="582" y="541"/>
                </a:lnTo>
                <a:lnTo>
                  <a:pt x="582" y="541"/>
                </a:lnTo>
                <a:lnTo>
                  <a:pt x="582" y="541"/>
                </a:lnTo>
                <a:lnTo>
                  <a:pt x="582" y="541"/>
                </a:lnTo>
                <a:lnTo>
                  <a:pt x="582" y="541"/>
                </a:lnTo>
                <a:lnTo>
                  <a:pt x="582" y="542"/>
                </a:lnTo>
                <a:lnTo>
                  <a:pt x="582"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4" y="542"/>
                </a:lnTo>
                <a:lnTo>
                  <a:pt x="584" y="543"/>
                </a:lnTo>
                <a:lnTo>
                  <a:pt x="584" y="543"/>
                </a:lnTo>
                <a:lnTo>
                  <a:pt x="584" y="543"/>
                </a:lnTo>
                <a:lnTo>
                  <a:pt x="584" y="543"/>
                </a:lnTo>
                <a:lnTo>
                  <a:pt x="584" y="543"/>
                </a:lnTo>
                <a:lnTo>
                  <a:pt x="584" y="543"/>
                </a:lnTo>
                <a:lnTo>
                  <a:pt x="584" y="543"/>
                </a:lnTo>
                <a:lnTo>
                  <a:pt x="584" y="543"/>
                </a:lnTo>
                <a:lnTo>
                  <a:pt x="584" y="543"/>
                </a:lnTo>
                <a:lnTo>
                  <a:pt x="584" y="543"/>
                </a:lnTo>
                <a:lnTo>
                  <a:pt x="585" y="543"/>
                </a:lnTo>
                <a:lnTo>
                  <a:pt x="585" y="543"/>
                </a:lnTo>
                <a:lnTo>
                  <a:pt x="585" y="544"/>
                </a:lnTo>
                <a:lnTo>
                  <a:pt x="585" y="544"/>
                </a:lnTo>
                <a:lnTo>
                  <a:pt x="585" y="544"/>
                </a:lnTo>
                <a:lnTo>
                  <a:pt x="585" y="544"/>
                </a:lnTo>
                <a:lnTo>
                  <a:pt x="585" y="544"/>
                </a:lnTo>
                <a:lnTo>
                  <a:pt x="585" y="544"/>
                </a:lnTo>
                <a:lnTo>
                  <a:pt x="585" y="544"/>
                </a:lnTo>
                <a:lnTo>
                  <a:pt x="585" y="544"/>
                </a:lnTo>
                <a:lnTo>
                  <a:pt x="585" y="544"/>
                </a:lnTo>
                <a:lnTo>
                  <a:pt x="586" y="544"/>
                </a:lnTo>
                <a:lnTo>
                  <a:pt x="586" y="544"/>
                </a:lnTo>
                <a:lnTo>
                  <a:pt x="586" y="544"/>
                </a:lnTo>
                <a:lnTo>
                  <a:pt x="586" y="544"/>
                </a:lnTo>
                <a:lnTo>
                  <a:pt x="586" y="544"/>
                </a:lnTo>
                <a:lnTo>
                  <a:pt x="586" y="544"/>
                </a:lnTo>
                <a:lnTo>
                  <a:pt x="586" y="545"/>
                </a:lnTo>
                <a:lnTo>
                  <a:pt x="586" y="545"/>
                </a:lnTo>
                <a:lnTo>
                  <a:pt x="586" y="545"/>
                </a:lnTo>
                <a:lnTo>
                  <a:pt x="586" y="545"/>
                </a:lnTo>
                <a:lnTo>
                  <a:pt x="586" y="545"/>
                </a:lnTo>
                <a:lnTo>
                  <a:pt x="587" y="545"/>
                </a:lnTo>
                <a:lnTo>
                  <a:pt x="587" y="545"/>
                </a:lnTo>
                <a:lnTo>
                  <a:pt x="587" y="545"/>
                </a:lnTo>
                <a:lnTo>
                  <a:pt x="587" y="545"/>
                </a:lnTo>
                <a:lnTo>
                  <a:pt x="587" y="545"/>
                </a:lnTo>
                <a:lnTo>
                  <a:pt x="587" y="545"/>
                </a:lnTo>
                <a:lnTo>
                  <a:pt x="587" y="545"/>
                </a:lnTo>
                <a:lnTo>
                  <a:pt x="587" y="545"/>
                </a:lnTo>
                <a:lnTo>
                  <a:pt x="587" y="546"/>
                </a:lnTo>
                <a:lnTo>
                  <a:pt x="587" y="546"/>
                </a:lnTo>
                <a:lnTo>
                  <a:pt x="587" y="546"/>
                </a:lnTo>
                <a:lnTo>
                  <a:pt x="587" y="546"/>
                </a:lnTo>
                <a:lnTo>
                  <a:pt x="588" y="546"/>
                </a:lnTo>
                <a:lnTo>
                  <a:pt x="588" y="546"/>
                </a:lnTo>
                <a:lnTo>
                  <a:pt x="588" y="546"/>
                </a:lnTo>
                <a:lnTo>
                  <a:pt x="588" y="546"/>
                </a:lnTo>
                <a:lnTo>
                  <a:pt x="588" y="546"/>
                </a:lnTo>
                <a:lnTo>
                  <a:pt x="588" y="546"/>
                </a:lnTo>
                <a:lnTo>
                  <a:pt x="588" y="546"/>
                </a:lnTo>
                <a:lnTo>
                  <a:pt x="588" y="546"/>
                </a:lnTo>
                <a:lnTo>
                  <a:pt x="588" y="546"/>
                </a:lnTo>
                <a:lnTo>
                  <a:pt x="588" y="546"/>
                </a:lnTo>
                <a:lnTo>
                  <a:pt x="589" y="546"/>
                </a:lnTo>
                <a:lnTo>
                  <a:pt x="589" y="547"/>
                </a:lnTo>
                <a:lnTo>
                  <a:pt x="589" y="547"/>
                </a:lnTo>
                <a:lnTo>
                  <a:pt x="589" y="547"/>
                </a:lnTo>
                <a:lnTo>
                  <a:pt x="589" y="547"/>
                </a:lnTo>
                <a:lnTo>
                  <a:pt x="589" y="547"/>
                </a:lnTo>
                <a:lnTo>
                  <a:pt x="589" y="547"/>
                </a:lnTo>
                <a:lnTo>
                  <a:pt x="589" y="547"/>
                </a:lnTo>
                <a:lnTo>
                  <a:pt x="589" y="547"/>
                </a:lnTo>
                <a:lnTo>
                  <a:pt x="589" y="547"/>
                </a:lnTo>
                <a:lnTo>
                  <a:pt x="589" y="547"/>
                </a:lnTo>
                <a:lnTo>
                  <a:pt x="589" y="547"/>
                </a:lnTo>
                <a:lnTo>
                  <a:pt x="590" y="547"/>
                </a:lnTo>
                <a:lnTo>
                  <a:pt x="590" y="547"/>
                </a:lnTo>
                <a:lnTo>
                  <a:pt x="590" y="547"/>
                </a:lnTo>
                <a:lnTo>
                  <a:pt x="590" y="548"/>
                </a:lnTo>
                <a:lnTo>
                  <a:pt x="590" y="548"/>
                </a:lnTo>
                <a:lnTo>
                  <a:pt x="590" y="548"/>
                </a:lnTo>
                <a:lnTo>
                  <a:pt x="590" y="548"/>
                </a:lnTo>
                <a:lnTo>
                  <a:pt x="590" y="548"/>
                </a:lnTo>
                <a:lnTo>
                  <a:pt x="590" y="548"/>
                </a:lnTo>
                <a:lnTo>
                  <a:pt x="590" y="548"/>
                </a:lnTo>
                <a:lnTo>
                  <a:pt x="591" y="548"/>
                </a:lnTo>
                <a:lnTo>
                  <a:pt x="591" y="548"/>
                </a:lnTo>
                <a:lnTo>
                  <a:pt x="591" y="548"/>
                </a:lnTo>
                <a:lnTo>
                  <a:pt x="591" y="548"/>
                </a:lnTo>
                <a:lnTo>
                  <a:pt x="591" y="548"/>
                </a:lnTo>
                <a:lnTo>
                  <a:pt x="591" y="548"/>
                </a:lnTo>
                <a:lnTo>
                  <a:pt x="591" y="548"/>
                </a:lnTo>
                <a:lnTo>
                  <a:pt x="591" y="548"/>
                </a:lnTo>
                <a:lnTo>
                  <a:pt x="591" y="548"/>
                </a:lnTo>
                <a:lnTo>
                  <a:pt x="591" y="549"/>
                </a:lnTo>
                <a:lnTo>
                  <a:pt x="591" y="549"/>
                </a:lnTo>
                <a:lnTo>
                  <a:pt x="592" y="549"/>
                </a:lnTo>
                <a:lnTo>
                  <a:pt x="592" y="549"/>
                </a:lnTo>
                <a:lnTo>
                  <a:pt x="592" y="549"/>
                </a:lnTo>
                <a:lnTo>
                  <a:pt x="592" y="549"/>
                </a:lnTo>
                <a:lnTo>
                  <a:pt x="592" y="549"/>
                </a:lnTo>
                <a:lnTo>
                  <a:pt x="592" y="549"/>
                </a:lnTo>
                <a:lnTo>
                  <a:pt x="592" y="549"/>
                </a:lnTo>
                <a:lnTo>
                  <a:pt x="592" y="549"/>
                </a:lnTo>
                <a:lnTo>
                  <a:pt x="592" y="549"/>
                </a:lnTo>
                <a:lnTo>
                  <a:pt x="592" y="549"/>
                </a:lnTo>
                <a:lnTo>
                  <a:pt x="592" y="549"/>
                </a:lnTo>
                <a:lnTo>
                  <a:pt x="593" y="549"/>
                </a:lnTo>
                <a:lnTo>
                  <a:pt x="593" y="549"/>
                </a:lnTo>
                <a:lnTo>
                  <a:pt x="593" y="550"/>
                </a:lnTo>
                <a:lnTo>
                  <a:pt x="593" y="550"/>
                </a:lnTo>
                <a:lnTo>
                  <a:pt x="593" y="550"/>
                </a:lnTo>
                <a:lnTo>
                  <a:pt x="593" y="550"/>
                </a:lnTo>
                <a:lnTo>
                  <a:pt x="593" y="550"/>
                </a:lnTo>
                <a:lnTo>
                  <a:pt x="593" y="550"/>
                </a:lnTo>
                <a:lnTo>
                  <a:pt x="593" y="550"/>
                </a:lnTo>
                <a:lnTo>
                  <a:pt x="593" y="550"/>
                </a:lnTo>
                <a:lnTo>
                  <a:pt x="593" y="550"/>
                </a:lnTo>
                <a:lnTo>
                  <a:pt x="594" y="550"/>
                </a:lnTo>
                <a:lnTo>
                  <a:pt x="594" y="550"/>
                </a:lnTo>
                <a:lnTo>
                  <a:pt x="594" y="550"/>
                </a:lnTo>
                <a:lnTo>
                  <a:pt x="594" y="550"/>
                </a:lnTo>
                <a:lnTo>
                  <a:pt x="594" y="550"/>
                </a:lnTo>
                <a:lnTo>
                  <a:pt x="594" y="550"/>
                </a:lnTo>
                <a:lnTo>
                  <a:pt x="594" y="550"/>
                </a:lnTo>
                <a:lnTo>
                  <a:pt x="594" y="550"/>
                </a:lnTo>
                <a:lnTo>
                  <a:pt x="594" y="551"/>
                </a:lnTo>
                <a:lnTo>
                  <a:pt x="594" y="551"/>
                </a:lnTo>
                <a:lnTo>
                  <a:pt x="594" y="551"/>
                </a:lnTo>
                <a:lnTo>
                  <a:pt x="595" y="551"/>
                </a:lnTo>
                <a:lnTo>
                  <a:pt x="595" y="551"/>
                </a:lnTo>
                <a:lnTo>
                  <a:pt x="595" y="551"/>
                </a:lnTo>
                <a:lnTo>
                  <a:pt x="595" y="551"/>
                </a:lnTo>
                <a:lnTo>
                  <a:pt x="595" y="551"/>
                </a:lnTo>
                <a:lnTo>
                  <a:pt x="595" y="551"/>
                </a:lnTo>
                <a:lnTo>
                  <a:pt x="595" y="551"/>
                </a:lnTo>
                <a:lnTo>
                  <a:pt x="595" y="551"/>
                </a:lnTo>
                <a:lnTo>
                  <a:pt x="595" y="551"/>
                </a:lnTo>
                <a:lnTo>
                  <a:pt x="595" y="551"/>
                </a:lnTo>
                <a:lnTo>
                  <a:pt x="595" y="551"/>
                </a:lnTo>
                <a:lnTo>
                  <a:pt x="596" y="551"/>
                </a:lnTo>
                <a:lnTo>
                  <a:pt x="596" y="551"/>
                </a:lnTo>
                <a:lnTo>
                  <a:pt x="596" y="551"/>
                </a:lnTo>
                <a:lnTo>
                  <a:pt x="596" y="551"/>
                </a:lnTo>
                <a:lnTo>
                  <a:pt x="596" y="552"/>
                </a:lnTo>
                <a:lnTo>
                  <a:pt x="596" y="552"/>
                </a:lnTo>
                <a:lnTo>
                  <a:pt x="596" y="552"/>
                </a:lnTo>
                <a:lnTo>
                  <a:pt x="596" y="552"/>
                </a:lnTo>
                <a:lnTo>
                  <a:pt x="596" y="552"/>
                </a:lnTo>
                <a:lnTo>
                  <a:pt x="596" y="552"/>
                </a:lnTo>
                <a:lnTo>
                  <a:pt x="596" y="552"/>
                </a:lnTo>
                <a:lnTo>
                  <a:pt x="597" y="552"/>
                </a:lnTo>
                <a:lnTo>
                  <a:pt x="597" y="552"/>
                </a:lnTo>
                <a:lnTo>
                  <a:pt x="597" y="552"/>
                </a:lnTo>
                <a:lnTo>
                  <a:pt x="597" y="552"/>
                </a:lnTo>
                <a:lnTo>
                  <a:pt x="597" y="552"/>
                </a:lnTo>
                <a:lnTo>
                  <a:pt x="597" y="552"/>
                </a:lnTo>
                <a:lnTo>
                  <a:pt x="597" y="552"/>
                </a:lnTo>
                <a:lnTo>
                  <a:pt x="597" y="552"/>
                </a:lnTo>
                <a:lnTo>
                  <a:pt x="597" y="552"/>
                </a:lnTo>
                <a:lnTo>
                  <a:pt x="597" y="553"/>
                </a:lnTo>
                <a:lnTo>
                  <a:pt x="597" y="553"/>
                </a:lnTo>
                <a:lnTo>
                  <a:pt x="598" y="553"/>
                </a:lnTo>
                <a:lnTo>
                  <a:pt x="598" y="553"/>
                </a:lnTo>
                <a:lnTo>
                  <a:pt x="598" y="553"/>
                </a:lnTo>
                <a:lnTo>
                  <a:pt x="598" y="553"/>
                </a:lnTo>
                <a:lnTo>
                  <a:pt x="598" y="553"/>
                </a:lnTo>
                <a:lnTo>
                  <a:pt x="598" y="553"/>
                </a:lnTo>
                <a:lnTo>
                  <a:pt x="598" y="553"/>
                </a:lnTo>
                <a:lnTo>
                  <a:pt x="598" y="553"/>
                </a:lnTo>
                <a:lnTo>
                  <a:pt x="598" y="553"/>
                </a:lnTo>
                <a:lnTo>
                  <a:pt x="598" y="553"/>
                </a:lnTo>
                <a:lnTo>
                  <a:pt x="598" y="553"/>
                </a:lnTo>
                <a:lnTo>
                  <a:pt x="599" y="553"/>
                </a:lnTo>
                <a:lnTo>
                  <a:pt x="599" y="553"/>
                </a:lnTo>
                <a:lnTo>
                  <a:pt x="599" y="553"/>
                </a:lnTo>
                <a:lnTo>
                  <a:pt x="599" y="553"/>
                </a:lnTo>
                <a:lnTo>
                  <a:pt x="599" y="553"/>
                </a:lnTo>
                <a:lnTo>
                  <a:pt x="599" y="553"/>
                </a:lnTo>
                <a:lnTo>
                  <a:pt x="599" y="554"/>
                </a:lnTo>
                <a:lnTo>
                  <a:pt x="599" y="554"/>
                </a:lnTo>
                <a:lnTo>
                  <a:pt x="599" y="554"/>
                </a:lnTo>
                <a:lnTo>
                  <a:pt x="599" y="554"/>
                </a:lnTo>
                <a:lnTo>
                  <a:pt x="599" y="554"/>
                </a:lnTo>
                <a:lnTo>
                  <a:pt x="600" y="554"/>
                </a:lnTo>
                <a:lnTo>
                  <a:pt x="600" y="554"/>
                </a:lnTo>
                <a:lnTo>
                  <a:pt x="600" y="554"/>
                </a:lnTo>
                <a:lnTo>
                  <a:pt x="600" y="554"/>
                </a:lnTo>
                <a:lnTo>
                  <a:pt x="600" y="554"/>
                </a:lnTo>
                <a:lnTo>
                  <a:pt x="600" y="554"/>
                </a:lnTo>
                <a:lnTo>
                  <a:pt x="600" y="554"/>
                </a:lnTo>
                <a:lnTo>
                  <a:pt x="600" y="554"/>
                </a:lnTo>
                <a:lnTo>
                  <a:pt x="600" y="554"/>
                </a:lnTo>
                <a:lnTo>
                  <a:pt x="600" y="554"/>
                </a:lnTo>
                <a:lnTo>
                  <a:pt x="600" y="554"/>
                </a:lnTo>
                <a:lnTo>
                  <a:pt x="600" y="554"/>
                </a:lnTo>
                <a:lnTo>
                  <a:pt x="601" y="554"/>
                </a:lnTo>
                <a:lnTo>
                  <a:pt x="601" y="555"/>
                </a:lnTo>
                <a:lnTo>
                  <a:pt x="601" y="555"/>
                </a:lnTo>
                <a:lnTo>
                  <a:pt x="601" y="555"/>
                </a:lnTo>
                <a:lnTo>
                  <a:pt x="601" y="555"/>
                </a:lnTo>
                <a:lnTo>
                  <a:pt x="601" y="555"/>
                </a:lnTo>
                <a:lnTo>
                  <a:pt x="601" y="555"/>
                </a:lnTo>
                <a:lnTo>
                  <a:pt x="601" y="555"/>
                </a:lnTo>
                <a:lnTo>
                  <a:pt x="601" y="555"/>
                </a:lnTo>
                <a:lnTo>
                  <a:pt x="601" y="555"/>
                </a:lnTo>
                <a:lnTo>
                  <a:pt x="602" y="555"/>
                </a:lnTo>
                <a:lnTo>
                  <a:pt x="602" y="555"/>
                </a:lnTo>
                <a:lnTo>
                  <a:pt x="602" y="555"/>
                </a:lnTo>
                <a:lnTo>
                  <a:pt x="602" y="555"/>
                </a:lnTo>
                <a:lnTo>
                  <a:pt x="602" y="555"/>
                </a:lnTo>
                <a:lnTo>
                  <a:pt x="602" y="555"/>
                </a:lnTo>
                <a:lnTo>
                  <a:pt x="602" y="555"/>
                </a:lnTo>
                <a:lnTo>
                  <a:pt x="602" y="555"/>
                </a:lnTo>
                <a:lnTo>
                  <a:pt x="602" y="555"/>
                </a:lnTo>
                <a:lnTo>
                  <a:pt x="602" y="555"/>
                </a:lnTo>
                <a:lnTo>
                  <a:pt x="602" y="555"/>
                </a:lnTo>
                <a:lnTo>
                  <a:pt x="603" y="555"/>
                </a:lnTo>
                <a:lnTo>
                  <a:pt x="603" y="556"/>
                </a:lnTo>
                <a:lnTo>
                  <a:pt x="603" y="556"/>
                </a:lnTo>
                <a:lnTo>
                  <a:pt x="603" y="556"/>
                </a:lnTo>
                <a:lnTo>
                  <a:pt x="603" y="556"/>
                </a:lnTo>
                <a:lnTo>
                  <a:pt x="603" y="556"/>
                </a:lnTo>
                <a:lnTo>
                  <a:pt x="603" y="556"/>
                </a:lnTo>
                <a:lnTo>
                  <a:pt x="603" y="556"/>
                </a:lnTo>
                <a:lnTo>
                  <a:pt x="603" y="556"/>
                </a:lnTo>
                <a:lnTo>
                  <a:pt x="603" y="556"/>
                </a:lnTo>
                <a:lnTo>
                  <a:pt x="603" y="556"/>
                </a:lnTo>
                <a:lnTo>
                  <a:pt x="604" y="556"/>
                </a:lnTo>
                <a:lnTo>
                  <a:pt x="604" y="556"/>
                </a:lnTo>
                <a:lnTo>
                  <a:pt x="604" y="556"/>
                </a:lnTo>
                <a:lnTo>
                  <a:pt x="604" y="556"/>
                </a:lnTo>
                <a:lnTo>
                  <a:pt x="604" y="556"/>
                </a:lnTo>
                <a:lnTo>
                  <a:pt x="604" y="556"/>
                </a:lnTo>
                <a:lnTo>
                  <a:pt x="604" y="556"/>
                </a:lnTo>
                <a:lnTo>
                  <a:pt x="604" y="556"/>
                </a:lnTo>
                <a:lnTo>
                  <a:pt x="604" y="556"/>
                </a:lnTo>
                <a:lnTo>
                  <a:pt x="604" y="557"/>
                </a:lnTo>
                <a:lnTo>
                  <a:pt x="604" y="557"/>
                </a:lnTo>
                <a:lnTo>
                  <a:pt x="605" y="557"/>
                </a:lnTo>
                <a:lnTo>
                  <a:pt x="605" y="557"/>
                </a:lnTo>
                <a:lnTo>
                  <a:pt x="605" y="557"/>
                </a:lnTo>
                <a:lnTo>
                  <a:pt x="605" y="557"/>
                </a:lnTo>
                <a:lnTo>
                  <a:pt x="605" y="557"/>
                </a:lnTo>
                <a:lnTo>
                  <a:pt x="605" y="557"/>
                </a:lnTo>
                <a:lnTo>
                  <a:pt x="605" y="557"/>
                </a:lnTo>
                <a:lnTo>
                  <a:pt x="605" y="557"/>
                </a:lnTo>
                <a:lnTo>
                  <a:pt x="605" y="557"/>
                </a:lnTo>
                <a:lnTo>
                  <a:pt x="605" y="557"/>
                </a:lnTo>
                <a:lnTo>
                  <a:pt x="605" y="557"/>
                </a:lnTo>
                <a:lnTo>
                  <a:pt x="606" y="557"/>
                </a:lnTo>
                <a:lnTo>
                  <a:pt x="606" y="557"/>
                </a:lnTo>
                <a:lnTo>
                  <a:pt x="606" y="557"/>
                </a:lnTo>
                <a:lnTo>
                  <a:pt x="606" y="557"/>
                </a:lnTo>
                <a:lnTo>
                  <a:pt x="606" y="557"/>
                </a:lnTo>
                <a:lnTo>
                  <a:pt x="606" y="557"/>
                </a:lnTo>
                <a:lnTo>
                  <a:pt x="606" y="557"/>
                </a:lnTo>
                <a:lnTo>
                  <a:pt x="606" y="557"/>
                </a:lnTo>
                <a:lnTo>
                  <a:pt x="606" y="557"/>
                </a:lnTo>
                <a:lnTo>
                  <a:pt x="606" y="557"/>
                </a:lnTo>
                <a:lnTo>
                  <a:pt x="606" y="558"/>
                </a:lnTo>
                <a:lnTo>
                  <a:pt x="607" y="558"/>
                </a:lnTo>
                <a:lnTo>
                  <a:pt x="607" y="558"/>
                </a:lnTo>
                <a:lnTo>
                  <a:pt x="607" y="558"/>
                </a:lnTo>
                <a:lnTo>
                  <a:pt x="607" y="558"/>
                </a:lnTo>
                <a:lnTo>
                  <a:pt x="607" y="558"/>
                </a:lnTo>
                <a:lnTo>
                  <a:pt x="607" y="558"/>
                </a:lnTo>
                <a:lnTo>
                  <a:pt x="607" y="558"/>
                </a:lnTo>
                <a:lnTo>
                  <a:pt x="607" y="558"/>
                </a:lnTo>
                <a:lnTo>
                  <a:pt x="607" y="558"/>
                </a:lnTo>
                <a:lnTo>
                  <a:pt x="607" y="558"/>
                </a:lnTo>
                <a:lnTo>
                  <a:pt x="607" y="558"/>
                </a:lnTo>
                <a:lnTo>
                  <a:pt x="608" y="558"/>
                </a:lnTo>
                <a:lnTo>
                  <a:pt x="608" y="558"/>
                </a:lnTo>
                <a:lnTo>
                  <a:pt x="608" y="558"/>
                </a:lnTo>
                <a:lnTo>
                  <a:pt x="608" y="558"/>
                </a:lnTo>
                <a:lnTo>
                  <a:pt x="608" y="558"/>
                </a:lnTo>
                <a:lnTo>
                  <a:pt x="608" y="558"/>
                </a:lnTo>
                <a:lnTo>
                  <a:pt x="608" y="558"/>
                </a:lnTo>
                <a:lnTo>
                  <a:pt x="608" y="558"/>
                </a:lnTo>
                <a:lnTo>
                  <a:pt x="608" y="558"/>
                </a:lnTo>
                <a:lnTo>
                  <a:pt x="608" y="558"/>
                </a:lnTo>
                <a:lnTo>
                  <a:pt x="608" y="559"/>
                </a:lnTo>
                <a:lnTo>
                  <a:pt x="609" y="559"/>
                </a:lnTo>
                <a:lnTo>
                  <a:pt x="609" y="559"/>
                </a:lnTo>
                <a:lnTo>
                  <a:pt x="609" y="559"/>
                </a:lnTo>
                <a:lnTo>
                  <a:pt x="609" y="559"/>
                </a:lnTo>
                <a:lnTo>
                  <a:pt x="609" y="559"/>
                </a:lnTo>
                <a:lnTo>
                  <a:pt x="609" y="559"/>
                </a:lnTo>
                <a:lnTo>
                  <a:pt x="609" y="559"/>
                </a:lnTo>
                <a:lnTo>
                  <a:pt x="609" y="559"/>
                </a:lnTo>
                <a:lnTo>
                  <a:pt x="609" y="559"/>
                </a:lnTo>
                <a:lnTo>
                  <a:pt x="609" y="559"/>
                </a:lnTo>
                <a:lnTo>
                  <a:pt x="610" y="559"/>
                </a:lnTo>
                <a:lnTo>
                  <a:pt x="610" y="559"/>
                </a:lnTo>
                <a:lnTo>
                  <a:pt x="610" y="559"/>
                </a:lnTo>
                <a:lnTo>
                  <a:pt x="610" y="559"/>
                </a:lnTo>
                <a:lnTo>
                  <a:pt x="610" y="559"/>
                </a:lnTo>
                <a:lnTo>
                  <a:pt x="610" y="559"/>
                </a:lnTo>
                <a:lnTo>
                  <a:pt x="610" y="559"/>
                </a:lnTo>
                <a:lnTo>
                  <a:pt x="610" y="559"/>
                </a:lnTo>
                <a:lnTo>
                  <a:pt x="610" y="559"/>
                </a:lnTo>
                <a:lnTo>
                  <a:pt x="610" y="559"/>
                </a:lnTo>
                <a:lnTo>
                  <a:pt x="610" y="559"/>
                </a:lnTo>
                <a:lnTo>
                  <a:pt x="610" y="559"/>
                </a:lnTo>
                <a:lnTo>
                  <a:pt x="611" y="559"/>
                </a:lnTo>
                <a:lnTo>
                  <a:pt x="611" y="559"/>
                </a:lnTo>
                <a:lnTo>
                  <a:pt x="611" y="560"/>
                </a:lnTo>
                <a:lnTo>
                  <a:pt x="611" y="560"/>
                </a:lnTo>
                <a:lnTo>
                  <a:pt x="611" y="560"/>
                </a:lnTo>
                <a:lnTo>
                  <a:pt x="611" y="560"/>
                </a:lnTo>
                <a:lnTo>
                  <a:pt x="611" y="560"/>
                </a:lnTo>
                <a:lnTo>
                  <a:pt x="611" y="560"/>
                </a:lnTo>
                <a:lnTo>
                  <a:pt x="611" y="560"/>
                </a:lnTo>
                <a:lnTo>
                  <a:pt x="611" y="560"/>
                </a:lnTo>
                <a:lnTo>
                  <a:pt x="612" y="560"/>
                </a:lnTo>
                <a:lnTo>
                  <a:pt x="612" y="560"/>
                </a:lnTo>
                <a:lnTo>
                  <a:pt x="612" y="560"/>
                </a:lnTo>
                <a:lnTo>
                  <a:pt x="612" y="560"/>
                </a:lnTo>
                <a:lnTo>
                  <a:pt x="612" y="560"/>
                </a:lnTo>
                <a:lnTo>
                  <a:pt x="612" y="560"/>
                </a:lnTo>
                <a:lnTo>
                  <a:pt x="612" y="560"/>
                </a:lnTo>
                <a:lnTo>
                  <a:pt x="612" y="560"/>
                </a:lnTo>
                <a:lnTo>
                  <a:pt x="612" y="560"/>
                </a:lnTo>
                <a:lnTo>
                  <a:pt x="612" y="560"/>
                </a:lnTo>
                <a:lnTo>
                  <a:pt x="612" y="560"/>
                </a:lnTo>
                <a:lnTo>
                  <a:pt x="612" y="560"/>
                </a:lnTo>
                <a:lnTo>
                  <a:pt x="613" y="560"/>
                </a:lnTo>
                <a:lnTo>
                  <a:pt x="613" y="560"/>
                </a:lnTo>
                <a:lnTo>
                  <a:pt x="613" y="560"/>
                </a:lnTo>
                <a:lnTo>
                  <a:pt x="613" y="560"/>
                </a:lnTo>
                <a:lnTo>
                  <a:pt x="613" y="561"/>
                </a:lnTo>
                <a:lnTo>
                  <a:pt x="613" y="561"/>
                </a:lnTo>
                <a:lnTo>
                  <a:pt x="613" y="561"/>
                </a:lnTo>
                <a:lnTo>
                  <a:pt x="613" y="561"/>
                </a:lnTo>
                <a:lnTo>
                  <a:pt x="613" y="561"/>
                </a:lnTo>
                <a:lnTo>
                  <a:pt x="613" y="561"/>
                </a:lnTo>
                <a:lnTo>
                  <a:pt x="614" y="561"/>
                </a:lnTo>
                <a:lnTo>
                  <a:pt x="614" y="561"/>
                </a:lnTo>
                <a:lnTo>
                  <a:pt x="614" y="561"/>
                </a:lnTo>
                <a:lnTo>
                  <a:pt x="614" y="561"/>
                </a:lnTo>
                <a:lnTo>
                  <a:pt x="614" y="561"/>
                </a:lnTo>
                <a:lnTo>
                  <a:pt x="614" y="561"/>
                </a:lnTo>
                <a:lnTo>
                  <a:pt x="614" y="561"/>
                </a:lnTo>
                <a:lnTo>
                  <a:pt x="614" y="561"/>
                </a:lnTo>
                <a:lnTo>
                  <a:pt x="614" y="561"/>
                </a:lnTo>
                <a:lnTo>
                  <a:pt x="614" y="561"/>
                </a:lnTo>
                <a:lnTo>
                  <a:pt x="614" y="561"/>
                </a:lnTo>
                <a:lnTo>
                  <a:pt x="614" y="561"/>
                </a:lnTo>
                <a:lnTo>
                  <a:pt x="615" y="561"/>
                </a:lnTo>
                <a:lnTo>
                  <a:pt x="615" y="561"/>
                </a:lnTo>
                <a:lnTo>
                  <a:pt x="615" y="561"/>
                </a:lnTo>
                <a:lnTo>
                  <a:pt x="615" y="561"/>
                </a:lnTo>
                <a:lnTo>
                  <a:pt x="615" y="561"/>
                </a:lnTo>
                <a:lnTo>
                  <a:pt x="615" y="561"/>
                </a:lnTo>
                <a:lnTo>
                  <a:pt x="615" y="561"/>
                </a:lnTo>
                <a:lnTo>
                  <a:pt x="615" y="561"/>
                </a:lnTo>
                <a:lnTo>
                  <a:pt x="615" y="561"/>
                </a:lnTo>
                <a:lnTo>
                  <a:pt x="615" y="561"/>
                </a:lnTo>
                <a:lnTo>
                  <a:pt x="615" y="561"/>
                </a:lnTo>
                <a:lnTo>
                  <a:pt x="616" y="562"/>
                </a:lnTo>
                <a:lnTo>
                  <a:pt x="616" y="562"/>
                </a:lnTo>
                <a:lnTo>
                  <a:pt x="616" y="562"/>
                </a:lnTo>
                <a:lnTo>
                  <a:pt x="616" y="562"/>
                </a:lnTo>
                <a:lnTo>
                  <a:pt x="616" y="562"/>
                </a:lnTo>
                <a:lnTo>
                  <a:pt x="616" y="562"/>
                </a:lnTo>
                <a:lnTo>
                  <a:pt x="616" y="562"/>
                </a:lnTo>
                <a:lnTo>
                  <a:pt x="616" y="562"/>
                </a:lnTo>
                <a:lnTo>
                  <a:pt x="616" y="562"/>
                </a:lnTo>
                <a:lnTo>
                  <a:pt x="616" y="562"/>
                </a:lnTo>
                <a:lnTo>
                  <a:pt x="616" y="562"/>
                </a:lnTo>
                <a:lnTo>
                  <a:pt x="617" y="562"/>
                </a:lnTo>
                <a:lnTo>
                  <a:pt x="617" y="562"/>
                </a:lnTo>
                <a:lnTo>
                  <a:pt x="617" y="562"/>
                </a:lnTo>
                <a:lnTo>
                  <a:pt x="617" y="562"/>
                </a:lnTo>
                <a:lnTo>
                  <a:pt x="617" y="562"/>
                </a:lnTo>
                <a:lnTo>
                  <a:pt x="617" y="562"/>
                </a:lnTo>
                <a:lnTo>
                  <a:pt x="617" y="562"/>
                </a:lnTo>
                <a:lnTo>
                  <a:pt x="617" y="562"/>
                </a:lnTo>
                <a:lnTo>
                  <a:pt x="617" y="562"/>
                </a:lnTo>
                <a:lnTo>
                  <a:pt x="617" y="562"/>
                </a:lnTo>
                <a:lnTo>
                  <a:pt x="617" y="562"/>
                </a:lnTo>
                <a:lnTo>
                  <a:pt x="618" y="562"/>
                </a:lnTo>
                <a:lnTo>
                  <a:pt x="618" y="562"/>
                </a:lnTo>
                <a:lnTo>
                  <a:pt x="618" y="562"/>
                </a:lnTo>
                <a:lnTo>
                  <a:pt x="618" y="562"/>
                </a:lnTo>
                <a:lnTo>
                  <a:pt x="618" y="562"/>
                </a:lnTo>
                <a:lnTo>
                  <a:pt x="618" y="563"/>
                </a:lnTo>
                <a:lnTo>
                  <a:pt x="618" y="563"/>
                </a:lnTo>
                <a:lnTo>
                  <a:pt x="618" y="563"/>
                </a:lnTo>
                <a:lnTo>
                  <a:pt x="618" y="563"/>
                </a:lnTo>
                <a:lnTo>
                  <a:pt x="618" y="563"/>
                </a:lnTo>
                <a:lnTo>
                  <a:pt x="618" y="563"/>
                </a:lnTo>
                <a:lnTo>
                  <a:pt x="619" y="563"/>
                </a:lnTo>
                <a:lnTo>
                  <a:pt x="619" y="563"/>
                </a:lnTo>
                <a:lnTo>
                  <a:pt x="619" y="563"/>
                </a:lnTo>
                <a:lnTo>
                  <a:pt x="619" y="563"/>
                </a:lnTo>
                <a:lnTo>
                  <a:pt x="619" y="563"/>
                </a:lnTo>
                <a:lnTo>
                  <a:pt x="619" y="563"/>
                </a:lnTo>
                <a:lnTo>
                  <a:pt x="619" y="563"/>
                </a:lnTo>
                <a:lnTo>
                  <a:pt x="619" y="563"/>
                </a:lnTo>
                <a:lnTo>
                  <a:pt x="619" y="563"/>
                </a:lnTo>
                <a:lnTo>
                  <a:pt x="619" y="563"/>
                </a:lnTo>
                <a:lnTo>
                  <a:pt x="619" y="563"/>
                </a:lnTo>
                <a:lnTo>
                  <a:pt x="620" y="563"/>
                </a:lnTo>
                <a:lnTo>
                  <a:pt x="620" y="563"/>
                </a:lnTo>
                <a:lnTo>
                  <a:pt x="620" y="563"/>
                </a:lnTo>
                <a:lnTo>
                  <a:pt x="620" y="563"/>
                </a:lnTo>
                <a:lnTo>
                  <a:pt x="620" y="563"/>
                </a:lnTo>
                <a:lnTo>
                  <a:pt x="620" y="563"/>
                </a:lnTo>
                <a:lnTo>
                  <a:pt x="620" y="563"/>
                </a:lnTo>
                <a:lnTo>
                  <a:pt x="620" y="563"/>
                </a:lnTo>
                <a:lnTo>
                  <a:pt x="620" y="563"/>
                </a:lnTo>
                <a:lnTo>
                  <a:pt x="620" y="563"/>
                </a:lnTo>
                <a:lnTo>
                  <a:pt x="621" y="563"/>
                </a:lnTo>
                <a:lnTo>
                  <a:pt x="621" y="563"/>
                </a:lnTo>
                <a:lnTo>
                  <a:pt x="621" y="563"/>
                </a:lnTo>
                <a:lnTo>
                  <a:pt x="621" y="563"/>
                </a:lnTo>
                <a:lnTo>
                  <a:pt x="621" y="563"/>
                </a:lnTo>
                <a:lnTo>
                  <a:pt x="621" y="563"/>
                </a:lnTo>
                <a:lnTo>
                  <a:pt x="621" y="564"/>
                </a:lnTo>
                <a:lnTo>
                  <a:pt x="621" y="564"/>
                </a:lnTo>
                <a:lnTo>
                  <a:pt x="621" y="564"/>
                </a:lnTo>
                <a:lnTo>
                  <a:pt x="621" y="564"/>
                </a:lnTo>
                <a:lnTo>
                  <a:pt x="621" y="564"/>
                </a:lnTo>
                <a:lnTo>
                  <a:pt x="621" y="564"/>
                </a:lnTo>
                <a:lnTo>
                  <a:pt x="622" y="564"/>
                </a:lnTo>
                <a:lnTo>
                  <a:pt x="622" y="564"/>
                </a:lnTo>
                <a:lnTo>
                  <a:pt x="622" y="564"/>
                </a:lnTo>
                <a:lnTo>
                  <a:pt x="622" y="564"/>
                </a:lnTo>
                <a:lnTo>
                  <a:pt x="622" y="564"/>
                </a:lnTo>
                <a:lnTo>
                  <a:pt x="622" y="564"/>
                </a:lnTo>
                <a:lnTo>
                  <a:pt x="622" y="564"/>
                </a:lnTo>
                <a:lnTo>
                  <a:pt x="622" y="564"/>
                </a:lnTo>
                <a:lnTo>
                  <a:pt x="622" y="564"/>
                </a:lnTo>
                <a:lnTo>
                  <a:pt x="622" y="564"/>
                </a:lnTo>
                <a:lnTo>
                  <a:pt x="623" y="564"/>
                </a:lnTo>
                <a:lnTo>
                  <a:pt x="623" y="564"/>
                </a:lnTo>
                <a:lnTo>
                  <a:pt x="623" y="564"/>
                </a:lnTo>
                <a:lnTo>
                  <a:pt x="623" y="564"/>
                </a:lnTo>
                <a:lnTo>
                  <a:pt x="623" y="564"/>
                </a:lnTo>
                <a:lnTo>
                  <a:pt x="623" y="564"/>
                </a:lnTo>
                <a:lnTo>
                  <a:pt x="623" y="564"/>
                </a:lnTo>
                <a:lnTo>
                  <a:pt x="623" y="564"/>
                </a:lnTo>
                <a:lnTo>
                  <a:pt x="623" y="564"/>
                </a:lnTo>
                <a:lnTo>
                  <a:pt x="623" y="564"/>
                </a:lnTo>
                <a:lnTo>
                  <a:pt x="623" y="564"/>
                </a:lnTo>
                <a:lnTo>
                  <a:pt x="623" y="564"/>
                </a:lnTo>
                <a:lnTo>
                  <a:pt x="624" y="564"/>
                </a:lnTo>
                <a:lnTo>
                  <a:pt x="624" y="564"/>
                </a:lnTo>
                <a:lnTo>
                  <a:pt x="624" y="564"/>
                </a:lnTo>
                <a:lnTo>
                  <a:pt x="624" y="564"/>
                </a:lnTo>
                <a:lnTo>
                  <a:pt x="624" y="565"/>
                </a:lnTo>
                <a:lnTo>
                  <a:pt x="624" y="565"/>
                </a:lnTo>
                <a:lnTo>
                  <a:pt x="624" y="565"/>
                </a:lnTo>
                <a:lnTo>
                  <a:pt x="624" y="565"/>
                </a:lnTo>
                <a:lnTo>
                  <a:pt x="624" y="565"/>
                </a:lnTo>
                <a:lnTo>
                  <a:pt x="624" y="565"/>
                </a:lnTo>
                <a:lnTo>
                  <a:pt x="625" y="565"/>
                </a:lnTo>
                <a:lnTo>
                  <a:pt x="625" y="565"/>
                </a:lnTo>
                <a:lnTo>
                  <a:pt x="625" y="565"/>
                </a:lnTo>
                <a:lnTo>
                  <a:pt x="625" y="565"/>
                </a:lnTo>
                <a:lnTo>
                  <a:pt x="625" y="565"/>
                </a:lnTo>
                <a:lnTo>
                  <a:pt x="625" y="565"/>
                </a:lnTo>
                <a:lnTo>
                  <a:pt x="625" y="565"/>
                </a:lnTo>
                <a:lnTo>
                  <a:pt x="625" y="565"/>
                </a:lnTo>
                <a:lnTo>
                  <a:pt x="625" y="565"/>
                </a:lnTo>
                <a:lnTo>
                  <a:pt x="625" y="565"/>
                </a:lnTo>
                <a:lnTo>
                  <a:pt x="625" y="565"/>
                </a:lnTo>
                <a:lnTo>
                  <a:pt x="625" y="565"/>
                </a:lnTo>
                <a:lnTo>
                  <a:pt x="626" y="565"/>
                </a:lnTo>
                <a:lnTo>
                  <a:pt x="626" y="565"/>
                </a:lnTo>
                <a:lnTo>
                  <a:pt x="626" y="565"/>
                </a:lnTo>
                <a:lnTo>
                  <a:pt x="626" y="565"/>
                </a:lnTo>
                <a:lnTo>
                  <a:pt x="626" y="565"/>
                </a:lnTo>
                <a:lnTo>
                  <a:pt x="626" y="565"/>
                </a:lnTo>
                <a:lnTo>
                  <a:pt x="626" y="565"/>
                </a:lnTo>
                <a:lnTo>
                  <a:pt x="626" y="565"/>
                </a:lnTo>
                <a:lnTo>
                  <a:pt x="626" y="565"/>
                </a:lnTo>
                <a:lnTo>
                  <a:pt x="626" y="565"/>
                </a:lnTo>
                <a:lnTo>
                  <a:pt x="627" y="565"/>
                </a:lnTo>
                <a:lnTo>
                  <a:pt x="627" y="565"/>
                </a:lnTo>
                <a:lnTo>
                  <a:pt x="627" y="565"/>
                </a:lnTo>
                <a:lnTo>
                  <a:pt x="627" y="565"/>
                </a:lnTo>
                <a:lnTo>
                  <a:pt x="627" y="565"/>
                </a:lnTo>
                <a:lnTo>
                  <a:pt x="627" y="565"/>
                </a:lnTo>
                <a:lnTo>
                  <a:pt x="627" y="565"/>
                </a:lnTo>
                <a:lnTo>
                  <a:pt x="627" y="565"/>
                </a:lnTo>
                <a:lnTo>
                  <a:pt x="627" y="565"/>
                </a:lnTo>
                <a:lnTo>
                  <a:pt x="627" y="565"/>
                </a:lnTo>
                <a:lnTo>
                  <a:pt x="627" y="565"/>
                </a:lnTo>
                <a:lnTo>
                  <a:pt x="627" y="566"/>
                </a:lnTo>
                <a:lnTo>
                  <a:pt x="628" y="566"/>
                </a:lnTo>
                <a:lnTo>
                  <a:pt x="628" y="566"/>
                </a:lnTo>
                <a:lnTo>
                  <a:pt x="628" y="566"/>
                </a:lnTo>
                <a:lnTo>
                  <a:pt x="628" y="566"/>
                </a:lnTo>
                <a:lnTo>
                  <a:pt x="628" y="566"/>
                </a:lnTo>
                <a:lnTo>
                  <a:pt x="628" y="566"/>
                </a:lnTo>
                <a:lnTo>
                  <a:pt x="628" y="566"/>
                </a:lnTo>
                <a:lnTo>
                  <a:pt x="628" y="566"/>
                </a:lnTo>
                <a:lnTo>
                  <a:pt x="628" y="566"/>
                </a:lnTo>
                <a:lnTo>
                  <a:pt x="628" y="566"/>
                </a:lnTo>
                <a:lnTo>
                  <a:pt x="629" y="566"/>
                </a:lnTo>
                <a:lnTo>
                  <a:pt x="629" y="566"/>
                </a:lnTo>
                <a:lnTo>
                  <a:pt x="629" y="566"/>
                </a:lnTo>
                <a:lnTo>
                  <a:pt x="629" y="566"/>
                </a:lnTo>
                <a:lnTo>
                  <a:pt x="629" y="566"/>
                </a:lnTo>
                <a:lnTo>
                  <a:pt x="629" y="566"/>
                </a:lnTo>
                <a:lnTo>
                  <a:pt x="629" y="566"/>
                </a:lnTo>
                <a:lnTo>
                  <a:pt x="629" y="566"/>
                </a:lnTo>
                <a:lnTo>
                  <a:pt x="629" y="566"/>
                </a:lnTo>
                <a:lnTo>
                  <a:pt x="629" y="566"/>
                </a:lnTo>
                <a:lnTo>
                  <a:pt x="629" y="566"/>
                </a:lnTo>
                <a:lnTo>
                  <a:pt x="629" y="566"/>
                </a:lnTo>
                <a:lnTo>
                  <a:pt x="630" y="566"/>
                </a:lnTo>
                <a:lnTo>
                  <a:pt x="630" y="566"/>
                </a:lnTo>
                <a:lnTo>
                  <a:pt x="630" y="566"/>
                </a:lnTo>
                <a:lnTo>
                  <a:pt x="630" y="566"/>
                </a:lnTo>
                <a:lnTo>
                  <a:pt x="630" y="566"/>
                </a:lnTo>
                <a:lnTo>
                  <a:pt x="630" y="566"/>
                </a:lnTo>
                <a:lnTo>
                  <a:pt x="630" y="566"/>
                </a:lnTo>
                <a:lnTo>
                  <a:pt x="630" y="566"/>
                </a:lnTo>
                <a:lnTo>
                  <a:pt x="630" y="566"/>
                </a:lnTo>
                <a:lnTo>
                  <a:pt x="630" y="566"/>
                </a:lnTo>
                <a:lnTo>
                  <a:pt x="630" y="566"/>
                </a:lnTo>
                <a:lnTo>
                  <a:pt x="631" y="566"/>
                </a:lnTo>
                <a:lnTo>
                  <a:pt x="631" y="566"/>
                </a:lnTo>
                <a:lnTo>
                  <a:pt x="631" y="566"/>
                </a:lnTo>
                <a:lnTo>
                  <a:pt x="631" y="566"/>
                </a:lnTo>
                <a:lnTo>
                  <a:pt x="631" y="567"/>
                </a:lnTo>
                <a:lnTo>
                  <a:pt x="631" y="567"/>
                </a:lnTo>
                <a:lnTo>
                  <a:pt x="631" y="567"/>
                </a:lnTo>
                <a:lnTo>
                  <a:pt x="631" y="567"/>
                </a:lnTo>
                <a:lnTo>
                  <a:pt x="631" y="567"/>
                </a:lnTo>
                <a:lnTo>
                  <a:pt x="631" y="567"/>
                </a:lnTo>
                <a:lnTo>
                  <a:pt x="632" y="567"/>
                </a:lnTo>
                <a:lnTo>
                  <a:pt x="632" y="567"/>
                </a:lnTo>
                <a:lnTo>
                  <a:pt x="632" y="567"/>
                </a:lnTo>
                <a:lnTo>
                  <a:pt x="632" y="567"/>
                </a:lnTo>
                <a:lnTo>
                  <a:pt x="632" y="567"/>
                </a:lnTo>
                <a:lnTo>
                  <a:pt x="632" y="567"/>
                </a:lnTo>
                <a:lnTo>
                  <a:pt x="632" y="567"/>
                </a:lnTo>
                <a:lnTo>
                  <a:pt x="632" y="567"/>
                </a:lnTo>
                <a:lnTo>
                  <a:pt x="632" y="567"/>
                </a:lnTo>
                <a:lnTo>
                  <a:pt x="632" y="567"/>
                </a:lnTo>
                <a:lnTo>
                  <a:pt x="632" y="567"/>
                </a:lnTo>
                <a:lnTo>
                  <a:pt x="632" y="567"/>
                </a:lnTo>
                <a:lnTo>
                  <a:pt x="633" y="567"/>
                </a:lnTo>
                <a:lnTo>
                  <a:pt x="633" y="567"/>
                </a:lnTo>
                <a:lnTo>
                  <a:pt x="633" y="567"/>
                </a:lnTo>
                <a:lnTo>
                  <a:pt x="633" y="567"/>
                </a:lnTo>
                <a:lnTo>
                  <a:pt x="633" y="567"/>
                </a:lnTo>
                <a:lnTo>
                  <a:pt x="633" y="567"/>
                </a:lnTo>
                <a:lnTo>
                  <a:pt x="633" y="567"/>
                </a:lnTo>
                <a:lnTo>
                  <a:pt x="633" y="567"/>
                </a:lnTo>
                <a:lnTo>
                  <a:pt x="633" y="567"/>
                </a:lnTo>
                <a:lnTo>
                  <a:pt x="633" y="567"/>
                </a:lnTo>
                <a:lnTo>
                  <a:pt x="634" y="567"/>
                </a:lnTo>
                <a:lnTo>
                  <a:pt x="634" y="567"/>
                </a:lnTo>
                <a:lnTo>
                  <a:pt x="634" y="567"/>
                </a:lnTo>
                <a:lnTo>
                  <a:pt x="634" y="567"/>
                </a:lnTo>
                <a:lnTo>
                  <a:pt x="634" y="567"/>
                </a:lnTo>
                <a:lnTo>
                  <a:pt x="634" y="567"/>
                </a:lnTo>
                <a:lnTo>
                  <a:pt x="634" y="567"/>
                </a:lnTo>
                <a:lnTo>
                  <a:pt x="634" y="567"/>
                </a:lnTo>
                <a:lnTo>
                  <a:pt x="634" y="567"/>
                </a:lnTo>
                <a:lnTo>
                  <a:pt x="634" y="567"/>
                </a:lnTo>
                <a:lnTo>
                  <a:pt x="634" y="567"/>
                </a:lnTo>
                <a:lnTo>
                  <a:pt x="634" y="567"/>
                </a:lnTo>
                <a:lnTo>
                  <a:pt x="635" y="567"/>
                </a:lnTo>
                <a:lnTo>
                  <a:pt x="635" y="567"/>
                </a:lnTo>
                <a:lnTo>
                  <a:pt x="635" y="567"/>
                </a:lnTo>
                <a:lnTo>
                  <a:pt x="635" y="567"/>
                </a:lnTo>
                <a:lnTo>
                  <a:pt x="635" y="567"/>
                </a:lnTo>
                <a:lnTo>
                  <a:pt x="635" y="567"/>
                </a:lnTo>
                <a:lnTo>
                  <a:pt x="635" y="567"/>
                </a:lnTo>
                <a:lnTo>
                  <a:pt x="635" y="567"/>
                </a:lnTo>
                <a:lnTo>
                  <a:pt x="635" y="568"/>
                </a:lnTo>
                <a:lnTo>
                  <a:pt x="635" y="568"/>
                </a:lnTo>
                <a:lnTo>
                  <a:pt x="636" y="568"/>
                </a:lnTo>
                <a:lnTo>
                  <a:pt x="636" y="568"/>
                </a:lnTo>
                <a:lnTo>
                  <a:pt x="636" y="568"/>
                </a:lnTo>
                <a:lnTo>
                  <a:pt x="636" y="568"/>
                </a:lnTo>
                <a:lnTo>
                  <a:pt x="636" y="568"/>
                </a:lnTo>
                <a:lnTo>
                  <a:pt x="636" y="568"/>
                </a:lnTo>
                <a:lnTo>
                  <a:pt x="636" y="568"/>
                </a:lnTo>
                <a:lnTo>
                  <a:pt x="636" y="568"/>
                </a:lnTo>
                <a:lnTo>
                  <a:pt x="636" y="568"/>
                </a:lnTo>
                <a:lnTo>
                  <a:pt x="636" y="568"/>
                </a:lnTo>
                <a:lnTo>
                  <a:pt x="636" y="568"/>
                </a:lnTo>
                <a:lnTo>
                  <a:pt x="636" y="568"/>
                </a:lnTo>
                <a:lnTo>
                  <a:pt x="637" y="568"/>
                </a:lnTo>
                <a:lnTo>
                  <a:pt x="637" y="568"/>
                </a:lnTo>
                <a:lnTo>
                  <a:pt x="637" y="568"/>
                </a:lnTo>
                <a:lnTo>
                  <a:pt x="637" y="568"/>
                </a:lnTo>
                <a:lnTo>
                  <a:pt x="637" y="568"/>
                </a:lnTo>
                <a:lnTo>
                  <a:pt x="637" y="568"/>
                </a:lnTo>
                <a:lnTo>
                  <a:pt x="637" y="568"/>
                </a:lnTo>
                <a:lnTo>
                  <a:pt x="637" y="568"/>
                </a:lnTo>
                <a:lnTo>
                  <a:pt x="637" y="568"/>
                </a:lnTo>
                <a:lnTo>
                  <a:pt x="637" y="568"/>
                </a:lnTo>
                <a:lnTo>
                  <a:pt x="638" y="568"/>
                </a:lnTo>
                <a:lnTo>
                  <a:pt x="638" y="568"/>
                </a:lnTo>
                <a:lnTo>
                  <a:pt x="638" y="568"/>
                </a:lnTo>
                <a:lnTo>
                  <a:pt x="638" y="568"/>
                </a:lnTo>
                <a:lnTo>
                  <a:pt x="638" y="568"/>
                </a:lnTo>
                <a:lnTo>
                  <a:pt x="638" y="568"/>
                </a:lnTo>
                <a:lnTo>
                  <a:pt x="638" y="568"/>
                </a:lnTo>
                <a:lnTo>
                  <a:pt x="638" y="568"/>
                </a:lnTo>
                <a:lnTo>
                  <a:pt x="638" y="568"/>
                </a:lnTo>
                <a:lnTo>
                  <a:pt x="638" y="568"/>
                </a:lnTo>
                <a:lnTo>
                  <a:pt x="638" y="568"/>
                </a:lnTo>
                <a:lnTo>
                  <a:pt x="638" y="568"/>
                </a:lnTo>
                <a:lnTo>
                  <a:pt x="639" y="568"/>
                </a:lnTo>
                <a:lnTo>
                  <a:pt x="639" y="568"/>
                </a:lnTo>
                <a:lnTo>
                  <a:pt x="639" y="568"/>
                </a:lnTo>
                <a:lnTo>
                  <a:pt x="639" y="568"/>
                </a:lnTo>
                <a:lnTo>
                  <a:pt x="639" y="568"/>
                </a:lnTo>
                <a:lnTo>
                  <a:pt x="639" y="568"/>
                </a:lnTo>
                <a:lnTo>
                  <a:pt x="639" y="568"/>
                </a:lnTo>
                <a:lnTo>
                  <a:pt x="639" y="568"/>
                </a:lnTo>
                <a:lnTo>
                  <a:pt x="639" y="568"/>
                </a:lnTo>
                <a:lnTo>
                  <a:pt x="639" y="568"/>
                </a:lnTo>
                <a:lnTo>
                  <a:pt x="640" y="568"/>
                </a:lnTo>
                <a:lnTo>
                  <a:pt x="640" y="568"/>
                </a:lnTo>
                <a:lnTo>
                  <a:pt x="640" y="568"/>
                </a:lnTo>
                <a:lnTo>
                  <a:pt x="640" y="569"/>
                </a:lnTo>
                <a:lnTo>
                  <a:pt x="640" y="569"/>
                </a:lnTo>
                <a:lnTo>
                  <a:pt x="640" y="569"/>
                </a:lnTo>
                <a:lnTo>
                  <a:pt x="640" y="569"/>
                </a:lnTo>
                <a:lnTo>
                  <a:pt x="640" y="569"/>
                </a:lnTo>
                <a:lnTo>
                  <a:pt x="640" y="569"/>
                </a:lnTo>
                <a:lnTo>
                  <a:pt x="640" y="569"/>
                </a:lnTo>
                <a:lnTo>
                  <a:pt x="640" y="569"/>
                </a:lnTo>
                <a:lnTo>
                  <a:pt x="641" y="569"/>
                </a:lnTo>
                <a:lnTo>
                  <a:pt x="641" y="569"/>
                </a:lnTo>
                <a:lnTo>
                  <a:pt x="641" y="569"/>
                </a:lnTo>
                <a:lnTo>
                  <a:pt x="641" y="569"/>
                </a:lnTo>
                <a:lnTo>
                  <a:pt x="641" y="569"/>
                </a:lnTo>
                <a:lnTo>
                  <a:pt x="641" y="569"/>
                </a:lnTo>
                <a:lnTo>
                  <a:pt x="641" y="569"/>
                </a:lnTo>
                <a:lnTo>
                  <a:pt x="641" y="569"/>
                </a:lnTo>
                <a:lnTo>
                  <a:pt x="641" y="569"/>
                </a:lnTo>
                <a:lnTo>
                  <a:pt x="641" y="569"/>
                </a:lnTo>
                <a:lnTo>
                  <a:pt x="641" y="569"/>
                </a:lnTo>
                <a:lnTo>
                  <a:pt x="642" y="569"/>
                </a:lnTo>
                <a:lnTo>
                  <a:pt x="642" y="569"/>
                </a:lnTo>
                <a:lnTo>
                  <a:pt x="642" y="569"/>
                </a:lnTo>
                <a:lnTo>
                  <a:pt x="642" y="569"/>
                </a:lnTo>
                <a:lnTo>
                  <a:pt x="642" y="569"/>
                </a:lnTo>
                <a:lnTo>
                  <a:pt x="642" y="569"/>
                </a:lnTo>
                <a:lnTo>
                  <a:pt x="642" y="569"/>
                </a:lnTo>
                <a:lnTo>
                  <a:pt x="642" y="569"/>
                </a:lnTo>
                <a:lnTo>
                  <a:pt x="642" y="569"/>
                </a:lnTo>
                <a:lnTo>
                  <a:pt x="642" y="569"/>
                </a:lnTo>
                <a:lnTo>
                  <a:pt x="642" y="569"/>
                </a:lnTo>
                <a:lnTo>
                  <a:pt x="643" y="569"/>
                </a:lnTo>
                <a:lnTo>
                  <a:pt x="643" y="569"/>
                </a:lnTo>
                <a:lnTo>
                  <a:pt x="643" y="569"/>
                </a:lnTo>
                <a:lnTo>
                  <a:pt x="643" y="569"/>
                </a:lnTo>
                <a:lnTo>
                  <a:pt x="643" y="569"/>
                </a:lnTo>
                <a:lnTo>
                  <a:pt x="643" y="569"/>
                </a:lnTo>
                <a:lnTo>
                  <a:pt x="643" y="569"/>
                </a:lnTo>
                <a:lnTo>
                  <a:pt x="643" y="569"/>
                </a:lnTo>
                <a:lnTo>
                  <a:pt x="643" y="569"/>
                </a:lnTo>
                <a:lnTo>
                  <a:pt x="643" y="569"/>
                </a:lnTo>
                <a:lnTo>
                  <a:pt x="643" y="569"/>
                </a:lnTo>
                <a:lnTo>
                  <a:pt x="643" y="569"/>
                </a:lnTo>
                <a:lnTo>
                  <a:pt x="644" y="569"/>
                </a:lnTo>
                <a:lnTo>
                  <a:pt x="644" y="569"/>
                </a:lnTo>
                <a:lnTo>
                  <a:pt x="644" y="569"/>
                </a:lnTo>
                <a:lnTo>
                  <a:pt x="644" y="569"/>
                </a:lnTo>
                <a:lnTo>
                  <a:pt x="644" y="569"/>
                </a:lnTo>
                <a:lnTo>
                  <a:pt x="644" y="569"/>
                </a:lnTo>
                <a:lnTo>
                  <a:pt x="644" y="569"/>
                </a:lnTo>
                <a:lnTo>
                  <a:pt x="644" y="569"/>
                </a:lnTo>
                <a:lnTo>
                  <a:pt x="644" y="569"/>
                </a:lnTo>
                <a:lnTo>
                  <a:pt x="644" y="569"/>
                </a:lnTo>
                <a:lnTo>
                  <a:pt x="645" y="569"/>
                </a:lnTo>
                <a:lnTo>
                  <a:pt x="645" y="569"/>
                </a:lnTo>
                <a:lnTo>
                  <a:pt x="645" y="569"/>
                </a:lnTo>
                <a:lnTo>
                  <a:pt x="645" y="569"/>
                </a:lnTo>
                <a:lnTo>
                  <a:pt x="645" y="569"/>
                </a:lnTo>
                <a:lnTo>
                  <a:pt x="645" y="569"/>
                </a:lnTo>
                <a:lnTo>
                  <a:pt x="645" y="569"/>
                </a:lnTo>
                <a:lnTo>
                  <a:pt x="645" y="569"/>
                </a:lnTo>
                <a:lnTo>
                  <a:pt x="645" y="569"/>
                </a:lnTo>
                <a:lnTo>
                  <a:pt x="645" y="569"/>
                </a:lnTo>
                <a:lnTo>
                  <a:pt x="645" y="569"/>
                </a:lnTo>
                <a:lnTo>
                  <a:pt x="645" y="570"/>
                </a:lnTo>
                <a:lnTo>
                  <a:pt x="646" y="570"/>
                </a:lnTo>
                <a:lnTo>
                  <a:pt x="646" y="570"/>
                </a:lnTo>
                <a:lnTo>
                  <a:pt x="646" y="570"/>
                </a:lnTo>
                <a:lnTo>
                  <a:pt x="646" y="570"/>
                </a:lnTo>
                <a:lnTo>
                  <a:pt x="646" y="570"/>
                </a:lnTo>
                <a:lnTo>
                  <a:pt x="646" y="570"/>
                </a:lnTo>
                <a:lnTo>
                  <a:pt x="646" y="570"/>
                </a:lnTo>
                <a:lnTo>
                  <a:pt x="646" y="570"/>
                </a:lnTo>
                <a:lnTo>
                  <a:pt x="646" y="570"/>
                </a:lnTo>
                <a:lnTo>
                  <a:pt x="646"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8" y="570"/>
                </a:lnTo>
                <a:lnTo>
                  <a:pt x="648" y="570"/>
                </a:lnTo>
                <a:lnTo>
                  <a:pt x="648" y="570"/>
                </a:lnTo>
                <a:lnTo>
                  <a:pt x="648" y="570"/>
                </a:lnTo>
                <a:lnTo>
                  <a:pt x="648" y="570"/>
                </a:lnTo>
                <a:lnTo>
                  <a:pt x="648" y="570"/>
                </a:lnTo>
                <a:lnTo>
                  <a:pt x="648" y="570"/>
                </a:lnTo>
                <a:lnTo>
                  <a:pt x="648" y="570"/>
                </a:lnTo>
                <a:lnTo>
                  <a:pt x="648" y="570"/>
                </a:lnTo>
                <a:lnTo>
                  <a:pt x="648"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50" y="570"/>
                </a:lnTo>
                <a:lnTo>
                  <a:pt x="650" y="570"/>
                </a:lnTo>
                <a:lnTo>
                  <a:pt x="650" y="570"/>
                </a:lnTo>
                <a:lnTo>
                  <a:pt x="650" y="570"/>
                </a:lnTo>
                <a:lnTo>
                  <a:pt x="650" y="570"/>
                </a:lnTo>
                <a:lnTo>
                  <a:pt x="650" y="570"/>
                </a:lnTo>
                <a:lnTo>
                  <a:pt x="650" y="570"/>
                </a:lnTo>
                <a:lnTo>
                  <a:pt x="650" y="570"/>
                </a:lnTo>
                <a:lnTo>
                  <a:pt x="650" y="570"/>
                </a:lnTo>
                <a:lnTo>
                  <a:pt x="650"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2" y="570"/>
                </a:lnTo>
                <a:lnTo>
                  <a:pt x="652" y="570"/>
                </a:lnTo>
                <a:lnTo>
                  <a:pt x="652" y="570"/>
                </a:lnTo>
                <a:lnTo>
                  <a:pt x="652" y="571"/>
                </a:lnTo>
                <a:lnTo>
                  <a:pt x="652" y="571"/>
                </a:lnTo>
                <a:lnTo>
                  <a:pt x="652" y="571"/>
                </a:lnTo>
                <a:lnTo>
                  <a:pt x="652" y="571"/>
                </a:lnTo>
                <a:lnTo>
                  <a:pt x="652" y="571"/>
                </a:lnTo>
                <a:lnTo>
                  <a:pt x="652" y="571"/>
                </a:lnTo>
                <a:lnTo>
                  <a:pt x="652" y="571"/>
                </a:lnTo>
                <a:lnTo>
                  <a:pt x="652" y="571"/>
                </a:lnTo>
                <a:lnTo>
                  <a:pt x="653" y="571"/>
                </a:lnTo>
                <a:lnTo>
                  <a:pt x="653" y="571"/>
                </a:lnTo>
                <a:lnTo>
                  <a:pt x="653" y="571"/>
                </a:lnTo>
                <a:lnTo>
                  <a:pt x="653" y="571"/>
                </a:lnTo>
                <a:lnTo>
                  <a:pt x="653" y="571"/>
                </a:lnTo>
                <a:lnTo>
                  <a:pt x="653" y="571"/>
                </a:lnTo>
                <a:lnTo>
                  <a:pt x="653" y="571"/>
                </a:lnTo>
                <a:lnTo>
                  <a:pt x="653" y="571"/>
                </a:lnTo>
                <a:lnTo>
                  <a:pt x="653" y="571"/>
                </a:lnTo>
                <a:lnTo>
                  <a:pt x="653" y="571"/>
                </a:lnTo>
                <a:lnTo>
                  <a:pt x="653" y="571"/>
                </a:lnTo>
                <a:lnTo>
                  <a:pt x="654" y="571"/>
                </a:lnTo>
                <a:lnTo>
                  <a:pt x="654" y="571"/>
                </a:lnTo>
                <a:lnTo>
                  <a:pt x="654" y="571"/>
                </a:lnTo>
                <a:lnTo>
                  <a:pt x="654" y="571"/>
                </a:lnTo>
                <a:lnTo>
                  <a:pt x="654" y="571"/>
                </a:lnTo>
                <a:lnTo>
                  <a:pt x="654" y="571"/>
                </a:lnTo>
                <a:lnTo>
                  <a:pt x="654" y="571"/>
                </a:lnTo>
                <a:lnTo>
                  <a:pt x="654" y="571"/>
                </a:lnTo>
                <a:lnTo>
                  <a:pt x="654" y="571"/>
                </a:lnTo>
                <a:lnTo>
                  <a:pt x="654" y="571"/>
                </a:lnTo>
                <a:lnTo>
                  <a:pt x="654" y="571"/>
                </a:lnTo>
                <a:lnTo>
                  <a:pt x="655" y="571"/>
                </a:lnTo>
                <a:lnTo>
                  <a:pt x="655" y="571"/>
                </a:lnTo>
                <a:lnTo>
                  <a:pt x="655" y="571"/>
                </a:lnTo>
                <a:lnTo>
                  <a:pt x="655" y="571"/>
                </a:lnTo>
                <a:lnTo>
                  <a:pt x="655" y="571"/>
                </a:lnTo>
                <a:lnTo>
                  <a:pt x="655" y="571"/>
                </a:lnTo>
                <a:lnTo>
                  <a:pt x="655" y="571"/>
                </a:lnTo>
                <a:lnTo>
                  <a:pt x="655" y="571"/>
                </a:lnTo>
                <a:lnTo>
                  <a:pt x="655" y="571"/>
                </a:lnTo>
                <a:lnTo>
                  <a:pt x="655" y="571"/>
                </a:lnTo>
                <a:lnTo>
                  <a:pt x="655" y="571"/>
                </a:lnTo>
                <a:lnTo>
                  <a:pt x="656" y="571"/>
                </a:lnTo>
                <a:lnTo>
                  <a:pt x="656" y="571"/>
                </a:lnTo>
                <a:lnTo>
                  <a:pt x="656" y="571"/>
                </a:lnTo>
                <a:lnTo>
                  <a:pt x="656" y="571"/>
                </a:lnTo>
                <a:lnTo>
                  <a:pt x="656" y="571"/>
                </a:lnTo>
                <a:lnTo>
                  <a:pt x="656" y="571"/>
                </a:lnTo>
                <a:lnTo>
                  <a:pt x="656" y="571"/>
                </a:lnTo>
                <a:lnTo>
                  <a:pt x="656" y="571"/>
                </a:lnTo>
                <a:lnTo>
                  <a:pt x="656" y="571"/>
                </a:lnTo>
                <a:lnTo>
                  <a:pt x="656" y="571"/>
                </a:lnTo>
                <a:lnTo>
                  <a:pt x="656" y="571"/>
                </a:lnTo>
                <a:lnTo>
                  <a:pt x="657" y="571"/>
                </a:lnTo>
                <a:lnTo>
                  <a:pt x="657" y="571"/>
                </a:lnTo>
                <a:lnTo>
                  <a:pt x="657" y="571"/>
                </a:lnTo>
                <a:lnTo>
                  <a:pt x="657" y="571"/>
                </a:lnTo>
                <a:lnTo>
                  <a:pt x="657" y="571"/>
                </a:lnTo>
                <a:lnTo>
                  <a:pt x="657" y="571"/>
                </a:lnTo>
                <a:lnTo>
                  <a:pt x="657" y="571"/>
                </a:lnTo>
                <a:lnTo>
                  <a:pt x="657" y="571"/>
                </a:lnTo>
                <a:lnTo>
                  <a:pt x="657" y="571"/>
                </a:lnTo>
                <a:lnTo>
                  <a:pt x="657" y="571"/>
                </a:lnTo>
                <a:lnTo>
                  <a:pt x="657" y="571"/>
                </a:lnTo>
                <a:lnTo>
                  <a:pt x="658" y="571"/>
                </a:lnTo>
                <a:lnTo>
                  <a:pt x="658" y="571"/>
                </a:lnTo>
                <a:lnTo>
                  <a:pt x="658" y="571"/>
                </a:lnTo>
                <a:lnTo>
                  <a:pt x="658" y="571"/>
                </a:lnTo>
                <a:lnTo>
                  <a:pt x="658" y="571"/>
                </a:lnTo>
                <a:lnTo>
                  <a:pt x="658" y="571"/>
                </a:lnTo>
                <a:lnTo>
                  <a:pt x="658" y="571"/>
                </a:lnTo>
                <a:lnTo>
                  <a:pt x="658" y="571"/>
                </a:lnTo>
                <a:lnTo>
                  <a:pt x="658" y="571"/>
                </a:lnTo>
                <a:lnTo>
                  <a:pt x="658" y="571"/>
                </a:lnTo>
                <a:lnTo>
                  <a:pt x="658" y="571"/>
                </a:lnTo>
                <a:lnTo>
                  <a:pt x="658" y="571"/>
                </a:lnTo>
                <a:lnTo>
                  <a:pt x="659" y="571"/>
                </a:lnTo>
                <a:lnTo>
                  <a:pt x="659" y="571"/>
                </a:lnTo>
                <a:lnTo>
                  <a:pt x="659" y="571"/>
                </a:lnTo>
                <a:lnTo>
                  <a:pt x="659" y="571"/>
                </a:lnTo>
                <a:lnTo>
                  <a:pt x="659" y="571"/>
                </a:lnTo>
                <a:lnTo>
                  <a:pt x="659" y="571"/>
                </a:lnTo>
                <a:lnTo>
                  <a:pt x="659" y="571"/>
                </a:lnTo>
                <a:lnTo>
                  <a:pt x="659" y="571"/>
                </a:lnTo>
                <a:lnTo>
                  <a:pt x="659" y="571"/>
                </a:lnTo>
                <a:lnTo>
                  <a:pt x="659" y="571"/>
                </a:lnTo>
                <a:lnTo>
                  <a:pt x="660" y="571"/>
                </a:lnTo>
                <a:lnTo>
                  <a:pt x="660" y="571"/>
                </a:lnTo>
                <a:lnTo>
                  <a:pt x="660" y="571"/>
                </a:lnTo>
                <a:lnTo>
                  <a:pt x="660" y="571"/>
                </a:lnTo>
                <a:lnTo>
                  <a:pt x="660" y="571"/>
                </a:lnTo>
                <a:lnTo>
                  <a:pt x="660" y="571"/>
                </a:lnTo>
                <a:lnTo>
                  <a:pt x="660" y="571"/>
                </a:lnTo>
                <a:lnTo>
                  <a:pt x="660" y="571"/>
                </a:lnTo>
                <a:lnTo>
                  <a:pt x="660" y="571"/>
                </a:lnTo>
                <a:lnTo>
                  <a:pt x="660" y="571"/>
                </a:lnTo>
                <a:lnTo>
                  <a:pt x="660" y="572"/>
                </a:lnTo>
                <a:lnTo>
                  <a:pt x="660" y="572"/>
                </a:lnTo>
                <a:lnTo>
                  <a:pt x="661" y="572"/>
                </a:lnTo>
                <a:lnTo>
                  <a:pt x="661" y="572"/>
                </a:lnTo>
                <a:lnTo>
                  <a:pt x="661" y="572"/>
                </a:lnTo>
                <a:lnTo>
                  <a:pt x="661" y="572"/>
                </a:lnTo>
                <a:lnTo>
                  <a:pt x="661" y="572"/>
                </a:lnTo>
                <a:lnTo>
                  <a:pt x="661" y="572"/>
                </a:lnTo>
                <a:lnTo>
                  <a:pt x="661" y="572"/>
                </a:lnTo>
                <a:lnTo>
                  <a:pt x="661" y="572"/>
                </a:lnTo>
                <a:lnTo>
                  <a:pt x="661" y="572"/>
                </a:lnTo>
                <a:lnTo>
                  <a:pt x="661" y="572"/>
                </a:lnTo>
                <a:lnTo>
                  <a:pt x="662" y="572"/>
                </a:lnTo>
                <a:lnTo>
                  <a:pt x="662" y="572"/>
                </a:lnTo>
                <a:lnTo>
                  <a:pt x="662" y="572"/>
                </a:lnTo>
                <a:lnTo>
                  <a:pt x="662" y="572"/>
                </a:lnTo>
                <a:lnTo>
                  <a:pt x="662" y="572"/>
                </a:lnTo>
                <a:lnTo>
                  <a:pt x="662" y="572"/>
                </a:lnTo>
                <a:lnTo>
                  <a:pt x="662" y="572"/>
                </a:lnTo>
                <a:lnTo>
                  <a:pt x="662" y="572"/>
                </a:lnTo>
                <a:lnTo>
                  <a:pt x="662" y="572"/>
                </a:lnTo>
                <a:lnTo>
                  <a:pt x="662" y="572"/>
                </a:lnTo>
                <a:lnTo>
                  <a:pt x="662" y="572"/>
                </a:lnTo>
                <a:lnTo>
                  <a:pt x="663" y="572"/>
                </a:lnTo>
                <a:lnTo>
                  <a:pt x="663" y="572"/>
                </a:lnTo>
                <a:lnTo>
                  <a:pt x="663" y="572"/>
                </a:lnTo>
                <a:lnTo>
                  <a:pt x="663" y="572"/>
                </a:lnTo>
                <a:lnTo>
                  <a:pt x="663" y="572"/>
                </a:lnTo>
                <a:lnTo>
                  <a:pt x="663" y="572"/>
                </a:lnTo>
                <a:lnTo>
                  <a:pt x="663" y="572"/>
                </a:lnTo>
                <a:lnTo>
                  <a:pt x="663" y="572"/>
                </a:lnTo>
                <a:lnTo>
                  <a:pt x="663" y="572"/>
                </a:lnTo>
                <a:lnTo>
                  <a:pt x="663" y="572"/>
                </a:lnTo>
                <a:lnTo>
                  <a:pt x="663" y="572"/>
                </a:lnTo>
                <a:lnTo>
                  <a:pt x="664" y="572"/>
                </a:lnTo>
                <a:lnTo>
                  <a:pt x="664" y="572"/>
                </a:lnTo>
                <a:lnTo>
                  <a:pt x="664" y="572"/>
                </a:lnTo>
                <a:lnTo>
                  <a:pt x="664" y="572"/>
                </a:lnTo>
                <a:lnTo>
                  <a:pt x="664" y="572"/>
                </a:lnTo>
                <a:lnTo>
                  <a:pt x="664" y="572"/>
                </a:lnTo>
                <a:lnTo>
                  <a:pt x="664" y="572"/>
                </a:lnTo>
                <a:lnTo>
                  <a:pt x="664" y="572"/>
                </a:lnTo>
                <a:lnTo>
                  <a:pt x="664" y="572"/>
                </a:lnTo>
                <a:lnTo>
                  <a:pt x="664" y="572"/>
                </a:lnTo>
                <a:lnTo>
                  <a:pt x="664" y="572"/>
                </a:lnTo>
                <a:lnTo>
                  <a:pt x="665" y="572"/>
                </a:lnTo>
                <a:lnTo>
                  <a:pt x="665" y="572"/>
                </a:lnTo>
                <a:lnTo>
                  <a:pt x="665" y="572"/>
                </a:lnTo>
                <a:lnTo>
                  <a:pt x="665" y="572"/>
                </a:lnTo>
                <a:lnTo>
                  <a:pt x="665" y="572"/>
                </a:lnTo>
                <a:lnTo>
                  <a:pt x="665" y="572"/>
                </a:lnTo>
                <a:lnTo>
                  <a:pt x="665" y="572"/>
                </a:lnTo>
                <a:lnTo>
                  <a:pt x="665" y="572"/>
                </a:lnTo>
                <a:lnTo>
                  <a:pt x="665" y="572"/>
                </a:lnTo>
                <a:lnTo>
                  <a:pt x="665" y="572"/>
                </a:lnTo>
                <a:lnTo>
                  <a:pt x="665" y="572"/>
                </a:lnTo>
                <a:lnTo>
                  <a:pt x="666" y="572"/>
                </a:lnTo>
                <a:lnTo>
                  <a:pt x="666" y="572"/>
                </a:lnTo>
                <a:lnTo>
                  <a:pt x="666" y="572"/>
                </a:lnTo>
                <a:lnTo>
                  <a:pt x="666" y="572"/>
                </a:lnTo>
                <a:lnTo>
                  <a:pt x="666" y="572"/>
                </a:lnTo>
                <a:lnTo>
                  <a:pt x="666" y="572"/>
                </a:lnTo>
                <a:lnTo>
                  <a:pt x="666" y="572"/>
                </a:lnTo>
                <a:lnTo>
                  <a:pt x="666" y="572"/>
                </a:lnTo>
                <a:lnTo>
                  <a:pt x="666" y="572"/>
                </a:lnTo>
                <a:lnTo>
                  <a:pt x="666" y="572"/>
                </a:lnTo>
                <a:lnTo>
                  <a:pt x="666" y="572"/>
                </a:lnTo>
                <a:lnTo>
                  <a:pt x="667" y="572"/>
                </a:lnTo>
                <a:lnTo>
                  <a:pt x="667" y="572"/>
                </a:lnTo>
                <a:lnTo>
                  <a:pt x="667" y="572"/>
                </a:lnTo>
                <a:lnTo>
                  <a:pt x="667" y="572"/>
                </a:lnTo>
                <a:lnTo>
                  <a:pt x="667" y="572"/>
                </a:lnTo>
                <a:lnTo>
                  <a:pt x="667" y="572"/>
                </a:lnTo>
                <a:lnTo>
                  <a:pt x="667" y="572"/>
                </a:lnTo>
                <a:lnTo>
                  <a:pt x="667" y="572"/>
                </a:lnTo>
                <a:lnTo>
                  <a:pt x="667" y="572"/>
                </a:lnTo>
                <a:lnTo>
                  <a:pt x="667" y="572"/>
                </a:lnTo>
                <a:lnTo>
                  <a:pt x="667" y="572"/>
                </a:lnTo>
                <a:lnTo>
                  <a:pt x="668" y="572"/>
                </a:lnTo>
                <a:lnTo>
                  <a:pt x="668" y="572"/>
                </a:lnTo>
                <a:lnTo>
                  <a:pt x="668" y="572"/>
                </a:lnTo>
                <a:lnTo>
                  <a:pt x="668" y="572"/>
                </a:lnTo>
                <a:lnTo>
                  <a:pt x="668" y="572"/>
                </a:lnTo>
                <a:lnTo>
                  <a:pt x="668" y="572"/>
                </a:lnTo>
                <a:lnTo>
                  <a:pt x="668" y="572"/>
                </a:lnTo>
                <a:lnTo>
                  <a:pt x="668" y="572"/>
                </a:lnTo>
                <a:lnTo>
                  <a:pt x="668" y="572"/>
                </a:lnTo>
                <a:lnTo>
                  <a:pt x="668" y="572"/>
                </a:lnTo>
                <a:lnTo>
                  <a:pt x="668" y="572"/>
                </a:lnTo>
                <a:lnTo>
                  <a:pt x="669" y="572"/>
                </a:lnTo>
                <a:lnTo>
                  <a:pt x="669" y="572"/>
                </a:lnTo>
                <a:lnTo>
                  <a:pt x="669" y="572"/>
                </a:lnTo>
                <a:lnTo>
                  <a:pt x="669" y="572"/>
                </a:lnTo>
                <a:lnTo>
                  <a:pt x="669" y="572"/>
                </a:lnTo>
                <a:lnTo>
                  <a:pt x="669" y="572"/>
                </a:lnTo>
                <a:lnTo>
                  <a:pt x="669" y="572"/>
                </a:lnTo>
                <a:lnTo>
                  <a:pt x="669" y="572"/>
                </a:lnTo>
                <a:lnTo>
                  <a:pt x="669" y="572"/>
                </a:lnTo>
                <a:lnTo>
                  <a:pt x="669" y="572"/>
                </a:lnTo>
                <a:lnTo>
                  <a:pt x="670" y="572"/>
                </a:lnTo>
                <a:lnTo>
                  <a:pt x="670" y="572"/>
                </a:lnTo>
                <a:lnTo>
                  <a:pt x="670" y="572"/>
                </a:lnTo>
                <a:lnTo>
                  <a:pt x="670" y="572"/>
                </a:lnTo>
                <a:lnTo>
                  <a:pt x="670" y="572"/>
                </a:lnTo>
                <a:lnTo>
                  <a:pt x="670" y="572"/>
                </a:lnTo>
                <a:lnTo>
                  <a:pt x="670" y="572"/>
                </a:lnTo>
                <a:lnTo>
                  <a:pt x="670" y="572"/>
                </a:lnTo>
                <a:lnTo>
                  <a:pt x="670" y="572"/>
                </a:lnTo>
                <a:lnTo>
                  <a:pt x="670" y="572"/>
                </a:lnTo>
                <a:lnTo>
                  <a:pt x="670" y="572"/>
                </a:lnTo>
                <a:lnTo>
                  <a:pt x="670" y="572"/>
                </a:lnTo>
                <a:lnTo>
                  <a:pt x="671" y="572"/>
                </a:lnTo>
                <a:lnTo>
                  <a:pt x="671" y="572"/>
                </a:lnTo>
                <a:lnTo>
                  <a:pt x="671" y="572"/>
                </a:lnTo>
                <a:lnTo>
                  <a:pt x="671" y="572"/>
                </a:lnTo>
                <a:lnTo>
                  <a:pt x="671" y="572"/>
                </a:lnTo>
                <a:lnTo>
                  <a:pt x="671" y="572"/>
                </a:lnTo>
                <a:lnTo>
                  <a:pt x="671" y="573"/>
                </a:lnTo>
                <a:lnTo>
                  <a:pt x="671" y="573"/>
                </a:lnTo>
                <a:lnTo>
                  <a:pt x="671" y="573"/>
                </a:lnTo>
                <a:lnTo>
                  <a:pt x="671" y="573"/>
                </a:lnTo>
                <a:lnTo>
                  <a:pt x="672" y="573"/>
                </a:lnTo>
                <a:lnTo>
                  <a:pt x="672" y="573"/>
                </a:lnTo>
                <a:lnTo>
                  <a:pt x="672" y="573"/>
                </a:lnTo>
                <a:lnTo>
                  <a:pt x="672" y="573"/>
                </a:lnTo>
                <a:lnTo>
                  <a:pt x="672" y="573"/>
                </a:lnTo>
                <a:lnTo>
                  <a:pt x="672" y="573"/>
                </a:lnTo>
                <a:lnTo>
                  <a:pt x="672" y="573"/>
                </a:lnTo>
                <a:lnTo>
                  <a:pt x="672" y="573"/>
                </a:lnTo>
                <a:lnTo>
                  <a:pt x="672" y="573"/>
                </a:lnTo>
                <a:lnTo>
                  <a:pt x="672" y="573"/>
                </a:lnTo>
                <a:lnTo>
                  <a:pt x="672" y="573"/>
                </a:lnTo>
                <a:lnTo>
                  <a:pt x="672" y="573"/>
                </a:lnTo>
                <a:lnTo>
                  <a:pt x="673" y="573"/>
                </a:lnTo>
                <a:lnTo>
                  <a:pt x="673" y="573"/>
                </a:lnTo>
                <a:lnTo>
                  <a:pt x="673" y="573"/>
                </a:lnTo>
                <a:lnTo>
                  <a:pt x="673" y="573"/>
                </a:lnTo>
                <a:lnTo>
                  <a:pt x="673" y="573"/>
                </a:lnTo>
                <a:lnTo>
                  <a:pt x="673" y="573"/>
                </a:lnTo>
                <a:lnTo>
                  <a:pt x="673" y="573"/>
                </a:lnTo>
                <a:lnTo>
                  <a:pt x="673" y="573"/>
                </a:lnTo>
                <a:lnTo>
                  <a:pt x="673" y="573"/>
                </a:lnTo>
                <a:lnTo>
                  <a:pt x="673" y="573"/>
                </a:lnTo>
                <a:lnTo>
                  <a:pt x="673" y="573"/>
                </a:lnTo>
                <a:lnTo>
                  <a:pt x="674" y="573"/>
                </a:lnTo>
                <a:lnTo>
                  <a:pt x="674" y="573"/>
                </a:lnTo>
                <a:lnTo>
                  <a:pt x="674" y="573"/>
                </a:lnTo>
                <a:lnTo>
                  <a:pt x="674" y="573"/>
                </a:lnTo>
                <a:lnTo>
                  <a:pt x="674" y="573"/>
                </a:lnTo>
                <a:lnTo>
                  <a:pt x="674" y="573"/>
                </a:lnTo>
                <a:lnTo>
                  <a:pt x="674" y="573"/>
                </a:lnTo>
                <a:lnTo>
                  <a:pt x="674" y="573"/>
                </a:lnTo>
                <a:lnTo>
                  <a:pt x="674" y="573"/>
                </a:lnTo>
                <a:lnTo>
                  <a:pt x="674" y="573"/>
                </a:lnTo>
                <a:lnTo>
                  <a:pt x="674" y="573"/>
                </a:lnTo>
                <a:lnTo>
                  <a:pt x="675" y="573"/>
                </a:lnTo>
                <a:lnTo>
                  <a:pt x="675" y="573"/>
                </a:lnTo>
                <a:lnTo>
                  <a:pt x="675" y="573"/>
                </a:lnTo>
                <a:lnTo>
                  <a:pt x="675" y="573"/>
                </a:lnTo>
                <a:lnTo>
                  <a:pt x="675" y="573"/>
                </a:lnTo>
                <a:lnTo>
                  <a:pt x="675" y="573"/>
                </a:lnTo>
                <a:lnTo>
                  <a:pt x="675" y="573"/>
                </a:lnTo>
                <a:lnTo>
                  <a:pt x="675" y="573"/>
                </a:lnTo>
                <a:lnTo>
                  <a:pt x="675" y="573"/>
                </a:lnTo>
                <a:lnTo>
                  <a:pt x="675" y="573"/>
                </a:lnTo>
                <a:lnTo>
                  <a:pt x="675" y="573"/>
                </a:lnTo>
                <a:lnTo>
                  <a:pt x="676" y="573"/>
                </a:lnTo>
                <a:lnTo>
                  <a:pt x="676" y="573"/>
                </a:lnTo>
                <a:lnTo>
                  <a:pt x="676" y="573"/>
                </a:lnTo>
                <a:lnTo>
                  <a:pt x="676" y="573"/>
                </a:lnTo>
                <a:lnTo>
                  <a:pt x="676" y="573"/>
                </a:lnTo>
                <a:lnTo>
                  <a:pt x="676" y="573"/>
                </a:lnTo>
                <a:lnTo>
                  <a:pt x="676" y="573"/>
                </a:lnTo>
                <a:lnTo>
                  <a:pt x="676" y="573"/>
                </a:lnTo>
                <a:lnTo>
                  <a:pt x="676" y="573"/>
                </a:lnTo>
                <a:lnTo>
                  <a:pt x="676" y="573"/>
                </a:lnTo>
                <a:lnTo>
                  <a:pt x="676" y="573"/>
                </a:lnTo>
                <a:lnTo>
                  <a:pt x="677" y="573"/>
                </a:lnTo>
                <a:lnTo>
                  <a:pt x="677" y="573"/>
                </a:lnTo>
                <a:lnTo>
                  <a:pt x="677" y="573"/>
                </a:lnTo>
                <a:lnTo>
                  <a:pt x="677" y="573"/>
                </a:lnTo>
                <a:lnTo>
                  <a:pt x="677" y="573"/>
                </a:lnTo>
                <a:lnTo>
                  <a:pt x="677" y="573"/>
                </a:lnTo>
                <a:lnTo>
                  <a:pt x="677" y="573"/>
                </a:lnTo>
                <a:lnTo>
                  <a:pt x="677" y="573"/>
                </a:lnTo>
                <a:lnTo>
                  <a:pt x="677" y="573"/>
                </a:lnTo>
                <a:lnTo>
                  <a:pt x="677" y="573"/>
                </a:lnTo>
                <a:lnTo>
                  <a:pt x="677" y="573"/>
                </a:lnTo>
                <a:lnTo>
                  <a:pt x="678" y="573"/>
                </a:lnTo>
                <a:lnTo>
                  <a:pt x="678" y="573"/>
                </a:lnTo>
                <a:lnTo>
                  <a:pt x="678" y="573"/>
                </a:lnTo>
                <a:lnTo>
                  <a:pt x="678" y="573"/>
                </a:lnTo>
                <a:lnTo>
                  <a:pt x="678" y="573"/>
                </a:lnTo>
                <a:lnTo>
                  <a:pt x="678" y="573"/>
                </a:lnTo>
                <a:lnTo>
                  <a:pt x="678" y="573"/>
                </a:lnTo>
                <a:lnTo>
                  <a:pt x="678" y="573"/>
                </a:lnTo>
                <a:lnTo>
                  <a:pt x="678" y="573"/>
                </a:lnTo>
                <a:lnTo>
                  <a:pt x="678" y="573"/>
                </a:lnTo>
                <a:lnTo>
                  <a:pt x="678" y="573"/>
                </a:lnTo>
                <a:lnTo>
                  <a:pt x="679" y="573"/>
                </a:lnTo>
                <a:lnTo>
                  <a:pt x="679" y="573"/>
                </a:lnTo>
                <a:lnTo>
                  <a:pt x="679" y="573"/>
                </a:lnTo>
                <a:lnTo>
                  <a:pt x="679" y="573"/>
                </a:lnTo>
                <a:lnTo>
                  <a:pt x="679" y="573"/>
                </a:lnTo>
                <a:lnTo>
                  <a:pt x="679" y="573"/>
                </a:lnTo>
                <a:lnTo>
                  <a:pt x="679" y="573"/>
                </a:lnTo>
                <a:lnTo>
                  <a:pt x="679" y="573"/>
                </a:lnTo>
                <a:lnTo>
                  <a:pt x="679" y="573"/>
                </a:lnTo>
                <a:lnTo>
                  <a:pt x="679" y="573"/>
                </a:lnTo>
                <a:lnTo>
                  <a:pt x="679" y="573"/>
                </a:lnTo>
                <a:lnTo>
                  <a:pt x="680" y="573"/>
                </a:lnTo>
                <a:lnTo>
                  <a:pt x="680" y="573"/>
                </a:lnTo>
                <a:lnTo>
                  <a:pt x="680" y="573"/>
                </a:lnTo>
                <a:lnTo>
                  <a:pt x="680" y="573"/>
                </a:lnTo>
                <a:lnTo>
                  <a:pt x="680" y="573"/>
                </a:lnTo>
                <a:lnTo>
                  <a:pt x="680" y="573"/>
                </a:lnTo>
                <a:lnTo>
                  <a:pt x="680" y="573"/>
                </a:lnTo>
                <a:lnTo>
                  <a:pt x="680" y="573"/>
                </a:lnTo>
                <a:lnTo>
                  <a:pt x="680" y="573"/>
                </a:lnTo>
                <a:lnTo>
                  <a:pt x="680" y="573"/>
                </a:lnTo>
                <a:lnTo>
                  <a:pt x="681" y="573"/>
                </a:lnTo>
                <a:lnTo>
                  <a:pt x="681" y="573"/>
                </a:lnTo>
                <a:lnTo>
                  <a:pt x="681" y="573"/>
                </a:lnTo>
                <a:lnTo>
                  <a:pt x="681" y="573"/>
                </a:lnTo>
                <a:lnTo>
                  <a:pt x="681" y="573"/>
                </a:lnTo>
                <a:lnTo>
                  <a:pt x="681" y="573"/>
                </a:lnTo>
                <a:lnTo>
                  <a:pt x="681" y="573"/>
                </a:lnTo>
                <a:lnTo>
                  <a:pt x="681" y="573"/>
                </a:lnTo>
                <a:lnTo>
                  <a:pt x="681" y="573"/>
                </a:lnTo>
                <a:lnTo>
                  <a:pt x="681" y="573"/>
                </a:lnTo>
                <a:lnTo>
                  <a:pt x="681" y="573"/>
                </a:lnTo>
                <a:lnTo>
                  <a:pt x="681" y="573"/>
                </a:lnTo>
                <a:lnTo>
                  <a:pt x="682" y="573"/>
                </a:lnTo>
                <a:lnTo>
                  <a:pt x="682" y="573"/>
                </a:lnTo>
                <a:lnTo>
                  <a:pt x="682" y="573"/>
                </a:lnTo>
                <a:lnTo>
                  <a:pt x="682" y="573"/>
                </a:lnTo>
                <a:lnTo>
                  <a:pt x="682" y="573"/>
                </a:lnTo>
                <a:lnTo>
                  <a:pt x="682" y="573"/>
                </a:lnTo>
                <a:lnTo>
                  <a:pt x="682" y="573"/>
                </a:lnTo>
                <a:lnTo>
                  <a:pt x="682" y="573"/>
                </a:lnTo>
                <a:lnTo>
                  <a:pt x="682" y="573"/>
                </a:lnTo>
                <a:lnTo>
                  <a:pt x="682" y="573"/>
                </a:lnTo>
                <a:lnTo>
                  <a:pt x="683" y="573"/>
                </a:lnTo>
                <a:lnTo>
                  <a:pt x="683" y="573"/>
                </a:lnTo>
                <a:lnTo>
                  <a:pt x="683" y="573"/>
                </a:lnTo>
                <a:lnTo>
                  <a:pt x="683" y="573"/>
                </a:lnTo>
                <a:lnTo>
                  <a:pt x="683" y="573"/>
                </a:lnTo>
                <a:lnTo>
                  <a:pt x="683" y="573"/>
                </a:lnTo>
                <a:lnTo>
                  <a:pt x="683" y="573"/>
                </a:lnTo>
                <a:lnTo>
                  <a:pt x="683" y="573"/>
                </a:lnTo>
                <a:lnTo>
                  <a:pt x="683" y="573"/>
                </a:lnTo>
                <a:lnTo>
                  <a:pt x="683" y="573"/>
                </a:lnTo>
                <a:lnTo>
                  <a:pt x="683" y="573"/>
                </a:lnTo>
                <a:lnTo>
                  <a:pt x="683" y="573"/>
                </a:lnTo>
                <a:lnTo>
                  <a:pt x="684" y="573"/>
                </a:lnTo>
                <a:lnTo>
                  <a:pt x="684" y="573"/>
                </a:lnTo>
                <a:lnTo>
                  <a:pt x="684" y="573"/>
                </a:lnTo>
                <a:lnTo>
                  <a:pt x="684" y="573"/>
                </a:lnTo>
                <a:lnTo>
                  <a:pt x="684" y="573"/>
                </a:lnTo>
                <a:lnTo>
                  <a:pt x="684" y="573"/>
                </a:lnTo>
                <a:lnTo>
                  <a:pt x="684" y="573"/>
                </a:lnTo>
                <a:lnTo>
                  <a:pt x="684" y="573"/>
                </a:lnTo>
                <a:lnTo>
                  <a:pt x="684" y="573"/>
                </a:lnTo>
                <a:lnTo>
                  <a:pt x="684" y="573"/>
                </a:lnTo>
                <a:lnTo>
                  <a:pt x="685" y="573"/>
                </a:lnTo>
                <a:lnTo>
                  <a:pt x="685" y="573"/>
                </a:lnTo>
                <a:lnTo>
                  <a:pt x="685" y="573"/>
                </a:lnTo>
                <a:lnTo>
                  <a:pt x="685" y="573"/>
                </a:lnTo>
                <a:lnTo>
                  <a:pt x="685" y="573"/>
                </a:lnTo>
                <a:lnTo>
                  <a:pt x="685" y="573"/>
                </a:lnTo>
                <a:lnTo>
                  <a:pt x="685" y="573"/>
                </a:lnTo>
                <a:lnTo>
                  <a:pt x="685" y="573"/>
                </a:lnTo>
                <a:lnTo>
                  <a:pt x="685" y="573"/>
                </a:lnTo>
                <a:lnTo>
                  <a:pt x="685" y="573"/>
                </a:lnTo>
                <a:lnTo>
                  <a:pt x="685" y="573"/>
                </a:lnTo>
                <a:lnTo>
                  <a:pt x="685" y="573"/>
                </a:lnTo>
                <a:lnTo>
                  <a:pt x="686" y="573"/>
                </a:lnTo>
                <a:lnTo>
                  <a:pt x="686" y="573"/>
                </a:lnTo>
                <a:lnTo>
                  <a:pt x="686" y="573"/>
                </a:lnTo>
                <a:lnTo>
                  <a:pt x="686" y="573"/>
                </a:lnTo>
                <a:lnTo>
                  <a:pt x="686" y="573"/>
                </a:lnTo>
                <a:lnTo>
                  <a:pt x="686" y="573"/>
                </a:lnTo>
                <a:lnTo>
                  <a:pt x="686" y="573"/>
                </a:lnTo>
                <a:lnTo>
                  <a:pt x="686" y="573"/>
                </a:lnTo>
                <a:lnTo>
                  <a:pt x="686" y="573"/>
                </a:lnTo>
                <a:lnTo>
                  <a:pt x="686" y="573"/>
                </a:lnTo>
                <a:lnTo>
                  <a:pt x="686" y="573"/>
                </a:lnTo>
                <a:lnTo>
                  <a:pt x="687" y="573"/>
                </a:lnTo>
                <a:lnTo>
                  <a:pt x="687" y="573"/>
                </a:lnTo>
                <a:lnTo>
                  <a:pt x="687" y="573"/>
                </a:lnTo>
                <a:lnTo>
                  <a:pt x="687" y="573"/>
                </a:lnTo>
                <a:lnTo>
                  <a:pt x="687" y="573"/>
                </a:lnTo>
                <a:lnTo>
                  <a:pt x="687" y="573"/>
                </a:lnTo>
                <a:lnTo>
                  <a:pt x="687" y="573"/>
                </a:lnTo>
                <a:lnTo>
                  <a:pt x="687" y="573"/>
                </a:lnTo>
                <a:lnTo>
                  <a:pt x="687" y="573"/>
                </a:lnTo>
                <a:lnTo>
                  <a:pt x="687" y="573"/>
                </a:lnTo>
                <a:lnTo>
                  <a:pt x="687" y="573"/>
                </a:lnTo>
                <a:lnTo>
                  <a:pt x="688" y="573"/>
                </a:lnTo>
                <a:lnTo>
                  <a:pt x="688" y="573"/>
                </a:lnTo>
                <a:lnTo>
                  <a:pt x="688" y="573"/>
                </a:lnTo>
                <a:lnTo>
                  <a:pt x="688" y="573"/>
                </a:lnTo>
                <a:lnTo>
                  <a:pt x="688" y="573"/>
                </a:lnTo>
                <a:lnTo>
                  <a:pt x="688" y="573"/>
                </a:lnTo>
                <a:lnTo>
                  <a:pt x="688" y="573"/>
                </a:lnTo>
                <a:lnTo>
                  <a:pt x="688" y="573"/>
                </a:lnTo>
                <a:lnTo>
                  <a:pt x="688" y="573"/>
                </a:lnTo>
                <a:lnTo>
                  <a:pt x="688" y="573"/>
                </a:lnTo>
                <a:lnTo>
                  <a:pt x="688" y="573"/>
                </a:lnTo>
                <a:lnTo>
                  <a:pt x="689" y="573"/>
                </a:lnTo>
                <a:lnTo>
                  <a:pt x="689" y="573"/>
                </a:lnTo>
                <a:lnTo>
                  <a:pt x="689" y="573"/>
                </a:lnTo>
                <a:lnTo>
                  <a:pt x="689" y="573"/>
                </a:lnTo>
                <a:lnTo>
                  <a:pt x="689" y="573"/>
                </a:lnTo>
                <a:lnTo>
                  <a:pt x="689" y="573"/>
                </a:lnTo>
                <a:lnTo>
                  <a:pt x="689" y="573"/>
                </a:lnTo>
                <a:lnTo>
                  <a:pt x="689" y="573"/>
                </a:lnTo>
                <a:lnTo>
                  <a:pt x="689" y="573"/>
                </a:lnTo>
                <a:lnTo>
                  <a:pt x="689" y="573"/>
                </a:lnTo>
                <a:lnTo>
                  <a:pt x="689" y="573"/>
                </a:lnTo>
                <a:lnTo>
                  <a:pt x="690" y="573"/>
                </a:lnTo>
                <a:lnTo>
                  <a:pt x="690" y="573"/>
                </a:lnTo>
                <a:lnTo>
                  <a:pt x="690" y="573"/>
                </a:lnTo>
                <a:lnTo>
                  <a:pt x="690" y="573"/>
                </a:lnTo>
                <a:lnTo>
                  <a:pt x="690" y="573"/>
                </a:lnTo>
                <a:lnTo>
                  <a:pt x="690" y="573"/>
                </a:lnTo>
                <a:lnTo>
                  <a:pt x="690" y="573"/>
                </a:lnTo>
                <a:lnTo>
                  <a:pt x="690" y="573"/>
                </a:lnTo>
                <a:lnTo>
                  <a:pt x="690" y="573"/>
                </a:lnTo>
                <a:lnTo>
                  <a:pt x="690" y="573"/>
                </a:lnTo>
                <a:lnTo>
                  <a:pt x="690" y="573"/>
                </a:lnTo>
                <a:lnTo>
                  <a:pt x="691" y="573"/>
                </a:lnTo>
                <a:lnTo>
                  <a:pt x="691" y="573"/>
                </a:lnTo>
                <a:lnTo>
                  <a:pt x="691" y="574"/>
                </a:lnTo>
                <a:lnTo>
                  <a:pt x="691" y="574"/>
                </a:lnTo>
                <a:lnTo>
                  <a:pt x="691" y="574"/>
                </a:lnTo>
                <a:lnTo>
                  <a:pt x="691" y="574"/>
                </a:lnTo>
                <a:lnTo>
                  <a:pt x="691" y="574"/>
                </a:lnTo>
                <a:lnTo>
                  <a:pt x="691" y="574"/>
                </a:lnTo>
                <a:lnTo>
                  <a:pt x="691" y="574"/>
                </a:lnTo>
                <a:lnTo>
                  <a:pt x="691"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3" y="574"/>
                </a:lnTo>
                <a:lnTo>
                  <a:pt x="693" y="574"/>
                </a:lnTo>
                <a:lnTo>
                  <a:pt x="693" y="574"/>
                </a:lnTo>
                <a:lnTo>
                  <a:pt x="693" y="574"/>
                </a:lnTo>
                <a:lnTo>
                  <a:pt x="693" y="574"/>
                </a:lnTo>
                <a:lnTo>
                  <a:pt x="693" y="574"/>
                </a:lnTo>
                <a:lnTo>
                  <a:pt x="693" y="574"/>
                </a:lnTo>
                <a:lnTo>
                  <a:pt x="693" y="574"/>
                </a:lnTo>
                <a:lnTo>
                  <a:pt x="693" y="574"/>
                </a:lnTo>
                <a:lnTo>
                  <a:pt x="693"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5" y="574"/>
                </a:lnTo>
                <a:lnTo>
                  <a:pt x="695" y="574"/>
                </a:lnTo>
                <a:lnTo>
                  <a:pt x="695" y="574"/>
                </a:lnTo>
                <a:lnTo>
                  <a:pt x="695" y="574"/>
                </a:lnTo>
                <a:lnTo>
                  <a:pt x="695" y="574"/>
                </a:lnTo>
                <a:lnTo>
                  <a:pt x="695" y="574"/>
                </a:lnTo>
                <a:lnTo>
                  <a:pt x="695" y="574"/>
                </a:lnTo>
                <a:lnTo>
                  <a:pt x="695" y="574"/>
                </a:lnTo>
                <a:lnTo>
                  <a:pt x="695" y="574"/>
                </a:lnTo>
                <a:lnTo>
                  <a:pt x="695"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7" y="574"/>
                </a:lnTo>
                <a:lnTo>
                  <a:pt x="697" y="574"/>
                </a:lnTo>
                <a:lnTo>
                  <a:pt x="697" y="574"/>
                </a:lnTo>
                <a:lnTo>
                  <a:pt x="697" y="574"/>
                </a:lnTo>
                <a:lnTo>
                  <a:pt x="697" y="574"/>
                </a:lnTo>
                <a:lnTo>
                  <a:pt x="697" y="574"/>
                </a:lnTo>
                <a:lnTo>
                  <a:pt x="697" y="574"/>
                </a:lnTo>
                <a:lnTo>
                  <a:pt x="697" y="574"/>
                </a:lnTo>
                <a:lnTo>
                  <a:pt x="697" y="574"/>
                </a:lnTo>
                <a:lnTo>
                  <a:pt x="697"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9" y="574"/>
                </a:lnTo>
                <a:lnTo>
                  <a:pt x="699" y="574"/>
                </a:lnTo>
                <a:lnTo>
                  <a:pt x="699" y="574"/>
                </a:lnTo>
                <a:lnTo>
                  <a:pt x="699" y="574"/>
                </a:lnTo>
                <a:lnTo>
                  <a:pt x="699" y="574"/>
                </a:lnTo>
                <a:lnTo>
                  <a:pt x="699" y="574"/>
                </a:lnTo>
                <a:lnTo>
                  <a:pt x="699" y="574"/>
                </a:lnTo>
                <a:lnTo>
                  <a:pt x="699" y="574"/>
                </a:lnTo>
                <a:lnTo>
                  <a:pt x="699" y="574"/>
                </a:lnTo>
                <a:lnTo>
                  <a:pt x="699" y="574"/>
                </a:lnTo>
                <a:lnTo>
                  <a:pt x="700" y="574"/>
                </a:lnTo>
                <a:lnTo>
                  <a:pt x="700" y="574"/>
                </a:lnTo>
                <a:lnTo>
                  <a:pt x="700" y="574"/>
                </a:lnTo>
                <a:lnTo>
                  <a:pt x="700" y="574"/>
                </a:lnTo>
                <a:lnTo>
                  <a:pt x="700" y="574"/>
                </a:lnTo>
                <a:lnTo>
                  <a:pt x="700" y="574"/>
                </a:lnTo>
                <a:lnTo>
                  <a:pt x="700" y="574"/>
                </a:lnTo>
                <a:lnTo>
                  <a:pt x="700" y="574"/>
                </a:lnTo>
                <a:lnTo>
                  <a:pt x="700" y="574"/>
                </a:lnTo>
                <a:lnTo>
                  <a:pt x="700" y="574"/>
                </a:lnTo>
                <a:lnTo>
                  <a:pt x="700"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2" y="574"/>
                </a:lnTo>
                <a:lnTo>
                  <a:pt x="702" y="574"/>
                </a:lnTo>
                <a:lnTo>
                  <a:pt x="702" y="574"/>
                </a:lnTo>
                <a:lnTo>
                  <a:pt x="702" y="574"/>
                </a:lnTo>
                <a:lnTo>
                  <a:pt x="702" y="574"/>
                </a:lnTo>
                <a:lnTo>
                  <a:pt x="702" y="574"/>
                </a:lnTo>
                <a:lnTo>
                  <a:pt x="702" y="574"/>
                </a:lnTo>
                <a:lnTo>
                  <a:pt x="702" y="574"/>
                </a:lnTo>
                <a:lnTo>
                  <a:pt x="702" y="574"/>
                </a:lnTo>
                <a:lnTo>
                  <a:pt x="702"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4" y="574"/>
                </a:lnTo>
                <a:lnTo>
                  <a:pt x="704" y="574"/>
                </a:lnTo>
                <a:lnTo>
                  <a:pt x="704" y="574"/>
                </a:lnTo>
                <a:lnTo>
                  <a:pt x="704" y="574"/>
                </a:lnTo>
                <a:lnTo>
                  <a:pt x="704" y="574"/>
                </a:lnTo>
                <a:lnTo>
                  <a:pt x="704" y="574"/>
                </a:lnTo>
                <a:lnTo>
                  <a:pt x="704" y="574"/>
                </a:lnTo>
                <a:lnTo>
                  <a:pt x="704" y="574"/>
                </a:lnTo>
                <a:lnTo>
                  <a:pt x="704" y="574"/>
                </a:lnTo>
                <a:lnTo>
                  <a:pt x="704"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6" y="574"/>
                </a:lnTo>
                <a:lnTo>
                  <a:pt x="706" y="574"/>
                </a:lnTo>
                <a:lnTo>
                  <a:pt x="706" y="574"/>
                </a:lnTo>
                <a:lnTo>
                  <a:pt x="706" y="574"/>
                </a:lnTo>
                <a:lnTo>
                  <a:pt x="706" y="574"/>
                </a:lnTo>
                <a:lnTo>
                  <a:pt x="706" y="574"/>
                </a:lnTo>
                <a:lnTo>
                  <a:pt x="706" y="574"/>
                </a:lnTo>
                <a:lnTo>
                  <a:pt x="706" y="574"/>
                </a:lnTo>
                <a:lnTo>
                  <a:pt x="706" y="574"/>
                </a:lnTo>
                <a:lnTo>
                  <a:pt x="706"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8" y="574"/>
                </a:lnTo>
                <a:lnTo>
                  <a:pt x="708" y="574"/>
                </a:lnTo>
                <a:lnTo>
                  <a:pt x="708" y="574"/>
                </a:lnTo>
                <a:lnTo>
                  <a:pt x="708" y="574"/>
                </a:lnTo>
                <a:lnTo>
                  <a:pt x="708" y="574"/>
                </a:lnTo>
                <a:lnTo>
                  <a:pt x="708" y="574"/>
                </a:lnTo>
                <a:lnTo>
                  <a:pt x="708" y="574"/>
                </a:lnTo>
                <a:lnTo>
                  <a:pt x="708" y="574"/>
                </a:lnTo>
                <a:lnTo>
                  <a:pt x="708" y="574"/>
                </a:lnTo>
                <a:lnTo>
                  <a:pt x="708"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10" y="574"/>
                </a:lnTo>
                <a:lnTo>
                  <a:pt x="710" y="574"/>
                </a:lnTo>
                <a:lnTo>
                  <a:pt x="710" y="574"/>
                </a:lnTo>
                <a:lnTo>
                  <a:pt x="710" y="574"/>
                </a:lnTo>
                <a:lnTo>
                  <a:pt x="710" y="574"/>
                </a:lnTo>
                <a:lnTo>
                  <a:pt x="710" y="574"/>
                </a:lnTo>
                <a:lnTo>
                  <a:pt x="710" y="574"/>
                </a:lnTo>
                <a:lnTo>
                  <a:pt x="710" y="574"/>
                </a:lnTo>
                <a:lnTo>
                  <a:pt x="710" y="574"/>
                </a:lnTo>
                <a:lnTo>
                  <a:pt x="710" y="574"/>
                </a:lnTo>
                <a:lnTo>
                  <a:pt x="711" y="574"/>
                </a:lnTo>
                <a:lnTo>
                  <a:pt x="711" y="574"/>
                </a:lnTo>
                <a:lnTo>
                  <a:pt x="711" y="574"/>
                </a:lnTo>
                <a:lnTo>
                  <a:pt x="711" y="574"/>
                </a:lnTo>
                <a:lnTo>
                  <a:pt x="711" y="574"/>
                </a:lnTo>
                <a:lnTo>
                  <a:pt x="711" y="574"/>
                </a:lnTo>
                <a:lnTo>
                  <a:pt x="711" y="574"/>
                </a:lnTo>
                <a:lnTo>
                  <a:pt x="711" y="574"/>
                </a:lnTo>
                <a:lnTo>
                  <a:pt x="711" y="574"/>
                </a:lnTo>
                <a:lnTo>
                  <a:pt x="711" y="574"/>
                </a:lnTo>
                <a:lnTo>
                  <a:pt x="711" y="574"/>
                </a:lnTo>
                <a:lnTo>
                  <a:pt x="712" y="574"/>
                </a:lnTo>
                <a:lnTo>
                  <a:pt x="712" y="574"/>
                </a:lnTo>
                <a:lnTo>
                  <a:pt x="712" y="574"/>
                </a:lnTo>
                <a:lnTo>
                  <a:pt x="712" y="574"/>
                </a:lnTo>
                <a:lnTo>
                  <a:pt x="712" y="574"/>
                </a:lnTo>
                <a:lnTo>
                  <a:pt x="712" y="574"/>
                </a:lnTo>
                <a:lnTo>
                  <a:pt x="712" y="574"/>
                </a:lnTo>
                <a:lnTo>
                  <a:pt x="712" y="574"/>
                </a:lnTo>
                <a:lnTo>
                  <a:pt x="712" y="574"/>
                </a:lnTo>
                <a:lnTo>
                  <a:pt x="712" y="574"/>
                </a:lnTo>
                <a:lnTo>
                  <a:pt x="712" y="574"/>
                </a:lnTo>
                <a:lnTo>
                  <a:pt x="713" y="574"/>
                </a:lnTo>
                <a:lnTo>
                  <a:pt x="713" y="574"/>
                </a:lnTo>
                <a:lnTo>
                  <a:pt x="713" y="574"/>
                </a:lnTo>
                <a:lnTo>
                  <a:pt x="713" y="574"/>
                </a:lnTo>
                <a:lnTo>
                  <a:pt x="713" y="574"/>
                </a:lnTo>
                <a:lnTo>
                  <a:pt x="713" y="574"/>
                </a:lnTo>
                <a:lnTo>
                  <a:pt x="713" y="574"/>
                </a:lnTo>
                <a:lnTo>
                  <a:pt x="713" y="574"/>
                </a:lnTo>
                <a:lnTo>
                  <a:pt x="713" y="574"/>
                </a:lnTo>
                <a:lnTo>
                  <a:pt x="713" y="574"/>
                </a:lnTo>
                <a:lnTo>
                  <a:pt x="713" y="574"/>
                </a:lnTo>
                <a:lnTo>
                  <a:pt x="714" y="574"/>
                </a:lnTo>
                <a:lnTo>
                  <a:pt x="714" y="574"/>
                </a:lnTo>
                <a:lnTo>
                  <a:pt x="714" y="574"/>
                </a:lnTo>
                <a:lnTo>
                  <a:pt x="714" y="574"/>
                </a:lnTo>
                <a:lnTo>
                  <a:pt x="714" y="574"/>
                </a:lnTo>
                <a:lnTo>
                  <a:pt x="714" y="574"/>
                </a:lnTo>
                <a:lnTo>
                  <a:pt x="714" y="574"/>
                </a:lnTo>
                <a:lnTo>
                  <a:pt x="714" y="574"/>
                </a:lnTo>
                <a:lnTo>
                  <a:pt x="714" y="574"/>
                </a:lnTo>
                <a:lnTo>
                  <a:pt x="714" y="574"/>
                </a:lnTo>
                <a:lnTo>
                  <a:pt x="714" y="574"/>
                </a:lnTo>
                <a:lnTo>
                  <a:pt x="715" y="574"/>
                </a:lnTo>
                <a:lnTo>
                  <a:pt x="715" y="574"/>
                </a:lnTo>
                <a:lnTo>
                  <a:pt x="715" y="574"/>
                </a:lnTo>
                <a:lnTo>
                  <a:pt x="715" y="574"/>
                </a:lnTo>
                <a:lnTo>
                  <a:pt x="715" y="574"/>
                </a:lnTo>
                <a:lnTo>
                  <a:pt x="715" y="574"/>
                </a:lnTo>
                <a:lnTo>
                  <a:pt x="715" y="574"/>
                </a:lnTo>
                <a:lnTo>
                  <a:pt x="715" y="574"/>
                </a:lnTo>
                <a:lnTo>
                  <a:pt x="715" y="574"/>
                </a:lnTo>
                <a:lnTo>
                  <a:pt x="715" y="574"/>
                </a:lnTo>
                <a:lnTo>
                  <a:pt x="715"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7" y="574"/>
                </a:lnTo>
                <a:lnTo>
                  <a:pt x="717" y="574"/>
                </a:lnTo>
                <a:lnTo>
                  <a:pt x="717" y="574"/>
                </a:lnTo>
                <a:lnTo>
                  <a:pt x="717" y="574"/>
                </a:lnTo>
                <a:lnTo>
                  <a:pt x="717" y="574"/>
                </a:lnTo>
                <a:lnTo>
                  <a:pt x="717" y="574"/>
                </a:lnTo>
                <a:lnTo>
                  <a:pt x="717" y="574"/>
                </a:lnTo>
                <a:lnTo>
                  <a:pt x="717" y="574"/>
                </a:lnTo>
                <a:lnTo>
                  <a:pt x="717" y="574"/>
                </a:lnTo>
                <a:lnTo>
                  <a:pt x="717"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9" y="574"/>
                </a:lnTo>
                <a:lnTo>
                  <a:pt x="719" y="574"/>
                </a:lnTo>
                <a:lnTo>
                  <a:pt x="719" y="574"/>
                </a:lnTo>
                <a:lnTo>
                  <a:pt x="719" y="574"/>
                </a:lnTo>
                <a:lnTo>
                  <a:pt x="719" y="574"/>
                </a:lnTo>
                <a:lnTo>
                  <a:pt x="719" y="574"/>
                </a:lnTo>
                <a:lnTo>
                  <a:pt x="719" y="574"/>
                </a:lnTo>
                <a:lnTo>
                  <a:pt x="719" y="574"/>
                </a:lnTo>
                <a:lnTo>
                  <a:pt x="719" y="574"/>
                </a:lnTo>
                <a:lnTo>
                  <a:pt x="719"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1" y="574"/>
                </a:lnTo>
                <a:lnTo>
                  <a:pt x="721" y="574"/>
                </a:lnTo>
                <a:lnTo>
                  <a:pt x="721" y="574"/>
                </a:lnTo>
                <a:lnTo>
                  <a:pt x="721" y="574"/>
                </a:lnTo>
                <a:lnTo>
                  <a:pt x="721" y="574"/>
                </a:lnTo>
                <a:lnTo>
                  <a:pt x="721" y="574"/>
                </a:lnTo>
                <a:lnTo>
                  <a:pt x="721" y="574"/>
                </a:lnTo>
                <a:lnTo>
                  <a:pt x="721" y="574"/>
                </a:lnTo>
                <a:lnTo>
                  <a:pt x="721" y="574"/>
                </a:lnTo>
                <a:lnTo>
                  <a:pt x="721" y="574"/>
                </a:lnTo>
                <a:lnTo>
                  <a:pt x="722" y="574"/>
                </a:lnTo>
                <a:lnTo>
                  <a:pt x="722" y="574"/>
                </a:lnTo>
                <a:lnTo>
                  <a:pt x="722" y="574"/>
                </a:lnTo>
                <a:lnTo>
                  <a:pt x="722" y="574"/>
                </a:lnTo>
                <a:lnTo>
                  <a:pt x="722" y="574"/>
                </a:lnTo>
                <a:lnTo>
                  <a:pt x="722" y="574"/>
                </a:lnTo>
                <a:lnTo>
                  <a:pt x="722" y="574"/>
                </a:lnTo>
                <a:lnTo>
                  <a:pt x="722" y="574"/>
                </a:lnTo>
                <a:lnTo>
                  <a:pt x="722" y="574"/>
                </a:lnTo>
                <a:lnTo>
                  <a:pt x="722" y="574"/>
                </a:lnTo>
                <a:lnTo>
                  <a:pt x="722" y="574"/>
                </a:lnTo>
                <a:lnTo>
                  <a:pt x="723" y="574"/>
                </a:lnTo>
                <a:lnTo>
                  <a:pt x="723" y="574"/>
                </a:lnTo>
                <a:lnTo>
                  <a:pt x="723" y="574"/>
                </a:lnTo>
                <a:lnTo>
                  <a:pt x="723" y="574"/>
                </a:lnTo>
                <a:lnTo>
                  <a:pt x="723" y="574"/>
                </a:lnTo>
                <a:lnTo>
                  <a:pt x="723" y="574"/>
                </a:lnTo>
                <a:lnTo>
                  <a:pt x="723" y="574"/>
                </a:lnTo>
                <a:lnTo>
                  <a:pt x="723" y="574"/>
                </a:lnTo>
                <a:lnTo>
                  <a:pt x="723" y="574"/>
                </a:lnTo>
                <a:lnTo>
                  <a:pt x="723" y="574"/>
                </a:lnTo>
                <a:lnTo>
                  <a:pt x="723" y="574"/>
                </a:lnTo>
                <a:lnTo>
                  <a:pt x="724" y="574"/>
                </a:lnTo>
                <a:lnTo>
                  <a:pt x="724" y="574"/>
                </a:lnTo>
                <a:lnTo>
                  <a:pt x="724" y="574"/>
                </a:lnTo>
                <a:lnTo>
                  <a:pt x="724" y="574"/>
                </a:lnTo>
                <a:lnTo>
                  <a:pt x="724" y="574"/>
                </a:lnTo>
                <a:lnTo>
                  <a:pt x="724" y="574"/>
                </a:lnTo>
                <a:lnTo>
                  <a:pt x="724" y="574"/>
                </a:lnTo>
                <a:lnTo>
                  <a:pt x="724" y="574"/>
                </a:lnTo>
                <a:lnTo>
                  <a:pt x="724" y="574"/>
                </a:lnTo>
                <a:lnTo>
                  <a:pt x="724" y="574"/>
                </a:lnTo>
                <a:lnTo>
                  <a:pt x="724" y="574"/>
                </a:lnTo>
                <a:lnTo>
                  <a:pt x="725" y="574"/>
                </a:lnTo>
                <a:lnTo>
                  <a:pt x="725" y="574"/>
                </a:lnTo>
                <a:lnTo>
                  <a:pt x="725" y="574"/>
                </a:lnTo>
                <a:lnTo>
                  <a:pt x="725" y="574"/>
                </a:lnTo>
                <a:lnTo>
                  <a:pt x="725" y="574"/>
                </a:lnTo>
                <a:lnTo>
                  <a:pt x="725" y="574"/>
                </a:lnTo>
                <a:lnTo>
                  <a:pt x="725" y="574"/>
                </a:lnTo>
                <a:lnTo>
                  <a:pt x="725" y="574"/>
                </a:lnTo>
                <a:lnTo>
                  <a:pt x="725" y="574"/>
                </a:lnTo>
                <a:lnTo>
                  <a:pt x="725" y="574"/>
                </a:lnTo>
                <a:lnTo>
                  <a:pt x="725" y="574"/>
                </a:lnTo>
                <a:lnTo>
                  <a:pt x="726" y="574"/>
                </a:lnTo>
                <a:lnTo>
                  <a:pt x="726" y="574"/>
                </a:lnTo>
                <a:lnTo>
                  <a:pt x="726" y="574"/>
                </a:lnTo>
                <a:lnTo>
                  <a:pt x="726" y="574"/>
                </a:lnTo>
                <a:lnTo>
                  <a:pt x="726" y="574"/>
                </a:lnTo>
                <a:lnTo>
                  <a:pt x="726" y="574"/>
                </a:lnTo>
                <a:lnTo>
                  <a:pt x="726" y="574"/>
                </a:lnTo>
                <a:lnTo>
                  <a:pt x="726" y="574"/>
                </a:lnTo>
                <a:lnTo>
                  <a:pt x="726" y="574"/>
                </a:lnTo>
                <a:lnTo>
                  <a:pt x="726" y="574"/>
                </a:lnTo>
                <a:lnTo>
                  <a:pt x="726" y="574"/>
                </a:lnTo>
                <a:lnTo>
                  <a:pt x="727" y="574"/>
                </a:lnTo>
                <a:lnTo>
                  <a:pt x="727" y="574"/>
                </a:lnTo>
                <a:lnTo>
                  <a:pt x="727" y="574"/>
                </a:lnTo>
                <a:lnTo>
                  <a:pt x="727" y="574"/>
                </a:lnTo>
                <a:lnTo>
                  <a:pt x="727" y="574"/>
                </a:lnTo>
                <a:lnTo>
                  <a:pt x="727" y="574"/>
                </a:lnTo>
                <a:lnTo>
                  <a:pt x="727" y="574"/>
                </a:lnTo>
                <a:lnTo>
                  <a:pt x="727" y="574"/>
                </a:lnTo>
                <a:lnTo>
                  <a:pt x="727" y="574"/>
                </a:lnTo>
                <a:lnTo>
                  <a:pt x="727" y="574"/>
                </a:lnTo>
                <a:lnTo>
                  <a:pt x="727" y="574"/>
                </a:lnTo>
                <a:lnTo>
                  <a:pt x="728" y="574"/>
                </a:lnTo>
                <a:lnTo>
                  <a:pt x="728" y="574"/>
                </a:lnTo>
                <a:lnTo>
                  <a:pt x="728" y="574"/>
                </a:lnTo>
                <a:lnTo>
                  <a:pt x="728" y="574"/>
                </a:lnTo>
                <a:lnTo>
                  <a:pt x="728" y="574"/>
                </a:lnTo>
                <a:lnTo>
                  <a:pt x="728" y="574"/>
                </a:lnTo>
                <a:lnTo>
                  <a:pt x="728" y="574"/>
                </a:lnTo>
                <a:lnTo>
                  <a:pt x="728" y="574"/>
                </a:lnTo>
                <a:lnTo>
                  <a:pt x="728" y="574"/>
                </a:lnTo>
                <a:lnTo>
                  <a:pt x="728" y="574"/>
                </a:lnTo>
                <a:lnTo>
                  <a:pt x="728" y="574"/>
                </a:lnTo>
                <a:lnTo>
                  <a:pt x="729" y="574"/>
                </a:lnTo>
                <a:lnTo>
                  <a:pt x="729" y="574"/>
                </a:lnTo>
                <a:lnTo>
                  <a:pt x="729" y="574"/>
                </a:lnTo>
                <a:lnTo>
                  <a:pt x="729" y="574"/>
                </a:lnTo>
                <a:lnTo>
                  <a:pt x="729" y="574"/>
                </a:lnTo>
                <a:lnTo>
                  <a:pt x="729" y="574"/>
                </a:lnTo>
                <a:lnTo>
                  <a:pt x="729" y="574"/>
                </a:lnTo>
                <a:lnTo>
                  <a:pt x="729" y="574"/>
                </a:lnTo>
                <a:lnTo>
                  <a:pt x="728" y="574"/>
                </a:lnTo>
                <a:lnTo>
                  <a:pt x="728" y="574"/>
                </a:lnTo>
                <a:lnTo>
                  <a:pt x="728" y="574"/>
                </a:lnTo>
                <a:lnTo>
                  <a:pt x="728" y="574"/>
                </a:lnTo>
                <a:lnTo>
                  <a:pt x="728" y="574"/>
                </a:lnTo>
                <a:lnTo>
                  <a:pt x="728" y="574"/>
                </a:lnTo>
                <a:lnTo>
                  <a:pt x="728" y="574"/>
                </a:lnTo>
                <a:lnTo>
                  <a:pt x="728" y="574"/>
                </a:lnTo>
                <a:lnTo>
                  <a:pt x="728" y="574"/>
                </a:lnTo>
                <a:lnTo>
                  <a:pt x="728" y="574"/>
                </a:lnTo>
                <a:lnTo>
                  <a:pt x="728" y="574"/>
                </a:lnTo>
                <a:lnTo>
                  <a:pt x="727" y="574"/>
                </a:lnTo>
                <a:lnTo>
                  <a:pt x="727" y="574"/>
                </a:lnTo>
                <a:lnTo>
                  <a:pt x="727" y="574"/>
                </a:lnTo>
                <a:lnTo>
                  <a:pt x="727" y="574"/>
                </a:lnTo>
                <a:lnTo>
                  <a:pt x="727" y="574"/>
                </a:lnTo>
                <a:lnTo>
                  <a:pt x="727" y="574"/>
                </a:lnTo>
                <a:lnTo>
                  <a:pt x="727" y="574"/>
                </a:lnTo>
                <a:lnTo>
                  <a:pt x="727" y="574"/>
                </a:lnTo>
                <a:lnTo>
                  <a:pt x="727" y="574"/>
                </a:lnTo>
                <a:lnTo>
                  <a:pt x="727" y="574"/>
                </a:lnTo>
                <a:lnTo>
                  <a:pt x="727" y="574"/>
                </a:lnTo>
                <a:lnTo>
                  <a:pt x="726" y="574"/>
                </a:lnTo>
                <a:lnTo>
                  <a:pt x="726" y="574"/>
                </a:lnTo>
                <a:lnTo>
                  <a:pt x="726" y="574"/>
                </a:lnTo>
                <a:lnTo>
                  <a:pt x="726" y="574"/>
                </a:lnTo>
                <a:lnTo>
                  <a:pt x="726" y="574"/>
                </a:lnTo>
                <a:lnTo>
                  <a:pt x="726" y="574"/>
                </a:lnTo>
                <a:lnTo>
                  <a:pt x="726" y="574"/>
                </a:lnTo>
                <a:lnTo>
                  <a:pt x="726" y="574"/>
                </a:lnTo>
                <a:lnTo>
                  <a:pt x="726" y="574"/>
                </a:lnTo>
                <a:lnTo>
                  <a:pt x="726" y="574"/>
                </a:lnTo>
                <a:lnTo>
                  <a:pt x="726" y="574"/>
                </a:lnTo>
                <a:lnTo>
                  <a:pt x="725" y="574"/>
                </a:lnTo>
                <a:lnTo>
                  <a:pt x="725" y="574"/>
                </a:lnTo>
                <a:lnTo>
                  <a:pt x="725" y="574"/>
                </a:lnTo>
                <a:lnTo>
                  <a:pt x="725" y="574"/>
                </a:lnTo>
                <a:lnTo>
                  <a:pt x="725" y="574"/>
                </a:lnTo>
                <a:lnTo>
                  <a:pt x="725" y="574"/>
                </a:lnTo>
                <a:lnTo>
                  <a:pt x="725" y="574"/>
                </a:lnTo>
                <a:lnTo>
                  <a:pt x="725" y="574"/>
                </a:lnTo>
                <a:lnTo>
                  <a:pt x="725" y="574"/>
                </a:lnTo>
                <a:lnTo>
                  <a:pt x="725" y="574"/>
                </a:lnTo>
                <a:lnTo>
                  <a:pt x="725" y="574"/>
                </a:lnTo>
                <a:lnTo>
                  <a:pt x="724" y="574"/>
                </a:lnTo>
                <a:lnTo>
                  <a:pt x="724" y="574"/>
                </a:lnTo>
                <a:lnTo>
                  <a:pt x="724" y="574"/>
                </a:lnTo>
                <a:lnTo>
                  <a:pt x="724" y="574"/>
                </a:lnTo>
                <a:lnTo>
                  <a:pt x="724" y="574"/>
                </a:lnTo>
                <a:lnTo>
                  <a:pt x="724" y="574"/>
                </a:lnTo>
                <a:lnTo>
                  <a:pt x="724" y="574"/>
                </a:lnTo>
                <a:lnTo>
                  <a:pt x="724" y="574"/>
                </a:lnTo>
                <a:lnTo>
                  <a:pt x="724" y="574"/>
                </a:lnTo>
                <a:lnTo>
                  <a:pt x="724" y="574"/>
                </a:lnTo>
                <a:lnTo>
                  <a:pt x="724" y="574"/>
                </a:lnTo>
                <a:lnTo>
                  <a:pt x="723" y="574"/>
                </a:lnTo>
                <a:lnTo>
                  <a:pt x="723" y="574"/>
                </a:lnTo>
                <a:lnTo>
                  <a:pt x="723" y="574"/>
                </a:lnTo>
                <a:lnTo>
                  <a:pt x="723" y="574"/>
                </a:lnTo>
                <a:lnTo>
                  <a:pt x="723" y="574"/>
                </a:lnTo>
                <a:lnTo>
                  <a:pt x="723" y="574"/>
                </a:lnTo>
                <a:lnTo>
                  <a:pt x="723" y="574"/>
                </a:lnTo>
                <a:lnTo>
                  <a:pt x="723" y="574"/>
                </a:lnTo>
                <a:lnTo>
                  <a:pt x="723" y="574"/>
                </a:lnTo>
                <a:lnTo>
                  <a:pt x="723" y="574"/>
                </a:lnTo>
                <a:lnTo>
                  <a:pt x="723" y="574"/>
                </a:lnTo>
                <a:lnTo>
                  <a:pt x="722" y="574"/>
                </a:lnTo>
                <a:lnTo>
                  <a:pt x="722" y="574"/>
                </a:lnTo>
                <a:lnTo>
                  <a:pt x="722" y="574"/>
                </a:lnTo>
                <a:lnTo>
                  <a:pt x="722" y="574"/>
                </a:lnTo>
                <a:lnTo>
                  <a:pt x="722" y="574"/>
                </a:lnTo>
                <a:lnTo>
                  <a:pt x="722" y="574"/>
                </a:lnTo>
                <a:lnTo>
                  <a:pt x="722" y="574"/>
                </a:lnTo>
                <a:lnTo>
                  <a:pt x="722" y="574"/>
                </a:lnTo>
                <a:lnTo>
                  <a:pt x="722" y="574"/>
                </a:lnTo>
                <a:lnTo>
                  <a:pt x="722" y="574"/>
                </a:lnTo>
                <a:lnTo>
                  <a:pt x="722" y="574"/>
                </a:lnTo>
                <a:lnTo>
                  <a:pt x="721" y="574"/>
                </a:lnTo>
                <a:lnTo>
                  <a:pt x="721" y="574"/>
                </a:lnTo>
                <a:lnTo>
                  <a:pt x="721" y="574"/>
                </a:lnTo>
                <a:lnTo>
                  <a:pt x="721" y="574"/>
                </a:lnTo>
                <a:lnTo>
                  <a:pt x="721" y="574"/>
                </a:lnTo>
                <a:lnTo>
                  <a:pt x="721" y="574"/>
                </a:lnTo>
                <a:lnTo>
                  <a:pt x="721" y="574"/>
                </a:lnTo>
                <a:lnTo>
                  <a:pt x="721" y="574"/>
                </a:lnTo>
                <a:lnTo>
                  <a:pt x="721" y="574"/>
                </a:lnTo>
                <a:lnTo>
                  <a:pt x="721"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19" y="574"/>
                </a:lnTo>
                <a:lnTo>
                  <a:pt x="719" y="574"/>
                </a:lnTo>
                <a:lnTo>
                  <a:pt x="719" y="574"/>
                </a:lnTo>
                <a:lnTo>
                  <a:pt x="719" y="574"/>
                </a:lnTo>
                <a:lnTo>
                  <a:pt x="719" y="574"/>
                </a:lnTo>
                <a:lnTo>
                  <a:pt x="719" y="574"/>
                </a:lnTo>
                <a:lnTo>
                  <a:pt x="719" y="574"/>
                </a:lnTo>
                <a:lnTo>
                  <a:pt x="719" y="574"/>
                </a:lnTo>
                <a:lnTo>
                  <a:pt x="719" y="574"/>
                </a:lnTo>
                <a:lnTo>
                  <a:pt x="719"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7" y="574"/>
                </a:lnTo>
                <a:lnTo>
                  <a:pt x="717" y="574"/>
                </a:lnTo>
                <a:lnTo>
                  <a:pt x="717" y="574"/>
                </a:lnTo>
                <a:lnTo>
                  <a:pt x="717" y="574"/>
                </a:lnTo>
                <a:lnTo>
                  <a:pt x="717" y="574"/>
                </a:lnTo>
                <a:lnTo>
                  <a:pt x="717" y="574"/>
                </a:lnTo>
                <a:lnTo>
                  <a:pt x="717" y="574"/>
                </a:lnTo>
                <a:lnTo>
                  <a:pt x="717" y="574"/>
                </a:lnTo>
                <a:lnTo>
                  <a:pt x="717" y="574"/>
                </a:lnTo>
                <a:lnTo>
                  <a:pt x="717"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5" y="574"/>
                </a:lnTo>
                <a:lnTo>
                  <a:pt x="715" y="574"/>
                </a:lnTo>
                <a:lnTo>
                  <a:pt x="715" y="574"/>
                </a:lnTo>
                <a:lnTo>
                  <a:pt x="715" y="574"/>
                </a:lnTo>
                <a:lnTo>
                  <a:pt x="715" y="574"/>
                </a:lnTo>
                <a:lnTo>
                  <a:pt x="715" y="574"/>
                </a:lnTo>
                <a:lnTo>
                  <a:pt x="715" y="574"/>
                </a:lnTo>
                <a:lnTo>
                  <a:pt x="715" y="574"/>
                </a:lnTo>
                <a:lnTo>
                  <a:pt x="715" y="574"/>
                </a:lnTo>
                <a:lnTo>
                  <a:pt x="715" y="574"/>
                </a:lnTo>
                <a:lnTo>
                  <a:pt x="715" y="574"/>
                </a:lnTo>
                <a:lnTo>
                  <a:pt x="714" y="574"/>
                </a:lnTo>
                <a:lnTo>
                  <a:pt x="714" y="574"/>
                </a:lnTo>
                <a:lnTo>
                  <a:pt x="714" y="574"/>
                </a:lnTo>
                <a:lnTo>
                  <a:pt x="714" y="574"/>
                </a:lnTo>
                <a:lnTo>
                  <a:pt x="714" y="574"/>
                </a:lnTo>
                <a:lnTo>
                  <a:pt x="714" y="574"/>
                </a:lnTo>
                <a:lnTo>
                  <a:pt x="714" y="574"/>
                </a:lnTo>
                <a:lnTo>
                  <a:pt x="714" y="574"/>
                </a:lnTo>
                <a:lnTo>
                  <a:pt x="714" y="574"/>
                </a:lnTo>
                <a:lnTo>
                  <a:pt x="714" y="574"/>
                </a:lnTo>
                <a:lnTo>
                  <a:pt x="714" y="574"/>
                </a:lnTo>
                <a:lnTo>
                  <a:pt x="713" y="574"/>
                </a:lnTo>
                <a:lnTo>
                  <a:pt x="713" y="574"/>
                </a:lnTo>
                <a:lnTo>
                  <a:pt x="713" y="574"/>
                </a:lnTo>
                <a:lnTo>
                  <a:pt x="713" y="574"/>
                </a:lnTo>
                <a:lnTo>
                  <a:pt x="713" y="574"/>
                </a:lnTo>
                <a:lnTo>
                  <a:pt x="713" y="574"/>
                </a:lnTo>
                <a:lnTo>
                  <a:pt x="713" y="574"/>
                </a:lnTo>
                <a:lnTo>
                  <a:pt x="713" y="574"/>
                </a:lnTo>
                <a:lnTo>
                  <a:pt x="713" y="574"/>
                </a:lnTo>
                <a:lnTo>
                  <a:pt x="713" y="574"/>
                </a:lnTo>
                <a:lnTo>
                  <a:pt x="713" y="574"/>
                </a:lnTo>
                <a:lnTo>
                  <a:pt x="712" y="574"/>
                </a:lnTo>
                <a:lnTo>
                  <a:pt x="712" y="574"/>
                </a:lnTo>
                <a:lnTo>
                  <a:pt x="712" y="574"/>
                </a:lnTo>
                <a:lnTo>
                  <a:pt x="712" y="574"/>
                </a:lnTo>
                <a:lnTo>
                  <a:pt x="712" y="574"/>
                </a:lnTo>
                <a:lnTo>
                  <a:pt x="712" y="574"/>
                </a:lnTo>
                <a:lnTo>
                  <a:pt x="712" y="574"/>
                </a:lnTo>
                <a:lnTo>
                  <a:pt x="712" y="574"/>
                </a:lnTo>
                <a:lnTo>
                  <a:pt x="712" y="574"/>
                </a:lnTo>
                <a:lnTo>
                  <a:pt x="712" y="574"/>
                </a:lnTo>
                <a:lnTo>
                  <a:pt x="712" y="574"/>
                </a:lnTo>
                <a:lnTo>
                  <a:pt x="711" y="574"/>
                </a:lnTo>
                <a:lnTo>
                  <a:pt x="711" y="574"/>
                </a:lnTo>
                <a:lnTo>
                  <a:pt x="711" y="574"/>
                </a:lnTo>
                <a:lnTo>
                  <a:pt x="711" y="574"/>
                </a:lnTo>
                <a:lnTo>
                  <a:pt x="711" y="574"/>
                </a:lnTo>
                <a:lnTo>
                  <a:pt x="711" y="574"/>
                </a:lnTo>
                <a:lnTo>
                  <a:pt x="711" y="574"/>
                </a:lnTo>
                <a:lnTo>
                  <a:pt x="711" y="574"/>
                </a:lnTo>
                <a:lnTo>
                  <a:pt x="711" y="574"/>
                </a:lnTo>
                <a:lnTo>
                  <a:pt x="711" y="574"/>
                </a:lnTo>
                <a:lnTo>
                  <a:pt x="711" y="574"/>
                </a:lnTo>
                <a:lnTo>
                  <a:pt x="710" y="574"/>
                </a:lnTo>
                <a:lnTo>
                  <a:pt x="710" y="574"/>
                </a:lnTo>
                <a:lnTo>
                  <a:pt x="710" y="574"/>
                </a:lnTo>
                <a:lnTo>
                  <a:pt x="710" y="574"/>
                </a:lnTo>
                <a:lnTo>
                  <a:pt x="710" y="574"/>
                </a:lnTo>
                <a:lnTo>
                  <a:pt x="710" y="574"/>
                </a:lnTo>
                <a:lnTo>
                  <a:pt x="710" y="574"/>
                </a:lnTo>
                <a:lnTo>
                  <a:pt x="710" y="574"/>
                </a:lnTo>
                <a:lnTo>
                  <a:pt x="710" y="574"/>
                </a:lnTo>
                <a:lnTo>
                  <a:pt x="710"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8" y="574"/>
                </a:lnTo>
                <a:lnTo>
                  <a:pt x="708" y="574"/>
                </a:lnTo>
                <a:lnTo>
                  <a:pt x="708" y="574"/>
                </a:lnTo>
                <a:lnTo>
                  <a:pt x="708" y="574"/>
                </a:lnTo>
                <a:lnTo>
                  <a:pt x="708" y="574"/>
                </a:lnTo>
                <a:lnTo>
                  <a:pt x="708" y="574"/>
                </a:lnTo>
                <a:lnTo>
                  <a:pt x="708" y="574"/>
                </a:lnTo>
                <a:lnTo>
                  <a:pt x="708" y="574"/>
                </a:lnTo>
                <a:lnTo>
                  <a:pt x="708" y="574"/>
                </a:lnTo>
                <a:lnTo>
                  <a:pt x="708"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6" y="574"/>
                </a:lnTo>
                <a:lnTo>
                  <a:pt x="706" y="574"/>
                </a:lnTo>
                <a:lnTo>
                  <a:pt x="706" y="574"/>
                </a:lnTo>
                <a:lnTo>
                  <a:pt x="706" y="574"/>
                </a:lnTo>
                <a:lnTo>
                  <a:pt x="706" y="574"/>
                </a:lnTo>
                <a:lnTo>
                  <a:pt x="706" y="574"/>
                </a:lnTo>
                <a:lnTo>
                  <a:pt x="706" y="574"/>
                </a:lnTo>
                <a:lnTo>
                  <a:pt x="706" y="574"/>
                </a:lnTo>
                <a:lnTo>
                  <a:pt x="706" y="574"/>
                </a:lnTo>
                <a:lnTo>
                  <a:pt x="706"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4" y="574"/>
                </a:lnTo>
                <a:lnTo>
                  <a:pt x="704" y="574"/>
                </a:lnTo>
                <a:lnTo>
                  <a:pt x="704" y="574"/>
                </a:lnTo>
                <a:lnTo>
                  <a:pt x="704" y="574"/>
                </a:lnTo>
                <a:lnTo>
                  <a:pt x="704" y="574"/>
                </a:lnTo>
                <a:lnTo>
                  <a:pt x="704" y="574"/>
                </a:lnTo>
                <a:lnTo>
                  <a:pt x="704" y="574"/>
                </a:lnTo>
                <a:lnTo>
                  <a:pt x="704" y="574"/>
                </a:lnTo>
                <a:lnTo>
                  <a:pt x="704" y="574"/>
                </a:lnTo>
                <a:lnTo>
                  <a:pt x="704"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2" y="574"/>
                </a:lnTo>
                <a:lnTo>
                  <a:pt x="702" y="574"/>
                </a:lnTo>
                <a:lnTo>
                  <a:pt x="702" y="574"/>
                </a:lnTo>
                <a:lnTo>
                  <a:pt x="702" y="574"/>
                </a:lnTo>
                <a:lnTo>
                  <a:pt x="702" y="574"/>
                </a:lnTo>
                <a:lnTo>
                  <a:pt x="702" y="574"/>
                </a:lnTo>
                <a:lnTo>
                  <a:pt x="702" y="574"/>
                </a:lnTo>
                <a:lnTo>
                  <a:pt x="702" y="574"/>
                </a:lnTo>
                <a:lnTo>
                  <a:pt x="702" y="574"/>
                </a:lnTo>
                <a:lnTo>
                  <a:pt x="702"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0" y="574"/>
                </a:lnTo>
                <a:lnTo>
                  <a:pt x="700" y="574"/>
                </a:lnTo>
                <a:lnTo>
                  <a:pt x="700" y="574"/>
                </a:lnTo>
                <a:lnTo>
                  <a:pt x="700" y="574"/>
                </a:lnTo>
                <a:lnTo>
                  <a:pt x="700" y="574"/>
                </a:lnTo>
                <a:lnTo>
                  <a:pt x="700" y="574"/>
                </a:lnTo>
                <a:lnTo>
                  <a:pt x="700" y="574"/>
                </a:lnTo>
                <a:lnTo>
                  <a:pt x="700" y="574"/>
                </a:lnTo>
                <a:lnTo>
                  <a:pt x="700" y="574"/>
                </a:lnTo>
                <a:lnTo>
                  <a:pt x="700" y="574"/>
                </a:lnTo>
                <a:lnTo>
                  <a:pt x="700" y="574"/>
                </a:lnTo>
                <a:lnTo>
                  <a:pt x="699" y="574"/>
                </a:lnTo>
                <a:lnTo>
                  <a:pt x="699" y="574"/>
                </a:lnTo>
                <a:lnTo>
                  <a:pt x="699" y="574"/>
                </a:lnTo>
                <a:lnTo>
                  <a:pt x="699" y="574"/>
                </a:lnTo>
                <a:lnTo>
                  <a:pt x="699" y="574"/>
                </a:lnTo>
                <a:lnTo>
                  <a:pt x="699" y="574"/>
                </a:lnTo>
                <a:lnTo>
                  <a:pt x="699" y="574"/>
                </a:lnTo>
                <a:lnTo>
                  <a:pt x="699" y="574"/>
                </a:lnTo>
                <a:lnTo>
                  <a:pt x="699" y="574"/>
                </a:lnTo>
                <a:lnTo>
                  <a:pt x="699"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7" y="574"/>
                </a:lnTo>
                <a:lnTo>
                  <a:pt x="697" y="574"/>
                </a:lnTo>
                <a:lnTo>
                  <a:pt x="697" y="574"/>
                </a:lnTo>
                <a:lnTo>
                  <a:pt x="697" y="574"/>
                </a:lnTo>
                <a:lnTo>
                  <a:pt x="697" y="574"/>
                </a:lnTo>
                <a:lnTo>
                  <a:pt x="697" y="574"/>
                </a:lnTo>
                <a:lnTo>
                  <a:pt x="697" y="574"/>
                </a:lnTo>
                <a:lnTo>
                  <a:pt x="697" y="574"/>
                </a:lnTo>
                <a:lnTo>
                  <a:pt x="697" y="574"/>
                </a:lnTo>
                <a:lnTo>
                  <a:pt x="697"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5" y="574"/>
                </a:lnTo>
                <a:lnTo>
                  <a:pt x="695" y="574"/>
                </a:lnTo>
                <a:lnTo>
                  <a:pt x="695" y="574"/>
                </a:lnTo>
                <a:lnTo>
                  <a:pt x="695" y="574"/>
                </a:lnTo>
                <a:lnTo>
                  <a:pt x="695" y="574"/>
                </a:lnTo>
                <a:lnTo>
                  <a:pt x="695" y="574"/>
                </a:lnTo>
                <a:lnTo>
                  <a:pt x="695" y="574"/>
                </a:lnTo>
                <a:lnTo>
                  <a:pt x="695" y="574"/>
                </a:lnTo>
                <a:lnTo>
                  <a:pt x="695" y="574"/>
                </a:lnTo>
                <a:lnTo>
                  <a:pt x="695"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3" y="574"/>
                </a:lnTo>
                <a:lnTo>
                  <a:pt x="693" y="574"/>
                </a:lnTo>
                <a:lnTo>
                  <a:pt x="693" y="574"/>
                </a:lnTo>
                <a:lnTo>
                  <a:pt x="693" y="574"/>
                </a:lnTo>
                <a:lnTo>
                  <a:pt x="693" y="574"/>
                </a:lnTo>
                <a:lnTo>
                  <a:pt x="693" y="574"/>
                </a:lnTo>
                <a:lnTo>
                  <a:pt x="693" y="574"/>
                </a:lnTo>
                <a:lnTo>
                  <a:pt x="693" y="574"/>
                </a:lnTo>
                <a:lnTo>
                  <a:pt x="693" y="574"/>
                </a:lnTo>
                <a:lnTo>
                  <a:pt x="693"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1" y="574"/>
                </a:lnTo>
                <a:lnTo>
                  <a:pt x="691" y="574"/>
                </a:lnTo>
                <a:lnTo>
                  <a:pt x="691" y="574"/>
                </a:lnTo>
                <a:lnTo>
                  <a:pt x="691" y="574"/>
                </a:lnTo>
                <a:lnTo>
                  <a:pt x="691" y="574"/>
                </a:lnTo>
                <a:lnTo>
                  <a:pt x="691" y="574"/>
                </a:lnTo>
                <a:lnTo>
                  <a:pt x="691" y="574"/>
                </a:lnTo>
                <a:lnTo>
                  <a:pt x="691" y="574"/>
                </a:lnTo>
                <a:lnTo>
                  <a:pt x="691" y="574"/>
                </a:lnTo>
                <a:lnTo>
                  <a:pt x="691" y="574"/>
                </a:lnTo>
                <a:lnTo>
                  <a:pt x="690" y="574"/>
                </a:lnTo>
                <a:lnTo>
                  <a:pt x="690" y="574"/>
                </a:lnTo>
                <a:lnTo>
                  <a:pt x="690" y="574"/>
                </a:lnTo>
                <a:lnTo>
                  <a:pt x="690" y="574"/>
                </a:lnTo>
                <a:lnTo>
                  <a:pt x="690" y="574"/>
                </a:lnTo>
                <a:lnTo>
                  <a:pt x="690" y="574"/>
                </a:lnTo>
                <a:lnTo>
                  <a:pt x="690" y="574"/>
                </a:lnTo>
                <a:lnTo>
                  <a:pt x="690" y="574"/>
                </a:lnTo>
                <a:lnTo>
                  <a:pt x="690" y="574"/>
                </a:lnTo>
                <a:lnTo>
                  <a:pt x="690" y="574"/>
                </a:lnTo>
                <a:lnTo>
                  <a:pt x="690" y="574"/>
                </a:lnTo>
                <a:lnTo>
                  <a:pt x="689" y="574"/>
                </a:lnTo>
                <a:lnTo>
                  <a:pt x="689" y="574"/>
                </a:lnTo>
                <a:lnTo>
                  <a:pt x="689" y="574"/>
                </a:lnTo>
                <a:lnTo>
                  <a:pt x="689" y="574"/>
                </a:lnTo>
                <a:lnTo>
                  <a:pt x="689" y="574"/>
                </a:lnTo>
                <a:lnTo>
                  <a:pt x="689" y="574"/>
                </a:lnTo>
                <a:lnTo>
                  <a:pt x="689" y="574"/>
                </a:lnTo>
                <a:lnTo>
                  <a:pt x="689" y="574"/>
                </a:lnTo>
                <a:lnTo>
                  <a:pt x="689" y="574"/>
                </a:lnTo>
                <a:lnTo>
                  <a:pt x="689" y="574"/>
                </a:lnTo>
                <a:lnTo>
                  <a:pt x="689" y="574"/>
                </a:lnTo>
                <a:lnTo>
                  <a:pt x="688" y="574"/>
                </a:lnTo>
                <a:lnTo>
                  <a:pt x="688" y="574"/>
                </a:lnTo>
                <a:lnTo>
                  <a:pt x="688" y="574"/>
                </a:lnTo>
                <a:lnTo>
                  <a:pt x="688" y="574"/>
                </a:lnTo>
                <a:lnTo>
                  <a:pt x="688" y="574"/>
                </a:lnTo>
                <a:lnTo>
                  <a:pt x="688" y="574"/>
                </a:lnTo>
                <a:lnTo>
                  <a:pt x="688" y="574"/>
                </a:lnTo>
                <a:lnTo>
                  <a:pt x="688" y="574"/>
                </a:lnTo>
                <a:lnTo>
                  <a:pt x="688" y="574"/>
                </a:lnTo>
                <a:lnTo>
                  <a:pt x="688" y="574"/>
                </a:lnTo>
                <a:lnTo>
                  <a:pt x="688" y="574"/>
                </a:lnTo>
                <a:lnTo>
                  <a:pt x="687" y="574"/>
                </a:lnTo>
                <a:lnTo>
                  <a:pt x="687" y="574"/>
                </a:lnTo>
                <a:lnTo>
                  <a:pt x="687" y="574"/>
                </a:lnTo>
                <a:lnTo>
                  <a:pt x="687" y="574"/>
                </a:lnTo>
                <a:lnTo>
                  <a:pt x="687" y="574"/>
                </a:lnTo>
                <a:lnTo>
                  <a:pt x="687" y="574"/>
                </a:lnTo>
                <a:lnTo>
                  <a:pt x="687" y="574"/>
                </a:lnTo>
                <a:lnTo>
                  <a:pt x="687" y="574"/>
                </a:lnTo>
                <a:lnTo>
                  <a:pt x="687" y="574"/>
                </a:lnTo>
                <a:lnTo>
                  <a:pt x="687" y="574"/>
                </a:lnTo>
                <a:lnTo>
                  <a:pt x="687" y="574"/>
                </a:lnTo>
                <a:lnTo>
                  <a:pt x="686" y="574"/>
                </a:lnTo>
                <a:lnTo>
                  <a:pt x="686" y="574"/>
                </a:lnTo>
                <a:lnTo>
                  <a:pt x="686" y="574"/>
                </a:lnTo>
                <a:lnTo>
                  <a:pt x="686" y="574"/>
                </a:lnTo>
                <a:lnTo>
                  <a:pt x="686" y="574"/>
                </a:lnTo>
                <a:lnTo>
                  <a:pt x="686" y="574"/>
                </a:lnTo>
                <a:lnTo>
                  <a:pt x="686" y="574"/>
                </a:lnTo>
                <a:lnTo>
                  <a:pt x="686" y="574"/>
                </a:lnTo>
                <a:lnTo>
                  <a:pt x="686" y="574"/>
                </a:lnTo>
                <a:lnTo>
                  <a:pt x="686" y="574"/>
                </a:lnTo>
                <a:lnTo>
                  <a:pt x="686" y="574"/>
                </a:lnTo>
                <a:lnTo>
                  <a:pt x="685" y="574"/>
                </a:lnTo>
                <a:lnTo>
                  <a:pt x="685" y="574"/>
                </a:lnTo>
                <a:lnTo>
                  <a:pt x="685" y="574"/>
                </a:lnTo>
                <a:lnTo>
                  <a:pt x="685" y="574"/>
                </a:lnTo>
                <a:lnTo>
                  <a:pt x="685" y="574"/>
                </a:lnTo>
                <a:lnTo>
                  <a:pt x="685" y="574"/>
                </a:lnTo>
                <a:lnTo>
                  <a:pt x="685" y="574"/>
                </a:lnTo>
                <a:lnTo>
                  <a:pt x="685" y="574"/>
                </a:lnTo>
                <a:lnTo>
                  <a:pt x="685" y="574"/>
                </a:lnTo>
                <a:lnTo>
                  <a:pt x="685" y="574"/>
                </a:lnTo>
                <a:lnTo>
                  <a:pt x="685" y="574"/>
                </a:lnTo>
                <a:lnTo>
                  <a:pt x="685" y="574"/>
                </a:lnTo>
                <a:lnTo>
                  <a:pt x="684" y="574"/>
                </a:lnTo>
                <a:lnTo>
                  <a:pt x="684" y="574"/>
                </a:lnTo>
                <a:lnTo>
                  <a:pt x="684" y="574"/>
                </a:lnTo>
                <a:lnTo>
                  <a:pt x="684" y="574"/>
                </a:lnTo>
                <a:lnTo>
                  <a:pt x="684" y="574"/>
                </a:lnTo>
                <a:lnTo>
                  <a:pt x="684" y="574"/>
                </a:lnTo>
                <a:lnTo>
                  <a:pt x="684" y="574"/>
                </a:lnTo>
                <a:lnTo>
                  <a:pt x="684" y="574"/>
                </a:lnTo>
                <a:lnTo>
                  <a:pt x="684" y="574"/>
                </a:lnTo>
                <a:lnTo>
                  <a:pt x="684" y="574"/>
                </a:lnTo>
                <a:lnTo>
                  <a:pt x="683" y="574"/>
                </a:lnTo>
                <a:lnTo>
                  <a:pt x="683" y="574"/>
                </a:lnTo>
                <a:lnTo>
                  <a:pt x="683" y="574"/>
                </a:lnTo>
                <a:lnTo>
                  <a:pt x="683" y="574"/>
                </a:lnTo>
                <a:lnTo>
                  <a:pt x="683" y="574"/>
                </a:lnTo>
                <a:lnTo>
                  <a:pt x="683" y="574"/>
                </a:lnTo>
                <a:lnTo>
                  <a:pt x="683" y="574"/>
                </a:lnTo>
                <a:lnTo>
                  <a:pt x="683" y="574"/>
                </a:lnTo>
                <a:lnTo>
                  <a:pt x="683" y="574"/>
                </a:lnTo>
                <a:lnTo>
                  <a:pt x="683" y="574"/>
                </a:lnTo>
                <a:lnTo>
                  <a:pt x="683" y="574"/>
                </a:lnTo>
                <a:lnTo>
                  <a:pt x="683" y="574"/>
                </a:lnTo>
                <a:lnTo>
                  <a:pt x="682" y="574"/>
                </a:lnTo>
                <a:lnTo>
                  <a:pt x="682" y="574"/>
                </a:lnTo>
                <a:lnTo>
                  <a:pt x="682" y="574"/>
                </a:lnTo>
                <a:lnTo>
                  <a:pt x="682" y="574"/>
                </a:lnTo>
                <a:lnTo>
                  <a:pt x="682" y="574"/>
                </a:lnTo>
                <a:lnTo>
                  <a:pt x="682" y="574"/>
                </a:lnTo>
                <a:lnTo>
                  <a:pt x="682" y="574"/>
                </a:lnTo>
                <a:lnTo>
                  <a:pt x="682" y="574"/>
                </a:lnTo>
                <a:lnTo>
                  <a:pt x="682" y="574"/>
                </a:lnTo>
                <a:lnTo>
                  <a:pt x="682" y="574"/>
                </a:lnTo>
                <a:lnTo>
                  <a:pt x="681" y="574"/>
                </a:lnTo>
                <a:lnTo>
                  <a:pt x="681" y="574"/>
                </a:lnTo>
                <a:lnTo>
                  <a:pt x="681" y="574"/>
                </a:lnTo>
                <a:lnTo>
                  <a:pt x="681" y="574"/>
                </a:lnTo>
                <a:lnTo>
                  <a:pt x="681" y="574"/>
                </a:lnTo>
                <a:lnTo>
                  <a:pt x="681" y="574"/>
                </a:lnTo>
                <a:lnTo>
                  <a:pt x="681" y="574"/>
                </a:lnTo>
                <a:lnTo>
                  <a:pt x="681" y="574"/>
                </a:lnTo>
                <a:lnTo>
                  <a:pt x="681" y="574"/>
                </a:lnTo>
                <a:lnTo>
                  <a:pt x="681" y="574"/>
                </a:lnTo>
                <a:lnTo>
                  <a:pt x="681" y="574"/>
                </a:lnTo>
                <a:lnTo>
                  <a:pt x="681" y="574"/>
                </a:lnTo>
                <a:lnTo>
                  <a:pt x="680" y="574"/>
                </a:lnTo>
                <a:lnTo>
                  <a:pt x="680" y="574"/>
                </a:lnTo>
                <a:lnTo>
                  <a:pt x="680" y="574"/>
                </a:lnTo>
                <a:lnTo>
                  <a:pt x="680" y="574"/>
                </a:lnTo>
                <a:lnTo>
                  <a:pt x="680" y="574"/>
                </a:lnTo>
                <a:lnTo>
                  <a:pt x="680" y="574"/>
                </a:lnTo>
                <a:lnTo>
                  <a:pt x="680" y="574"/>
                </a:lnTo>
                <a:lnTo>
                  <a:pt x="680" y="574"/>
                </a:lnTo>
                <a:lnTo>
                  <a:pt x="680" y="574"/>
                </a:lnTo>
                <a:lnTo>
                  <a:pt x="680" y="574"/>
                </a:lnTo>
                <a:lnTo>
                  <a:pt x="679" y="574"/>
                </a:lnTo>
                <a:lnTo>
                  <a:pt x="679" y="574"/>
                </a:lnTo>
                <a:lnTo>
                  <a:pt x="679" y="574"/>
                </a:lnTo>
                <a:lnTo>
                  <a:pt x="679" y="574"/>
                </a:lnTo>
                <a:lnTo>
                  <a:pt x="679" y="574"/>
                </a:lnTo>
                <a:lnTo>
                  <a:pt x="679" y="574"/>
                </a:lnTo>
                <a:lnTo>
                  <a:pt x="679" y="574"/>
                </a:lnTo>
                <a:lnTo>
                  <a:pt x="679" y="574"/>
                </a:lnTo>
                <a:lnTo>
                  <a:pt x="679" y="574"/>
                </a:lnTo>
                <a:lnTo>
                  <a:pt x="679" y="574"/>
                </a:lnTo>
                <a:lnTo>
                  <a:pt x="679" y="574"/>
                </a:lnTo>
                <a:lnTo>
                  <a:pt x="678" y="574"/>
                </a:lnTo>
                <a:lnTo>
                  <a:pt x="678" y="574"/>
                </a:lnTo>
                <a:lnTo>
                  <a:pt x="678" y="574"/>
                </a:lnTo>
                <a:lnTo>
                  <a:pt x="678" y="574"/>
                </a:lnTo>
                <a:lnTo>
                  <a:pt x="678" y="574"/>
                </a:lnTo>
                <a:lnTo>
                  <a:pt x="678" y="574"/>
                </a:lnTo>
                <a:lnTo>
                  <a:pt x="678" y="574"/>
                </a:lnTo>
                <a:lnTo>
                  <a:pt x="678" y="574"/>
                </a:lnTo>
                <a:lnTo>
                  <a:pt x="678" y="574"/>
                </a:lnTo>
                <a:lnTo>
                  <a:pt x="678" y="574"/>
                </a:lnTo>
                <a:lnTo>
                  <a:pt x="678" y="574"/>
                </a:lnTo>
                <a:lnTo>
                  <a:pt x="677" y="574"/>
                </a:lnTo>
                <a:lnTo>
                  <a:pt x="677" y="574"/>
                </a:lnTo>
                <a:lnTo>
                  <a:pt x="677" y="574"/>
                </a:lnTo>
                <a:lnTo>
                  <a:pt x="677" y="574"/>
                </a:lnTo>
                <a:lnTo>
                  <a:pt x="677" y="574"/>
                </a:lnTo>
                <a:lnTo>
                  <a:pt x="677" y="574"/>
                </a:lnTo>
                <a:lnTo>
                  <a:pt x="677" y="574"/>
                </a:lnTo>
                <a:lnTo>
                  <a:pt x="677" y="574"/>
                </a:lnTo>
                <a:lnTo>
                  <a:pt x="677" y="574"/>
                </a:lnTo>
                <a:lnTo>
                  <a:pt x="677" y="574"/>
                </a:lnTo>
                <a:lnTo>
                  <a:pt x="677" y="574"/>
                </a:lnTo>
                <a:lnTo>
                  <a:pt x="676" y="574"/>
                </a:lnTo>
                <a:lnTo>
                  <a:pt x="676" y="574"/>
                </a:lnTo>
                <a:lnTo>
                  <a:pt x="676" y="574"/>
                </a:lnTo>
                <a:lnTo>
                  <a:pt x="676" y="574"/>
                </a:lnTo>
                <a:lnTo>
                  <a:pt x="676" y="574"/>
                </a:lnTo>
                <a:lnTo>
                  <a:pt x="676" y="574"/>
                </a:lnTo>
                <a:lnTo>
                  <a:pt x="676" y="574"/>
                </a:lnTo>
                <a:lnTo>
                  <a:pt x="676" y="574"/>
                </a:lnTo>
                <a:lnTo>
                  <a:pt x="676" y="574"/>
                </a:lnTo>
                <a:lnTo>
                  <a:pt x="676" y="574"/>
                </a:lnTo>
                <a:lnTo>
                  <a:pt x="676" y="574"/>
                </a:lnTo>
                <a:lnTo>
                  <a:pt x="675" y="574"/>
                </a:lnTo>
                <a:lnTo>
                  <a:pt x="675" y="574"/>
                </a:lnTo>
                <a:lnTo>
                  <a:pt x="675" y="574"/>
                </a:lnTo>
                <a:lnTo>
                  <a:pt x="675" y="574"/>
                </a:lnTo>
                <a:lnTo>
                  <a:pt x="675" y="574"/>
                </a:lnTo>
                <a:lnTo>
                  <a:pt x="675" y="574"/>
                </a:lnTo>
                <a:lnTo>
                  <a:pt x="675" y="574"/>
                </a:lnTo>
                <a:lnTo>
                  <a:pt x="675" y="574"/>
                </a:lnTo>
                <a:lnTo>
                  <a:pt x="675" y="574"/>
                </a:lnTo>
                <a:lnTo>
                  <a:pt x="675" y="574"/>
                </a:lnTo>
                <a:lnTo>
                  <a:pt x="675" y="574"/>
                </a:lnTo>
                <a:lnTo>
                  <a:pt x="674" y="574"/>
                </a:lnTo>
                <a:lnTo>
                  <a:pt x="674" y="574"/>
                </a:lnTo>
                <a:lnTo>
                  <a:pt x="674" y="574"/>
                </a:lnTo>
                <a:lnTo>
                  <a:pt x="674" y="574"/>
                </a:lnTo>
                <a:lnTo>
                  <a:pt x="674" y="574"/>
                </a:lnTo>
                <a:lnTo>
                  <a:pt x="674" y="574"/>
                </a:lnTo>
                <a:lnTo>
                  <a:pt x="674" y="574"/>
                </a:lnTo>
                <a:lnTo>
                  <a:pt x="674" y="574"/>
                </a:lnTo>
                <a:lnTo>
                  <a:pt x="674" y="574"/>
                </a:lnTo>
                <a:lnTo>
                  <a:pt x="674" y="574"/>
                </a:lnTo>
                <a:lnTo>
                  <a:pt x="674" y="574"/>
                </a:lnTo>
                <a:lnTo>
                  <a:pt x="673" y="574"/>
                </a:lnTo>
                <a:lnTo>
                  <a:pt x="673" y="574"/>
                </a:lnTo>
                <a:lnTo>
                  <a:pt x="673" y="574"/>
                </a:lnTo>
                <a:lnTo>
                  <a:pt x="673" y="574"/>
                </a:lnTo>
                <a:lnTo>
                  <a:pt x="673" y="574"/>
                </a:lnTo>
                <a:lnTo>
                  <a:pt x="673" y="574"/>
                </a:lnTo>
                <a:lnTo>
                  <a:pt x="673" y="574"/>
                </a:lnTo>
                <a:lnTo>
                  <a:pt x="673" y="574"/>
                </a:lnTo>
                <a:lnTo>
                  <a:pt x="673" y="574"/>
                </a:lnTo>
                <a:lnTo>
                  <a:pt x="673" y="574"/>
                </a:lnTo>
                <a:lnTo>
                  <a:pt x="673" y="574"/>
                </a:lnTo>
                <a:lnTo>
                  <a:pt x="672" y="574"/>
                </a:lnTo>
                <a:lnTo>
                  <a:pt x="672" y="574"/>
                </a:lnTo>
                <a:lnTo>
                  <a:pt x="672" y="574"/>
                </a:lnTo>
                <a:lnTo>
                  <a:pt x="672" y="574"/>
                </a:lnTo>
                <a:lnTo>
                  <a:pt x="672" y="574"/>
                </a:lnTo>
                <a:lnTo>
                  <a:pt x="672" y="574"/>
                </a:lnTo>
                <a:lnTo>
                  <a:pt x="672" y="574"/>
                </a:lnTo>
                <a:lnTo>
                  <a:pt x="672" y="574"/>
                </a:lnTo>
                <a:lnTo>
                  <a:pt x="672" y="574"/>
                </a:lnTo>
                <a:lnTo>
                  <a:pt x="672" y="574"/>
                </a:lnTo>
                <a:lnTo>
                  <a:pt x="672" y="574"/>
                </a:lnTo>
                <a:lnTo>
                  <a:pt x="672" y="574"/>
                </a:lnTo>
                <a:lnTo>
                  <a:pt x="671" y="574"/>
                </a:lnTo>
                <a:lnTo>
                  <a:pt x="671" y="574"/>
                </a:lnTo>
                <a:lnTo>
                  <a:pt x="671" y="574"/>
                </a:lnTo>
                <a:lnTo>
                  <a:pt x="671" y="574"/>
                </a:lnTo>
                <a:lnTo>
                  <a:pt x="671" y="574"/>
                </a:lnTo>
                <a:lnTo>
                  <a:pt x="671" y="574"/>
                </a:lnTo>
                <a:lnTo>
                  <a:pt x="671" y="574"/>
                </a:lnTo>
                <a:lnTo>
                  <a:pt x="671" y="574"/>
                </a:lnTo>
                <a:lnTo>
                  <a:pt x="671" y="574"/>
                </a:lnTo>
                <a:lnTo>
                  <a:pt x="671" y="574"/>
                </a:lnTo>
                <a:lnTo>
                  <a:pt x="670" y="574"/>
                </a:lnTo>
                <a:lnTo>
                  <a:pt x="670" y="574"/>
                </a:lnTo>
                <a:lnTo>
                  <a:pt x="670" y="574"/>
                </a:lnTo>
                <a:lnTo>
                  <a:pt x="670" y="574"/>
                </a:lnTo>
                <a:lnTo>
                  <a:pt x="670" y="574"/>
                </a:lnTo>
                <a:lnTo>
                  <a:pt x="670" y="574"/>
                </a:lnTo>
                <a:lnTo>
                  <a:pt x="670" y="574"/>
                </a:lnTo>
                <a:lnTo>
                  <a:pt x="670" y="574"/>
                </a:lnTo>
                <a:lnTo>
                  <a:pt x="670" y="574"/>
                </a:lnTo>
                <a:lnTo>
                  <a:pt x="670" y="574"/>
                </a:lnTo>
                <a:lnTo>
                  <a:pt x="670" y="574"/>
                </a:lnTo>
                <a:lnTo>
                  <a:pt x="670" y="574"/>
                </a:lnTo>
                <a:lnTo>
                  <a:pt x="669" y="574"/>
                </a:lnTo>
                <a:lnTo>
                  <a:pt x="669" y="574"/>
                </a:lnTo>
                <a:lnTo>
                  <a:pt x="669" y="574"/>
                </a:lnTo>
                <a:lnTo>
                  <a:pt x="669" y="574"/>
                </a:lnTo>
                <a:lnTo>
                  <a:pt x="669" y="574"/>
                </a:lnTo>
                <a:lnTo>
                  <a:pt x="669" y="574"/>
                </a:lnTo>
                <a:lnTo>
                  <a:pt x="669" y="574"/>
                </a:lnTo>
                <a:lnTo>
                  <a:pt x="669" y="574"/>
                </a:lnTo>
                <a:lnTo>
                  <a:pt x="669" y="574"/>
                </a:lnTo>
                <a:lnTo>
                  <a:pt x="669" y="574"/>
                </a:lnTo>
                <a:lnTo>
                  <a:pt x="668" y="574"/>
                </a:lnTo>
                <a:lnTo>
                  <a:pt x="668" y="574"/>
                </a:lnTo>
                <a:lnTo>
                  <a:pt x="668" y="574"/>
                </a:lnTo>
                <a:lnTo>
                  <a:pt x="668" y="574"/>
                </a:lnTo>
                <a:lnTo>
                  <a:pt x="668" y="574"/>
                </a:lnTo>
                <a:lnTo>
                  <a:pt x="668" y="574"/>
                </a:lnTo>
                <a:lnTo>
                  <a:pt x="668" y="574"/>
                </a:lnTo>
                <a:lnTo>
                  <a:pt x="668" y="574"/>
                </a:lnTo>
                <a:lnTo>
                  <a:pt x="668" y="574"/>
                </a:lnTo>
                <a:lnTo>
                  <a:pt x="668" y="574"/>
                </a:lnTo>
                <a:lnTo>
                  <a:pt x="668" y="574"/>
                </a:lnTo>
                <a:lnTo>
                  <a:pt x="667" y="574"/>
                </a:lnTo>
                <a:lnTo>
                  <a:pt x="667" y="574"/>
                </a:lnTo>
                <a:lnTo>
                  <a:pt x="667" y="574"/>
                </a:lnTo>
                <a:lnTo>
                  <a:pt x="667" y="574"/>
                </a:lnTo>
                <a:lnTo>
                  <a:pt x="667" y="574"/>
                </a:lnTo>
                <a:lnTo>
                  <a:pt x="667" y="574"/>
                </a:lnTo>
                <a:lnTo>
                  <a:pt x="667" y="574"/>
                </a:lnTo>
                <a:lnTo>
                  <a:pt x="667" y="574"/>
                </a:lnTo>
                <a:lnTo>
                  <a:pt x="667" y="574"/>
                </a:lnTo>
                <a:lnTo>
                  <a:pt x="667" y="574"/>
                </a:lnTo>
                <a:lnTo>
                  <a:pt x="667" y="574"/>
                </a:lnTo>
                <a:lnTo>
                  <a:pt x="666" y="574"/>
                </a:lnTo>
                <a:lnTo>
                  <a:pt x="666" y="574"/>
                </a:lnTo>
                <a:lnTo>
                  <a:pt x="666" y="574"/>
                </a:lnTo>
                <a:lnTo>
                  <a:pt x="666" y="574"/>
                </a:lnTo>
                <a:lnTo>
                  <a:pt x="666" y="574"/>
                </a:lnTo>
                <a:lnTo>
                  <a:pt x="666" y="574"/>
                </a:lnTo>
                <a:lnTo>
                  <a:pt x="666" y="574"/>
                </a:lnTo>
                <a:lnTo>
                  <a:pt x="666" y="574"/>
                </a:lnTo>
                <a:lnTo>
                  <a:pt x="666" y="574"/>
                </a:lnTo>
                <a:lnTo>
                  <a:pt x="666" y="574"/>
                </a:lnTo>
                <a:lnTo>
                  <a:pt x="666" y="574"/>
                </a:lnTo>
                <a:lnTo>
                  <a:pt x="665" y="574"/>
                </a:lnTo>
                <a:lnTo>
                  <a:pt x="665" y="574"/>
                </a:lnTo>
                <a:lnTo>
                  <a:pt x="665" y="574"/>
                </a:lnTo>
                <a:lnTo>
                  <a:pt x="665" y="574"/>
                </a:lnTo>
                <a:lnTo>
                  <a:pt x="665" y="574"/>
                </a:lnTo>
                <a:lnTo>
                  <a:pt x="665" y="574"/>
                </a:lnTo>
                <a:lnTo>
                  <a:pt x="665" y="574"/>
                </a:lnTo>
                <a:lnTo>
                  <a:pt x="665" y="574"/>
                </a:lnTo>
                <a:lnTo>
                  <a:pt x="665" y="574"/>
                </a:lnTo>
                <a:lnTo>
                  <a:pt x="665" y="574"/>
                </a:lnTo>
                <a:lnTo>
                  <a:pt x="665" y="574"/>
                </a:lnTo>
                <a:lnTo>
                  <a:pt x="664" y="574"/>
                </a:lnTo>
                <a:lnTo>
                  <a:pt x="664" y="574"/>
                </a:lnTo>
                <a:lnTo>
                  <a:pt x="664" y="574"/>
                </a:lnTo>
                <a:lnTo>
                  <a:pt x="664" y="574"/>
                </a:lnTo>
                <a:lnTo>
                  <a:pt x="664" y="574"/>
                </a:lnTo>
                <a:lnTo>
                  <a:pt x="664" y="574"/>
                </a:lnTo>
                <a:lnTo>
                  <a:pt x="664" y="574"/>
                </a:lnTo>
                <a:lnTo>
                  <a:pt x="664" y="574"/>
                </a:lnTo>
                <a:lnTo>
                  <a:pt x="664" y="574"/>
                </a:lnTo>
                <a:lnTo>
                  <a:pt x="664" y="574"/>
                </a:lnTo>
                <a:lnTo>
                  <a:pt x="664" y="574"/>
                </a:lnTo>
                <a:lnTo>
                  <a:pt x="663" y="574"/>
                </a:lnTo>
                <a:lnTo>
                  <a:pt x="663" y="574"/>
                </a:lnTo>
                <a:lnTo>
                  <a:pt x="663" y="574"/>
                </a:lnTo>
                <a:lnTo>
                  <a:pt x="663" y="574"/>
                </a:lnTo>
                <a:lnTo>
                  <a:pt x="663" y="574"/>
                </a:lnTo>
                <a:lnTo>
                  <a:pt x="663" y="574"/>
                </a:lnTo>
                <a:lnTo>
                  <a:pt x="663" y="574"/>
                </a:lnTo>
                <a:lnTo>
                  <a:pt x="663" y="574"/>
                </a:lnTo>
                <a:lnTo>
                  <a:pt x="663" y="574"/>
                </a:lnTo>
                <a:lnTo>
                  <a:pt x="663" y="574"/>
                </a:lnTo>
                <a:lnTo>
                  <a:pt x="663" y="574"/>
                </a:lnTo>
                <a:lnTo>
                  <a:pt x="662" y="574"/>
                </a:lnTo>
                <a:lnTo>
                  <a:pt x="662" y="574"/>
                </a:lnTo>
                <a:lnTo>
                  <a:pt x="662" y="574"/>
                </a:lnTo>
                <a:lnTo>
                  <a:pt x="662" y="574"/>
                </a:lnTo>
                <a:lnTo>
                  <a:pt x="662" y="574"/>
                </a:lnTo>
                <a:lnTo>
                  <a:pt x="662" y="574"/>
                </a:lnTo>
                <a:lnTo>
                  <a:pt x="662" y="574"/>
                </a:lnTo>
                <a:lnTo>
                  <a:pt x="662" y="574"/>
                </a:lnTo>
                <a:lnTo>
                  <a:pt x="662" y="574"/>
                </a:lnTo>
                <a:lnTo>
                  <a:pt x="662" y="574"/>
                </a:lnTo>
                <a:lnTo>
                  <a:pt x="662" y="574"/>
                </a:lnTo>
                <a:lnTo>
                  <a:pt x="661" y="574"/>
                </a:lnTo>
                <a:lnTo>
                  <a:pt x="661" y="574"/>
                </a:lnTo>
                <a:lnTo>
                  <a:pt x="661" y="574"/>
                </a:lnTo>
                <a:lnTo>
                  <a:pt x="661" y="574"/>
                </a:lnTo>
                <a:lnTo>
                  <a:pt x="661" y="574"/>
                </a:lnTo>
                <a:lnTo>
                  <a:pt x="661" y="574"/>
                </a:lnTo>
                <a:lnTo>
                  <a:pt x="661" y="574"/>
                </a:lnTo>
                <a:lnTo>
                  <a:pt x="661" y="574"/>
                </a:lnTo>
                <a:lnTo>
                  <a:pt x="661" y="574"/>
                </a:lnTo>
                <a:lnTo>
                  <a:pt x="661" y="574"/>
                </a:lnTo>
                <a:lnTo>
                  <a:pt x="660" y="574"/>
                </a:lnTo>
                <a:lnTo>
                  <a:pt x="660" y="574"/>
                </a:lnTo>
                <a:lnTo>
                  <a:pt x="660" y="574"/>
                </a:lnTo>
                <a:lnTo>
                  <a:pt x="660" y="574"/>
                </a:lnTo>
                <a:lnTo>
                  <a:pt x="660" y="574"/>
                </a:lnTo>
                <a:lnTo>
                  <a:pt x="660" y="574"/>
                </a:lnTo>
                <a:lnTo>
                  <a:pt x="660" y="574"/>
                </a:lnTo>
                <a:lnTo>
                  <a:pt x="660" y="574"/>
                </a:lnTo>
                <a:lnTo>
                  <a:pt x="660" y="574"/>
                </a:lnTo>
                <a:lnTo>
                  <a:pt x="660" y="574"/>
                </a:lnTo>
                <a:lnTo>
                  <a:pt x="660" y="574"/>
                </a:lnTo>
                <a:lnTo>
                  <a:pt x="660" y="574"/>
                </a:lnTo>
                <a:lnTo>
                  <a:pt x="659" y="574"/>
                </a:lnTo>
                <a:lnTo>
                  <a:pt x="659" y="574"/>
                </a:lnTo>
                <a:lnTo>
                  <a:pt x="659" y="574"/>
                </a:lnTo>
                <a:lnTo>
                  <a:pt x="659" y="574"/>
                </a:lnTo>
                <a:lnTo>
                  <a:pt x="659" y="574"/>
                </a:lnTo>
                <a:lnTo>
                  <a:pt x="659" y="574"/>
                </a:lnTo>
                <a:lnTo>
                  <a:pt x="659" y="574"/>
                </a:lnTo>
                <a:lnTo>
                  <a:pt x="659" y="574"/>
                </a:lnTo>
                <a:lnTo>
                  <a:pt x="659" y="574"/>
                </a:lnTo>
                <a:lnTo>
                  <a:pt x="659" y="574"/>
                </a:lnTo>
                <a:lnTo>
                  <a:pt x="658" y="574"/>
                </a:lnTo>
                <a:lnTo>
                  <a:pt x="658" y="574"/>
                </a:lnTo>
                <a:lnTo>
                  <a:pt x="658" y="574"/>
                </a:lnTo>
                <a:lnTo>
                  <a:pt x="658" y="574"/>
                </a:lnTo>
                <a:lnTo>
                  <a:pt x="658" y="574"/>
                </a:lnTo>
                <a:lnTo>
                  <a:pt x="658" y="574"/>
                </a:lnTo>
                <a:lnTo>
                  <a:pt x="658" y="574"/>
                </a:lnTo>
                <a:lnTo>
                  <a:pt x="658" y="574"/>
                </a:lnTo>
                <a:lnTo>
                  <a:pt x="658" y="574"/>
                </a:lnTo>
                <a:lnTo>
                  <a:pt x="658" y="574"/>
                </a:lnTo>
                <a:lnTo>
                  <a:pt x="658" y="574"/>
                </a:lnTo>
                <a:lnTo>
                  <a:pt x="658" y="574"/>
                </a:lnTo>
                <a:lnTo>
                  <a:pt x="657" y="574"/>
                </a:lnTo>
                <a:lnTo>
                  <a:pt x="657" y="574"/>
                </a:lnTo>
                <a:lnTo>
                  <a:pt x="657" y="574"/>
                </a:lnTo>
                <a:lnTo>
                  <a:pt x="657" y="574"/>
                </a:lnTo>
                <a:lnTo>
                  <a:pt x="657" y="574"/>
                </a:lnTo>
                <a:lnTo>
                  <a:pt x="657" y="574"/>
                </a:lnTo>
                <a:lnTo>
                  <a:pt x="657" y="574"/>
                </a:lnTo>
                <a:lnTo>
                  <a:pt x="657" y="574"/>
                </a:lnTo>
                <a:lnTo>
                  <a:pt x="657" y="574"/>
                </a:lnTo>
                <a:lnTo>
                  <a:pt x="657" y="574"/>
                </a:lnTo>
                <a:lnTo>
                  <a:pt x="657" y="574"/>
                </a:lnTo>
                <a:lnTo>
                  <a:pt x="656" y="574"/>
                </a:lnTo>
                <a:lnTo>
                  <a:pt x="656" y="574"/>
                </a:lnTo>
                <a:lnTo>
                  <a:pt x="656" y="574"/>
                </a:lnTo>
                <a:lnTo>
                  <a:pt x="656" y="574"/>
                </a:lnTo>
                <a:lnTo>
                  <a:pt x="656" y="574"/>
                </a:lnTo>
                <a:lnTo>
                  <a:pt x="656" y="574"/>
                </a:lnTo>
                <a:lnTo>
                  <a:pt x="656" y="574"/>
                </a:lnTo>
                <a:lnTo>
                  <a:pt x="656" y="574"/>
                </a:lnTo>
                <a:lnTo>
                  <a:pt x="656" y="574"/>
                </a:lnTo>
                <a:lnTo>
                  <a:pt x="656" y="574"/>
                </a:lnTo>
                <a:lnTo>
                  <a:pt x="656" y="574"/>
                </a:lnTo>
                <a:lnTo>
                  <a:pt x="655" y="574"/>
                </a:lnTo>
                <a:lnTo>
                  <a:pt x="655" y="574"/>
                </a:lnTo>
                <a:lnTo>
                  <a:pt x="655" y="574"/>
                </a:lnTo>
                <a:lnTo>
                  <a:pt x="655" y="574"/>
                </a:lnTo>
                <a:lnTo>
                  <a:pt x="655" y="574"/>
                </a:lnTo>
                <a:lnTo>
                  <a:pt x="655" y="574"/>
                </a:lnTo>
                <a:lnTo>
                  <a:pt x="655" y="574"/>
                </a:lnTo>
                <a:lnTo>
                  <a:pt x="655" y="574"/>
                </a:lnTo>
                <a:lnTo>
                  <a:pt x="655" y="574"/>
                </a:lnTo>
                <a:lnTo>
                  <a:pt x="655" y="574"/>
                </a:lnTo>
                <a:lnTo>
                  <a:pt x="655" y="574"/>
                </a:lnTo>
                <a:lnTo>
                  <a:pt x="654" y="574"/>
                </a:lnTo>
                <a:lnTo>
                  <a:pt x="654" y="574"/>
                </a:lnTo>
                <a:lnTo>
                  <a:pt x="654" y="574"/>
                </a:lnTo>
                <a:lnTo>
                  <a:pt x="654" y="574"/>
                </a:lnTo>
                <a:lnTo>
                  <a:pt x="654" y="574"/>
                </a:lnTo>
                <a:lnTo>
                  <a:pt x="654" y="574"/>
                </a:lnTo>
                <a:lnTo>
                  <a:pt x="654" y="574"/>
                </a:lnTo>
                <a:lnTo>
                  <a:pt x="654" y="574"/>
                </a:lnTo>
                <a:lnTo>
                  <a:pt x="654" y="574"/>
                </a:lnTo>
                <a:lnTo>
                  <a:pt x="654" y="574"/>
                </a:lnTo>
                <a:lnTo>
                  <a:pt x="654" y="574"/>
                </a:lnTo>
                <a:lnTo>
                  <a:pt x="653" y="574"/>
                </a:lnTo>
                <a:lnTo>
                  <a:pt x="653" y="574"/>
                </a:lnTo>
                <a:lnTo>
                  <a:pt x="653" y="574"/>
                </a:lnTo>
                <a:lnTo>
                  <a:pt x="653" y="574"/>
                </a:lnTo>
                <a:lnTo>
                  <a:pt x="653" y="574"/>
                </a:lnTo>
                <a:lnTo>
                  <a:pt x="653" y="574"/>
                </a:lnTo>
                <a:lnTo>
                  <a:pt x="653" y="574"/>
                </a:lnTo>
                <a:lnTo>
                  <a:pt x="653" y="574"/>
                </a:lnTo>
                <a:lnTo>
                  <a:pt x="653" y="574"/>
                </a:lnTo>
                <a:lnTo>
                  <a:pt x="653" y="574"/>
                </a:lnTo>
                <a:lnTo>
                  <a:pt x="653" y="574"/>
                </a:lnTo>
                <a:lnTo>
                  <a:pt x="652" y="574"/>
                </a:lnTo>
                <a:lnTo>
                  <a:pt x="652" y="574"/>
                </a:lnTo>
                <a:lnTo>
                  <a:pt x="652" y="574"/>
                </a:lnTo>
                <a:lnTo>
                  <a:pt x="652" y="574"/>
                </a:lnTo>
                <a:lnTo>
                  <a:pt x="652" y="574"/>
                </a:lnTo>
                <a:lnTo>
                  <a:pt x="652" y="574"/>
                </a:lnTo>
                <a:lnTo>
                  <a:pt x="652" y="574"/>
                </a:lnTo>
                <a:lnTo>
                  <a:pt x="652" y="574"/>
                </a:lnTo>
                <a:lnTo>
                  <a:pt x="652" y="574"/>
                </a:lnTo>
                <a:lnTo>
                  <a:pt x="652" y="574"/>
                </a:lnTo>
                <a:lnTo>
                  <a:pt x="652" y="574"/>
                </a:lnTo>
                <a:lnTo>
                  <a:pt x="651" y="574"/>
                </a:lnTo>
                <a:lnTo>
                  <a:pt x="651" y="574"/>
                </a:lnTo>
                <a:lnTo>
                  <a:pt x="651" y="574"/>
                </a:lnTo>
                <a:lnTo>
                  <a:pt x="651" y="574"/>
                </a:lnTo>
                <a:lnTo>
                  <a:pt x="651" y="574"/>
                </a:lnTo>
                <a:lnTo>
                  <a:pt x="651" y="574"/>
                </a:lnTo>
                <a:lnTo>
                  <a:pt x="651" y="574"/>
                </a:lnTo>
                <a:lnTo>
                  <a:pt x="651" y="574"/>
                </a:lnTo>
                <a:lnTo>
                  <a:pt x="651" y="574"/>
                </a:lnTo>
                <a:lnTo>
                  <a:pt x="651" y="574"/>
                </a:lnTo>
                <a:lnTo>
                  <a:pt x="651" y="574"/>
                </a:lnTo>
                <a:lnTo>
                  <a:pt x="650" y="574"/>
                </a:lnTo>
                <a:lnTo>
                  <a:pt x="650" y="574"/>
                </a:lnTo>
                <a:lnTo>
                  <a:pt x="650" y="574"/>
                </a:lnTo>
                <a:lnTo>
                  <a:pt x="650" y="574"/>
                </a:lnTo>
                <a:lnTo>
                  <a:pt x="650" y="574"/>
                </a:lnTo>
                <a:lnTo>
                  <a:pt x="650" y="574"/>
                </a:lnTo>
                <a:lnTo>
                  <a:pt x="650" y="574"/>
                </a:lnTo>
                <a:lnTo>
                  <a:pt x="650" y="574"/>
                </a:lnTo>
                <a:lnTo>
                  <a:pt x="650" y="574"/>
                </a:lnTo>
                <a:lnTo>
                  <a:pt x="650" y="574"/>
                </a:lnTo>
                <a:lnTo>
                  <a:pt x="649" y="574"/>
                </a:lnTo>
                <a:lnTo>
                  <a:pt x="649" y="574"/>
                </a:lnTo>
                <a:lnTo>
                  <a:pt x="649" y="574"/>
                </a:lnTo>
                <a:lnTo>
                  <a:pt x="649" y="574"/>
                </a:lnTo>
                <a:lnTo>
                  <a:pt x="649" y="574"/>
                </a:lnTo>
                <a:lnTo>
                  <a:pt x="649" y="574"/>
                </a:lnTo>
                <a:lnTo>
                  <a:pt x="649" y="574"/>
                </a:lnTo>
                <a:lnTo>
                  <a:pt x="649" y="574"/>
                </a:lnTo>
                <a:lnTo>
                  <a:pt x="649" y="574"/>
                </a:lnTo>
                <a:lnTo>
                  <a:pt x="649" y="574"/>
                </a:lnTo>
                <a:lnTo>
                  <a:pt x="649" y="574"/>
                </a:lnTo>
                <a:lnTo>
                  <a:pt x="649" y="574"/>
                </a:lnTo>
                <a:lnTo>
                  <a:pt x="648" y="574"/>
                </a:lnTo>
                <a:lnTo>
                  <a:pt x="648" y="574"/>
                </a:lnTo>
                <a:lnTo>
                  <a:pt x="648" y="574"/>
                </a:lnTo>
                <a:lnTo>
                  <a:pt x="648" y="574"/>
                </a:lnTo>
                <a:lnTo>
                  <a:pt x="648" y="574"/>
                </a:lnTo>
                <a:lnTo>
                  <a:pt x="648" y="574"/>
                </a:lnTo>
                <a:lnTo>
                  <a:pt x="648" y="574"/>
                </a:lnTo>
                <a:lnTo>
                  <a:pt x="648" y="574"/>
                </a:lnTo>
                <a:lnTo>
                  <a:pt x="648" y="574"/>
                </a:lnTo>
                <a:lnTo>
                  <a:pt x="648" y="574"/>
                </a:lnTo>
                <a:lnTo>
                  <a:pt x="647" y="574"/>
                </a:lnTo>
                <a:lnTo>
                  <a:pt x="647" y="574"/>
                </a:lnTo>
                <a:lnTo>
                  <a:pt x="647" y="574"/>
                </a:lnTo>
                <a:lnTo>
                  <a:pt x="647" y="574"/>
                </a:lnTo>
                <a:lnTo>
                  <a:pt x="647" y="574"/>
                </a:lnTo>
                <a:lnTo>
                  <a:pt x="647" y="574"/>
                </a:lnTo>
                <a:lnTo>
                  <a:pt x="647" y="574"/>
                </a:lnTo>
                <a:lnTo>
                  <a:pt x="647" y="574"/>
                </a:lnTo>
                <a:lnTo>
                  <a:pt x="647" y="574"/>
                </a:lnTo>
                <a:lnTo>
                  <a:pt x="647" y="574"/>
                </a:lnTo>
                <a:lnTo>
                  <a:pt x="647" y="574"/>
                </a:lnTo>
                <a:lnTo>
                  <a:pt x="647" y="574"/>
                </a:lnTo>
                <a:lnTo>
                  <a:pt x="646" y="574"/>
                </a:lnTo>
                <a:lnTo>
                  <a:pt x="646" y="574"/>
                </a:lnTo>
                <a:lnTo>
                  <a:pt x="646" y="574"/>
                </a:lnTo>
                <a:lnTo>
                  <a:pt x="646" y="574"/>
                </a:lnTo>
                <a:lnTo>
                  <a:pt x="646" y="574"/>
                </a:lnTo>
                <a:lnTo>
                  <a:pt x="646" y="574"/>
                </a:lnTo>
                <a:lnTo>
                  <a:pt x="646" y="574"/>
                </a:lnTo>
                <a:lnTo>
                  <a:pt x="646" y="574"/>
                </a:lnTo>
                <a:lnTo>
                  <a:pt x="646" y="574"/>
                </a:lnTo>
                <a:lnTo>
                  <a:pt x="646" y="574"/>
                </a:lnTo>
                <a:lnTo>
                  <a:pt x="645" y="574"/>
                </a:lnTo>
                <a:lnTo>
                  <a:pt x="645" y="574"/>
                </a:lnTo>
                <a:lnTo>
                  <a:pt x="645" y="574"/>
                </a:lnTo>
                <a:lnTo>
                  <a:pt x="645" y="574"/>
                </a:lnTo>
                <a:lnTo>
                  <a:pt x="645" y="574"/>
                </a:lnTo>
                <a:lnTo>
                  <a:pt x="645" y="574"/>
                </a:lnTo>
                <a:lnTo>
                  <a:pt x="645" y="574"/>
                </a:lnTo>
                <a:lnTo>
                  <a:pt x="645" y="574"/>
                </a:lnTo>
                <a:lnTo>
                  <a:pt x="645" y="574"/>
                </a:lnTo>
                <a:lnTo>
                  <a:pt x="645" y="574"/>
                </a:lnTo>
                <a:lnTo>
                  <a:pt x="645" y="574"/>
                </a:lnTo>
                <a:lnTo>
                  <a:pt x="645" y="574"/>
                </a:lnTo>
                <a:lnTo>
                  <a:pt x="644" y="574"/>
                </a:lnTo>
                <a:lnTo>
                  <a:pt x="644" y="574"/>
                </a:lnTo>
                <a:lnTo>
                  <a:pt x="644" y="574"/>
                </a:lnTo>
                <a:lnTo>
                  <a:pt x="644" y="574"/>
                </a:lnTo>
                <a:lnTo>
                  <a:pt x="644" y="574"/>
                </a:lnTo>
                <a:lnTo>
                  <a:pt x="644" y="574"/>
                </a:lnTo>
                <a:lnTo>
                  <a:pt x="644" y="574"/>
                </a:lnTo>
                <a:lnTo>
                  <a:pt x="644" y="574"/>
                </a:lnTo>
                <a:lnTo>
                  <a:pt x="644" y="574"/>
                </a:lnTo>
                <a:lnTo>
                  <a:pt x="644" y="574"/>
                </a:lnTo>
                <a:lnTo>
                  <a:pt x="643" y="574"/>
                </a:lnTo>
                <a:lnTo>
                  <a:pt x="643" y="574"/>
                </a:lnTo>
                <a:lnTo>
                  <a:pt x="643" y="574"/>
                </a:lnTo>
                <a:lnTo>
                  <a:pt x="643" y="574"/>
                </a:lnTo>
                <a:lnTo>
                  <a:pt x="643" y="574"/>
                </a:lnTo>
                <a:lnTo>
                  <a:pt x="643" y="574"/>
                </a:lnTo>
                <a:lnTo>
                  <a:pt x="643" y="574"/>
                </a:lnTo>
                <a:lnTo>
                  <a:pt x="643" y="574"/>
                </a:lnTo>
                <a:lnTo>
                  <a:pt x="643" y="574"/>
                </a:lnTo>
                <a:lnTo>
                  <a:pt x="643" y="574"/>
                </a:lnTo>
                <a:lnTo>
                  <a:pt x="643" y="574"/>
                </a:lnTo>
                <a:lnTo>
                  <a:pt x="643" y="574"/>
                </a:lnTo>
                <a:lnTo>
                  <a:pt x="642" y="574"/>
                </a:lnTo>
                <a:lnTo>
                  <a:pt x="642" y="574"/>
                </a:lnTo>
                <a:lnTo>
                  <a:pt x="642" y="574"/>
                </a:lnTo>
                <a:lnTo>
                  <a:pt x="642" y="574"/>
                </a:lnTo>
                <a:lnTo>
                  <a:pt x="642" y="574"/>
                </a:lnTo>
                <a:lnTo>
                  <a:pt x="642" y="574"/>
                </a:lnTo>
                <a:lnTo>
                  <a:pt x="642" y="574"/>
                </a:lnTo>
                <a:lnTo>
                  <a:pt x="642" y="574"/>
                </a:lnTo>
                <a:lnTo>
                  <a:pt x="642" y="574"/>
                </a:lnTo>
                <a:lnTo>
                  <a:pt x="642" y="574"/>
                </a:lnTo>
                <a:lnTo>
                  <a:pt x="642" y="574"/>
                </a:lnTo>
                <a:lnTo>
                  <a:pt x="641" y="574"/>
                </a:lnTo>
                <a:lnTo>
                  <a:pt x="641" y="574"/>
                </a:lnTo>
                <a:lnTo>
                  <a:pt x="641" y="574"/>
                </a:lnTo>
                <a:lnTo>
                  <a:pt x="641" y="574"/>
                </a:lnTo>
                <a:lnTo>
                  <a:pt x="641" y="574"/>
                </a:lnTo>
                <a:lnTo>
                  <a:pt x="641" y="574"/>
                </a:lnTo>
                <a:lnTo>
                  <a:pt x="641" y="574"/>
                </a:lnTo>
                <a:lnTo>
                  <a:pt x="641" y="574"/>
                </a:lnTo>
                <a:lnTo>
                  <a:pt x="641" y="574"/>
                </a:lnTo>
                <a:lnTo>
                  <a:pt x="641" y="574"/>
                </a:lnTo>
                <a:lnTo>
                  <a:pt x="641" y="574"/>
                </a:lnTo>
                <a:lnTo>
                  <a:pt x="640" y="574"/>
                </a:lnTo>
                <a:lnTo>
                  <a:pt x="640" y="574"/>
                </a:lnTo>
                <a:lnTo>
                  <a:pt x="640" y="574"/>
                </a:lnTo>
                <a:lnTo>
                  <a:pt x="640" y="574"/>
                </a:lnTo>
                <a:lnTo>
                  <a:pt x="640" y="574"/>
                </a:lnTo>
                <a:lnTo>
                  <a:pt x="640" y="574"/>
                </a:lnTo>
                <a:lnTo>
                  <a:pt x="640" y="574"/>
                </a:lnTo>
                <a:lnTo>
                  <a:pt x="640" y="574"/>
                </a:lnTo>
                <a:lnTo>
                  <a:pt x="640" y="574"/>
                </a:lnTo>
                <a:lnTo>
                  <a:pt x="640" y="574"/>
                </a:lnTo>
                <a:lnTo>
                  <a:pt x="640" y="574"/>
                </a:lnTo>
                <a:lnTo>
                  <a:pt x="639" y="574"/>
                </a:lnTo>
                <a:lnTo>
                  <a:pt x="639" y="574"/>
                </a:lnTo>
                <a:lnTo>
                  <a:pt x="639" y="574"/>
                </a:lnTo>
                <a:lnTo>
                  <a:pt x="639" y="574"/>
                </a:lnTo>
                <a:lnTo>
                  <a:pt x="639" y="574"/>
                </a:lnTo>
                <a:lnTo>
                  <a:pt x="639" y="574"/>
                </a:lnTo>
                <a:lnTo>
                  <a:pt x="639" y="574"/>
                </a:lnTo>
                <a:lnTo>
                  <a:pt x="639" y="574"/>
                </a:lnTo>
                <a:lnTo>
                  <a:pt x="639" y="574"/>
                </a:lnTo>
                <a:lnTo>
                  <a:pt x="639" y="574"/>
                </a:lnTo>
                <a:lnTo>
                  <a:pt x="638" y="574"/>
                </a:lnTo>
                <a:lnTo>
                  <a:pt x="638" y="574"/>
                </a:lnTo>
                <a:lnTo>
                  <a:pt x="638" y="574"/>
                </a:lnTo>
                <a:lnTo>
                  <a:pt x="638" y="574"/>
                </a:lnTo>
                <a:lnTo>
                  <a:pt x="638" y="574"/>
                </a:lnTo>
                <a:lnTo>
                  <a:pt x="638" y="574"/>
                </a:lnTo>
                <a:lnTo>
                  <a:pt x="638" y="574"/>
                </a:lnTo>
                <a:lnTo>
                  <a:pt x="638" y="574"/>
                </a:lnTo>
                <a:lnTo>
                  <a:pt x="638" y="574"/>
                </a:lnTo>
                <a:lnTo>
                  <a:pt x="638" y="574"/>
                </a:lnTo>
                <a:lnTo>
                  <a:pt x="638" y="574"/>
                </a:lnTo>
                <a:lnTo>
                  <a:pt x="638" y="574"/>
                </a:lnTo>
                <a:lnTo>
                  <a:pt x="637" y="574"/>
                </a:lnTo>
                <a:lnTo>
                  <a:pt x="637" y="574"/>
                </a:lnTo>
                <a:lnTo>
                  <a:pt x="637" y="574"/>
                </a:lnTo>
                <a:lnTo>
                  <a:pt x="637" y="574"/>
                </a:lnTo>
                <a:lnTo>
                  <a:pt x="637" y="574"/>
                </a:lnTo>
                <a:lnTo>
                  <a:pt x="637" y="574"/>
                </a:lnTo>
                <a:lnTo>
                  <a:pt x="637" y="574"/>
                </a:lnTo>
                <a:lnTo>
                  <a:pt x="637" y="574"/>
                </a:lnTo>
                <a:lnTo>
                  <a:pt x="637" y="574"/>
                </a:lnTo>
                <a:lnTo>
                  <a:pt x="637" y="574"/>
                </a:lnTo>
                <a:lnTo>
                  <a:pt x="636" y="574"/>
                </a:lnTo>
                <a:lnTo>
                  <a:pt x="636" y="574"/>
                </a:lnTo>
                <a:lnTo>
                  <a:pt x="636" y="574"/>
                </a:lnTo>
                <a:lnTo>
                  <a:pt x="636" y="574"/>
                </a:lnTo>
                <a:lnTo>
                  <a:pt x="636" y="574"/>
                </a:lnTo>
                <a:lnTo>
                  <a:pt x="636" y="574"/>
                </a:lnTo>
                <a:lnTo>
                  <a:pt x="636" y="574"/>
                </a:lnTo>
                <a:lnTo>
                  <a:pt x="636" y="574"/>
                </a:lnTo>
                <a:lnTo>
                  <a:pt x="636" y="574"/>
                </a:lnTo>
                <a:lnTo>
                  <a:pt x="636" y="574"/>
                </a:lnTo>
                <a:lnTo>
                  <a:pt x="636" y="574"/>
                </a:lnTo>
                <a:lnTo>
                  <a:pt x="636" y="574"/>
                </a:lnTo>
                <a:lnTo>
                  <a:pt x="635" y="574"/>
                </a:lnTo>
                <a:lnTo>
                  <a:pt x="635" y="574"/>
                </a:lnTo>
                <a:lnTo>
                  <a:pt x="635" y="574"/>
                </a:lnTo>
                <a:lnTo>
                  <a:pt x="635" y="574"/>
                </a:lnTo>
                <a:lnTo>
                  <a:pt x="635" y="574"/>
                </a:lnTo>
                <a:lnTo>
                  <a:pt x="635" y="574"/>
                </a:lnTo>
                <a:lnTo>
                  <a:pt x="635" y="574"/>
                </a:lnTo>
                <a:lnTo>
                  <a:pt x="635" y="574"/>
                </a:lnTo>
                <a:lnTo>
                  <a:pt x="635" y="574"/>
                </a:lnTo>
                <a:lnTo>
                  <a:pt x="635" y="574"/>
                </a:lnTo>
                <a:lnTo>
                  <a:pt x="634" y="574"/>
                </a:lnTo>
                <a:lnTo>
                  <a:pt x="634" y="574"/>
                </a:lnTo>
                <a:lnTo>
                  <a:pt x="634" y="574"/>
                </a:lnTo>
                <a:lnTo>
                  <a:pt x="634" y="574"/>
                </a:lnTo>
                <a:lnTo>
                  <a:pt x="634" y="574"/>
                </a:lnTo>
                <a:lnTo>
                  <a:pt x="634" y="574"/>
                </a:lnTo>
                <a:lnTo>
                  <a:pt x="634" y="574"/>
                </a:lnTo>
                <a:lnTo>
                  <a:pt x="634" y="574"/>
                </a:lnTo>
                <a:lnTo>
                  <a:pt x="634" y="574"/>
                </a:lnTo>
                <a:lnTo>
                  <a:pt x="634" y="574"/>
                </a:lnTo>
                <a:lnTo>
                  <a:pt x="634" y="574"/>
                </a:lnTo>
                <a:lnTo>
                  <a:pt x="634" y="574"/>
                </a:lnTo>
                <a:lnTo>
                  <a:pt x="633" y="574"/>
                </a:lnTo>
                <a:lnTo>
                  <a:pt x="633" y="574"/>
                </a:lnTo>
                <a:lnTo>
                  <a:pt x="633" y="574"/>
                </a:lnTo>
                <a:lnTo>
                  <a:pt x="633" y="574"/>
                </a:lnTo>
                <a:lnTo>
                  <a:pt x="633" y="574"/>
                </a:lnTo>
                <a:lnTo>
                  <a:pt x="633" y="574"/>
                </a:lnTo>
                <a:lnTo>
                  <a:pt x="633" y="574"/>
                </a:lnTo>
                <a:lnTo>
                  <a:pt x="633" y="574"/>
                </a:lnTo>
                <a:lnTo>
                  <a:pt x="633" y="574"/>
                </a:lnTo>
                <a:lnTo>
                  <a:pt x="633" y="574"/>
                </a:lnTo>
                <a:lnTo>
                  <a:pt x="632" y="574"/>
                </a:lnTo>
                <a:lnTo>
                  <a:pt x="632" y="574"/>
                </a:lnTo>
                <a:lnTo>
                  <a:pt x="632" y="574"/>
                </a:lnTo>
                <a:lnTo>
                  <a:pt x="632" y="574"/>
                </a:lnTo>
                <a:lnTo>
                  <a:pt x="632" y="574"/>
                </a:lnTo>
                <a:lnTo>
                  <a:pt x="632" y="574"/>
                </a:lnTo>
                <a:lnTo>
                  <a:pt x="632" y="574"/>
                </a:lnTo>
                <a:lnTo>
                  <a:pt x="632" y="574"/>
                </a:lnTo>
                <a:lnTo>
                  <a:pt x="632" y="574"/>
                </a:lnTo>
                <a:lnTo>
                  <a:pt x="632" y="574"/>
                </a:lnTo>
                <a:lnTo>
                  <a:pt x="632" y="574"/>
                </a:lnTo>
                <a:lnTo>
                  <a:pt x="632" y="574"/>
                </a:lnTo>
                <a:lnTo>
                  <a:pt x="631" y="574"/>
                </a:lnTo>
                <a:lnTo>
                  <a:pt x="631" y="574"/>
                </a:lnTo>
                <a:lnTo>
                  <a:pt x="631" y="574"/>
                </a:lnTo>
                <a:lnTo>
                  <a:pt x="631" y="574"/>
                </a:lnTo>
                <a:lnTo>
                  <a:pt x="631" y="574"/>
                </a:lnTo>
                <a:lnTo>
                  <a:pt x="631" y="574"/>
                </a:lnTo>
                <a:lnTo>
                  <a:pt x="631" y="574"/>
                </a:lnTo>
                <a:lnTo>
                  <a:pt x="631" y="574"/>
                </a:lnTo>
                <a:lnTo>
                  <a:pt x="631" y="574"/>
                </a:lnTo>
                <a:lnTo>
                  <a:pt x="631" y="574"/>
                </a:lnTo>
                <a:lnTo>
                  <a:pt x="630" y="574"/>
                </a:lnTo>
                <a:lnTo>
                  <a:pt x="630" y="574"/>
                </a:lnTo>
                <a:lnTo>
                  <a:pt x="630" y="574"/>
                </a:lnTo>
                <a:lnTo>
                  <a:pt x="630" y="574"/>
                </a:lnTo>
                <a:lnTo>
                  <a:pt x="630" y="574"/>
                </a:lnTo>
                <a:lnTo>
                  <a:pt x="630" y="574"/>
                </a:lnTo>
                <a:lnTo>
                  <a:pt x="630" y="574"/>
                </a:lnTo>
                <a:lnTo>
                  <a:pt x="630" y="574"/>
                </a:lnTo>
                <a:lnTo>
                  <a:pt x="630" y="574"/>
                </a:lnTo>
                <a:lnTo>
                  <a:pt x="630" y="574"/>
                </a:lnTo>
                <a:lnTo>
                  <a:pt x="630" y="574"/>
                </a:lnTo>
                <a:lnTo>
                  <a:pt x="629" y="574"/>
                </a:lnTo>
                <a:lnTo>
                  <a:pt x="629" y="574"/>
                </a:lnTo>
                <a:lnTo>
                  <a:pt x="629" y="574"/>
                </a:lnTo>
                <a:lnTo>
                  <a:pt x="629" y="574"/>
                </a:lnTo>
                <a:lnTo>
                  <a:pt x="629" y="574"/>
                </a:lnTo>
                <a:lnTo>
                  <a:pt x="629" y="574"/>
                </a:lnTo>
                <a:lnTo>
                  <a:pt x="629" y="574"/>
                </a:lnTo>
                <a:lnTo>
                  <a:pt x="629" y="574"/>
                </a:lnTo>
                <a:lnTo>
                  <a:pt x="629" y="574"/>
                </a:lnTo>
                <a:lnTo>
                  <a:pt x="629" y="574"/>
                </a:lnTo>
                <a:lnTo>
                  <a:pt x="629" y="574"/>
                </a:lnTo>
                <a:lnTo>
                  <a:pt x="629" y="574"/>
                </a:lnTo>
                <a:lnTo>
                  <a:pt x="628" y="574"/>
                </a:lnTo>
                <a:lnTo>
                  <a:pt x="628" y="574"/>
                </a:lnTo>
                <a:lnTo>
                  <a:pt x="628" y="574"/>
                </a:lnTo>
                <a:lnTo>
                  <a:pt x="628" y="574"/>
                </a:lnTo>
                <a:lnTo>
                  <a:pt x="628" y="574"/>
                </a:lnTo>
                <a:lnTo>
                  <a:pt x="628" y="574"/>
                </a:lnTo>
                <a:lnTo>
                  <a:pt x="628" y="574"/>
                </a:lnTo>
                <a:lnTo>
                  <a:pt x="628" y="574"/>
                </a:lnTo>
                <a:lnTo>
                  <a:pt x="628" y="574"/>
                </a:lnTo>
                <a:lnTo>
                  <a:pt x="628" y="574"/>
                </a:lnTo>
                <a:lnTo>
                  <a:pt x="627" y="574"/>
                </a:lnTo>
                <a:lnTo>
                  <a:pt x="627" y="574"/>
                </a:lnTo>
                <a:lnTo>
                  <a:pt x="627" y="574"/>
                </a:lnTo>
                <a:lnTo>
                  <a:pt x="627" y="574"/>
                </a:lnTo>
                <a:lnTo>
                  <a:pt x="627" y="574"/>
                </a:lnTo>
                <a:lnTo>
                  <a:pt x="627" y="574"/>
                </a:lnTo>
                <a:lnTo>
                  <a:pt x="627" y="574"/>
                </a:lnTo>
                <a:lnTo>
                  <a:pt x="627" y="574"/>
                </a:lnTo>
                <a:lnTo>
                  <a:pt x="627" y="574"/>
                </a:lnTo>
                <a:lnTo>
                  <a:pt x="627" y="574"/>
                </a:lnTo>
                <a:lnTo>
                  <a:pt x="627" y="574"/>
                </a:lnTo>
                <a:lnTo>
                  <a:pt x="627" y="574"/>
                </a:lnTo>
                <a:lnTo>
                  <a:pt x="626" y="574"/>
                </a:lnTo>
                <a:lnTo>
                  <a:pt x="626" y="574"/>
                </a:lnTo>
                <a:lnTo>
                  <a:pt x="626" y="574"/>
                </a:lnTo>
                <a:lnTo>
                  <a:pt x="626" y="574"/>
                </a:lnTo>
                <a:lnTo>
                  <a:pt x="626" y="574"/>
                </a:lnTo>
                <a:lnTo>
                  <a:pt x="626" y="574"/>
                </a:lnTo>
                <a:lnTo>
                  <a:pt x="626" y="574"/>
                </a:lnTo>
                <a:lnTo>
                  <a:pt x="626" y="574"/>
                </a:lnTo>
                <a:lnTo>
                  <a:pt x="626" y="574"/>
                </a:lnTo>
                <a:lnTo>
                  <a:pt x="626" y="574"/>
                </a:lnTo>
                <a:lnTo>
                  <a:pt x="625" y="574"/>
                </a:lnTo>
                <a:lnTo>
                  <a:pt x="625" y="574"/>
                </a:lnTo>
                <a:lnTo>
                  <a:pt x="625" y="574"/>
                </a:lnTo>
                <a:lnTo>
                  <a:pt x="625" y="574"/>
                </a:lnTo>
                <a:lnTo>
                  <a:pt x="625" y="574"/>
                </a:lnTo>
                <a:lnTo>
                  <a:pt x="625" y="574"/>
                </a:lnTo>
                <a:lnTo>
                  <a:pt x="625" y="574"/>
                </a:lnTo>
                <a:lnTo>
                  <a:pt x="625" y="574"/>
                </a:lnTo>
                <a:lnTo>
                  <a:pt x="625" y="574"/>
                </a:lnTo>
                <a:lnTo>
                  <a:pt x="625" y="574"/>
                </a:lnTo>
                <a:lnTo>
                  <a:pt x="625" y="574"/>
                </a:lnTo>
                <a:lnTo>
                  <a:pt x="625" y="574"/>
                </a:lnTo>
                <a:lnTo>
                  <a:pt x="624" y="574"/>
                </a:lnTo>
                <a:lnTo>
                  <a:pt x="624" y="574"/>
                </a:lnTo>
                <a:lnTo>
                  <a:pt x="624" y="574"/>
                </a:lnTo>
                <a:lnTo>
                  <a:pt x="624" y="574"/>
                </a:lnTo>
                <a:lnTo>
                  <a:pt x="624" y="574"/>
                </a:lnTo>
                <a:lnTo>
                  <a:pt x="624" y="574"/>
                </a:lnTo>
                <a:lnTo>
                  <a:pt x="624" y="574"/>
                </a:lnTo>
                <a:lnTo>
                  <a:pt x="624" y="574"/>
                </a:lnTo>
                <a:lnTo>
                  <a:pt x="624" y="574"/>
                </a:lnTo>
                <a:lnTo>
                  <a:pt x="624" y="574"/>
                </a:lnTo>
                <a:lnTo>
                  <a:pt x="623" y="574"/>
                </a:lnTo>
                <a:lnTo>
                  <a:pt x="623" y="574"/>
                </a:lnTo>
                <a:lnTo>
                  <a:pt x="623" y="574"/>
                </a:lnTo>
                <a:lnTo>
                  <a:pt x="623" y="574"/>
                </a:lnTo>
                <a:lnTo>
                  <a:pt x="623" y="574"/>
                </a:lnTo>
                <a:lnTo>
                  <a:pt x="623" y="574"/>
                </a:lnTo>
                <a:lnTo>
                  <a:pt x="623" y="574"/>
                </a:lnTo>
                <a:lnTo>
                  <a:pt x="623" y="574"/>
                </a:lnTo>
                <a:lnTo>
                  <a:pt x="623" y="574"/>
                </a:lnTo>
                <a:lnTo>
                  <a:pt x="623" y="574"/>
                </a:lnTo>
                <a:lnTo>
                  <a:pt x="623" y="574"/>
                </a:lnTo>
                <a:lnTo>
                  <a:pt x="623" y="574"/>
                </a:lnTo>
                <a:lnTo>
                  <a:pt x="622" y="574"/>
                </a:lnTo>
                <a:lnTo>
                  <a:pt x="622" y="574"/>
                </a:lnTo>
                <a:lnTo>
                  <a:pt x="622" y="574"/>
                </a:lnTo>
                <a:lnTo>
                  <a:pt x="622" y="574"/>
                </a:lnTo>
                <a:lnTo>
                  <a:pt x="622" y="574"/>
                </a:lnTo>
                <a:lnTo>
                  <a:pt x="622" y="574"/>
                </a:lnTo>
                <a:lnTo>
                  <a:pt x="622" y="574"/>
                </a:lnTo>
                <a:lnTo>
                  <a:pt x="622" y="574"/>
                </a:lnTo>
                <a:lnTo>
                  <a:pt x="622" y="574"/>
                </a:lnTo>
                <a:lnTo>
                  <a:pt x="622" y="574"/>
                </a:lnTo>
                <a:lnTo>
                  <a:pt x="621" y="574"/>
                </a:lnTo>
                <a:lnTo>
                  <a:pt x="621" y="574"/>
                </a:lnTo>
                <a:lnTo>
                  <a:pt x="621" y="574"/>
                </a:lnTo>
                <a:lnTo>
                  <a:pt x="621" y="574"/>
                </a:lnTo>
                <a:lnTo>
                  <a:pt x="621" y="574"/>
                </a:lnTo>
                <a:lnTo>
                  <a:pt x="621" y="574"/>
                </a:lnTo>
                <a:lnTo>
                  <a:pt x="621" y="574"/>
                </a:lnTo>
                <a:lnTo>
                  <a:pt x="621" y="574"/>
                </a:lnTo>
                <a:lnTo>
                  <a:pt x="621" y="574"/>
                </a:lnTo>
                <a:lnTo>
                  <a:pt x="621" y="574"/>
                </a:lnTo>
                <a:lnTo>
                  <a:pt x="621" y="574"/>
                </a:lnTo>
                <a:lnTo>
                  <a:pt x="621" y="574"/>
                </a:lnTo>
                <a:lnTo>
                  <a:pt x="620" y="574"/>
                </a:lnTo>
                <a:lnTo>
                  <a:pt x="620" y="574"/>
                </a:lnTo>
                <a:lnTo>
                  <a:pt x="620" y="574"/>
                </a:lnTo>
                <a:lnTo>
                  <a:pt x="620" y="574"/>
                </a:lnTo>
                <a:lnTo>
                  <a:pt x="620" y="574"/>
                </a:lnTo>
                <a:lnTo>
                  <a:pt x="620" y="574"/>
                </a:lnTo>
                <a:lnTo>
                  <a:pt x="620" y="574"/>
                </a:lnTo>
                <a:lnTo>
                  <a:pt x="620" y="574"/>
                </a:lnTo>
                <a:lnTo>
                  <a:pt x="620" y="574"/>
                </a:lnTo>
                <a:lnTo>
                  <a:pt x="620" y="574"/>
                </a:lnTo>
                <a:lnTo>
                  <a:pt x="619" y="574"/>
                </a:lnTo>
                <a:lnTo>
                  <a:pt x="619" y="574"/>
                </a:lnTo>
                <a:lnTo>
                  <a:pt x="619" y="574"/>
                </a:lnTo>
                <a:lnTo>
                  <a:pt x="619" y="574"/>
                </a:lnTo>
                <a:lnTo>
                  <a:pt x="619" y="574"/>
                </a:lnTo>
                <a:lnTo>
                  <a:pt x="619" y="574"/>
                </a:lnTo>
                <a:lnTo>
                  <a:pt x="619" y="574"/>
                </a:lnTo>
                <a:lnTo>
                  <a:pt x="619" y="574"/>
                </a:lnTo>
                <a:lnTo>
                  <a:pt x="619" y="574"/>
                </a:lnTo>
                <a:lnTo>
                  <a:pt x="619" y="574"/>
                </a:lnTo>
                <a:lnTo>
                  <a:pt x="619" y="574"/>
                </a:lnTo>
                <a:lnTo>
                  <a:pt x="618" y="574"/>
                </a:lnTo>
                <a:lnTo>
                  <a:pt x="618" y="574"/>
                </a:lnTo>
                <a:lnTo>
                  <a:pt x="618" y="574"/>
                </a:lnTo>
                <a:lnTo>
                  <a:pt x="618" y="574"/>
                </a:lnTo>
                <a:lnTo>
                  <a:pt x="618" y="574"/>
                </a:lnTo>
                <a:lnTo>
                  <a:pt x="618" y="574"/>
                </a:lnTo>
                <a:lnTo>
                  <a:pt x="618" y="574"/>
                </a:lnTo>
                <a:lnTo>
                  <a:pt x="618" y="574"/>
                </a:lnTo>
                <a:lnTo>
                  <a:pt x="618" y="574"/>
                </a:lnTo>
                <a:lnTo>
                  <a:pt x="618" y="574"/>
                </a:lnTo>
                <a:lnTo>
                  <a:pt x="618" y="574"/>
                </a:lnTo>
                <a:lnTo>
                  <a:pt x="617" y="574"/>
                </a:lnTo>
                <a:lnTo>
                  <a:pt x="617" y="574"/>
                </a:lnTo>
                <a:lnTo>
                  <a:pt x="617" y="574"/>
                </a:lnTo>
                <a:lnTo>
                  <a:pt x="617" y="574"/>
                </a:lnTo>
                <a:lnTo>
                  <a:pt x="617" y="574"/>
                </a:lnTo>
                <a:lnTo>
                  <a:pt x="617" y="574"/>
                </a:lnTo>
                <a:lnTo>
                  <a:pt x="617" y="574"/>
                </a:lnTo>
                <a:lnTo>
                  <a:pt x="617" y="574"/>
                </a:lnTo>
                <a:lnTo>
                  <a:pt x="617" y="574"/>
                </a:lnTo>
                <a:lnTo>
                  <a:pt x="617" y="574"/>
                </a:lnTo>
                <a:lnTo>
                  <a:pt x="617" y="574"/>
                </a:lnTo>
                <a:lnTo>
                  <a:pt x="616" y="574"/>
                </a:lnTo>
                <a:lnTo>
                  <a:pt x="616" y="574"/>
                </a:lnTo>
                <a:lnTo>
                  <a:pt x="616" y="574"/>
                </a:lnTo>
                <a:lnTo>
                  <a:pt x="616" y="574"/>
                </a:lnTo>
                <a:lnTo>
                  <a:pt x="616" y="574"/>
                </a:lnTo>
                <a:lnTo>
                  <a:pt x="616" y="574"/>
                </a:lnTo>
                <a:lnTo>
                  <a:pt x="616" y="574"/>
                </a:lnTo>
                <a:lnTo>
                  <a:pt x="616" y="574"/>
                </a:lnTo>
                <a:lnTo>
                  <a:pt x="616" y="574"/>
                </a:lnTo>
                <a:lnTo>
                  <a:pt x="616" y="574"/>
                </a:lnTo>
                <a:lnTo>
                  <a:pt x="616" y="574"/>
                </a:lnTo>
                <a:lnTo>
                  <a:pt x="615" y="574"/>
                </a:lnTo>
                <a:lnTo>
                  <a:pt x="615" y="574"/>
                </a:lnTo>
                <a:lnTo>
                  <a:pt x="615" y="574"/>
                </a:lnTo>
                <a:lnTo>
                  <a:pt x="615" y="574"/>
                </a:lnTo>
                <a:lnTo>
                  <a:pt x="615" y="574"/>
                </a:lnTo>
                <a:lnTo>
                  <a:pt x="615" y="574"/>
                </a:lnTo>
                <a:lnTo>
                  <a:pt x="615" y="574"/>
                </a:lnTo>
                <a:lnTo>
                  <a:pt x="615" y="574"/>
                </a:lnTo>
                <a:lnTo>
                  <a:pt x="615" y="574"/>
                </a:lnTo>
                <a:lnTo>
                  <a:pt x="615" y="574"/>
                </a:lnTo>
                <a:lnTo>
                  <a:pt x="615" y="574"/>
                </a:lnTo>
                <a:lnTo>
                  <a:pt x="614" y="574"/>
                </a:lnTo>
                <a:lnTo>
                  <a:pt x="614" y="574"/>
                </a:lnTo>
                <a:lnTo>
                  <a:pt x="614" y="574"/>
                </a:lnTo>
                <a:lnTo>
                  <a:pt x="614" y="574"/>
                </a:lnTo>
                <a:lnTo>
                  <a:pt x="614" y="574"/>
                </a:lnTo>
                <a:lnTo>
                  <a:pt x="614" y="574"/>
                </a:lnTo>
                <a:lnTo>
                  <a:pt x="614" y="574"/>
                </a:lnTo>
                <a:lnTo>
                  <a:pt x="614" y="574"/>
                </a:lnTo>
                <a:lnTo>
                  <a:pt x="614" y="574"/>
                </a:lnTo>
                <a:lnTo>
                  <a:pt x="614" y="574"/>
                </a:lnTo>
                <a:lnTo>
                  <a:pt x="614" y="574"/>
                </a:lnTo>
                <a:lnTo>
                  <a:pt x="614" y="574"/>
                </a:lnTo>
                <a:lnTo>
                  <a:pt x="613" y="574"/>
                </a:lnTo>
                <a:lnTo>
                  <a:pt x="613" y="574"/>
                </a:lnTo>
                <a:lnTo>
                  <a:pt x="613" y="574"/>
                </a:lnTo>
                <a:lnTo>
                  <a:pt x="613" y="574"/>
                </a:lnTo>
                <a:lnTo>
                  <a:pt x="613" y="574"/>
                </a:lnTo>
                <a:lnTo>
                  <a:pt x="613" y="574"/>
                </a:lnTo>
                <a:lnTo>
                  <a:pt x="613" y="574"/>
                </a:lnTo>
                <a:lnTo>
                  <a:pt x="613" y="574"/>
                </a:lnTo>
                <a:lnTo>
                  <a:pt x="613" y="574"/>
                </a:lnTo>
                <a:lnTo>
                  <a:pt x="613" y="574"/>
                </a:lnTo>
                <a:lnTo>
                  <a:pt x="612" y="574"/>
                </a:lnTo>
                <a:lnTo>
                  <a:pt x="612" y="574"/>
                </a:lnTo>
                <a:lnTo>
                  <a:pt x="612" y="574"/>
                </a:lnTo>
                <a:lnTo>
                  <a:pt x="612" y="574"/>
                </a:lnTo>
                <a:lnTo>
                  <a:pt x="612" y="574"/>
                </a:lnTo>
                <a:lnTo>
                  <a:pt x="612" y="574"/>
                </a:lnTo>
                <a:lnTo>
                  <a:pt x="612" y="574"/>
                </a:lnTo>
                <a:lnTo>
                  <a:pt x="612" y="574"/>
                </a:lnTo>
                <a:lnTo>
                  <a:pt x="612" y="574"/>
                </a:lnTo>
                <a:lnTo>
                  <a:pt x="612" y="574"/>
                </a:lnTo>
                <a:lnTo>
                  <a:pt x="612" y="574"/>
                </a:lnTo>
                <a:lnTo>
                  <a:pt x="612" y="574"/>
                </a:lnTo>
                <a:lnTo>
                  <a:pt x="611" y="574"/>
                </a:lnTo>
                <a:lnTo>
                  <a:pt x="611" y="574"/>
                </a:lnTo>
                <a:lnTo>
                  <a:pt x="611" y="574"/>
                </a:lnTo>
                <a:lnTo>
                  <a:pt x="611" y="574"/>
                </a:lnTo>
                <a:lnTo>
                  <a:pt x="611" y="574"/>
                </a:lnTo>
                <a:lnTo>
                  <a:pt x="611" y="574"/>
                </a:lnTo>
                <a:lnTo>
                  <a:pt x="611" y="574"/>
                </a:lnTo>
                <a:lnTo>
                  <a:pt x="611" y="574"/>
                </a:lnTo>
                <a:lnTo>
                  <a:pt x="611" y="574"/>
                </a:lnTo>
                <a:lnTo>
                  <a:pt x="611" y="574"/>
                </a:lnTo>
                <a:lnTo>
                  <a:pt x="610" y="574"/>
                </a:lnTo>
                <a:lnTo>
                  <a:pt x="610" y="574"/>
                </a:lnTo>
                <a:lnTo>
                  <a:pt x="610" y="574"/>
                </a:lnTo>
                <a:lnTo>
                  <a:pt x="610" y="574"/>
                </a:lnTo>
                <a:lnTo>
                  <a:pt x="610" y="574"/>
                </a:lnTo>
                <a:lnTo>
                  <a:pt x="610" y="574"/>
                </a:lnTo>
                <a:lnTo>
                  <a:pt x="610" y="574"/>
                </a:lnTo>
                <a:lnTo>
                  <a:pt x="610" y="574"/>
                </a:lnTo>
                <a:lnTo>
                  <a:pt x="610" y="574"/>
                </a:lnTo>
                <a:lnTo>
                  <a:pt x="610" y="574"/>
                </a:lnTo>
                <a:lnTo>
                  <a:pt x="610" y="574"/>
                </a:lnTo>
                <a:lnTo>
                  <a:pt x="610" y="574"/>
                </a:lnTo>
                <a:lnTo>
                  <a:pt x="609" y="574"/>
                </a:lnTo>
                <a:lnTo>
                  <a:pt x="609" y="574"/>
                </a:lnTo>
                <a:lnTo>
                  <a:pt x="609" y="574"/>
                </a:lnTo>
                <a:lnTo>
                  <a:pt x="609" y="574"/>
                </a:lnTo>
                <a:lnTo>
                  <a:pt x="609" y="574"/>
                </a:lnTo>
                <a:lnTo>
                  <a:pt x="609" y="574"/>
                </a:lnTo>
                <a:lnTo>
                  <a:pt x="609" y="574"/>
                </a:lnTo>
                <a:lnTo>
                  <a:pt x="609" y="574"/>
                </a:lnTo>
                <a:lnTo>
                  <a:pt x="609" y="574"/>
                </a:lnTo>
                <a:lnTo>
                  <a:pt x="609" y="574"/>
                </a:lnTo>
                <a:lnTo>
                  <a:pt x="608" y="574"/>
                </a:lnTo>
                <a:lnTo>
                  <a:pt x="608" y="574"/>
                </a:lnTo>
                <a:lnTo>
                  <a:pt x="608" y="574"/>
                </a:lnTo>
                <a:lnTo>
                  <a:pt x="608" y="574"/>
                </a:lnTo>
                <a:lnTo>
                  <a:pt x="608" y="574"/>
                </a:lnTo>
                <a:lnTo>
                  <a:pt x="608" y="574"/>
                </a:lnTo>
                <a:lnTo>
                  <a:pt x="608" y="574"/>
                </a:lnTo>
                <a:lnTo>
                  <a:pt x="608" y="574"/>
                </a:lnTo>
                <a:lnTo>
                  <a:pt x="608" y="574"/>
                </a:lnTo>
                <a:lnTo>
                  <a:pt x="608" y="574"/>
                </a:lnTo>
                <a:lnTo>
                  <a:pt x="608" y="574"/>
                </a:lnTo>
                <a:lnTo>
                  <a:pt x="607" y="574"/>
                </a:lnTo>
                <a:lnTo>
                  <a:pt x="607" y="574"/>
                </a:lnTo>
                <a:lnTo>
                  <a:pt x="607" y="574"/>
                </a:lnTo>
                <a:lnTo>
                  <a:pt x="607" y="574"/>
                </a:lnTo>
                <a:lnTo>
                  <a:pt x="607" y="574"/>
                </a:lnTo>
                <a:lnTo>
                  <a:pt x="607" y="574"/>
                </a:lnTo>
                <a:lnTo>
                  <a:pt x="607" y="574"/>
                </a:lnTo>
                <a:lnTo>
                  <a:pt x="607" y="574"/>
                </a:lnTo>
                <a:lnTo>
                  <a:pt x="607" y="574"/>
                </a:lnTo>
                <a:lnTo>
                  <a:pt x="607" y="574"/>
                </a:lnTo>
                <a:lnTo>
                  <a:pt x="607" y="574"/>
                </a:lnTo>
                <a:lnTo>
                  <a:pt x="606" y="574"/>
                </a:lnTo>
                <a:lnTo>
                  <a:pt x="606" y="574"/>
                </a:lnTo>
                <a:lnTo>
                  <a:pt x="606" y="574"/>
                </a:lnTo>
                <a:lnTo>
                  <a:pt x="606" y="574"/>
                </a:lnTo>
                <a:lnTo>
                  <a:pt x="606" y="574"/>
                </a:lnTo>
                <a:lnTo>
                  <a:pt x="606" y="574"/>
                </a:lnTo>
                <a:lnTo>
                  <a:pt x="606" y="574"/>
                </a:lnTo>
                <a:lnTo>
                  <a:pt x="606" y="574"/>
                </a:lnTo>
                <a:lnTo>
                  <a:pt x="606" y="574"/>
                </a:lnTo>
                <a:lnTo>
                  <a:pt x="606" y="574"/>
                </a:lnTo>
                <a:lnTo>
                  <a:pt x="606" y="574"/>
                </a:lnTo>
                <a:lnTo>
                  <a:pt x="605" y="574"/>
                </a:lnTo>
                <a:lnTo>
                  <a:pt x="605" y="574"/>
                </a:lnTo>
                <a:lnTo>
                  <a:pt x="605" y="574"/>
                </a:lnTo>
                <a:lnTo>
                  <a:pt x="605" y="574"/>
                </a:lnTo>
                <a:lnTo>
                  <a:pt x="605" y="574"/>
                </a:lnTo>
                <a:lnTo>
                  <a:pt x="605" y="574"/>
                </a:lnTo>
                <a:lnTo>
                  <a:pt x="605" y="574"/>
                </a:lnTo>
                <a:lnTo>
                  <a:pt x="605" y="574"/>
                </a:lnTo>
                <a:lnTo>
                  <a:pt x="605" y="574"/>
                </a:lnTo>
                <a:lnTo>
                  <a:pt x="605" y="574"/>
                </a:lnTo>
                <a:lnTo>
                  <a:pt x="605" y="574"/>
                </a:lnTo>
                <a:lnTo>
                  <a:pt x="604" y="574"/>
                </a:lnTo>
                <a:lnTo>
                  <a:pt x="604" y="574"/>
                </a:lnTo>
                <a:lnTo>
                  <a:pt x="604" y="574"/>
                </a:lnTo>
                <a:lnTo>
                  <a:pt x="604" y="574"/>
                </a:lnTo>
                <a:lnTo>
                  <a:pt x="604" y="574"/>
                </a:lnTo>
                <a:lnTo>
                  <a:pt x="604" y="574"/>
                </a:lnTo>
                <a:lnTo>
                  <a:pt x="604" y="574"/>
                </a:lnTo>
                <a:lnTo>
                  <a:pt x="604" y="574"/>
                </a:lnTo>
                <a:lnTo>
                  <a:pt x="604" y="574"/>
                </a:lnTo>
                <a:lnTo>
                  <a:pt x="604" y="574"/>
                </a:lnTo>
                <a:lnTo>
                  <a:pt x="604" y="574"/>
                </a:lnTo>
                <a:lnTo>
                  <a:pt x="603" y="574"/>
                </a:lnTo>
                <a:lnTo>
                  <a:pt x="603" y="574"/>
                </a:lnTo>
                <a:lnTo>
                  <a:pt x="603" y="574"/>
                </a:lnTo>
                <a:lnTo>
                  <a:pt x="603" y="574"/>
                </a:lnTo>
                <a:lnTo>
                  <a:pt x="603" y="574"/>
                </a:lnTo>
                <a:lnTo>
                  <a:pt x="603" y="574"/>
                </a:lnTo>
                <a:lnTo>
                  <a:pt x="603" y="574"/>
                </a:lnTo>
                <a:lnTo>
                  <a:pt x="603" y="574"/>
                </a:lnTo>
                <a:lnTo>
                  <a:pt x="603" y="574"/>
                </a:lnTo>
                <a:lnTo>
                  <a:pt x="603" y="574"/>
                </a:lnTo>
                <a:lnTo>
                  <a:pt x="603" y="574"/>
                </a:lnTo>
                <a:lnTo>
                  <a:pt x="602" y="574"/>
                </a:lnTo>
                <a:lnTo>
                  <a:pt x="602" y="574"/>
                </a:lnTo>
                <a:lnTo>
                  <a:pt x="602" y="574"/>
                </a:lnTo>
                <a:lnTo>
                  <a:pt x="602" y="574"/>
                </a:lnTo>
                <a:lnTo>
                  <a:pt x="602" y="574"/>
                </a:lnTo>
                <a:lnTo>
                  <a:pt x="602" y="574"/>
                </a:lnTo>
                <a:lnTo>
                  <a:pt x="602" y="574"/>
                </a:lnTo>
                <a:lnTo>
                  <a:pt x="602" y="574"/>
                </a:lnTo>
                <a:lnTo>
                  <a:pt x="602" y="574"/>
                </a:lnTo>
                <a:lnTo>
                  <a:pt x="602" y="574"/>
                </a:lnTo>
                <a:lnTo>
                  <a:pt x="602" y="574"/>
                </a:lnTo>
                <a:lnTo>
                  <a:pt x="601" y="574"/>
                </a:lnTo>
                <a:lnTo>
                  <a:pt x="601" y="574"/>
                </a:lnTo>
                <a:lnTo>
                  <a:pt x="601" y="574"/>
                </a:lnTo>
                <a:lnTo>
                  <a:pt x="601" y="574"/>
                </a:lnTo>
                <a:lnTo>
                  <a:pt x="601" y="574"/>
                </a:lnTo>
                <a:lnTo>
                  <a:pt x="601" y="574"/>
                </a:lnTo>
                <a:lnTo>
                  <a:pt x="601" y="574"/>
                </a:lnTo>
                <a:lnTo>
                  <a:pt x="601" y="574"/>
                </a:lnTo>
                <a:lnTo>
                  <a:pt x="601" y="574"/>
                </a:lnTo>
                <a:lnTo>
                  <a:pt x="601" y="574"/>
                </a:lnTo>
                <a:lnTo>
                  <a:pt x="600" y="574"/>
                </a:lnTo>
                <a:lnTo>
                  <a:pt x="600" y="574"/>
                </a:lnTo>
                <a:lnTo>
                  <a:pt x="600" y="574"/>
                </a:lnTo>
                <a:lnTo>
                  <a:pt x="600" y="574"/>
                </a:lnTo>
                <a:lnTo>
                  <a:pt x="600" y="574"/>
                </a:lnTo>
                <a:lnTo>
                  <a:pt x="600" y="574"/>
                </a:lnTo>
                <a:lnTo>
                  <a:pt x="600" y="574"/>
                </a:lnTo>
                <a:lnTo>
                  <a:pt x="600" y="574"/>
                </a:lnTo>
                <a:lnTo>
                  <a:pt x="600" y="574"/>
                </a:lnTo>
                <a:lnTo>
                  <a:pt x="600" y="574"/>
                </a:lnTo>
                <a:lnTo>
                  <a:pt x="600" y="574"/>
                </a:lnTo>
                <a:lnTo>
                  <a:pt x="600" y="574"/>
                </a:lnTo>
                <a:lnTo>
                  <a:pt x="599" y="574"/>
                </a:lnTo>
                <a:lnTo>
                  <a:pt x="599" y="574"/>
                </a:lnTo>
                <a:lnTo>
                  <a:pt x="599" y="574"/>
                </a:lnTo>
                <a:lnTo>
                  <a:pt x="599" y="574"/>
                </a:lnTo>
                <a:lnTo>
                  <a:pt x="599" y="574"/>
                </a:lnTo>
                <a:lnTo>
                  <a:pt x="599" y="574"/>
                </a:lnTo>
                <a:lnTo>
                  <a:pt x="599" y="574"/>
                </a:lnTo>
                <a:lnTo>
                  <a:pt x="599" y="574"/>
                </a:lnTo>
                <a:lnTo>
                  <a:pt x="599" y="574"/>
                </a:lnTo>
                <a:lnTo>
                  <a:pt x="599" y="574"/>
                </a:lnTo>
                <a:lnTo>
                  <a:pt x="599" y="574"/>
                </a:lnTo>
                <a:lnTo>
                  <a:pt x="598" y="574"/>
                </a:lnTo>
                <a:lnTo>
                  <a:pt x="598" y="574"/>
                </a:lnTo>
                <a:lnTo>
                  <a:pt x="598" y="574"/>
                </a:lnTo>
                <a:lnTo>
                  <a:pt x="598" y="574"/>
                </a:lnTo>
                <a:lnTo>
                  <a:pt x="598" y="574"/>
                </a:lnTo>
                <a:lnTo>
                  <a:pt x="598" y="574"/>
                </a:lnTo>
                <a:lnTo>
                  <a:pt x="598" y="574"/>
                </a:lnTo>
                <a:lnTo>
                  <a:pt x="598" y="574"/>
                </a:lnTo>
                <a:lnTo>
                  <a:pt x="598" y="574"/>
                </a:lnTo>
                <a:lnTo>
                  <a:pt x="598" y="574"/>
                </a:lnTo>
                <a:lnTo>
                  <a:pt x="598" y="574"/>
                </a:lnTo>
                <a:lnTo>
                  <a:pt x="597" y="574"/>
                </a:lnTo>
                <a:lnTo>
                  <a:pt x="597" y="574"/>
                </a:lnTo>
                <a:lnTo>
                  <a:pt x="597" y="574"/>
                </a:lnTo>
                <a:lnTo>
                  <a:pt x="597" y="574"/>
                </a:lnTo>
                <a:lnTo>
                  <a:pt x="597" y="574"/>
                </a:lnTo>
                <a:lnTo>
                  <a:pt x="597" y="574"/>
                </a:lnTo>
                <a:lnTo>
                  <a:pt x="597" y="574"/>
                </a:lnTo>
                <a:lnTo>
                  <a:pt x="597" y="574"/>
                </a:lnTo>
                <a:lnTo>
                  <a:pt x="597" y="574"/>
                </a:lnTo>
                <a:lnTo>
                  <a:pt x="597" y="574"/>
                </a:lnTo>
                <a:lnTo>
                  <a:pt x="597" y="574"/>
                </a:lnTo>
                <a:lnTo>
                  <a:pt x="596" y="574"/>
                </a:lnTo>
                <a:lnTo>
                  <a:pt x="596" y="574"/>
                </a:lnTo>
                <a:lnTo>
                  <a:pt x="596" y="574"/>
                </a:lnTo>
                <a:lnTo>
                  <a:pt x="596" y="574"/>
                </a:lnTo>
                <a:lnTo>
                  <a:pt x="596" y="574"/>
                </a:lnTo>
                <a:lnTo>
                  <a:pt x="596" y="574"/>
                </a:lnTo>
                <a:lnTo>
                  <a:pt x="596" y="574"/>
                </a:lnTo>
                <a:lnTo>
                  <a:pt x="596" y="574"/>
                </a:lnTo>
                <a:lnTo>
                  <a:pt x="596" y="574"/>
                </a:lnTo>
                <a:lnTo>
                  <a:pt x="596" y="574"/>
                </a:lnTo>
                <a:lnTo>
                  <a:pt x="596" y="574"/>
                </a:lnTo>
                <a:lnTo>
                  <a:pt x="595" y="574"/>
                </a:lnTo>
                <a:lnTo>
                  <a:pt x="595" y="574"/>
                </a:lnTo>
                <a:lnTo>
                  <a:pt x="595" y="574"/>
                </a:lnTo>
                <a:lnTo>
                  <a:pt x="595" y="574"/>
                </a:lnTo>
                <a:lnTo>
                  <a:pt x="595" y="574"/>
                </a:lnTo>
                <a:lnTo>
                  <a:pt x="595" y="574"/>
                </a:lnTo>
                <a:lnTo>
                  <a:pt x="595" y="574"/>
                </a:lnTo>
                <a:lnTo>
                  <a:pt x="595" y="574"/>
                </a:lnTo>
                <a:lnTo>
                  <a:pt x="595" y="574"/>
                </a:lnTo>
                <a:lnTo>
                  <a:pt x="595" y="574"/>
                </a:lnTo>
                <a:lnTo>
                  <a:pt x="595" y="574"/>
                </a:lnTo>
                <a:lnTo>
                  <a:pt x="594" y="574"/>
                </a:lnTo>
                <a:lnTo>
                  <a:pt x="594" y="574"/>
                </a:lnTo>
                <a:lnTo>
                  <a:pt x="594" y="574"/>
                </a:lnTo>
                <a:lnTo>
                  <a:pt x="594" y="574"/>
                </a:lnTo>
                <a:lnTo>
                  <a:pt x="594" y="574"/>
                </a:lnTo>
                <a:lnTo>
                  <a:pt x="594" y="574"/>
                </a:lnTo>
                <a:lnTo>
                  <a:pt x="594" y="574"/>
                </a:lnTo>
                <a:lnTo>
                  <a:pt x="594" y="574"/>
                </a:lnTo>
                <a:lnTo>
                  <a:pt x="594" y="574"/>
                </a:lnTo>
                <a:lnTo>
                  <a:pt x="594" y="574"/>
                </a:lnTo>
                <a:lnTo>
                  <a:pt x="594" y="574"/>
                </a:lnTo>
                <a:lnTo>
                  <a:pt x="593" y="574"/>
                </a:lnTo>
                <a:lnTo>
                  <a:pt x="593" y="574"/>
                </a:lnTo>
                <a:lnTo>
                  <a:pt x="593" y="574"/>
                </a:lnTo>
                <a:lnTo>
                  <a:pt x="593" y="574"/>
                </a:lnTo>
                <a:lnTo>
                  <a:pt x="593" y="574"/>
                </a:lnTo>
                <a:lnTo>
                  <a:pt x="593" y="574"/>
                </a:lnTo>
                <a:lnTo>
                  <a:pt x="593" y="574"/>
                </a:lnTo>
                <a:lnTo>
                  <a:pt x="593" y="574"/>
                </a:lnTo>
                <a:lnTo>
                  <a:pt x="593" y="574"/>
                </a:lnTo>
                <a:lnTo>
                  <a:pt x="593" y="574"/>
                </a:lnTo>
                <a:lnTo>
                  <a:pt x="593" y="574"/>
                </a:lnTo>
                <a:lnTo>
                  <a:pt x="592" y="574"/>
                </a:lnTo>
                <a:lnTo>
                  <a:pt x="592" y="574"/>
                </a:lnTo>
                <a:lnTo>
                  <a:pt x="592" y="574"/>
                </a:lnTo>
                <a:lnTo>
                  <a:pt x="592" y="574"/>
                </a:lnTo>
                <a:lnTo>
                  <a:pt x="592" y="574"/>
                </a:lnTo>
                <a:lnTo>
                  <a:pt x="592" y="574"/>
                </a:lnTo>
                <a:lnTo>
                  <a:pt x="592" y="574"/>
                </a:lnTo>
                <a:lnTo>
                  <a:pt x="592" y="574"/>
                </a:lnTo>
                <a:lnTo>
                  <a:pt x="592" y="574"/>
                </a:lnTo>
                <a:lnTo>
                  <a:pt x="592" y="574"/>
                </a:lnTo>
                <a:lnTo>
                  <a:pt x="592" y="574"/>
                </a:lnTo>
                <a:lnTo>
                  <a:pt x="591" y="574"/>
                </a:lnTo>
                <a:lnTo>
                  <a:pt x="591" y="574"/>
                </a:lnTo>
                <a:lnTo>
                  <a:pt x="591" y="574"/>
                </a:lnTo>
                <a:lnTo>
                  <a:pt x="591" y="574"/>
                </a:lnTo>
                <a:lnTo>
                  <a:pt x="591" y="574"/>
                </a:lnTo>
                <a:lnTo>
                  <a:pt x="591" y="574"/>
                </a:lnTo>
                <a:lnTo>
                  <a:pt x="591" y="574"/>
                </a:lnTo>
                <a:lnTo>
                  <a:pt x="591" y="574"/>
                </a:lnTo>
                <a:lnTo>
                  <a:pt x="591" y="574"/>
                </a:lnTo>
                <a:lnTo>
                  <a:pt x="591" y="574"/>
                </a:lnTo>
                <a:lnTo>
                  <a:pt x="591" y="574"/>
                </a:lnTo>
                <a:lnTo>
                  <a:pt x="590" y="574"/>
                </a:lnTo>
                <a:lnTo>
                  <a:pt x="590" y="574"/>
                </a:lnTo>
                <a:lnTo>
                  <a:pt x="590" y="574"/>
                </a:lnTo>
                <a:lnTo>
                  <a:pt x="590" y="574"/>
                </a:lnTo>
                <a:lnTo>
                  <a:pt x="590" y="574"/>
                </a:lnTo>
                <a:lnTo>
                  <a:pt x="590" y="574"/>
                </a:lnTo>
                <a:lnTo>
                  <a:pt x="590" y="574"/>
                </a:lnTo>
                <a:lnTo>
                  <a:pt x="590" y="574"/>
                </a:lnTo>
                <a:lnTo>
                  <a:pt x="590" y="574"/>
                </a:lnTo>
                <a:lnTo>
                  <a:pt x="590" y="574"/>
                </a:lnTo>
                <a:lnTo>
                  <a:pt x="589" y="574"/>
                </a:lnTo>
                <a:lnTo>
                  <a:pt x="589" y="574"/>
                </a:lnTo>
                <a:lnTo>
                  <a:pt x="589" y="574"/>
                </a:lnTo>
                <a:lnTo>
                  <a:pt x="589" y="574"/>
                </a:lnTo>
                <a:lnTo>
                  <a:pt x="589" y="574"/>
                </a:lnTo>
                <a:lnTo>
                  <a:pt x="589" y="574"/>
                </a:lnTo>
                <a:lnTo>
                  <a:pt x="589" y="574"/>
                </a:lnTo>
                <a:lnTo>
                  <a:pt x="589" y="574"/>
                </a:lnTo>
                <a:lnTo>
                  <a:pt x="589" y="574"/>
                </a:lnTo>
                <a:lnTo>
                  <a:pt x="589" y="574"/>
                </a:lnTo>
                <a:lnTo>
                  <a:pt x="589" y="574"/>
                </a:lnTo>
                <a:lnTo>
                  <a:pt x="589" y="574"/>
                </a:lnTo>
                <a:lnTo>
                  <a:pt x="588" y="574"/>
                </a:lnTo>
                <a:lnTo>
                  <a:pt x="588" y="574"/>
                </a:lnTo>
                <a:lnTo>
                  <a:pt x="588" y="574"/>
                </a:lnTo>
                <a:lnTo>
                  <a:pt x="588" y="574"/>
                </a:lnTo>
                <a:lnTo>
                  <a:pt x="588" y="574"/>
                </a:lnTo>
                <a:lnTo>
                  <a:pt x="588" y="574"/>
                </a:lnTo>
                <a:lnTo>
                  <a:pt x="588" y="574"/>
                </a:lnTo>
                <a:lnTo>
                  <a:pt x="588" y="574"/>
                </a:lnTo>
                <a:lnTo>
                  <a:pt x="588" y="574"/>
                </a:lnTo>
                <a:lnTo>
                  <a:pt x="588" y="574"/>
                </a:lnTo>
                <a:lnTo>
                  <a:pt x="587" y="574"/>
                </a:lnTo>
                <a:lnTo>
                  <a:pt x="587" y="574"/>
                </a:lnTo>
                <a:lnTo>
                  <a:pt x="587" y="574"/>
                </a:lnTo>
                <a:lnTo>
                  <a:pt x="587" y="574"/>
                </a:lnTo>
                <a:lnTo>
                  <a:pt x="587" y="574"/>
                </a:lnTo>
                <a:lnTo>
                  <a:pt x="587" y="574"/>
                </a:lnTo>
                <a:lnTo>
                  <a:pt x="587" y="574"/>
                </a:lnTo>
                <a:lnTo>
                  <a:pt x="587" y="574"/>
                </a:lnTo>
                <a:lnTo>
                  <a:pt x="587" y="574"/>
                </a:lnTo>
                <a:lnTo>
                  <a:pt x="587" y="574"/>
                </a:lnTo>
                <a:lnTo>
                  <a:pt x="587" y="574"/>
                </a:lnTo>
                <a:lnTo>
                  <a:pt x="587" y="574"/>
                </a:lnTo>
                <a:lnTo>
                  <a:pt x="586" y="574"/>
                </a:lnTo>
                <a:lnTo>
                  <a:pt x="586" y="574"/>
                </a:lnTo>
                <a:lnTo>
                  <a:pt x="586" y="574"/>
                </a:lnTo>
                <a:lnTo>
                  <a:pt x="586" y="574"/>
                </a:lnTo>
                <a:lnTo>
                  <a:pt x="586" y="574"/>
                </a:lnTo>
                <a:lnTo>
                  <a:pt x="586" y="574"/>
                </a:lnTo>
                <a:lnTo>
                  <a:pt x="586" y="574"/>
                </a:lnTo>
                <a:lnTo>
                  <a:pt x="586" y="574"/>
                </a:lnTo>
                <a:lnTo>
                  <a:pt x="586" y="574"/>
                </a:lnTo>
                <a:lnTo>
                  <a:pt x="586" y="574"/>
                </a:lnTo>
                <a:lnTo>
                  <a:pt x="586" y="574"/>
                </a:lnTo>
                <a:lnTo>
                  <a:pt x="585" y="574"/>
                </a:lnTo>
                <a:lnTo>
                  <a:pt x="585" y="574"/>
                </a:lnTo>
                <a:lnTo>
                  <a:pt x="585" y="574"/>
                </a:lnTo>
                <a:lnTo>
                  <a:pt x="585" y="574"/>
                </a:lnTo>
                <a:lnTo>
                  <a:pt x="585" y="574"/>
                </a:lnTo>
                <a:lnTo>
                  <a:pt x="585" y="574"/>
                </a:lnTo>
                <a:lnTo>
                  <a:pt x="585" y="574"/>
                </a:lnTo>
                <a:lnTo>
                  <a:pt x="585" y="574"/>
                </a:lnTo>
                <a:lnTo>
                  <a:pt x="585" y="574"/>
                </a:lnTo>
                <a:lnTo>
                  <a:pt x="585" y="574"/>
                </a:lnTo>
                <a:lnTo>
                  <a:pt x="585" y="574"/>
                </a:lnTo>
                <a:lnTo>
                  <a:pt x="584" y="574"/>
                </a:lnTo>
                <a:lnTo>
                  <a:pt x="584" y="574"/>
                </a:lnTo>
                <a:lnTo>
                  <a:pt x="584" y="574"/>
                </a:lnTo>
                <a:lnTo>
                  <a:pt x="584" y="574"/>
                </a:lnTo>
                <a:lnTo>
                  <a:pt x="584" y="574"/>
                </a:lnTo>
                <a:lnTo>
                  <a:pt x="584" y="574"/>
                </a:lnTo>
                <a:lnTo>
                  <a:pt x="584" y="574"/>
                </a:lnTo>
                <a:lnTo>
                  <a:pt x="584" y="574"/>
                </a:lnTo>
                <a:lnTo>
                  <a:pt x="584" y="574"/>
                </a:lnTo>
                <a:lnTo>
                  <a:pt x="584" y="574"/>
                </a:lnTo>
                <a:lnTo>
                  <a:pt x="584" y="574"/>
                </a:lnTo>
                <a:lnTo>
                  <a:pt x="583" y="574"/>
                </a:lnTo>
                <a:lnTo>
                  <a:pt x="583" y="574"/>
                </a:lnTo>
                <a:lnTo>
                  <a:pt x="583" y="574"/>
                </a:lnTo>
                <a:lnTo>
                  <a:pt x="583" y="574"/>
                </a:lnTo>
                <a:lnTo>
                  <a:pt x="583" y="574"/>
                </a:lnTo>
                <a:lnTo>
                  <a:pt x="583" y="574"/>
                </a:lnTo>
                <a:lnTo>
                  <a:pt x="583" y="574"/>
                </a:lnTo>
                <a:lnTo>
                  <a:pt x="583" y="574"/>
                </a:lnTo>
                <a:lnTo>
                  <a:pt x="583" y="574"/>
                </a:lnTo>
                <a:lnTo>
                  <a:pt x="583" y="574"/>
                </a:lnTo>
                <a:lnTo>
                  <a:pt x="583" y="574"/>
                </a:lnTo>
                <a:lnTo>
                  <a:pt x="582" y="574"/>
                </a:lnTo>
                <a:lnTo>
                  <a:pt x="582" y="574"/>
                </a:lnTo>
                <a:lnTo>
                  <a:pt x="582" y="574"/>
                </a:lnTo>
                <a:lnTo>
                  <a:pt x="582" y="574"/>
                </a:lnTo>
                <a:lnTo>
                  <a:pt x="582" y="574"/>
                </a:lnTo>
                <a:lnTo>
                  <a:pt x="582" y="574"/>
                </a:lnTo>
                <a:lnTo>
                  <a:pt x="582" y="574"/>
                </a:lnTo>
                <a:lnTo>
                  <a:pt x="582" y="574"/>
                </a:lnTo>
                <a:lnTo>
                  <a:pt x="582" y="574"/>
                </a:lnTo>
                <a:lnTo>
                  <a:pt x="582" y="574"/>
                </a:lnTo>
                <a:lnTo>
                  <a:pt x="582" y="574"/>
                </a:lnTo>
                <a:lnTo>
                  <a:pt x="581" y="574"/>
                </a:lnTo>
                <a:lnTo>
                  <a:pt x="581" y="574"/>
                </a:lnTo>
                <a:lnTo>
                  <a:pt x="581" y="574"/>
                </a:lnTo>
                <a:lnTo>
                  <a:pt x="581" y="574"/>
                </a:lnTo>
                <a:lnTo>
                  <a:pt x="581" y="574"/>
                </a:lnTo>
                <a:lnTo>
                  <a:pt x="581" y="574"/>
                </a:lnTo>
                <a:lnTo>
                  <a:pt x="581" y="574"/>
                </a:lnTo>
                <a:lnTo>
                  <a:pt x="581" y="574"/>
                </a:lnTo>
                <a:lnTo>
                  <a:pt x="581" y="574"/>
                </a:lnTo>
                <a:lnTo>
                  <a:pt x="581" y="574"/>
                </a:lnTo>
                <a:lnTo>
                  <a:pt x="580" y="574"/>
                </a:lnTo>
                <a:lnTo>
                  <a:pt x="580" y="574"/>
                </a:lnTo>
                <a:lnTo>
                  <a:pt x="580" y="574"/>
                </a:lnTo>
                <a:lnTo>
                  <a:pt x="580" y="574"/>
                </a:lnTo>
                <a:lnTo>
                  <a:pt x="580" y="574"/>
                </a:lnTo>
                <a:lnTo>
                  <a:pt x="580" y="574"/>
                </a:lnTo>
                <a:lnTo>
                  <a:pt x="580" y="574"/>
                </a:lnTo>
                <a:lnTo>
                  <a:pt x="580" y="574"/>
                </a:lnTo>
                <a:lnTo>
                  <a:pt x="580" y="574"/>
                </a:lnTo>
                <a:lnTo>
                  <a:pt x="580" y="574"/>
                </a:lnTo>
                <a:lnTo>
                  <a:pt x="580" y="574"/>
                </a:lnTo>
                <a:lnTo>
                  <a:pt x="580" y="574"/>
                </a:lnTo>
                <a:lnTo>
                  <a:pt x="579" y="574"/>
                </a:lnTo>
                <a:lnTo>
                  <a:pt x="579" y="574"/>
                </a:lnTo>
                <a:lnTo>
                  <a:pt x="579" y="574"/>
                </a:lnTo>
                <a:lnTo>
                  <a:pt x="579" y="574"/>
                </a:lnTo>
                <a:lnTo>
                  <a:pt x="579" y="574"/>
                </a:lnTo>
                <a:lnTo>
                  <a:pt x="579" y="574"/>
                </a:lnTo>
                <a:lnTo>
                  <a:pt x="579" y="574"/>
                </a:lnTo>
                <a:lnTo>
                  <a:pt x="579" y="574"/>
                </a:lnTo>
                <a:lnTo>
                  <a:pt x="579" y="574"/>
                </a:lnTo>
                <a:lnTo>
                  <a:pt x="579" y="574"/>
                </a:lnTo>
                <a:lnTo>
                  <a:pt x="578" y="574"/>
                </a:lnTo>
                <a:lnTo>
                  <a:pt x="578" y="574"/>
                </a:lnTo>
                <a:lnTo>
                  <a:pt x="578" y="574"/>
                </a:lnTo>
                <a:lnTo>
                  <a:pt x="578" y="574"/>
                </a:lnTo>
                <a:lnTo>
                  <a:pt x="578" y="574"/>
                </a:lnTo>
                <a:lnTo>
                  <a:pt x="578" y="574"/>
                </a:lnTo>
                <a:lnTo>
                  <a:pt x="578" y="574"/>
                </a:lnTo>
                <a:lnTo>
                  <a:pt x="578" y="574"/>
                </a:lnTo>
                <a:lnTo>
                  <a:pt x="578" y="574"/>
                </a:lnTo>
                <a:lnTo>
                  <a:pt x="578" y="574"/>
                </a:lnTo>
                <a:lnTo>
                  <a:pt x="578" y="574"/>
                </a:lnTo>
                <a:lnTo>
                  <a:pt x="578" y="574"/>
                </a:lnTo>
                <a:lnTo>
                  <a:pt x="577" y="574"/>
                </a:lnTo>
                <a:lnTo>
                  <a:pt x="577" y="574"/>
                </a:lnTo>
                <a:lnTo>
                  <a:pt x="577" y="574"/>
                </a:lnTo>
                <a:lnTo>
                  <a:pt x="577" y="574"/>
                </a:lnTo>
                <a:lnTo>
                  <a:pt x="577" y="574"/>
                </a:lnTo>
                <a:lnTo>
                  <a:pt x="577" y="574"/>
                </a:lnTo>
                <a:lnTo>
                  <a:pt x="577" y="574"/>
                </a:lnTo>
                <a:lnTo>
                  <a:pt x="577" y="574"/>
                </a:lnTo>
                <a:lnTo>
                  <a:pt x="577" y="574"/>
                </a:lnTo>
                <a:lnTo>
                  <a:pt x="577" y="574"/>
                </a:lnTo>
                <a:lnTo>
                  <a:pt x="576" y="574"/>
                </a:lnTo>
                <a:lnTo>
                  <a:pt x="576" y="574"/>
                </a:lnTo>
                <a:lnTo>
                  <a:pt x="576" y="574"/>
                </a:lnTo>
                <a:lnTo>
                  <a:pt x="576" y="574"/>
                </a:lnTo>
                <a:lnTo>
                  <a:pt x="576" y="574"/>
                </a:lnTo>
                <a:lnTo>
                  <a:pt x="576" y="574"/>
                </a:lnTo>
                <a:lnTo>
                  <a:pt x="576" y="574"/>
                </a:lnTo>
                <a:lnTo>
                  <a:pt x="576" y="574"/>
                </a:lnTo>
                <a:lnTo>
                  <a:pt x="576" y="574"/>
                </a:lnTo>
                <a:lnTo>
                  <a:pt x="576" y="574"/>
                </a:lnTo>
                <a:lnTo>
                  <a:pt x="576" y="574"/>
                </a:lnTo>
                <a:lnTo>
                  <a:pt x="576" y="574"/>
                </a:lnTo>
                <a:lnTo>
                  <a:pt x="575" y="574"/>
                </a:lnTo>
                <a:lnTo>
                  <a:pt x="575" y="574"/>
                </a:lnTo>
                <a:lnTo>
                  <a:pt x="575" y="574"/>
                </a:lnTo>
                <a:lnTo>
                  <a:pt x="575" y="574"/>
                </a:lnTo>
                <a:lnTo>
                  <a:pt x="575" y="574"/>
                </a:lnTo>
                <a:lnTo>
                  <a:pt x="575" y="574"/>
                </a:lnTo>
                <a:lnTo>
                  <a:pt x="575" y="574"/>
                </a:lnTo>
                <a:lnTo>
                  <a:pt x="575" y="574"/>
                </a:lnTo>
                <a:lnTo>
                  <a:pt x="575" y="574"/>
                </a:lnTo>
                <a:lnTo>
                  <a:pt x="575" y="574"/>
                </a:lnTo>
                <a:lnTo>
                  <a:pt x="574" y="574"/>
                </a:lnTo>
                <a:lnTo>
                  <a:pt x="574" y="574"/>
                </a:lnTo>
                <a:lnTo>
                  <a:pt x="574" y="574"/>
                </a:lnTo>
                <a:lnTo>
                  <a:pt x="574" y="574"/>
                </a:lnTo>
                <a:lnTo>
                  <a:pt x="574" y="574"/>
                </a:lnTo>
                <a:lnTo>
                  <a:pt x="574" y="574"/>
                </a:lnTo>
                <a:lnTo>
                  <a:pt x="574" y="574"/>
                </a:lnTo>
                <a:lnTo>
                  <a:pt x="574" y="574"/>
                </a:lnTo>
                <a:lnTo>
                  <a:pt x="574" y="574"/>
                </a:lnTo>
                <a:lnTo>
                  <a:pt x="574" y="574"/>
                </a:lnTo>
                <a:lnTo>
                  <a:pt x="574" y="574"/>
                </a:lnTo>
                <a:lnTo>
                  <a:pt x="574" y="574"/>
                </a:lnTo>
                <a:lnTo>
                  <a:pt x="573" y="574"/>
                </a:lnTo>
                <a:lnTo>
                  <a:pt x="573" y="574"/>
                </a:lnTo>
                <a:lnTo>
                  <a:pt x="573" y="574"/>
                </a:lnTo>
                <a:lnTo>
                  <a:pt x="573" y="574"/>
                </a:lnTo>
                <a:lnTo>
                  <a:pt x="573" y="574"/>
                </a:lnTo>
                <a:lnTo>
                  <a:pt x="573" y="574"/>
                </a:lnTo>
                <a:lnTo>
                  <a:pt x="573" y="574"/>
                </a:lnTo>
                <a:lnTo>
                  <a:pt x="573" y="574"/>
                </a:lnTo>
                <a:lnTo>
                  <a:pt x="573" y="574"/>
                </a:lnTo>
                <a:lnTo>
                  <a:pt x="573" y="574"/>
                </a:lnTo>
                <a:lnTo>
                  <a:pt x="572" y="574"/>
                </a:lnTo>
                <a:lnTo>
                  <a:pt x="572" y="574"/>
                </a:lnTo>
                <a:lnTo>
                  <a:pt x="572" y="574"/>
                </a:lnTo>
                <a:lnTo>
                  <a:pt x="572" y="574"/>
                </a:lnTo>
                <a:lnTo>
                  <a:pt x="572" y="574"/>
                </a:lnTo>
                <a:lnTo>
                  <a:pt x="572" y="574"/>
                </a:lnTo>
                <a:lnTo>
                  <a:pt x="572" y="574"/>
                </a:lnTo>
                <a:lnTo>
                  <a:pt x="572" y="574"/>
                </a:lnTo>
                <a:lnTo>
                  <a:pt x="572" y="574"/>
                </a:lnTo>
                <a:lnTo>
                  <a:pt x="572" y="574"/>
                </a:lnTo>
                <a:lnTo>
                  <a:pt x="572" y="574"/>
                </a:lnTo>
                <a:lnTo>
                  <a:pt x="572" y="574"/>
                </a:lnTo>
                <a:lnTo>
                  <a:pt x="571" y="574"/>
                </a:lnTo>
                <a:lnTo>
                  <a:pt x="571" y="574"/>
                </a:lnTo>
                <a:lnTo>
                  <a:pt x="571" y="574"/>
                </a:lnTo>
                <a:lnTo>
                  <a:pt x="571" y="574"/>
                </a:lnTo>
                <a:lnTo>
                  <a:pt x="571" y="574"/>
                </a:lnTo>
                <a:lnTo>
                  <a:pt x="571" y="574"/>
                </a:lnTo>
                <a:lnTo>
                  <a:pt x="571" y="574"/>
                </a:lnTo>
                <a:lnTo>
                  <a:pt x="571" y="574"/>
                </a:lnTo>
                <a:lnTo>
                  <a:pt x="571" y="574"/>
                </a:lnTo>
                <a:lnTo>
                  <a:pt x="571" y="574"/>
                </a:lnTo>
                <a:lnTo>
                  <a:pt x="571" y="574"/>
                </a:lnTo>
                <a:lnTo>
                  <a:pt x="570" y="574"/>
                </a:lnTo>
                <a:lnTo>
                  <a:pt x="570" y="574"/>
                </a:lnTo>
                <a:lnTo>
                  <a:pt x="570" y="574"/>
                </a:lnTo>
                <a:lnTo>
                  <a:pt x="570" y="574"/>
                </a:lnTo>
                <a:lnTo>
                  <a:pt x="570" y="574"/>
                </a:lnTo>
                <a:lnTo>
                  <a:pt x="570" y="574"/>
                </a:lnTo>
                <a:lnTo>
                  <a:pt x="570" y="574"/>
                </a:lnTo>
                <a:lnTo>
                  <a:pt x="570" y="574"/>
                </a:lnTo>
                <a:lnTo>
                  <a:pt x="570" y="574"/>
                </a:lnTo>
                <a:lnTo>
                  <a:pt x="570" y="574"/>
                </a:lnTo>
                <a:lnTo>
                  <a:pt x="569" y="574"/>
                </a:lnTo>
                <a:lnTo>
                  <a:pt x="569" y="574"/>
                </a:lnTo>
                <a:lnTo>
                  <a:pt x="569" y="574"/>
                </a:lnTo>
                <a:lnTo>
                  <a:pt x="569" y="574"/>
                </a:lnTo>
                <a:lnTo>
                  <a:pt x="569" y="574"/>
                </a:lnTo>
                <a:lnTo>
                  <a:pt x="569" y="574"/>
                </a:lnTo>
                <a:lnTo>
                  <a:pt x="569" y="574"/>
                </a:lnTo>
                <a:lnTo>
                  <a:pt x="569" y="574"/>
                </a:lnTo>
                <a:lnTo>
                  <a:pt x="569" y="574"/>
                </a:lnTo>
                <a:lnTo>
                  <a:pt x="569" y="574"/>
                </a:lnTo>
                <a:lnTo>
                  <a:pt x="569" y="574"/>
                </a:lnTo>
                <a:lnTo>
                  <a:pt x="569" y="574"/>
                </a:lnTo>
                <a:lnTo>
                  <a:pt x="568" y="574"/>
                </a:lnTo>
                <a:lnTo>
                  <a:pt x="568" y="574"/>
                </a:lnTo>
                <a:lnTo>
                  <a:pt x="568" y="574"/>
                </a:lnTo>
                <a:lnTo>
                  <a:pt x="568" y="574"/>
                </a:lnTo>
                <a:lnTo>
                  <a:pt x="568" y="574"/>
                </a:lnTo>
                <a:lnTo>
                  <a:pt x="568" y="574"/>
                </a:lnTo>
                <a:lnTo>
                  <a:pt x="568" y="574"/>
                </a:lnTo>
                <a:lnTo>
                  <a:pt x="568" y="574"/>
                </a:lnTo>
                <a:lnTo>
                  <a:pt x="568" y="574"/>
                </a:lnTo>
                <a:lnTo>
                  <a:pt x="568" y="574"/>
                </a:lnTo>
                <a:lnTo>
                  <a:pt x="567" y="574"/>
                </a:lnTo>
                <a:lnTo>
                  <a:pt x="567" y="574"/>
                </a:lnTo>
                <a:lnTo>
                  <a:pt x="567" y="574"/>
                </a:lnTo>
                <a:lnTo>
                  <a:pt x="567" y="574"/>
                </a:lnTo>
                <a:lnTo>
                  <a:pt x="567" y="574"/>
                </a:lnTo>
                <a:lnTo>
                  <a:pt x="567" y="574"/>
                </a:lnTo>
                <a:lnTo>
                  <a:pt x="567" y="574"/>
                </a:lnTo>
                <a:lnTo>
                  <a:pt x="567" y="574"/>
                </a:lnTo>
                <a:lnTo>
                  <a:pt x="567" y="574"/>
                </a:lnTo>
                <a:lnTo>
                  <a:pt x="567" y="574"/>
                </a:lnTo>
                <a:lnTo>
                  <a:pt x="567" y="574"/>
                </a:lnTo>
                <a:lnTo>
                  <a:pt x="567" y="574"/>
                </a:lnTo>
                <a:lnTo>
                  <a:pt x="566" y="574"/>
                </a:lnTo>
                <a:lnTo>
                  <a:pt x="566" y="574"/>
                </a:lnTo>
                <a:lnTo>
                  <a:pt x="566" y="574"/>
                </a:lnTo>
                <a:lnTo>
                  <a:pt x="566" y="574"/>
                </a:lnTo>
                <a:lnTo>
                  <a:pt x="566" y="574"/>
                </a:lnTo>
                <a:lnTo>
                  <a:pt x="566" y="574"/>
                </a:lnTo>
                <a:lnTo>
                  <a:pt x="566" y="574"/>
                </a:lnTo>
                <a:lnTo>
                  <a:pt x="566" y="574"/>
                </a:lnTo>
                <a:lnTo>
                  <a:pt x="566" y="574"/>
                </a:lnTo>
                <a:lnTo>
                  <a:pt x="566" y="574"/>
                </a:lnTo>
                <a:lnTo>
                  <a:pt x="565" y="574"/>
                </a:lnTo>
                <a:lnTo>
                  <a:pt x="565" y="574"/>
                </a:lnTo>
                <a:lnTo>
                  <a:pt x="565" y="574"/>
                </a:lnTo>
                <a:lnTo>
                  <a:pt x="565" y="574"/>
                </a:lnTo>
                <a:lnTo>
                  <a:pt x="565" y="574"/>
                </a:lnTo>
                <a:lnTo>
                  <a:pt x="565" y="574"/>
                </a:lnTo>
                <a:lnTo>
                  <a:pt x="565" y="574"/>
                </a:lnTo>
                <a:lnTo>
                  <a:pt x="565" y="574"/>
                </a:lnTo>
                <a:lnTo>
                  <a:pt x="565" y="574"/>
                </a:lnTo>
                <a:lnTo>
                  <a:pt x="565" y="574"/>
                </a:lnTo>
                <a:lnTo>
                  <a:pt x="565" y="574"/>
                </a:lnTo>
                <a:lnTo>
                  <a:pt x="565" y="574"/>
                </a:lnTo>
                <a:lnTo>
                  <a:pt x="564" y="574"/>
                </a:lnTo>
                <a:lnTo>
                  <a:pt x="564" y="574"/>
                </a:lnTo>
                <a:lnTo>
                  <a:pt x="564" y="574"/>
                </a:lnTo>
                <a:lnTo>
                  <a:pt x="564" y="574"/>
                </a:lnTo>
                <a:lnTo>
                  <a:pt x="564" y="574"/>
                </a:lnTo>
                <a:lnTo>
                  <a:pt x="564" y="574"/>
                </a:lnTo>
                <a:lnTo>
                  <a:pt x="564" y="574"/>
                </a:lnTo>
                <a:lnTo>
                  <a:pt x="564" y="574"/>
                </a:lnTo>
                <a:lnTo>
                  <a:pt x="564" y="574"/>
                </a:lnTo>
                <a:lnTo>
                  <a:pt x="564" y="574"/>
                </a:lnTo>
                <a:lnTo>
                  <a:pt x="563" y="574"/>
                </a:lnTo>
                <a:lnTo>
                  <a:pt x="563" y="574"/>
                </a:lnTo>
                <a:lnTo>
                  <a:pt x="563" y="574"/>
                </a:lnTo>
                <a:lnTo>
                  <a:pt x="563" y="574"/>
                </a:lnTo>
                <a:lnTo>
                  <a:pt x="563" y="574"/>
                </a:lnTo>
                <a:lnTo>
                  <a:pt x="563" y="574"/>
                </a:lnTo>
                <a:lnTo>
                  <a:pt x="563" y="574"/>
                </a:lnTo>
                <a:lnTo>
                  <a:pt x="563" y="574"/>
                </a:lnTo>
                <a:lnTo>
                  <a:pt x="563" y="574"/>
                </a:lnTo>
                <a:lnTo>
                  <a:pt x="563" y="574"/>
                </a:lnTo>
                <a:lnTo>
                  <a:pt x="563" y="574"/>
                </a:lnTo>
                <a:lnTo>
                  <a:pt x="563" y="574"/>
                </a:lnTo>
                <a:lnTo>
                  <a:pt x="562" y="574"/>
                </a:lnTo>
                <a:lnTo>
                  <a:pt x="562" y="574"/>
                </a:lnTo>
                <a:lnTo>
                  <a:pt x="562" y="574"/>
                </a:lnTo>
                <a:lnTo>
                  <a:pt x="562" y="574"/>
                </a:lnTo>
                <a:lnTo>
                  <a:pt x="562" y="574"/>
                </a:lnTo>
                <a:lnTo>
                  <a:pt x="562" y="574"/>
                </a:lnTo>
                <a:lnTo>
                  <a:pt x="562" y="574"/>
                </a:lnTo>
                <a:lnTo>
                  <a:pt x="562" y="574"/>
                </a:lnTo>
                <a:lnTo>
                  <a:pt x="562" y="574"/>
                </a:lnTo>
                <a:lnTo>
                  <a:pt x="562" y="574"/>
                </a:lnTo>
                <a:lnTo>
                  <a:pt x="561" y="574"/>
                </a:lnTo>
                <a:lnTo>
                  <a:pt x="561" y="574"/>
                </a:lnTo>
                <a:lnTo>
                  <a:pt x="561" y="574"/>
                </a:lnTo>
                <a:lnTo>
                  <a:pt x="561" y="574"/>
                </a:lnTo>
                <a:lnTo>
                  <a:pt x="561" y="574"/>
                </a:lnTo>
                <a:lnTo>
                  <a:pt x="561" y="574"/>
                </a:lnTo>
                <a:lnTo>
                  <a:pt x="561" y="574"/>
                </a:lnTo>
                <a:lnTo>
                  <a:pt x="561" y="574"/>
                </a:lnTo>
                <a:lnTo>
                  <a:pt x="561" y="574"/>
                </a:lnTo>
                <a:lnTo>
                  <a:pt x="561" y="574"/>
                </a:lnTo>
                <a:lnTo>
                  <a:pt x="561" y="574"/>
                </a:lnTo>
                <a:lnTo>
                  <a:pt x="561" y="574"/>
                </a:lnTo>
                <a:lnTo>
                  <a:pt x="560" y="574"/>
                </a:lnTo>
                <a:lnTo>
                  <a:pt x="560" y="574"/>
                </a:lnTo>
                <a:lnTo>
                  <a:pt x="560" y="574"/>
                </a:lnTo>
                <a:lnTo>
                  <a:pt x="560" y="574"/>
                </a:lnTo>
                <a:lnTo>
                  <a:pt x="560" y="574"/>
                </a:lnTo>
                <a:lnTo>
                  <a:pt x="560" y="574"/>
                </a:lnTo>
                <a:lnTo>
                  <a:pt x="560" y="574"/>
                </a:lnTo>
                <a:lnTo>
                  <a:pt x="560" y="574"/>
                </a:lnTo>
                <a:lnTo>
                  <a:pt x="560" y="574"/>
                </a:lnTo>
                <a:lnTo>
                  <a:pt x="560" y="574"/>
                </a:lnTo>
                <a:lnTo>
                  <a:pt x="559" y="574"/>
                </a:lnTo>
                <a:lnTo>
                  <a:pt x="559" y="574"/>
                </a:lnTo>
                <a:lnTo>
                  <a:pt x="559" y="574"/>
                </a:lnTo>
                <a:lnTo>
                  <a:pt x="559" y="574"/>
                </a:lnTo>
                <a:lnTo>
                  <a:pt x="559" y="574"/>
                </a:lnTo>
                <a:lnTo>
                  <a:pt x="559" y="574"/>
                </a:lnTo>
                <a:lnTo>
                  <a:pt x="559" y="574"/>
                </a:lnTo>
                <a:lnTo>
                  <a:pt x="559" y="574"/>
                </a:lnTo>
                <a:lnTo>
                  <a:pt x="559" y="574"/>
                </a:lnTo>
                <a:lnTo>
                  <a:pt x="559" y="574"/>
                </a:lnTo>
                <a:lnTo>
                  <a:pt x="559" y="574"/>
                </a:lnTo>
                <a:lnTo>
                  <a:pt x="558" y="574"/>
                </a:lnTo>
                <a:lnTo>
                  <a:pt x="558" y="574"/>
                </a:lnTo>
                <a:lnTo>
                  <a:pt x="558" y="574"/>
                </a:lnTo>
                <a:lnTo>
                  <a:pt x="558" y="574"/>
                </a:lnTo>
                <a:lnTo>
                  <a:pt x="558" y="574"/>
                </a:lnTo>
                <a:lnTo>
                  <a:pt x="558" y="574"/>
                </a:lnTo>
                <a:lnTo>
                  <a:pt x="558" y="574"/>
                </a:lnTo>
                <a:lnTo>
                  <a:pt x="558" y="574"/>
                </a:lnTo>
                <a:lnTo>
                  <a:pt x="558" y="574"/>
                </a:lnTo>
                <a:lnTo>
                  <a:pt x="558" y="574"/>
                </a:lnTo>
                <a:lnTo>
                  <a:pt x="558" y="574"/>
                </a:lnTo>
                <a:lnTo>
                  <a:pt x="557" y="574"/>
                </a:lnTo>
                <a:lnTo>
                  <a:pt x="557" y="574"/>
                </a:lnTo>
                <a:lnTo>
                  <a:pt x="557" y="574"/>
                </a:lnTo>
                <a:lnTo>
                  <a:pt x="557" y="574"/>
                </a:lnTo>
                <a:lnTo>
                  <a:pt x="557" y="574"/>
                </a:lnTo>
                <a:lnTo>
                  <a:pt x="557" y="574"/>
                </a:lnTo>
                <a:lnTo>
                  <a:pt x="557" y="574"/>
                </a:lnTo>
                <a:lnTo>
                  <a:pt x="557" y="574"/>
                </a:lnTo>
                <a:lnTo>
                  <a:pt x="557" y="574"/>
                </a:lnTo>
                <a:lnTo>
                  <a:pt x="557" y="574"/>
                </a:lnTo>
                <a:lnTo>
                  <a:pt x="557" y="574"/>
                </a:lnTo>
                <a:lnTo>
                  <a:pt x="556" y="574"/>
                </a:lnTo>
                <a:lnTo>
                  <a:pt x="556" y="574"/>
                </a:lnTo>
                <a:lnTo>
                  <a:pt x="556" y="574"/>
                </a:lnTo>
                <a:lnTo>
                  <a:pt x="556" y="574"/>
                </a:lnTo>
                <a:lnTo>
                  <a:pt x="556" y="574"/>
                </a:lnTo>
                <a:lnTo>
                  <a:pt x="556" y="574"/>
                </a:lnTo>
                <a:lnTo>
                  <a:pt x="556" y="574"/>
                </a:lnTo>
                <a:lnTo>
                  <a:pt x="556" y="574"/>
                </a:lnTo>
                <a:lnTo>
                  <a:pt x="556" y="574"/>
                </a:lnTo>
                <a:lnTo>
                  <a:pt x="556" y="574"/>
                </a:lnTo>
                <a:lnTo>
                  <a:pt x="556" y="574"/>
                </a:lnTo>
                <a:lnTo>
                  <a:pt x="556" y="574"/>
                </a:lnTo>
                <a:lnTo>
                  <a:pt x="555" y="574"/>
                </a:lnTo>
                <a:lnTo>
                  <a:pt x="555" y="574"/>
                </a:lnTo>
                <a:lnTo>
                  <a:pt x="555" y="574"/>
                </a:lnTo>
                <a:lnTo>
                  <a:pt x="555" y="574"/>
                </a:lnTo>
                <a:lnTo>
                  <a:pt x="555" y="574"/>
                </a:lnTo>
                <a:lnTo>
                  <a:pt x="555" y="574"/>
                </a:lnTo>
                <a:lnTo>
                  <a:pt x="555" y="574"/>
                </a:lnTo>
                <a:lnTo>
                  <a:pt x="555" y="574"/>
                </a:lnTo>
                <a:lnTo>
                  <a:pt x="555" y="574"/>
                </a:lnTo>
                <a:lnTo>
                  <a:pt x="555" y="574"/>
                </a:lnTo>
                <a:lnTo>
                  <a:pt x="554" y="574"/>
                </a:lnTo>
                <a:lnTo>
                  <a:pt x="554" y="574"/>
                </a:lnTo>
                <a:lnTo>
                  <a:pt x="554" y="574"/>
                </a:lnTo>
                <a:lnTo>
                  <a:pt x="554" y="574"/>
                </a:lnTo>
                <a:lnTo>
                  <a:pt x="554" y="574"/>
                </a:lnTo>
                <a:lnTo>
                  <a:pt x="554" y="574"/>
                </a:lnTo>
                <a:lnTo>
                  <a:pt x="554" y="574"/>
                </a:lnTo>
                <a:lnTo>
                  <a:pt x="554" y="574"/>
                </a:lnTo>
                <a:lnTo>
                  <a:pt x="554" y="574"/>
                </a:lnTo>
                <a:lnTo>
                  <a:pt x="554" y="574"/>
                </a:lnTo>
                <a:lnTo>
                  <a:pt x="554" y="574"/>
                </a:lnTo>
                <a:lnTo>
                  <a:pt x="554" y="574"/>
                </a:lnTo>
                <a:lnTo>
                  <a:pt x="553" y="574"/>
                </a:lnTo>
                <a:lnTo>
                  <a:pt x="553" y="574"/>
                </a:lnTo>
                <a:lnTo>
                  <a:pt x="553" y="574"/>
                </a:lnTo>
                <a:lnTo>
                  <a:pt x="553" y="574"/>
                </a:lnTo>
                <a:lnTo>
                  <a:pt x="553" y="574"/>
                </a:lnTo>
                <a:lnTo>
                  <a:pt x="553" y="574"/>
                </a:lnTo>
                <a:lnTo>
                  <a:pt x="553" y="574"/>
                </a:lnTo>
                <a:lnTo>
                  <a:pt x="553" y="574"/>
                </a:lnTo>
                <a:lnTo>
                  <a:pt x="553" y="574"/>
                </a:lnTo>
                <a:lnTo>
                  <a:pt x="553" y="574"/>
                </a:lnTo>
                <a:lnTo>
                  <a:pt x="552" y="574"/>
                </a:lnTo>
                <a:lnTo>
                  <a:pt x="552" y="574"/>
                </a:lnTo>
                <a:lnTo>
                  <a:pt x="552" y="574"/>
                </a:lnTo>
                <a:lnTo>
                  <a:pt x="552" y="574"/>
                </a:lnTo>
                <a:lnTo>
                  <a:pt x="552" y="574"/>
                </a:lnTo>
                <a:lnTo>
                  <a:pt x="552" y="574"/>
                </a:lnTo>
                <a:lnTo>
                  <a:pt x="552" y="574"/>
                </a:lnTo>
                <a:lnTo>
                  <a:pt x="552" y="574"/>
                </a:lnTo>
                <a:lnTo>
                  <a:pt x="552" y="574"/>
                </a:lnTo>
                <a:lnTo>
                  <a:pt x="552" y="574"/>
                </a:lnTo>
                <a:lnTo>
                  <a:pt x="552" y="574"/>
                </a:lnTo>
                <a:lnTo>
                  <a:pt x="552" y="574"/>
                </a:lnTo>
                <a:lnTo>
                  <a:pt x="551" y="574"/>
                </a:lnTo>
                <a:lnTo>
                  <a:pt x="551" y="574"/>
                </a:lnTo>
                <a:lnTo>
                  <a:pt x="551" y="574"/>
                </a:lnTo>
                <a:lnTo>
                  <a:pt x="551" y="574"/>
                </a:lnTo>
                <a:lnTo>
                  <a:pt x="551" y="574"/>
                </a:lnTo>
                <a:lnTo>
                  <a:pt x="551" y="574"/>
                </a:lnTo>
                <a:lnTo>
                  <a:pt x="551" y="574"/>
                </a:lnTo>
                <a:lnTo>
                  <a:pt x="551" y="574"/>
                </a:lnTo>
                <a:lnTo>
                  <a:pt x="551" y="574"/>
                </a:lnTo>
                <a:lnTo>
                  <a:pt x="551" y="574"/>
                </a:lnTo>
                <a:lnTo>
                  <a:pt x="550" y="574"/>
                </a:lnTo>
                <a:lnTo>
                  <a:pt x="550" y="574"/>
                </a:lnTo>
                <a:lnTo>
                  <a:pt x="550" y="574"/>
                </a:lnTo>
                <a:lnTo>
                  <a:pt x="550" y="574"/>
                </a:lnTo>
                <a:lnTo>
                  <a:pt x="550" y="574"/>
                </a:lnTo>
                <a:lnTo>
                  <a:pt x="550" y="574"/>
                </a:lnTo>
                <a:lnTo>
                  <a:pt x="550" y="574"/>
                </a:lnTo>
                <a:lnTo>
                  <a:pt x="550" y="574"/>
                </a:lnTo>
                <a:lnTo>
                  <a:pt x="550" y="574"/>
                </a:lnTo>
                <a:lnTo>
                  <a:pt x="550" y="574"/>
                </a:lnTo>
                <a:lnTo>
                  <a:pt x="550" y="574"/>
                </a:lnTo>
                <a:lnTo>
                  <a:pt x="550" y="574"/>
                </a:lnTo>
                <a:lnTo>
                  <a:pt x="549" y="574"/>
                </a:lnTo>
                <a:lnTo>
                  <a:pt x="549" y="574"/>
                </a:lnTo>
                <a:lnTo>
                  <a:pt x="549" y="574"/>
                </a:lnTo>
                <a:lnTo>
                  <a:pt x="549" y="574"/>
                </a:lnTo>
                <a:lnTo>
                  <a:pt x="549" y="574"/>
                </a:lnTo>
                <a:lnTo>
                  <a:pt x="549" y="574"/>
                </a:lnTo>
                <a:lnTo>
                  <a:pt x="549" y="574"/>
                </a:lnTo>
                <a:lnTo>
                  <a:pt x="549" y="574"/>
                </a:lnTo>
                <a:lnTo>
                  <a:pt x="549" y="574"/>
                </a:lnTo>
                <a:lnTo>
                  <a:pt x="549" y="574"/>
                </a:lnTo>
                <a:lnTo>
                  <a:pt x="548" y="574"/>
                </a:lnTo>
                <a:lnTo>
                  <a:pt x="548" y="574"/>
                </a:lnTo>
                <a:lnTo>
                  <a:pt x="548" y="574"/>
                </a:lnTo>
                <a:lnTo>
                  <a:pt x="548" y="574"/>
                </a:lnTo>
                <a:lnTo>
                  <a:pt x="548" y="574"/>
                </a:lnTo>
                <a:lnTo>
                  <a:pt x="548" y="574"/>
                </a:lnTo>
                <a:lnTo>
                  <a:pt x="548" y="574"/>
                </a:lnTo>
                <a:lnTo>
                  <a:pt x="548" y="574"/>
                </a:lnTo>
                <a:lnTo>
                  <a:pt x="548" y="574"/>
                </a:lnTo>
                <a:lnTo>
                  <a:pt x="548" y="574"/>
                </a:lnTo>
                <a:lnTo>
                  <a:pt x="548" y="574"/>
                </a:lnTo>
                <a:lnTo>
                  <a:pt x="547" y="574"/>
                </a:lnTo>
                <a:lnTo>
                  <a:pt x="547" y="574"/>
                </a:lnTo>
                <a:lnTo>
                  <a:pt x="547" y="574"/>
                </a:lnTo>
                <a:lnTo>
                  <a:pt x="547" y="574"/>
                </a:lnTo>
                <a:lnTo>
                  <a:pt x="547" y="574"/>
                </a:lnTo>
                <a:lnTo>
                  <a:pt x="547" y="574"/>
                </a:lnTo>
                <a:lnTo>
                  <a:pt x="547" y="574"/>
                </a:lnTo>
                <a:lnTo>
                  <a:pt x="547" y="574"/>
                </a:lnTo>
                <a:lnTo>
                  <a:pt x="547" y="574"/>
                </a:lnTo>
                <a:lnTo>
                  <a:pt x="547" y="574"/>
                </a:lnTo>
                <a:lnTo>
                  <a:pt x="547" y="574"/>
                </a:lnTo>
                <a:lnTo>
                  <a:pt x="546" y="574"/>
                </a:lnTo>
                <a:lnTo>
                  <a:pt x="546" y="574"/>
                </a:lnTo>
                <a:lnTo>
                  <a:pt x="546" y="574"/>
                </a:lnTo>
                <a:lnTo>
                  <a:pt x="546" y="574"/>
                </a:lnTo>
                <a:lnTo>
                  <a:pt x="546" y="574"/>
                </a:lnTo>
                <a:lnTo>
                  <a:pt x="546" y="574"/>
                </a:lnTo>
                <a:lnTo>
                  <a:pt x="546" y="574"/>
                </a:lnTo>
                <a:lnTo>
                  <a:pt x="546" y="574"/>
                </a:lnTo>
                <a:lnTo>
                  <a:pt x="546" y="574"/>
                </a:lnTo>
                <a:lnTo>
                  <a:pt x="546" y="574"/>
                </a:lnTo>
                <a:lnTo>
                  <a:pt x="546" y="574"/>
                </a:lnTo>
                <a:lnTo>
                  <a:pt x="545" y="574"/>
                </a:lnTo>
                <a:lnTo>
                  <a:pt x="545" y="574"/>
                </a:lnTo>
                <a:lnTo>
                  <a:pt x="545" y="574"/>
                </a:lnTo>
                <a:lnTo>
                  <a:pt x="545" y="574"/>
                </a:lnTo>
                <a:lnTo>
                  <a:pt x="545" y="574"/>
                </a:lnTo>
                <a:lnTo>
                  <a:pt x="545" y="574"/>
                </a:lnTo>
                <a:lnTo>
                  <a:pt x="545" y="574"/>
                </a:lnTo>
                <a:lnTo>
                  <a:pt x="545" y="574"/>
                </a:lnTo>
                <a:lnTo>
                  <a:pt x="545" y="574"/>
                </a:lnTo>
                <a:lnTo>
                  <a:pt x="545" y="574"/>
                </a:lnTo>
                <a:lnTo>
                  <a:pt x="545" y="574"/>
                </a:lnTo>
                <a:lnTo>
                  <a:pt x="544" y="574"/>
                </a:lnTo>
                <a:lnTo>
                  <a:pt x="544" y="574"/>
                </a:lnTo>
                <a:lnTo>
                  <a:pt x="544" y="574"/>
                </a:lnTo>
                <a:lnTo>
                  <a:pt x="544" y="574"/>
                </a:lnTo>
                <a:lnTo>
                  <a:pt x="544" y="574"/>
                </a:lnTo>
                <a:lnTo>
                  <a:pt x="544" y="574"/>
                </a:lnTo>
                <a:lnTo>
                  <a:pt x="544" y="574"/>
                </a:lnTo>
                <a:lnTo>
                  <a:pt x="544" y="574"/>
                </a:lnTo>
                <a:lnTo>
                  <a:pt x="544" y="574"/>
                </a:lnTo>
                <a:lnTo>
                  <a:pt x="544" y="574"/>
                </a:lnTo>
                <a:lnTo>
                  <a:pt x="544" y="574"/>
                </a:lnTo>
                <a:lnTo>
                  <a:pt x="543" y="574"/>
                </a:lnTo>
                <a:lnTo>
                  <a:pt x="543" y="574"/>
                </a:lnTo>
                <a:lnTo>
                  <a:pt x="543" y="574"/>
                </a:lnTo>
                <a:lnTo>
                  <a:pt x="543" y="574"/>
                </a:lnTo>
                <a:lnTo>
                  <a:pt x="543" y="574"/>
                </a:lnTo>
                <a:lnTo>
                  <a:pt x="543" y="574"/>
                </a:lnTo>
                <a:lnTo>
                  <a:pt x="543" y="574"/>
                </a:lnTo>
                <a:lnTo>
                  <a:pt x="543" y="574"/>
                </a:lnTo>
                <a:lnTo>
                  <a:pt x="543" y="574"/>
                </a:lnTo>
                <a:lnTo>
                  <a:pt x="543" y="574"/>
                </a:lnTo>
                <a:lnTo>
                  <a:pt x="543" y="574"/>
                </a:lnTo>
                <a:lnTo>
                  <a:pt x="543" y="574"/>
                </a:lnTo>
                <a:lnTo>
                  <a:pt x="542" y="574"/>
                </a:lnTo>
                <a:lnTo>
                  <a:pt x="542" y="574"/>
                </a:lnTo>
                <a:lnTo>
                  <a:pt x="542" y="574"/>
                </a:lnTo>
                <a:lnTo>
                  <a:pt x="542" y="574"/>
                </a:lnTo>
                <a:lnTo>
                  <a:pt x="542" y="574"/>
                </a:lnTo>
                <a:lnTo>
                  <a:pt x="542" y="574"/>
                </a:lnTo>
                <a:lnTo>
                  <a:pt x="542" y="574"/>
                </a:lnTo>
                <a:lnTo>
                  <a:pt x="542" y="574"/>
                </a:lnTo>
                <a:lnTo>
                  <a:pt x="542" y="574"/>
                </a:lnTo>
                <a:lnTo>
                  <a:pt x="542" y="574"/>
                </a:lnTo>
                <a:lnTo>
                  <a:pt x="541" y="574"/>
                </a:lnTo>
                <a:lnTo>
                  <a:pt x="541" y="574"/>
                </a:lnTo>
                <a:lnTo>
                  <a:pt x="541" y="574"/>
                </a:lnTo>
                <a:lnTo>
                  <a:pt x="541" y="574"/>
                </a:lnTo>
                <a:lnTo>
                  <a:pt x="541" y="574"/>
                </a:lnTo>
                <a:lnTo>
                  <a:pt x="541" y="574"/>
                </a:lnTo>
                <a:lnTo>
                  <a:pt x="541" y="574"/>
                </a:lnTo>
                <a:lnTo>
                  <a:pt x="541" y="574"/>
                </a:lnTo>
                <a:lnTo>
                  <a:pt x="541" y="574"/>
                </a:lnTo>
                <a:lnTo>
                  <a:pt x="541" y="574"/>
                </a:lnTo>
                <a:lnTo>
                  <a:pt x="541" y="574"/>
                </a:lnTo>
                <a:lnTo>
                  <a:pt x="541" y="574"/>
                </a:lnTo>
                <a:lnTo>
                  <a:pt x="540" y="574"/>
                </a:lnTo>
                <a:lnTo>
                  <a:pt x="540" y="574"/>
                </a:lnTo>
                <a:lnTo>
                  <a:pt x="540" y="574"/>
                </a:lnTo>
                <a:lnTo>
                  <a:pt x="540" y="574"/>
                </a:lnTo>
                <a:lnTo>
                  <a:pt x="540" y="574"/>
                </a:lnTo>
                <a:lnTo>
                  <a:pt x="540" y="574"/>
                </a:lnTo>
                <a:lnTo>
                  <a:pt x="540" y="574"/>
                </a:lnTo>
                <a:lnTo>
                  <a:pt x="540" y="574"/>
                </a:lnTo>
                <a:lnTo>
                  <a:pt x="540" y="574"/>
                </a:lnTo>
                <a:lnTo>
                  <a:pt x="540" y="574"/>
                </a:lnTo>
                <a:lnTo>
                  <a:pt x="539" y="574"/>
                </a:lnTo>
                <a:lnTo>
                  <a:pt x="539" y="574"/>
                </a:lnTo>
                <a:lnTo>
                  <a:pt x="539" y="574"/>
                </a:lnTo>
                <a:lnTo>
                  <a:pt x="539" y="574"/>
                </a:lnTo>
                <a:lnTo>
                  <a:pt x="539" y="574"/>
                </a:lnTo>
                <a:lnTo>
                  <a:pt x="539" y="574"/>
                </a:lnTo>
                <a:lnTo>
                  <a:pt x="539" y="574"/>
                </a:lnTo>
                <a:lnTo>
                  <a:pt x="539" y="574"/>
                </a:lnTo>
                <a:lnTo>
                  <a:pt x="539" y="574"/>
                </a:lnTo>
                <a:lnTo>
                  <a:pt x="539" y="574"/>
                </a:lnTo>
                <a:lnTo>
                  <a:pt x="539" y="574"/>
                </a:lnTo>
                <a:lnTo>
                  <a:pt x="538" y="574"/>
                </a:lnTo>
                <a:lnTo>
                  <a:pt x="538" y="574"/>
                </a:lnTo>
                <a:lnTo>
                  <a:pt x="538" y="574"/>
                </a:lnTo>
                <a:lnTo>
                  <a:pt x="538" y="574"/>
                </a:lnTo>
                <a:lnTo>
                  <a:pt x="538" y="574"/>
                </a:lnTo>
                <a:lnTo>
                  <a:pt x="538" y="574"/>
                </a:lnTo>
                <a:lnTo>
                  <a:pt x="538" y="574"/>
                </a:lnTo>
                <a:lnTo>
                  <a:pt x="538" y="574"/>
                </a:lnTo>
                <a:lnTo>
                  <a:pt x="538" y="574"/>
                </a:lnTo>
                <a:lnTo>
                  <a:pt x="538" y="574"/>
                </a:lnTo>
                <a:lnTo>
                  <a:pt x="538" y="574"/>
                </a:lnTo>
                <a:lnTo>
                  <a:pt x="537" y="574"/>
                </a:lnTo>
                <a:lnTo>
                  <a:pt x="537" y="574"/>
                </a:lnTo>
                <a:lnTo>
                  <a:pt x="537" y="574"/>
                </a:lnTo>
                <a:lnTo>
                  <a:pt x="537" y="574"/>
                </a:lnTo>
                <a:lnTo>
                  <a:pt x="537" y="574"/>
                </a:lnTo>
                <a:lnTo>
                  <a:pt x="537" y="574"/>
                </a:lnTo>
                <a:lnTo>
                  <a:pt x="537" y="574"/>
                </a:lnTo>
                <a:lnTo>
                  <a:pt x="537" y="574"/>
                </a:lnTo>
                <a:lnTo>
                  <a:pt x="537" y="574"/>
                </a:lnTo>
                <a:lnTo>
                  <a:pt x="537" y="574"/>
                </a:lnTo>
                <a:lnTo>
                  <a:pt x="537" y="574"/>
                </a:lnTo>
                <a:lnTo>
                  <a:pt x="536" y="574"/>
                </a:lnTo>
                <a:lnTo>
                  <a:pt x="536" y="574"/>
                </a:lnTo>
                <a:lnTo>
                  <a:pt x="536" y="574"/>
                </a:lnTo>
                <a:lnTo>
                  <a:pt x="536" y="574"/>
                </a:lnTo>
                <a:lnTo>
                  <a:pt x="536" y="574"/>
                </a:lnTo>
                <a:lnTo>
                  <a:pt x="536" y="574"/>
                </a:lnTo>
                <a:lnTo>
                  <a:pt x="536" y="574"/>
                </a:lnTo>
                <a:lnTo>
                  <a:pt x="536" y="574"/>
                </a:lnTo>
                <a:lnTo>
                  <a:pt x="536" y="574"/>
                </a:lnTo>
                <a:lnTo>
                  <a:pt x="536" y="574"/>
                </a:lnTo>
                <a:lnTo>
                  <a:pt x="536" y="574"/>
                </a:lnTo>
                <a:lnTo>
                  <a:pt x="535" y="574"/>
                </a:lnTo>
                <a:lnTo>
                  <a:pt x="535" y="574"/>
                </a:lnTo>
                <a:lnTo>
                  <a:pt x="535" y="574"/>
                </a:lnTo>
                <a:lnTo>
                  <a:pt x="535" y="574"/>
                </a:lnTo>
                <a:lnTo>
                  <a:pt x="535" y="574"/>
                </a:lnTo>
                <a:lnTo>
                  <a:pt x="535" y="574"/>
                </a:lnTo>
                <a:lnTo>
                  <a:pt x="535" y="574"/>
                </a:lnTo>
                <a:lnTo>
                  <a:pt x="535" y="574"/>
                </a:lnTo>
                <a:lnTo>
                  <a:pt x="535" y="574"/>
                </a:lnTo>
                <a:lnTo>
                  <a:pt x="535" y="574"/>
                </a:lnTo>
                <a:lnTo>
                  <a:pt x="535" y="574"/>
                </a:lnTo>
                <a:lnTo>
                  <a:pt x="534" y="574"/>
                </a:lnTo>
                <a:lnTo>
                  <a:pt x="534" y="574"/>
                </a:lnTo>
                <a:lnTo>
                  <a:pt x="534" y="574"/>
                </a:lnTo>
                <a:lnTo>
                  <a:pt x="534" y="574"/>
                </a:lnTo>
                <a:lnTo>
                  <a:pt x="534" y="574"/>
                </a:lnTo>
                <a:lnTo>
                  <a:pt x="534" y="574"/>
                </a:lnTo>
                <a:lnTo>
                  <a:pt x="534" y="574"/>
                </a:lnTo>
                <a:lnTo>
                  <a:pt x="534" y="574"/>
                </a:lnTo>
                <a:lnTo>
                  <a:pt x="534" y="574"/>
                </a:lnTo>
                <a:lnTo>
                  <a:pt x="534" y="574"/>
                </a:lnTo>
                <a:lnTo>
                  <a:pt x="534" y="574"/>
                </a:lnTo>
                <a:lnTo>
                  <a:pt x="533" y="574"/>
                </a:lnTo>
                <a:lnTo>
                  <a:pt x="533" y="574"/>
                </a:lnTo>
                <a:lnTo>
                  <a:pt x="533" y="574"/>
                </a:lnTo>
                <a:lnTo>
                  <a:pt x="533" y="574"/>
                </a:lnTo>
                <a:lnTo>
                  <a:pt x="533" y="574"/>
                </a:lnTo>
                <a:lnTo>
                  <a:pt x="533" y="574"/>
                </a:lnTo>
                <a:lnTo>
                  <a:pt x="533" y="574"/>
                </a:lnTo>
                <a:lnTo>
                  <a:pt x="533" y="574"/>
                </a:lnTo>
                <a:lnTo>
                  <a:pt x="533" y="574"/>
                </a:lnTo>
                <a:lnTo>
                  <a:pt x="533" y="574"/>
                </a:lnTo>
                <a:lnTo>
                  <a:pt x="533" y="574"/>
                </a:lnTo>
                <a:lnTo>
                  <a:pt x="532" y="574"/>
                </a:lnTo>
                <a:lnTo>
                  <a:pt x="532" y="574"/>
                </a:lnTo>
                <a:lnTo>
                  <a:pt x="532" y="574"/>
                </a:lnTo>
                <a:lnTo>
                  <a:pt x="532" y="574"/>
                </a:lnTo>
                <a:lnTo>
                  <a:pt x="532" y="574"/>
                </a:lnTo>
                <a:lnTo>
                  <a:pt x="532" y="574"/>
                </a:lnTo>
                <a:lnTo>
                  <a:pt x="532" y="574"/>
                </a:lnTo>
                <a:lnTo>
                  <a:pt x="532" y="574"/>
                </a:lnTo>
                <a:lnTo>
                  <a:pt x="532" y="574"/>
                </a:lnTo>
                <a:lnTo>
                  <a:pt x="532" y="574"/>
                </a:lnTo>
                <a:lnTo>
                  <a:pt x="532" y="574"/>
                </a:lnTo>
                <a:lnTo>
                  <a:pt x="531" y="574"/>
                </a:lnTo>
                <a:lnTo>
                  <a:pt x="531" y="574"/>
                </a:lnTo>
                <a:lnTo>
                  <a:pt x="531" y="574"/>
                </a:lnTo>
                <a:lnTo>
                  <a:pt x="531" y="574"/>
                </a:lnTo>
                <a:lnTo>
                  <a:pt x="531" y="574"/>
                </a:lnTo>
                <a:lnTo>
                  <a:pt x="531" y="574"/>
                </a:lnTo>
                <a:lnTo>
                  <a:pt x="531" y="574"/>
                </a:lnTo>
                <a:lnTo>
                  <a:pt x="531" y="574"/>
                </a:lnTo>
                <a:lnTo>
                  <a:pt x="531" y="574"/>
                </a:lnTo>
                <a:lnTo>
                  <a:pt x="531" y="574"/>
                </a:lnTo>
                <a:lnTo>
                  <a:pt x="531" y="574"/>
                </a:lnTo>
                <a:lnTo>
                  <a:pt x="530" y="574"/>
                </a:lnTo>
                <a:lnTo>
                  <a:pt x="530" y="574"/>
                </a:lnTo>
                <a:lnTo>
                  <a:pt x="530" y="574"/>
                </a:lnTo>
                <a:lnTo>
                  <a:pt x="530" y="574"/>
                </a:lnTo>
                <a:lnTo>
                  <a:pt x="530" y="574"/>
                </a:lnTo>
                <a:lnTo>
                  <a:pt x="530" y="574"/>
                </a:lnTo>
                <a:lnTo>
                  <a:pt x="530" y="574"/>
                </a:lnTo>
                <a:lnTo>
                  <a:pt x="530" y="574"/>
                </a:lnTo>
                <a:lnTo>
                  <a:pt x="530" y="574"/>
                </a:lnTo>
                <a:lnTo>
                  <a:pt x="530" y="574"/>
                </a:lnTo>
                <a:lnTo>
                  <a:pt x="529" y="574"/>
                </a:lnTo>
                <a:lnTo>
                  <a:pt x="529" y="574"/>
                </a:lnTo>
                <a:lnTo>
                  <a:pt x="529" y="574"/>
                </a:lnTo>
                <a:lnTo>
                  <a:pt x="529" y="574"/>
                </a:lnTo>
                <a:lnTo>
                  <a:pt x="529" y="574"/>
                </a:lnTo>
                <a:lnTo>
                  <a:pt x="529" y="574"/>
                </a:lnTo>
                <a:lnTo>
                  <a:pt x="529" y="574"/>
                </a:lnTo>
                <a:lnTo>
                  <a:pt x="529" y="574"/>
                </a:lnTo>
                <a:lnTo>
                  <a:pt x="529" y="574"/>
                </a:lnTo>
                <a:lnTo>
                  <a:pt x="529" y="574"/>
                </a:lnTo>
                <a:lnTo>
                  <a:pt x="529" y="574"/>
                </a:lnTo>
                <a:lnTo>
                  <a:pt x="529" y="574"/>
                </a:lnTo>
                <a:lnTo>
                  <a:pt x="528" y="574"/>
                </a:lnTo>
                <a:lnTo>
                  <a:pt x="528" y="574"/>
                </a:lnTo>
                <a:lnTo>
                  <a:pt x="528" y="574"/>
                </a:lnTo>
                <a:lnTo>
                  <a:pt x="528" y="574"/>
                </a:lnTo>
                <a:lnTo>
                  <a:pt x="528" y="574"/>
                </a:lnTo>
                <a:lnTo>
                  <a:pt x="528" y="574"/>
                </a:lnTo>
                <a:lnTo>
                  <a:pt x="528" y="574"/>
                </a:lnTo>
                <a:lnTo>
                  <a:pt x="528" y="574"/>
                </a:lnTo>
                <a:lnTo>
                  <a:pt x="528" y="574"/>
                </a:lnTo>
                <a:lnTo>
                  <a:pt x="528" y="574"/>
                </a:lnTo>
                <a:lnTo>
                  <a:pt x="528" y="574"/>
                </a:lnTo>
                <a:lnTo>
                  <a:pt x="527" y="574"/>
                </a:lnTo>
                <a:lnTo>
                  <a:pt x="527" y="574"/>
                </a:lnTo>
                <a:lnTo>
                  <a:pt x="527" y="574"/>
                </a:lnTo>
                <a:lnTo>
                  <a:pt x="527" y="574"/>
                </a:lnTo>
                <a:lnTo>
                  <a:pt x="527" y="574"/>
                </a:lnTo>
                <a:lnTo>
                  <a:pt x="527" y="574"/>
                </a:lnTo>
                <a:lnTo>
                  <a:pt x="527" y="574"/>
                </a:lnTo>
                <a:lnTo>
                  <a:pt x="527" y="574"/>
                </a:lnTo>
                <a:lnTo>
                  <a:pt x="527" y="574"/>
                </a:lnTo>
                <a:lnTo>
                  <a:pt x="527" y="574"/>
                </a:lnTo>
                <a:lnTo>
                  <a:pt x="527" y="574"/>
                </a:lnTo>
                <a:lnTo>
                  <a:pt x="526" y="574"/>
                </a:lnTo>
                <a:lnTo>
                  <a:pt x="526" y="574"/>
                </a:lnTo>
                <a:lnTo>
                  <a:pt x="526" y="574"/>
                </a:lnTo>
                <a:lnTo>
                  <a:pt x="526" y="574"/>
                </a:lnTo>
                <a:lnTo>
                  <a:pt x="526" y="574"/>
                </a:lnTo>
                <a:lnTo>
                  <a:pt x="526" y="574"/>
                </a:lnTo>
                <a:lnTo>
                  <a:pt x="526" y="574"/>
                </a:lnTo>
                <a:lnTo>
                  <a:pt x="526" y="574"/>
                </a:lnTo>
                <a:lnTo>
                  <a:pt x="526" y="574"/>
                </a:lnTo>
                <a:lnTo>
                  <a:pt x="526" y="574"/>
                </a:lnTo>
                <a:lnTo>
                  <a:pt x="526" y="574"/>
                </a:lnTo>
                <a:lnTo>
                  <a:pt x="525" y="574"/>
                </a:lnTo>
                <a:lnTo>
                  <a:pt x="525" y="574"/>
                </a:lnTo>
                <a:lnTo>
                  <a:pt x="525" y="574"/>
                </a:lnTo>
                <a:lnTo>
                  <a:pt x="525" y="574"/>
                </a:lnTo>
                <a:lnTo>
                  <a:pt x="525" y="574"/>
                </a:lnTo>
                <a:lnTo>
                  <a:pt x="525" y="574"/>
                </a:lnTo>
                <a:lnTo>
                  <a:pt x="525" y="574"/>
                </a:lnTo>
                <a:lnTo>
                  <a:pt x="525" y="574"/>
                </a:lnTo>
                <a:lnTo>
                  <a:pt x="525" y="574"/>
                </a:lnTo>
                <a:lnTo>
                  <a:pt x="525" y="574"/>
                </a:lnTo>
                <a:lnTo>
                  <a:pt x="525" y="574"/>
                </a:lnTo>
                <a:lnTo>
                  <a:pt x="524" y="574"/>
                </a:lnTo>
                <a:lnTo>
                  <a:pt x="524" y="574"/>
                </a:lnTo>
                <a:lnTo>
                  <a:pt x="524" y="574"/>
                </a:lnTo>
                <a:lnTo>
                  <a:pt x="524" y="574"/>
                </a:lnTo>
                <a:lnTo>
                  <a:pt x="524" y="574"/>
                </a:lnTo>
                <a:lnTo>
                  <a:pt x="524" y="574"/>
                </a:lnTo>
                <a:lnTo>
                  <a:pt x="524" y="574"/>
                </a:lnTo>
                <a:lnTo>
                  <a:pt x="524" y="574"/>
                </a:lnTo>
                <a:lnTo>
                  <a:pt x="524" y="574"/>
                </a:lnTo>
                <a:lnTo>
                  <a:pt x="524" y="574"/>
                </a:lnTo>
                <a:lnTo>
                  <a:pt x="524" y="574"/>
                </a:lnTo>
                <a:lnTo>
                  <a:pt x="523" y="574"/>
                </a:lnTo>
                <a:lnTo>
                  <a:pt x="523" y="574"/>
                </a:lnTo>
                <a:lnTo>
                  <a:pt x="523" y="574"/>
                </a:lnTo>
                <a:lnTo>
                  <a:pt x="523" y="574"/>
                </a:lnTo>
                <a:lnTo>
                  <a:pt x="523" y="574"/>
                </a:lnTo>
                <a:lnTo>
                  <a:pt x="523" y="574"/>
                </a:lnTo>
                <a:lnTo>
                  <a:pt x="523" y="574"/>
                </a:lnTo>
                <a:lnTo>
                  <a:pt x="523" y="574"/>
                </a:lnTo>
                <a:lnTo>
                  <a:pt x="523" y="574"/>
                </a:lnTo>
                <a:lnTo>
                  <a:pt x="523" y="574"/>
                </a:lnTo>
                <a:lnTo>
                  <a:pt x="523" y="574"/>
                </a:lnTo>
                <a:lnTo>
                  <a:pt x="522" y="574"/>
                </a:lnTo>
                <a:lnTo>
                  <a:pt x="522" y="574"/>
                </a:lnTo>
                <a:lnTo>
                  <a:pt x="522" y="574"/>
                </a:lnTo>
                <a:lnTo>
                  <a:pt x="522" y="574"/>
                </a:lnTo>
                <a:lnTo>
                  <a:pt x="522" y="574"/>
                </a:lnTo>
                <a:lnTo>
                  <a:pt x="522" y="574"/>
                </a:lnTo>
                <a:lnTo>
                  <a:pt x="522" y="574"/>
                </a:lnTo>
                <a:lnTo>
                  <a:pt x="522" y="574"/>
                </a:lnTo>
                <a:lnTo>
                  <a:pt x="522" y="574"/>
                </a:lnTo>
                <a:lnTo>
                  <a:pt x="522" y="574"/>
                </a:lnTo>
                <a:lnTo>
                  <a:pt x="522" y="574"/>
                </a:lnTo>
                <a:lnTo>
                  <a:pt x="521" y="574"/>
                </a:lnTo>
                <a:lnTo>
                  <a:pt x="521" y="574"/>
                </a:lnTo>
                <a:lnTo>
                  <a:pt x="521" y="574"/>
                </a:lnTo>
                <a:lnTo>
                  <a:pt x="521" y="574"/>
                </a:lnTo>
                <a:lnTo>
                  <a:pt x="521" y="574"/>
                </a:lnTo>
                <a:lnTo>
                  <a:pt x="521" y="574"/>
                </a:lnTo>
                <a:lnTo>
                  <a:pt x="521" y="574"/>
                </a:lnTo>
                <a:lnTo>
                  <a:pt x="521" y="574"/>
                </a:lnTo>
                <a:lnTo>
                  <a:pt x="521" y="574"/>
                </a:lnTo>
                <a:lnTo>
                  <a:pt x="521" y="574"/>
                </a:lnTo>
                <a:lnTo>
                  <a:pt x="520" y="574"/>
                </a:lnTo>
                <a:lnTo>
                  <a:pt x="520" y="574"/>
                </a:lnTo>
                <a:lnTo>
                  <a:pt x="520" y="574"/>
                </a:lnTo>
                <a:lnTo>
                  <a:pt x="520" y="574"/>
                </a:lnTo>
                <a:lnTo>
                  <a:pt x="520" y="574"/>
                </a:lnTo>
                <a:lnTo>
                  <a:pt x="520" y="574"/>
                </a:lnTo>
                <a:lnTo>
                  <a:pt x="520" y="574"/>
                </a:lnTo>
                <a:lnTo>
                  <a:pt x="520" y="574"/>
                </a:lnTo>
                <a:lnTo>
                  <a:pt x="520" y="574"/>
                </a:lnTo>
                <a:lnTo>
                  <a:pt x="520" y="574"/>
                </a:lnTo>
                <a:lnTo>
                  <a:pt x="520" y="574"/>
                </a:lnTo>
                <a:lnTo>
                  <a:pt x="520" y="574"/>
                </a:lnTo>
                <a:lnTo>
                  <a:pt x="519" y="574"/>
                </a:lnTo>
                <a:lnTo>
                  <a:pt x="519" y="574"/>
                </a:lnTo>
                <a:lnTo>
                  <a:pt x="519" y="574"/>
                </a:lnTo>
                <a:lnTo>
                  <a:pt x="519" y="574"/>
                </a:lnTo>
                <a:lnTo>
                  <a:pt x="519" y="574"/>
                </a:lnTo>
                <a:lnTo>
                  <a:pt x="519" y="574"/>
                </a:lnTo>
                <a:lnTo>
                  <a:pt x="519" y="574"/>
                </a:lnTo>
                <a:lnTo>
                  <a:pt x="519" y="574"/>
                </a:lnTo>
                <a:lnTo>
                  <a:pt x="519" y="574"/>
                </a:lnTo>
                <a:lnTo>
                  <a:pt x="519" y="574"/>
                </a:lnTo>
                <a:lnTo>
                  <a:pt x="518" y="574"/>
                </a:lnTo>
                <a:lnTo>
                  <a:pt x="518" y="574"/>
                </a:lnTo>
                <a:lnTo>
                  <a:pt x="518" y="574"/>
                </a:lnTo>
                <a:lnTo>
                  <a:pt x="518" y="574"/>
                </a:lnTo>
                <a:lnTo>
                  <a:pt x="518" y="574"/>
                </a:lnTo>
                <a:lnTo>
                  <a:pt x="518" y="574"/>
                </a:lnTo>
                <a:lnTo>
                  <a:pt x="518" y="574"/>
                </a:lnTo>
                <a:lnTo>
                  <a:pt x="518" y="574"/>
                </a:lnTo>
                <a:lnTo>
                  <a:pt x="518" y="574"/>
                </a:lnTo>
                <a:lnTo>
                  <a:pt x="518" y="574"/>
                </a:lnTo>
                <a:lnTo>
                  <a:pt x="518" y="574"/>
                </a:lnTo>
                <a:lnTo>
                  <a:pt x="518" y="574"/>
                </a:lnTo>
                <a:lnTo>
                  <a:pt x="517" y="574"/>
                </a:lnTo>
                <a:lnTo>
                  <a:pt x="517" y="574"/>
                </a:lnTo>
                <a:lnTo>
                  <a:pt x="517" y="574"/>
                </a:lnTo>
                <a:lnTo>
                  <a:pt x="517" y="574"/>
                </a:lnTo>
                <a:lnTo>
                  <a:pt x="517" y="574"/>
                </a:lnTo>
                <a:lnTo>
                  <a:pt x="517" y="574"/>
                </a:lnTo>
                <a:lnTo>
                  <a:pt x="517" y="574"/>
                </a:lnTo>
                <a:lnTo>
                  <a:pt x="517" y="574"/>
                </a:lnTo>
                <a:lnTo>
                  <a:pt x="517" y="574"/>
                </a:lnTo>
                <a:lnTo>
                  <a:pt x="517" y="574"/>
                </a:lnTo>
                <a:lnTo>
                  <a:pt x="516" y="574"/>
                </a:lnTo>
                <a:lnTo>
                  <a:pt x="516" y="574"/>
                </a:lnTo>
                <a:lnTo>
                  <a:pt x="516" y="574"/>
                </a:lnTo>
                <a:lnTo>
                  <a:pt x="516" y="574"/>
                </a:lnTo>
                <a:lnTo>
                  <a:pt x="516" y="574"/>
                </a:lnTo>
                <a:lnTo>
                  <a:pt x="516" y="574"/>
                </a:lnTo>
                <a:lnTo>
                  <a:pt x="516" y="574"/>
                </a:lnTo>
                <a:lnTo>
                  <a:pt x="516" y="574"/>
                </a:lnTo>
                <a:lnTo>
                  <a:pt x="516" y="574"/>
                </a:lnTo>
                <a:lnTo>
                  <a:pt x="516" y="574"/>
                </a:lnTo>
                <a:lnTo>
                  <a:pt x="516" y="574"/>
                </a:lnTo>
                <a:lnTo>
                  <a:pt x="516" y="574"/>
                </a:lnTo>
                <a:lnTo>
                  <a:pt x="515" y="574"/>
                </a:lnTo>
                <a:lnTo>
                  <a:pt x="515" y="574"/>
                </a:lnTo>
                <a:lnTo>
                  <a:pt x="515" y="574"/>
                </a:lnTo>
                <a:lnTo>
                  <a:pt x="515" y="574"/>
                </a:lnTo>
                <a:lnTo>
                  <a:pt x="515" y="574"/>
                </a:lnTo>
                <a:lnTo>
                  <a:pt x="515" y="574"/>
                </a:lnTo>
                <a:lnTo>
                  <a:pt x="515" y="574"/>
                </a:lnTo>
                <a:lnTo>
                  <a:pt x="515" y="574"/>
                </a:lnTo>
                <a:lnTo>
                  <a:pt x="515" y="574"/>
                </a:lnTo>
                <a:lnTo>
                  <a:pt x="515" y="574"/>
                </a:lnTo>
                <a:lnTo>
                  <a:pt x="514" y="574"/>
                </a:lnTo>
                <a:lnTo>
                  <a:pt x="514" y="574"/>
                </a:lnTo>
                <a:lnTo>
                  <a:pt x="514" y="574"/>
                </a:lnTo>
                <a:lnTo>
                  <a:pt x="514" y="574"/>
                </a:lnTo>
                <a:lnTo>
                  <a:pt x="514" y="574"/>
                </a:lnTo>
                <a:lnTo>
                  <a:pt x="514" y="574"/>
                </a:lnTo>
                <a:lnTo>
                  <a:pt x="514" y="574"/>
                </a:lnTo>
                <a:lnTo>
                  <a:pt x="514" y="574"/>
                </a:lnTo>
                <a:lnTo>
                  <a:pt x="514" y="574"/>
                </a:lnTo>
                <a:lnTo>
                  <a:pt x="514" y="574"/>
                </a:lnTo>
                <a:lnTo>
                  <a:pt x="514" y="574"/>
                </a:lnTo>
                <a:lnTo>
                  <a:pt x="514" y="574"/>
                </a:lnTo>
                <a:lnTo>
                  <a:pt x="513" y="574"/>
                </a:lnTo>
                <a:lnTo>
                  <a:pt x="513" y="574"/>
                </a:lnTo>
                <a:lnTo>
                  <a:pt x="513" y="574"/>
                </a:lnTo>
                <a:lnTo>
                  <a:pt x="513" y="574"/>
                </a:lnTo>
                <a:lnTo>
                  <a:pt x="513" y="574"/>
                </a:lnTo>
                <a:lnTo>
                  <a:pt x="513" y="574"/>
                </a:lnTo>
                <a:lnTo>
                  <a:pt x="513" y="574"/>
                </a:lnTo>
                <a:lnTo>
                  <a:pt x="513" y="574"/>
                </a:lnTo>
                <a:lnTo>
                  <a:pt x="513" y="574"/>
                </a:lnTo>
                <a:lnTo>
                  <a:pt x="513" y="574"/>
                </a:lnTo>
                <a:lnTo>
                  <a:pt x="513" y="574"/>
                </a:lnTo>
                <a:lnTo>
                  <a:pt x="512" y="574"/>
                </a:lnTo>
                <a:lnTo>
                  <a:pt x="512" y="574"/>
                </a:lnTo>
                <a:lnTo>
                  <a:pt x="512" y="574"/>
                </a:lnTo>
                <a:lnTo>
                  <a:pt x="512" y="574"/>
                </a:lnTo>
                <a:lnTo>
                  <a:pt x="512" y="574"/>
                </a:lnTo>
                <a:lnTo>
                  <a:pt x="512" y="574"/>
                </a:lnTo>
                <a:lnTo>
                  <a:pt x="512" y="574"/>
                </a:lnTo>
                <a:lnTo>
                  <a:pt x="512" y="574"/>
                </a:lnTo>
                <a:lnTo>
                  <a:pt x="512" y="574"/>
                </a:lnTo>
                <a:lnTo>
                  <a:pt x="512" y="574"/>
                </a:lnTo>
                <a:lnTo>
                  <a:pt x="512" y="574"/>
                </a:lnTo>
                <a:lnTo>
                  <a:pt x="511" y="574"/>
                </a:lnTo>
                <a:lnTo>
                  <a:pt x="511" y="574"/>
                </a:lnTo>
                <a:lnTo>
                  <a:pt x="511" y="574"/>
                </a:lnTo>
                <a:lnTo>
                  <a:pt x="511" y="574"/>
                </a:lnTo>
                <a:lnTo>
                  <a:pt x="511" y="574"/>
                </a:lnTo>
                <a:lnTo>
                  <a:pt x="511" y="574"/>
                </a:lnTo>
                <a:lnTo>
                  <a:pt x="511" y="574"/>
                </a:lnTo>
                <a:lnTo>
                  <a:pt x="511" y="574"/>
                </a:lnTo>
                <a:lnTo>
                  <a:pt x="511" y="574"/>
                </a:lnTo>
                <a:lnTo>
                  <a:pt x="511" y="574"/>
                </a:lnTo>
                <a:lnTo>
                  <a:pt x="511" y="574"/>
                </a:lnTo>
                <a:lnTo>
                  <a:pt x="510" y="574"/>
                </a:lnTo>
                <a:lnTo>
                  <a:pt x="510" y="574"/>
                </a:lnTo>
                <a:lnTo>
                  <a:pt x="510" y="574"/>
                </a:lnTo>
                <a:lnTo>
                  <a:pt x="510" y="574"/>
                </a:lnTo>
                <a:lnTo>
                  <a:pt x="510" y="574"/>
                </a:lnTo>
                <a:lnTo>
                  <a:pt x="510" y="574"/>
                </a:lnTo>
                <a:lnTo>
                  <a:pt x="510" y="574"/>
                </a:lnTo>
                <a:lnTo>
                  <a:pt x="510" y="574"/>
                </a:lnTo>
                <a:lnTo>
                  <a:pt x="510" y="574"/>
                </a:lnTo>
                <a:lnTo>
                  <a:pt x="510" y="574"/>
                </a:lnTo>
                <a:lnTo>
                  <a:pt x="509" y="574"/>
                </a:lnTo>
                <a:lnTo>
                  <a:pt x="509" y="574"/>
                </a:lnTo>
                <a:lnTo>
                  <a:pt x="509" y="574"/>
                </a:lnTo>
                <a:lnTo>
                  <a:pt x="509" y="574"/>
                </a:lnTo>
                <a:lnTo>
                  <a:pt x="509" y="574"/>
                </a:lnTo>
                <a:lnTo>
                  <a:pt x="509" y="574"/>
                </a:lnTo>
                <a:lnTo>
                  <a:pt x="509" y="574"/>
                </a:lnTo>
                <a:lnTo>
                  <a:pt x="509" y="574"/>
                </a:lnTo>
                <a:lnTo>
                  <a:pt x="509" y="574"/>
                </a:lnTo>
                <a:lnTo>
                  <a:pt x="509" y="574"/>
                </a:lnTo>
                <a:lnTo>
                  <a:pt x="509" y="574"/>
                </a:lnTo>
                <a:lnTo>
                  <a:pt x="509" y="574"/>
                </a:lnTo>
                <a:lnTo>
                  <a:pt x="508" y="574"/>
                </a:lnTo>
                <a:lnTo>
                  <a:pt x="508" y="574"/>
                </a:lnTo>
                <a:lnTo>
                  <a:pt x="508" y="574"/>
                </a:lnTo>
                <a:lnTo>
                  <a:pt x="508" y="574"/>
                </a:lnTo>
                <a:lnTo>
                  <a:pt x="508" y="574"/>
                </a:lnTo>
                <a:lnTo>
                  <a:pt x="508" y="574"/>
                </a:lnTo>
                <a:lnTo>
                  <a:pt x="508" y="574"/>
                </a:lnTo>
                <a:lnTo>
                  <a:pt x="508" y="574"/>
                </a:lnTo>
                <a:lnTo>
                  <a:pt x="508" y="574"/>
                </a:lnTo>
                <a:lnTo>
                  <a:pt x="508" y="574"/>
                </a:lnTo>
                <a:lnTo>
                  <a:pt x="507" y="574"/>
                </a:lnTo>
                <a:lnTo>
                  <a:pt x="507" y="574"/>
                </a:lnTo>
                <a:lnTo>
                  <a:pt x="507" y="574"/>
                </a:lnTo>
                <a:lnTo>
                  <a:pt x="507" y="574"/>
                </a:lnTo>
                <a:lnTo>
                  <a:pt x="507" y="574"/>
                </a:lnTo>
                <a:lnTo>
                  <a:pt x="507" y="574"/>
                </a:lnTo>
                <a:lnTo>
                  <a:pt x="507" y="574"/>
                </a:lnTo>
                <a:lnTo>
                  <a:pt x="507" y="574"/>
                </a:lnTo>
                <a:lnTo>
                  <a:pt x="507" y="574"/>
                </a:lnTo>
                <a:lnTo>
                  <a:pt x="507" y="574"/>
                </a:lnTo>
                <a:lnTo>
                  <a:pt x="507" y="574"/>
                </a:lnTo>
                <a:lnTo>
                  <a:pt x="507" y="574"/>
                </a:lnTo>
                <a:lnTo>
                  <a:pt x="506" y="574"/>
                </a:lnTo>
                <a:lnTo>
                  <a:pt x="506" y="574"/>
                </a:lnTo>
                <a:lnTo>
                  <a:pt x="506" y="574"/>
                </a:lnTo>
                <a:lnTo>
                  <a:pt x="506" y="574"/>
                </a:lnTo>
                <a:lnTo>
                  <a:pt x="506" y="574"/>
                </a:lnTo>
                <a:lnTo>
                  <a:pt x="506" y="574"/>
                </a:lnTo>
                <a:lnTo>
                  <a:pt x="506" y="574"/>
                </a:lnTo>
                <a:lnTo>
                  <a:pt x="506" y="574"/>
                </a:lnTo>
                <a:lnTo>
                  <a:pt x="506" y="574"/>
                </a:lnTo>
                <a:lnTo>
                  <a:pt x="506" y="574"/>
                </a:lnTo>
                <a:lnTo>
                  <a:pt x="505" y="574"/>
                </a:lnTo>
                <a:lnTo>
                  <a:pt x="505" y="574"/>
                </a:lnTo>
                <a:lnTo>
                  <a:pt x="505" y="574"/>
                </a:lnTo>
                <a:lnTo>
                  <a:pt x="505" y="574"/>
                </a:lnTo>
                <a:lnTo>
                  <a:pt x="505" y="574"/>
                </a:lnTo>
                <a:lnTo>
                  <a:pt x="505" y="574"/>
                </a:lnTo>
                <a:lnTo>
                  <a:pt x="505" y="574"/>
                </a:lnTo>
                <a:lnTo>
                  <a:pt x="505" y="574"/>
                </a:lnTo>
                <a:lnTo>
                  <a:pt x="505" y="574"/>
                </a:lnTo>
                <a:lnTo>
                  <a:pt x="505" y="574"/>
                </a:lnTo>
                <a:lnTo>
                  <a:pt x="505" y="574"/>
                </a:lnTo>
                <a:lnTo>
                  <a:pt x="505" y="574"/>
                </a:lnTo>
                <a:lnTo>
                  <a:pt x="504" y="574"/>
                </a:lnTo>
                <a:lnTo>
                  <a:pt x="504" y="574"/>
                </a:lnTo>
                <a:lnTo>
                  <a:pt x="504" y="574"/>
                </a:lnTo>
                <a:lnTo>
                  <a:pt x="504" y="574"/>
                </a:lnTo>
                <a:lnTo>
                  <a:pt x="504" y="574"/>
                </a:lnTo>
                <a:lnTo>
                  <a:pt x="504" y="574"/>
                </a:lnTo>
                <a:lnTo>
                  <a:pt x="504" y="574"/>
                </a:lnTo>
                <a:lnTo>
                  <a:pt x="504" y="574"/>
                </a:lnTo>
                <a:lnTo>
                  <a:pt x="504" y="574"/>
                </a:lnTo>
                <a:lnTo>
                  <a:pt x="504" y="574"/>
                </a:lnTo>
                <a:lnTo>
                  <a:pt x="503" y="574"/>
                </a:lnTo>
                <a:lnTo>
                  <a:pt x="503" y="574"/>
                </a:lnTo>
                <a:lnTo>
                  <a:pt x="503" y="574"/>
                </a:lnTo>
                <a:lnTo>
                  <a:pt x="503" y="574"/>
                </a:lnTo>
                <a:lnTo>
                  <a:pt x="503" y="574"/>
                </a:lnTo>
                <a:lnTo>
                  <a:pt x="503" y="574"/>
                </a:lnTo>
                <a:lnTo>
                  <a:pt x="503" y="574"/>
                </a:lnTo>
                <a:lnTo>
                  <a:pt x="503" y="574"/>
                </a:lnTo>
                <a:lnTo>
                  <a:pt x="503" y="574"/>
                </a:lnTo>
                <a:lnTo>
                  <a:pt x="503" y="574"/>
                </a:lnTo>
                <a:lnTo>
                  <a:pt x="503" y="574"/>
                </a:lnTo>
                <a:lnTo>
                  <a:pt x="503" y="574"/>
                </a:lnTo>
                <a:lnTo>
                  <a:pt x="502" y="574"/>
                </a:lnTo>
                <a:lnTo>
                  <a:pt x="502" y="574"/>
                </a:lnTo>
                <a:lnTo>
                  <a:pt x="502" y="574"/>
                </a:lnTo>
                <a:lnTo>
                  <a:pt x="502" y="574"/>
                </a:lnTo>
                <a:lnTo>
                  <a:pt x="502" y="574"/>
                </a:lnTo>
                <a:lnTo>
                  <a:pt x="502" y="574"/>
                </a:lnTo>
                <a:lnTo>
                  <a:pt x="502" y="574"/>
                </a:lnTo>
                <a:lnTo>
                  <a:pt x="502" y="574"/>
                </a:lnTo>
                <a:lnTo>
                  <a:pt x="502" y="574"/>
                </a:lnTo>
                <a:lnTo>
                  <a:pt x="502" y="574"/>
                </a:lnTo>
                <a:lnTo>
                  <a:pt x="501" y="574"/>
                </a:lnTo>
                <a:lnTo>
                  <a:pt x="501" y="574"/>
                </a:lnTo>
                <a:lnTo>
                  <a:pt x="501" y="574"/>
                </a:lnTo>
                <a:lnTo>
                  <a:pt x="501" y="574"/>
                </a:lnTo>
                <a:lnTo>
                  <a:pt x="501" y="574"/>
                </a:lnTo>
                <a:lnTo>
                  <a:pt x="501" y="574"/>
                </a:lnTo>
                <a:lnTo>
                  <a:pt x="501" y="574"/>
                </a:lnTo>
                <a:lnTo>
                  <a:pt x="501" y="574"/>
                </a:lnTo>
                <a:lnTo>
                  <a:pt x="501" y="574"/>
                </a:lnTo>
                <a:lnTo>
                  <a:pt x="501" y="574"/>
                </a:lnTo>
                <a:lnTo>
                  <a:pt x="501" y="574"/>
                </a:lnTo>
                <a:lnTo>
                  <a:pt x="501" y="574"/>
                </a:lnTo>
                <a:lnTo>
                  <a:pt x="500" y="574"/>
                </a:lnTo>
                <a:lnTo>
                  <a:pt x="500" y="574"/>
                </a:lnTo>
                <a:lnTo>
                  <a:pt x="500" y="574"/>
                </a:lnTo>
                <a:lnTo>
                  <a:pt x="500" y="574"/>
                </a:lnTo>
                <a:lnTo>
                  <a:pt x="500" y="574"/>
                </a:lnTo>
                <a:lnTo>
                  <a:pt x="500" y="574"/>
                </a:lnTo>
                <a:lnTo>
                  <a:pt x="500" y="574"/>
                </a:lnTo>
                <a:lnTo>
                  <a:pt x="500" y="574"/>
                </a:lnTo>
                <a:lnTo>
                  <a:pt x="500" y="574"/>
                </a:lnTo>
                <a:lnTo>
                  <a:pt x="500" y="574"/>
                </a:lnTo>
                <a:lnTo>
                  <a:pt x="500" y="574"/>
                </a:lnTo>
                <a:lnTo>
                  <a:pt x="499" y="574"/>
                </a:lnTo>
                <a:lnTo>
                  <a:pt x="499" y="574"/>
                </a:lnTo>
                <a:lnTo>
                  <a:pt x="499" y="574"/>
                </a:lnTo>
                <a:lnTo>
                  <a:pt x="499" y="574"/>
                </a:lnTo>
                <a:lnTo>
                  <a:pt x="499" y="574"/>
                </a:lnTo>
                <a:lnTo>
                  <a:pt x="499" y="574"/>
                </a:lnTo>
                <a:lnTo>
                  <a:pt x="499" y="574"/>
                </a:lnTo>
                <a:lnTo>
                  <a:pt x="499" y="574"/>
                </a:lnTo>
                <a:lnTo>
                  <a:pt x="499" y="574"/>
                </a:lnTo>
                <a:lnTo>
                  <a:pt x="499" y="574"/>
                </a:lnTo>
                <a:lnTo>
                  <a:pt x="498" y="574"/>
                </a:lnTo>
                <a:lnTo>
                  <a:pt x="498" y="574"/>
                </a:lnTo>
                <a:lnTo>
                  <a:pt x="498" y="574"/>
                </a:lnTo>
                <a:lnTo>
                  <a:pt x="498" y="574"/>
                </a:lnTo>
                <a:lnTo>
                  <a:pt x="498" y="574"/>
                </a:lnTo>
                <a:lnTo>
                  <a:pt x="498" y="574"/>
                </a:lnTo>
                <a:lnTo>
                  <a:pt x="498" y="574"/>
                </a:lnTo>
                <a:lnTo>
                  <a:pt x="498" y="574"/>
                </a:lnTo>
                <a:lnTo>
                  <a:pt x="498" y="574"/>
                </a:lnTo>
                <a:lnTo>
                  <a:pt x="498" y="574"/>
                </a:lnTo>
                <a:lnTo>
                  <a:pt x="498" y="574"/>
                </a:lnTo>
                <a:lnTo>
                  <a:pt x="498" y="574"/>
                </a:lnTo>
                <a:lnTo>
                  <a:pt x="497" y="574"/>
                </a:lnTo>
                <a:lnTo>
                  <a:pt x="497" y="574"/>
                </a:lnTo>
                <a:lnTo>
                  <a:pt x="497" y="574"/>
                </a:lnTo>
                <a:lnTo>
                  <a:pt x="497" y="574"/>
                </a:lnTo>
                <a:lnTo>
                  <a:pt x="497" y="574"/>
                </a:lnTo>
                <a:lnTo>
                  <a:pt x="497" y="574"/>
                </a:lnTo>
                <a:lnTo>
                  <a:pt x="497" y="574"/>
                </a:lnTo>
                <a:lnTo>
                  <a:pt x="497" y="574"/>
                </a:lnTo>
                <a:lnTo>
                  <a:pt x="497" y="574"/>
                </a:lnTo>
                <a:lnTo>
                  <a:pt x="497" y="574"/>
                </a:lnTo>
                <a:lnTo>
                  <a:pt x="496" y="574"/>
                </a:lnTo>
                <a:lnTo>
                  <a:pt x="496" y="574"/>
                </a:lnTo>
                <a:lnTo>
                  <a:pt x="496" y="574"/>
                </a:lnTo>
                <a:lnTo>
                  <a:pt x="496" y="574"/>
                </a:lnTo>
                <a:lnTo>
                  <a:pt x="496" y="574"/>
                </a:lnTo>
                <a:lnTo>
                  <a:pt x="496" y="574"/>
                </a:lnTo>
                <a:lnTo>
                  <a:pt x="496" y="574"/>
                </a:lnTo>
                <a:lnTo>
                  <a:pt x="496" y="574"/>
                </a:lnTo>
                <a:lnTo>
                  <a:pt x="496" y="574"/>
                </a:lnTo>
                <a:lnTo>
                  <a:pt x="496" y="574"/>
                </a:lnTo>
                <a:lnTo>
                  <a:pt x="496" y="574"/>
                </a:lnTo>
                <a:lnTo>
                  <a:pt x="496" y="574"/>
                </a:lnTo>
                <a:lnTo>
                  <a:pt x="495" y="574"/>
                </a:lnTo>
                <a:lnTo>
                  <a:pt x="495" y="574"/>
                </a:lnTo>
                <a:lnTo>
                  <a:pt x="495" y="574"/>
                </a:lnTo>
                <a:lnTo>
                  <a:pt x="495" y="574"/>
                </a:lnTo>
                <a:lnTo>
                  <a:pt x="495" y="574"/>
                </a:lnTo>
                <a:lnTo>
                  <a:pt x="495" y="574"/>
                </a:lnTo>
                <a:lnTo>
                  <a:pt x="495" y="574"/>
                </a:lnTo>
                <a:lnTo>
                  <a:pt x="495" y="574"/>
                </a:lnTo>
                <a:lnTo>
                  <a:pt x="495" y="574"/>
                </a:lnTo>
                <a:lnTo>
                  <a:pt x="495" y="574"/>
                </a:lnTo>
                <a:lnTo>
                  <a:pt x="494" y="574"/>
                </a:lnTo>
                <a:lnTo>
                  <a:pt x="494" y="574"/>
                </a:lnTo>
                <a:lnTo>
                  <a:pt x="494" y="574"/>
                </a:lnTo>
                <a:lnTo>
                  <a:pt x="494" y="574"/>
                </a:lnTo>
                <a:lnTo>
                  <a:pt x="494" y="574"/>
                </a:lnTo>
                <a:lnTo>
                  <a:pt x="494" y="574"/>
                </a:lnTo>
                <a:lnTo>
                  <a:pt x="494" y="574"/>
                </a:lnTo>
                <a:lnTo>
                  <a:pt x="494" y="574"/>
                </a:lnTo>
                <a:lnTo>
                  <a:pt x="494" y="574"/>
                </a:lnTo>
                <a:lnTo>
                  <a:pt x="494" y="574"/>
                </a:lnTo>
                <a:lnTo>
                  <a:pt x="494" y="574"/>
                </a:lnTo>
                <a:lnTo>
                  <a:pt x="494" y="574"/>
                </a:lnTo>
                <a:lnTo>
                  <a:pt x="493" y="574"/>
                </a:lnTo>
                <a:lnTo>
                  <a:pt x="493" y="574"/>
                </a:lnTo>
                <a:lnTo>
                  <a:pt x="493" y="574"/>
                </a:lnTo>
                <a:lnTo>
                  <a:pt x="493" y="574"/>
                </a:lnTo>
                <a:lnTo>
                  <a:pt x="493" y="574"/>
                </a:lnTo>
                <a:lnTo>
                  <a:pt x="493" y="574"/>
                </a:lnTo>
                <a:lnTo>
                  <a:pt x="493" y="574"/>
                </a:lnTo>
                <a:lnTo>
                  <a:pt x="493" y="574"/>
                </a:lnTo>
                <a:lnTo>
                  <a:pt x="493" y="574"/>
                </a:lnTo>
                <a:lnTo>
                  <a:pt x="493" y="574"/>
                </a:lnTo>
                <a:lnTo>
                  <a:pt x="492" y="574"/>
                </a:lnTo>
                <a:lnTo>
                  <a:pt x="492" y="574"/>
                </a:lnTo>
                <a:lnTo>
                  <a:pt x="492" y="574"/>
                </a:lnTo>
                <a:lnTo>
                  <a:pt x="492" y="574"/>
                </a:lnTo>
                <a:lnTo>
                  <a:pt x="492" y="574"/>
                </a:lnTo>
                <a:lnTo>
                  <a:pt x="492" y="574"/>
                </a:lnTo>
                <a:lnTo>
                  <a:pt x="492" y="574"/>
                </a:lnTo>
                <a:lnTo>
                  <a:pt x="492" y="574"/>
                </a:lnTo>
                <a:lnTo>
                  <a:pt x="492" y="574"/>
                </a:lnTo>
                <a:lnTo>
                  <a:pt x="492" y="574"/>
                </a:lnTo>
                <a:lnTo>
                  <a:pt x="492" y="574"/>
                </a:lnTo>
                <a:lnTo>
                  <a:pt x="492" y="574"/>
                </a:lnTo>
                <a:lnTo>
                  <a:pt x="491" y="574"/>
                </a:lnTo>
                <a:lnTo>
                  <a:pt x="491" y="574"/>
                </a:lnTo>
                <a:lnTo>
                  <a:pt x="491" y="574"/>
                </a:lnTo>
                <a:lnTo>
                  <a:pt x="491" y="574"/>
                </a:lnTo>
                <a:lnTo>
                  <a:pt x="491" y="574"/>
                </a:lnTo>
                <a:lnTo>
                  <a:pt x="491" y="574"/>
                </a:lnTo>
                <a:lnTo>
                  <a:pt x="491" y="574"/>
                </a:lnTo>
                <a:lnTo>
                  <a:pt x="491" y="574"/>
                </a:lnTo>
                <a:lnTo>
                  <a:pt x="491" y="574"/>
                </a:lnTo>
                <a:lnTo>
                  <a:pt x="491" y="574"/>
                </a:lnTo>
                <a:lnTo>
                  <a:pt x="490" y="574"/>
                </a:lnTo>
                <a:lnTo>
                  <a:pt x="490" y="574"/>
                </a:lnTo>
                <a:lnTo>
                  <a:pt x="490" y="574"/>
                </a:lnTo>
                <a:lnTo>
                  <a:pt x="490" y="574"/>
                </a:lnTo>
                <a:lnTo>
                  <a:pt x="490" y="574"/>
                </a:lnTo>
                <a:lnTo>
                  <a:pt x="490" y="574"/>
                </a:lnTo>
                <a:lnTo>
                  <a:pt x="490" y="574"/>
                </a:lnTo>
                <a:lnTo>
                  <a:pt x="490" y="574"/>
                </a:lnTo>
                <a:lnTo>
                  <a:pt x="490" y="574"/>
                </a:lnTo>
                <a:lnTo>
                  <a:pt x="490" y="574"/>
                </a:lnTo>
                <a:lnTo>
                  <a:pt x="490" y="574"/>
                </a:lnTo>
                <a:lnTo>
                  <a:pt x="489" y="574"/>
                </a:lnTo>
                <a:lnTo>
                  <a:pt x="489" y="574"/>
                </a:lnTo>
                <a:lnTo>
                  <a:pt x="489" y="574"/>
                </a:lnTo>
                <a:lnTo>
                  <a:pt x="489" y="574"/>
                </a:lnTo>
                <a:lnTo>
                  <a:pt x="489" y="574"/>
                </a:lnTo>
                <a:lnTo>
                  <a:pt x="489" y="574"/>
                </a:lnTo>
                <a:lnTo>
                  <a:pt x="489" y="574"/>
                </a:lnTo>
                <a:lnTo>
                  <a:pt x="489" y="574"/>
                </a:lnTo>
                <a:lnTo>
                  <a:pt x="489" y="574"/>
                </a:lnTo>
                <a:lnTo>
                  <a:pt x="489" y="574"/>
                </a:lnTo>
                <a:lnTo>
                  <a:pt x="489" y="574"/>
                </a:lnTo>
                <a:lnTo>
                  <a:pt x="488" y="574"/>
                </a:lnTo>
                <a:lnTo>
                  <a:pt x="488" y="574"/>
                </a:lnTo>
                <a:lnTo>
                  <a:pt x="488" y="574"/>
                </a:lnTo>
                <a:lnTo>
                  <a:pt x="488" y="574"/>
                </a:lnTo>
                <a:lnTo>
                  <a:pt x="488" y="574"/>
                </a:lnTo>
                <a:lnTo>
                  <a:pt x="488" y="574"/>
                </a:lnTo>
                <a:lnTo>
                  <a:pt x="488" y="574"/>
                </a:lnTo>
                <a:lnTo>
                  <a:pt x="488" y="574"/>
                </a:lnTo>
                <a:lnTo>
                  <a:pt x="488" y="574"/>
                </a:lnTo>
                <a:lnTo>
                  <a:pt x="488" y="574"/>
                </a:lnTo>
                <a:lnTo>
                  <a:pt x="488" y="574"/>
                </a:lnTo>
                <a:lnTo>
                  <a:pt x="487" y="574"/>
                </a:lnTo>
                <a:lnTo>
                  <a:pt x="487" y="574"/>
                </a:lnTo>
                <a:lnTo>
                  <a:pt x="487" y="574"/>
                </a:lnTo>
                <a:lnTo>
                  <a:pt x="487" y="574"/>
                </a:lnTo>
                <a:lnTo>
                  <a:pt x="487" y="574"/>
                </a:lnTo>
                <a:lnTo>
                  <a:pt x="487" y="574"/>
                </a:lnTo>
                <a:lnTo>
                  <a:pt x="487" y="574"/>
                </a:lnTo>
                <a:lnTo>
                  <a:pt x="487" y="574"/>
                </a:lnTo>
                <a:lnTo>
                  <a:pt x="487" y="574"/>
                </a:lnTo>
                <a:lnTo>
                  <a:pt x="487" y="574"/>
                </a:lnTo>
                <a:lnTo>
                  <a:pt x="487" y="574"/>
                </a:lnTo>
                <a:lnTo>
                  <a:pt x="486" y="574"/>
                </a:lnTo>
                <a:lnTo>
                  <a:pt x="486" y="574"/>
                </a:lnTo>
                <a:lnTo>
                  <a:pt x="486" y="574"/>
                </a:lnTo>
                <a:lnTo>
                  <a:pt x="486" y="574"/>
                </a:lnTo>
                <a:lnTo>
                  <a:pt x="486" y="574"/>
                </a:lnTo>
                <a:lnTo>
                  <a:pt x="486" y="574"/>
                </a:lnTo>
                <a:lnTo>
                  <a:pt x="486" y="574"/>
                </a:lnTo>
                <a:lnTo>
                  <a:pt x="486" y="574"/>
                </a:lnTo>
                <a:lnTo>
                  <a:pt x="486" y="574"/>
                </a:lnTo>
                <a:lnTo>
                  <a:pt x="486" y="574"/>
                </a:lnTo>
                <a:lnTo>
                  <a:pt x="486" y="574"/>
                </a:lnTo>
                <a:lnTo>
                  <a:pt x="485" y="574"/>
                </a:lnTo>
                <a:lnTo>
                  <a:pt x="485" y="574"/>
                </a:lnTo>
                <a:lnTo>
                  <a:pt x="485" y="574"/>
                </a:lnTo>
                <a:lnTo>
                  <a:pt x="485" y="574"/>
                </a:lnTo>
                <a:lnTo>
                  <a:pt x="485" y="574"/>
                </a:lnTo>
                <a:lnTo>
                  <a:pt x="485" y="574"/>
                </a:lnTo>
                <a:lnTo>
                  <a:pt x="485" y="574"/>
                </a:lnTo>
                <a:lnTo>
                  <a:pt x="485" y="574"/>
                </a:lnTo>
                <a:lnTo>
                  <a:pt x="485" y="574"/>
                </a:lnTo>
                <a:lnTo>
                  <a:pt x="485" y="574"/>
                </a:lnTo>
                <a:lnTo>
                  <a:pt x="485" y="574"/>
                </a:lnTo>
                <a:lnTo>
                  <a:pt x="485" y="574"/>
                </a:lnTo>
                <a:lnTo>
                  <a:pt x="484" y="574"/>
                </a:lnTo>
                <a:lnTo>
                  <a:pt x="484" y="574"/>
                </a:lnTo>
                <a:lnTo>
                  <a:pt x="484" y="574"/>
                </a:lnTo>
                <a:lnTo>
                  <a:pt x="484" y="574"/>
                </a:lnTo>
                <a:lnTo>
                  <a:pt x="484" y="574"/>
                </a:lnTo>
                <a:lnTo>
                  <a:pt x="484" y="574"/>
                </a:lnTo>
                <a:lnTo>
                  <a:pt x="484" y="574"/>
                </a:lnTo>
                <a:lnTo>
                  <a:pt x="484" y="574"/>
                </a:lnTo>
                <a:lnTo>
                  <a:pt x="484" y="574"/>
                </a:lnTo>
                <a:lnTo>
                  <a:pt x="484" y="574"/>
                </a:lnTo>
                <a:lnTo>
                  <a:pt x="483" y="574"/>
                </a:lnTo>
                <a:lnTo>
                  <a:pt x="483" y="574"/>
                </a:lnTo>
                <a:lnTo>
                  <a:pt x="483" y="574"/>
                </a:lnTo>
                <a:lnTo>
                  <a:pt x="483" y="574"/>
                </a:lnTo>
                <a:lnTo>
                  <a:pt x="483" y="574"/>
                </a:lnTo>
                <a:lnTo>
                  <a:pt x="483" y="574"/>
                </a:lnTo>
                <a:lnTo>
                  <a:pt x="483" y="574"/>
                </a:lnTo>
                <a:lnTo>
                  <a:pt x="483" y="574"/>
                </a:lnTo>
                <a:lnTo>
                  <a:pt x="483" y="574"/>
                </a:lnTo>
                <a:lnTo>
                  <a:pt x="483" y="574"/>
                </a:lnTo>
                <a:lnTo>
                  <a:pt x="483" y="574"/>
                </a:lnTo>
                <a:lnTo>
                  <a:pt x="483" y="574"/>
                </a:lnTo>
                <a:lnTo>
                  <a:pt x="482" y="574"/>
                </a:lnTo>
                <a:lnTo>
                  <a:pt x="482" y="574"/>
                </a:lnTo>
                <a:lnTo>
                  <a:pt x="482" y="574"/>
                </a:lnTo>
                <a:lnTo>
                  <a:pt x="482" y="574"/>
                </a:lnTo>
                <a:lnTo>
                  <a:pt x="482" y="574"/>
                </a:lnTo>
                <a:lnTo>
                  <a:pt x="482" y="574"/>
                </a:lnTo>
                <a:lnTo>
                  <a:pt x="482" y="574"/>
                </a:lnTo>
                <a:lnTo>
                  <a:pt x="482" y="574"/>
                </a:lnTo>
                <a:lnTo>
                  <a:pt x="482" y="574"/>
                </a:lnTo>
                <a:lnTo>
                  <a:pt x="482" y="574"/>
                </a:lnTo>
                <a:lnTo>
                  <a:pt x="481" y="574"/>
                </a:lnTo>
                <a:lnTo>
                  <a:pt x="481" y="574"/>
                </a:lnTo>
                <a:lnTo>
                  <a:pt x="481" y="574"/>
                </a:lnTo>
                <a:lnTo>
                  <a:pt x="481" y="574"/>
                </a:lnTo>
                <a:lnTo>
                  <a:pt x="481" y="574"/>
                </a:lnTo>
                <a:lnTo>
                  <a:pt x="481" y="574"/>
                </a:lnTo>
                <a:lnTo>
                  <a:pt x="481" y="574"/>
                </a:lnTo>
                <a:lnTo>
                  <a:pt x="481" y="574"/>
                </a:lnTo>
                <a:lnTo>
                  <a:pt x="481" y="574"/>
                </a:lnTo>
                <a:lnTo>
                  <a:pt x="481" y="574"/>
                </a:lnTo>
                <a:lnTo>
                  <a:pt x="481" y="574"/>
                </a:lnTo>
                <a:lnTo>
                  <a:pt x="481" y="574"/>
                </a:lnTo>
                <a:lnTo>
                  <a:pt x="480" y="574"/>
                </a:lnTo>
                <a:lnTo>
                  <a:pt x="480" y="574"/>
                </a:lnTo>
                <a:lnTo>
                  <a:pt x="480" y="574"/>
                </a:lnTo>
                <a:lnTo>
                  <a:pt x="480" y="574"/>
                </a:lnTo>
                <a:lnTo>
                  <a:pt x="480" y="574"/>
                </a:lnTo>
                <a:lnTo>
                  <a:pt x="480" y="574"/>
                </a:lnTo>
                <a:lnTo>
                  <a:pt x="480" y="574"/>
                </a:lnTo>
                <a:lnTo>
                  <a:pt x="480" y="574"/>
                </a:lnTo>
                <a:lnTo>
                  <a:pt x="480" y="574"/>
                </a:lnTo>
                <a:lnTo>
                  <a:pt x="480" y="574"/>
                </a:lnTo>
                <a:lnTo>
                  <a:pt x="479" y="574"/>
                </a:lnTo>
                <a:lnTo>
                  <a:pt x="479" y="574"/>
                </a:lnTo>
                <a:lnTo>
                  <a:pt x="479" y="574"/>
                </a:lnTo>
                <a:lnTo>
                  <a:pt x="479" y="574"/>
                </a:lnTo>
                <a:lnTo>
                  <a:pt x="479" y="574"/>
                </a:lnTo>
                <a:lnTo>
                  <a:pt x="479" y="574"/>
                </a:lnTo>
                <a:lnTo>
                  <a:pt x="479" y="574"/>
                </a:lnTo>
                <a:lnTo>
                  <a:pt x="479" y="574"/>
                </a:lnTo>
                <a:lnTo>
                  <a:pt x="479" y="574"/>
                </a:lnTo>
                <a:lnTo>
                  <a:pt x="479" y="574"/>
                </a:lnTo>
                <a:lnTo>
                  <a:pt x="479" y="574"/>
                </a:lnTo>
                <a:lnTo>
                  <a:pt x="478" y="574"/>
                </a:lnTo>
                <a:lnTo>
                  <a:pt x="478" y="574"/>
                </a:lnTo>
                <a:lnTo>
                  <a:pt x="478" y="574"/>
                </a:lnTo>
                <a:lnTo>
                  <a:pt x="478" y="574"/>
                </a:lnTo>
                <a:lnTo>
                  <a:pt x="478" y="574"/>
                </a:lnTo>
                <a:lnTo>
                  <a:pt x="478" y="574"/>
                </a:lnTo>
                <a:lnTo>
                  <a:pt x="478" y="574"/>
                </a:lnTo>
                <a:lnTo>
                  <a:pt x="478" y="574"/>
                </a:lnTo>
                <a:lnTo>
                  <a:pt x="478" y="574"/>
                </a:lnTo>
                <a:lnTo>
                  <a:pt x="478" y="574"/>
                </a:lnTo>
                <a:lnTo>
                  <a:pt x="478" y="574"/>
                </a:lnTo>
                <a:lnTo>
                  <a:pt x="477" y="574"/>
                </a:lnTo>
                <a:lnTo>
                  <a:pt x="477" y="574"/>
                </a:lnTo>
                <a:lnTo>
                  <a:pt x="477" y="574"/>
                </a:lnTo>
                <a:lnTo>
                  <a:pt x="477" y="574"/>
                </a:lnTo>
                <a:lnTo>
                  <a:pt x="477" y="574"/>
                </a:lnTo>
                <a:lnTo>
                  <a:pt x="477" y="574"/>
                </a:lnTo>
                <a:lnTo>
                  <a:pt x="477" y="574"/>
                </a:lnTo>
                <a:lnTo>
                  <a:pt x="477" y="574"/>
                </a:lnTo>
                <a:lnTo>
                  <a:pt x="477" y="574"/>
                </a:lnTo>
                <a:lnTo>
                  <a:pt x="477" y="574"/>
                </a:lnTo>
                <a:lnTo>
                  <a:pt x="477" y="574"/>
                </a:lnTo>
                <a:lnTo>
                  <a:pt x="476" y="574"/>
                </a:lnTo>
                <a:lnTo>
                  <a:pt x="476" y="574"/>
                </a:lnTo>
                <a:lnTo>
                  <a:pt x="476" y="574"/>
                </a:lnTo>
                <a:lnTo>
                  <a:pt x="476" y="574"/>
                </a:lnTo>
                <a:lnTo>
                  <a:pt x="476" y="574"/>
                </a:lnTo>
                <a:lnTo>
                  <a:pt x="476" y="574"/>
                </a:lnTo>
                <a:lnTo>
                  <a:pt x="476" y="574"/>
                </a:lnTo>
                <a:lnTo>
                  <a:pt x="476" y="574"/>
                </a:lnTo>
                <a:lnTo>
                  <a:pt x="476" y="574"/>
                </a:lnTo>
                <a:lnTo>
                  <a:pt x="476" y="574"/>
                </a:lnTo>
                <a:lnTo>
                  <a:pt x="476" y="574"/>
                </a:lnTo>
                <a:lnTo>
                  <a:pt x="475" y="574"/>
                </a:lnTo>
                <a:lnTo>
                  <a:pt x="475" y="574"/>
                </a:lnTo>
                <a:lnTo>
                  <a:pt x="475" y="574"/>
                </a:lnTo>
                <a:lnTo>
                  <a:pt x="475" y="574"/>
                </a:lnTo>
                <a:lnTo>
                  <a:pt x="475" y="574"/>
                </a:lnTo>
                <a:lnTo>
                  <a:pt x="475" y="574"/>
                </a:lnTo>
                <a:lnTo>
                  <a:pt x="475" y="574"/>
                </a:lnTo>
                <a:lnTo>
                  <a:pt x="475" y="574"/>
                </a:lnTo>
                <a:lnTo>
                  <a:pt x="475" y="574"/>
                </a:lnTo>
                <a:lnTo>
                  <a:pt x="475" y="574"/>
                </a:lnTo>
                <a:lnTo>
                  <a:pt x="475" y="574"/>
                </a:lnTo>
                <a:lnTo>
                  <a:pt x="474" y="574"/>
                </a:lnTo>
                <a:lnTo>
                  <a:pt x="474" y="574"/>
                </a:lnTo>
                <a:lnTo>
                  <a:pt x="474" y="574"/>
                </a:lnTo>
                <a:lnTo>
                  <a:pt x="474" y="574"/>
                </a:lnTo>
                <a:lnTo>
                  <a:pt x="474" y="574"/>
                </a:lnTo>
                <a:lnTo>
                  <a:pt x="474" y="574"/>
                </a:lnTo>
                <a:lnTo>
                  <a:pt x="474" y="574"/>
                </a:lnTo>
                <a:lnTo>
                  <a:pt x="474" y="574"/>
                </a:lnTo>
                <a:lnTo>
                  <a:pt x="474" y="574"/>
                </a:lnTo>
                <a:lnTo>
                  <a:pt x="474" y="574"/>
                </a:lnTo>
                <a:lnTo>
                  <a:pt x="474" y="574"/>
                </a:lnTo>
                <a:lnTo>
                  <a:pt x="473" y="574"/>
                </a:lnTo>
                <a:lnTo>
                  <a:pt x="473" y="574"/>
                </a:lnTo>
                <a:lnTo>
                  <a:pt x="473" y="574"/>
                </a:lnTo>
                <a:lnTo>
                  <a:pt x="473" y="574"/>
                </a:lnTo>
                <a:lnTo>
                  <a:pt x="473" y="574"/>
                </a:lnTo>
                <a:lnTo>
                  <a:pt x="473" y="574"/>
                </a:lnTo>
                <a:lnTo>
                  <a:pt x="473" y="574"/>
                </a:lnTo>
                <a:lnTo>
                  <a:pt x="473" y="574"/>
                </a:lnTo>
                <a:lnTo>
                  <a:pt x="473" y="574"/>
                </a:lnTo>
                <a:lnTo>
                  <a:pt x="473" y="574"/>
                </a:lnTo>
                <a:lnTo>
                  <a:pt x="473" y="574"/>
                </a:lnTo>
                <a:lnTo>
                  <a:pt x="472" y="574"/>
                </a:lnTo>
                <a:lnTo>
                  <a:pt x="472" y="574"/>
                </a:lnTo>
                <a:lnTo>
                  <a:pt x="472" y="574"/>
                </a:lnTo>
                <a:lnTo>
                  <a:pt x="472" y="574"/>
                </a:lnTo>
                <a:lnTo>
                  <a:pt x="472" y="574"/>
                </a:lnTo>
                <a:lnTo>
                  <a:pt x="472" y="574"/>
                </a:lnTo>
                <a:lnTo>
                  <a:pt x="472" y="574"/>
                </a:lnTo>
                <a:lnTo>
                  <a:pt x="472" y="574"/>
                </a:lnTo>
                <a:lnTo>
                  <a:pt x="472" y="574"/>
                </a:lnTo>
                <a:lnTo>
                  <a:pt x="472" y="574"/>
                </a:lnTo>
                <a:lnTo>
                  <a:pt x="472" y="574"/>
                </a:lnTo>
                <a:lnTo>
                  <a:pt x="472" y="574"/>
                </a:lnTo>
                <a:lnTo>
                  <a:pt x="471" y="574"/>
                </a:lnTo>
                <a:lnTo>
                  <a:pt x="471" y="574"/>
                </a:lnTo>
                <a:lnTo>
                  <a:pt x="471" y="574"/>
                </a:lnTo>
                <a:lnTo>
                  <a:pt x="471" y="574"/>
                </a:lnTo>
                <a:lnTo>
                  <a:pt x="471" y="574"/>
                </a:lnTo>
                <a:lnTo>
                  <a:pt x="471" y="574"/>
                </a:lnTo>
                <a:lnTo>
                  <a:pt x="471" y="574"/>
                </a:lnTo>
                <a:lnTo>
                  <a:pt x="471" y="574"/>
                </a:lnTo>
                <a:lnTo>
                  <a:pt x="471" y="574"/>
                </a:lnTo>
                <a:lnTo>
                  <a:pt x="471" y="574"/>
                </a:lnTo>
                <a:lnTo>
                  <a:pt x="470" y="574"/>
                </a:lnTo>
                <a:lnTo>
                  <a:pt x="470" y="574"/>
                </a:lnTo>
                <a:lnTo>
                  <a:pt x="470" y="574"/>
                </a:lnTo>
                <a:lnTo>
                  <a:pt x="470" y="574"/>
                </a:lnTo>
                <a:lnTo>
                  <a:pt x="470" y="574"/>
                </a:lnTo>
                <a:lnTo>
                  <a:pt x="470" y="574"/>
                </a:lnTo>
                <a:lnTo>
                  <a:pt x="470" y="574"/>
                </a:lnTo>
                <a:lnTo>
                  <a:pt x="470" y="574"/>
                </a:lnTo>
                <a:lnTo>
                  <a:pt x="470" y="574"/>
                </a:lnTo>
                <a:lnTo>
                  <a:pt x="470" y="574"/>
                </a:lnTo>
                <a:lnTo>
                  <a:pt x="470" y="574"/>
                </a:lnTo>
                <a:lnTo>
                  <a:pt x="470" y="574"/>
                </a:lnTo>
                <a:lnTo>
                  <a:pt x="469" y="574"/>
                </a:lnTo>
                <a:lnTo>
                  <a:pt x="469" y="574"/>
                </a:lnTo>
                <a:lnTo>
                  <a:pt x="469" y="574"/>
                </a:lnTo>
                <a:lnTo>
                  <a:pt x="469" y="574"/>
                </a:lnTo>
                <a:lnTo>
                  <a:pt x="469" y="574"/>
                </a:lnTo>
                <a:lnTo>
                  <a:pt x="469" y="574"/>
                </a:lnTo>
                <a:lnTo>
                  <a:pt x="469" y="574"/>
                </a:lnTo>
                <a:lnTo>
                  <a:pt x="469" y="574"/>
                </a:lnTo>
                <a:lnTo>
                  <a:pt x="469" y="574"/>
                </a:lnTo>
                <a:lnTo>
                  <a:pt x="469" y="574"/>
                </a:lnTo>
                <a:lnTo>
                  <a:pt x="468" y="574"/>
                </a:lnTo>
                <a:lnTo>
                  <a:pt x="468" y="574"/>
                </a:lnTo>
                <a:lnTo>
                  <a:pt x="468" y="574"/>
                </a:lnTo>
                <a:lnTo>
                  <a:pt x="468" y="574"/>
                </a:lnTo>
                <a:lnTo>
                  <a:pt x="468" y="574"/>
                </a:lnTo>
                <a:lnTo>
                  <a:pt x="468" y="574"/>
                </a:lnTo>
                <a:lnTo>
                  <a:pt x="468" y="574"/>
                </a:lnTo>
                <a:lnTo>
                  <a:pt x="468" y="574"/>
                </a:lnTo>
                <a:lnTo>
                  <a:pt x="468" y="574"/>
                </a:lnTo>
                <a:lnTo>
                  <a:pt x="468" y="574"/>
                </a:lnTo>
                <a:lnTo>
                  <a:pt x="468" y="574"/>
                </a:lnTo>
                <a:lnTo>
                  <a:pt x="467" y="574"/>
                </a:lnTo>
                <a:lnTo>
                  <a:pt x="467" y="574"/>
                </a:lnTo>
                <a:lnTo>
                  <a:pt x="467" y="574"/>
                </a:lnTo>
                <a:lnTo>
                  <a:pt x="467" y="574"/>
                </a:lnTo>
                <a:lnTo>
                  <a:pt x="467" y="574"/>
                </a:lnTo>
                <a:lnTo>
                  <a:pt x="467" y="574"/>
                </a:lnTo>
                <a:lnTo>
                  <a:pt x="467" y="574"/>
                </a:lnTo>
                <a:lnTo>
                  <a:pt x="467" y="574"/>
                </a:lnTo>
                <a:lnTo>
                  <a:pt x="467" y="574"/>
                </a:lnTo>
                <a:lnTo>
                  <a:pt x="467" y="574"/>
                </a:lnTo>
                <a:lnTo>
                  <a:pt x="467" y="574"/>
                </a:lnTo>
                <a:lnTo>
                  <a:pt x="466" y="574"/>
                </a:lnTo>
                <a:lnTo>
                  <a:pt x="466" y="574"/>
                </a:lnTo>
                <a:lnTo>
                  <a:pt x="466" y="574"/>
                </a:lnTo>
                <a:lnTo>
                  <a:pt x="466" y="574"/>
                </a:lnTo>
                <a:lnTo>
                  <a:pt x="466" y="574"/>
                </a:lnTo>
                <a:lnTo>
                  <a:pt x="466" y="574"/>
                </a:lnTo>
                <a:lnTo>
                  <a:pt x="466" y="574"/>
                </a:lnTo>
                <a:lnTo>
                  <a:pt x="466" y="574"/>
                </a:lnTo>
                <a:lnTo>
                  <a:pt x="466" y="574"/>
                </a:lnTo>
                <a:lnTo>
                  <a:pt x="466" y="574"/>
                </a:lnTo>
                <a:lnTo>
                  <a:pt x="466" y="574"/>
                </a:lnTo>
                <a:lnTo>
                  <a:pt x="465" y="574"/>
                </a:lnTo>
                <a:lnTo>
                  <a:pt x="465" y="574"/>
                </a:lnTo>
                <a:lnTo>
                  <a:pt x="465" y="574"/>
                </a:lnTo>
                <a:lnTo>
                  <a:pt x="465" y="574"/>
                </a:lnTo>
                <a:lnTo>
                  <a:pt x="465" y="574"/>
                </a:lnTo>
                <a:lnTo>
                  <a:pt x="465" y="574"/>
                </a:lnTo>
                <a:lnTo>
                  <a:pt x="465" y="574"/>
                </a:lnTo>
                <a:lnTo>
                  <a:pt x="465" y="574"/>
                </a:lnTo>
                <a:lnTo>
                  <a:pt x="465" y="574"/>
                </a:lnTo>
                <a:lnTo>
                  <a:pt x="465" y="574"/>
                </a:lnTo>
                <a:lnTo>
                  <a:pt x="465" y="574"/>
                </a:lnTo>
                <a:lnTo>
                  <a:pt x="464" y="574"/>
                </a:lnTo>
                <a:lnTo>
                  <a:pt x="464" y="574"/>
                </a:lnTo>
                <a:lnTo>
                  <a:pt x="464" y="574"/>
                </a:lnTo>
                <a:lnTo>
                  <a:pt x="464" y="574"/>
                </a:lnTo>
                <a:lnTo>
                  <a:pt x="464" y="574"/>
                </a:lnTo>
                <a:lnTo>
                  <a:pt x="464" y="574"/>
                </a:lnTo>
                <a:lnTo>
                  <a:pt x="464" y="574"/>
                </a:lnTo>
                <a:lnTo>
                  <a:pt x="464" y="574"/>
                </a:lnTo>
                <a:lnTo>
                  <a:pt x="464" y="574"/>
                </a:lnTo>
                <a:lnTo>
                  <a:pt x="464" y="574"/>
                </a:lnTo>
                <a:lnTo>
                  <a:pt x="464" y="574"/>
                </a:lnTo>
                <a:lnTo>
                  <a:pt x="463" y="574"/>
                </a:lnTo>
                <a:lnTo>
                  <a:pt x="463" y="574"/>
                </a:lnTo>
                <a:lnTo>
                  <a:pt x="463" y="574"/>
                </a:lnTo>
                <a:lnTo>
                  <a:pt x="463" y="574"/>
                </a:lnTo>
                <a:lnTo>
                  <a:pt x="463" y="574"/>
                </a:lnTo>
                <a:lnTo>
                  <a:pt x="463" y="574"/>
                </a:lnTo>
                <a:lnTo>
                  <a:pt x="463" y="574"/>
                </a:lnTo>
                <a:lnTo>
                  <a:pt x="463" y="574"/>
                </a:lnTo>
                <a:lnTo>
                  <a:pt x="463" y="574"/>
                </a:lnTo>
                <a:lnTo>
                  <a:pt x="463" y="574"/>
                </a:lnTo>
                <a:lnTo>
                  <a:pt x="463" y="574"/>
                </a:lnTo>
                <a:lnTo>
                  <a:pt x="462" y="574"/>
                </a:lnTo>
                <a:lnTo>
                  <a:pt x="462" y="574"/>
                </a:lnTo>
                <a:lnTo>
                  <a:pt x="462" y="574"/>
                </a:lnTo>
                <a:lnTo>
                  <a:pt x="462" y="574"/>
                </a:lnTo>
                <a:lnTo>
                  <a:pt x="462" y="574"/>
                </a:lnTo>
                <a:lnTo>
                  <a:pt x="462" y="574"/>
                </a:lnTo>
                <a:lnTo>
                  <a:pt x="462" y="574"/>
                </a:lnTo>
                <a:lnTo>
                  <a:pt x="462" y="574"/>
                </a:lnTo>
                <a:lnTo>
                  <a:pt x="462" y="574"/>
                </a:lnTo>
                <a:lnTo>
                  <a:pt x="462" y="574"/>
                </a:lnTo>
                <a:lnTo>
                  <a:pt x="462" y="574"/>
                </a:lnTo>
                <a:lnTo>
                  <a:pt x="461" y="574"/>
                </a:lnTo>
                <a:lnTo>
                  <a:pt x="461" y="574"/>
                </a:lnTo>
                <a:lnTo>
                  <a:pt x="461" y="574"/>
                </a:lnTo>
                <a:lnTo>
                  <a:pt x="461" y="574"/>
                </a:lnTo>
                <a:lnTo>
                  <a:pt x="461" y="574"/>
                </a:lnTo>
                <a:lnTo>
                  <a:pt x="461" y="574"/>
                </a:lnTo>
                <a:lnTo>
                  <a:pt x="461" y="574"/>
                </a:lnTo>
                <a:lnTo>
                  <a:pt x="461" y="574"/>
                </a:lnTo>
                <a:lnTo>
                  <a:pt x="461" y="574"/>
                </a:lnTo>
                <a:lnTo>
                  <a:pt x="461" y="574"/>
                </a:lnTo>
                <a:lnTo>
                  <a:pt x="460" y="574"/>
                </a:lnTo>
                <a:lnTo>
                  <a:pt x="460" y="574"/>
                </a:lnTo>
                <a:lnTo>
                  <a:pt x="460" y="574"/>
                </a:lnTo>
                <a:lnTo>
                  <a:pt x="460" y="574"/>
                </a:lnTo>
                <a:lnTo>
                  <a:pt x="460" y="574"/>
                </a:lnTo>
                <a:lnTo>
                  <a:pt x="460" y="574"/>
                </a:lnTo>
                <a:lnTo>
                  <a:pt x="460" y="574"/>
                </a:lnTo>
                <a:lnTo>
                  <a:pt x="460" y="574"/>
                </a:lnTo>
                <a:lnTo>
                  <a:pt x="460" y="574"/>
                </a:lnTo>
                <a:lnTo>
                  <a:pt x="460" y="574"/>
                </a:lnTo>
                <a:lnTo>
                  <a:pt x="460" y="574"/>
                </a:lnTo>
                <a:lnTo>
                  <a:pt x="460" y="574"/>
                </a:lnTo>
                <a:lnTo>
                  <a:pt x="459" y="574"/>
                </a:lnTo>
                <a:lnTo>
                  <a:pt x="459" y="574"/>
                </a:lnTo>
                <a:lnTo>
                  <a:pt x="459" y="574"/>
                </a:lnTo>
                <a:lnTo>
                  <a:pt x="459" y="574"/>
                </a:lnTo>
                <a:lnTo>
                  <a:pt x="459" y="574"/>
                </a:lnTo>
                <a:lnTo>
                  <a:pt x="459" y="574"/>
                </a:lnTo>
                <a:lnTo>
                  <a:pt x="459" y="574"/>
                </a:lnTo>
                <a:lnTo>
                  <a:pt x="459" y="574"/>
                </a:lnTo>
                <a:lnTo>
                  <a:pt x="459" y="574"/>
                </a:lnTo>
                <a:lnTo>
                  <a:pt x="459" y="574"/>
                </a:lnTo>
                <a:lnTo>
                  <a:pt x="458" y="574"/>
                </a:lnTo>
                <a:lnTo>
                  <a:pt x="458" y="574"/>
                </a:lnTo>
                <a:lnTo>
                  <a:pt x="458" y="574"/>
                </a:lnTo>
                <a:lnTo>
                  <a:pt x="458" y="574"/>
                </a:lnTo>
                <a:lnTo>
                  <a:pt x="458" y="574"/>
                </a:lnTo>
                <a:lnTo>
                  <a:pt x="458" y="574"/>
                </a:lnTo>
                <a:lnTo>
                  <a:pt x="458" y="574"/>
                </a:lnTo>
                <a:lnTo>
                  <a:pt x="458" y="574"/>
                </a:lnTo>
                <a:lnTo>
                  <a:pt x="458" y="574"/>
                </a:lnTo>
                <a:lnTo>
                  <a:pt x="458" y="574"/>
                </a:lnTo>
                <a:lnTo>
                  <a:pt x="458" y="574"/>
                </a:lnTo>
                <a:lnTo>
                  <a:pt x="458" y="574"/>
                </a:lnTo>
                <a:lnTo>
                  <a:pt x="457" y="574"/>
                </a:lnTo>
                <a:lnTo>
                  <a:pt x="457" y="574"/>
                </a:lnTo>
                <a:lnTo>
                  <a:pt x="457" y="574"/>
                </a:lnTo>
                <a:lnTo>
                  <a:pt x="457" y="574"/>
                </a:lnTo>
                <a:lnTo>
                  <a:pt x="457" y="574"/>
                </a:lnTo>
                <a:lnTo>
                  <a:pt x="457" y="574"/>
                </a:lnTo>
                <a:lnTo>
                  <a:pt x="457" y="574"/>
                </a:lnTo>
                <a:lnTo>
                  <a:pt x="457" y="574"/>
                </a:lnTo>
                <a:lnTo>
                  <a:pt x="457" y="574"/>
                </a:lnTo>
                <a:lnTo>
                  <a:pt x="457" y="574"/>
                </a:lnTo>
                <a:lnTo>
                  <a:pt x="457" y="574"/>
                </a:lnTo>
                <a:lnTo>
                  <a:pt x="456" y="574"/>
                </a:lnTo>
                <a:lnTo>
                  <a:pt x="456" y="574"/>
                </a:lnTo>
                <a:lnTo>
                  <a:pt x="456" y="574"/>
                </a:lnTo>
                <a:lnTo>
                  <a:pt x="456" y="574"/>
                </a:lnTo>
                <a:lnTo>
                  <a:pt x="456" y="574"/>
                </a:lnTo>
                <a:lnTo>
                  <a:pt x="456" y="574"/>
                </a:lnTo>
                <a:lnTo>
                  <a:pt x="456" y="574"/>
                </a:lnTo>
                <a:lnTo>
                  <a:pt x="456" y="574"/>
                </a:lnTo>
                <a:lnTo>
                  <a:pt x="456" y="574"/>
                </a:lnTo>
                <a:lnTo>
                  <a:pt x="456" y="574"/>
                </a:lnTo>
                <a:lnTo>
                  <a:pt x="456" y="574"/>
                </a:lnTo>
                <a:lnTo>
                  <a:pt x="455" y="574"/>
                </a:lnTo>
                <a:lnTo>
                  <a:pt x="455" y="574"/>
                </a:lnTo>
                <a:lnTo>
                  <a:pt x="455" y="574"/>
                </a:lnTo>
                <a:lnTo>
                  <a:pt x="455" y="574"/>
                </a:lnTo>
                <a:lnTo>
                  <a:pt x="455" y="574"/>
                </a:lnTo>
                <a:lnTo>
                  <a:pt x="455" y="574"/>
                </a:lnTo>
                <a:lnTo>
                  <a:pt x="455" y="574"/>
                </a:lnTo>
                <a:lnTo>
                  <a:pt x="455" y="574"/>
                </a:lnTo>
                <a:lnTo>
                  <a:pt x="455" y="574"/>
                </a:lnTo>
                <a:lnTo>
                  <a:pt x="455" y="574"/>
                </a:lnTo>
                <a:lnTo>
                  <a:pt x="455" y="574"/>
                </a:lnTo>
                <a:lnTo>
                  <a:pt x="454" y="574"/>
                </a:lnTo>
                <a:lnTo>
                  <a:pt x="454" y="574"/>
                </a:lnTo>
                <a:lnTo>
                  <a:pt x="454" y="574"/>
                </a:lnTo>
                <a:lnTo>
                  <a:pt x="454" y="574"/>
                </a:lnTo>
                <a:lnTo>
                  <a:pt x="454" y="574"/>
                </a:lnTo>
                <a:lnTo>
                  <a:pt x="454" y="574"/>
                </a:lnTo>
                <a:lnTo>
                  <a:pt x="454" y="574"/>
                </a:lnTo>
                <a:lnTo>
                  <a:pt x="454" y="574"/>
                </a:lnTo>
                <a:lnTo>
                  <a:pt x="454" y="574"/>
                </a:lnTo>
                <a:lnTo>
                  <a:pt x="454" y="574"/>
                </a:lnTo>
                <a:lnTo>
                  <a:pt x="454" y="574"/>
                </a:lnTo>
                <a:lnTo>
                  <a:pt x="453" y="574"/>
                </a:lnTo>
                <a:lnTo>
                  <a:pt x="453" y="574"/>
                </a:lnTo>
                <a:lnTo>
                  <a:pt x="453" y="574"/>
                </a:lnTo>
                <a:lnTo>
                  <a:pt x="453" y="574"/>
                </a:lnTo>
                <a:lnTo>
                  <a:pt x="453" y="574"/>
                </a:lnTo>
                <a:lnTo>
                  <a:pt x="453" y="574"/>
                </a:lnTo>
                <a:lnTo>
                  <a:pt x="453" y="574"/>
                </a:lnTo>
                <a:lnTo>
                  <a:pt x="453" y="574"/>
                </a:lnTo>
                <a:lnTo>
                  <a:pt x="453" y="574"/>
                </a:lnTo>
                <a:lnTo>
                  <a:pt x="453" y="574"/>
                </a:lnTo>
                <a:lnTo>
                  <a:pt x="453" y="574"/>
                </a:lnTo>
                <a:lnTo>
                  <a:pt x="452" y="574"/>
                </a:lnTo>
                <a:lnTo>
                  <a:pt x="452" y="574"/>
                </a:lnTo>
                <a:lnTo>
                  <a:pt x="452" y="574"/>
                </a:lnTo>
                <a:lnTo>
                  <a:pt x="452" y="574"/>
                </a:lnTo>
                <a:lnTo>
                  <a:pt x="452" y="574"/>
                </a:lnTo>
                <a:lnTo>
                  <a:pt x="452" y="574"/>
                </a:lnTo>
                <a:lnTo>
                  <a:pt x="452" y="574"/>
                </a:lnTo>
                <a:lnTo>
                  <a:pt x="452" y="574"/>
                </a:lnTo>
                <a:lnTo>
                  <a:pt x="452" y="574"/>
                </a:lnTo>
                <a:lnTo>
                  <a:pt x="452" y="574"/>
                </a:lnTo>
                <a:lnTo>
                  <a:pt x="452" y="574"/>
                </a:lnTo>
                <a:lnTo>
                  <a:pt x="451" y="574"/>
                </a:lnTo>
                <a:lnTo>
                  <a:pt x="451" y="574"/>
                </a:lnTo>
                <a:lnTo>
                  <a:pt x="451" y="574"/>
                </a:lnTo>
                <a:lnTo>
                  <a:pt x="451" y="574"/>
                </a:lnTo>
                <a:lnTo>
                  <a:pt x="451" y="574"/>
                </a:lnTo>
                <a:lnTo>
                  <a:pt x="451" y="574"/>
                </a:lnTo>
                <a:lnTo>
                  <a:pt x="451" y="574"/>
                </a:lnTo>
                <a:lnTo>
                  <a:pt x="451" y="574"/>
                </a:lnTo>
                <a:lnTo>
                  <a:pt x="451" y="574"/>
                </a:lnTo>
                <a:lnTo>
                  <a:pt x="451" y="574"/>
                </a:lnTo>
                <a:lnTo>
                  <a:pt x="451" y="574"/>
                </a:lnTo>
                <a:lnTo>
                  <a:pt x="450" y="574"/>
                </a:lnTo>
                <a:lnTo>
                  <a:pt x="450" y="574"/>
                </a:lnTo>
                <a:lnTo>
                  <a:pt x="450" y="574"/>
                </a:lnTo>
                <a:lnTo>
                  <a:pt x="450" y="574"/>
                </a:lnTo>
                <a:lnTo>
                  <a:pt x="450" y="574"/>
                </a:lnTo>
                <a:lnTo>
                  <a:pt x="450" y="574"/>
                </a:lnTo>
                <a:lnTo>
                  <a:pt x="450" y="574"/>
                </a:lnTo>
                <a:lnTo>
                  <a:pt x="450" y="574"/>
                </a:lnTo>
                <a:lnTo>
                  <a:pt x="450" y="574"/>
                </a:lnTo>
                <a:lnTo>
                  <a:pt x="450" y="574"/>
                </a:lnTo>
                <a:lnTo>
                  <a:pt x="449" y="574"/>
                </a:lnTo>
                <a:lnTo>
                  <a:pt x="449" y="574"/>
                </a:lnTo>
                <a:lnTo>
                  <a:pt x="449" y="574"/>
                </a:lnTo>
                <a:lnTo>
                  <a:pt x="449" y="574"/>
                </a:lnTo>
                <a:lnTo>
                  <a:pt x="449" y="574"/>
                </a:lnTo>
                <a:lnTo>
                  <a:pt x="449" y="574"/>
                </a:lnTo>
                <a:lnTo>
                  <a:pt x="449" y="574"/>
                </a:lnTo>
                <a:lnTo>
                  <a:pt x="449" y="574"/>
                </a:lnTo>
                <a:lnTo>
                  <a:pt x="449" y="574"/>
                </a:lnTo>
                <a:lnTo>
                  <a:pt x="449" y="574"/>
                </a:lnTo>
                <a:lnTo>
                  <a:pt x="449" y="574"/>
                </a:lnTo>
                <a:lnTo>
                  <a:pt x="449" y="574"/>
                </a:lnTo>
                <a:lnTo>
                  <a:pt x="448" y="574"/>
                </a:lnTo>
                <a:lnTo>
                  <a:pt x="448" y="574"/>
                </a:lnTo>
                <a:lnTo>
                  <a:pt x="448" y="574"/>
                </a:lnTo>
                <a:lnTo>
                  <a:pt x="448" y="574"/>
                </a:lnTo>
                <a:lnTo>
                  <a:pt x="448" y="574"/>
                </a:lnTo>
                <a:lnTo>
                  <a:pt x="448" y="574"/>
                </a:lnTo>
                <a:lnTo>
                  <a:pt x="448" y="574"/>
                </a:lnTo>
                <a:lnTo>
                  <a:pt x="448" y="574"/>
                </a:lnTo>
                <a:lnTo>
                  <a:pt x="448" y="574"/>
                </a:lnTo>
                <a:lnTo>
                  <a:pt x="448" y="574"/>
                </a:lnTo>
                <a:lnTo>
                  <a:pt x="447" y="574"/>
                </a:lnTo>
                <a:lnTo>
                  <a:pt x="447" y="574"/>
                </a:lnTo>
                <a:lnTo>
                  <a:pt x="447" y="574"/>
                </a:lnTo>
                <a:lnTo>
                  <a:pt x="447" y="574"/>
                </a:lnTo>
                <a:lnTo>
                  <a:pt x="447" y="574"/>
                </a:lnTo>
                <a:lnTo>
                  <a:pt x="447" y="574"/>
                </a:lnTo>
                <a:lnTo>
                  <a:pt x="447" y="574"/>
                </a:lnTo>
                <a:lnTo>
                  <a:pt x="447" y="574"/>
                </a:lnTo>
                <a:lnTo>
                  <a:pt x="447" y="574"/>
                </a:lnTo>
                <a:lnTo>
                  <a:pt x="447" y="574"/>
                </a:lnTo>
                <a:lnTo>
                  <a:pt x="447" y="574"/>
                </a:lnTo>
                <a:lnTo>
                  <a:pt x="447" y="574"/>
                </a:lnTo>
                <a:lnTo>
                  <a:pt x="446" y="574"/>
                </a:lnTo>
                <a:lnTo>
                  <a:pt x="446" y="574"/>
                </a:lnTo>
                <a:lnTo>
                  <a:pt x="446" y="574"/>
                </a:lnTo>
                <a:lnTo>
                  <a:pt x="446" y="574"/>
                </a:lnTo>
                <a:lnTo>
                  <a:pt x="446" y="574"/>
                </a:lnTo>
                <a:lnTo>
                  <a:pt x="446" y="574"/>
                </a:lnTo>
                <a:lnTo>
                  <a:pt x="446" y="574"/>
                </a:lnTo>
                <a:lnTo>
                  <a:pt x="446" y="574"/>
                </a:lnTo>
                <a:lnTo>
                  <a:pt x="446" y="574"/>
                </a:lnTo>
                <a:lnTo>
                  <a:pt x="446" y="574"/>
                </a:lnTo>
                <a:lnTo>
                  <a:pt x="445" y="574"/>
                </a:lnTo>
                <a:lnTo>
                  <a:pt x="445" y="574"/>
                </a:lnTo>
                <a:lnTo>
                  <a:pt x="445" y="574"/>
                </a:lnTo>
                <a:lnTo>
                  <a:pt x="445" y="574"/>
                </a:lnTo>
                <a:lnTo>
                  <a:pt x="445" y="574"/>
                </a:lnTo>
                <a:lnTo>
                  <a:pt x="445" y="574"/>
                </a:lnTo>
                <a:lnTo>
                  <a:pt x="445" y="574"/>
                </a:lnTo>
                <a:lnTo>
                  <a:pt x="445" y="574"/>
                </a:lnTo>
                <a:lnTo>
                  <a:pt x="445" y="574"/>
                </a:lnTo>
                <a:lnTo>
                  <a:pt x="445" y="574"/>
                </a:lnTo>
                <a:lnTo>
                  <a:pt x="445" y="574"/>
                </a:lnTo>
                <a:lnTo>
                  <a:pt x="445" y="574"/>
                </a:lnTo>
                <a:lnTo>
                  <a:pt x="444" y="574"/>
                </a:lnTo>
                <a:lnTo>
                  <a:pt x="444" y="574"/>
                </a:lnTo>
                <a:lnTo>
                  <a:pt x="444" y="574"/>
                </a:lnTo>
                <a:lnTo>
                  <a:pt x="444" y="574"/>
                </a:lnTo>
                <a:lnTo>
                  <a:pt x="444" y="574"/>
                </a:lnTo>
                <a:lnTo>
                  <a:pt x="444" y="574"/>
                </a:lnTo>
                <a:lnTo>
                  <a:pt x="444" y="574"/>
                </a:lnTo>
                <a:lnTo>
                  <a:pt x="444" y="574"/>
                </a:lnTo>
                <a:lnTo>
                  <a:pt x="444" y="574"/>
                </a:lnTo>
                <a:lnTo>
                  <a:pt x="444" y="574"/>
                </a:lnTo>
                <a:lnTo>
                  <a:pt x="443" y="574"/>
                </a:lnTo>
                <a:lnTo>
                  <a:pt x="443" y="574"/>
                </a:lnTo>
                <a:lnTo>
                  <a:pt x="443" y="574"/>
                </a:lnTo>
                <a:lnTo>
                  <a:pt x="443" y="574"/>
                </a:lnTo>
                <a:lnTo>
                  <a:pt x="443" y="574"/>
                </a:lnTo>
                <a:lnTo>
                  <a:pt x="443" y="574"/>
                </a:lnTo>
                <a:lnTo>
                  <a:pt x="443" y="574"/>
                </a:lnTo>
                <a:lnTo>
                  <a:pt x="443" y="574"/>
                </a:lnTo>
                <a:lnTo>
                  <a:pt x="443" y="574"/>
                </a:lnTo>
                <a:lnTo>
                  <a:pt x="443" y="574"/>
                </a:lnTo>
                <a:lnTo>
                  <a:pt x="443" y="574"/>
                </a:lnTo>
                <a:lnTo>
                  <a:pt x="443" y="574"/>
                </a:lnTo>
                <a:lnTo>
                  <a:pt x="442" y="574"/>
                </a:lnTo>
                <a:lnTo>
                  <a:pt x="442" y="574"/>
                </a:lnTo>
                <a:lnTo>
                  <a:pt x="442" y="574"/>
                </a:lnTo>
                <a:lnTo>
                  <a:pt x="442" y="574"/>
                </a:lnTo>
                <a:lnTo>
                  <a:pt x="442" y="574"/>
                </a:lnTo>
                <a:lnTo>
                  <a:pt x="442" y="574"/>
                </a:lnTo>
                <a:lnTo>
                  <a:pt x="442" y="574"/>
                </a:lnTo>
                <a:lnTo>
                  <a:pt x="442" y="574"/>
                </a:lnTo>
                <a:lnTo>
                  <a:pt x="442" y="574"/>
                </a:lnTo>
                <a:lnTo>
                  <a:pt x="442" y="574"/>
                </a:lnTo>
                <a:lnTo>
                  <a:pt x="442" y="574"/>
                </a:lnTo>
                <a:lnTo>
                  <a:pt x="441" y="574"/>
                </a:lnTo>
                <a:lnTo>
                  <a:pt x="441" y="574"/>
                </a:lnTo>
                <a:lnTo>
                  <a:pt x="441" y="574"/>
                </a:lnTo>
                <a:lnTo>
                  <a:pt x="441" y="574"/>
                </a:lnTo>
                <a:lnTo>
                  <a:pt x="441" y="574"/>
                </a:lnTo>
                <a:lnTo>
                  <a:pt x="441" y="574"/>
                </a:lnTo>
                <a:lnTo>
                  <a:pt x="441" y="574"/>
                </a:lnTo>
                <a:lnTo>
                  <a:pt x="441" y="574"/>
                </a:lnTo>
                <a:lnTo>
                  <a:pt x="441" y="574"/>
                </a:lnTo>
                <a:lnTo>
                  <a:pt x="441" y="574"/>
                </a:lnTo>
                <a:lnTo>
                  <a:pt x="441" y="574"/>
                </a:lnTo>
                <a:lnTo>
                  <a:pt x="440" y="574"/>
                </a:lnTo>
                <a:lnTo>
                  <a:pt x="440" y="574"/>
                </a:lnTo>
                <a:lnTo>
                  <a:pt x="440" y="574"/>
                </a:lnTo>
                <a:lnTo>
                  <a:pt x="440" y="574"/>
                </a:lnTo>
                <a:lnTo>
                  <a:pt x="440" y="574"/>
                </a:lnTo>
                <a:lnTo>
                  <a:pt x="440" y="574"/>
                </a:lnTo>
                <a:lnTo>
                  <a:pt x="440" y="574"/>
                </a:lnTo>
                <a:lnTo>
                  <a:pt x="440" y="574"/>
                </a:lnTo>
                <a:lnTo>
                  <a:pt x="440" y="574"/>
                </a:lnTo>
                <a:lnTo>
                  <a:pt x="440" y="574"/>
                </a:lnTo>
                <a:lnTo>
                  <a:pt x="440" y="574"/>
                </a:lnTo>
                <a:lnTo>
                  <a:pt x="439" y="574"/>
                </a:lnTo>
                <a:lnTo>
                  <a:pt x="439" y="574"/>
                </a:lnTo>
                <a:lnTo>
                  <a:pt x="439" y="574"/>
                </a:lnTo>
                <a:lnTo>
                  <a:pt x="439" y="574"/>
                </a:lnTo>
                <a:lnTo>
                  <a:pt x="439" y="574"/>
                </a:lnTo>
                <a:lnTo>
                  <a:pt x="439" y="574"/>
                </a:lnTo>
                <a:lnTo>
                  <a:pt x="439" y="574"/>
                </a:lnTo>
                <a:lnTo>
                  <a:pt x="439" y="574"/>
                </a:lnTo>
                <a:lnTo>
                  <a:pt x="439" y="574"/>
                </a:lnTo>
                <a:lnTo>
                  <a:pt x="439" y="574"/>
                </a:lnTo>
                <a:lnTo>
                  <a:pt x="438" y="574"/>
                </a:lnTo>
                <a:lnTo>
                  <a:pt x="438" y="574"/>
                </a:lnTo>
                <a:lnTo>
                  <a:pt x="438" y="574"/>
                </a:lnTo>
                <a:lnTo>
                  <a:pt x="438" y="574"/>
                </a:lnTo>
                <a:lnTo>
                  <a:pt x="438" y="574"/>
                </a:lnTo>
                <a:lnTo>
                  <a:pt x="438" y="574"/>
                </a:lnTo>
                <a:lnTo>
                  <a:pt x="438" y="574"/>
                </a:lnTo>
                <a:lnTo>
                  <a:pt x="438" y="574"/>
                </a:lnTo>
                <a:lnTo>
                  <a:pt x="438" y="574"/>
                </a:lnTo>
                <a:lnTo>
                  <a:pt x="438" y="574"/>
                </a:lnTo>
                <a:lnTo>
                  <a:pt x="438" y="574"/>
                </a:lnTo>
                <a:lnTo>
                  <a:pt x="438" y="574"/>
                </a:lnTo>
                <a:lnTo>
                  <a:pt x="437" y="574"/>
                </a:lnTo>
                <a:lnTo>
                  <a:pt x="437" y="574"/>
                </a:lnTo>
                <a:lnTo>
                  <a:pt x="437" y="574"/>
                </a:lnTo>
                <a:lnTo>
                  <a:pt x="437" y="574"/>
                </a:lnTo>
                <a:lnTo>
                  <a:pt x="437" y="574"/>
                </a:lnTo>
                <a:lnTo>
                  <a:pt x="437" y="574"/>
                </a:lnTo>
                <a:lnTo>
                  <a:pt x="437" y="574"/>
                </a:lnTo>
                <a:lnTo>
                  <a:pt x="437" y="574"/>
                </a:lnTo>
                <a:lnTo>
                  <a:pt x="437" y="574"/>
                </a:lnTo>
                <a:lnTo>
                  <a:pt x="437" y="574"/>
                </a:lnTo>
                <a:lnTo>
                  <a:pt x="436" y="574"/>
                </a:lnTo>
                <a:lnTo>
                  <a:pt x="436" y="574"/>
                </a:lnTo>
                <a:lnTo>
                  <a:pt x="436" y="574"/>
                </a:lnTo>
                <a:lnTo>
                  <a:pt x="436" y="574"/>
                </a:lnTo>
                <a:lnTo>
                  <a:pt x="436" y="574"/>
                </a:lnTo>
                <a:lnTo>
                  <a:pt x="436" y="574"/>
                </a:lnTo>
                <a:lnTo>
                  <a:pt x="436" y="574"/>
                </a:lnTo>
                <a:lnTo>
                  <a:pt x="436" y="574"/>
                </a:lnTo>
                <a:lnTo>
                  <a:pt x="436" y="574"/>
                </a:lnTo>
                <a:lnTo>
                  <a:pt x="436" y="574"/>
                </a:lnTo>
                <a:lnTo>
                  <a:pt x="436" y="574"/>
                </a:lnTo>
                <a:lnTo>
                  <a:pt x="436" y="574"/>
                </a:lnTo>
                <a:lnTo>
                  <a:pt x="435" y="574"/>
                </a:lnTo>
                <a:lnTo>
                  <a:pt x="435" y="574"/>
                </a:lnTo>
                <a:lnTo>
                  <a:pt x="435" y="574"/>
                </a:lnTo>
                <a:lnTo>
                  <a:pt x="435" y="574"/>
                </a:lnTo>
                <a:lnTo>
                  <a:pt x="435" y="574"/>
                </a:lnTo>
                <a:lnTo>
                  <a:pt x="435" y="574"/>
                </a:lnTo>
                <a:lnTo>
                  <a:pt x="435" y="574"/>
                </a:lnTo>
                <a:lnTo>
                  <a:pt x="435" y="574"/>
                </a:lnTo>
                <a:lnTo>
                  <a:pt x="435" y="574"/>
                </a:lnTo>
                <a:lnTo>
                  <a:pt x="435" y="574"/>
                </a:lnTo>
                <a:lnTo>
                  <a:pt x="434" y="574"/>
                </a:lnTo>
                <a:lnTo>
                  <a:pt x="434" y="574"/>
                </a:lnTo>
                <a:lnTo>
                  <a:pt x="434" y="574"/>
                </a:lnTo>
                <a:lnTo>
                  <a:pt x="434" y="574"/>
                </a:lnTo>
                <a:lnTo>
                  <a:pt x="434" y="574"/>
                </a:lnTo>
                <a:lnTo>
                  <a:pt x="434" y="574"/>
                </a:lnTo>
                <a:lnTo>
                  <a:pt x="434" y="574"/>
                </a:lnTo>
                <a:lnTo>
                  <a:pt x="434" y="574"/>
                </a:lnTo>
                <a:lnTo>
                  <a:pt x="434" y="574"/>
                </a:lnTo>
                <a:lnTo>
                  <a:pt x="434" y="574"/>
                </a:lnTo>
                <a:lnTo>
                  <a:pt x="434" y="574"/>
                </a:lnTo>
                <a:lnTo>
                  <a:pt x="434" y="574"/>
                </a:lnTo>
                <a:lnTo>
                  <a:pt x="433" y="574"/>
                </a:lnTo>
                <a:lnTo>
                  <a:pt x="433" y="574"/>
                </a:lnTo>
                <a:lnTo>
                  <a:pt x="433" y="574"/>
                </a:lnTo>
                <a:lnTo>
                  <a:pt x="433" y="574"/>
                </a:lnTo>
                <a:lnTo>
                  <a:pt x="433" y="574"/>
                </a:lnTo>
                <a:lnTo>
                  <a:pt x="433" y="574"/>
                </a:lnTo>
                <a:lnTo>
                  <a:pt x="433" y="574"/>
                </a:lnTo>
                <a:lnTo>
                  <a:pt x="433" y="574"/>
                </a:lnTo>
                <a:lnTo>
                  <a:pt x="433" y="574"/>
                </a:lnTo>
                <a:lnTo>
                  <a:pt x="433" y="574"/>
                </a:lnTo>
                <a:lnTo>
                  <a:pt x="432" y="574"/>
                </a:lnTo>
                <a:lnTo>
                  <a:pt x="432" y="574"/>
                </a:lnTo>
                <a:lnTo>
                  <a:pt x="432" y="574"/>
                </a:lnTo>
                <a:lnTo>
                  <a:pt x="432" y="574"/>
                </a:lnTo>
                <a:lnTo>
                  <a:pt x="432" y="574"/>
                </a:lnTo>
                <a:lnTo>
                  <a:pt x="432" y="574"/>
                </a:lnTo>
                <a:lnTo>
                  <a:pt x="432" y="574"/>
                </a:lnTo>
                <a:lnTo>
                  <a:pt x="432" y="574"/>
                </a:lnTo>
                <a:lnTo>
                  <a:pt x="432" y="574"/>
                </a:lnTo>
                <a:lnTo>
                  <a:pt x="432" y="574"/>
                </a:lnTo>
                <a:lnTo>
                  <a:pt x="432" y="574"/>
                </a:lnTo>
                <a:lnTo>
                  <a:pt x="432" y="574"/>
                </a:lnTo>
                <a:lnTo>
                  <a:pt x="431" y="574"/>
                </a:lnTo>
                <a:lnTo>
                  <a:pt x="431" y="574"/>
                </a:lnTo>
                <a:lnTo>
                  <a:pt x="431" y="574"/>
                </a:lnTo>
                <a:lnTo>
                  <a:pt x="431" y="574"/>
                </a:lnTo>
                <a:lnTo>
                  <a:pt x="431" y="574"/>
                </a:lnTo>
                <a:lnTo>
                  <a:pt x="431" y="574"/>
                </a:lnTo>
                <a:lnTo>
                  <a:pt x="431" y="574"/>
                </a:lnTo>
                <a:lnTo>
                  <a:pt x="431" y="574"/>
                </a:lnTo>
                <a:lnTo>
                  <a:pt x="431" y="574"/>
                </a:lnTo>
                <a:lnTo>
                  <a:pt x="431" y="574"/>
                </a:lnTo>
                <a:lnTo>
                  <a:pt x="430" y="574"/>
                </a:lnTo>
                <a:lnTo>
                  <a:pt x="430" y="574"/>
                </a:lnTo>
                <a:lnTo>
                  <a:pt x="430" y="574"/>
                </a:lnTo>
                <a:lnTo>
                  <a:pt x="430" y="574"/>
                </a:lnTo>
                <a:lnTo>
                  <a:pt x="430" y="574"/>
                </a:lnTo>
                <a:lnTo>
                  <a:pt x="430" y="574"/>
                </a:lnTo>
                <a:lnTo>
                  <a:pt x="430" y="574"/>
                </a:lnTo>
                <a:lnTo>
                  <a:pt x="430" y="574"/>
                </a:lnTo>
                <a:lnTo>
                  <a:pt x="430" y="574"/>
                </a:lnTo>
                <a:lnTo>
                  <a:pt x="430" y="574"/>
                </a:lnTo>
                <a:lnTo>
                  <a:pt x="430" y="574"/>
                </a:lnTo>
                <a:lnTo>
                  <a:pt x="429" y="574"/>
                </a:lnTo>
                <a:lnTo>
                  <a:pt x="429" y="574"/>
                </a:lnTo>
                <a:lnTo>
                  <a:pt x="429" y="574"/>
                </a:lnTo>
                <a:lnTo>
                  <a:pt x="429" y="574"/>
                </a:lnTo>
                <a:lnTo>
                  <a:pt x="429" y="574"/>
                </a:lnTo>
                <a:lnTo>
                  <a:pt x="429" y="574"/>
                </a:lnTo>
                <a:lnTo>
                  <a:pt x="429" y="574"/>
                </a:lnTo>
                <a:lnTo>
                  <a:pt x="429" y="574"/>
                </a:lnTo>
                <a:lnTo>
                  <a:pt x="429" y="574"/>
                </a:lnTo>
                <a:lnTo>
                  <a:pt x="429" y="574"/>
                </a:lnTo>
                <a:lnTo>
                  <a:pt x="429" y="574"/>
                </a:lnTo>
                <a:lnTo>
                  <a:pt x="429" y="574"/>
                </a:lnTo>
                <a:lnTo>
                  <a:pt x="428" y="574"/>
                </a:lnTo>
                <a:lnTo>
                  <a:pt x="428" y="574"/>
                </a:lnTo>
                <a:lnTo>
                  <a:pt x="428" y="574"/>
                </a:lnTo>
                <a:lnTo>
                  <a:pt x="428" y="574"/>
                </a:lnTo>
                <a:lnTo>
                  <a:pt x="428" y="574"/>
                </a:lnTo>
                <a:lnTo>
                  <a:pt x="428" y="574"/>
                </a:lnTo>
                <a:lnTo>
                  <a:pt x="428" y="574"/>
                </a:lnTo>
                <a:lnTo>
                  <a:pt x="428" y="574"/>
                </a:lnTo>
                <a:lnTo>
                  <a:pt x="428" y="574"/>
                </a:lnTo>
                <a:lnTo>
                  <a:pt x="428" y="574"/>
                </a:lnTo>
                <a:lnTo>
                  <a:pt x="427" y="574"/>
                </a:lnTo>
                <a:lnTo>
                  <a:pt x="427" y="574"/>
                </a:lnTo>
                <a:lnTo>
                  <a:pt x="427" y="574"/>
                </a:lnTo>
                <a:lnTo>
                  <a:pt x="427" y="574"/>
                </a:lnTo>
                <a:lnTo>
                  <a:pt x="427" y="574"/>
                </a:lnTo>
                <a:lnTo>
                  <a:pt x="427" y="574"/>
                </a:lnTo>
                <a:lnTo>
                  <a:pt x="427" y="574"/>
                </a:lnTo>
                <a:lnTo>
                  <a:pt x="427" y="574"/>
                </a:lnTo>
                <a:lnTo>
                  <a:pt x="427" y="574"/>
                </a:lnTo>
                <a:lnTo>
                  <a:pt x="427" y="574"/>
                </a:lnTo>
                <a:lnTo>
                  <a:pt x="427" y="574"/>
                </a:lnTo>
                <a:lnTo>
                  <a:pt x="427" y="574"/>
                </a:lnTo>
                <a:lnTo>
                  <a:pt x="426" y="574"/>
                </a:lnTo>
                <a:lnTo>
                  <a:pt x="426" y="574"/>
                </a:lnTo>
                <a:lnTo>
                  <a:pt x="426" y="574"/>
                </a:lnTo>
                <a:lnTo>
                  <a:pt x="426" y="574"/>
                </a:lnTo>
                <a:lnTo>
                  <a:pt x="426" y="574"/>
                </a:lnTo>
                <a:lnTo>
                  <a:pt x="426" y="574"/>
                </a:lnTo>
                <a:lnTo>
                  <a:pt x="426" y="574"/>
                </a:lnTo>
                <a:lnTo>
                  <a:pt x="426" y="574"/>
                </a:lnTo>
                <a:lnTo>
                  <a:pt x="426" y="574"/>
                </a:lnTo>
                <a:lnTo>
                  <a:pt x="426" y="574"/>
                </a:lnTo>
                <a:lnTo>
                  <a:pt x="425" y="574"/>
                </a:lnTo>
                <a:lnTo>
                  <a:pt x="425" y="574"/>
                </a:lnTo>
                <a:lnTo>
                  <a:pt x="425" y="574"/>
                </a:lnTo>
                <a:lnTo>
                  <a:pt x="425" y="574"/>
                </a:lnTo>
                <a:lnTo>
                  <a:pt x="425" y="574"/>
                </a:lnTo>
                <a:lnTo>
                  <a:pt x="425" y="574"/>
                </a:lnTo>
                <a:lnTo>
                  <a:pt x="425" y="574"/>
                </a:lnTo>
                <a:lnTo>
                  <a:pt x="425" y="574"/>
                </a:lnTo>
                <a:lnTo>
                  <a:pt x="425" y="574"/>
                </a:lnTo>
                <a:lnTo>
                  <a:pt x="425" y="574"/>
                </a:lnTo>
                <a:lnTo>
                  <a:pt x="425" y="574"/>
                </a:lnTo>
                <a:lnTo>
                  <a:pt x="425" y="574"/>
                </a:lnTo>
                <a:lnTo>
                  <a:pt x="424" y="574"/>
                </a:lnTo>
                <a:lnTo>
                  <a:pt x="424" y="574"/>
                </a:lnTo>
                <a:lnTo>
                  <a:pt x="424" y="574"/>
                </a:lnTo>
                <a:lnTo>
                  <a:pt x="424" y="574"/>
                </a:lnTo>
                <a:lnTo>
                  <a:pt x="424" y="574"/>
                </a:lnTo>
                <a:lnTo>
                  <a:pt x="424" y="574"/>
                </a:lnTo>
                <a:lnTo>
                  <a:pt x="424" y="574"/>
                </a:lnTo>
                <a:lnTo>
                  <a:pt x="424" y="574"/>
                </a:lnTo>
                <a:lnTo>
                  <a:pt x="424" y="574"/>
                </a:lnTo>
                <a:lnTo>
                  <a:pt x="424" y="574"/>
                </a:lnTo>
                <a:lnTo>
                  <a:pt x="423" y="574"/>
                </a:lnTo>
                <a:lnTo>
                  <a:pt x="423" y="574"/>
                </a:lnTo>
                <a:lnTo>
                  <a:pt x="423" y="574"/>
                </a:lnTo>
                <a:lnTo>
                  <a:pt x="423" y="574"/>
                </a:lnTo>
                <a:lnTo>
                  <a:pt x="423" y="574"/>
                </a:lnTo>
                <a:lnTo>
                  <a:pt x="423" y="574"/>
                </a:lnTo>
                <a:lnTo>
                  <a:pt x="423" y="574"/>
                </a:lnTo>
                <a:lnTo>
                  <a:pt x="423" y="574"/>
                </a:lnTo>
                <a:lnTo>
                  <a:pt x="423" y="574"/>
                </a:lnTo>
                <a:lnTo>
                  <a:pt x="423" y="574"/>
                </a:lnTo>
                <a:lnTo>
                  <a:pt x="423" y="574"/>
                </a:lnTo>
                <a:lnTo>
                  <a:pt x="423" y="574"/>
                </a:lnTo>
                <a:lnTo>
                  <a:pt x="422" y="574"/>
                </a:lnTo>
                <a:lnTo>
                  <a:pt x="422" y="574"/>
                </a:lnTo>
                <a:lnTo>
                  <a:pt x="422" y="574"/>
                </a:lnTo>
                <a:lnTo>
                  <a:pt x="422" y="574"/>
                </a:lnTo>
                <a:lnTo>
                  <a:pt x="422" y="574"/>
                </a:lnTo>
                <a:lnTo>
                  <a:pt x="422" y="574"/>
                </a:lnTo>
                <a:lnTo>
                  <a:pt x="422" y="574"/>
                </a:lnTo>
                <a:lnTo>
                  <a:pt x="422" y="574"/>
                </a:lnTo>
                <a:lnTo>
                  <a:pt x="422" y="574"/>
                </a:lnTo>
                <a:lnTo>
                  <a:pt x="422" y="574"/>
                </a:lnTo>
                <a:lnTo>
                  <a:pt x="421" y="574"/>
                </a:lnTo>
                <a:lnTo>
                  <a:pt x="421" y="574"/>
                </a:lnTo>
                <a:lnTo>
                  <a:pt x="421" y="574"/>
                </a:lnTo>
                <a:lnTo>
                  <a:pt x="421" y="574"/>
                </a:lnTo>
                <a:lnTo>
                  <a:pt x="421" y="574"/>
                </a:lnTo>
                <a:lnTo>
                  <a:pt x="421" y="574"/>
                </a:lnTo>
                <a:lnTo>
                  <a:pt x="421" y="574"/>
                </a:lnTo>
                <a:lnTo>
                  <a:pt x="421" y="574"/>
                </a:lnTo>
                <a:lnTo>
                  <a:pt x="421" y="574"/>
                </a:lnTo>
                <a:lnTo>
                  <a:pt x="421" y="574"/>
                </a:lnTo>
                <a:lnTo>
                  <a:pt x="421" y="574"/>
                </a:lnTo>
                <a:lnTo>
                  <a:pt x="421" y="574"/>
                </a:lnTo>
                <a:lnTo>
                  <a:pt x="420" y="574"/>
                </a:lnTo>
                <a:lnTo>
                  <a:pt x="420" y="574"/>
                </a:lnTo>
                <a:lnTo>
                  <a:pt x="420" y="574"/>
                </a:lnTo>
                <a:lnTo>
                  <a:pt x="420" y="574"/>
                </a:lnTo>
                <a:lnTo>
                  <a:pt x="420" y="574"/>
                </a:lnTo>
                <a:lnTo>
                  <a:pt x="420" y="574"/>
                </a:lnTo>
                <a:lnTo>
                  <a:pt x="420" y="574"/>
                </a:lnTo>
                <a:lnTo>
                  <a:pt x="420" y="574"/>
                </a:lnTo>
                <a:lnTo>
                  <a:pt x="420" y="574"/>
                </a:lnTo>
                <a:lnTo>
                  <a:pt x="420" y="574"/>
                </a:lnTo>
                <a:lnTo>
                  <a:pt x="419" y="574"/>
                </a:lnTo>
                <a:lnTo>
                  <a:pt x="419" y="574"/>
                </a:lnTo>
                <a:lnTo>
                  <a:pt x="419" y="574"/>
                </a:lnTo>
                <a:lnTo>
                  <a:pt x="419" y="574"/>
                </a:lnTo>
                <a:lnTo>
                  <a:pt x="419" y="574"/>
                </a:lnTo>
                <a:lnTo>
                  <a:pt x="419" y="574"/>
                </a:lnTo>
                <a:lnTo>
                  <a:pt x="419" y="574"/>
                </a:lnTo>
                <a:lnTo>
                  <a:pt x="419" y="574"/>
                </a:lnTo>
                <a:lnTo>
                  <a:pt x="419" y="574"/>
                </a:lnTo>
                <a:lnTo>
                  <a:pt x="419" y="574"/>
                </a:lnTo>
                <a:lnTo>
                  <a:pt x="419" y="574"/>
                </a:lnTo>
                <a:lnTo>
                  <a:pt x="418" y="574"/>
                </a:lnTo>
                <a:lnTo>
                  <a:pt x="418" y="574"/>
                </a:lnTo>
                <a:lnTo>
                  <a:pt x="418" y="574"/>
                </a:lnTo>
                <a:lnTo>
                  <a:pt x="418" y="574"/>
                </a:lnTo>
                <a:lnTo>
                  <a:pt x="418" y="574"/>
                </a:lnTo>
                <a:lnTo>
                  <a:pt x="418" y="574"/>
                </a:lnTo>
                <a:lnTo>
                  <a:pt x="418" y="574"/>
                </a:lnTo>
                <a:lnTo>
                  <a:pt x="418" y="574"/>
                </a:lnTo>
                <a:lnTo>
                  <a:pt x="418" y="574"/>
                </a:lnTo>
                <a:lnTo>
                  <a:pt x="418" y="574"/>
                </a:lnTo>
                <a:lnTo>
                  <a:pt x="418" y="574"/>
                </a:lnTo>
                <a:lnTo>
                  <a:pt x="417" y="574"/>
                </a:lnTo>
                <a:lnTo>
                  <a:pt x="417" y="574"/>
                </a:lnTo>
                <a:lnTo>
                  <a:pt x="417" y="574"/>
                </a:lnTo>
                <a:lnTo>
                  <a:pt x="417" y="574"/>
                </a:lnTo>
                <a:lnTo>
                  <a:pt x="417" y="574"/>
                </a:lnTo>
                <a:lnTo>
                  <a:pt x="417" y="574"/>
                </a:lnTo>
                <a:lnTo>
                  <a:pt x="417" y="574"/>
                </a:lnTo>
                <a:lnTo>
                  <a:pt x="417" y="574"/>
                </a:lnTo>
                <a:lnTo>
                  <a:pt x="417" y="574"/>
                </a:lnTo>
                <a:lnTo>
                  <a:pt x="417" y="574"/>
                </a:lnTo>
                <a:lnTo>
                  <a:pt x="417" y="574"/>
                </a:lnTo>
                <a:lnTo>
                  <a:pt x="416" y="574"/>
                </a:lnTo>
                <a:lnTo>
                  <a:pt x="416" y="574"/>
                </a:lnTo>
                <a:lnTo>
                  <a:pt x="416" y="574"/>
                </a:lnTo>
                <a:lnTo>
                  <a:pt x="416" y="574"/>
                </a:lnTo>
                <a:lnTo>
                  <a:pt x="416" y="574"/>
                </a:lnTo>
                <a:lnTo>
                  <a:pt x="416" y="574"/>
                </a:lnTo>
                <a:lnTo>
                  <a:pt x="416" y="574"/>
                </a:lnTo>
                <a:lnTo>
                  <a:pt x="416" y="574"/>
                </a:lnTo>
                <a:lnTo>
                  <a:pt x="416" y="574"/>
                </a:lnTo>
                <a:lnTo>
                  <a:pt x="416" y="574"/>
                </a:lnTo>
                <a:lnTo>
                  <a:pt x="416" y="574"/>
                </a:lnTo>
                <a:lnTo>
                  <a:pt x="415" y="574"/>
                </a:lnTo>
                <a:lnTo>
                  <a:pt x="415" y="574"/>
                </a:lnTo>
                <a:lnTo>
                  <a:pt x="415" y="574"/>
                </a:lnTo>
                <a:lnTo>
                  <a:pt x="415" y="574"/>
                </a:lnTo>
                <a:lnTo>
                  <a:pt x="415" y="574"/>
                </a:lnTo>
                <a:lnTo>
                  <a:pt x="415" y="574"/>
                </a:lnTo>
                <a:lnTo>
                  <a:pt x="415" y="574"/>
                </a:lnTo>
                <a:lnTo>
                  <a:pt x="415" y="574"/>
                </a:lnTo>
                <a:lnTo>
                  <a:pt x="415" y="574"/>
                </a:lnTo>
                <a:lnTo>
                  <a:pt x="415" y="574"/>
                </a:lnTo>
                <a:lnTo>
                  <a:pt x="415" y="574"/>
                </a:lnTo>
                <a:lnTo>
                  <a:pt x="414" y="574"/>
                </a:lnTo>
                <a:lnTo>
                  <a:pt x="414" y="574"/>
                </a:lnTo>
                <a:lnTo>
                  <a:pt x="414" y="574"/>
                </a:lnTo>
                <a:lnTo>
                  <a:pt x="414" y="574"/>
                </a:lnTo>
                <a:lnTo>
                  <a:pt x="414" y="574"/>
                </a:lnTo>
                <a:lnTo>
                  <a:pt x="414" y="574"/>
                </a:lnTo>
                <a:lnTo>
                  <a:pt x="414" y="574"/>
                </a:lnTo>
                <a:lnTo>
                  <a:pt x="414" y="574"/>
                </a:lnTo>
                <a:lnTo>
                  <a:pt x="414" y="574"/>
                </a:lnTo>
                <a:lnTo>
                  <a:pt x="414" y="574"/>
                </a:lnTo>
                <a:lnTo>
                  <a:pt x="414" y="574"/>
                </a:lnTo>
                <a:lnTo>
                  <a:pt x="414" y="574"/>
                </a:lnTo>
                <a:lnTo>
                  <a:pt x="413" y="574"/>
                </a:lnTo>
                <a:lnTo>
                  <a:pt x="413" y="574"/>
                </a:lnTo>
                <a:lnTo>
                  <a:pt x="413" y="574"/>
                </a:lnTo>
                <a:lnTo>
                  <a:pt x="413" y="574"/>
                </a:lnTo>
                <a:lnTo>
                  <a:pt x="413" y="574"/>
                </a:lnTo>
                <a:lnTo>
                  <a:pt x="413" y="574"/>
                </a:lnTo>
                <a:lnTo>
                  <a:pt x="413" y="574"/>
                </a:lnTo>
                <a:lnTo>
                  <a:pt x="413" y="574"/>
                </a:lnTo>
                <a:lnTo>
                  <a:pt x="413" y="574"/>
                </a:lnTo>
                <a:lnTo>
                  <a:pt x="413" y="574"/>
                </a:lnTo>
                <a:lnTo>
                  <a:pt x="412" y="574"/>
                </a:lnTo>
                <a:lnTo>
                  <a:pt x="412" y="574"/>
                </a:lnTo>
                <a:lnTo>
                  <a:pt x="412" y="574"/>
                </a:lnTo>
                <a:lnTo>
                  <a:pt x="412" y="574"/>
                </a:lnTo>
                <a:lnTo>
                  <a:pt x="412" y="574"/>
                </a:lnTo>
                <a:lnTo>
                  <a:pt x="412" y="574"/>
                </a:lnTo>
                <a:lnTo>
                  <a:pt x="412" y="574"/>
                </a:lnTo>
                <a:lnTo>
                  <a:pt x="412" y="574"/>
                </a:lnTo>
                <a:lnTo>
                  <a:pt x="412" y="574"/>
                </a:lnTo>
                <a:lnTo>
                  <a:pt x="412" y="574"/>
                </a:lnTo>
                <a:lnTo>
                  <a:pt x="412" y="574"/>
                </a:lnTo>
                <a:lnTo>
                  <a:pt x="412" y="574"/>
                </a:lnTo>
                <a:lnTo>
                  <a:pt x="411" y="574"/>
                </a:lnTo>
                <a:lnTo>
                  <a:pt x="411" y="574"/>
                </a:lnTo>
                <a:lnTo>
                  <a:pt x="411" y="574"/>
                </a:lnTo>
                <a:lnTo>
                  <a:pt x="411" y="574"/>
                </a:lnTo>
                <a:lnTo>
                  <a:pt x="411" y="574"/>
                </a:lnTo>
                <a:lnTo>
                  <a:pt x="411" y="574"/>
                </a:lnTo>
                <a:lnTo>
                  <a:pt x="411" y="574"/>
                </a:lnTo>
                <a:lnTo>
                  <a:pt x="411" y="574"/>
                </a:lnTo>
                <a:lnTo>
                  <a:pt x="411" y="574"/>
                </a:lnTo>
                <a:lnTo>
                  <a:pt x="411" y="574"/>
                </a:lnTo>
                <a:lnTo>
                  <a:pt x="410" y="574"/>
                </a:lnTo>
                <a:lnTo>
                  <a:pt x="410" y="574"/>
                </a:lnTo>
                <a:lnTo>
                  <a:pt x="410" y="574"/>
                </a:lnTo>
                <a:lnTo>
                  <a:pt x="410" y="574"/>
                </a:lnTo>
                <a:lnTo>
                  <a:pt x="410" y="574"/>
                </a:lnTo>
                <a:lnTo>
                  <a:pt x="410" y="574"/>
                </a:lnTo>
                <a:lnTo>
                  <a:pt x="410" y="574"/>
                </a:lnTo>
                <a:lnTo>
                  <a:pt x="410" y="574"/>
                </a:lnTo>
                <a:lnTo>
                  <a:pt x="410" y="574"/>
                </a:lnTo>
                <a:lnTo>
                  <a:pt x="410" y="574"/>
                </a:lnTo>
                <a:lnTo>
                  <a:pt x="410" y="574"/>
                </a:lnTo>
                <a:lnTo>
                  <a:pt x="410" y="574"/>
                </a:lnTo>
                <a:lnTo>
                  <a:pt x="409" y="574"/>
                </a:lnTo>
                <a:lnTo>
                  <a:pt x="409" y="574"/>
                </a:lnTo>
                <a:lnTo>
                  <a:pt x="409" y="574"/>
                </a:lnTo>
                <a:lnTo>
                  <a:pt x="409" y="574"/>
                </a:lnTo>
                <a:lnTo>
                  <a:pt x="409" y="574"/>
                </a:lnTo>
                <a:lnTo>
                  <a:pt x="409" y="574"/>
                </a:lnTo>
                <a:lnTo>
                  <a:pt x="409" y="574"/>
                </a:lnTo>
                <a:lnTo>
                  <a:pt x="409" y="574"/>
                </a:lnTo>
                <a:lnTo>
                  <a:pt x="409" y="574"/>
                </a:lnTo>
                <a:lnTo>
                  <a:pt x="409" y="574"/>
                </a:lnTo>
                <a:lnTo>
                  <a:pt x="408" y="574"/>
                </a:lnTo>
                <a:lnTo>
                  <a:pt x="408" y="574"/>
                </a:lnTo>
                <a:lnTo>
                  <a:pt x="408" y="574"/>
                </a:lnTo>
                <a:lnTo>
                  <a:pt x="408" y="574"/>
                </a:lnTo>
                <a:lnTo>
                  <a:pt x="408" y="574"/>
                </a:lnTo>
                <a:lnTo>
                  <a:pt x="408" y="574"/>
                </a:lnTo>
                <a:lnTo>
                  <a:pt x="408" y="574"/>
                </a:lnTo>
                <a:lnTo>
                  <a:pt x="408" y="574"/>
                </a:lnTo>
                <a:lnTo>
                  <a:pt x="408" y="574"/>
                </a:lnTo>
                <a:lnTo>
                  <a:pt x="408" y="574"/>
                </a:lnTo>
                <a:lnTo>
                  <a:pt x="408" y="574"/>
                </a:lnTo>
                <a:lnTo>
                  <a:pt x="407" y="574"/>
                </a:lnTo>
                <a:lnTo>
                  <a:pt x="407" y="574"/>
                </a:lnTo>
                <a:lnTo>
                  <a:pt x="407" y="574"/>
                </a:lnTo>
                <a:lnTo>
                  <a:pt x="407" y="574"/>
                </a:lnTo>
                <a:lnTo>
                  <a:pt x="407" y="574"/>
                </a:lnTo>
                <a:lnTo>
                  <a:pt x="407" y="574"/>
                </a:lnTo>
                <a:lnTo>
                  <a:pt x="407" y="574"/>
                </a:lnTo>
                <a:lnTo>
                  <a:pt x="407" y="574"/>
                </a:lnTo>
                <a:lnTo>
                  <a:pt x="407" y="574"/>
                </a:lnTo>
                <a:lnTo>
                  <a:pt x="407" y="574"/>
                </a:lnTo>
                <a:lnTo>
                  <a:pt x="407" y="574"/>
                </a:lnTo>
                <a:lnTo>
                  <a:pt x="406" y="574"/>
                </a:lnTo>
                <a:lnTo>
                  <a:pt x="406" y="574"/>
                </a:lnTo>
                <a:lnTo>
                  <a:pt x="406" y="574"/>
                </a:lnTo>
                <a:lnTo>
                  <a:pt x="406" y="574"/>
                </a:lnTo>
                <a:lnTo>
                  <a:pt x="406" y="574"/>
                </a:lnTo>
                <a:lnTo>
                  <a:pt x="406" y="574"/>
                </a:lnTo>
                <a:lnTo>
                  <a:pt x="406" y="574"/>
                </a:lnTo>
                <a:lnTo>
                  <a:pt x="406" y="574"/>
                </a:lnTo>
                <a:lnTo>
                  <a:pt x="406" y="574"/>
                </a:lnTo>
                <a:lnTo>
                  <a:pt x="406" y="574"/>
                </a:lnTo>
                <a:lnTo>
                  <a:pt x="406" y="574"/>
                </a:lnTo>
                <a:lnTo>
                  <a:pt x="405" y="574"/>
                </a:lnTo>
                <a:lnTo>
                  <a:pt x="405" y="574"/>
                </a:lnTo>
                <a:lnTo>
                  <a:pt x="405" y="574"/>
                </a:lnTo>
                <a:lnTo>
                  <a:pt x="405" y="574"/>
                </a:lnTo>
                <a:lnTo>
                  <a:pt x="405" y="574"/>
                </a:lnTo>
                <a:lnTo>
                  <a:pt x="405" y="574"/>
                </a:lnTo>
                <a:lnTo>
                  <a:pt x="405" y="574"/>
                </a:lnTo>
                <a:lnTo>
                  <a:pt x="405" y="574"/>
                </a:lnTo>
                <a:lnTo>
                  <a:pt x="405" y="574"/>
                </a:lnTo>
                <a:lnTo>
                  <a:pt x="405" y="574"/>
                </a:lnTo>
                <a:lnTo>
                  <a:pt x="405" y="574"/>
                </a:lnTo>
                <a:lnTo>
                  <a:pt x="404" y="574"/>
                </a:lnTo>
                <a:lnTo>
                  <a:pt x="404" y="574"/>
                </a:lnTo>
                <a:lnTo>
                  <a:pt x="404" y="574"/>
                </a:lnTo>
                <a:lnTo>
                  <a:pt x="404" y="574"/>
                </a:lnTo>
                <a:lnTo>
                  <a:pt x="404" y="574"/>
                </a:lnTo>
                <a:lnTo>
                  <a:pt x="404" y="574"/>
                </a:lnTo>
                <a:lnTo>
                  <a:pt x="404" y="574"/>
                </a:lnTo>
                <a:lnTo>
                  <a:pt x="404" y="574"/>
                </a:lnTo>
                <a:lnTo>
                  <a:pt x="404" y="574"/>
                </a:lnTo>
                <a:lnTo>
                  <a:pt x="404" y="574"/>
                </a:lnTo>
                <a:lnTo>
                  <a:pt x="404" y="574"/>
                </a:lnTo>
                <a:lnTo>
                  <a:pt x="403" y="574"/>
                </a:lnTo>
                <a:lnTo>
                  <a:pt x="403" y="574"/>
                </a:lnTo>
                <a:lnTo>
                  <a:pt x="403" y="574"/>
                </a:lnTo>
                <a:lnTo>
                  <a:pt x="403" y="574"/>
                </a:lnTo>
                <a:lnTo>
                  <a:pt x="403" y="574"/>
                </a:lnTo>
                <a:lnTo>
                  <a:pt x="403" y="574"/>
                </a:lnTo>
                <a:lnTo>
                  <a:pt x="403" y="574"/>
                </a:lnTo>
                <a:lnTo>
                  <a:pt x="403" y="574"/>
                </a:lnTo>
                <a:lnTo>
                  <a:pt x="403" y="574"/>
                </a:lnTo>
                <a:lnTo>
                  <a:pt x="403" y="574"/>
                </a:lnTo>
                <a:lnTo>
                  <a:pt x="403" y="574"/>
                </a:lnTo>
                <a:lnTo>
                  <a:pt x="402" y="574"/>
                </a:lnTo>
                <a:lnTo>
                  <a:pt x="402" y="574"/>
                </a:lnTo>
                <a:lnTo>
                  <a:pt x="402" y="574"/>
                </a:lnTo>
                <a:lnTo>
                  <a:pt x="402" y="574"/>
                </a:lnTo>
                <a:lnTo>
                  <a:pt x="402" y="574"/>
                </a:lnTo>
                <a:lnTo>
                  <a:pt x="402" y="574"/>
                </a:lnTo>
                <a:lnTo>
                  <a:pt x="402" y="574"/>
                </a:lnTo>
                <a:lnTo>
                  <a:pt x="402" y="574"/>
                </a:lnTo>
                <a:lnTo>
                  <a:pt x="402" y="574"/>
                </a:lnTo>
                <a:lnTo>
                  <a:pt x="402" y="574"/>
                </a:lnTo>
                <a:lnTo>
                  <a:pt x="402" y="574"/>
                </a:lnTo>
                <a:lnTo>
                  <a:pt x="401" y="574"/>
                </a:lnTo>
                <a:lnTo>
                  <a:pt x="401" y="574"/>
                </a:lnTo>
                <a:lnTo>
                  <a:pt x="401" y="574"/>
                </a:lnTo>
                <a:lnTo>
                  <a:pt x="401" y="574"/>
                </a:lnTo>
                <a:lnTo>
                  <a:pt x="401" y="574"/>
                </a:lnTo>
                <a:lnTo>
                  <a:pt x="401" y="574"/>
                </a:lnTo>
                <a:lnTo>
                  <a:pt x="401" y="574"/>
                </a:lnTo>
                <a:lnTo>
                  <a:pt x="401" y="574"/>
                </a:lnTo>
                <a:lnTo>
                  <a:pt x="401" y="574"/>
                </a:lnTo>
                <a:lnTo>
                  <a:pt x="401" y="574"/>
                </a:lnTo>
                <a:lnTo>
                  <a:pt x="400" y="574"/>
                </a:lnTo>
                <a:lnTo>
                  <a:pt x="400" y="574"/>
                </a:lnTo>
                <a:lnTo>
                  <a:pt x="400" y="574"/>
                </a:lnTo>
                <a:lnTo>
                  <a:pt x="400" y="574"/>
                </a:lnTo>
                <a:lnTo>
                  <a:pt x="400" y="574"/>
                </a:lnTo>
                <a:lnTo>
                  <a:pt x="400" y="574"/>
                </a:lnTo>
                <a:lnTo>
                  <a:pt x="400" y="574"/>
                </a:lnTo>
                <a:lnTo>
                  <a:pt x="400" y="574"/>
                </a:lnTo>
                <a:lnTo>
                  <a:pt x="400" y="574"/>
                </a:lnTo>
                <a:lnTo>
                  <a:pt x="400" y="574"/>
                </a:lnTo>
                <a:lnTo>
                  <a:pt x="400" y="574"/>
                </a:lnTo>
                <a:lnTo>
                  <a:pt x="400" y="574"/>
                </a:lnTo>
                <a:lnTo>
                  <a:pt x="399" y="574"/>
                </a:lnTo>
                <a:lnTo>
                  <a:pt x="399" y="574"/>
                </a:lnTo>
                <a:lnTo>
                  <a:pt x="399" y="574"/>
                </a:lnTo>
                <a:lnTo>
                  <a:pt x="399" y="574"/>
                </a:lnTo>
                <a:lnTo>
                  <a:pt x="399" y="574"/>
                </a:lnTo>
                <a:lnTo>
                  <a:pt x="399" y="574"/>
                </a:lnTo>
                <a:lnTo>
                  <a:pt x="399" y="574"/>
                </a:lnTo>
                <a:lnTo>
                  <a:pt x="399" y="574"/>
                </a:lnTo>
                <a:lnTo>
                  <a:pt x="399" y="574"/>
                </a:lnTo>
                <a:lnTo>
                  <a:pt x="399" y="574"/>
                </a:lnTo>
                <a:lnTo>
                  <a:pt x="399" y="574"/>
                </a:lnTo>
                <a:lnTo>
                  <a:pt x="398" y="574"/>
                </a:lnTo>
                <a:lnTo>
                  <a:pt x="398" y="574"/>
                </a:lnTo>
                <a:lnTo>
                  <a:pt x="398" y="574"/>
                </a:lnTo>
                <a:lnTo>
                  <a:pt x="398" y="574"/>
                </a:lnTo>
                <a:lnTo>
                  <a:pt x="398" y="574"/>
                </a:lnTo>
                <a:lnTo>
                  <a:pt x="398" y="574"/>
                </a:lnTo>
                <a:lnTo>
                  <a:pt x="398" y="574"/>
                </a:lnTo>
                <a:lnTo>
                  <a:pt x="398" y="574"/>
                </a:lnTo>
                <a:lnTo>
                  <a:pt x="398" y="574"/>
                </a:lnTo>
                <a:lnTo>
                  <a:pt x="398" y="574"/>
                </a:lnTo>
                <a:lnTo>
                  <a:pt x="398" y="574"/>
                </a:lnTo>
                <a:lnTo>
                  <a:pt x="397" y="574"/>
                </a:lnTo>
                <a:lnTo>
                  <a:pt x="397" y="574"/>
                </a:lnTo>
                <a:lnTo>
                  <a:pt x="397" y="574"/>
                </a:lnTo>
                <a:lnTo>
                  <a:pt x="397" y="574"/>
                </a:lnTo>
                <a:lnTo>
                  <a:pt x="397" y="574"/>
                </a:lnTo>
                <a:lnTo>
                  <a:pt x="397" y="574"/>
                </a:lnTo>
                <a:lnTo>
                  <a:pt x="397" y="574"/>
                </a:lnTo>
                <a:lnTo>
                  <a:pt x="397" y="574"/>
                </a:lnTo>
                <a:lnTo>
                  <a:pt x="397" y="574"/>
                </a:lnTo>
                <a:lnTo>
                  <a:pt x="397" y="574"/>
                </a:lnTo>
                <a:lnTo>
                  <a:pt x="397" y="574"/>
                </a:lnTo>
                <a:lnTo>
                  <a:pt x="396" y="574"/>
                </a:lnTo>
                <a:lnTo>
                  <a:pt x="396" y="574"/>
                </a:lnTo>
                <a:lnTo>
                  <a:pt x="396" y="574"/>
                </a:lnTo>
                <a:lnTo>
                  <a:pt x="396" y="574"/>
                </a:lnTo>
                <a:lnTo>
                  <a:pt x="396" y="574"/>
                </a:lnTo>
                <a:lnTo>
                  <a:pt x="396" y="574"/>
                </a:lnTo>
                <a:lnTo>
                  <a:pt x="396" y="574"/>
                </a:lnTo>
                <a:lnTo>
                  <a:pt x="396" y="574"/>
                </a:lnTo>
                <a:lnTo>
                  <a:pt x="396" y="574"/>
                </a:lnTo>
                <a:lnTo>
                  <a:pt x="396" y="574"/>
                </a:lnTo>
                <a:lnTo>
                  <a:pt x="396" y="574"/>
                </a:lnTo>
                <a:lnTo>
                  <a:pt x="395" y="574"/>
                </a:lnTo>
                <a:lnTo>
                  <a:pt x="395" y="574"/>
                </a:lnTo>
                <a:lnTo>
                  <a:pt x="395" y="574"/>
                </a:lnTo>
                <a:lnTo>
                  <a:pt x="395" y="574"/>
                </a:lnTo>
                <a:lnTo>
                  <a:pt x="395" y="574"/>
                </a:lnTo>
                <a:lnTo>
                  <a:pt x="395" y="574"/>
                </a:lnTo>
                <a:lnTo>
                  <a:pt x="395" y="574"/>
                </a:lnTo>
                <a:lnTo>
                  <a:pt x="395" y="574"/>
                </a:lnTo>
                <a:lnTo>
                  <a:pt x="395" y="574"/>
                </a:lnTo>
                <a:lnTo>
                  <a:pt x="395" y="574"/>
                </a:lnTo>
                <a:lnTo>
                  <a:pt x="395" y="574"/>
                </a:lnTo>
                <a:lnTo>
                  <a:pt x="394" y="574"/>
                </a:lnTo>
                <a:lnTo>
                  <a:pt x="394" y="574"/>
                </a:lnTo>
                <a:lnTo>
                  <a:pt x="394" y="574"/>
                </a:lnTo>
                <a:lnTo>
                  <a:pt x="394" y="574"/>
                </a:lnTo>
                <a:lnTo>
                  <a:pt x="394" y="574"/>
                </a:lnTo>
                <a:lnTo>
                  <a:pt x="394" y="574"/>
                </a:lnTo>
                <a:lnTo>
                  <a:pt x="394" y="574"/>
                </a:lnTo>
                <a:lnTo>
                  <a:pt x="394" y="574"/>
                </a:lnTo>
                <a:lnTo>
                  <a:pt x="394" y="574"/>
                </a:lnTo>
                <a:lnTo>
                  <a:pt x="394" y="574"/>
                </a:lnTo>
                <a:lnTo>
                  <a:pt x="394" y="574"/>
                </a:lnTo>
                <a:lnTo>
                  <a:pt x="393" y="574"/>
                </a:lnTo>
                <a:lnTo>
                  <a:pt x="393" y="574"/>
                </a:lnTo>
                <a:lnTo>
                  <a:pt x="393" y="574"/>
                </a:lnTo>
                <a:lnTo>
                  <a:pt x="393" y="574"/>
                </a:lnTo>
                <a:lnTo>
                  <a:pt x="393" y="574"/>
                </a:lnTo>
                <a:lnTo>
                  <a:pt x="393" y="574"/>
                </a:lnTo>
                <a:lnTo>
                  <a:pt x="393" y="574"/>
                </a:lnTo>
                <a:lnTo>
                  <a:pt x="393" y="574"/>
                </a:lnTo>
                <a:lnTo>
                  <a:pt x="393" y="574"/>
                </a:lnTo>
                <a:lnTo>
                  <a:pt x="393" y="574"/>
                </a:lnTo>
                <a:lnTo>
                  <a:pt x="393" y="574"/>
                </a:lnTo>
                <a:lnTo>
                  <a:pt x="392" y="574"/>
                </a:lnTo>
                <a:lnTo>
                  <a:pt x="392" y="574"/>
                </a:lnTo>
                <a:lnTo>
                  <a:pt x="392" y="574"/>
                </a:lnTo>
                <a:lnTo>
                  <a:pt x="392" y="574"/>
                </a:lnTo>
                <a:lnTo>
                  <a:pt x="392" y="574"/>
                </a:lnTo>
                <a:lnTo>
                  <a:pt x="392" y="574"/>
                </a:lnTo>
                <a:lnTo>
                  <a:pt x="392" y="574"/>
                </a:lnTo>
                <a:lnTo>
                  <a:pt x="392" y="574"/>
                </a:lnTo>
                <a:lnTo>
                  <a:pt x="392" y="574"/>
                </a:lnTo>
                <a:lnTo>
                  <a:pt x="392" y="574"/>
                </a:lnTo>
                <a:lnTo>
                  <a:pt x="392" y="574"/>
                </a:lnTo>
                <a:lnTo>
                  <a:pt x="391" y="574"/>
                </a:lnTo>
                <a:lnTo>
                  <a:pt x="391" y="574"/>
                </a:lnTo>
                <a:lnTo>
                  <a:pt x="391" y="574"/>
                </a:lnTo>
                <a:lnTo>
                  <a:pt x="391" y="574"/>
                </a:lnTo>
                <a:lnTo>
                  <a:pt x="391" y="574"/>
                </a:lnTo>
                <a:lnTo>
                  <a:pt x="391" y="574"/>
                </a:lnTo>
                <a:lnTo>
                  <a:pt x="391" y="574"/>
                </a:lnTo>
                <a:lnTo>
                  <a:pt x="391" y="574"/>
                </a:lnTo>
                <a:lnTo>
                  <a:pt x="391" y="574"/>
                </a:lnTo>
                <a:lnTo>
                  <a:pt x="391" y="574"/>
                </a:lnTo>
                <a:lnTo>
                  <a:pt x="391" y="574"/>
                </a:lnTo>
                <a:lnTo>
                  <a:pt x="390" y="574"/>
                </a:lnTo>
                <a:lnTo>
                  <a:pt x="390" y="574"/>
                </a:lnTo>
                <a:lnTo>
                  <a:pt x="390" y="574"/>
                </a:lnTo>
                <a:lnTo>
                  <a:pt x="390" y="574"/>
                </a:lnTo>
                <a:lnTo>
                  <a:pt x="390" y="574"/>
                </a:lnTo>
                <a:lnTo>
                  <a:pt x="390" y="574"/>
                </a:lnTo>
                <a:lnTo>
                  <a:pt x="390" y="574"/>
                </a:lnTo>
                <a:lnTo>
                  <a:pt x="390" y="574"/>
                </a:lnTo>
                <a:lnTo>
                  <a:pt x="390" y="574"/>
                </a:lnTo>
                <a:lnTo>
                  <a:pt x="390" y="574"/>
                </a:lnTo>
                <a:lnTo>
                  <a:pt x="389" y="574"/>
                </a:lnTo>
                <a:lnTo>
                  <a:pt x="389" y="574"/>
                </a:lnTo>
                <a:lnTo>
                  <a:pt x="389" y="574"/>
                </a:lnTo>
                <a:lnTo>
                  <a:pt x="389" y="574"/>
                </a:lnTo>
                <a:lnTo>
                  <a:pt x="389" y="574"/>
                </a:lnTo>
                <a:lnTo>
                  <a:pt x="389" y="574"/>
                </a:lnTo>
                <a:lnTo>
                  <a:pt x="389" y="574"/>
                </a:lnTo>
                <a:lnTo>
                  <a:pt x="389" y="574"/>
                </a:lnTo>
                <a:lnTo>
                  <a:pt x="389" y="574"/>
                </a:lnTo>
                <a:lnTo>
                  <a:pt x="389" y="574"/>
                </a:lnTo>
                <a:lnTo>
                  <a:pt x="389" y="574"/>
                </a:lnTo>
                <a:lnTo>
                  <a:pt x="389" y="574"/>
                </a:lnTo>
                <a:lnTo>
                  <a:pt x="388" y="574"/>
                </a:lnTo>
                <a:lnTo>
                  <a:pt x="388" y="574"/>
                </a:lnTo>
                <a:lnTo>
                  <a:pt x="388" y="574"/>
                </a:lnTo>
                <a:lnTo>
                  <a:pt x="388" y="574"/>
                </a:lnTo>
                <a:lnTo>
                  <a:pt x="388" y="574"/>
                </a:lnTo>
                <a:lnTo>
                  <a:pt x="388" y="574"/>
                </a:lnTo>
                <a:lnTo>
                  <a:pt x="388" y="574"/>
                </a:lnTo>
                <a:lnTo>
                  <a:pt x="388" y="574"/>
                </a:lnTo>
                <a:lnTo>
                  <a:pt x="388" y="574"/>
                </a:lnTo>
                <a:lnTo>
                  <a:pt x="388" y="574"/>
                </a:lnTo>
                <a:lnTo>
                  <a:pt x="387" y="574"/>
                </a:lnTo>
                <a:lnTo>
                  <a:pt x="387" y="574"/>
                </a:lnTo>
                <a:lnTo>
                  <a:pt x="387" y="574"/>
                </a:lnTo>
                <a:lnTo>
                  <a:pt x="387" y="574"/>
                </a:lnTo>
                <a:lnTo>
                  <a:pt x="387" y="574"/>
                </a:lnTo>
                <a:lnTo>
                  <a:pt x="387" y="574"/>
                </a:lnTo>
                <a:lnTo>
                  <a:pt x="387" y="574"/>
                </a:lnTo>
                <a:lnTo>
                  <a:pt x="387" y="574"/>
                </a:lnTo>
                <a:lnTo>
                  <a:pt x="387" y="574"/>
                </a:lnTo>
                <a:lnTo>
                  <a:pt x="387" y="574"/>
                </a:lnTo>
                <a:lnTo>
                  <a:pt x="387" y="574"/>
                </a:lnTo>
                <a:lnTo>
                  <a:pt x="387" y="574"/>
                </a:lnTo>
                <a:lnTo>
                  <a:pt x="386" y="574"/>
                </a:lnTo>
                <a:lnTo>
                  <a:pt x="386" y="574"/>
                </a:lnTo>
                <a:lnTo>
                  <a:pt x="386" y="574"/>
                </a:lnTo>
                <a:lnTo>
                  <a:pt x="386" y="574"/>
                </a:lnTo>
                <a:lnTo>
                  <a:pt x="386" y="574"/>
                </a:lnTo>
                <a:lnTo>
                  <a:pt x="386" y="574"/>
                </a:lnTo>
                <a:lnTo>
                  <a:pt x="386" y="574"/>
                </a:lnTo>
                <a:lnTo>
                  <a:pt x="386" y="574"/>
                </a:lnTo>
                <a:lnTo>
                  <a:pt x="386" y="574"/>
                </a:lnTo>
                <a:lnTo>
                  <a:pt x="386" y="574"/>
                </a:lnTo>
                <a:lnTo>
                  <a:pt x="386" y="574"/>
                </a:lnTo>
                <a:lnTo>
                  <a:pt x="385" y="574"/>
                </a:lnTo>
                <a:lnTo>
                  <a:pt x="385" y="574"/>
                </a:lnTo>
                <a:lnTo>
                  <a:pt x="385" y="574"/>
                </a:lnTo>
                <a:lnTo>
                  <a:pt x="385" y="574"/>
                </a:lnTo>
                <a:lnTo>
                  <a:pt x="385" y="574"/>
                </a:lnTo>
                <a:lnTo>
                  <a:pt x="385" y="574"/>
                </a:lnTo>
                <a:lnTo>
                  <a:pt x="385" y="574"/>
                </a:lnTo>
                <a:lnTo>
                  <a:pt x="385" y="574"/>
                </a:lnTo>
                <a:lnTo>
                  <a:pt x="385" y="574"/>
                </a:lnTo>
                <a:lnTo>
                  <a:pt x="385" y="574"/>
                </a:lnTo>
                <a:lnTo>
                  <a:pt x="385" y="574"/>
                </a:lnTo>
                <a:lnTo>
                  <a:pt x="384" y="574"/>
                </a:lnTo>
                <a:lnTo>
                  <a:pt x="384" y="574"/>
                </a:lnTo>
                <a:lnTo>
                  <a:pt x="384" y="574"/>
                </a:lnTo>
                <a:lnTo>
                  <a:pt x="384" y="574"/>
                </a:lnTo>
                <a:lnTo>
                  <a:pt x="384" y="574"/>
                </a:lnTo>
                <a:lnTo>
                  <a:pt x="384" y="574"/>
                </a:lnTo>
                <a:lnTo>
                  <a:pt x="384" y="574"/>
                </a:lnTo>
                <a:lnTo>
                  <a:pt x="384" y="574"/>
                </a:lnTo>
                <a:lnTo>
                  <a:pt x="384" y="574"/>
                </a:lnTo>
                <a:lnTo>
                  <a:pt x="384" y="574"/>
                </a:lnTo>
                <a:lnTo>
                  <a:pt x="384" y="574"/>
                </a:lnTo>
                <a:lnTo>
                  <a:pt x="383" y="574"/>
                </a:lnTo>
                <a:lnTo>
                  <a:pt x="383" y="574"/>
                </a:lnTo>
                <a:lnTo>
                  <a:pt x="383" y="574"/>
                </a:lnTo>
                <a:lnTo>
                  <a:pt x="383" y="574"/>
                </a:lnTo>
                <a:lnTo>
                  <a:pt x="383" y="574"/>
                </a:lnTo>
                <a:lnTo>
                  <a:pt x="383" y="574"/>
                </a:lnTo>
                <a:lnTo>
                  <a:pt x="383" y="574"/>
                </a:lnTo>
                <a:lnTo>
                  <a:pt x="383" y="574"/>
                </a:lnTo>
                <a:lnTo>
                  <a:pt x="383" y="574"/>
                </a:lnTo>
                <a:lnTo>
                  <a:pt x="383" y="574"/>
                </a:lnTo>
                <a:lnTo>
                  <a:pt x="383" y="574"/>
                </a:lnTo>
                <a:lnTo>
                  <a:pt x="382" y="574"/>
                </a:lnTo>
                <a:lnTo>
                  <a:pt x="382" y="574"/>
                </a:lnTo>
                <a:lnTo>
                  <a:pt x="382" y="574"/>
                </a:lnTo>
                <a:lnTo>
                  <a:pt x="382" y="574"/>
                </a:lnTo>
                <a:lnTo>
                  <a:pt x="382" y="574"/>
                </a:lnTo>
                <a:lnTo>
                  <a:pt x="382" y="574"/>
                </a:lnTo>
                <a:lnTo>
                  <a:pt x="382" y="574"/>
                </a:lnTo>
                <a:lnTo>
                  <a:pt x="382" y="574"/>
                </a:lnTo>
                <a:lnTo>
                  <a:pt x="382" y="574"/>
                </a:lnTo>
                <a:lnTo>
                  <a:pt x="382" y="574"/>
                </a:lnTo>
                <a:lnTo>
                  <a:pt x="382" y="574"/>
                </a:lnTo>
                <a:lnTo>
                  <a:pt x="381" y="574"/>
                </a:lnTo>
                <a:lnTo>
                  <a:pt x="381" y="574"/>
                </a:lnTo>
                <a:lnTo>
                  <a:pt x="381" y="574"/>
                </a:lnTo>
                <a:lnTo>
                  <a:pt x="381" y="574"/>
                </a:lnTo>
                <a:lnTo>
                  <a:pt x="381" y="574"/>
                </a:lnTo>
                <a:lnTo>
                  <a:pt x="381" y="574"/>
                </a:lnTo>
                <a:lnTo>
                  <a:pt x="381" y="574"/>
                </a:lnTo>
                <a:lnTo>
                  <a:pt x="381" y="574"/>
                </a:lnTo>
                <a:lnTo>
                  <a:pt x="381" y="574"/>
                </a:lnTo>
                <a:lnTo>
                  <a:pt x="381" y="574"/>
                </a:lnTo>
                <a:lnTo>
                  <a:pt x="381" y="574"/>
                </a:lnTo>
                <a:lnTo>
                  <a:pt x="380" y="574"/>
                </a:lnTo>
                <a:lnTo>
                  <a:pt x="380" y="574"/>
                </a:lnTo>
                <a:lnTo>
                  <a:pt x="380" y="574"/>
                </a:lnTo>
                <a:lnTo>
                  <a:pt x="380" y="574"/>
                </a:lnTo>
                <a:lnTo>
                  <a:pt x="380" y="574"/>
                </a:lnTo>
                <a:lnTo>
                  <a:pt x="380" y="574"/>
                </a:lnTo>
                <a:lnTo>
                  <a:pt x="380" y="574"/>
                </a:lnTo>
                <a:lnTo>
                  <a:pt x="380" y="574"/>
                </a:lnTo>
                <a:lnTo>
                  <a:pt x="380" y="574"/>
                </a:lnTo>
                <a:lnTo>
                  <a:pt x="380" y="574"/>
                </a:lnTo>
                <a:lnTo>
                  <a:pt x="380" y="574"/>
                </a:lnTo>
                <a:lnTo>
                  <a:pt x="379" y="574"/>
                </a:lnTo>
                <a:lnTo>
                  <a:pt x="379" y="574"/>
                </a:lnTo>
                <a:lnTo>
                  <a:pt x="379" y="574"/>
                </a:lnTo>
                <a:lnTo>
                  <a:pt x="379" y="574"/>
                </a:lnTo>
                <a:lnTo>
                  <a:pt x="379" y="574"/>
                </a:lnTo>
                <a:lnTo>
                  <a:pt x="379" y="574"/>
                </a:lnTo>
                <a:lnTo>
                  <a:pt x="379" y="574"/>
                </a:lnTo>
                <a:lnTo>
                  <a:pt x="379" y="574"/>
                </a:lnTo>
                <a:lnTo>
                  <a:pt x="379" y="574"/>
                </a:lnTo>
                <a:lnTo>
                  <a:pt x="379" y="574"/>
                </a:lnTo>
                <a:lnTo>
                  <a:pt x="378" y="574"/>
                </a:lnTo>
                <a:lnTo>
                  <a:pt x="378" y="574"/>
                </a:lnTo>
                <a:lnTo>
                  <a:pt x="378" y="574"/>
                </a:lnTo>
                <a:lnTo>
                  <a:pt x="378" y="574"/>
                </a:lnTo>
                <a:lnTo>
                  <a:pt x="378" y="574"/>
                </a:lnTo>
                <a:lnTo>
                  <a:pt x="378" y="574"/>
                </a:lnTo>
                <a:lnTo>
                  <a:pt x="378" y="574"/>
                </a:lnTo>
                <a:lnTo>
                  <a:pt x="378" y="574"/>
                </a:lnTo>
                <a:lnTo>
                  <a:pt x="378" y="574"/>
                </a:lnTo>
                <a:lnTo>
                  <a:pt x="378" y="574"/>
                </a:lnTo>
                <a:lnTo>
                  <a:pt x="378" y="574"/>
                </a:lnTo>
                <a:lnTo>
                  <a:pt x="378" y="574"/>
                </a:lnTo>
                <a:lnTo>
                  <a:pt x="377" y="574"/>
                </a:lnTo>
                <a:lnTo>
                  <a:pt x="377" y="574"/>
                </a:lnTo>
                <a:lnTo>
                  <a:pt x="377" y="574"/>
                </a:lnTo>
                <a:lnTo>
                  <a:pt x="377" y="574"/>
                </a:lnTo>
                <a:lnTo>
                  <a:pt x="377" y="574"/>
                </a:lnTo>
                <a:lnTo>
                  <a:pt x="377" y="574"/>
                </a:lnTo>
                <a:lnTo>
                  <a:pt x="377" y="574"/>
                </a:lnTo>
                <a:lnTo>
                  <a:pt x="377" y="574"/>
                </a:lnTo>
                <a:lnTo>
                  <a:pt x="377" y="574"/>
                </a:lnTo>
                <a:lnTo>
                  <a:pt x="377" y="574"/>
                </a:lnTo>
                <a:lnTo>
                  <a:pt x="376" y="574"/>
                </a:lnTo>
                <a:lnTo>
                  <a:pt x="376" y="574"/>
                </a:lnTo>
                <a:lnTo>
                  <a:pt x="376" y="574"/>
                </a:lnTo>
                <a:lnTo>
                  <a:pt x="376" y="574"/>
                </a:lnTo>
                <a:lnTo>
                  <a:pt x="376" y="574"/>
                </a:lnTo>
                <a:lnTo>
                  <a:pt x="376" y="574"/>
                </a:lnTo>
                <a:lnTo>
                  <a:pt x="376" y="574"/>
                </a:lnTo>
                <a:lnTo>
                  <a:pt x="376" y="574"/>
                </a:lnTo>
                <a:lnTo>
                  <a:pt x="376" y="574"/>
                </a:lnTo>
                <a:lnTo>
                  <a:pt x="376" y="574"/>
                </a:lnTo>
                <a:lnTo>
                  <a:pt x="376" y="574"/>
                </a:lnTo>
                <a:lnTo>
                  <a:pt x="376" y="574"/>
                </a:lnTo>
                <a:lnTo>
                  <a:pt x="375" y="574"/>
                </a:lnTo>
                <a:lnTo>
                  <a:pt x="375" y="574"/>
                </a:lnTo>
                <a:lnTo>
                  <a:pt x="375" y="574"/>
                </a:lnTo>
                <a:lnTo>
                  <a:pt x="375" y="574"/>
                </a:lnTo>
                <a:lnTo>
                  <a:pt x="375" y="574"/>
                </a:lnTo>
                <a:lnTo>
                  <a:pt x="375" y="574"/>
                </a:lnTo>
                <a:lnTo>
                  <a:pt x="375" y="574"/>
                </a:lnTo>
                <a:lnTo>
                  <a:pt x="375" y="574"/>
                </a:lnTo>
                <a:lnTo>
                  <a:pt x="375" y="574"/>
                </a:lnTo>
                <a:lnTo>
                  <a:pt x="375" y="574"/>
                </a:lnTo>
                <a:lnTo>
                  <a:pt x="374" y="574"/>
                </a:lnTo>
                <a:lnTo>
                  <a:pt x="374" y="574"/>
                </a:lnTo>
                <a:lnTo>
                  <a:pt x="374" y="574"/>
                </a:lnTo>
                <a:lnTo>
                  <a:pt x="374" y="574"/>
                </a:lnTo>
                <a:lnTo>
                  <a:pt x="374" y="574"/>
                </a:lnTo>
                <a:lnTo>
                  <a:pt x="374" y="574"/>
                </a:lnTo>
                <a:lnTo>
                  <a:pt x="374" y="574"/>
                </a:lnTo>
                <a:lnTo>
                  <a:pt x="374" y="574"/>
                </a:lnTo>
                <a:lnTo>
                  <a:pt x="374" y="574"/>
                </a:lnTo>
                <a:lnTo>
                  <a:pt x="374" y="574"/>
                </a:lnTo>
                <a:lnTo>
                  <a:pt x="374" y="574"/>
                </a:lnTo>
                <a:lnTo>
                  <a:pt x="374" y="574"/>
                </a:lnTo>
                <a:lnTo>
                  <a:pt x="373" y="574"/>
                </a:lnTo>
                <a:lnTo>
                  <a:pt x="373" y="574"/>
                </a:lnTo>
                <a:lnTo>
                  <a:pt x="373" y="574"/>
                </a:lnTo>
                <a:lnTo>
                  <a:pt x="373" y="574"/>
                </a:lnTo>
                <a:lnTo>
                  <a:pt x="373" y="574"/>
                </a:lnTo>
                <a:lnTo>
                  <a:pt x="373" y="574"/>
                </a:lnTo>
                <a:lnTo>
                  <a:pt x="373" y="574"/>
                </a:lnTo>
                <a:lnTo>
                  <a:pt x="373" y="574"/>
                </a:lnTo>
                <a:lnTo>
                  <a:pt x="373" y="574"/>
                </a:lnTo>
                <a:lnTo>
                  <a:pt x="373" y="574"/>
                </a:lnTo>
                <a:lnTo>
                  <a:pt x="372" y="574"/>
                </a:lnTo>
                <a:lnTo>
                  <a:pt x="372" y="574"/>
                </a:lnTo>
                <a:lnTo>
                  <a:pt x="372" y="574"/>
                </a:lnTo>
                <a:lnTo>
                  <a:pt x="372" y="574"/>
                </a:lnTo>
                <a:lnTo>
                  <a:pt x="372" y="574"/>
                </a:lnTo>
                <a:lnTo>
                  <a:pt x="372" y="574"/>
                </a:lnTo>
                <a:lnTo>
                  <a:pt x="372" y="574"/>
                </a:lnTo>
                <a:lnTo>
                  <a:pt x="372" y="574"/>
                </a:lnTo>
                <a:lnTo>
                  <a:pt x="372" y="574"/>
                </a:lnTo>
                <a:lnTo>
                  <a:pt x="372" y="574"/>
                </a:lnTo>
                <a:lnTo>
                  <a:pt x="372" y="574"/>
                </a:lnTo>
                <a:lnTo>
                  <a:pt x="372" y="574"/>
                </a:lnTo>
                <a:lnTo>
                  <a:pt x="371" y="574"/>
                </a:lnTo>
                <a:lnTo>
                  <a:pt x="371" y="574"/>
                </a:lnTo>
                <a:lnTo>
                  <a:pt x="371" y="574"/>
                </a:lnTo>
                <a:lnTo>
                  <a:pt x="371" y="574"/>
                </a:lnTo>
                <a:lnTo>
                  <a:pt x="371" y="574"/>
                </a:lnTo>
                <a:lnTo>
                  <a:pt x="371" y="574"/>
                </a:lnTo>
                <a:lnTo>
                  <a:pt x="371" y="574"/>
                </a:lnTo>
                <a:lnTo>
                  <a:pt x="371" y="574"/>
                </a:lnTo>
                <a:lnTo>
                  <a:pt x="371" y="574"/>
                </a:lnTo>
                <a:lnTo>
                  <a:pt x="371" y="574"/>
                </a:lnTo>
                <a:lnTo>
                  <a:pt x="371" y="574"/>
                </a:lnTo>
                <a:lnTo>
                  <a:pt x="370" y="574"/>
                </a:lnTo>
                <a:lnTo>
                  <a:pt x="370" y="574"/>
                </a:lnTo>
                <a:lnTo>
                  <a:pt x="370" y="574"/>
                </a:lnTo>
                <a:lnTo>
                  <a:pt x="370" y="574"/>
                </a:lnTo>
                <a:lnTo>
                  <a:pt x="370" y="574"/>
                </a:lnTo>
                <a:lnTo>
                  <a:pt x="370" y="574"/>
                </a:lnTo>
                <a:lnTo>
                  <a:pt x="370" y="574"/>
                </a:lnTo>
                <a:lnTo>
                  <a:pt x="370" y="574"/>
                </a:lnTo>
                <a:lnTo>
                  <a:pt x="370" y="574"/>
                </a:lnTo>
                <a:lnTo>
                  <a:pt x="370" y="574"/>
                </a:lnTo>
                <a:lnTo>
                  <a:pt x="369" y="574"/>
                </a:lnTo>
                <a:lnTo>
                  <a:pt x="369" y="574"/>
                </a:lnTo>
                <a:lnTo>
                  <a:pt x="369" y="574"/>
                </a:lnTo>
                <a:lnTo>
                  <a:pt x="369" y="574"/>
                </a:lnTo>
                <a:lnTo>
                  <a:pt x="369" y="574"/>
                </a:lnTo>
                <a:lnTo>
                  <a:pt x="369" y="574"/>
                </a:lnTo>
                <a:lnTo>
                  <a:pt x="369" y="574"/>
                </a:lnTo>
                <a:lnTo>
                  <a:pt x="369" y="574"/>
                </a:lnTo>
                <a:lnTo>
                  <a:pt x="369" y="574"/>
                </a:lnTo>
                <a:lnTo>
                  <a:pt x="369" y="574"/>
                </a:lnTo>
                <a:lnTo>
                  <a:pt x="369" y="574"/>
                </a:lnTo>
                <a:lnTo>
                  <a:pt x="369" y="574"/>
                </a:lnTo>
                <a:lnTo>
                  <a:pt x="368" y="574"/>
                </a:lnTo>
                <a:lnTo>
                  <a:pt x="368" y="574"/>
                </a:lnTo>
                <a:lnTo>
                  <a:pt x="368" y="574"/>
                </a:lnTo>
                <a:lnTo>
                  <a:pt x="368" y="574"/>
                </a:lnTo>
                <a:lnTo>
                  <a:pt x="368" y="574"/>
                </a:lnTo>
                <a:lnTo>
                  <a:pt x="368" y="574"/>
                </a:lnTo>
                <a:lnTo>
                  <a:pt x="368" y="574"/>
                </a:lnTo>
                <a:lnTo>
                  <a:pt x="368" y="574"/>
                </a:lnTo>
                <a:lnTo>
                  <a:pt x="368" y="574"/>
                </a:lnTo>
                <a:lnTo>
                  <a:pt x="368" y="574"/>
                </a:lnTo>
                <a:lnTo>
                  <a:pt x="367" y="574"/>
                </a:lnTo>
                <a:lnTo>
                  <a:pt x="367" y="574"/>
                </a:lnTo>
                <a:lnTo>
                  <a:pt x="367" y="574"/>
                </a:lnTo>
                <a:lnTo>
                  <a:pt x="367" y="574"/>
                </a:lnTo>
                <a:lnTo>
                  <a:pt x="367" y="574"/>
                </a:lnTo>
                <a:lnTo>
                  <a:pt x="367" y="574"/>
                </a:lnTo>
                <a:lnTo>
                  <a:pt x="367" y="574"/>
                </a:lnTo>
                <a:lnTo>
                  <a:pt x="367" y="574"/>
                </a:lnTo>
                <a:lnTo>
                  <a:pt x="367" y="574"/>
                </a:lnTo>
                <a:lnTo>
                  <a:pt x="367" y="574"/>
                </a:lnTo>
                <a:lnTo>
                  <a:pt x="367" y="574"/>
                </a:lnTo>
                <a:lnTo>
                  <a:pt x="367" y="574"/>
                </a:lnTo>
                <a:lnTo>
                  <a:pt x="366" y="574"/>
                </a:lnTo>
                <a:lnTo>
                  <a:pt x="366" y="574"/>
                </a:lnTo>
                <a:lnTo>
                  <a:pt x="366" y="574"/>
                </a:lnTo>
                <a:lnTo>
                  <a:pt x="366" y="574"/>
                </a:lnTo>
                <a:lnTo>
                  <a:pt x="366" y="574"/>
                </a:lnTo>
                <a:lnTo>
                  <a:pt x="366" y="574"/>
                </a:lnTo>
                <a:lnTo>
                  <a:pt x="366" y="574"/>
                </a:lnTo>
                <a:lnTo>
                  <a:pt x="366" y="574"/>
                </a:lnTo>
                <a:lnTo>
                  <a:pt x="366" y="574"/>
                </a:lnTo>
                <a:lnTo>
                  <a:pt x="366" y="574"/>
                </a:lnTo>
                <a:lnTo>
                  <a:pt x="365" y="574"/>
                </a:lnTo>
                <a:lnTo>
                  <a:pt x="365" y="574"/>
                </a:lnTo>
                <a:lnTo>
                  <a:pt x="365" y="574"/>
                </a:lnTo>
                <a:lnTo>
                  <a:pt x="365" y="574"/>
                </a:lnTo>
                <a:lnTo>
                  <a:pt x="365" y="574"/>
                </a:lnTo>
                <a:lnTo>
                  <a:pt x="365" y="574"/>
                </a:lnTo>
                <a:lnTo>
                  <a:pt x="365" y="574"/>
                </a:lnTo>
                <a:lnTo>
                  <a:pt x="365" y="574"/>
                </a:lnTo>
                <a:lnTo>
                  <a:pt x="365" y="574"/>
                </a:lnTo>
                <a:lnTo>
                  <a:pt x="365" y="574"/>
                </a:lnTo>
                <a:lnTo>
                  <a:pt x="365" y="574"/>
                </a:lnTo>
                <a:lnTo>
                  <a:pt x="365" y="574"/>
                </a:lnTo>
                <a:lnTo>
                  <a:pt x="364" y="574"/>
                </a:lnTo>
                <a:lnTo>
                  <a:pt x="364" y="574"/>
                </a:lnTo>
                <a:lnTo>
                  <a:pt x="364" y="574"/>
                </a:lnTo>
                <a:lnTo>
                  <a:pt x="364" y="574"/>
                </a:lnTo>
                <a:lnTo>
                  <a:pt x="364" y="574"/>
                </a:lnTo>
                <a:lnTo>
                  <a:pt x="364" y="574"/>
                </a:lnTo>
                <a:lnTo>
                  <a:pt x="364" y="574"/>
                </a:lnTo>
                <a:lnTo>
                  <a:pt x="364" y="574"/>
                </a:lnTo>
                <a:lnTo>
                  <a:pt x="364" y="574"/>
                </a:lnTo>
                <a:lnTo>
                  <a:pt x="364" y="574"/>
                </a:lnTo>
                <a:lnTo>
                  <a:pt x="363" y="574"/>
                </a:lnTo>
                <a:lnTo>
                  <a:pt x="363" y="574"/>
                </a:lnTo>
                <a:lnTo>
                  <a:pt x="363" y="574"/>
                </a:lnTo>
                <a:lnTo>
                  <a:pt x="363" y="574"/>
                </a:lnTo>
                <a:lnTo>
                  <a:pt x="363" y="574"/>
                </a:lnTo>
                <a:lnTo>
                  <a:pt x="363" y="574"/>
                </a:lnTo>
                <a:lnTo>
                  <a:pt x="363" y="574"/>
                </a:lnTo>
                <a:lnTo>
                  <a:pt x="363" y="574"/>
                </a:lnTo>
                <a:lnTo>
                  <a:pt x="363" y="574"/>
                </a:lnTo>
                <a:lnTo>
                  <a:pt x="363" y="574"/>
                </a:lnTo>
                <a:lnTo>
                  <a:pt x="363" y="574"/>
                </a:lnTo>
                <a:lnTo>
                  <a:pt x="363" y="574"/>
                </a:lnTo>
                <a:lnTo>
                  <a:pt x="362" y="574"/>
                </a:lnTo>
                <a:lnTo>
                  <a:pt x="362" y="574"/>
                </a:lnTo>
                <a:lnTo>
                  <a:pt x="362" y="574"/>
                </a:lnTo>
                <a:lnTo>
                  <a:pt x="362" y="574"/>
                </a:lnTo>
                <a:lnTo>
                  <a:pt x="362" y="574"/>
                </a:lnTo>
                <a:lnTo>
                  <a:pt x="362" y="574"/>
                </a:lnTo>
                <a:lnTo>
                  <a:pt x="362" y="574"/>
                </a:lnTo>
                <a:lnTo>
                  <a:pt x="362" y="574"/>
                </a:lnTo>
                <a:lnTo>
                  <a:pt x="362" y="574"/>
                </a:lnTo>
                <a:lnTo>
                  <a:pt x="362" y="574"/>
                </a:lnTo>
                <a:lnTo>
                  <a:pt x="361" y="574"/>
                </a:lnTo>
                <a:lnTo>
                  <a:pt x="361" y="574"/>
                </a:lnTo>
                <a:lnTo>
                  <a:pt x="361" y="574"/>
                </a:lnTo>
                <a:lnTo>
                  <a:pt x="361" y="574"/>
                </a:lnTo>
                <a:lnTo>
                  <a:pt x="361" y="574"/>
                </a:lnTo>
                <a:lnTo>
                  <a:pt x="361" y="574"/>
                </a:lnTo>
                <a:lnTo>
                  <a:pt x="361" y="574"/>
                </a:lnTo>
                <a:lnTo>
                  <a:pt x="361" y="574"/>
                </a:lnTo>
                <a:lnTo>
                  <a:pt x="361" y="574"/>
                </a:lnTo>
                <a:lnTo>
                  <a:pt x="361" y="574"/>
                </a:lnTo>
                <a:lnTo>
                  <a:pt x="361" y="574"/>
                </a:lnTo>
                <a:lnTo>
                  <a:pt x="361" y="574"/>
                </a:lnTo>
                <a:lnTo>
                  <a:pt x="360" y="574"/>
                </a:lnTo>
                <a:lnTo>
                  <a:pt x="360" y="574"/>
                </a:lnTo>
                <a:lnTo>
                  <a:pt x="360" y="574"/>
                </a:lnTo>
                <a:lnTo>
                  <a:pt x="360" y="574"/>
                </a:lnTo>
                <a:lnTo>
                  <a:pt x="360" y="574"/>
                </a:lnTo>
                <a:lnTo>
                  <a:pt x="360" y="574"/>
                </a:lnTo>
                <a:lnTo>
                  <a:pt x="360" y="574"/>
                </a:lnTo>
                <a:lnTo>
                  <a:pt x="360" y="574"/>
                </a:lnTo>
                <a:lnTo>
                  <a:pt x="360" y="574"/>
                </a:lnTo>
                <a:lnTo>
                  <a:pt x="360" y="574"/>
                </a:lnTo>
                <a:lnTo>
                  <a:pt x="359" y="574"/>
                </a:lnTo>
                <a:lnTo>
                  <a:pt x="359" y="574"/>
                </a:lnTo>
                <a:lnTo>
                  <a:pt x="359" y="574"/>
                </a:lnTo>
                <a:lnTo>
                  <a:pt x="359" y="574"/>
                </a:lnTo>
                <a:lnTo>
                  <a:pt x="359" y="574"/>
                </a:lnTo>
                <a:lnTo>
                  <a:pt x="359" y="574"/>
                </a:lnTo>
                <a:lnTo>
                  <a:pt x="359" y="574"/>
                </a:lnTo>
                <a:lnTo>
                  <a:pt x="359" y="574"/>
                </a:lnTo>
                <a:lnTo>
                  <a:pt x="359" y="574"/>
                </a:lnTo>
                <a:lnTo>
                  <a:pt x="359" y="574"/>
                </a:lnTo>
                <a:lnTo>
                  <a:pt x="359" y="574"/>
                </a:lnTo>
                <a:lnTo>
                  <a:pt x="358" y="574"/>
                </a:lnTo>
                <a:lnTo>
                  <a:pt x="358" y="574"/>
                </a:lnTo>
                <a:lnTo>
                  <a:pt x="358" y="574"/>
                </a:lnTo>
                <a:lnTo>
                  <a:pt x="358" y="574"/>
                </a:lnTo>
                <a:lnTo>
                  <a:pt x="358" y="574"/>
                </a:lnTo>
                <a:lnTo>
                  <a:pt x="358" y="574"/>
                </a:lnTo>
                <a:lnTo>
                  <a:pt x="358" y="574"/>
                </a:lnTo>
                <a:lnTo>
                  <a:pt x="358" y="574"/>
                </a:lnTo>
                <a:lnTo>
                  <a:pt x="358" y="574"/>
                </a:lnTo>
                <a:lnTo>
                  <a:pt x="358" y="574"/>
                </a:lnTo>
                <a:lnTo>
                  <a:pt x="358" y="574"/>
                </a:lnTo>
                <a:lnTo>
                  <a:pt x="357" y="574"/>
                </a:lnTo>
                <a:lnTo>
                  <a:pt x="357" y="574"/>
                </a:lnTo>
                <a:lnTo>
                  <a:pt x="357" y="574"/>
                </a:lnTo>
                <a:lnTo>
                  <a:pt x="357" y="574"/>
                </a:lnTo>
                <a:lnTo>
                  <a:pt x="357" y="574"/>
                </a:lnTo>
                <a:lnTo>
                  <a:pt x="357" y="574"/>
                </a:lnTo>
                <a:lnTo>
                  <a:pt x="357" y="574"/>
                </a:lnTo>
                <a:lnTo>
                  <a:pt x="357" y="574"/>
                </a:lnTo>
                <a:lnTo>
                  <a:pt x="357" y="574"/>
                </a:lnTo>
                <a:lnTo>
                  <a:pt x="357" y="574"/>
                </a:lnTo>
                <a:lnTo>
                  <a:pt x="357" y="574"/>
                </a:lnTo>
                <a:lnTo>
                  <a:pt x="356" y="574"/>
                </a:lnTo>
                <a:lnTo>
                  <a:pt x="356" y="574"/>
                </a:lnTo>
                <a:lnTo>
                  <a:pt x="356" y="574"/>
                </a:lnTo>
                <a:lnTo>
                  <a:pt x="356" y="574"/>
                </a:lnTo>
                <a:lnTo>
                  <a:pt x="356" y="574"/>
                </a:lnTo>
                <a:lnTo>
                  <a:pt x="356" y="574"/>
                </a:lnTo>
                <a:lnTo>
                  <a:pt x="356" y="574"/>
                </a:lnTo>
                <a:lnTo>
                  <a:pt x="356" y="574"/>
                </a:lnTo>
                <a:lnTo>
                  <a:pt x="356" y="574"/>
                </a:lnTo>
                <a:lnTo>
                  <a:pt x="356" y="574"/>
                </a:lnTo>
                <a:lnTo>
                  <a:pt x="356" y="574"/>
                </a:lnTo>
                <a:lnTo>
                  <a:pt x="356" y="574"/>
                </a:lnTo>
                <a:lnTo>
                  <a:pt x="355" y="574"/>
                </a:lnTo>
                <a:lnTo>
                  <a:pt x="355" y="574"/>
                </a:lnTo>
                <a:lnTo>
                  <a:pt x="355" y="574"/>
                </a:lnTo>
                <a:lnTo>
                  <a:pt x="355" y="574"/>
                </a:lnTo>
                <a:lnTo>
                  <a:pt x="355" y="574"/>
                </a:lnTo>
                <a:lnTo>
                  <a:pt x="355" y="574"/>
                </a:lnTo>
                <a:lnTo>
                  <a:pt x="355" y="574"/>
                </a:lnTo>
                <a:lnTo>
                  <a:pt x="355" y="574"/>
                </a:lnTo>
                <a:lnTo>
                  <a:pt x="355" y="574"/>
                </a:lnTo>
                <a:lnTo>
                  <a:pt x="355" y="574"/>
                </a:lnTo>
                <a:lnTo>
                  <a:pt x="354" y="574"/>
                </a:lnTo>
                <a:lnTo>
                  <a:pt x="354" y="574"/>
                </a:lnTo>
                <a:lnTo>
                  <a:pt x="354" y="574"/>
                </a:lnTo>
                <a:lnTo>
                  <a:pt x="354" y="574"/>
                </a:lnTo>
                <a:lnTo>
                  <a:pt x="354" y="574"/>
                </a:lnTo>
                <a:lnTo>
                  <a:pt x="354" y="574"/>
                </a:lnTo>
                <a:lnTo>
                  <a:pt x="354" y="574"/>
                </a:lnTo>
                <a:lnTo>
                  <a:pt x="354" y="574"/>
                </a:lnTo>
                <a:lnTo>
                  <a:pt x="354" y="574"/>
                </a:lnTo>
                <a:lnTo>
                  <a:pt x="354" y="574"/>
                </a:lnTo>
                <a:lnTo>
                  <a:pt x="354" y="574"/>
                </a:lnTo>
                <a:lnTo>
                  <a:pt x="354" y="574"/>
                </a:lnTo>
                <a:lnTo>
                  <a:pt x="353" y="574"/>
                </a:lnTo>
                <a:lnTo>
                  <a:pt x="353" y="574"/>
                </a:lnTo>
                <a:lnTo>
                  <a:pt x="353" y="574"/>
                </a:lnTo>
                <a:lnTo>
                  <a:pt x="353" y="574"/>
                </a:lnTo>
                <a:lnTo>
                  <a:pt x="353" y="574"/>
                </a:lnTo>
                <a:lnTo>
                  <a:pt x="353" y="574"/>
                </a:lnTo>
                <a:lnTo>
                  <a:pt x="353" y="574"/>
                </a:lnTo>
                <a:lnTo>
                  <a:pt x="353" y="574"/>
                </a:lnTo>
                <a:lnTo>
                  <a:pt x="353" y="574"/>
                </a:lnTo>
                <a:lnTo>
                  <a:pt x="353" y="574"/>
                </a:lnTo>
                <a:lnTo>
                  <a:pt x="352" y="574"/>
                </a:lnTo>
                <a:lnTo>
                  <a:pt x="352" y="574"/>
                </a:lnTo>
                <a:lnTo>
                  <a:pt x="352" y="574"/>
                </a:lnTo>
                <a:lnTo>
                  <a:pt x="352" y="574"/>
                </a:lnTo>
                <a:lnTo>
                  <a:pt x="352" y="574"/>
                </a:lnTo>
                <a:lnTo>
                  <a:pt x="352" y="574"/>
                </a:lnTo>
                <a:lnTo>
                  <a:pt x="352" y="574"/>
                </a:lnTo>
                <a:lnTo>
                  <a:pt x="352" y="574"/>
                </a:lnTo>
                <a:lnTo>
                  <a:pt x="352" y="574"/>
                </a:lnTo>
                <a:lnTo>
                  <a:pt x="352" y="574"/>
                </a:lnTo>
                <a:lnTo>
                  <a:pt x="352" y="574"/>
                </a:lnTo>
                <a:lnTo>
                  <a:pt x="352" y="574"/>
                </a:lnTo>
                <a:lnTo>
                  <a:pt x="351" y="574"/>
                </a:lnTo>
                <a:lnTo>
                  <a:pt x="351" y="574"/>
                </a:lnTo>
                <a:lnTo>
                  <a:pt x="351" y="574"/>
                </a:lnTo>
                <a:lnTo>
                  <a:pt x="351" y="574"/>
                </a:lnTo>
                <a:lnTo>
                  <a:pt x="351" y="574"/>
                </a:lnTo>
                <a:lnTo>
                  <a:pt x="351" y="574"/>
                </a:lnTo>
                <a:lnTo>
                  <a:pt x="351" y="574"/>
                </a:lnTo>
                <a:lnTo>
                  <a:pt x="351" y="574"/>
                </a:lnTo>
                <a:lnTo>
                  <a:pt x="351" y="574"/>
                </a:lnTo>
                <a:lnTo>
                  <a:pt x="351" y="574"/>
                </a:lnTo>
                <a:lnTo>
                  <a:pt x="350" y="574"/>
                </a:lnTo>
                <a:lnTo>
                  <a:pt x="350" y="574"/>
                </a:lnTo>
                <a:lnTo>
                  <a:pt x="350" y="574"/>
                </a:lnTo>
                <a:lnTo>
                  <a:pt x="350" y="574"/>
                </a:lnTo>
                <a:lnTo>
                  <a:pt x="350" y="574"/>
                </a:lnTo>
                <a:lnTo>
                  <a:pt x="350" y="574"/>
                </a:lnTo>
                <a:lnTo>
                  <a:pt x="350" y="574"/>
                </a:lnTo>
                <a:lnTo>
                  <a:pt x="350" y="574"/>
                </a:lnTo>
                <a:lnTo>
                  <a:pt x="350" y="574"/>
                </a:lnTo>
                <a:lnTo>
                  <a:pt x="350" y="574"/>
                </a:lnTo>
                <a:lnTo>
                  <a:pt x="350" y="574"/>
                </a:lnTo>
                <a:lnTo>
                  <a:pt x="350" y="574"/>
                </a:lnTo>
                <a:lnTo>
                  <a:pt x="349" y="574"/>
                </a:lnTo>
                <a:lnTo>
                  <a:pt x="349" y="574"/>
                </a:lnTo>
                <a:lnTo>
                  <a:pt x="349" y="574"/>
                </a:lnTo>
                <a:lnTo>
                  <a:pt x="349" y="574"/>
                </a:lnTo>
                <a:lnTo>
                  <a:pt x="349" y="574"/>
                </a:lnTo>
                <a:lnTo>
                  <a:pt x="349" y="574"/>
                </a:lnTo>
                <a:lnTo>
                  <a:pt x="349" y="574"/>
                </a:lnTo>
                <a:lnTo>
                  <a:pt x="349" y="574"/>
                </a:lnTo>
                <a:lnTo>
                  <a:pt x="349" y="574"/>
                </a:lnTo>
                <a:lnTo>
                  <a:pt x="349" y="574"/>
                </a:lnTo>
                <a:lnTo>
                  <a:pt x="348" y="574"/>
                </a:lnTo>
                <a:lnTo>
                  <a:pt x="348" y="574"/>
                </a:lnTo>
                <a:lnTo>
                  <a:pt x="348" y="574"/>
                </a:lnTo>
                <a:lnTo>
                  <a:pt x="348" y="574"/>
                </a:lnTo>
                <a:lnTo>
                  <a:pt x="348" y="574"/>
                </a:lnTo>
                <a:lnTo>
                  <a:pt x="348" y="574"/>
                </a:lnTo>
                <a:lnTo>
                  <a:pt x="348" y="574"/>
                </a:lnTo>
                <a:lnTo>
                  <a:pt x="348" y="574"/>
                </a:lnTo>
                <a:lnTo>
                  <a:pt x="348" y="574"/>
                </a:lnTo>
                <a:lnTo>
                  <a:pt x="348" y="574"/>
                </a:lnTo>
                <a:lnTo>
                  <a:pt x="348" y="574"/>
                </a:lnTo>
                <a:lnTo>
                  <a:pt x="347" y="574"/>
                </a:lnTo>
                <a:lnTo>
                  <a:pt x="347" y="574"/>
                </a:lnTo>
                <a:lnTo>
                  <a:pt x="347" y="574"/>
                </a:lnTo>
                <a:lnTo>
                  <a:pt x="347" y="574"/>
                </a:lnTo>
                <a:lnTo>
                  <a:pt x="347" y="574"/>
                </a:lnTo>
                <a:lnTo>
                  <a:pt x="347" y="574"/>
                </a:lnTo>
                <a:lnTo>
                  <a:pt x="347" y="574"/>
                </a:lnTo>
                <a:lnTo>
                  <a:pt x="347" y="574"/>
                </a:lnTo>
                <a:lnTo>
                  <a:pt x="347" y="574"/>
                </a:lnTo>
                <a:lnTo>
                  <a:pt x="347" y="574"/>
                </a:lnTo>
                <a:lnTo>
                  <a:pt x="347" y="574"/>
                </a:lnTo>
                <a:lnTo>
                  <a:pt x="346" y="574"/>
                </a:lnTo>
                <a:lnTo>
                  <a:pt x="346" y="574"/>
                </a:lnTo>
                <a:lnTo>
                  <a:pt x="346" y="574"/>
                </a:lnTo>
                <a:lnTo>
                  <a:pt x="346" y="574"/>
                </a:lnTo>
                <a:lnTo>
                  <a:pt x="346" y="574"/>
                </a:lnTo>
                <a:lnTo>
                  <a:pt x="346" y="574"/>
                </a:lnTo>
                <a:lnTo>
                  <a:pt x="346" y="574"/>
                </a:lnTo>
                <a:lnTo>
                  <a:pt x="346" y="574"/>
                </a:lnTo>
                <a:lnTo>
                  <a:pt x="346" y="574"/>
                </a:lnTo>
                <a:lnTo>
                  <a:pt x="346" y="574"/>
                </a:lnTo>
                <a:lnTo>
                  <a:pt x="346" y="574"/>
                </a:lnTo>
                <a:lnTo>
                  <a:pt x="345" y="574"/>
                </a:lnTo>
                <a:lnTo>
                  <a:pt x="345" y="574"/>
                </a:lnTo>
                <a:lnTo>
                  <a:pt x="345" y="574"/>
                </a:lnTo>
                <a:lnTo>
                  <a:pt x="345" y="574"/>
                </a:lnTo>
                <a:lnTo>
                  <a:pt x="345" y="574"/>
                </a:lnTo>
                <a:lnTo>
                  <a:pt x="345" y="574"/>
                </a:lnTo>
                <a:lnTo>
                  <a:pt x="345" y="574"/>
                </a:lnTo>
                <a:lnTo>
                  <a:pt x="345" y="574"/>
                </a:lnTo>
                <a:lnTo>
                  <a:pt x="345" y="574"/>
                </a:lnTo>
                <a:lnTo>
                  <a:pt x="345" y="574"/>
                </a:lnTo>
                <a:lnTo>
                  <a:pt x="345" y="574"/>
                </a:lnTo>
                <a:lnTo>
                  <a:pt x="344" y="574"/>
                </a:lnTo>
                <a:lnTo>
                  <a:pt x="344" y="574"/>
                </a:lnTo>
                <a:lnTo>
                  <a:pt x="344" y="574"/>
                </a:lnTo>
                <a:lnTo>
                  <a:pt x="344" y="574"/>
                </a:lnTo>
                <a:lnTo>
                  <a:pt x="344" y="574"/>
                </a:lnTo>
                <a:lnTo>
                  <a:pt x="344" y="574"/>
                </a:lnTo>
                <a:lnTo>
                  <a:pt x="344" y="574"/>
                </a:lnTo>
                <a:lnTo>
                  <a:pt x="344" y="574"/>
                </a:lnTo>
                <a:lnTo>
                  <a:pt x="344" y="574"/>
                </a:lnTo>
                <a:lnTo>
                  <a:pt x="344" y="574"/>
                </a:lnTo>
                <a:lnTo>
                  <a:pt x="344" y="574"/>
                </a:lnTo>
                <a:lnTo>
                  <a:pt x="343" y="574"/>
                </a:lnTo>
                <a:lnTo>
                  <a:pt x="343" y="574"/>
                </a:lnTo>
                <a:lnTo>
                  <a:pt x="343" y="574"/>
                </a:lnTo>
                <a:lnTo>
                  <a:pt x="343" y="574"/>
                </a:lnTo>
                <a:lnTo>
                  <a:pt x="343" y="574"/>
                </a:lnTo>
                <a:lnTo>
                  <a:pt x="343" y="574"/>
                </a:lnTo>
                <a:lnTo>
                  <a:pt x="343" y="574"/>
                </a:lnTo>
                <a:lnTo>
                  <a:pt x="343" y="574"/>
                </a:lnTo>
                <a:lnTo>
                  <a:pt x="343" y="574"/>
                </a:lnTo>
                <a:lnTo>
                  <a:pt x="343" y="574"/>
                </a:lnTo>
                <a:lnTo>
                  <a:pt x="343" y="574"/>
                </a:lnTo>
                <a:lnTo>
                  <a:pt x="343" y="574"/>
                </a:lnTo>
                <a:lnTo>
                  <a:pt x="342" y="574"/>
                </a:lnTo>
                <a:lnTo>
                  <a:pt x="342" y="574"/>
                </a:lnTo>
                <a:lnTo>
                  <a:pt x="342" y="574"/>
                </a:lnTo>
                <a:lnTo>
                  <a:pt x="342" y="574"/>
                </a:lnTo>
                <a:lnTo>
                  <a:pt x="342" y="574"/>
                </a:lnTo>
                <a:lnTo>
                  <a:pt x="342" y="574"/>
                </a:lnTo>
                <a:lnTo>
                  <a:pt x="342" y="574"/>
                </a:lnTo>
                <a:lnTo>
                  <a:pt x="342" y="574"/>
                </a:lnTo>
                <a:lnTo>
                  <a:pt x="342" y="574"/>
                </a:lnTo>
                <a:lnTo>
                  <a:pt x="342" y="574"/>
                </a:lnTo>
                <a:lnTo>
                  <a:pt x="341" y="574"/>
                </a:lnTo>
                <a:lnTo>
                  <a:pt x="341" y="574"/>
                </a:lnTo>
                <a:lnTo>
                  <a:pt x="341" y="574"/>
                </a:lnTo>
                <a:lnTo>
                  <a:pt x="341" y="574"/>
                </a:lnTo>
                <a:lnTo>
                  <a:pt x="341" y="574"/>
                </a:lnTo>
                <a:lnTo>
                  <a:pt x="341" y="574"/>
                </a:lnTo>
                <a:lnTo>
                  <a:pt x="341" y="574"/>
                </a:lnTo>
                <a:lnTo>
                  <a:pt x="341" y="574"/>
                </a:lnTo>
                <a:lnTo>
                  <a:pt x="341" y="574"/>
                </a:lnTo>
                <a:lnTo>
                  <a:pt x="341" y="574"/>
                </a:lnTo>
                <a:lnTo>
                  <a:pt x="341" y="574"/>
                </a:lnTo>
                <a:lnTo>
                  <a:pt x="341" y="574"/>
                </a:lnTo>
                <a:lnTo>
                  <a:pt x="340" y="574"/>
                </a:lnTo>
                <a:lnTo>
                  <a:pt x="340" y="574"/>
                </a:lnTo>
                <a:lnTo>
                  <a:pt x="340" y="574"/>
                </a:lnTo>
                <a:lnTo>
                  <a:pt x="340" y="574"/>
                </a:lnTo>
                <a:lnTo>
                  <a:pt x="340" y="574"/>
                </a:lnTo>
                <a:lnTo>
                  <a:pt x="340" y="574"/>
                </a:lnTo>
                <a:lnTo>
                  <a:pt x="340" y="574"/>
                </a:lnTo>
                <a:lnTo>
                  <a:pt x="340" y="574"/>
                </a:lnTo>
                <a:lnTo>
                  <a:pt x="340" y="574"/>
                </a:lnTo>
                <a:lnTo>
                  <a:pt x="340" y="574"/>
                </a:lnTo>
                <a:lnTo>
                  <a:pt x="339" y="574"/>
                </a:lnTo>
                <a:lnTo>
                  <a:pt x="339" y="574"/>
                </a:lnTo>
                <a:lnTo>
                  <a:pt x="339" y="574"/>
                </a:lnTo>
                <a:lnTo>
                  <a:pt x="339" y="574"/>
                </a:lnTo>
                <a:lnTo>
                  <a:pt x="339" y="574"/>
                </a:lnTo>
                <a:lnTo>
                  <a:pt x="339" y="574"/>
                </a:lnTo>
                <a:lnTo>
                  <a:pt x="339" y="574"/>
                </a:lnTo>
                <a:lnTo>
                  <a:pt x="339" y="574"/>
                </a:lnTo>
                <a:lnTo>
                  <a:pt x="339" y="574"/>
                </a:lnTo>
                <a:lnTo>
                  <a:pt x="339" y="574"/>
                </a:lnTo>
                <a:lnTo>
                  <a:pt x="339" y="574"/>
                </a:lnTo>
                <a:lnTo>
                  <a:pt x="338" y="574"/>
                </a:lnTo>
                <a:lnTo>
                  <a:pt x="338" y="574"/>
                </a:lnTo>
                <a:lnTo>
                  <a:pt x="338" y="574"/>
                </a:lnTo>
                <a:lnTo>
                  <a:pt x="338" y="574"/>
                </a:lnTo>
                <a:lnTo>
                  <a:pt x="338" y="574"/>
                </a:lnTo>
                <a:lnTo>
                  <a:pt x="338" y="574"/>
                </a:lnTo>
                <a:lnTo>
                  <a:pt x="338" y="574"/>
                </a:lnTo>
                <a:lnTo>
                  <a:pt x="338" y="574"/>
                </a:lnTo>
                <a:lnTo>
                  <a:pt x="338" y="574"/>
                </a:lnTo>
                <a:lnTo>
                  <a:pt x="338" y="574"/>
                </a:lnTo>
                <a:lnTo>
                  <a:pt x="338" y="574"/>
                </a:lnTo>
                <a:lnTo>
                  <a:pt x="337" y="574"/>
                </a:lnTo>
                <a:lnTo>
                  <a:pt x="337" y="574"/>
                </a:lnTo>
                <a:lnTo>
                  <a:pt x="337" y="574"/>
                </a:lnTo>
                <a:lnTo>
                  <a:pt x="337" y="574"/>
                </a:lnTo>
                <a:lnTo>
                  <a:pt x="337" y="574"/>
                </a:lnTo>
                <a:lnTo>
                  <a:pt x="337" y="574"/>
                </a:lnTo>
                <a:lnTo>
                  <a:pt x="337" y="574"/>
                </a:lnTo>
                <a:lnTo>
                  <a:pt x="337" y="574"/>
                </a:lnTo>
                <a:lnTo>
                  <a:pt x="337" y="574"/>
                </a:lnTo>
                <a:lnTo>
                  <a:pt x="337" y="574"/>
                </a:lnTo>
                <a:lnTo>
                  <a:pt x="337" y="574"/>
                </a:lnTo>
                <a:lnTo>
                  <a:pt x="336" y="574"/>
                </a:lnTo>
                <a:lnTo>
                  <a:pt x="336" y="574"/>
                </a:lnTo>
                <a:lnTo>
                  <a:pt x="336" y="574"/>
                </a:lnTo>
                <a:lnTo>
                  <a:pt x="336" y="574"/>
                </a:lnTo>
                <a:lnTo>
                  <a:pt x="336" y="574"/>
                </a:lnTo>
                <a:lnTo>
                  <a:pt x="336" y="574"/>
                </a:lnTo>
                <a:lnTo>
                  <a:pt x="336" y="574"/>
                </a:lnTo>
                <a:lnTo>
                  <a:pt x="336" y="574"/>
                </a:lnTo>
                <a:lnTo>
                  <a:pt x="336" y="574"/>
                </a:lnTo>
                <a:lnTo>
                  <a:pt x="336" y="574"/>
                </a:lnTo>
                <a:lnTo>
                  <a:pt x="336" y="574"/>
                </a:lnTo>
                <a:lnTo>
                  <a:pt x="335" y="574"/>
                </a:lnTo>
                <a:lnTo>
                  <a:pt x="335" y="574"/>
                </a:lnTo>
                <a:lnTo>
                  <a:pt x="335" y="574"/>
                </a:lnTo>
                <a:lnTo>
                  <a:pt x="335" y="574"/>
                </a:lnTo>
                <a:lnTo>
                  <a:pt x="335" y="574"/>
                </a:lnTo>
                <a:lnTo>
                  <a:pt x="335" y="574"/>
                </a:lnTo>
                <a:lnTo>
                  <a:pt x="335" y="574"/>
                </a:lnTo>
                <a:lnTo>
                  <a:pt x="335" y="574"/>
                </a:lnTo>
                <a:lnTo>
                  <a:pt x="335" y="574"/>
                </a:lnTo>
                <a:lnTo>
                  <a:pt x="335" y="574"/>
                </a:lnTo>
                <a:lnTo>
                  <a:pt x="335" y="574"/>
                </a:lnTo>
                <a:lnTo>
                  <a:pt x="334" y="574"/>
                </a:lnTo>
                <a:lnTo>
                  <a:pt x="334" y="574"/>
                </a:lnTo>
                <a:lnTo>
                  <a:pt x="334" y="574"/>
                </a:lnTo>
                <a:lnTo>
                  <a:pt x="334" y="574"/>
                </a:lnTo>
                <a:lnTo>
                  <a:pt x="334" y="574"/>
                </a:lnTo>
                <a:lnTo>
                  <a:pt x="334" y="574"/>
                </a:lnTo>
                <a:lnTo>
                  <a:pt x="334" y="574"/>
                </a:lnTo>
                <a:lnTo>
                  <a:pt x="334" y="574"/>
                </a:lnTo>
                <a:lnTo>
                  <a:pt x="334" y="574"/>
                </a:lnTo>
                <a:lnTo>
                  <a:pt x="334" y="574"/>
                </a:lnTo>
                <a:lnTo>
                  <a:pt x="334" y="574"/>
                </a:lnTo>
                <a:lnTo>
                  <a:pt x="333" y="574"/>
                </a:lnTo>
                <a:lnTo>
                  <a:pt x="333" y="574"/>
                </a:lnTo>
                <a:lnTo>
                  <a:pt x="333" y="574"/>
                </a:lnTo>
                <a:lnTo>
                  <a:pt x="333" y="574"/>
                </a:lnTo>
                <a:lnTo>
                  <a:pt x="333" y="574"/>
                </a:lnTo>
                <a:lnTo>
                  <a:pt x="333" y="574"/>
                </a:lnTo>
                <a:lnTo>
                  <a:pt x="333" y="574"/>
                </a:lnTo>
                <a:lnTo>
                  <a:pt x="333" y="574"/>
                </a:lnTo>
                <a:lnTo>
                  <a:pt x="333" y="574"/>
                </a:lnTo>
                <a:lnTo>
                  <a:pt x="333" y="574"/>
                </a:lnTo>
                <a:lnTo>
                  <a:pt x="333" y="574"/>
                </a:lnTo>
                <a:lnTo>
                  <a:pt x="332" y="574"/>
                </a:lnTo>
                <a:lnTo>
                  <a:pt x="332" y="574"/>
                </a:lnTo>
                <a:lnTo>
                  <a:pt x="332" y="574"/>
                </a:lnTo>
                <a:lnTo>
                  <a:pt x="332" y="574"/>
                </a:lnTo>
                <a:lnTo>
                  <a:pt x="332" y="574"/>
                </a:lnTo>
                <a:lnTo>
                  <a:pt x="332" y="574"/>
                </a:lnTo>
                <a:lnTo>
                  <a:pt x="332" y="574"/>
                </a:lnTo>
                <a:lnTo>
                  <a:pt x="332" y="574"/>
                </a:lnTo>
                <a:lnTo>
                  <a:pt x="332" y="574"/>
                </a:lnTo>
                <a:lnTo>
                  <a:pt x="332" y="574"/>
                </a:lnTo>
                <a:lnTo>
                  <a:pt x="332" y="574"/>
                </a:lnTo>
                <a:lnTo>
                  <a:pt x="331" y="574"/>
                </a:lnTo>
                <a:lnTo>
                  <a:pt x="331" y="574"/>
                </a:lnTo>
                <a:lnTo>
                  <a:pt x="331" y="574"/>
                </a:lnTo>
                <a:lnTo>
                  <a:pt x="331" y="574"/>
                </a:lnTo>
                <a:lnTo>
                  <a:pt x="331" y="574"/>
                </a:lnTo>
                <a:lnTo>
                  <a:pt x="331" y="574"/>
                </a:lnTo>
                <a:lnTo>
                  <a:pt x="331" y="574"/>
                </a:lnTo>
                <a:lnTo>
                  <a:pt x="331" y="574"/>
                </a:lnTo>
                <a:lnTo>
                  <a:pt x="331" y="574"/>
                </a:lnTo>
                <a:lnTo>
                  <a:pt x="331" y="574"/>
                </a:lnTo>
                <a:lnTo>
                  <a:pt x="331" y="574"/>
                </a:lnTo>
                <a:lnTo>
                  <a:pt x="330" y="574"/>
                </a:lnTo>
                <a:lnTo>
                  <a:pt x="330" y="574"/>
                </a:lnTo>
                <a:lnTo>
                  <a:pt x="330" y="574"/>
                </a:lnTo>
                <a:lnTo>
                  <a:pt x="330" y="574"/>
                </a:lnTo>
                <a:lnTo>
                  <a:pt x="330" y="574"/>
                </a:lnTo>
                <a:lnTo>
                  <a:pt x="330" y="574"/>
                </a:lnTo>
                <a:lnTo>
                  <a:pt x="330" y="574"/>
                </a:lnTo>
                <a:lnTo>
                  <a:pt x="330" y="574"/>
                </a:lnTo>
                <a:lnTo>
                  <a:pt x="330" y="574"/>
                </a:lnTo>
                <a:lnTo>
                  <a:pt x="330" y="574"/>
                </a:lnTo>
                <a:lnTo>
                  <a:pt x="329" y="574"/>
                </a:lnTo>
                <a:lnTo>
                  <a:pt x="329" y="574"/>
                </a:lnTo>
                <a:lnTo>
                  <a:pt x="329" y="574"/>
                </a:lnTo>
                <a:lnTo>
                  <a:pt x="329" y="574"/>
                </a:lnTo>
                <a:lnTo>
                  <a:pt x="329" y="574"/>
                </a:lnTo>
                <a:lnTo>
                  <a:pt x="329" y="574"/>
                </a:lnTo>
                <a:lnTo>
                  <a:pt x="329" y="574"/>
                </a:lnTo>
                <a:lnTo>
                  <a:pt x="329" y="574"/>
                </a:lnTo>
                <a:lnTo>
                  <a:pt x="329" y="574"/>
                </a:lnTo>
                <a:lnTo>
                  <a:pt x="329" y="574"/>
                </a:lnTo>
                <a:lnTo>
                  <a:pt x="329" y="574"/>
                </a:lnTo>
                <a:lnTo>
                  <a:pt x="329" y="574"/>
                </a:lnTo>
                <a:lnTo>
                  <a:pt x="328" y="574"/>
                </a:lnTo>
                <a:lnTo>
                  <a:pt x="328" y="574"/>
                </a:lnTo>
                <a:lnTo>
                  <a:pt x="328" y="574"/>
                </a:lnTo>
                <a:lnTo>
                  <a:pt x="328" y="574"/>
                </a:lnTo>
                <a:lnTo>
                  <a:pt x="328" y="574"/>
                </a:lnTo>
                <a:lnTo>
                  <a:pt x="328" y="574"/>
                </a:lnTo>
                <a:lnTo>
                  <a:pt x="328" y="574"/>
                </a:lnTo>
                <a:lnTo>
                  <a:pt x="328" y="574"/>
                </a:lnTo>
                <a:lnTo>
                  <a:pt x="328" y="574"/>
                </a:lnTo>
                <a:lnTo>
                  <a:pt x="328" y="574"/>
                </a:lnTo>
                <a:lnTo>
                  <a:pt x="328" y="574"/>
                </a:lnTo>
                <a:lnTo>
                  <a:pt x="327" y="574"/>
                </a:lnTo>
                <a:lnTo>
                  <a:pt x="327" y="574"/>
                </a:lnTo>
                <a:lnTo>
                  <a:pt x="327" y="574"/>
                </a:lnTo>
                <a:lnTo>
                  <a:pt x="327" y="574"/>
                </a:lnTo>
                <a:lnTo>
                  <a:pt x="327" y="574"/>
                </a:lnTo>
                <a:lnTo>
                  <a:pt x="327" y="574"/>
                </a:lnTo>
                <a:lnTo>
                  <a:pt x="327" y="574"/>
                </a:lnTo>
                <a:lnTo>
                  <a:pt x="327" y="574"/>
                </a:lnTo>
                <a:lnTo>
                  <a:pt x="327" y="574"/>
                </a:lnTo>
                <a:lnTo>
                  <a:pt x="327" y="574"/>
                </a:lnTo>
                <a:lnTo>
                  <a:pt x="327" y="574"/>
                </a:lnTo>
                <a:lnTo>
                  <a:pt x="326" y="574"/>
                </a:lnTo>
                <a:lnTo>
                  <a:pt x="326" y="574"/>
                </a:lnTo>
                <a:lnTo>
                  <a:pt x="326" y="574"/>
                </a:lnTo>
                <a:lnTo>
                  <a:pt x="326" y="574"/>
                </a:lnTo>
                <a:lnTo>
                  <a:pt x="326" y="574"/>
                </a:lnTo>
                <a:lnTo>
                  <a:pt x="326" y="574"/>
                </a:lnTo>
                <a:lnTo>
                  <a:pt x="326" y="574"/>
                </a:lnTo>
                <a:lnTo>
                  <a:pt x="326" y="574"/>
                </a:lnTo>
                <a:lnTo>
                  <a:pt x="326" y="574"/>
                </a:lnTo>
                <a:lnTo>
                  <a:pt x="326" y="574"/>
                </a:lnTo>
                <a:lnTo>
                  <a:pt x="326" y="574"/>
                </a:lnTo>
                <a:lnTo>
                  <a:pt x="325" y="574"/>
                </a:lnTo>
                <a:lnTo>
                  <a:pt x="325" y="574"/>
                </a:lnTo>
                <a:lnTo>
                  <a:pt x="325" y="574"/>
                </a:lnTo>
                <a:lnTo>
                  <a:pt x="325" y="574"/>
                </a:lnTo>
                <a:lnTo>
                  <a:pt x="325" y="574"/>
                </a:lnTo>
                <a:lnTo>
                  <a:pt x="325" y="574"/>
                </a:lnTo>
                <a:lnTo>
                  <a:pt x="325" y="574"/>
                </a:lnTo>
                <a:lnTo>
                  <a:pt x="325" y="574"/>
                </a:lnTo>
                <a:lnTo>
                  <a:pt x="325" y="574"/>
                </a:lnTo>
                <a:lnTo>
                  <a:pt x="325" y="574"/>
                </a:lnTo>
                <a:lnTo>
                  <a:pt x="325" y="574"/>
                </a:lnTo>
                <a:lnTo>
                  <a:pt x="324" y="574"/>
                </a:lnTo>
                <a:lnTo>
                  <a:pt x="324" y="574"/>
                </a:lnTo>
                <a:lnTo>
                  <a:pt x="324" y="574"/>
                </a:lnTo>
                <a:lnTo>
                  <a:pt x="324" y="574"/>
                </a:lnTo>
                <a:lnTo>
                  <a:pt x="324" y="574"/>
                </a:lnTo>
                <a:lnTo>
                  <a:pt x="324" y="574"/>
                </a:lnTo>
                <a:lnTo>
                  <a:pt x="324" y="574"/>
                </a:lnTo>
                <a:lnTo>
                  <a:pt x="324" y="574"/>
                </a:lnTo>
                <a:lnTo>
                  <a:pt x="324" y="574"/>
                </a:lnTo>
                <a:lnTo>
                  <a:pt x="324" y="574"/>
                </a:lnTo>
                <a:lnTo>
                  <a:pt x="324" y="574"/>
                </a:lnTo>
                <a:lnTo>
                  <a:pt x="323" y="574"/>
                </a:lnTo>
                <a:lnTo>
                  <a:pt x="323" y="574"/>
                </a:lnTo>
                <a:lnTo>
                  <a:pt x="323" y="574"/>
                </a:lnTo>
                <a:lnTo>
                  <a:pt x="323" y="574"/>
                </a:lnTo>
                <a:lnTo>
                  <a:pt x="323" y="574"/>
                </a:lnTo>
                <a:lnTo>
                  <a:pt x="323" y="574"/>
                </a:lnTo>
                <a:lnTo>
                  <a:pt x="323" y="574"/>
                </a:lnTo>
                <a:lnTo>
                  <a:pt x="323" y="574"/>
                </a:lnTo>
                <a:lnTo>
                  <a:pt x="323" y="574"/>
                </a:lnTo>
                <a:lnTo>
                  <a:pt x="323" y="574"/>
                </a:lnTo>
                <a:lnTo>
                  <a:pt x="323" y="574"/>
                </a:lnTo>
                <a:lnTo>
                  <a:pt x="322" y="574"/>
                </a:lnTo>
                <a:lnTo>
                  <a:pt x="322" y="574"/>
                </a:lnTo>
                <a:lnTo>
                  <a:pt x="322" y="574"/>
                </a:lnTo>
                <a:lnTo>
                  <a:pt x="322" y="574"/>
                </a:lnTo>
                <a:lnTo>
                  <a:pt x="322" y="574"/>
                </a:lnTo>
                <a:lnTo>
                  <a:pt x="322" y="574"/>
                </a:lnTo>
                <a:lnTo>
                  <a:pt x="322" y="574"/>
                </a:lnTo>
                <a:lnTo>
                  <a:pt x="322" y="574"/>
                </a:lnTo>
                <a:lnTo>
                  <a:pt x="322" y="574"/>
                </a:lnTo>
                <a:lnTo>
                  <a:pt x="322" y="574"/>
                </a:lnTo>
                <a:lnTo>
                  <a:pt x="322" y="574"/>
                </a:lnTo>
                <a:lnTo>
                  <a:pt x="321" y="574"/>
                </a:lnTo>
                <a:lnTo>
                  <a:pt x="321" y="574"/>
                </a:lnTo>
                <a:lnTo>
                  <a:pt x="321" y="574"/>
                </a:lnTo>
                <a:lnTo>
                  <a:pt x="321" y="574"/>
                </a:lnTo>
                <a:lnTo>
                  <a:pt x="321" y="574"/>
                </a:lnTo>
                <a:lnTo>
                  <a:pt x="321" y="574"/>
                </a:lnTo>
                <a:lnTo>
                  <a:pt x="321" y="574"/>
                </a:lnTo>
                <a:lnTo>
                  <a:pt x="321" y="574"/>
                </a:lnTo>
                <a:lnTo>
                  <a:pt x="321" y="574"/>
                </a:lnTo>
                <a:lnTo>
                  <a:pt x="321" y="574"/>
                </a:lnTo>
                <a:lnTo>
                  <a:pt x="320" y="574"/>
                </a:lnTo>
                <a:lnTo>
                  <a:pt x="320" y="574"/>
                </a:lnTo>
                <a:lnTo>
                  <a:pt x="320" y="574"/>
                </a:lnTo>
                <a:lnTo>
                  <a:pt x="320" y="574"/>
                </a:lnTo>
                <a:lnTo>
                  <a:pt x="320" y="574"/>
                </a:lnTo>
                <a:lnTo>
                  <a:pt x="320" y="574"/>
                </a:lnTo>
                <a:lnTo>
                  <a:pt x="320" y="574"/>
                </a:lnTo>
                <a:lnTo>
                  <a:pt x="320" y="574"/>
                </a:lnTo>
                <a:lnTo>
                  <a:pt x="320" y="574"/>
                </a:lnTo>
                <a:lnTo>
                  <a:pt x="320" y="574"/>
                </a:lnTo>
                <a:lnTo>
                  <a:pt x="320" y="574"/>
                </a:lnTo>
                <a:lnTo>
                  <a:pt x="320" y="574"/>
                </a:lnTo>
                <a:lnTo>
                  <a:pt x="319" y="574"/>
                </a:lnTo>
                <a:lnTo>
                  <a:pt x="319" y="574"/>
                </a:lnTo>
                <a:lnTo>
                  <a:pt x="319" y="574"/>
                </a:lnTo>
                <a:lnTo>
                  <a:pt x="319" y="574"/>
                </a:lnTo>
                <a:lnTo>
                  <a:pt x="319" y="574"/>
                </a:lnTo>
                <a:lnTo>
                  <a:pt x="319" y="574"/>
                </a:lnTo>
                <a:lnTo>
                  <a:pt x="319" y="574"/>
                </a:lnTo>
                <a:lnTo>
                  <a:pt x="319" y="574"/>
                </a:lnTo>
                <a:lnTo>
                  <a:pt x="319" y="574"/>
                </a:lnTo>
                <a:lnTo>
                  <a:pt x="319" y="574"/>
                </a:lnTo>
                <a:lnTo>
                  <a:pt x="318" y="574"/>
                </a:lnTo>
                <a:lnTo>
                  <a:pt x="318" y="574"/>
                </a:lnTo>
                <a:lnTo>
                  <a:pt x="318" y="574"/>
                </a:lnTo>
                <a:lnTo>
                  <a:pt x="318" y="574"/>
                </a:lnTo>
                <a:lnTo>
                  <a:pt x="318" y="574"/>
                </a:lnTo>
                <a:lnTo>
                  <a:pt x="318" y="574"/>
                </a:lnTo>
                <a:lnTo>
                  <a:pt x="318" y="574"/>
                </a:lnTo>
                <a:lnTo>
                  <a:pt x="318" y="574"/>
                </a:lnTo>
                <a:lnTo>
                  <a:pt x="318" y="574"/>
                </a:lnTo>
                <a:lnTo>
                  <a:pt x="318" y="574"/>
                </a:lnTo>
                <a:lnTo>
                  <a:pt x="318" y="574"/>
                </a:lnTo>
                <a:lnTo>
                  <a:pt x="318" y="574"/>
                </a:lnTo>
                <a:lnTo>
                  <a:pt x="317" y="574"/>
                </a:lnTo>
                <a:lnTo>
                  <a:pt x="317" y="574"/>
                </a:lnTo>
                <a:lnTo>
                  <a:pt x="317" y="574"/>
                </a:lnTo>
                <a:lnTo>
                  <a:pt x="317" y="574"/>
                </a:lnTo>
                <a:lnTo>
                  <a:pt x="317" y="574"/>
                </a:lnTo>
                <a:lnTo>
                  <a:pt x="317" y="574"/>
                </a:lnTo>
                <a:lnTo>
                  <a:pt x="317" y="574"/>
                </a:lnTo>
                <a:lnTo>
                  <a:pt x="317" y="574"/>
                </a:lnTo>
                <a:lnTo>
                  <a:pt x="317" y="574"/>
                </a:lnTo>
                <a:lnTo>
                  <a:pt x="317" y="574"/>
                </a:lnTo>
                <a:lnTo>
                  <a:pt x="316" y="574"/>
                </a:lnTo>
                <a:lnTo>
                  <a:pt x="316" y="574"/>
                </a:lnTo>
                <a:lnTo>
                  <a:pt x="316" y="574"/>
                </a:lnTo>
                <a:lnTo>
                  <a:pt x="316" y="574"/>
                </a:lnTo>
                <a:lnTo>
                  <a:pt x="316" y="574"/>
                </a:lnTo>
                <a:lnTo>
                  <a:pt x="316" y="574"/>
                </a:lnTo>
                <a:lnTo>
                  <a:pt x="316" y="574"/>
                </a:lnTo>
                <a:lnTo>
                  <a:pt x="316" y="574"/>
                </a:lnTo>
                <a:lnTo>
                  <a:pt x="316" y="574"/>
                </a:lnTo>
                <a:lnTo>
                  <a:pt x="316" y="574"/>
                </a:lnTo>
                <a:lnTo>
                  <a:pt x="316" y="574"/>
                </a:lnTo>
                <a:lnTo>
                  <a:pt x="316" y="574"/>
                </a:lnTo>
                <a:lnTo>
                  <a:pt x="315" y="574"/>
                </a:lnTo>
                <a:lnTo>
                  <a:pt x="315" y="574"/>
                </a:lnTo>
                <a:lnTo>
                  <a:pt x="315" y="574"/>
                </a:lnTo>
                <a:lnTo>
                  <a:pt x="315" y="574"/>
                </a:lnTo>
                <a:lnTo>
                  <a:pt x="315" y="574"/>
                </a:lnTo>
                <a:lnTo>
                  <a:pt x="315" y="574"/>
                </a:lnTo>
                <a:lnTo>
                  <a:pt x="315" y="574"/>
                </a:lnTo>
                <a:lnTo>
                  <a:pt x="315" y="574"/>
                </a:lnTo>
                <a:lnTo>
                  <a:pt x="315" y="574"/>
                </a:lnTo>
                <a:lnTo>
                  <a:pt x="315" y="574"/>
                </a:lnTo>
                <a:lnTo>
                  <a:pt x="314" y="574"/>
                </a:lnTo>
                <a:lnTo>
                  <a:pt x="314" y="574"/>
                </a:lnTo>
                <a:lnTo>
                  <a:pt x="314" y="574"/>
                </a:lnTo>
                <a:lnTo>
                  <a:pt x="314" y="574"/>
                </a:lnTo>
                <a:lnTo>
                  <a:pt x="314" y="574"/>
                </a:lnTo>
                <a:lnTo>
                  <a:pt x="314" y="574"/>
                </a:lnTo>
                <a:lnTo>
                  <a:pt x="314" y="574"/>
                </a:lnTo>
                <a:lnTo>
                  <a:pt x="314" y="574"/>
                </a:lnTo>
                <a:lnTo>
                  <a:pt x="314" y="574"/>
                </a:lnTo>
                <a:lnTo>
                  <a:pt x="314" y="574"/>
                </a:lnTo>
                <a:lnTo>
                  <a:pt x="314" y="574"/>
                </a:lnTo>
                <a:lnTo>
                  <a:pt x="314" y="574"/>
                </a:lnTo>
                <a:lnTo>
                  <a:pt x="313" y="574"/>
                </a:lnTo>
                <a:lnTo>
                  <a:pt x="313" y="574"/>
                </a:lnTo>
                <a:lnTo>
                  <a:pt x="313" y="574"/>
                </a:lnTo>
                <a:lnTo>
                  <a:pt x="313" y="574"/>
                </a:lnTo>
                <a:lnTo>
                  <a:pt x="313" y="574"/>
                </a:lnTo>
                <a:lnTo>
                  <a:pt x="313" y="574"/>
                </a:lnTo>
                <a:lnTo>
                  <a:pt x="313" y="574"/>
                </a:lnTo>
                <a:lnTo>
                  <a:pt x="313" y="574"/>
                </a:lnTo>
                <a:lnTo>
                  <a:pt x="313" y="574"/>
                </a:lnTo>
                <a:lnTo>
                  <a:pt x="313" y="574"/>
                </a:lnTo>
                <a:lnTo>
                  <a:pt x="313" y="574"/>
                </a:lnTo>
                <a:lnTo>
                  <a:pt x="312" y="574"/>
                </a:lnTo>
                <a:lnTo>
                  <a:pt x="312" y="574"/>
                </a:lnTo>
                <a:lnTo>
                  <a:pt x="312" y="574"/>
                </a:lnTo>
                <a:lnTo>
                  <a:pt x="312" y="574"/>
                </a:lnTo>
                <a:lnTo>
                  <a:pt x="312" y="574"/>
                </a:lnTo>
                <a:lnTo>
                  <a:pt x="312" y="574"/>
                </a:lnTo>
                <a:lnTo>
                  <a:pt x="312" y="574"/>
                </a:lnTo>
                <a:lnTo>
                  <a:pt x="312" y="574"/>
                </a:lnTo>
                <a:lnTo>
                  <a:pt x="312" y="574"/>
                </a:lnTo>
                <a:lnTo>
                  <a:pt x="312" y="574"/>
                </a:lnTo>
                <a:lnTo>
                  <a:pt x="312" y="574"/>
                </a:lnTo>
                <a:lnTo>
                  <a:pt x="311" y="574"/>
                </a:lnTo>
                <a:lnTo>
                  <a:pt x="311" y="574"/>
                </a:lnTo>
                <a:lnTo>
                  <a:pt x="311" y="574"/>
                </a:lnTo>
                <a:lnTo>
                  <a:pt x="311" y="574"/>
                </a:lnTo>
                <a:lnTo>
                  <a:pt x="311" y="574"/>
                </a:lnTo>
                <a:lnTo>
                  <a:pt x="311" y="574"/>
                </a:lnTo>
                <a:lnTo>
                  <a:pt x="311" y="574"/>
                </a:lnTo>
                <a:lnTo>
                  <a:pt x="311" y="574"/>
                </a:lnTo>
                <a:lnTo>
                  <a:pt x="311" y="574"/>
                </a:lnTo>
                <a:lnTo>
                  <a:pt x="311" y="574"/>
                </a:lnTo>
                <a:lnTo>
                  <a:pt x="311" y="574"/>
                </a:lnTo>
                <a:lnTo>
                  <a:pt x="310" y="574"/>
                </a:lnTo>
                <a:lnTo>
                  <a:pt x="310" y="574"/>
                </a:lnTo>
                <a:lnTo>
                  <a:pt x="310" y="574"/>
                </a:lnTo>
                <a:lnTo>
                  <a:pt x="310" y="574"/>
                </a:lnTo>
                <a:lnTo>
                  <a:pt x="310" y="574"/>
                </a:lnTo>
                <a:lnTo>
                  <a:pt x="310" y="574"/>
                </a:lnTo>
                <a:lnTo>
                  <a:pt x="310" y="574"/>
                </a:lnTo>
                <a:lnTo>
                  <a:pt x="310" y="574"/>
                </a:lnTo>
                <a:lnTo>
                  <a:pt x="310" y="574"/>
                </a:lnTo>
                <a:lnTo>
                  <a:pt x="310" y="574"/>
                </a:lnTo>
                <a:lnTo>
                  <a:pt x="309" y="574"/>
                </a:lnTo>
                <a:lnTo>
                  <a:pt x="309" y="574"/>
                </a:lnTo>
                <a:lnTo>
                  <a:pt x="309" y="574"/>
                </a:lnTo>
                <a:lnTo>
                  <a:pt x="309" y="574"/>
                </a:lnTo>
                <a:lnTo>
                  <a:pt x="309" y="574"/>
                </a:lnTo>
                <a:lnTo>
                  <a:pt x="309" y="574"/>
                </a:lnTo>
                <a:lnTo>
                  <a:pt x="309" y="574"/>
                </a:lnTo>
                <a:lnTo>
                  <a:pt x="309" y="574"/>
                </a:lnTo>
                <a:lnTo>
                  <a:pt x="309" y="574"/>
                </a:lnTo>
                <a:lnTo>
                  <a:pt x="309" y="574"/>
                </a:lnTo>
                <a:lnTo>
                  <a:pt x="309" y="574"/>
                </a:lnTo>
                <a:lnTo>
                  <a:pt x="309" y="574"/>
                </a:lnTo>
                <a:lnTo>
                  <a:pt x="308" y="574"/>
                </a:lnTo>
                <a:lnTo>
                  <a:pt x="308" y="574"/>
                </a:lnTo>
                <a:lnTo>
                  <a:pt x="308" y="574"/>
                </a:lnTo>
                <a:lnTo>
                  <a:pt x="308" y="574"/>
                </a:lnTo>
                <a:lnTo>
                  <a:pt x="308" y="574"/>
                </a:lnTo>
                <a:lnTo>
                  <a:pt x="308" y="574"/>
                </a:lnTo>
                <a:lnTo>
                  <a:pt x="308" y="574"/>
                </a:lnTo>
                <a:lnTo>
                  <a:pt x="308" y="574"/>
                </a:lnTo>
                <a:lnTo>
                  <a:pt x="308" y="574"/>
                </a:lnTo>
                <a:lnTo>
                  <a:pt x="308" y="574"/>
                </a:lnTo>
                <a:lnTo>
                  <a:pt x="307" y="574"/>
                </a:lnTo>
                <a:lnTo>
                  <a:pt x="307" y="574"/>
                </a:lnTo>
                <a:lnTo>
                  <a:pt x="307" y="574"/>
                </a:lnTo>
                <a:lnTo>
                  <a:pt x="307" y="574"/>
                </a:lnTo>
                <a:lnTo>
                  <a:pt x="307" y="574"/>
                </a:lnTo>
                <a:lnTo>
                  <a:pt x="307" y="574"/>
                </a:lnTo>
                <a:lnTo>
                  <a:pt x="307" y="574"/>
                </a:lnTo>
                <a:lnTo>
                  <a:pt x="307" y="574"/>
                </a:lnTo>
                <a:lnTo>
                  <a:pt x="307" y="574"/>
                </a:lnTo>
                <a:lnTo>
                  <a:pt x="307" y="574"/>
                </a:lnTo>
                <a:lnTo>
                  <a:pt x="307" y="574"/>
                </a:lnTo>
                <a:lnTo>
                  <a:pt x="307" y="574"/>
                </a:lnTo>
                <a:lnTo>
                  <a:pt x="306" y="574"/>
                </a:lnTo>
                <a:lnTo>
                  <a:pt x="306" y="574"/>
                </a:lnTo>
                <a:lnTo>
                  <a:pt x="306" y="574"/>
                </a:lnTo>
                <a:lnTo>
                  <a:pt x="306" y="574"/>
                </a:lnTo>
                <a:lnTo>
                  <a:pt x="306" y="574"/>
                </a:lnTo>
                <a:lnTo>
                  <a:pt x="306" y="574"/>
                </a:lnTo>
                <a:lnTo>
                  <a:pt x="306" y="574"/>
                </a:lnTo>
                <a:lnTo>
                  <a:pt x="306" y="574"/>
                </a:lnTo>
                <a:lnTo>
                  <a:pt x="306" y="574"/>
                </a:lnTo>
                <a:lnTo>
                  <a:pt x="306" y="574"/>
                </a:lnTo>
                <a:lnTo>
                  <a:pt x="305" y="574"/>
                </a:lnTo>
                <a:lnTo>
                  <a:pt x="305" y="574"/>
                </a:lnTo>
                <a:lnTo>
                  <a:pt x="305" y="574"/>
                </a:lnTo>
                <a:lnTo>
                  <a:pt x="305" y="574"/>
                </a:lnTo>
                <a:lnTo>
                  <a:pt x="305" y="574"/>
                </a:lnTo>
                <a:lnTo>
                  <a:pt x="305" y="574"/>
                </a:lnTo>
                <a:lnTo>
                  <a:pt x="305" y="574"/>
                </a:lnTo>
                <a:lnTo>
                  <a:pt x="305" y="574"/>
                </a:lnTo>
                <a:lnTo>
                  <a:pt x="305" y="574"/>
                </a:lnTo>
                <a:lnTo>
                  <a:pt x="305" y="574"/>
                </a:lnTo>
                <a:lnTo>
                  <a:pt x="305" y="574"/>
                </a:lnTo>
                <a:lnTo>
                  <a:pt x="305" y="574"/>
                </a:lnTo>
                <a:lnTo>
                  <a:pt x="304" y="574"/>
                </a:lnTo>
                <a:lnTo>
                  <a:pt x="304" y="574"/>
                </a:lnTo>
                <a:lnTo>
                  <a:pt x="304" y="574"/>
                </a:lnTo>
                <a:lnTo>
                  <a:pt x="304" y="574"/>
                </a:lnTo>
                <a:lnTo>
                  <a:pt x="304" y="574"/>
                </a:lnTo>
                <a:lnTo>
                  <a:pt x="304" y="574"/>
                </a:lnTo>
                <a:lnTo>
                  <a:pt x="304" y="574"/>
                </a:lnTo>
                <a:lnTo>
                  <a:pt x="304" y="574"/>
                </a:lnTo>
                <a:lnTo>
                  <a:pt x="304" y="574"/>
                </a:lnTo>
                <a:lnTo>
                  <a:pt x="304" y="574"/>
                </a:lnTo>
                <a:lnTo>
                  <a:pt x="303" y="574"/>
                </a:lnTo>
                <a:lnTo>
                  <a:pt x="303" y="574"/>
                </a:lnTo>
                <a:lnTo>
                  <a:pt x="303" y="574"/>
                </a:lnTo>
                <a:lnTo>
                  <a:pt x="303" y="574"/>
                </a:lnTo>
                <a:lnTo>
                  <a:pt x="303" y="574"/>
                </a:lnTo>
                <a:lnTo>
                  <a:pt x="303" y="574"/>
                </a:lnTo>
                <a:lnTo>
                  <a:pt x="303" y="574"/>
                </a:lnTo>
                <a:lnTo>
                  <a:pt x="303" y="574"/>
                </a:lnTo>
                <a:lnTo>
                  <a:pt x="303" y="574"/>
                </a:lnTo>
                <a:lnTo>
                  <a:pt x="303" y="574"/>
                </a:lnTo>
                <a:lnTo>
                  <a:pt x="303" y="574"/>
                </a:lnTo>
                <a:lnTo>
                  <a:pt x="303" y="574"/>
                </a:lnTo>
                <a:lnTo>
                  <a:pt x="302" y="574"/>
                </a:lnTo>
                <a:lnTo>
                  <a:pt x="302" y="574"/>
                </a:lnTo>
                <a:lnTo>
                  <a:pt x="302" y="574"/>
                </a:lnTo>
                <a:lnTo>
                  <a:pt x="302" y="574"/>
                </a:lnTo>
                <a:lnTo>
                  <a:pt x="302" y="574"/>
                </a:lnTo>
                <a:lnTo>
                  <a:pt x="302" y="574"/>
                </a:lnTo>
                <a:lnTo>
                  <a:pt x="302" y="574"/>
                </a:lnTo>
                <a:lnTo>
                  <a:pt x="302" y="574"/>
                </a:lnTo>
                <a:lnTo>
                  <a:pt x="302" y="574"/>
                </a:lnTo>
                <a:lnTo>
                  <a:pt x="302" y="574"/>
                </a:lnTo>
                <a:lnTo>
                  <a:pt x="301" y="574"/>
                </a:lnTo>
                <a:lnTo>
                  <a:pt x="301" y="574"/>
                </a:lnTo>
                <a:lnTo>
                  <a:pt x="301" y="574"/>
                </a:lnTo>
                <a:lnTo>
                  <a:pt x="301" y="574"/>
                </a:lnTo>
                <a:lnTo>
                  <a:pt x="301" y="574"/>
                </a:lnTo>
                <a:lnTo>
                  <a:pt x="301" y="574"/>
                </a:lnTo>
                <a:lnTo>
                  <a:pt x="301" y="574"/>
                </a:lnTo>
                <a:lnTo>
                  <a:pt x="301" y="574"/>
                </a:lnTo>
                <a:lnTo>
                  <a:pt x="301" y="574"/>
                </a:lnTo>
                <a:lnTo>
                  <a:pt x="301" y="574"/>
                </a:lnTo>
                <a:lnTo>
                  <a:pt x="301" y="574"/>
                </a:lnTo>
                <a:lnTo>
                  <a:pt x="301" y="574"/>
                </a:lnTo>
                <a:lnTo>
                  <a:pt x="300" y="574"/>
                </a:lnTo>
                <a:lnTo>
                  <a:pt x="300" y="574"/>
                </a:lnTo>
                <a:lnTo>
                  <a:pt x="300" y="574"/>
                </a:lnTo>
                <a:lnTo>
                  <a:pt x="300" y="574"/>
                </a:lnTo>
                <a:lnTo>
                  <a:pt x="300" y="574"/>
                </a:lnTo>
                <a:lnTo>
                  <a:pt x="300" y="574"/>
                </a:lnTo>
                <a:lnTo>
                  <a:pt x="300" y="574"/>
                </a:lnTo>
                <a:lnTo>
                  <a:pt x="300" y="574"/>
                </a:lnTo>
                <a:lnTo>
                  <a:pt x="300" y="574"/>
                </a:lnTo>
                <a:lnTo>
                  <a:pt x="300" y="574"/>
                </a:lnTo>
                <a:lnTo>
                  <a:pt x="300" y="574"/>
                </a:lnTo>
                <a:lnTo>
                  <a:pt x="299" y="574"/>
                </a:lnTo>
                <a:lnTo>
                  <a:pt x="299" y="574"/>
                </a:lnTo>
                <a:lnTo>
                  <a:pt x="299" y="574"/>
                </a:lnTo>
                <a:lnTo>
                  <a:pt x="299" y="574"/>
                </a:lnTo>
                <a:lnTo>
                  <a:pt x="299" y="574"/>
                </a:lnTo>
                <a:lnTo>
                  <a:pt x="299" y="574"/>
                </a:lnTo>
                <a:lnTo>
                  <a:pt x="299" y="574"/>
                </a:lnTo>
                <a:lnTo>
                  <a:pt x="299" y="574"/>
                </a:lnTo>
                <a:lnTo>
                  <a:pt x="299" y="574"/>
                </a:lnTo>
                <a:lnTo>
                  <a:pt x="299" y="574"/>
                </a:lnTo>
                <a:lnTo>
                  <a:pt x="298" y="574"/>
                </a:lnTo>
                <a:lnTo>
                  <a:pt x="298" y="574"/>
                </a:lnTo>
                <a:lnTo>
                  <a:pt x="298" y="574"/>
                </a:lnTo>
                <a:lnTo>
                  <a:pt x="298" y="574"/>
                </a:lnTo>
                <a:lnTo>
                  <a:pt x="298" y="574"/>
                </a:lnTo>
                <a:lnTo>
                  <a:pt x="298" y="574"/>
                </a:lnTo>
                <a:lnTo>
                  <a:pt x="298" y="574"/>
                </a:lnTo>
                <a:lnTo>
                  <a:pt x="298" y="574"/>
                </a:lnTo>
                <a:lnTo>
                  <a:pt x="298" y="574"/>
                </a:lnTo>
                <a:lnTo>
                  <a:pt x="298" y="574"/>
                </a:lnTo>
                <a:lnTo>
                  <a:pt x="298" y="574"/>
                </a:lnTo>
                <a:lnTo>
                  <a:pt x="298" y="574"/>
                </a:lnTo>
                <a:lnTo>
                  <a:pt x="297" y="574"/>
                </a:lnTo>
                <a:lnTo>
                  <a:pt x="297" y="574"/>
                </a:lnTo>
                <a:lnTo>
                  <a:pt x="297" y="574"/>
                </a:lnTo>
                <a:lnTo>
                  <a:pt x="297" y="574"/>
                </a:lnTo>
                <a:lnTo>
                  <a:pt x="297" y="574"/>
                </a:lnTo>
                <a:lnTo>
                  <a:pt x="297" y="574"/>
                </a:lnTo>
                <a:lnTo>
                  <a:pt x="297" y="574"/>
                </a:lnTo>
                <a:lnTo>
                  <a:pt x="297" y="574"/>
                </a:lnTo>
                <a:lnTo>
                  <a:pt x="297" y="574"/>
                </a:lnTo>
                <a:lnTo>
                  <a:pt x="297" y="574"/>
                </a:lnTo>
                <a:lnTo>
                  <a:pt x="296" y="574"/>
                </a:lnTo>
                <a:lnTo>
                  <a:pt x="296" y="574"/>
                </a:lnTo>
                <a:lnTo>
                  <a:pt x="296" y="574"/>
                </a:lnTo>
                <a:lnTo>
                  <a:pt x="296" y="574"/>
                </a:lnTo>
                <a:lnTo>
                  <a:pt x="296" y="574"/>
                </a:lnTo>
                <a:lnTo>
                  <a:pt x="296" y="574"/>
                </a:lnTo>
                <a:lnTo>
                  <a:pt x="296" y="574"/>
                </a:lnTo>
                <a:lnTo>
                  <a:pt x="296" y="574"/>
                </a:lnTo>
                <a:lnTo>
                  <a:pt x="296" y="574"/>
                </a:lnTo>
                <a:lnTo>
                  <a:pt x="296" y="574"/>
                </a:lnTo>
                <a:lnTo>
                  <a:pt x="296" y="574"/>
                </a:lnTo>
                <a:lnTo>
                  <a:pt x="296" y="574"/>
                </a:lnTo>
                <a:lnTo>
                  <a:pt x="295" y="574"/>
                </a:lnTo>
                <a:lnTo>
                  <a:pt x="295" y="574"/>
                </a:lnTo>
                <a:lnTo>
                  <a:pt x="295" y="574"/>
                </a:lnTo>
                <a:lnTo>
                  <a:pt x="295" y="574"/>
                </a:lnTo>
                <a:lnTo>
                  <a:pt x="295" y="574"/>
                </a:lnTo>
                <a:lnTo>
                  <a:pt x="295" y="574"/>
                </a:lnTo>
                <a:lnTo>
                  <a:pt x="295" y="574"/>
                </a:lnTo>
                <a:lnTo>
                  <a:pt x="295" y="574"/>
                </a:lnTo>
                <a:lnTo>
                  <a:pt x="295" y="574"/>
                </a:lnTo>
                <a:lnTo>
                  <a:pt x="295" y="574"/>
                </a:lnTo>
                <a:lnTo>
                  <a:pt x="294" y="574"/>
                </a:lnTo>
                <a:lnTo>
                  <a:pt x="294" y="574"/>
                </a:lnTo>
                <a:lnTo>
                  <a:pt x="294" y="574"/>
                </a:lnTo>
                <a:lnTo>
                  <a:pt x="294" y="574"/>
                </a:lnTo>
                <a:lnTo>
                  <a:pt x="294" y="574"/>
                </a:lnTo>
                <a:lnTo>
                  <a:pt x="294" y="574"/>
                </a:lnTo>
                <a:lnTo>
                  <a:pt x="294" y="574"/>
                </a:lnTo>
                <a:lnTo>
                  <a:pt x="294" y="574"/>
                </a:lnTo>
                <a:lnTo>
                  <a:pt x="294" y="574"/>
                </a:lnTo>
                <a:lnTo>
                  <a:pt x="294" y="574"/>
                </a:lnTo>
                <a:lnTo>
                  <a:pt x="294" y="574"/>
                </a:lnTo>
                <a:lnTo>
                  <a:pt x="294" y="574"/>
                </a:lnTo>
                <a:lnTo>
                  <a:pt x="293" y="574"/>
                </a:lnTo>
                <a:lnTo>
                  <a:pt x="293" y="574"/>
                </a:lnTo>
                <a:lnTo>
                  <a:pt x="293" y="574"/>
                </a:lnTo>
                <a:lnTo>
                  <a:pt x="293" y="574"/>
                </a:lnTo>
                <a:lnTo>
                  <a:pt x="293" y="574"/>
                </a:lnTo>
                <a:lnTo>
                  <a:pt x="293" y="574"/>
                </a:lnTo>
                <a:lnTo>
                  <a:pt x="293" y="574"/>
                </a:lnTo>
                <a:lnTo>
                  <a:pt x="293" y="574"/>
                </a:lnTo>
                <a:lnTo>
                  <a:pt x="293" y="574"/>
                </a:lnTo>
                <a:lnTo>
                  <a:pt x="293" y="574"/>
                </a:lnTo>
                <a:lnTo>
                  <a:pt x="292" y="574"/>
                </a:lnTo>
                <a:lnTo>
                  <a:pt x="292" y="574"/>
                </a:lnTo>
                <a:lnTo>
                  <a:pt x="292" y="574"/>
                </a:lnTo>
                <a:lnTo>
                  <a:pt x="292" y="574"/>
                </a:lnTo>
                <a:lnTo>
                  <a:pt x="292" y="574"/>
                </a:lnTo>
                <a:lnTo>
                  <a:pt x="292" y="574"/>
                </a:lnTo>
                <a:lnTo>
                  <a:pt x="292" y="574"/>
                </a:lnTo>
                <a:lnTo>
                  <a:pt x="292" y="574"/>
                </a:lnTo>
                <a:lnTo>
                  <a:pt x="292" y="574"/>
                </a:lnTo>
                <a:lnTo>
                  <a:pt x="292" y="574"/>
                </a:lnTo>
                <a:lnTo>
                  <a:pt x="292" y="574"/>
                </a:lnTo>
                <a:lnTo>
                  <a:pt x="292" y="574"/>
                </a:lnTo>
                <a:lnTo>
                  <a:pt x="291" y="574"/>
                </a:lnTo>
                <a:lnTo>
                  <a:pt x="291" y="574"/>
                </a:lnTo>
                <a:lnTo>
                  <a:pt x="291" y="574"/>
                </a:lnTo>
                <a:lnTo>
                  <a:pt x="291" y="574"/>
                </a:lnTo>
                <a:lnTo>
                  <a:pt x="291" y="574"/>
                </a:lnTo>
                <a:lnTo>
                  <a:pt x="291" y="574"/>
                </a:lnTo>
                <a:lnTo>
                  <a:pt x="291" y="574"/>
                </a:lnTo>
                <a:lnTo>
                  <a:pt x="291" y="574"/>
                </a:lnTo>
                <a:lnTo>
                  <a:pt x="291" y="574"/>
                </a:lnTo>
                <a:lnTo>
                  <a:pt x="291" y="574"/>
                </a:lnTo>
                <a:lnTo>
                  <a:pt x="290" y="574"/>
                </a:lnTo>
                <a:lnTo>
                  <a:pt x="290" y="574"/>
                </a:lnTo>
                <a:lnTo>
                  <a:pt x="290" y="574"/>
                </a:lnTo>
                <a:lnTo>
                  <a:pt x="290" y="574"/>
                </a:lnTo>
                <a:lnTo>
                  <a:pt x="290" y="574"/>
                </a:lnTo>
                <a:lnTo>
                  <a:pt x="290" y="574"/>
                </a:lnTo>
                <a:lnTo>
                  <a:pt x="290" y="574"/>
                </a:lnTo>
                <a:lnTo>
                  <a:pt x="290" y="574"/>
                </a:lnTo>
                <a:lnTo>
                  <a:pt x="290" y="574"/>
                </a:lnTo>
                <a:lnTo>
                  <a:pt x="290" y="574"/>
                </a:lnTo>
                <a:lnTo>
                  <a:pt x="290" y="574"/>
                </a:lnTo>
                <a:lnTo>
                  <a:pt x="290" y="574"/>
                </a:lnTo>
                <a:lnTo>
                  <a:pt x="289" y="574"/>
                </a:lnTo>
                <a:lnTo>
                  <a:pt x="289" y="574"/>
                </a:lnTo>
                <a:lnTo>
                  <a:pt x="289" y="574"/>
                </a:lnTo>
                <a:lnTo>
                  <a:pt x="289" y="574"/>
                </a:lnTo>
                <a:lnTo>
                  <a:pt x="289" y="574"/>
                </a:lnTo>
                <a:lnTo>
                  <a:pt x="289" y="574"/>
                </a:lnTo>
                <a:lnTo>
                  <a:pt x="289" y="574"/>
                </a:lnTo>
                <a:lnTo>
                  <a:pt x="289" y="574"/>
                </a:lnTo>
                <a:lnTo>
                  <a:pt x="289" y="574"/>
                </a:lnTo>
                <a:lnTo>
                  <a:pt x="289" y="574"/>
                </a:lnTo>
                <a:lnTo>
                  <a:pt x="288" y="574"/>
                </a:lnTo>
                <a:lnTo>
                  <a:pt x="288" y="574"/>
                </a:lnTo>
                <a:lnTo>
                  <a:pt x="288" y="574"/>
                </a:lnTo>
                <a:lnTo>
                  <a:pt x="288" y="574"/>
                </a:lnTo>
                <a:lnTo>
                  <a:pt x="288" y="574"/>
                </a:lnTo>
                <a:lnTo>
                  <a:pt x="288" y="574"/>
                </a:lnTo>
                <a:lnTo>
                  <a:pt x="288" y="574"/>
                </a:lnTo>
                <a:lnTo>
                  <a:pt x="288" y="574"/>
                </a:lnTo>
                <a:lnTo>
                  <a:pt x="288" y="574"/>
                </a:lnTo>
                <a:lnTo>
                  <a:pt x="288" y="574"/>
                </a:lnTo>
                <a:lnTo>
                  <a:pt x="288" y="574"/>
                </a:lnTo>
                <a:lnTo>
                  <a:pt x="287" y="574"/>
                </a:lnTo>
                <a:lnTo>
                  <a:pt x="287" y="574"/>
                </a:lnTo>
                <a:lnTo>
                  <a:pt x="287" y="574"/>
                </a:lnTo>
                <a:lnTo>
                  <a:pt x="287" y="574"/>
                </a:lnTo>
                <a:lnTo>
                  <a:pt x="287" y="574"/>
                </a:lnTo>
                <a:lnTo>
                  <a:pt x="287" y="574"/>
                </a:lnTo>
                <a:lnTo>
                  <a:pt x="287" y="574"/>
                </a:lnTo>
                <a:lnTo>
                  <a:pt x="287" y="574"/>
                </a:lnTo>
                <a:lnTo>
                  <a:pt x="287" y="574"/>
                </a:lnTo>
                <a:lnTo>
                  <a:pt x="287" y="574"/>
                </a:lnTo>
                <a:lnTo>
                  <a:pt x="287" y="574"/>
                </a:lnTo>
                <a:lnTo>
                  <a:pt x="286" y="574"/>
                </a:lnTo>
                <a:lnTo>
                  <a:pt x="286" y="574"/>
                </a:lnTo>
                <a:lnTo>
                  <a:pt x="286" y="574"/>
                </a:lnTo>
                <a:lnTo>
                  <a:pt x="286" y="574"/>
                </a:lnTo>
                <a:lnTo>
                  <a:pt x="286" y="574"/>
                </a:lnTo>
                <a:lnTo>
                  <a:pt x="286" y="574"/>
                </a:lnTo>
                <a:lnTo>
                  <a:pt x="286" y="574"/>
                </a:lnTo>
                <a:lnTo>
                  <a:pt x="286" y="574"/>
                </a:lnTo>
                <a:lnTo>
                  <a:pt x="286" y="574"/>
                </a:lnTo>
                <a:lnTo>
                  <a:pt x="286" y="574"/>
                </a:lnTo>
                <a:lnTo>
                  <a:pt x="286" y="574"/>
                </a:lnTo>
                <a:lnTo>
                  <a:pt x="285" y="574"/>
                </a:lnTo>
                <a:lnTo>
                  <a:pt x="285" y="574"/>
                </a:lnTo>
                <a:lnTo>
                  <a:pt x="285" y="574"/>
                </a:lnTo>
                <a:lnTo>
                  <a:pt x="285" y="574"/>
                </a:lnTo>
                <a:lnTo>
                  <a:pt x="285" y="574"/>
                </a:lnTo>
                <a:lnTo>
                  <a:pt x="285" y="574"/>
                </a:lnTo>
                <a:lnTo>
                  <a:pt x="285" y="574"/>
                </a:lnTo>
                <a:lnTo>
                  <a:pt x="285" y="574"/>
                </a:lnTo>
                <a:lnTo>
                  <a:pt x="285" y="574"/>
                </a:lnTo>
                <a:lnTo>
                  <a:pt x="285" y="574"/>
                </a:lnTo>
                <a:lnTo>
                  <a:pt x="285" y="574"/>
                </a:lnTo>
                <a:lnTo>
                  <a:pt x="285" y="574"/>
                </a:lnTo>
                <a:lnTo>
                  <a:pt x="284" y="574"/>
                </a:lnTo>
                <a:lnTo>
                  <a:pt x="284" y="574"/>
                </a:lnTo>
                <a:lnTo>
                  <a:pt x="284" y="574"/>
                </a:lnTo>
                <a:lnTo>
                  <a:pt x="284" y="574"/>
                </a:lnTo>
                <a:lnTo>
                  <a:pt x="284" y="574"/>
                </a:lnTo>
                <a:lnTo>
                  <a:pt x="284" y="574"/>
                </a:lnTo>
                <a:lnTo>
                  <a:pt x="284" y="574"/>
                </a:lnTo>
                <a:lnTo>
                  <a:pt x="284" y="574"/>
                </a:lnTo>
                <a:lnTo>
                  <a:pt x="284" y="574"/>
                </a:lnTo>
                <a:lnTo>
                  <a:pt x="284" y="574"/>
                </a:lnTo>
                <a:lnTo>
                  <a:pt x="283" y="574"/>
                </a:lnTo>
                <a:lnTo>
                  <a:pt x="283" y="574"/>
                </a:lnTo>
                <a:lnTo>
                  <a:pt x="283" y="574"/>
                </a:lnTo>
                <a:lnTo>
                  <a:pt x="283" y="574"/>
                </a:lnTo>
                <a:lnTo>
                  <a:pt x="283" y="574"/>
                </a:lnTo>
                <a:lnTo>
                  <a:pt x="283" y="574"/>
                </a:lnTo>
                <a:lnTo>
                  <a:pt x="283" y="574"/>
                </a:lnTo>
                <a:lnTo>
                  <a:pt x="283" y="574"/>
                </a:lnTo>
                <a:lnTo>
                  <a:pt x="283" y="574"/>
                </a:lnTo>
                <a:lnTo>
                  <a:pt x="283" y="574"/>
                </a:lnTo>
                <a:lnTo>
                  <a:pt x="283" y="574"/>
                </a:lnTo>
                <a:lnTo>
                  <a:pt x="283" y="574"/>
                </a:lnTo>
                <a:lnTo>
                  <a:pt x="282" y="574"/>
                </a:lnTo>
                <a:lnTo>
                  <a:pt x="282" y="574"/>
                </a:lnTo>
                <a:lnTo>
                  <a:pt x="282" y="574"/>
                </a:lnTo>
                <a:lnTo>
                  <a:pt x="282" y="574"/>
                </a:lnTo>
                <a:lnTo>
                  <a:pt x="282" y="574"/>
                </a:lnTo>
                <a:lnTo>
                  <a:pt x="282" y="574"/>
                </a:lnTo>
                <a:lnTo>
                  <a:pt x="282" y="574"/>
                </a:lnTo>
                <a:lnTo>
                  <a:pt x="282" y="574"/>
                </a:lnTo>
                <a:lnTo>
                  <a:pt x="282" y="574"/>
                </a:lnTo>
                <a:lnTo>
                  <a:pt x="282" y="574"/>
                </a:lnTo>
                <a:lnTo>
                  <a:pt x="281" y="574"/>
                </a:lnTo>
                <a:lnTo>
                  <a:pt x="281" y="574"/>
                </a:lnTo>
                <a:lnTo>
                  <a:pt x="281" y="574"/>
                </a:lnTo>
                <a:lnTo>
                  <a:pt x="281" y="574"/>
                </a:lnTo>
                <a:lnTo>
                  <a:pt x="281" y="574"/>
                </a:lnTo>
                <a:lnTo>
                  <a:pt x="281" y="574"/>
                </a:lnTo>
                <a:lnTo>
                  <a:pt x="281" y="574"/>
                </a:lnTo>
                <a:lnTo>
                  <a:pt x="281" y="574"/>
                </a:lnTo>
                <a:lnTo>
                  <a:pt x="281" y="574"/>
                </a:lnTo>
                <a:lnTo>
                  <a:pt x="281" y="574"/>
                </a:lnTo>
                <a:lnTo>
                  <a:pt x="281" y="574"/>
                </a:lnTo>
                <a:lnTo>
                  <a:pt x="281" y="574"/>
                </a:lnTo>
                <a:lnTo>
                  <a:pt x="280" y="574"/>
                </a:lnTo>
                <a:lnTo>
                  <a:pt x="280" y="574"/>
                </a:lnTo>
                <a:lnTo>
                  <a:pt x="280" y="574"/>
                </a:lnTo>
                <a:lnTo>
                  <a:pt x="280" y="574"/>
                </a:lnTo>
                <a:lnTo>
                  <a:pt x="280" y="574"/>
                </a:lnTo>
                <a:lnTo>
                  <a:pt x="280" y="574"/>
                </a:lnTo>
                <a:lnTo>
                  <a:pt x="280" y="574"/>
                </a:lnTo>
                <a:lnTo>
                  <a:pt x="280" y="574"/>
                </a:lnTo>
                <a:lnTo>
                  <a:pt x="280" y="574"/>
                </a:lnTo>
                <a:lnTo>
                  <a:pt x="280" y="574"/>
                </a:lnTo>
                <a:lnTo>
                  <a:pt x="279" y="574"/>
                </a:lnTo>
                <a:lnTo>
                  <a:pt x="279" y="574"/>
                </a:lnTo>
                <a:lnTo>
                  <a:pt x="279" y="574"/>
                </a:lnTo>
                <a:lnTo>
                  <a:pt x="279" y="574"/>
                </a:lnTo>
                <a:lnTo>
                  <a:pt x="279" y="574"/>
                </a:lnTo>
                <a:lnTo>
                  <a:pt x="279" y="574"/>
                </a:lnTo>
                <a:lnTo>
                  <a:pt x="279" y="574"/>
                </a:lnTo>
                <a:lnTo>
                  <a:pt x="279" y="574"/>
                </a:lnTo>
                <a:lnTo>
                  <a:pt x="279" y="574"/>
                </a:lnTo>
                <a:lnTo>
                  <a:pt x="279" y="574"/>
                </a:lnTo>
                <a:lnTo>
                  <a:pt x="279" y="574"/>
                </a:lnTo>
                <a:lnTo>
                  <a:pt x="278" y="574"/>
                </a:lnTo>
                <a:lnTo>
                  <a:pt x="278" y="574"/>
                </a:lnTo>
                <a:lnTo>
                  <a:pt x="278" y="574"/>
                </a:lnTo>
                <a:lnTo>
                  <a:pt x="278" y="574"/>
                </a:lnTo>
                <a:lnTo>
                  <a:pt x="278" y="574"/>
                </a:lnTo>
                <a:lnTo>
                  <a:pt x="278" y="574"/>
                </a:lnTo>
                <a:lnTo>
                  <a:pt x="278" y="574"/>
                </a:lnTo>
                <a:lnTo>
                  <a:pt x="278" y="574"/>
                </a:lnTo>
                <a:lnTo>
                  <a:pt x="278" y="574"/>
                </a:lnTo>
                <a:lnTo>
                  <a:pt x="278" y="574"/>
                </a:lnTo>
                <a:lnTo>
                  <a:pt x="278" y="574"/>
                </a:lnTo>
                <a:lnTo>
                  <a:pt x="277" y="574"/>
                </a:lnTo>
                <a:lnTo>
                  <a:pt x="277" y="574"/>
                </a:lnTo>
                <a:lnTo>
                  <a:pt x="277" y="574"/>
                </a:lnTo>
                <a:lnTo>
                  <a:pt x="277" y="574"/>
                </a:lnTo>
                <a:lnTo>
                  <a:pt x="277" y="574"/>
                </a:lnTo>
                <a:lnTo>
                  <a:pt x="277" y="574"/>
                </a:lnTo>
                <a:lnTo>
                  <a:pt x="277" y="574"/>
                </a:lnTo>
                <a:lnTo>
                  <a:pt x="277" y="574"/>
                </a:lnTo>
                <a:lnTo>
                  <a:pt x="277" y="574"/>
                </a:lnTo>
                <a:lnTo>
                  <a:pt x="277" y="574"/>
                </a:lnTo>
                <a:lnTo>
                  <a:pt x="277" y="574"/>
                </a:lnTo>
                <a:lnTo>
                  <a:pt x="276" y="574"/>
                </a:lnTo>
                <a:lnTo>
                  <a:pt x="276" y="574"/>
                </a:lnTo>
                <a:lnTo>
                  <a:pt x="276" y="574"/>
                </a:lnTo>
                <a:lnTo>
                  <a:pt x="276" y="574"/>
                </a:lnTo>
                <a:lnTo>
                  <a:pt x="276" y="574"/>
                </a:lnTo>
                <a:lnTo>
                  <a:pt x="276" y="574"/>
                </a:lnTo>
                <a:lnTo>
                  <a:pt x="276" y="574"/>
                </a:lnTo>
                <a:lnTo>
                  <a:pt x="276" y="574"/>
                </a:lnTo>
                <a:lnTo>
                  <a:pt x="276" y="574"/>
                </a:lnTo>
                <a:lnTo>
                  <a:pt x="276" y="574"/>
                </a:lnTo>
                <a:lnTo>
                  <a:pt x="276" y="574"/>
                </a:lnTo>
                <a:lnTo>
                  <a:pt x="275" y="574"/>
                </a:lnTo>
                <a:lnTo>
                  <a:pt x="275" y="574"/>
                </a:lnTo>
                <a:lnTo>
                  <a:pt x="275" y="574"/>
                </a:lnTo>
                <a:lnTo>
                  <a:pt x="275" y="574"/>
                </a:lnTo>
                <a:lnTo>
                  <a:pt x="275" y="574"/>
                </a:lnTo>
                <a:lnTo>
                  <a:pt x="275" y="574"/>
                </a:lnTo>
                <a:lnTo>
                  <a:pt x="275" y="574"/>
                </a:lnTo>
                <a:lnTo>
                  <a:pt x="275" y="574"/>
                </a:lnTo>
                <a:lnTo>
                  <a:pt x="275" y="574"/>
                </a:lnTo>
                <a:lnTo>
                  <a:pt x="275" y="574"/>
                </a:lnTo>
                <a:lnTo>
                  <a:pt x="275" y="574"/>
                </a:lnTo>
                <a:lnTo>
                  <a:pt x="274" y="574"/>
                </a:lnTo>
                <a:lnTo>
                  <a:pt x="274" y="574"/>
                </a:lnTo>
                <a:lnTo>
                  <a:pt x="274" y="574"/>
                </a:lnTo>
                <a:lnTo>
                  <a:pt x="274" y="574"/>
                </a:lnTo>
                <a:lnTo>
                  <a:pt x="274" y="574"/>
                </a:lnTo>
                <a:lnTo>
                  <a:pt x="274" y="574"/>
                </a:lnTo>
                <a:lnTo>
                  <a:pt x="274" y="574"/>
                </a:lnTo>
                <a:lnTo>
                  <a:pt x="274" y="574"/>
                </a:lnTo>
                <a:lnTo>
                  <a:pt x="274" y="574"/>
                </a:lnTo>
                <a:lnTo>
                  <a:pt x="274" y="574"/>
                </a:lnTo>
                <a:lnTo>
                  <a:pt x="274" y="574"/>
                </a:lnTo>
                <a:lnTo>
                  <a:pt x="273" y="574"/>
                </a:lnTo>
                <a:lnTo>
                  <a:pt x="273" y="574"/>
                </a:lnTo>
                <a:lnTo>
                  <a:pt x="273" y="574"/>
                </a:lnTo>
                <a:lnTo>
                  <a:pt x="273" y="574"/>
                </a:lnTo>
                <a:lnTo>
                  <a:pt x="273" y="574"/>
                </a:lnTo>
                <a:lnTo>
                  <a:pt x="273" y="574"/>
                </a:lnTo>
                <a:lnTo>
                  <a:pt x="273" y="574"/>
                </a:lnTo>
                <a:lnTo>
                  <a:pt x="273" y="574"/>
                </a:lnTo>
                <a:lnTo>
                  <a:pt x="273" y="574"/>
                </a:lnTo>
                <a:lnTo>
                  <a:pt x="273" y="574"/>
                </a:lnTo>
                <a:lnTo>
                  <a:pt x="273" y="574"/>
                </a:lnTo>
                <a:lnTo>
                  <a:pt x="272" y="574"/>
                </a:lnTo>
                <a:lnTo>
                  <a:pt x="272" y="574"/>
                </a:lnTo>
                <a:lnTo>
                  <a:pt x="272" y="574"/>
                </a:lnTo>
                <a:lnTo>
                  <a:pt x="272" y="574"/>
                </a:lnTo>
                <a:lnTo>
                  <a:pt x="272" y="574"/>
                </a:lnTo>
                <a:lnTo>
                  <a:pt x="272" y="574"/>
                </a:lnTo>
                <a:lnTo>
                  <a:pt x="272" y="574"/>
                </a:lnTo>
                <a:lnTo>
                  <a:pt x="272" y="574"/>
                </a:lnTo>
                <a:lnTo>
                  <a:pt x="272" y="574"/>
                </a:lnTo>
                <a:lnTo>
                  <a:pt x="272" y="574"/>
                </a:lnTo>
                <a:lnTo>
                  <a:pt x="272" y="574"/>
                </a:lnTo>
                <a:lnTo>
                  <a:pt x="271" y="574"/>
                </a:lnTo>
                <a:lnTo>
                  <a:pt x="271" y="574"/>
                </a:lnTo>
                <a:lnTo>
                  <a:pt x="271" y="574"/>
                </a:lnTo>
                <a:lnTo>
                  <a:pt x="271" y="574"/>
                </a:lnTo>
                <a:lnTo>
                  <a:pt x="271" y="574"/>
                </a:lnTo>
                <a:lnTo>
                  <a:pt x="271" y="574"/>
                </a:lnTo>
                <a:lnTo>
                  <a:pt x="271" y="574"/>
                </a:lnTo>
                <a:lnTo>
                  <a:pt x="271" y="574"/>
                </a:lnTo>
                <a:lnTo>
                  <a:pt x="271" y="574"/>
                </a:lnTo>
                <a:lnTo>
                  <a:pt x="271" y="574"/>
                </a:lnTo>
                <a:lnTo>
                  <a:pt x="271" y="574"/>
                </a:lnTo>
                <a:lnTo>
                  <a:pt x="270" y="574"/>
                </a:lnTo>
                <a:lnTo>
                  <a:pt x="270" y="574"/>
                </a:lnTo>
                <a:lnTo>
                  <a:pt x="270" y="574"/>
                </a:lnTo>
                <a:lnTo>
                  <a:pt x="270" y="574"/>
                </a:lnTo>
                <a:lnTo>
                  <a:pt x="270" y="574"/>
                </a:lnTo>
                <a:lnTo>
                  <a:pt x="270" y="574"/>
                </a:lnTo>
                <a:lnTo>
                  <a:pt x="270" y="574"/>
                </a:lnTo>
                <a:lnTo>
                  <a:pt x="270" y="574"/>
                </a:lnTo>
                <a:lnTo>
                  <a:pt x="270" y="574"/>
                </a:lnTo>
                <a:lnTo>
                  <a:pt x="270" y="574"/>
                </a:lnTo>
                <a:lnTo>
                  <a:pt x="270" y="574"/>
                </a:lnTo>
                <a:lnTo>
                  <a:pt x="270" y="574"/>
                </a:lnTo>
                <a:lnTo>
                  <a:pt x="269" y="574"/>
                </a:lnTo>
                <a:lnTo>
                  <a:pt x="269" y="574"/>
                </a:lnTo>
                <a:lnTo>
                  <a:pt x="269" y="574"/>
                </a:lnTo>
                <a:lnTo>
                  <a:pt x="269" y="574"/>
                </a:lnTo>
                <a:lnTo>
                  <a:pt x="269" y="574"/>
                </a:lnTo>
                <a:lnTo>
                  <a:pt x="269" y="574"/>
                </a:lnTo>
                <a:lnTo>
                  <a:pt x="269" y="574"/>
                </a:lnTo>
                <a:lnTo>
                  <a:pt x="269" y="574"/>
                </a:lnTo>
                <a:lnTo>
                  <a:pt x="269" y="574"/>
                </a:lnTo>
                <a:lnTo>
                  <a:pt x="269" y="574"/>
                </a:lnTo>
                <a:lnTo>
                  <a:pt x="268" y="574"/>
                </a:lnTo>
                <a:lnTo>
                  <a:pt x="268" y="574"/>
                </a:lnTo>
                <a:lnTo>
                  <a:pt x="268" y="574"/>
                </a:lnTo>
                <a:lnTo>
                  <a:pt x="268" y="574"/>
                </a:lnTo>
                <a:lnTo>
                  <a:pt x="268" y="574"/>
                </a:lnTo>
                <a:lnTo>
                  <a:pt x="268" y="574"/>
                </a:lnTo>
                <a:lnTo>
                  <a:pt x="268" y="574"/>
                </a:lnTo>
                <a:lnTo>
                  <a:pt x="268" y="574"/>
                </a:lnTo>
                <a:lnTo>
                  <a:pt x="268" y="574"/>
                </a:lnTo>
                <a:lnTo>
                  <a:pt x="268" y="574"/>
                </a:lnTo>
                <a:lnTo>
                  <a:pt x="268" y="574"/>
                </a:lnTo>
                <a:lnTo>
                  <a:pt x="267" y="574"/>
                </a:lnTo>
                <a:lnTo>
                  <a:pt x="267" y="574"/>
                </a:lnTo>
                <a:lnTo>
                  <a:pt x="267" y="574"/>
                </a:lnTo>
                <a:lnTo>
                  <a:pt x="267" y="574"/>
                </a:lnTo>
                <a:lnTo>
                  <a:pt x="267" y="574"/>
                </a:lnTo>
                <a:lnTo>
                  <a:pt x="267" y="574"/>
                </a:lnTo>
                <a:lnTo>
                  <a:pt x="267" y="574"/>
                </a:lnTo>
                <a:lnTo>
                  <a:pt x="267" y="574"/>
                </a:lnTo>
                <a:lnTo>
                  <a:pt x="267" y="574"/>
                </a:lnTo>
                <a:lnTo>
                  <a:pt x="267" y="574"/>
                </a:lnTo>
                <a:lnTo>
                  <a:pt x="267" y="574"/>
                </a:lnTo>
                <a:lnTo>
                  <a:pt x="266" y="574"/>
                </a:lnTo>
                <a:lnTo>
                  <a:pt x="266" y="574"/>
                </a:lnTo>
                <a:lnTo>
                  <a:pt x="266" y="574"/>
                </a:lnTo>
                <a:lnTo>
                  <a:pt x="266" y="574"/>
                </a:lnTo>
                <a:lnTo>
                  <a:pt x="266" y="574"/>
                </a:lnTo>
                <a:lnTo>
                  <a:pt x="266" y="574"/>
                </a:lnTo>
                <a:lnTo>
                  <a:pt x="266" y="574"/>
                </a:lnTo>
                <a:lnTo>
                  <a:pt x="266" y="574"/>
                </a:lnTo>
                <a:lnTo>
                  <a:pt x="266" y="574"/>
                </a:lnTo>
                <a:lnTo>
                  <a:pt x="266" y="574"/>
                </a:lnTo>
                <a:lnTo>
                  <a:pt x="266" y="574"/>
                </a:lnTo>
                <a:lnTo>
                  <a:pt x="265" y="574"/>
                </a:lnTo>
                <a:lnTo>
                  <a:pt x="265" y="574"/>
                </a:lnTo>
                <a:lnTo>
                  <a:pt x="265" y="574"/>
                </a:lnTo>
                <a:lnTo>
                  <a:pt x="265" y="574"/>
                </a:lnTo>
                <a:lnTo>
                  <a:pt x="265" y="574"/>
                </a:lnTo>
                <a:lnTo>
                  <a:pt x="265" y="574"/>
                </a:lnTo>
                <a:lnTo>
                  <a:pt x="265" y="574"/>
                </a:lnTo>
                <a:lnTo>
                  <a:pt x="265" y="574"/>
                </a:lnTo>
                <a:lnTo>
                  <a:pt x="265" y="574"/>
                </a:lnTo>
                <a:lnTo>
                  <a:pt x="265" y="574"/>
                </a:lnTo>
                <a:lnTo>
                  <a:pt x="265" y="574"/>
                </a:lnTo>
                <a:lnTo>
                  <a:pt x="264" y="574"/>
                </a:lnTo>
                <a:lnTo>
                  <a:pt x="264" y="574"/>
                </a:lnTo>
                <a:lnTo>
                  <a:pt x="264" y="574"/>
                </a:lnTo>
                <a:lnTo>
                  <a:pt x="264" y="574"/>
                </a:lnTo>
                <a:lnTo>
                  <a:pt x="264" y="574"/>
                </a:lnTo>
                <a:lnTo>
                  <a:pt x="264" y="574"/>
                </a:lnTo>
                <a:lnTo>
                  <a:pt x="264" y="574"/>
                </a:lnTo>
                <a:lnTo>
                  <a:pt x="264" y="574"/>
                </a:lnTo>
                <a:lnTo>
                  <a:pt x="264" y="574"/>
                </a:lnTo>
                <a:lnTo>
                  <a:pt x="264" y="574"/>
                </a:lnTo>
                <a:lnTo>
                  <a:pt x="264" y="574"/>
                </a:lnTo>
                <a:lnTo>
                  <a:pt x="263" y="574"/>
                </a:lnTo>
                <a:lnTo>
                  <a:pt x="263" y="574"/>
                </a:lnTo>
                <a:lnTo>
                  <a:pt x="263" y="574"/>
                </a:lnTo>
                <a:lnTo>
                  <a:pt x="263" y="574"/>
                </a:lnTo>
                <a:lnTo>
                  <a:pt x="263" y="574"/>
                </a:lnTo>
                <a:lnTo>
                  <a:pt x="263" y="574"/>
                </a:lnTo>
                <a:lnTo>
                  <a:pt x="263" y="574"/>
                </a:lnTo>
                <a:lnTo>
                  <a:pt x="263" y="574"/>
                </a:lnTo>
                <a:lnTo>
                  <a:pt x="263" y="574"/>
                </a:lnTo>
                <a:lnTo>
                  <a:pt x="263" y="574"/>
                </a:lnTo>
                <a:lnTo>
                  <a:pt x="263" y="574"/>
                </a:lnTo>
                <a:lnTo>
                  <a:pt x="262" y="574"/>
                </a:lnTo>
                <a:lnTo>
                  <a:pt x="262" y="574"/>
                </a:lnTo>
                <a:lnTo>
                  <a:pt x="262" y="574"/>
                </a:lnTo>
                <a:lnTo>
                  <a:pt x="262" y="574"/>
                </a:lnTo>
                <a:lnTo>
                  <a:pt x="262" y="574"/>
                </a:lnTo>
                <a:lnTo>
                  <a:pt x="262" y="574"/>
                </a:lnTo>
                <a:lnTo>
                  <a:pt x="262" y="574"/>
                </a:lnTo>
                <a:lnTo>
                  <a:pt x="262" y="574"/>
                </a:lnTo>
                <a:lnTo>
                  <a:pt x="262" y="574"/>
                </a:lnTo>
                <a:lnTo>
                  <a:pt x="262" y="574"/>
                </a:lnTo>
                <a:lnTo>
                  <a:pt x="262" y="574"/>
                </a:lnTo>
                <a:lnTo>
                  <a:pt x="261" y="574"/>
                </a:lnTo>
                <a:lnTo>
                  <a:pt x="261" y="574"/>
                </a:lnTo>
                <a:lnTo>
                  <a:pt x="261" y="574"/>
                </a:lnTo>
                <a:lnTo>
                  <a:pt x="261" y="574"/>
                </a:lnTo>
                <a:lnTo>
                  <a:pt x="261" y="574"/>
                </a:lnTo>
                <a:lnTo>
                  <a:pt x="261" y="574"/>
                </a:lnTo>
                <a:lnTo>
                  <a:pt x="261" y="574"/>
                </a:lnTo>
                <a:lnTo>
                  <a:pt x="261" y="574"/>
                </a:lnTo>
                <a:lnTo>
                  <a:pt x="261" y="574"/>
                </a:lnTo>
                <a:lnTo>
                  <a:pt x="261" y="574"/>
                </a:lnTo>
                <a:lnTo>
                  <a:pt x="260" y="574"/>
                </a:lnTo>
                <a:lnTo>
                  <a:pt x="260" y="574"/>
                </a:lnTo>
                <a:lnTo>
                  <a:pt x="260" y="574"/>
                </a:lnTo>
                <a:lnTo>
                  <a:pt x="260" y="574"/>
                </a:lnTo>
                <a:lnTo>
                  <a:pt x="260" y="574"/>
                </a:lnTo>
                <a:lnTo>
                  <a:pt x="260" y="574"/>
                </a:lnTo>
                <a:lnTo>
                  <a:pt x="260" y="574"/>
                </a:lnTo>
                <a:lnTo>
                  <a:pt x="260" y="574"/>
                </a:lnTo>
                <a:lnTo>
                  <a:pt x="260" y="574"/>
                </a:lnTo>
                <a:lnTo>
                  <a:pt x="260" y="574"/>
                </a:lnTo>
                <a:lnTo>
                  <a:pt x="260" y="574"/>
                </a:lnTo>
                <a:lnTo>
                  <a:pt x="260" y="574"/>
                </a:lnTo>
                <a:lnTo>
                  <a:pt x="259" y="574"/>
                </a:lnTo>
                <a:lnTo>
                  <a:pt x="259" y="574"/>
                </a:lnTo>
                <a:lnTo>
                  <a:pt x="259" y="574"/>
                </a:lnTo>
                <a:lnTo>
                  <a:pt x="259" y="574"/>
                </a:lnTo>
                <a:lnTo>
                  <a:pt x="259" y="574"/>
                </a:lnTo>
                <a:lnTo>
                  <a:pt x="259" y="574"/>
                </a:lnTo>
                <a:lnTo>
                  <a:pt x="259" y="574"/>
                </a:lnTo>
                <a:lnTo>
                  <a:pt x="259" y="574"/>
                </a:lnTo>
                <a:lnTo>
                  <a:pt x="259" y="574"/>
                </a:lnTo>
                <a:lnTo>
                  <a:pt x="259" y="574"/>
                </a:lnTo>
                <a:lnTo>
                  <a:pt x="258" y="574"/>
                </a:lnTo>
                <a:lnTo>
                  <a:pt x="258" y="574"/>
                </a:lnTo>
                <a:lnTo>
                  <a:pt x="258" y="574"/>
                </a:lnTo>
                <a:lnTo>
                  <a:pt x="258" y="574"/>
                </a:lnTo>
                <a:lnTo>
                  <a:pt x="258" y="574"/>
                </a:lnTo>
                <a:lnTo>
                  <a:pt x="258" y="574"/>
                </a:lnTo>
                <a:lnTo>
                  <a:pt x="258" y="574"/>
                </a:lnTo>
                <a:lnTo>
                  <a:pt x="258" y="574"/>
                </a:lnTo>
                <a:lnTo>
                  <a:pt x="258" y="574"/>
                </a:lnTo>
                <a:lnTo>
                  <a:pt x="258" y="574"/>
                </a:lnTo>
                <a:lnTo>
                  <a:pt x="258" y="574"/>
                </a:lnTo>
                <a:lnTo>
                  <a:pt x="258" y="574"/>
                </a:lnTo>
                <a:lnTo>
                  <a:pt x="257" y="574"/>
                </a:lnTo>
                <a:lnTo>
                  <a:pt x="257" y="574"/>
                </a:lnTo>
                <a:lnTo>
                  <a:pt x="257" y="574"/>
                </a:lnTo>
                <a:lnTo>
                  <a:pt x="257" y="574"/>
                </a:lnTo>
                <a:lnTo>
                  <a:pt x="257" y="574"/>
                </a:lnTo>
                <a:lnTo>
                  <a:pt x="257" y="574"/>
                </a:lnTo>
                <a:lnTo>
                  <a:pt x="257" y="574"/>
                </a:lnTo>
                <a:lnTo>
                  <a:pt x="257" y="574"/>
                </a:lnTo>
                <a:lnTo>
                  <a:pt x="257" y="574"/>
                </a:lnTo>
                <a:lnTo>
                  <a:pt x="257" y="574"/>
                </a:lnTo>
                <a:lnTo>
                  <a:pt x="257" y="574"/>
                </a:lnTo>
                <a:lnTo>
                  <a:pt x="256" y="574"/>
                </a:lnTo>
                <a:lnTo>
                  <a:pt x="256" y="574"/>
                </a:lnTo>
                <a:lnTo>
                  <a:pt x="256" y="574"/>
                </a:lnTo>
                <a:lnTo>
                  <a:pt x="256" y="574"/>
                </a:lnTo>
                <a:lnTo>
                  <a:pt x="256" y="574"/>
                </a:lnTo>
                <a:lnTo>
                  <a:pt x="256" y="574"/>
                </a:lnTo>
                <a:lnTo>
                  <a:pt x="256" y="574"/>
                </a:lnTo>
                <a:lnTo>
                  <a:pt x="256" y="574"/>
                </a:lnTo>
                <a:lnTo>
                  <a:pt x="256" y="574"/>
                </a:lnTo>
                <a:lnTo>
                  <a:pt x="256" y="574"/>
                </a:lnTo>
                <a:lnTo>
                  <a:pt x="256" y="574"/>
                </a:lnTo>
                <a:lnTo>
                  <a:pt x="255" y="574"/>
                </a:lnTo>
                <a:lnTo>
                  <a:pt x="255" y="574"/>
                </a:lnTo>
                <a:lnTo>
                  <a:pt x="255" y="574"/>
                </a:lnTo>
                <a:lnTo>
                  <a:pt x="255" y="574"/>
                </a:lnTo>
                <a:lnTo>
                  <a:pt x="255" y="574"/>
                </a:lnTo>
                <a:lnTo>
                  <a:pt x="255" y="574"/>
                </a:lnTo>
                <a:lnTo>
                  <a:pt x="255" y="574"/>
                </a:lnTo>
                <a:lnTo>
                  <a:pt x="255" y="574"/>
                </a:lnTo>
                <a:lnTo>
                  <a:pt x="255" y="574"/>
                </a:lnTo>
                <a:lnTo>
                  <a:pt x="255" y="574"/>
                </a:lnTo>
                <a:lnTo>
                  <a:pt x="255" y="574"/>
                </a:lnTo>
                <a:lnTo>
                  <a:pt x="254" y="574"/>
                </a:lnTo>
                <a:lnTo>
                  <a:pt x="254" y="574"/>
                </a:lnTo>
                <a:lnTo>
                  <a:pt x="254" y="574"/>
                </a:lnTo>
                <a:lnTo>
                  <a:pt x="254" y="574"/>
                </a:lnTo>
                <a:lnTo>
                  <a:pt x="254" y="574"/>
                </a:lnTo>
                <a:lnTo>
                  <a:pt x="254" y="574"/>
                </a:lnTo>
                <a:lnTo>
                  <a:pt x="254" y="574"/>
                </a:lnTo>
                <a:lnTo>
                  <a:pt x="254" y="574"/>
                </a:lnTo>
                <a:lnTo>
                  <a:pt x="254" y="574"/>
                </a:lnTo>
                <a:lnTo>
                  <a:pt x="254" y="574"/>
                </a:lnTo>
                <a:lnTo>
                  <a:pt x="254" y="574"/>
                </a:lnTo>
                <a:lnTo>
                  <a:pt x="253" y="574"/>
                </a:lnTo>
                <a:lnTo>
                  <a:pt x="253" y="574"/>
                </a:lnTo>
                <a:lnTo>
                  <a:pt x="253" y="574"/>
                </a:lnTo>
                <a:lnTo>
                  <a:pt x="253" y="574"/>
                </a:lnTo>
                <a:lnTo>
                  <a:pt x="253" y="574"/>
                </a:lnTo>
                <a:lnTo>
                  <a:pt x="253" y="574"/>
                </a:lnTo>
                <a:lnTo>
                  <a:pt x="253" y="574"/>
                </a:lnTo>
                <a:lnTo>
                  <a:pt x="253" y="574"/>
                </a:lnTo>
                <a:lnTo>
                  <a:pt x="253" y="574"/>
                </a:lnTo>
                <a:lnTo>
                  <a:pt x="253" y="574"/>
                </a:lnTo>
                <a:lnTo>
                  <a:pt x="253" y="574"/>
                </a:lnTo>
                <a:lnTo>
                  <a:pt x="252" y="574"/>
                </a:lnTo>
                <a:lnTo>
                  <a:pt x="252" y="574"/>
                </a:lnTo>
                <a:lnTo>
                  <a:pt x="252" y="574"/>
                </a:lnTo>
                <a:lnTo>
                  <a:pt x="252" y="574"/>
                </a:lnTo>
                <a:lnTo>
                  <a:pt x="252" y="574"/>
                </a:lnTo>
                <a:lnTo>
                  <a:pt x="252" y="574"/>
                </a:lnTo>
                <a:lnTo>
                  <a:pt x="252" y="574"/>
                </a:lnTo>
                <a:lnTo>
                  <a:pt x="252" y="574"/>
                </a:lnTo>
                <a:lnTo>
                  <a:pt x="252" y="574"/>
                </a:lnTo>
                <a:lnTo>
                  <a:pt x="252" y="574"/>
                </a:lnTo>
                <a:lnTo>
                  <a:pt x="252" y="574"/>
                </a:lnTo>
                <a:lnTo>
                  <a:pt x="251" y="574"/>
                </a:lnTo>
                <a:lnTo>
                  <a:pt x="251" y="574"/>
                </a:lnTo>
                <a:lnTo>
                  <a:pt x="251" y="574"/>
                </a:lnTo>
                <a:lnTo>
                  <a:pt x="251" y="574"/>
                </a:lnTo>
                <a:lnTo>
                  <a:pt x="251" y="574"/>
                </a:lnTo>
                <a:lnTo>
                  <a:pt x="251" y="574"/>
                </a:lnTo>
                <a:lnTo>
                  <a:pt x="251" y="574"/>
                </a:lnTo>
                <a:lnTo>
                  <a:pt x="251" y="574"/>
                </a:lnTo>
                <a:lnTo>
                  <a:pt x="251" y="574"/>
                </a:lnTo>
                <a:lnTo>
                  <a:pt x="251" y="574"/>
                </a:lnTo>
                <a:lnTo>
                  <a:pt x="251" y="574"/>
                </a:lnTo>
                <a:lnTo>
                  <a:pt x="250" y="574"/>
                </a:lnTo>
                <a:lnTo>
                  <a:pt x="250" y="574"/>
                </a:lnTo>
                <a:lnTo>
                  <a:pt x="250" y="574"/>
                </a:lnTo>
                <a:lnTo>
                  <a:pt x="250" y="574"/>
                </a:lnTo>
                <a:lnTo>
                  <a:pt x="250" y="574"/>
                </a:lnTo>
                <a:lnTo>
                  <a:pt x="250" y="574"/>
                </a:lnTo>
                <a:lnTo>
                  <a:pt x="250" y="574"/>
                </a:lnTo>
                <a:lnTo>
                  <a:pt x="250" y="574"/>
                </a:lnTo>
                <a:lnTo>
                  <a:pt x="250" y="574"/>
                </a:lnTo>
                <a:lnTo>
                  <a:pt x="250" y="574"/>
                </a:lnTo>
                <a:lnTo>
                  <a:pt x="249" y="574"/>
                </a:lnTo>
                <a:lnTo>
                  <a:pt x="249" y="574"/>
                </a:lnTo>
                <a:lnTo>
                  <a:pt x="249" y="574"/>
                </a:lnTo>
                <a:lnTo>
                  <a:pt x="249" y="574"/>
                </a:lnTo>
                <a:lnTo>
                  <a:pt x="249" y="574"/>
                </a:lnTo>
                <a:lnTo>
                  <a:pt x="249" y="574"/>
                </a:lnTo>
                <a:lnTo>
                  <a:pt x="249" y="574"/>
                </a:lnTo>
                <a:lnTo>
                  <a:pt x="249" y="574"/>
                </a:lnTo>
                <a:lnTo>
                  <a:pt x="249" y="574"/>
                </a:lnTo>
                <a:lnTo>
                  <a:pt x="249" y="574"/>
                </a:lnTo>
                <a:lnTo>
                  <a:pt x="249" y="574"/>
                </a:lnTo>
                <a:lnTo>
                  <a:pt x="249" y="574"/>
                </a:lnTo>
                <a:lnTo>
                  <a:pt x="248" y="574"/>
                </a:lnTo>
                <a:lnTo>
                  <a:pt x="248" y="574"/>
                </a:lnTo>
                <a:lnTo>
                  <a:pt x="248" y="574"/>
                </a:lnTo>
                <a:lnTo>
                  <a:pt x="248" y="574"/>
                </a:lnTo>
                <a:lnTo>
                  <a:pt x="248" y="574"/>
                </a:lnTo>
                <a:lnTo>
                  <a:pt x="248" y="574"/>
                </a:lnTo>
                <a:lnTo>
                  <a:pt x="248" y="574"/>
                </a:lnTo>
                <a:lnTo>
                  <a:pt x="248" y="574"/>
                </a:lnTo>
                <a:lnTo>
                  <a:pt x="248" y="574"/>
                </a:lnTo>
                <a:lnTo>
                  <a:pt x="248" y="574"/>
                </a:lnTo>
                <a:lnTo>
                  <a:pt x="247" y="574"/>
                </a:lnTo>
                <a:lnTo>
                  <a:pt x="247" y="574"/>
                </a:lnTo>
                <a:lnTo>
                  <a:pt x="247" y="574"/>
                </a:lnTo>
                <a:lnTo>
                  <a:pt x="247" y="574"/>
                </a:lnTo>
                <a:lnTo>
                  <a:pt x="247" y="574"/>
                </a:lnTo>
                <a:lnTo>
                  <a:pt x="247" y="574"/>
                </a:lnTo>
                <a:lnTo>
                  <a:pt x="247" y="574"/>
                </a:lnTo>
                <a:lnTo>
                  <a:pt x="247" y="574"/>
                </a:lnTo>
                <a:lnTo>
                  <a:pt x="247" y="574"/>
                </a:lnTo>
                <a:lnTo>
                  <a:pt x="247" y="574"/>
                </a:lnTo>
                <a:lnTo>
                  <a:pt x="247" y="574"/>
                </a:lnTo>
                <a:lnTo>
                  <a:pt x="247" y="574"/>
                </a:lnTo>
                <a:lnTo>
                  <a:pt x="246" y="574"/>
                </a:lnTo>
                <a:lnTo>
                  <a:pt x="246" y="574"/>
                </a:lnTo>
                <a:lnTo>
                  <a:pt x="246" y="574"/>
                </a:lnTo>
                <a:lnTo>
                  <a:pt x="246" y="574"/>
                </a:lnTo>
                <a:lnTo>
                  <a:pt x="246" y="574"/>
                </a:lnTo>
                <a:lnTo>
                  <a:pt x="246" y="574"/>
                </a:lnTo>
                <a:lnTo>
                  <a:pt x="246" y="574"/>
                </a:lnTo>
                <a:lnTo>
                  <a:pt x="246" y="574"/>
                </a:lnTo>
                <a:lnTo>
                  <a:pt x="246" y="574"/>
                </a:lnTo>
                <a:lnTo>
                  <a:pt x="246" y="574"/>
                </a:lnTo>
                <a:lnTo>
                  <a:pt x="245" y="574"/>
                </a:lnTo>
                <a:lnTo>
                  <a:pt x="245" y="574"/>
                </a:lnTo>
                <a:lnTo>
                  <a:pt x="245" y="574"/>
                </a:lnTo>
                <a:lnTo>
                  <a:pt x="245" y="574"/>
                </a:lnTo>
                <a:lnTo>
                  <a:pt x="245" y="574"/>
                </a:lnTo>
                <a:lnTo>
                  <a:pt x="245" y="574"/>
                </a:lnTo>
                <a:lnTo>
                  <a:pt x="245" y="574"/>
                </a:lnTo>
                <a:lnTo>
                  <a:pt x="245" y="574"/>
                </a:lnTo>
                <a:lnTo>
                  <a:pt x="245" y="574"/>
                </a:lnTo>
                <a:lnTo>
                  <a:pt x="245" y="574"/>
                </a:lnTo>
                <a:lnTo>
                  <a:pt x="245" y="574"/>
                </a:lnTo>
                <a:lnTo>
                  <a:pt x="245" y="574"/>
                </a:lnTo>
                <a:lnTo>
                  <a:pt x="244" y="574"/>
                </a:lnTo>
                <a:lnTo>
                  <a:pt x="244" y="574"/>
                </a:lnTo>
                <a:lnTo>
                  <a:pt x="244" y="574"/>
                </a:lnTo>
                <a:lnTo>
                  <a:pt x="244" y="574"/>
                </a:lnTo>
                <a:lnTo>
                  <a:pt x="244" y="574"/>
                </a:lnTo>
                <a:lnTo>
                  <a:pt x="244" y="574"/>
                </a:lnTo>
                <a:lnTo>
                  <a:pt x="244" y="574"/>
                </a:lnTo>
                <a:lnTo>
                  <a:pt x="244" y="574"/>
                </a:lnTo>
                <a:lnTo>
                  <a:pt x="244" y="574"/>
                </a:lnTo>
                <a:lnTo>
                  <a:pt x="244" y="574"/>
                </a:lnTo>
                <a:lnTo>
                  <a:pt x="243" y="574"/>
                </a:lnTo>
                <a:lnTo>
                  <a:pt x="243" y="574"/>
                </a:lnTo>
                <a:lnTo>
                  <a:pt x="243" y="574"/>
                </a:lnTo>
                <a:lnTo>
                  <a:pt x="243" y="574"/>
                </a:lnTo>
                <a:lnTo>
                  <a:pt x="243" y="574"/>
                </a:lnTo>
                <a:lnTo>
                  <a:pt x="243" y="574"/>
                </a:lnTo>
                <a:lnTo>
                  <a:pt x="243" y="574"/>
                </a:lnTo>
                <a:lnTo>
                  <a:pt x="243" y="574"/>
                </a:lnTo>
                <a:lnTo>
                  <a:pt x="243" y="574"/>
                </a:lnTo>
                <a:lnTo>
                  <a:pt x="243" y="574"/>
                </a:lnTo>
                <a:lnTo>
                  <a:pt x="243" y="574"/>
                </a:lnTo>
                <a:lnTo>
                  <a:pt x="243" y="574"/>
                </a:lnTo>
                <a:lnTo>
                  <a:pt x="242" y="574"/>
                </a:lnTo>
                <a:lnTo>
                  <a:pt x="242" y="574"/>
                </a:lnTo>
                <a:lnTo>
                  <a:pt x="242" y="574"/>
                </a:lnTo>
                <a:lnTo>
                  <a:pt x="242" y="574"/>
                </a:lnTo>
                <a:lnTo>
                  <a:pt x="242" y="574"/>
                </a:lnTo>
                <a:lnTo>
                  <a:pt x="242" y="574"/>
                </a:lnTo>
                <a:lnTo>
                  <a:pt x="242" y="574"/>
                </a:lnTo>
                <a:lnTo>
                  <a:pt x="242" y="574"/>
                </a:lnTo>
                <a:lnTo>
                  <a:pt x="242" y="574"/>
                </a:lnTo>
                <a:lnTo>
                  <a:pt x="242" y="574"/>
                </a:lnTo>
                <a:lnTo>
                  <a:pt x="242" y="574"/>
                </a:lnTo>
                <a:lnTo>
                  <a:pt x="241" y="574"/>
                </a:lnTo>
                <a:lnTo>
                  <a:pt x="241" y="574"/>
                </a:lnTo>
                <a:lnTo>
                  <a:pt x="241" y="574"/>
                </a:lnTo>
                <a:lnTo>
                  <a:pt x="241" y="574"/>
                </a:lnTo>
                <a:lnTo>
                  <a:pt x="241" y="574"/>
                </a:lnTo>
                <a:lnTo>
                  <a:pt x="241" y="574"/>
                </a:lnTo>
                <a:lnTo>
                  <a:pt x="241" y="574"/>
                </a:lnTo>
                <a:lnTo>
                  <a:pt x="241" y="574"/>
                </a:lnTo>
                <a:lnTo>
                  <a:pt x="241" y="574"/>
                </a:lnTo>
                <a:lnTo>
                  <a:pt x="241" y="574"/>
                </a:lnTo>
                <a:lnTo>
                  <a:pt x="241" y="574"/>
                </a:lnTo>
                <a:lnTo>
                  <a:pt x="240" y="574"/>
                </a:lnTo>
                <a:lnTo>
                  <a:pt x="240" y="574"/>
                </a:lnTo>
                <a:lnTo>
                  <a:pt x="240" y="574"/>
                </a:lnTo>
                <a:lnTo>
                  <a:pt x="240" y="574"/>
                </a:lnTo>
                <a:lnTo>
                  <a:pt x="240" y="574"/>
                </a:lnTo>
                <a:lnTo>
                  <a:pt x="240" y="574"/>
                </a:lnTo>
                <a:lnTo>
                  <a:pt x="240" y="574"/>
                </a:lnTo>
                <a:lnTo>
                  <a:pt x="240" y="574"/>
                </a:lnTo>
                <a:lnTo>
                  <a:pt x="240" y="574"/>
                </a:lnTo>
                <a:lnTo>
                  <a:pt x="240" y="574"/>
                </a:lnTo>
                <a:lnTo>
                  <a:pt x="240" y="574"/>
                </a:lnTo>
                <a:lnTo>
                  <a:pt x="239" y="574"/>
                </a:lnTo>
                <a:lnTo>
                  <a:pt x="239" y="574"/>
                </a:lnTo>
                <a:lnTo>
                  <a:pt x="239" y="574"/>
                </a:lnTo>
                <a:lnTo>
                  <a:pt x="239" y="574"/>
                </a:lnTo>
                <a:lnTo>
                  <a:pt x="239" y="574"/>
                </a:lnTo>
                <a:lnTo>
                  <a:pt x="239" y="574"/>
                </a:lnTo>
                <a:lnTo>
                  <a:pt x="239" y="574"/>
                </a:lnTo>
                <a:lnTo>
                  <a:pt x="239" y="574"/>
                </a:lnTo>
                <a:lnTo>
                  <a:pt x="239" y="574"/>
                </a:lnTo>
                <a:lnTo>
                  <a:pt x="239" y="574"/>
                </a:lnTo>
                <a:lnTo>
                  <a:pt x="238" y="574"/>
                </a:lnTo>
                <a:lnTo>
                  <a:pt x="238" y="574"/>
                </a:lnTo>
                <a:lnTo>
                  <a:pt x="238" y="574"/>
                </a:lnTo>
                <a:lnTo>
                  <a:pt x="238" y="574"/>
                </a:lnTo>
                <a:lnTo>
                  <a:pt x="238" y="574"/>
                </a:lnTo>
                <a:lnTo>
                  <a:pt x="238" y="574"/>
                </a:lnTo>
                <a:lnTo>
                  <a:pt x="238" y="574"/>
                </a:lnTo>
                <a:lnTo>
                  <a:pt x="238" y="574"/>
                </a:lnTo>
                <a:lnTo>
                  <a:pt x="238" y="574"/>
                </a:lnTo>
                <a:lnTo>
                  <a:pt x="238" y="574"/>
                </a:lnTo>
                <a:lnTo>
                  <a:pt x="238" y="574"/>
                </a:lnTo>
                <a:lnTo>
                  <a:pt x="238" y="574"/>
                </a:lnTo>
                <a:lnTo>
                  <a:pt x="237" y="574"/>
                </a:lnTo>
                <a:lnTo>
                  <a:pt x="237" y="574"/>
                </a:lnTo>
                <a:lnTo>
                  <a:pt x="237" y="574"/>
                </a:lnTo>
                <a:lnTo>
                  <a:pt x="237" y="574"/>
                </a:lnTo>
                <a:lnTo>
                  <a:pt x="237" y="574"/>
                </a:lnTo>
                <a:lnTo>
                  <a:pt x="237" y="574"/>
                </a:lnTo>
                <a:lnTo>
                  <a:pt x="237" y="574"/>
                </a:lnTo>
                <a:lnTo>
                  <a:pt x="237" y="574"/>
                </a:lnTo>
                <a:lnTo>
                  <a:pt x="237" y="574"/>
                </a:lnTo>
                <a:lnTo>
                  <a:pt x="237" y="574"/>
                </a:lnTo>
                <a:lnTo>
                  <a:pt x="236" y="574"/>
                </a:lnTo>
                <a:lnTo>
                  <a:pt x="236" y="574"/>
                </a:lnTo>
                <a:lnTo>
                  <a:pt x="236" y="574"/>
                </a:lnTo>
                <a:lnTo>
                  <a:pt x="236" y="574"/>
                </a:lnTo>
                <a:lnTo>
                  <a:pt x="236" y="574"/>
                </a:lnTo>
                <a:lnTo>
                  <a:pt x="236" y="574"/>
                </a:lnTo>
                <a:lnTo>
                  <a:pt x="236" y="574"/>
                </a:lnTo>
                <a:lnTo>
                  <a:pt x="236" y="574"/>
                </a:lnTo>
                <a:lnTo>
                  <a:pt x="236" y="574"/>
                </a:lnTo>
                <a:lnTo>
                  <a:pt x="236" y="574"/>
                </a:lnTo>
                <a:lnTo>
                  <a:pt x="236" y="574"/>
                </a:lnTo>
                <a:lnTo>
                  <a:pt x="236" y="574"/>
                </a:lnTo>
                <a:lnTo>
                  <a:pt x="235" y="574"/>
                </a:lnTo>
                <a:lnTo>
                  <a:pt x="235" y="574"/>
                </a:lnTo>
                <a:lnTo>
                  <a:pt x="235" y="574"/>
                </a:lnTo>
                <a:lnTo>
                  <a:pt x="235" y="574"/>
                </a:lnTo>
                <a:lnTo>
                  <a:pt x="235" y="574"/>
                </a:lnTo>
                <a:lnTo>
                  <a:pt x="235" y="574"/>
                </a:lnTo>
                <a:lnTo>
                  <a:pt x="235" y="574"/>
                </a:lnTo>
                <a:lnTo>
                  <a:pt x="235" y="574"/>
                </a:lnTo>
                <a:lnTo>
                  <a:pt x="235" y="574"/>
                </a:lnTo>
                <a:lnTo>
                  <a:pt x="235" y="574"/>
                </a:lnTo>
                <a:lnTo>
                  <a:pt x="234" y="574"/>
                </a:lnTo>
                <a:lnTo>
                  <a:pt x="234" y="574"/>
                </a:lnTo>
                <a:lnTo>
                  <a:pt x="234" y="574"/>
                </a:lnTo>
                <a:lnTo>
                  <a:pt x="234" y="574"/>
                </a:lnTo>
                <a:lnTo>
                  <a:pt x="234" y="574"/>
                </a:lnTo>
                <a:lnTo>
                  <a:pt x="234" y="574"/>
                </a:lnTo>
                <a:lnTo>
                  <a:pt x="234" y="574"/>
                </a:lnTo>
                <a:lnTo>
                  <a:pt x="234" y="574"/>
                </a:lnTo>
                <a:lnTo>
                  <a:pt x="234" y="574"/>
                </a:lnTo>
                <a:lnTo>
                  <a:pt x="234" y="574"/>
                </a:lnTo>
                <a:lnTo>
                  <a:pt x="234" y="574"/>
                </a:lnTo>
                <a:lnTo>
                  <a:pt x="234" y="574"/>
                </a:lnTo>
                <a:lnTo>
                  <a:pt x="233" y="574"/>
                </a:lnTo>
                <a:lnTo>
                  <a:pt x="233" y="574"/>
                </a:lnTo>
                <a:lnTo>
                  <a:pt x="233" y="574"/>
                </a:lnTo>
                <a:lnTo>
                  <a:pt x="233" y="574"/>
                </a:lnTo>
                <a:lnTo>
                  <a:pt x="233" y="574"/>
                </a:lnTo>
                <a:lnTo>
                  <a:pt x="233" y="574"/>
                </a:lnTo>
                <a:lnTo>
                  <a:pt x="233" y="574"/>
                </a:lnTo>
                <a:lnTo>
                  <a:pt x="233" y="574"/>
                </a:lnTo>
                <a:lnTo>
                  <a:pt x="233" y="574"/>
                </a:lnTo>
                <a:lnTo>
                  <a:pt x="233" y="574"/>
                </a:lnTo>
                <a:lnTo>
                  <a:pt x="232" y="574"/>
                </a:lnTo>
                <a:lnTo>
                  <a:pt x="232" y="574"/>
                </a:lnTo>
                <a:lnTo>
                  <a:pt x="232" y="574"/>
                </a:lnTo>
                <a:lnTo>
                  <a:pt x="232" y="574"/>
                </a:lnTo>
                <a:lnTo>
                  <a:pt x="232" y="574"/>
                </a:lnTo>
                <a:lnTo>
                  <a:pt x="232" y="574"/>
                </a:lnTo>
                <a:lnTo>
                  <a:pt x="232" y="574"/>
                </a:lnTo>
                <a:lnTo>
                  <a:pt x="232" y="574"/>
                </a:lnTo>
                <a:lnTo>
                  <a:pt x="232" y="574"/>
                </a:lnTo>
                <a:lnTo>
                  <a:pt x="232" y="574"/>
                </a:lnTo>
                <a:lnTo>
                  <a:pt x="232" y="574"/>
                </a:lnTo>
                <a:lnTo>
                  <a:pt x="232" y="574"/>
                </a:lnTo>
                <a:lnTo>
                  <a:pt x="231" y="574"/>
                </a:lnTo>
                <a:lnTo>
                  <a:pt x="231" y="574"/>
                </a:lnTo>
                <a:lnTo>
                  <a:pt x="231" y="574"/>
                </a:lnTo>
                <a:lnTo>
                  <a:pt x="231" y="574"/>
                </a:lnTo>
                <a:lnTo>
                  <a:pt x="231" y="574"/>
                </a:lnTo>
                <a:lnTo>
                  <a:pt x="231" y="574"/>
                </a:lnTo>
                <a:lnTo>
                  <a:pt x="231" y="574"/>
                </a:lnTo>
                <a:lnTo>
                  <a:pt x="231" y="574"/>
                </a:lnTo>
                <a:lnTo>
                  <a:pt x="231" y="574"/>
                </a:lnTo>
                <a:lnTo>
                  <a:pt x="231" y="574"/>
                </a:lnTo>
                <a:lnTo>
                  <a:pt x="230" y="574"/>
                </a:lnTo>
                <a:lnTo>
                  <a:pt x="230" y="574"/>
                </a:lnTo>
                <a:lnTo>
                  <a:pt x="230" y="574"/>
                </a:lnTo>
                <a:lnTo>
                  <a:pt x="230" y="574"/>
                </a:lnTo>
                <a:lnTo>
                  <a:pt x="230" y="574"/>
                </a:lnTo>
                <a:lnTo>
                  <a:pt x="230" y="574"/>
                </a:lnTo>
                <a:lnTo>
                  <a:pt x="230" y="574"/>
                </a:lnTo>
                <a:lnTo>
                  <a:pt x="230" y="574"/>
                </a:lnTo>
                <a:lnTo>
                  <a:pt x="230" y="574"/>
                </a:lnTo>
                <a:lnTo>
                  <a:pt x="230" y="574"/>
                </a:lnTo>
                <a:lnTo>
                  <a:pt x="230" y="574"/>
                </a:lnTo>
                <a:lnTo>
                  <a:pt x="229" y="574"/>
                </a:lnTo>
                <a:lnTo>
                  <a:pt x="229" y="574"/>
                </a:lnTo>
                <a:lnTo>
                  <a:pt x="229" y="574"/>
                </a:lnTo>
                <a:lnTo>
                  <a:pt x="229" y="574"/>
                </a:lnTo>
                <a:lnTo>
                  <a:pt x="229" y="574"/>
                </a:lnTo>
                <a:lnTo>
                  <a:pt x="229" y="574"/>
                </a:lnTo>
                <a:lnTo>
                  <a:pt x="229" y="574"/>
                </a:lnTo>
                <a:lnTo>
                  <a:pt x="229" y="574"/>
                </a:lnTo>
                <a:lnTo>
                  <a:pt x="229" y="574"/>
                </a:lnTo>
                <a:lnTo>
                  <a:pt x="229" y="574"/>
                </a:lnTo>
                <a:lnTo>
                  <a:pt x="229" y="574"/>
                </a:lnTo>
                <a:lnTo>
                  <a:pt x="228" y="574"/>
                </a:lnTo>
                <a:lnTo>
                  <a:pt x="228" y="574"/>
                </a:lnTo>
                <a:lnTo>
                  <a:pt x="228" y="574"/>
                </a:lnTo>
                <a:lnTo>
                  <a:pt x="228" y="574"/>
                </a:lnTo>
                <a:lnTo>
                  <a:pt x="228" y="574"/>
                </a:lnTo>
                <a:lnTo>
                  <a:pt x="228" y="574"/>
                </a:lnTo>
                <a:lnTo>
                  <a:pt x="228" y="574"/>
                </a:lnTo>
                <a:lnTo>
                  <a:pt x="228" y="574"/>
                </a:lnTo>
                <a:lnTo>
                  <a:pt x="228" y="574"/>
                </a:lnTo>
                <a:lnTo>
                  <a:pt x="228" y="574"/>
                </a:lnTo>
                <a:lnTo>
                  <a:pt x="228" y="574"/>
                </a:lnTo>
                <a:lnTo>
                  <a:pt x="227" y="574"/>
                </a:lnTo>
                <a:lnTo>
                  <a:pt x="227" y="574"/>
                </a:lnTo>
                <a:lnTo>
                  <a:pt x="227" y="574"/>
                </a:lnTo>
                <a:lnTo>
                  <a:pt x="227" y="574"/>
                </a:lnTo>
                <a:lnTo>
                  <a:pt x="227" y="574"/>
                </a:lnTo>
                <a:lnTo>
                  <a:pt x="227" y="574"/>
                </a:lnTo>
                <a:lnTo>
                  <a:pt x="227" y="574"/>
                </a:lnTo>
                <a:lnTo>
                  <a:pt x="227" y="574"/>
                </a:lnTo>
                <a:lnTo>
                  <a:pt x="227" y="574"/>
                </a:lnTo>
                <a:lnTo>
                  <a:pt x="227" y="574"/>
                </a:lnTo>
                <a:lnTo>
                  <a:pt x="227" y="574"/>
                </a:lnTo>
                <a:lnTo>
                  <a:pt x="227" y="574"/>
                </a:lnTo>
                <a:lnTo>
                  <a:pt x="226" y="574"/>
                </a:lnTo>
                <a:lnTo>
                  <a:pt x="226" y="574"/>
                </a:lnTo>
                <a:lnTo>
                  <a:pt x="226" y="574"/>
                </a:lnTo>
                <a:lnTo>
                  <a:pt x="226" y="574"/>
                </a:lnTo>
                <a:lnTo>
                  <a:pt x="226" y="574"/>
                </a:lnTo>
                <a:lnTo>
                  <a:pt x="226" y="574"/>
                </a:lnTo>
                <a:lnTo>
                  <a:pt x="226" y="574"/>
                </a:lnTo>
                <a:lnTo>
                  <a:pt x="226" y="574"/>
                </a:lnTo>
                <a:lnTo>
                  <a:pt x="226" y="574"/>
                </a:lnTo>
                <a:lnTo>
                  <a:pt x="226" y="574"/>
                </a:lnTo>
                <a:lnTo>
                  <a:pt x="225" y="574"/>
                </a:lnTo>
                <a:lnTo>
                  <a:pt x="225" y="574"/>
                </a:lnTo>
                <a:lnTo>
                  <a:pt x="225" y="574"/>
                </a:lnTo>
                <a:lnTo>
                  <a:pt x="225" y="574"/>
                </a:lnTo>
                <a:lnTo>
                  <a:pt x="225" y="574"/>
                </a:lnTo>
                <a:lnTo>
                  <a:pt x="225" y="574"/>
                </a:lnTo>
                <a:lnTo>
                  <a:pt x="225" y="574"/>
                </a:lnTo>
                <a:lnTo>
                  <a:pt x="225" y="574"/>
                </a:lnTo>
                <a:lnTo>
                  <a:pt x="225" y="574"/>
                </a:lnTo>
                <a:lnTo>
                  <a:pt x="225" y="574"/>
                </a:lnTo>
                <a:lnTo>
                  <a:pt x="225" y="574"/>
                </a:lnTo>
                <a:lnTo>
                  <a:pt x="225" y="574"/>
                </a:lnTo>
                <a:lnTo>
                  <a:pt x="224" y="574"/>
                </a:lnTo>
                <a:lnTo>
                  <a:pt x="224" y="574"/>
                </a:lnTo>
                <a:lnTo>
                  <a:pt x="224" y="574"/>
                </a:lnTo>
                <a:lnTo>
                  <a:pt x="224" y="574"/>
                </a:lnTo>
                <a:lnTo>
                  <a:pt x="224" y="574"/>
                </a:lnTo>
                <a:lnTo>
                  <a:pt x="224" y="574"/>
                </a:lnTo>
                <a:lnTo>
                  <a:pt x="224" y="574"/>
                </a:lnTo>
                <a:lnTo>
                  <a:pt x="224" y="574"/>
                </a:lnTo>
                <a:lnTo>
                  <a:pt x="224" y="574"/>
                </a:lnTo>
                <a:lnTo>
                  <a:pt x="224" y="574"/>
                </a:lnTo>
                <a:lnTo>
                  <a:pt x="223" y="574"/>
                </a:lnTo>
                <a:lnTo>
                  <a:pt x="223" y="574"/>
                </a:lnTo>
                <a:lnTo>
                  <a:pt x="223" y="574"/>
                </a:lnTo>
                <a:lnTo>
                  <a:pt x="223" y="574"/>
                </a:lnTo>
                <a:lnTo>
                  <a:pt x="223" y="574"/>
                </a:lnTo>
                <a:lnTo>
                  <a:pt x="223" y="574"/>
                </a:lnTo>
                <a:lnTo>
                  <a:pt x="223" y="574"/>
                </a:lnTo>
                <a:lnTo>
                  <a:pt x="223" y="574"/>
                </a:lnTo>
                <a:lnTo>
                  <a:pt x="223" y="574"/>
                </a:lnTo>
                <a:lnTo>
                  <a:pt x="223" y="574"/>
                </a:lnTo>
                <a:lnTo>
                  <a:pt x="223" y="574"/>
                </a:lnTo>
                <a:lnTo>
                  <a:pt x="223" y="574"/>
                </a:lnTo>
                <a:lnTo>
                  <a:pt x="222" y="574"/>
                </a:lnTo>
                <a:lnTo>
                  <a:pt x="222" y="574"/>
                </a:lnTo>
                <a:lnTo>
                  <a:pt x="222" y="574"/>
                </a:lnTo>
                <a:lnTo>
                  <a:pt x="222" y="574"/>
                </a:lnTo>
                <a:lnTo>
                  <a:pt x="222" y="574"/>
                </a:lnTo>
                <a:lnTo>
                  <a:pt x="222" y="574"/>
                </a:lnTo>
                <a:lnTo>
                  <a:pt x="222" y="574"/>
                </a:lnTo>
                <a:lnTo>
                  <a:pt x="222" y="574"/>
                </a:lnTo>
                <a:lnTo>
                  <a:pt x="222" y="574"/>
                </a:lnTo>
                <a:lnTo>
                  <a:pt x="222" y="574"/>
                </a:lnTo>
                <a:lnTo>
                  <a:pt x="221" y="574"/>
                </a:lnTo>
                <a:lnTo>
                  <a:pt x="221" y="574"/>
                </a:lnTo>
                <a:lnTo>
                  <a:pt x="221" y="574"/>
                </a:lnTo>
                <a:lnTo>
                  <a:pt x="221" y="574"/>
                </a:lnTo>
                <a:lnTo>
                  <a:pt x="221" y="574"/>
                </a:lnTo>
                <a:lnTo>
                  <a:pt x="221" y="574"/>
                </a:lnTo>
                <a:lnTo>
                  <a:pt x="221" y="574"/>
                </a:lnTo>
                <a:lnTo>
                  <a:pt x="221" y="574"/>
                </a:lnTo>
                <a:lnTo>
                  <a:pt x="221" y="574"/>
                </a:lnTo>
                <a:lnTo>
                  <a:pt x="221" y="574"/>
                </a:lnTo>
                <a:lnTo>
                  <a:pt x="221" y="574"/>
                </a:lnTo>
                <a:lnTo>
                  <a:pt x="221" y="574"/>
                </a:lnTo>
                <a:lnTo>
                  <a:pt x="220" y="574"/>
                </a:lnTo>
                <a:lnTo>
                  <a:pt x="220" y="574"/>
                </a:lnTo>
                <a:lnTo>
                  <a:pt x="220" y="574"/>
                </a:lnTo>
                <a:lnTo>
                  <a:pt x="220" y="574"/>
                </a:lnTo>
                <a:lnTo>
                  <a:pt x="220" y="574"/>
                </a:lnTo>
                <a:lnTo>
                  <a:pt x="220" y="574"/>
                </a:lnTo>
                <a:lnTo>
                  <a:pt x="220" y="574"/>
                </a:lnTo>
                <a:lnTo>
                  <a:pt x="220" y="574"/>
                </a:lnTo>
                <a:lnTo>
                  <a:pt x="220" y="574"/>
                </a:lnTo>
                <a:lnTo>
                  <a:pt x="220" y="574"/>
                </a:lnTo>
                <a:lnTo>
                  <a:pt x="219" y="574"/>
                </a:lnTo>
                <a:lnTo>
                  <a:pt x="219" y="574"/>
                </a:lnTo>
                <a:lnTo>
                  <a:pt x="219" y="574"/>
                </a:lnTo>
                <a:lnTo>
                  <a:pt x="219" y="574"/>
                </a:lnTo>
                <a:lnTo>
                  <a:pt x="219" y="574"/>
                </a:lnTo>
                <a:lnTo>
                  <a:pt x="219" y="574"/>
                </a:lnTo>
                <a:lnTo>
                  <a:pt x="219" y="574"/>
                </a:lnTo>
                <a:lnTo>
                  <a:pt x="219" y="574"/>
                </a:lnTo>
                <a:lnTo>
                  <a:pt x="219" y="574"/>
                </a:lnTo>
                <a:lnTo>
                  <a:pt x="219" y="574"/>
                </a:lnTo>
                <a:lnTo>
                  <a:pt x="219" y="574"/>
                </a:lnTo>
                <a:lnTo>
                  <a:pt x="218" y="574"/>
                </a:lnTo>
                <a:lnTo>
                  <a:pt x="218" y="574"/>
                </a:lnTo>
                <a:lnTo>
                  <a:pt x="218" y="574"/>
                </a:lnTo>
                <a:lnTo>
                  <a:pt x="218" y="574"/>
                </a:lnTo>
                <a:lnTo>
                  <a:pt x="218" y="574"/>
                </a:lnTo>
                <a:lnTo>
                  <a:pt x="218" y="574"/>
                </a:lnTo>
                <a:lnTo>
                  <a:pt x="218" y="574"/>
                </a:lnTo>
                <a:lnTo>
                  <a:pt x="218" y="574"/>
                </a:lnTo>
                <a:lnTo>
                  <a:pt x="218" y="574"/>
                </a:lnTo>
                <a:lnTo>
                  <a:pt x="218" y="574"/>
                </a:lnTo>
                <a:lnTo>
                  <a:pt x="218" y="574"/>
                </a:lnTo>
                <a:lnTo>
                  <a:pt x="217" y="574"/>
                </a:lnTo>
                <a:lnTo>
                  <a:pt x="217" y="574"/>
                </a:lnTo>
                <a:lnTo>
                  <a:pt x="217" y="574"/>
                </a:lnTo>
                <a:lnTo>
                  <a:pt x="217" y="574"/>
                </a:lnTo>
                <a:lnTo>
                  <a:pt x="217" y="574"/>
                </a:lnTo>
                <a:lnTo>
                  <a:pt x="217" y="574"/>
                </a:lnTo>
                <a:lnTo>
                  <a:pt x="217" y="574"/>
                </a:lnTo>
                <a:lnTo>
                  <a:pt x="217" y="574"/>
                </a:lnTo>
                <a:lnTo>
                  <a:pt x="217" y="574"/>
                </a:lnTo>
                <a:lnTo>
                  <a:pt x="217" y="574"/>
                </a:lnTo>
                <a:lnTo>
                  <a:pt x="217" y="574"/>
                </a:lnTo>
                <a:lnTo>
                  <a:pt x="216" y="574"/>
                </a:lnTo>
                <a:lnTo>
                  <a:pt x="216" y="574"/>
                </a:lnTo>
                <a:lnTo>
                  <a:pt x="216" y="574"/>
                </a:lnTo>
                <a:lnTo>
                  <a:pt x="216" y="574"/>
                </a:lnTo>
                <a:lnTo>
                  <a:pt x="216" y="574"/>
                </a:lnTo>
                <a:lnTo>
                  <a:pt x="216" y="574"/>
                </a:lnTo>
                <a:lnTo>
                  <a:pt x="216" y="574"/>
                </a:lnTo>
                <a:lnTo>
                  <a:pt x="216" y="574"/>
                </a:lnTo>
                <a:lnTo>
                  <a:pt x="216" y="574"/>
                </a:lnTo>
                <a:lnTo>
                  <a:pt x="216" y="574"/>
                </a:lnTo>
                <a:lnTo>
                  <a:pt x="216" y="574"/>
                </a:lnTo>
                <a:lnTo>
                  <a:pt x="215" y="574"/>
                </a:lnTo>
                <a:lnTo>
                  <a:pt x="215" y="574"/>
                </a:lnTo>
                <a:lnTo>
                  <a:pt x="215" y="574"/>
                </a:lnTo>
                <a:lnTo>
                  <a:pt x="215" y="574"/>
                </a:lnTo>
                <a:lnTo>
                  <a:pt x="215" y="574"/>
                </a:lnTo>
                <a:lnTo>
                  <a:pt x="215" y="574"/>
                </a:lnTo>
                <a:lnTo>
                  <a:pt x="215" y="574"/>
                </a:lnTo>
                <a:lnTo>
                  <a:pt x="215" y="574"/>
                </a:lnTo>
                <a:lnTo>
                  <a:pt x="215" y="574"/>
                </a:lnTo>
                <a:lnTo>
                  <a:pt x="215" y="574"/>
                </a:lnTo>
                <a:lnTo>
                  <a:pt x="215" y="574"/>
                </a:lnTo>
                <a:lnTo>
                  <a:pt x="214" y="574"/>
                </a:lnTo>
                <a:lnTo>
                  <a:pt x="214" y="574"/>
                </a:lnTo>
                <a:lnTo>
                  <a:pt x="214" y="574"/>
                </a:lnTo>
                <a:lnTo>
                  <a:pt x="214" y="574"/>
                </a:lnTo>
                <a:lnTo>
                  <a:pt x="214" y="574"/>
                </a:lnTo>
                <a:lnTo>
                  <a:pt x="214" y="574"/>
                </a:lnTo>
                <a:lnTo>
                  <a:pt x="214" y="574"/>
                </a:lnTo>
                <a:lnTo>
                  <a:pt x="214" y="574"/>
                </a:lnTo>
                <a:lnTo>
                  <a:pt x="214" y="574"/>
                </a:lnTo>
                <a:lnTo>
                  <a:pt x="214" y="574"/>
                </a:lnTo>
                <a:lnTo>
                  <a:pt x="214" y="574"/>
                </a:lnTo>
                <a:lnTo>
                  <a:pt x="214" y="574"/>
                </a:lnTo>
                <a:lnTo>
                  <a:pt x="213" y="574"/>
                </a:lnTo>
                <a:lnTo>
                  <a:pt x="213" y="574"/>
                </a:lnTo>
                <a:lnTo>
                  <a:pt x="213" y="574"/>
                </a:lnTo>
                <a:lnTo>
                  <a:pt x="213" y="574"/>
                </a:lnTo>
                <a:lnTo>
                  <a:pt x="213" y="574"/>
                </a:lnTo>
                <a:lnTo>
                  <a:pt x="213" y="574"/>
                </a:lnTo>
                <a:lnTo>
                  <a:pt x="213" y="574"/>
                </a:lnTo>
                <a:lnTo>
                  <a:pt x="213" y="574"/>
                </a:lnTo>
                <a:lnTo>
                  <a:pt x="213" y="574"/>
                </a:lnTo>
                <a:lnTo>
                  <a:pt x="213" y="574"/>
                </a:lnTo>
                <a:lnTo>
                  <a:pt x="212" y="574"/>
                </a:lnTo>
                <a:lnTo>
                  <a:pt x="212" y="574"/>
                </a:lnTo>
                <a:lnTo>
                  <a:pt x="212" y="574"/>
                </a:lnTo>
                <a:lnTo>
                  <a:pt x="212" y="574"/>
                </a:lnTo>
                <a:lnTo>
                  <a:pt x="212" y="574"/>
                </a:lnTo>
                <a:lnTo>
                  <a:pt x="212" y="574"/>
                </a:lnTo>
                <a:lnTo>
                  <a:pt x="212" y="574"/>
                </a:lnTo>
                <a:lnTo>
                  <a:pt x="212" y="574"/>
                </a:lnTo>
                <a:lnTo>
                  <a:pt x="212" y="574"/>
                </a:lnTo>
                <a:lnTo>
                  <a:pt x="212" y="574"/>
                </a:lnTo>
                <a:lnTo>
                  <a:pt x="212" y="574"/>
                </a:lnTo>
                <a:lnTo>
                  <a:pt x="212" y="574"/>
                </a:lnTo>
                <a:lnTo>
                  <a:pt x="211" y="574"/>
                </a:lnTo>
                <a:lnTo>
                  <a:pt x="211" y="574"/>
                </a:lnTo>
                <a:lnTo>
                  <a:pt x="211" y="574"/>
                </a:lnTo>
                <a:lnTo>
                  <a:pt x="211" y="574"/>
                </a:lnTo>
                <a:lnTo>
                  <a:pt x="211" y="574"/>
                </a:lnTo>
                <a:lnTo>
                  <a:pt x="211" y="574"/>
                </a:lnTo>
                <a:lnTo>
                  <a:pt x="211" y="574"/>
                </a:lnTo>
                <a:lnTo>
                  <a:pt x="211" y="574"/>
                </a:lnTo>
                <a:lnTo>
                  <a:pt x="211" y="574"/>
                </a:lnTo>
                <a:lnTo>
                  <a:pt x="211" y="574"/>
                </a:lnTo>
                <a:lnTo>
                  <a:pt x="210" y="574"/>
                </a:lnTo>
                <a:lnTo>
                  <a:pt x="210" y="574"/>
                </a:lnTo>
                <a:lnTo>
                  <a:pt x="210" y="574"/>
                </a:lnTo>
                <a:lnTo>
                  <a:pt x="210" y="574"/>
                </a:lnTo>
                <a:lnTo>
                  <a:pt x="210" y="574"/>
                </a:lnTo>
                <a:lnTo>
                  <a:pt x="210" y="574"/>
                </a:lnTo>
                <a:lnTo>
                  <a:pt x="210" y="574"/>
                </a:lnTo>
                <a:lnTo>
                  <a:pt x="210" y="574"/>
                </a:lnTo>
                <a:lnTo>
                  <a:pt x="210" y="574"/>
                </a:lnTo>
                <a:lnTo>
                  <a:pt x="210" y="574"/>
                </a:lnTo>
                <a:lnTo>
                  <a:pt x="210" y="574"/>
                </a:lnTo>
                <a:lnTo>
                  <a:pt x="210" y="574"/>
                </a:lnTo>
                <a:lnTo>
                  <a:pt x="209" y="574"/>
                </a:lnTo>
                <a:lnTo>
                  <a:pt x="209" y="574"/>
                </a:lnTo>
                <a:lnTo>
                  <a:pt x="209" y="574"/>
                </a:lnTo>
                <a:lnTo>
                  <a:pt x="209" y="574"/>
                </a:lnTo>
                <a:lnTo>
                  <a:pt x="209" y="574"/>
                </a:lnTo>
                <a:lnTo>
                  <a:pt x="209" y="574"/>
                </a:lnTo>
                <a:lnTo>
                  <a:pt x="209" y="574"/>
                </a:lnTo>
                <a:lnTo>
                  <a:pt x="209" y="574"/>
                </a:lnTo>
                <a:lnTo>
                  <a:pt x="209" y="574"/>
                </a:lnTo>
                <a:lnTo>
                  <a:pt x="209" y="574"/>
                </a:lnTo>
                <a:lnTo>
                  <a:pt x="208" y="574"/>
                </a:lnTo>
                <a:lnTo>
                  <a:pt x="208" y="574"/>
                </a:lnTo>
                <a:lnTo>
                  <a:pt x="208" y="574"/>
                </a:lnTo>
                <a:lnTo>
                  <a:pt x="208" y="574"/>
                </a:lnTo>
                <a:lnTo>
                  <a:pt x="208" y="574"/>
                </a:lnTo>
                <a:lnTo>
                  <a:pt x="208" y="574"/>
                </a:lnTo>
                <a:lnTo>
                  <a:pt x="208" y="574"/>
                </a:lnTo>
                <a:lnTo>
                  <a:pt x="208" y="574"/>
                </a:lnTo>
                <a:lnTo>
                  <a:pt x="208" y="574"/>
                </a:lnTo>
                <a:lnTo>
                  <a:pt x="208" y="574"/>
                </a:lnTo>
                <a:lnTo>
                  <a:pt x="208" y="574"/>
                </a:lnTo>
                <a:lnTo>
                  <a:pt x="207" y="574"/>
                </a:lnTo>
                <a:lnTo>
                  <a:pt x="207" y="574"/>
                </a:lnTo>
                <a:lnTo>
                  <a:pt x="207" y="574"/>
                </a:lnTo>
                <a:lnTo>
                  <a:pt x="207" y="574"/>
                </a:lnTo>
                <a:lnTo>
                  <a:pt x="207" y="574"/>
                </a:lnTo>
                <a:lnTo>
                  <a:pt x="207" y="574"/>
                </a:lnTo>
                <a:lnTo>
                  <a:pt x="207" y="574"/>
                </a:lnTo>
                <a:lnTo>
                  <a:pt x="207" y="574"/>
                </a:lnTo>
                <a:lnTo>
                  <a:pt x="207" y="574"/>
                </a:lnTo>
                <a:lnTo>
                  <a:pt x="207" y="574"/>
                </a:lnTo>
                <a:lnTo>
                  <a:pt x="207" y="574"/>
                </a:lnTo>
                <a:lnTo>
                  <a:pt x="206" y="574"/>
                </a:lnTo>
                <a:lnTo>
                  <a:pt x="206" y="574"/>
                </a:lnTo>
                <a:lnTo>
                  <a:pt x="206" y="574"/>
                </a:lnTo>
                <a:lnTo>
                  <a:pt x="206" y="574"/>
                </a:lnTo>
                <a:lnTo>
                  <a:pt x="206" y="574"/>
                </a:lnTo>
                <a:lnTo>
                  <a:pt x="206" y="574"/>
                </a:lnTo>
                <a:lnTo>
                  <a:pt x="206" y="574"/>
                </a:lnTo>
                <a:lnTo>
                  <a:pt x="206" y="574"/>
                </a:lnTo>
                <a:lnTo>
                  <a:pt x="206" y="574"/>
                </a:lnTo>
                <a:lnTo>
                  <a:pt x="206" y="574"/>
                </a:lnTo>
                <a:lnTo>
                  <a:pt x="206" y="574"/>
                </a:lnTo>
                <a:lnTo>
                  <a:pt x="205" y="574"/>
                </a:lnTo>
                <a:lnTo>
                  <a:pt x="205" y="574"/>
                </a:lnTo>
                <a:lnTo>
                  <a:pt x="205" y="574"/>
                </a:lnTo>
                <a:lnTo>
                  <a:pt x="205" y="574"/>
                </a:lnTo>
                <a:lnTo>
                  <a:pt x="205" y="574"/>
                </a:lnTo>
                <a:lnTo>
                  <a:pt x="205" y="574"/>
                </a:lnTo>
                <a:lnTo>
                  <a:pt x="205" y="574"/>
                </a:lnTo>
                <a:lnTo>
                  <a:pt x="205" y="574"/>
                </a:lnTo>
                <a:lnTo>
                  <a:pt x="205" y="574"/>
                </a:lnTo>
                <a:lnTo>
                  <a:pt x="205" y="574"/>
                </a:lnTo>
                <a:lnTo>
                  <a:pt x="205" y="574"/>
                </a:lnTo>
                <a:lnTo>
                  <a:pt x="204" y="574"/>
                </a:lnTo>
                <a:lnTo>
                  <a:pt x="204" y="574"/>
                </a:lnTo>
                <a:lnTo>
                  <a:pt x="204" y="574"/>
                </a:lnTo>
                <a:lnTo>
                  <a:pt x="204" y="574"/>
                </a:lnTo>
                <a:lnTo>
                  <a:pt x="204" y="574"/>
                </a:lnTo>
                <a:lnTo>
                  <a:pt x="204" y="574"/>
                </a:lnTo>
                <a:lnTo>
                  <a:pt x="204" y="574"/>
                </a:lnTo>
                <a:lnTo>
                  <a:pt x="204" y="574"/>
                </a:lnTo>
                <a:lnTo>
                  <a:pt x="204" y="574"/>
                </a:lnTo>
                <a:lnTo>
                  <a:pt x="204" y="574"/>
                </a:lnTo>
                <a:lnTo>
                  <a:pt x="204" y="574"/>
                </a:lnTo>
                <a:lnTo>
                  <a:pt x="203" y="574"/>
                </a:lnTo>
                <a:lnTo>
                  <a:pt x="203" y="574"/>
                </a:lnTo>
                <a:lnTo>
                  <a:pt x="203" y="574"/>
                </a:lnTo>
                <a:lnTo>
                  <a:pt x="203" y="574"/>
                </a:lnTo>
                <a:lnTo>
                  <a:pt x="203" y="574"/>
                </a:lnTo>
                <a:lnTo>
                  <a:pt x="203" y="574"/>
                </a:lnTo>
                <a:lnTo>
                  <a:pt x="203" y="574"/>
                </a:lnTo>
                <a:lnTo>
                  <a:pt x="203" y="574"/>
                </a:lnTo>
                <a:lnTo>
                  <a:pt x="203" y="574"/>
                </a:lnTo>
                <a:lnTo>
                  <a:pt x="203" y="574"/>
                </a:lnTo>
                <a:lnTo>
                  <a:pt x="203" y="574"/>
                </a:lnTo>
                <a:lnTo>
                  <a:pt x="202" y="574"/>
                </a:lnTo>
                <a:lnTo>
                  <a:pt x="202" y="574"/>
                </a:lnTo>
                <a:lnTo>
                  <a:pt x="202" y="574"/>
                </a:lnTo>
                <a:lnTo>
                  <a:pt x="202" y="574"/>
                </a:lnTo>
                <a:lnTo>
                  <a:pt x="202" y="574"/>
                </a:lnTo>
                <a:lnTo>
                  <a:pt x="202" y="574"/>
                </a:lnTo>
                <a:lnTo>
                  <a:pt x="202" y="574"/>
                </a:lnTo>
                <a:lnTo>
                  <a:pt x="202" y="574"/>
                </a:lnTo>
                <a:lnTo>
                  <a:pt x="202" y="574"/>
                </a:lnTo>
                <a:lnTo>
                  <a:pt x="202" y="574"/>
                </a:lnTo>
                <a:lnTo>
                  <a:pt x="202" y="574"/>
                </a:lnTo>
                <a:lnTo>
                  <a:pt x="201" y="574"/>
                </a:lnTo>
                <a:lnTo>
                  <a:pt x="201" y="574"/>
                </a:lnTo>
                <a:lnTo>
                  <a:pt x="201" y="574"/>
                </a:lnTo>
                <a:lnTo>
                  <a:pt x="201" y="574"/>
                </a:lnTo>
                <a:lnTo>
                  <a:pt x="201" y="574"/>
                </a:lnTo>
                <a:lnTo>
                  <a:pt x="201" y="574"/>
                </a:lnTo>
                <a:lnTo>
                  <a:pt x="201" y="574"/>
                </a:lnTo>
                <a:lnTo>
                  <a:pt x="201" y="574"/>
                </a:lnTo>
                <a:lnTo>
                  <a:pt x="201" y="574"/>
                </a:lnTo>
                <a:lnTo>
                  <a:pt x="201" y="574"/>
                </a:lnTo>
                <a:lnTo>
                  <a:pt x="200" y="574"/>
                </a:lnTo>
                <a:lnTo>
                  <a:pt x="200" y="574"/>
                </a:lnTo>
                <a:lnTo>
                  <a:pt x="200" y="574"/>
                </a:lnTo>
                <a:lnTo>
                  <a:pt x="200" y="574"/>
                </a:lnTo>
                <a:lnTo>
                  <a:pt x="200" y="574"/>
                </a:lnTo>
                <a:lnTo>
                  <a:pt x="200" y="574"/>
                </a:lnTo>
                <a:lnTo>
                  <a:pt x="200" y="574"/>
                </a:lnTo>
                <a:lnTo>
                  <a:pt x="200" y="574"/>
                </a:lnTo>
                <a:lnTo>
                  <a:pt x="200" y="574"/>
                </a:lnTo>
                <a:lnTo>
                  <a:pt x="200" y="574"/>
                </a:lnTo>
                <a:lnTo>
                  <a:pt x="200" y="574"/>
                </a:lnTo>
                <a:lnTo>
                  <a:pt x="200" y="574"/>
                </a:lnTo>
                <a:lnTo>
                  <a:pt x="199" y="574"/>
                </a:lnTo>
                <a:lnTo>
                  <a:pt x="199" y="574"/>
                </a:lnTo>
                <a:lnTo>
                  <a:pt x="199" y="574"/>
                </a:lnTo>
                <a:lnTo>
                  <a:pt x="199" y="574"/>
                </a:lnTo>
                <a:lnTo>
                  <a:pt x="199" y="574"/>
                </a:lnTo>
                <a:lnTo>
                  <a:pt x="199" y="574"/>
                </a:lnTo>
                <a:lnTo>
                  <a:pt x="199" y="574"/>
                </a:lnTo>
                <a:lnTo>
                  <a:pt x="199" y="574"/>
                </a:lnTo>
                <a:lnTo>
                  <a:pt x="199" y="574"/>
                </a:lnTo>
                <a:lnTo>
                  <a:pt x="199" y="574"/>
                </a:lnTo>
                <a:lnTo>
                  <a:pt x="199" y="574"/>
                </a:lnTo>
                <a:lnTo>
                  <a:pt x="199" y="574"/>
                </a:lnTo>
                <a:lnTo>
                  <a:pt x="198" y="574"/>
                </a:lnTo>
                <a:lnTo>
                  <a:pt x="198" y="574"/>
                </a:lnTo>
                <a:lnTo>
                  <a:pt x="198" y="574"/>
                </a:lnTo>
                <a:lnTo>
                  <a:pt x="198" y="574"/>
                </a:lnTo>
                <a:lnTo>
                  <a:pt x="198" y="574"/>
                </a:lnTo>
                <a:lnTo>
                  <a:pt x="198" y="574"/>
                </a:lnTo>
                <a:lnTo>
                  <a:pt x="198" y="574"/>
                </a:lnTo>
                <a:lnTo>
                  <a:pt x="198" y="574"/>
                </a:lnTo>
                <a:lnTo>
                  <a:pt x="198" y="574"/>
                </a:lnTo>
                <a:lnTo>
                  <a:pt x="198" y="574"/>
                </a:lnTo>
                <a:lnTo>
                  <a:pt x="197" y="574"/>
                </a:lnTo>
                <a:lnTo>
                  <a:pt x="197" y="574"/>
                </a:lnTo>
                <a:lnTo>
                  <a:pt x="197" y="574"/>
                </a:lnTo>
                <a:lnTo>
                  <a:pt x="197" y="574"/>
                </a:lnTo>
                <a:lnTo>
                  <a:pt x="197" y="574"/>
                </a:lnTo>
                <a:lnTo>
                  <a:pt x="197" y="574"/>
                </a:lnTo>
                <a:lnTo>
                  <a:pt x="197" y="574"/>
                </a:lnTo>
                <a:lnTo>
                  <a:pt x="197" y="574"/>
                </a:lnTo>
                <a:lnTo>
                  <a:pt x="197" y="574"/>
                </a:lnTo>
                <a:lnTo>
                  <a:pt x="197" y="574"/>
                </a:lnTo>
                <a:lnTo>
                  <a:pt x="197" y="574"/>
                </a:lnTo>
                <a:lnTo>
                  <a:pt x="196" y="574"/>
                </a:lnTo>
                <a:lnTo>
                  <a:pt x="196" y="574"/>
                </a:lnTo>
                <a:lnTo>
                  <a:pt x="196" y="574"/>
                </a:lnTo>
                <a:lnTo>
                  <a:pt x="196" y="574"/>
                </a:lnTo>
                <a:lnTo>
                  <a:pt x="196" y="574"/>
                </a:lnTo>
                <a:lnTo>
                  <a:pt x="196" y="574"/>
                </a:lnTo>
                <a:lnTo>
                  <a:pt x="196" y="574"/>
                </a:lnTo>
                <a:lnTo>
                  <a:pt x="196" y="574"/>
                </a:lnTo>
                <a:lnTo>
                  <a:pt x="196" y="574"/>
                </a:lnTo>
                <a:lnTo>
                  <a:pt x="196" y="574"/>
                </a:lnTo>
                <a:lnTo>
                  <a:pt x="196" y="574"/>
                </a:lnTo>
                <a:lnTo>
                  <a:pt x="195" y="574"/>
                </a:lnTo>
                <a:lnTo>
                  <a:pt x="195" y="574"/>
                </a:lnTo>
                <a:lnTo>
                  <a:pt x="195" y="574"/>
                </a:lnTo>
                <a:lnTo>
                  <a:pt x="195" y="574"/>
                </a:lnTo>
                <a:lnTo>
                  <a:pt x="195" y="574"/>
                </a:lnTo>
                <a:lnTo>
                  <a:pt x="195" y="574"/>
                </a:lnTo>
                <a:lnTo>
                  <a:pt x="195" y="574"/>
                </a:lnTo>
                <a:lnTo>
                  <a:pt x="195" y="574"/>
                </a:lnTo>
                <a:lnTo>
                  <a:pt x="195" y="574"/>
                </a:lnTo>
                <a:lnTo>
                  <a:pt x="195" y="574"/>
                </a:lnTo>
                <a:lnTo>
                  <a:pt x="195" y="574"/>
                </a:lnTo>
                <a:lnTo>
                  <a:pt x="194" y="574"/>
                </a:lnTo>
                <a:lnTo>
                  <a:pt x="194" y="574"/>
                </a:lnTo>
                <a:lnTo>
                  <a:pt x="194" y="574"/>
                </a:lnTo>
                <a:lnTo>
                  <a:pt x="194" y="574"/>
                </a:lnTo>
                <a:lnTo>
                  <a:pt x="194" y="574"/>
                </a:lnTo>
                <a:lnTo>
                  <a:pt x="194" y="574"/>
                </a:lnTo>
                <a:lnTo>
                  <a:pt x="194" y="574"/>
                </a:lnTo>
                <a:lnTo>
                  <a:pt x="194" y="574"/>
                </a:lnTo>
                <a:lnTo>
                  <a:pt x="194" y="574"/>
                </a:lnTo>
                <a:lnTo>
                  <a:pt x="194" y="574"/>
                </a:lnTo>
                <a:lnTo>
                  <a:pt x="194" y="574"/>
                </a:lnTo>
                <a:lnTo>
                  <a:pt x="193" y="574"/>
                </a:lnTo>
                <a:lnTo>
                  <a:pt x="193" y="574"/>
                </a:lnTo>
                <a:lnTo>
                  <a:pt x="193" y="574"/>
                </a:lnTo>
                <a:lnTo>
                  <a:pt x="193" y="574"/>
                </a:lnTo>
                <a:lnTo>
                  <a:pt x="193" y="574"/>
                </a:lnTo>
                <a:lnTo>
                  <a:pt x="193" y="574"/>
                </a:lnTo>
                <a:lnTo>
                  <a:pt x="193" y="574"/>
                </a:lnTo>
                <a:lnTo>
                  <a:pt x="193" y="574"/>
                </a:lnTo>
                <a:lnTo>
                  <a:pt x="193" y="574"/>
                </a:lnTo>
                <a:lnTo>
                  <a:pt x="193" y="574"/>
                </a:lnTo>
                <a:lnTo>
                  <a:pt x="193" y="574"/>
                </a:lnTo>
                <a:lnTo>
                  <a:pt x="192" y="574"/>
                </a:lnTo>
                <a:lnTo>
                  <a:pt x="192" y="574"/>
                </a:lnTo>
                <a:lnTo>
                  <a:pt x="192" y="574"/>
                </a:lnTo>
                <a:lnTo>
                  <a:pt x="192" y="574"/>
                </a:lnTo>
                <a:lnTo>
                  <a:pt x="192" y="574"/>
                </a:lnTo>
                <a:lnTo>
                  <a:pt x="192" y="574"/>
                </a:lnTo>
                <a:lnTo>
                  <a:pt x="192" y="574"/>
                </a:lnTo>
                <a:lnTo>
                  <a:pt x="192" y="574"/>
                </a:lnTo>
                <a:lnTo>
                  <a:pt x="192" y="574"/>
                </a:lnTo>
                <a:lnTo>
                  <a:pt x="192" y="574"/>
                </a:lnTo>
                <a:lnTo>
                  <a:pt x="192" y="574"/>
                </a:lnTo>
                <a:lnTo>
                  <a:pt x="191" y="574"/>
                </a:lnTo>
                <a:lnTo>
                  <a:pt x="191" y="574"/>
                </a:lnTo>
                <a:lnTo>
                  <a:pt x="191" y="574"/>
                </a:lnTo>
                <a:lnTo>
                  <a:pt x="191" y="574"/>
                </a:lnTo>
                <a:lnTo>
                  <a:pt x="191" y="574"/>
                </a:lnTo>
                <a:lnTo>
                  <a:pt x="191" y="574"/>
                </a:lnTo>
                <a:lnTo>
                  <a:pt x="191" y="574"/>
                </a:lnTo>
                <a:lnTo>
                  <a:pt x="191" y="574"/>
                </a:lnTo>
                <a:lnTo>
                  <a:pt x="191" y="574"/>
                </a:lnTo>
                <a:lnTo>
                  <a:pt x="191" y="574"/>
                </a:lnTo>
                <a:lnTo>
                  <a:pt x="191" y="574"/>
                </a:lnTo>
                <a:lnTo>
                  <a:pt x="190" y="574"/>
                </a:lnTo>
                <a:lnTo>
                  <a:pt x="190" y="574"/>
                </a:lnTo>
                <a:lnTo>
                  <a:pt x="190" y="574"/>
                </a:lnTo>
                <a:lnTo>
                  <a:pt x="190" y="574"/>
                </a:lnTo>
                <a:lnTo>
                  <a:pt x="190" y="574"/>
                </a:lnTo>
                <a:lnTo>
                  <a:pt x="190" y="574"/>
                </a:lnTo>
                <a:lnTo>
                  <a:pt x="190" y="574"/>
                </a:lnTo>
                <a:lnTo>
                  <a:pt x="190" y="574"/>
                </a:lnTo>
                <a:lnTo>
                  <a:pt x="190" y="574"/>
                </a:lnTo>
                <a:lnTo>
                  <a:pt x="190" y="574"/>
                </a:lnTo>
                <a:lnTo>
                  <a:pt x="189" y="574"/>
                </a:lnTo>
                <a:lnTo>
                  <a:pt x="189" y="574"/>
                </a:lnTo>
                <a:lnTo>
                  <a:pt x="189" y="574"/>
                </a:lnTo>
                <a:lnTo>
                  <a:pt x="189" y="574"/>
                </a:lnTo>
                <a:lnTo>
                  <a:pt x="189" y="574"/>
                </a:lnTo>
                <a:lnTo>
                  <a:pt x="189" y="574"/>
                </a:lnTo>
                <a:lnTo>
                  <a:pt x="189" y="574"/>
                </a:lnTo>
                <a:lnTo>
                  <a:pt x="189" y="574"/>
                </a:lnTo>
                <a:lnTo>
                  <a:pt x="189" y="574"/>
                </a:lnTo>
                <a:lnTo>
                  <a:pt x="189" y="574"/>
                </a:lnTo>
                <a:lnTo>
                  <a:pt x="189" y="574"/>
                </a:lnTo>
                <a:lnTo>
                  <a:pt x="189" y="574"/>
                </a:lnTo>
                <a:lnTo>
                  <a:pt x="188" y="574"/>
                </a:lnTo>
                <a:lnTo>
                  <a:pt x="188" y="574"/>
                </a:lnTo>
                <a:lnTo>
                  <a:pt x="188" y="574"/>
                </a:lnTo>
                <a:lnTo>
                  <a:pt x="188" y="574"/>
                </a:lnTo>
                <a:lnTo>
                  <a:pt x="188" y="574"/>
                </a:lnTo>
                <a:lnTo>
                  <a:pt x="188" y="574"/>
                </a:lnTo>
                <a:lnTo>
                  <a:pt x="188" y="574"/>
                </a:lnTo>
                <a:lnTo>
                  <a:pt x="188" y="574"/>
                </a:lnTo>
                <a:lnTo>
                  <a:pt x="188" y="574"/>
                </a:lnTo>
                <a:lnTo>
                  <a:pt x="188" y="574"/>
                </a:lnTo>
                <a:lnTo>
                  <a:pt x="187" y="574"/>
                </a:lnTo>
                <a:lnTo>
                  <a:pt x="187" y="574"/>
                </a:lnTo>
                <a:lnTo>
                  <a:pt x="187" y="574"/>
                </a:lnTo>
                <a:lnTo>
                  <a:pt x="187" y="574"/>
                </a:lnTo>
                <a:lnTo>
                  <a:pt x="187" y="574"/>
                </a:lnTo>
                <a:lnTo>
                  <a:pt x="187" y="574"/>
                </a:lnTo>
                <a:lnTo>
                  <a:pt x="187" y="574"/>
                </a:lnTo>
                <a:lnTo>
                  <a:pt x="187" y="574"/>
                </a:lnTo>
                <a:lnTo>
                  <a:pt x="187" y="574"/>
                </a:lnTo>
                <a:lnTo>
                  <a:pt x="187" y="574"/>
                </a:lnTo>
                <a:lnTo>
                  <a:pt x="187" y="574"/>
                </a:lnTo>
                <a:lnTo>
                  <a:pt x="187" y="574"/>
                </a:lnTo>
                <a:lnTo>
                  <a:pt x="186" y="574"/>
                </a:lnTo>
                <a:lnTo>
                  <a:pt x="186" y="574"/>
                </a:lnTo>
                <a:lnTo>
                  <a:pt x="186" y="574"/>
                </a:lnTo>
                <a:lnTo>
                  <a:pt x="186" y="574"/>
                </a:lnTo>
                <a:lnTo>
                  <a:pt x="186" y="574"/>
                </a:lnTo>
                <a:lnTo>
                  <a:pt x="186" y="574"/>
                </a:lnTo>
                <a:lnTo>
                  <a:pt x="186" y="574"/>
                </a:lnTo>
                <a:lnTo>
                  <a:pt x="186" y="574"/>
                </a:lnTo>
                <a:lnTo>
                  <a:pt x="186" y="574"/>
                </a:lnTo>
                <a:lnTo>
                  <a:pt x="186" y="574"/>
                </a:lnTo>
                <a:lnTo>
                  <a:pt x="186" y="574"/>
                </a:lnTo>
                <a:lnTo>
                  <a:pt x="185" y="574"/>
                </a:lnTo>
                <a:lnTo>
                  <a:pt x="185" y="574"/>
                </a:lnTo>
                <a:lnTo>
                  <a:pt x="185" y="574"/>
                </a:lnTo>
                <a:lnTo>
                  <a:pt x="185" y="574"/>
                </a:lnTo>
                <a:lnTo>
                  <a:pt x="185" y="574"/>
                </a:lnTo>
                <a:lnTo>
                  <a:pt x="185" y="574"/>
                </a:lnTo>
                <a:lnTo>
                  <a:pt x="185" y="574"/>
                </a:lnTo>
                <a:lnTo>
                  <a:pt x="185" y="574"/>
                </a:lnTo>
                <a:lnTo>
                  <a:pt x="185" y="574"/>
                </a:lnTo>
                <a:lnTo>
                  <a:pt x="185" y="574"/>
                </a:lnTo>
                <a:lnTo>
                  <a:pt x="185" y="574"/>
                </a:lnTo>
                <a:lnTo>
                  <a:pt x="184" y="574"/>
                </a:lnTo>
                <a:lnTo>
                  <a:pt x="184" y="574"/>
                </a:lnTo>
                <a:lnTo>
                  <a:pt x="184" y="574"/>
                </a:lnTo>
                <a:lnTo>
                  <a:pt x="184" y="574"/>
                </a:lnTo>
                <a:lnTo>
                  <a:pt x="184" y="574"/>
                </a:lnTo>
                <a:lnTo>
                  <a:pt x="184" y="574"/>
                </a:lnTo>
                <a:lnTo>
                  <a:pt x="184" y="574"/>
                </a:lnTo>
                <a:lnTo>
                  <a:pt x="184" y="574"/>
                </a:lnTo>
                <a:lnTo>
                  <a:pt x="184" y="574"/>
                </a:lnTo>
                <a:lnTo>
                  <a:pt x="184" y="574"/>
                </a:lnTo>
                <a:lnTo>
                  <a:pt x="184" y="574"/>
                </a:lnTo>
                <a:lnTo>
                  <a:pt x="183" y="574"/>
                </a:lnTo>
                <a:lnTo>
                  <a:pt x="183" y="574"/>
                </a:lnTo>
                <a:lnTo>
                  <a:pt x="183" y="574"/>
                </a:lnTo>
                <a:lnTo>
                  <a:pt x="183" y="574"/>
                </a:lnTo>
                <a:lnTo>
                  <a:pt x="183" y="574"/>
                </a:lnTo>
                <a:lnTo>
                  <a:pt x="183" y="574"/>
                </a:lnTo>
                <a:lnTo>
                  <a:pt x="183" y="574"/>
                </a:lnTo>
                <a:lnTo>
                  <a:pt x="183" y="574"/>
                </a:lnTo>
                <a:lnTo>
                  <a:pt x="183" y="574"/>
                </a:lnTo>
                <a:lnTo>
                  <a:pt x="183" y="574"/>
                </a:lnTo>
                <a:lnTo>
                  <a:pt x="183" y="574"/>
                </a:lnTo>
                <a:lnTo>
                  <a:pt x="182" y="574"/>
                </a:lnTo>
                <a:lnTo>
                  <a:pt x="182" y="574"/>
                </a:lnTo>
                <a:lnTo>
                  <a:pt x="182" y="574"/>
                </a:lnTo>
                <a:lnTo>
                  <a:pt x="182" y="574"/>
                </a:lnTo>
                <a:lnTo>
                  <a:pt x="182" y="574"/>
                </a:lnTo>
                <a:lnTo>
                  <a:pt x="182" y="574"/>
                </a:lnTo>
                <a:lnTo>
                  <a:pt x="182" y="574"/>
                </a:lnTo>
                <a:lnTo>
                  <a:pt x="182" y="574"/>
                </a:lnTo>
                <a:lnTo>
                  <a:pt x="182" y="574"/>
                </a:lnTo>
                <a:lnTo>
                  <a:pt x="182" y="574"/>
                </a:lnTo>
                <a:lnTo>
                  <a:pt x="182" y="574"/>
                </a:lnTo>
                <a:lnTo>
                  <a:pt x="181" y="574"/>
                </a:lnTo>
                <a:lnTo>
                  <a:pt x="181" y="574"/>
                </a:lnTo>
                <a:lnTo>
                  <a:pt x="181" y="574"/>
                </a:lnTo>
                <a:lnTo>
                  <a:pt x="181" y="574"/>
                </a:lnTo>
                <a:lnTo>
                  <a:pt x="181" y="574"/>
                </a:lnTo>
                <a:lnTo>
                  <a:pt x="181" y="574"/>
                </a:lnTo>
                <a:lnTo>
                  <a:pt x="181" y="574"/>
                </a:lnTo>
                <a:lnTo>
                  <a:pt x="181" y="574"/>
                </a:lnTo>
                <a:lnTo>
                  <a:pt x="181" y="574"/>
                </a:lnTo>
                <a:lnTo>
                  <a:pt x="181" y="574"/>
                </a:lnTo>
                <a:lnTo>
                  <a:pt x="181" y="574"/>
                </a:lnTo>
                <a:lnTo>
                  <a:pt x="180" y="574"/>
                </a:lnTo>
                <a:lnTo>
                  <a:pt x="180" y="574"/>
                </a:lnTo>
                <a:lnTo>
                  <a:pt x="180" y="574"/>
                </a:lnTo>
                <a:lnTo>
                  <a:pt x="180" y="574"/>
                </a:lnTo>
                <a:lnTo>
                  <a:pt x="180" y="574"/>
                </a:lnTo>
                <a:lnTo>
                  <a:pt x="180" y="574"/>
                </a:lnTo>
                <a:lnTo>
                  <a:pt x="180" y="574"/>
                </a:lnTo>
                <a:lnTo>
                  <a:pt x="180" y="574"/>
                </a:lnTo>
                <a:lnTo>
                  <a:pt x="180" y="574"/>
                </a:lnTo>
                <a:lnTo>
                  <a:pt x="180" y="574"/>
                </a:lnTo>
                <a:lnTo>
                  <a:pt x="180" y="574"/>
                </a:lnTo>
                <a:lnTo>
                  <a:pt x="179" y="574"/>
                </a:lnTo>
                <a:lnTo>
                  <a:pt x="179" y="574"/>
                </a:lnTo>
                <a:lnTo>
                  <a:pt x="179" y="574"/>
                </a:lnTo>
                <a:lnTo>
                  <a:pt x="179" y="574"/>
                </a:lnTo>
                <a:lnTo>
                  <a:pt x="179" y="574"/>
                </a:lnTo>
                <a:lnTo>
                  <a:pt x="179" y="574"/>
                </a:lnTo>
                <a:lnTo>
                  <a:pt x="179" y="574"/>
                </a:lnTo>
                <a:lnTo>
                  <a:pt x="179" y="574"/>
                </a:lnTo>
                <a:lnTo>
                  <a:pt x="179" y="574"/>
                </a:lnTo>
                <a:lnTo>
                  <a:pt x="179" y="574"/>
                </a:lnTo>
                <a:lnTo>
                  <a:pt x="178" y="574"/>
                </a:lnTo>
                <a:lnTo>
                  <a:pt x="178" y="574"/>
                </a:lnTo>
                <a:lnTo>
                  <a:pt x="178" y="574"/>
                </a:lnTo>
                <a:lnTo>
                  <a:pt x="178" y="574"/>
                </a:lnTo>
                <a:lnTo>
                  <a:pt x="178" y="574"/>
                </a:lnTo>
                <a:lnTo>
                  <a:pt x="178" y="574"/>
                </a:lnTo>
                <a:lnTo>
                  <a:pt x="178" y="574"/>
                </a:lnTo>
                <a:lnTo>
                  <a:pt x="178" y="574"/>
                </a:lnTo>
                <a:lnTo>
                  <a:pt x="178" y="574"/>
                </a:lnTo>
                <a:lnTo>
                  <a:pt x="178" y="574"/>
                </a:lnTo>
                <a:lnTo>
                  <a:pt x="178" y="574"/>
                </a:lnTo>
                <a:lnTo>
                  <a:pt x="178" y="574"/>
                </a:lnTo>
                <a:lnTo>
                  <a:pt x="177" y="574"/>
                </a:lnTo>
                <a:lnTo>
                  <a:pt x="177" y="574"/>
                </a:lnTo>
                <a:lnTo>
                  <a:pt x="177" y="574"/>
                </a:lnTo>
                <a:lnTo>
                  <a:pt x="177" y="574"/>
                </a:lnTo>
                <a:lnTo>
                  <a:pt x="177" y="574"/>
                </a:lnTo>
                <a:lnTo>
                  <a:pt x="177" y="574"/>
                </a:lnTo>
                <a:lnTo>
                  <a:pt x="177" y="574"/>
                </a:lnTo>
                <a:lnTo>
                  <a:pt x="177" y="574"/>
                </a:lnTo>
                <a:lnTo>
                  <a:pt x="177" y="574"/>
                </a:lnTo>
                <a:lnTo>
                  <a:pt x="177" y="574"/>
                </a:lnTo>
                <a:lnTo>
                  <a:pt x="176" y="574"/>
                </a:lnTo>
                <a:lnTo>
                  <a:pt x="176" y="574"/>
                </a:lnTo>
                <a:lnTo>
                  <a:pt x="176" y="574"/>
                </a:lnTo>
                <a:lnTo>
                  <a:pt x="176" y="574"/>
                </a:lnTo>
                <a:lnTo>
                  <a:pt x="176" y="574"/>
                </a:lnTo>
                <a:lnTo>
                  <a:pt x="176" y="574"/>
                </a:lnTo>
                <a:lnTo>
                  <a:pt x="176" y="574"/>
                </a:lnTo>
                <a:lnTo>
                  <a:pt x="176" y="574"/>
                </a:lnTo>
                <a:lnTo>
                  <a:pt x="176" y="574"/>
                </a:lnTo>
                <a:lnTo>
                  <a:pt x="176" y="574"/>
                </a:lnTo>
                <a:lnTo>
                  <a:pt x="176" y="574"/>
                </a:lnTo>
                <a:lnTo>
                  <a:pt x="176" y="574"/>
                </a:lnTo>
                <a:lnTo>
                  <a:pt x="175" y="574"/>
                </a:lnTo>
                <a:lnTo>
                  <a:pt x="175" y="574"/>
                </a:lnTo>
                <a:lnTo>
                  <a:pt x="175" y="574"/>
                </a:lnTo>
                <a:lnTo>
                  <a:pt x="175" y="574"/>
                </a:lnTo>
                <a:lnTo>
                  <a:pt x="175" y="574"/>
                </a:lnTo>
                <a:lnTo>
                  <a:pt x="175" y="574"/>
                </a:lnTo>
                <a:lnTo>
                  <a:pt x="175" y="574"/>
                </a:lnTo>
                <a:lnTo>
                  <a:pt x="175" y="574"/>
                </a:lnTo>
                <a:lnTo>
                  <a:pt x="175" y="574"/>
                </a:lnTo>
                <a:lnTo>
                  <a:pt x="175" y="574"/>
                </a:lnTo>
                <a:lnTo>
                  <a:pt x="174" y="574"/>
                </a:lnTo>
                <a:lnTo>
                  <a:pt x="174" y="574"/>
                </a:lnTo>
                <a:lnTo>
                  <a:pt x="174" y="574"/>
                </a:lnTo>
                <a:lnTo>
                  <a:pt x="174" y="574"/>
                </a:lnTo>
                <a:lnTo>
                  <a:pt x="174" y="574"/>
                </a:lnTo>
                <a:lnTo>
                  <a:pt x="174" y="574"/>
                </a:lnTo>
                <a:lnTo>
                  <a:pt x="174" y="574"/>
                </a:lnTo>
                <a:lnTo>
                  <a:pt x="174" y="574"/>
                </a:lnTo>
                <a:lnTo>
                  <a:pt x="174" y="574"/>
                </a:lnTo>
                <a:lnTo>
                  <a:pt x="174" y="574"/>
                </a:lnTo>
                <a:lnTo>
                  <a:pt x="174" y="574"/>
                </a:lnTo>
                <a:lnTo>
                  <a:pt x="174" y="574"/>
                </a:lnTo>
                <a:lnTo>
                  <a:pt x="173" y="574"/>
                </a:lnTo>
                <a:lnTo>
                  <a:pt x="173" y="574"/>
                </a:lnTo>
                <a:lnTo>
                  <a:pt x="173" y="574"/>
                </a:lnTo>
                <a:lnTo>
                  <a:pt x="173" y="574"/>
                </a:lnTo>
                <a:lnTo>
                  <a:pt x="173" y="574"/>
                </a:lnTo>
                <a:lnTo>
                  <a:pt x="173" y="574"/>
                </a:lnTo>
                <a:lnTo>
                  <a:pt x="173" y="574"/>
                </a:lnTo>
                <a:lnTo>
                  <a:pt x="173" y="574"/>
                </a:lnTo>
                <a:lnTo>
                  <a:pt x="173" y="574"/>
                </a:lnTo>
                <a:lnTo>
                  <a:pt x="173" y="574"/>
                </a:lnTo>
                <a:lnTo>
                  <a:pt x="172" y="574"/>
                </a:lnTo>
                <a:lnTo>
                  <a:pt x="172" y="574"/>
                </a:lnTo>
                <a:lnTo>
                  <a:pt x="172" y="574"/>
                </a:lnTo>
                <a:lnTo>
                  <a:pt x="172" y="574"/>
                </a:lnTo>
                <a:lnTo>
                  <a:pt x="172" y="574"/>
                </a:lnTo>
                <a:lnTo>
                  <a:pt x="172" y="574"/>
                </a:lnTo>
                <a:lnTo>
                  <a:pt x="172" y="574"/>
                </a:lnTo>
                <a:lnTo>
                  <a:pt x="172" y="574"/>
                </a:lnTo>
                <a:lnTo>
                  <a:pt x="172" y="574"/>
                </a:lnTo>
                <a:lnTo>
                  <a:pt x="172" y="574"/>
                </a:lnTo>
                <a:lnTo>
                  <a:pt x="172" y="574"/>
                </a:lnTo>
                <a:lnTo>
                  <a:pt x="172" y="574"/>
                </a:lnTo>
                <a:lnTo>
                  <a:pt x="171" y="574"/>
                </a:lnTo>
                <a:lnTo>
                  <a:pt x="171" y="574"/>
                </a:lnTo>
                <a:lnTo>
                  <a:pt x="171" y="574"/>
                </a:lnTo>
                <a:lnTo>
                  <a:pt x="171" y="574"/>
                </a:lnTo>
                <a:lnTo>
                  <a:pt x="171" y="574"/>
                </a:lnTo>
                <a:lnTo>
                  <a:pt x="171" y="574"/>
                </a:lnTo>
                <a:lnTo>
                  <a:pt x="171" y="574"/>
                </a:lnTo>
                <a:lnTo>
                  <a:pt x="171" y="574"/>
                </a:lnTo>
                <a:lnTo>
                  <a:pt x="171" y="574"/>
                </a:lnTo>
                <a:lnTo>
                  <a:pt x="171" y="574"/>
                </a:lnTo>
                <a:lnTo>
                  <a:pt x="171" y="574"/>
                </a:lnTo>
                <a:lnTo>
                  <a:pt x="170" y="574"/>
                </a:lnTo>
                <a:lnTo>
                  <a:pt x="170" y="574"/>
                </a:lnTo>
                <a:lnTo>
                  <a:pt x="170" y="574"/>
                </a:lnTo>
                <a:lnTo>
                  <a:pt x="170" y="574"/>
                </a:lnTo>
                <a:lnTo>
                  <a:pt x="170" y="574"/>
                </a:lnTo>
                <a:lnTo>
                  <a:pt x="170" y="574"/>
                </a:lnTo>
                <a:lnTo>
                  <a:pt x="170" y="574"/>
                </a:lnTo>
                <a:lnTo>
                  <a:pt x="170" y="574"/>
                </a:lnTo>
                <a:lnTo>
                  <a:pt x="170" y="574"/>
                </a:lnTo>
                <a:lnTo>
                  <a:pt x="170" y="574"/>
                </a:lnTo>
                <a:lnTo>
                  <a:pt x="169" y="574"/>
                </a:lnTo>
                <a:lnTo>
                  <a:pt x="169" y="574"/>
                </a:lnTo>
                <a:lnTo>
                  <a:pt x="169" y="574"/>
                </a:lnTo>
                <a:lnTo>
                  <a:pt x="169" y="574"/>
                </a:lnTo>
                <a:lnTo>
                  <a:pt x="169" y="574"/>
                </a:lnTo>
                <a:lnTo>
                  <a:pt x="169" y="574"/>
                </a:lnTo>
                <a:lnTo>
                  <a:pt x="169" y="574"/>
                </a:lnTo>
                <a:lnTo>
                  <a:pt x="169" y="574"/>
                </a:lnTo>
                <a:lnTo>
                  <a:pt x="169" y="574"/>
                </a:lnTo>
                <a:lnTo>
                  <a:pt x="169" y="574"/>
                </a:lnTo>
                <a:lnTo>
                  <a:pt x="169" y="574"/>
                </a:lnTo>
                <a:lnTo>
                  <a:pt x="169" y="574"/>
                </a:lnTo>
                <a:lnTo>
                  <a:pt x="168" y="574"/>
                </a:lnTo>
                <a:lnTo>
                  <a:pt x="168" y="574"/>
                </a:lnTo>
                <a:lnTo>
                  <a:pt x="168" y="574"/>
                </a:lnTo>
                <a:lnTo>
                  <a:pt x="168" y="574"/>
                </a:lnTo>
                <a:lnTo>
                  <a:pt x="168" y="574"/>
                </a:lnTo>
                <a:lnTo>
                  <a:pt x="168" y="574"/>
                </a:lnTo>
                <a:lnTo>
                  <a:pt x="168" y="574"/>
                </a:lnTo>
                <a:lnTo>
                  <a:pt x="168" y="574"/>
                </a:lnTo>
                <a:lnTo>
                  <a:pt x="168" y="574"/>
                </a:lnTo>
                <a:lnTo>
                  <a:pt x="168" y="574"/>
                </a:lnTo>
                <a:lnTo>
                  <a:pt x="167" y="574"/>
                </a:lnTo>
                <a:lnTo>
                  <a:pt x="167" y="574"/>
                </a:lnTo>
                <a:lnTo>
                  <a:pt x="167" y="574"/>
                </a:lnTo>
                <a:lnTo>
                  <a:pt x="167" y="574"/>
                </a:lnTo>
                <a:lnTo>
                  <a:pt x="167" y="574"/>
                </a:lnTo>
                <a:lnTo>
                  <a:pt x="167" y="574"/>
                </a:lnTo>
                <a:lnTo>
                  <a:pt x="167" y="574"/>
                </a:lnTo>
                <a:lnTo>
                  <a:pt x="167" y="574"/>
                </a:lnTo>
                <a:lnTo>
                  <a:pt x="167" y="574"/>
                </a:lnTo>
                <a:lnTo>
                  <a:pt x="167" y="574"/>
                </a:lnTo>
                <a:lnTo>
                  <a:pt x="167" y="574"/>
                </a:lnTo>
                <a:lnTo>
                  <a:pt x="167" y="574"/>
                </a:lnTo>
                <a:lnTo>
                  <a:pt x="166" y="574"/>
                </a:lnTo>
                <a:lnTo>
                  <a:pt x="166" y="574"/>
                </a:lnTo>
                <a:lnTo>
                  <a:pt x="166" y="574"/>
                </a:lnTo>
                <a:lnTo>
                  <a:pt x="166" y="574"/>
                </a:lnTo>
                <a:lnTo>
                  <a:pt x="166" y="574"/>
                </a:lnTo>
                <a:lnTo>
                  <a:pt x="166" y="574"/>
                </a:lnTo>
                <a:lnTo>
                  <a:pt x="166" y="574"/>
                </a:lnTo>
                <a:lnTo>
                  <a:pt x="166" y="574"/>
                </a:lnTo>
                <a:lnTo>
                  <a:pt x="166" y="574"/>
                </a:lnTo>
                <a:lnTo>
                  <a:pt x="166" y="574"/>
                </a:lnTo>
                <a:lnTo>
                  <a:pt x="165" y="574"/>
                </a:lnTo>
                <a:lnTo>
                  <a:pt x="165" y="574"/>
                </a:lnTo>
                <a:lnTo>
                  <a:pt x="165" y="574"/>
                </a:lnTo>
                <a:lnTo>
                  <a:pt x="165" y="574"/>
                </a:lnTo>
                <a:lnTo>
                  <a:pt x="165" y="574"/>
                </a:lnTo>
                <a:lnTo>
                  <a:pt x="165" y="574"/>
                </a:lnTo>
                <a:lnTo>
                  <a:pt x="165" y="574"/>
                </a:lnTo>
                <a:lnTo>
                  <a:pt x="165" y="574"/>
                </a:lnTo>
                <a:lnTo>
                  <a:pt x="165" y="574"/>
                </a:lnTo>
                <a:lnTo>
                  <a:pt x="165" y="574"/>
                </a:lnTo>
                <a:lnTo>
                  <a:pt x="165" y="574"/>
                </a:lnTo>
                <a:lnTo>
                  <a:pt x="165" y="574"/>
                </a:lnTo>
                <a:lnTo>
                  <a:pt x="164" y="574"/>
                </a:lnTo>
                <a:lnTo>
                  <a:pt x="164" y="574"/>
                </a:lnTo>
                <a:lnTo>
                  <a:pt x="164" y="574"/>
                </a:lnTo>
                <a:lnTo>
                  <a:pt x="164" y="574"/>
                </a:lnTo>
                <a:lnTo>
                  <a:pt x="164" y="574"/>
                </a:lnTo>
                <a:lnTo>
                  <a:pt x="164" y="574"/>
                </a:lnTo>
                <a:lnTo>
                  <a:pt x="164" y="574"/>
                </a:lnTo>
                <a:lnTo>
                  <a:pt x="164" y="574"/>
                </a:lnTo>
                <a:lnTo>
                  <a:pt x="164" y="574"/>
                </a:lnTo>
                <a:lnTo>
                  <a:pt x="164" y="574"/>
                </a:lnTo>
                <a:lnTo>
                  <a:pt x="163" y="574"/>
                </a:lnTo>
                <a:lnTo>
                  <a:pt x="163" y="574"/>
                </a:lnTo>
                <a:lnTo>
                  <a:pt x="163" y="574"/>
                </a:lnTo>
                <a:lnTo>
                  <a:pt x="163" y="574"/>
                </a:lnTo>
                <a:lnTo>
                  <a:pt x="163" y="574"/>
                </a:lnTo>
                <a:lnTo>
                  <a:pt x="163" y="574"/>
                </a:lnTo>
                <a:lnTo>
                  <a:pt x="163" y="574"/>
                </a:lnTo>
                <a:lnTo>
                  <a:pt x="163" y="574"/>
                </a:lnTo>
                <a:lnTo>
                  <a:pt x="163" y="574"/>
                </a:lnTo>
                <a:lnTo>
                  <a:pt x="163" y="574"/>
                </a:lnTo>
                <a:lnTo>
                  <a:pt x="163" y="574"/>
                </a:lnTo>
                <a:lnTo>
                  <a:pt x="163" y="574"/>
                </a:lnTo>
                <a:lnTo>
                  <a:pt x="162" y="574"/>
                </a:lnTo>
                <a:lnTo>
                  <a:pt x="162" y="574"/>
                </a:lnTo>
                <a:lnTo>
                  <a:pt x="162" y="574"/>
                </a:lnTo>
                <a:lnTo>
                  <a:pt x="162" y="574"/>
                </a:lnTo>
                <a:lnTo>
                  <a:pt x="162" y="574"/>
                </a:lnTo>
                <a:lnTo>
                  <a:pt x="162" y="574"/>
                </a:lnTo>
                <a:lnTo>
                  <a:pt x="162" y="574"/>
                </a:lnTo>
                <a:lnTo>
                  <a:pt x="162" y="574"/>
                </a:lnTo>
                <a:lnTo>
                  <a:pt x="162" y="574"/>
                </a:lnTo>
                <a:lnTo>
                  <a:pt x="162" y="574"/>
                </a:lnTo>
                <a:lnTo>
                  <a:pt x="161" y="574"/>
                </a:lnTo>
                <a:lnTo>
                  <a:pt x="161" y="574"/>
                </a:lnTo>
                <a:lnTo>
                  <a:pt x="161" y="574"/>
                </a:lnTo>
                <a:lnTo>
                  <a:pt x="161" y="574"/>
                </a:lnTo>
                <a:lnTo>
                  <a:pt x="161" y="574"/>
                </a:lnTo>
                <a:lnTo>
                  <a:pt x="161" y="574"/>
                </a:lnTo>
                <a:lnTo>
                  <a:pt x="161" y="574"/>
                </a:lnTo>
                <a:lnTo>
                  <a:pt x="161" y="574"/>
                </a:lnTo>
                <a:lnTo>
                  <a:pt x="161" y="574"/>
                </a:lnTo>
                <a:lnTo>
                  <a:pt x="161" y="574"/>
                </a:lnTo>
                <a:lnTo>
                  <a:pt x="161" y="574"/>
                </a:lnTo>
                <a:lnTo>
                  <a:pt x="161" y="574"/>
                </a:lnTo>
                <a:lnTo>
                  <a:pt x="160" y="574"/>
                </a:lnTo>
                <a:lnTo>
                  <a:pt x="160" y="574"/>
                </a:lnTo>
                <a:lnTo>
                  <a:pt x="160" y="574"/>
                </a:lnTo>
                <a:lnTo>
                  <a:pt x="160" y="574"/>
                </a:lnTo>
                <a:lnTo>
                  <a:pt x="160" y="574"/>
                </a:lnTo>
                <a:lnTo>
                  <a:pt x="160" y="574"/>
                </a:lnTo>
                <a:lnTo>
                  <a:pt x="160" y="574"/>
                </a:lnTo>
                <a:lnTo>
                  <a:pt x="160" y="574"/>
                </a:lnTo>
                <a:lnTo>
                  <a:pt x="160" y="574"/>
                </a:lnTo>
                <a:lnTo>
                  <a:pt x="160" y="574"/>
                </a:lnTo>
                <a:lnTo>
                  <a:pt x="159" y="574"/>
                </a:lnTo>
                <a:lnTo>
                  <a:pt x="159" y="574"/>
                </a:lnTo>
                <a:lnTo>
                  <a:pt x="159" y="574"/>
                </a:lnTo>
                <a:lnTo>
                  <a:pt x="159" y="574"/>
                </a:lnTo>
                <a:lnTo>
                  <a:pt x="159" y="574"/>
                </a:lnTo>
                <a:lnTo>
                  <a:pt x="159" y="574"/>
                </a:lnTo>
                <a:lnTo>
                  <a:pt x="159" y="574"/>
                </a:lnTo>
                <a:lnTo>
                  <a:pt x="159" y="574"/>
                </a:lnTo>
                <a:lnTo>
                  <a:pt x="159" y="574"/>
                </a:lnTo>
                <a:lnTo>
                  <a:pt x="159" y="574"/>
                </a:lnTo>
                <a:lnTo>
                  <a:pt x="159" y="574"/>
                </a:lnTo>
                <a:lnTo>
                  <a:pt x="158" y="574"/>
                </a:lnTo>
                <a:lnTo>
                  <a:pt x="158" y="574"/>
                </a:lnTo>
                <a:lnTo>
                  <a:pt x="158" y="574"/>
                </a:lnTo>
                <a:lnTo>
                  <a:pt x="158" y="574"/>
                </a:lnTo>
                <a:lnTo>
                  <a:pt x="158" y="574"/>
                </a:lnTo>
                <a:lnTo>
                  <a:pt x="158" y="574"/>
                </a:lnTo>
                <a:lnTo>
                  <a:pt x="158" y="574"/>
                </a:lnTo>
                <a:lnTo>
                  <a:pt x="158" y="574"/>
                </a:lnTo>
                <a:lnTo>
                  <a:pt x="158" y="574"/>
                </a:lnTo>
                <a:lnTo>
                  <a:pt x="158" y="574"/>
                </a:lnTo>
                <a:lnTo>
                  <a:pt x="158" y="574"/>
                </a:lnTo>
                <a:lnTo>
                  <a:pt x="157" y="574"/>
                </a:lnTo>
                <a:lnTo>
                  <a:pt x="157" y="574"/>
                </a:lnTo>
                <a:lnTo>
                  <a:pt x="157" y="574"/>
                </a:lnTo>
                <a:lnTo>
                  <a:pt x="157" y="574"/>
                </a:lnTo>
                <a:lnTo>
                  <a:pt x="157" y="574"/>
                </a:lnTo>
                <a:lnTo>
                  <a:pt x="157" y="574"/>
                </a:lnTo>
                <a:lnTo>
                  <a:pt x="157" y="574"/>
                </a:lnTo>
                <a:lnTo>
                  <a:pt x="157" y="574"/>
                </a:lnTo>
                <a:lnTo>
                  <a:pt x="157" y="574"/>
                </a:lnTo>
                <a:lnTo>
                  <a:pt x="157" y="574"/>
                </a:lnTo>
                <a:lnTo>
                  <a:pt x="157" y="574"/>
                </a:lnTo>
                <a:lnTo>
                  <a:pt x="156" y="574"/>
                </a:lnTo>
                <a:lnTo>
                  <a:pt x="156" y="574"/>
                </a:lnTo>
                <a:lnTo>
                  <a:pt x="156" y="574"/>
                </a:lnTo>
                <a:lnTo>
                  <a:pt x="156" y="574"/>
                </a:lnTo>
                <a:lnTo>
                  <a:pt x="156" y="574"/>
                </a:lnTo>
                <a:lnTo>
                  <a:pt x="156" y="574"/>
                </a:lnTo>
                <a:lnTo>
                  <a:pt x="156" y="574"/>
                </a:lnTo>
                <a:lnTo>
                  <a:pt x="156" y="574"/>
                </a:lnTo>
                <a:lnTo>
                  <a:pt x="156" y="574"/>
                </a:lnTo>
                <a:lnTo>
                  <a:pt x="156" y="574"/>
                </a:lnTo>
                <a:lnTo>
                  <a:pt x="156" y="574"/>
                </a:lnTo>
                <a:lnTo>
                  <a:pt x="156" y="574"/>
                </a:lnTo>
                <a:lnTo>
                  <a:pt x="155" y="574"/>
                </a:lnTo>
                <a:lnTo>
                  <a:pt x="155" y="574"/>
                </a:lnTo>
                <a:lnTo>
                  <a:pt x="155" y="574"/>
                </a:lnTo>
                <a:lnTo>
                  <a:pt x="155" y="574"/>
                </a:lnTo>
                <a:lnTo>
                  <a:pt x="155" y="574"/>
                </a:lnTo>
                <a:lnTo>
                  <a:pt x="155" y="574"/>
                </a:lnTo>
                <a:lnTo>
                  <a:pt x="155" y="574"/>
                </a:lnTo>
                <a:lnTo>
                  <a:pt x="155" y="574"/>
                </a:lnTo>
                <a:lnTo>
                  <a:pt x="155" y="574"/>
                </a:lnTo>
                <a:lnTo>
                  <a:pt x="155" y="574"/>
                </a:lnTo>
                <a:lnTo>
                  <a:pt x="154" y="574"/>
                </a:lnTo>
                <a:lnTo>
                  <a:pt x="154" y="574"/>
                </a:lnTo>
                <a:lnTo>
                  <a:pt x="154" y="574"/>
                </a:lnTo>
                <a:lnTo>
                  <a:pt x="154" y="574"/>
                </a:lnTo>
                <a:lnTo>
                  <a:pt x="154" y="574"/>
                </a:lnTo>
                <a:lnTo>
                  <a:pt x="154" y="574"/>
                </a:lnTo>
                <a:lnTo>
                  <a:pt x="154" y="574"/>
                </a:lnTo>
                <a:lnTo>
                  <a:pt x="154" y="574"/>
                </a:lnTo>
                <a:lnTo>
                  <a:pt x="154" y="574"/>
                </a:lnTo>
                <a:lnTo>
                  <a:pt x="154" y="574"/>
                </a:lnTo>
                <a:lnTo>
                  <a:pt x="154" y="574"/>
                </a:lnTo>
                <a:lnTo>
                  <a:pt x="154" y="574"/>
                </a:lnTo>
                <a:lnTo>
                  <a:pt x="153" y="574"/>
                </a:lnTo>
                <a:lnTo>
                  <a:pt x="153" y="574"/>
                </a:lnTo>
                <a:lnTo>
                  <a:pt x="153" y="574"/>
                </a:lnTo>
                <a:lnTo>
                  <a:pt x="153" y="574"/>
                </a:lnTo>
                <a:lnTo>
                  <a:pt x="153" y="574"/>
                </a:lnTo>
                <a:lnTo>
                  <a:pt x="153" y="574"/>
                </a:lnTo>
                <a:lnTo>
                  <a:pt x="153" y="574"/>
                </a:lnTo>
                <a:lnTo>
                  <a:pt x="153" y="574"/>
                </a:lnTo>
                <a:lnTo>
                  <a:pt x="153" y="574"/>
                </a:lnTo>
                <a:lnTo>
                  <a:pt x="153" y="574"/>
                </a:lnTo>
                <a:lnTo>
                  <a:pt x="152" y="574"/>
                </a:lnTo>
                <a:lnTo>
                  <a:pt x="152" y="574"/>
                </a:lnTo>
                <a:lnTo>
                  <a:pt x="152" y="574"/>
                </a:lnTo>
                <a:lnTo>
                  <a:pt x="152" y="574"/>
                </a:lnTo>
                <a:lnTo>
                  <a:pt x="152" y="574"/>
                </a:lnTo>
                <a:lnTo>
                  <a:pt x="152" y="574"/>
                </a:lnTo>
                <a:lnTo>
                  <a:pt x="152" y="574"/>
                </a:lnTo>
                <a:lnTo>
                  <a:pt x="152" y="574"/>
                </a:lnTo>
                <a:lnTo>
                  <a:pt x="152" y="574"/>
                </a:lnTo>
                <a:lnTo>
                  <a:pt x="152" y="574"/>
                </a:lnTo>
                <a:lnTo>
                  <a:pt x="152" y="574"/>
                </a:lnTo>
                <a:lnTo>
                  <a:pt x="152" y="574"/>
                </a:lnTo>
                <a:lnTo>
                  <a:pt x="151" y="574"/>
                </a:lnTo>
                <a:lnTo>
                  <a:pt x="151" y="574"/>
                </a:lnTo>
                <a:lnTo>
                  <a:pt x="151" y="574"/>
                </a:lnTo>
                <a:lnTo>
                  <a:pt x="151" y="574"/>
                </a:lnTo>
                <a:lnTo>
                  <a:pt x="151" y="574"/>
                </a:lnTo>
                <a:lnTo>
                  <a:pt x="151" y="574"/>
                </a:lnTo>
                <a:lnTo>
                  <a:pt x="151" y="574"/>
                </a:lnTo>
                <a:lnTo>
                  <a:pt x="151" y="574"/>
                </a:lnTo>
                <a:lnTo>
                  <a:pt x="151" y="574"/>
                </a:lnTo>
                <a:lnTo>
                  <a:pt x="151" y="574"/>
                </a:lnTo>
                <a:lnTo>
                  <a:pt x="150" y="574"/>
                </a:lnTo>
                <a:lnTo>
                  <a:pt x="150" y="574"/>
                </a:lnTo>
                <a:lnTo>
                  <a:pt x="150" y="574"/>
                </a:lnTo>
                <a:lnTo>
                  <a:pt x="150" y="574"/>
                </a:lnTo>
                <a:lnTo>
                  <a:pt x="150" y="574"/>
                </a:lnTo>
                <a:lnTo>
                  <a:pt x="150" y="574"/>
                </a:lnTo>
                <a:lnTo>
                  <a:pt x="150" y="574"/>
                </a:lnTo>
                <a:lnTo>
                  <a:pt x="150" y="574"/>
                </a:lnTo>
                <a:lnTo>
                  <a:pt x="150" y="574"/>
                </a:lnTo>
                <a:lnTo>
                  <a:pt x="150" y="574"/>
                </a:lnTo>
                <a:lnTo>
                  <a:pt x="150" y="574"/>
                </a:lnTo>
                <a:lnTo>
                  <a:pt x="150" y="574"/>
                </a:lnTo>
                <a:lnTo>
                  <a:pt x="149" y="574"/>
                </a:lnTo>
                <a:lnTo>
                  <a:pt x="149" y="574"/>
                </a:lnTo>
                <a:lnTo>
                  <a:pt x="149" y="574"/>
                </a:lnTo>
                <a:lnTo>
                  <a:pt x="149" y="574"/>
                </a:lnTo>
                <a:lnTo>
                  <a:pt x="149" y="574"/>
                </a:lnTo>
                <a:lnTo>
                  <a:pt x="149" y="574"/>
                </a:lnTo>
                <a:lnTo>
                  <a:pt x="149" y="574"/>
                </a:lnTo>
                <a:lnTo>
                  <a:pt x="149" y="574"/>
                </a:lnTo>
                <a:lnTo>
                  <a:pt x="149" y="574"/>
                </a:lnTo>
                <a:lnTo>
                  <a:pt x="149" y="574"/>
                </a:lnTo>
                <a:lnTo>
                  <a:pt x="148" y="574"/>
                </a:lnTo>
                <a:lnTo>
                  <a:pt x="148" y="574"/>
                </a:lnTo>
                <a:lnTo>
                  <a:pt x="148" y="574"/>
                </a:lnTo>
                <a:lnTo>
                  <a:pt x="148" y="574"/>
                </a:lnTo>
                <a:lnTo>
                  <a:pt x="148" y="574"/>
                </a:lnTo>
                <a:lnTo>
                  <a:pt x="148" y="574"/>
                </a:lnTo>
                <a:lnTo>
                  <a:pt x="148" y="574"/>
                </a:lnTo>
                <a:lnTo>
                  <a:pt x="148" y="574"/>
                </a:lnTo>
                <a:lnTo>
                  <a:pt x="148" y="574"/>
                </a:lnTo>
                <a:lnTo>
                  <a:pt x="148" y="574"/>
                </a:lnTo>
                <a:lnTo>
                  <a:pt x="148" y="574"/>
                </a:lnTo>
                <a:lnTo>
                  <a:pt x="147" y="574"/>
                </a:lnTo>
                <a:lnTo>
                  <a:pt x="147" y="574"/>
                </a:lnTo>
                <a:lnTo>
                  <a:pt x="147" y="574"/>
                </a:lnTo>
                <a:lnTo>
                  <a:pt x="147" y="574"/>
                </a:lnTo>
                <a:lnTo>
                  <a:pt x="147" y="574"/>
                </a:lnTo>
                <a:lnTo>
                  <a:pt x="147" y="574"/>
                </a:lnTo>
                <a:lnTo>
                  <a:pt x="147" y="574"/>
                </a:lnTo>
                <a:lnTo>
                  <a:pt x="147" y="574"/>
                </a:lnTo>
                <a:lnTo>
                  <a:pt x="147" y="574"/>
                </a:lnTo>
                <a:lnTo>
                  <a:pt x="147" y="574"/>
                </a:lnTo>
                <a:lnTo>
                  <a:pt x="147" y="574"/>
                </a:lnTo>
                <a:lnTo>
                  <a:pt x="146" y="574"/>
                </a:lnTo>
                <a:lnTo>
                  <a:pt x="146" y="574"/>
                </a:lnTo>
                <a:lnTo>
                  <a:pt x="146" y="574"/>
                </a:lnTo>
                <a:lnTo>
                  <a:pt x="146" y="574"/>
                </a:lnTo>
                <a:lnTo>
                  <a:pt x="146" y="574"/>
                </a:lnTo>
                <a:lnTo>
                  <a:pt x="146" y="574"/>
                </a:lnTo>
                <a:lnTo>
                  <a:pt x="146" y="574"/>
                </a:lnTo>
                <a:lnTo>
                  <a:pt x="146" y="574"/>
                </a:lnTo>
                <a:lnTo>
                  <a:pt x="146" y="574"/>
                </a:lnTo>
                <a:lnTo>
                  <a:pt x="146" y="574"/>
                </a:lnTo>
                <a:lnTo>
                  <a:pt x="146" y="574"/>
                </a:lnTo>
                <a:lnTo>
                  <a:pt x="145" y="574"/>
                </a:lnTo>
                <a:lnTo>
                  <a:pt x="145" y="574"/>
                </a:lnTo>
                <a:lnTo>
                  <a:pt x="145" y="574"/>
                </a:lnTo>
                <a:lnTo>
                  <a:pt x="145" y="574"/>
                </a:lnTo>
                <a:lnTo>
                  <a:pt x="145" y="574"/>
                </a:lnTo>
                <a:lnTo>
                  <a:pt x="145" y="574"/>
                </a:lnTo>
                <a:lnTo>
                  <a:pt x="145" y="574"/>
                </a:lnTo>
                <a:lnTo>
                  <a:pt x="145" y="574"/>
                </a:lnTo>
                <a:lnTo>
                  <a:pt x="145" y="574"/>
                </a:lnTo>
                <a:lnTo>
                  <a:pt x="145" y="574"/>
                </a:lnTo>
                <a:lnTo>
                  <a:pt x="145" y="574"/>
                </a:lnTo>
                <a:lnTo>
                  <a:pt x="144" y="574"/>
                </a:lnTo>
                <a:lnTo>
                  <a:pt x="144" y="574"/>
                </a:lnTo>
                <a:lnTo>
                  <a:pt x="144" y="574"/>
                </a:lnTo>
                <a:lnTo>
                  <a:pt x="144" y="574"/>
                </a:lnTo>
                <a:lnTo>
                  <a:pt x="144" y="574"/>
                </a:lnTo>
                <a:lnTo>
                  <a:pt x="144" y="574"/>
                </a:lnTo>
                <a:lnTo>
                  <a:pt x="144" y="574"/>
                </a:lnTo>
                <a:lnTo>
                  <a:pt x="144" y="574"/>
                </a:lnTo>
                <a:lnTo>
                  <a:pt x="144" y="574"/>
                </a:lnTo>
                <a:lnTo>
                  <a:pt x="144" y="574"/>
                </a:lnTo>
                <a:lnTo>
                  <a:pt x="144" y="574"/>
                </a:lnTo>
                <a:lnTo>
                  <a:pt x="143" y="574"/>
                </a:lnTo>
                <a:lnTo>
                  <a:pt x="143" y="574"/>
                </a:lnTo>
                <a:lnTo>
                  <a:pt x="143" y="574"/>
                </a:lnTo>
                <a:lnTo>
                  <a:pt x="143" y="574"/>
                </a:lnTo>
                <a:lnTo>
                  <a:pt x="143" y="574"/>
                </a:lnTo>
                <a:lnTo>
                  <a:pt x="143" y="574"/>
                </a:lnTo>
                <a:lnTo>
                  <a:pt x="143" y="574"/>
                </a:lnTo>
                <a:lnTo>
                  <a:pt x="143" y="574"/>
                </a:lnTo>
                <a:lnTo>
                  <a:pt x="143" y="574"/>
                </a:lnTo>
                <a:lnTo>
                  <a:pt x="143" y="574"/>
                </a:lnTo>
                <a:lnTo>
                  <a:pt x="143" y="574"/>
                </a:lnTo>
                <a:lnTo>
                  <a:pt x="143" y="574"/>
                </a:lnTo>
                <a:lnTo>
                  <a:pt x="142" y="574"/>
                </a:lnTo>
                <a:lnTo>
                  <a:pt x="142" y="574"/>
                </a:lnTo>
                <a:lnTo>
                  <a:pt x="142" y="574"/>
                </a:lnTo>
                <a:lnTo>
                  <a:pt x="142" y="574"/>
                </a:lnTo>
                <a:lnTo>
                  <a:pt x="142" y="574"/>
                </a:lnTo>
                <a:lnTo>
                  <a:pt x="142" y="574"/>
                </a:lnTo>
                <a:lnTo>
                  <a:pt x="142" y="574"/>
                </a:lnTo>
                <a:lnTo>
                  <a:pt x="142" y="574"/>
                </a:lnTo>
                <a:lnTo>
                  <a:pt x="142" y="574"/>
                </a:lnTo>
                <a:lnTo>
                  <a:pt x="142" y="574"/>
                </a:lnTo>
                <a:lnTo>
                  <a:pt x="141" y="574"/>
                </a:lnTo>
                <a:lnTo>
                  <a:pt x="141" y="574"/>
                </a:lnTo>
                <a:lnTo>
                  <a:pt x="141" y="574"/>
                </a:lnTo>
                <a:lnTo>
                  <a:pt x="141" y="574"/>
                </a:lnTo>
                <a:lnTo>
                  <a:pt x="141" y="574"/>
                </a:lnTo>
                <a:lnTo>
                  <a:pt x="141" y="574"/>
                </a:lnTo>
                <a:lnTo>
                  <a:pt x="141" y="574"/>
                </a:lnTo>
                <a:lnTo>
                  <a:pt x="141" y="574"/>
                </a:lnTo>
                <a:lnTo>
                  <a:pt x="141" y="574"/>
                </a:lnTo>
                <a:lnTo>
                  <a:pt x="141" y="574"/>
                </a:lnTo>
                <a:lnTo>
                  <a:pt x="141" y="574"/>
                </a:lnTo>
                <a:lnTo>
                  <a:pt x="141" y="574"/>
                </a:lnTo>
                <a:lnTo>
                  <a:pt x="140" y="574"/>
                </a:lnTo>
                <a:lnTo>
                  <a:pt x="140" y="574"/>
                </a:lnTo>
                <a:lnTo>
                  <a:pt x="140" y="574"/>
                </a:lnTo>
                <a:lnTo>
                  <a:pt x="140" y="574"/>
                </a:lnTo>
                <a:lnTo>
                  <a:pt x="140" y="574"/>
                </a:lnTo>
                <a:lnTo>
                  <a:pt x="140" y="574"/>
                </a:lnTo>
                <a:lnTo>
                  <a:pt x="140" y="574"/>
                </a:lnTo>
                <a:lnTo>
                  <a:pt x="140" y="574"/>
                </a:lnTo>
                <a:lnTo>
                  <a:pt x="140" y="574"/>
                </a:lnTo>
                <a:lnTo>
                  <a:pt x="140" y="574"/>
                </a:lnTo>
                <a:lnTo>
                  <a:pt x="139" y="574"/>
                </a:lnTo>
                <a:lnTo>
                  <a:pt x="139" y="574"/>
                </a:lnTo>
                <a:lnTo>
                  <a:pt x="139" y="574"/>
                </a:lnTo>
                <a:lnTo>
                  <a:pt x="139" y="574"/>
                </a:lnTo>
                <a:lnTo>
                  <a:pt x="139" y="574"/>
                </a:lnTo>
                <a:lnTo>
                  <a:pt x="139" y="574"/>
                </a:lnTo>
                <a:lnTo>
                  <a:pt x="139" y="574"/>
                </a:lnTo>
                <a:lnTo>
                  <a:pt x="139" y="574"/>
                </a:lnTo>
                <a:lnTo>
                  <a:pt x="139" y="574"/>
                </a:lnTo>
                <a:lnTo>
                  <a:pt x="139" y="574"/>
                </a:lnTo>
                <a:lnTo>
                  <a:pt x="139" y="574"/>
                </a:lnTo>
                <a:lnTo>
                  <a:pt x="138" y="574"/>
                </a:lnTo>
                <a:lnTo>
                  <a:pt x="138" y="574"/>
                </a:lnTo>
                <a:lnTo>
                  <a:pt x="138" y="574"/>
                </a:lnTo>
                <a:lnTo>
                  <a:pt x="138" y="574"/>
                </a:lnTo>
                <a:lnTo>
                  <a:pt x="138" y="574"/>
                </a:lnTo>
                <a:lnTo>
                  <a:pt x="138" y="574"/>
                </a:lnTo>
                <a:lnTo>
                  <a:pt x="138" y="574"/>
                </a:lnTo>
                <a:lnTo>
                  <a:pt x="138" y="574"/>
                </a:lnTo>
                <a:lnTo>
                  <a:pt x="138" y="574"/>
                </a:lnTo>
                <a:lnTo>
                  <a:pt x="138" y="574"/>
                </a:lnTo>
                <a:lnTo>
                  <a:pt x="138" y="574"/>
                </a:lnTo>
                <a:lnTo>
                  <a:pt x="137" y="574"/>
                </a:lnTo>
                <a:lnTo>
                  <a:pt x="137" y="574"/>
                </a:lnTo>
                <a:lnTo>
                  <a:pt x="137" y="574"/>
                </a:lnTo>
                <a:lnTo>
                  <a:pt x="137" y="574"/>
                </a:lnTo>
                <a:lnTo>
                  <a:pt x="137" y="574"/>
                </a:lnTo>
                <a:lnTo>
                  <a:pt x="137" y="574"/>
                </a:lnTo>
                <a:lnTo>
                  <a:pt x="137" y="574"/>
                </a:lnTo>
                <a:lnTo>
                  <a:pt x="137" y="574"/>
                </a:lnTo>
                <a:lnTo>
                  <a:pt x="137" y="574"/>
                </a:lnTo>
                <a:lnTo>
                  <a:pt x="137" y="574"/>
                </a:lnTo>
                <a:lnTo>
                  <a:pt x="137" y="574"/>
                </a:lnTo>
                <a:lnTo>
                  <a:pt x="136" y="574"/>
                </a:lnTo>
                <a:lnTo>
                  <a:pt x="136" y="574"/>
                </a:lnTo>
                <a:lnTo>
                  <a:pt x="136" y="574"/>
                </a:lnTo>
                <a:lnTo>
                  <a:pt x="136" y="574"/>
                </a:lnTo>
                <a:lnTo>
                  <a:pt x="136" y="574"/>
                </a:lnTo>
                <a:lnTo>
                  <a:pt x="136" y="574"/>
                </a:lnTo>
                <a:lnTo>
                  <a:pt x="136" y="574"/>
                </a:lnTo>
                <a:lnTo>
                  <a:pt x="136" y="574"/>
                </a:lnTo>
                <a:lnTo>
                  <a:pt x="136" y="574"/>
                </a:lnTo>
                <a:lnTo>
                  <a:pt x="136" y="574"/>
                </a:lnTo>
                <a:lnTo>
                  <a:pt x="136" y="574"/>
                </a:lnTo>
                <a:lnTo>
                  <a:pt x="135" y="574"/>
                </a:lnTo>
                <a:lnTo>
                  <a:pt x="135" y="574"/>
                </a:lnTo>
                <a:lnTo>
                  <a:pt x="135" y="574"/>
                </a:lnTo>
                <a:lnTo>
                  <a:pt x="135" y="574"/>
                </a:lnTo>
                <a:lnTo>
                  <a:pt x="135" y="574"/>
                </a:lnTo>
                <a:lnTo>
                  <a:pt x="135" y="574"/>
                </a:lnTo>
                <a:lnTo>
                  <a:pt x="135" y="574"/>
                </a:lnTo>
                <a:lnTo>
                  <a:pt x="135" y="574"/>
                </a:lnTo>
                <a:lnTo>
                  <a:pt x="135" y="574"/>
                </a:lnTo>
                <a:lnTo>
                  <a:pt x="135" y="574"/>
                </a:lnTo>
                <a:lnTo>
                  <a:pt x="135" y="574"/>
                </a:lnTo>
                <a:lnTo>
                  <a:pt x="134" y="574"/>
                </a:lnTo>
                <a:lnTo>
                  <a:pt x="134" y="574"/>
                </a:lnTo>
                <a:lnTo>
                  <a:pt x="134" y="574"/>
                </a:lnTo>
                <a:lnTo>
                  <a:pt x="134" y="574"/>
                </a:lnTo>
                <a:lnTo>
                  <a:pt x="134" y="574"/>
                </a:lnTo>
                <a:lnTo>
                  <a:pt x="134" y="574"/>
                </a:lnTo>
                <a:lnTo>
                  <a:pt x="134" y="574"/>
                </a:lnTo>
                <a:lnTo>
                  <a:pt x="134" y="574"/>
                </a:lnTo>
                <a:lnTo>
                  <a:pt x="134" y="574"/>
                </a:lnTo>
                <a:lnTo>
                  <a:pt x="134" y="574"/>
                </a:lnTo>
                <a:lnTo>
                  <a:pt x="134" y="574"/>
                </a:lnTo>
                <a:lnTo>
                  <a:pt x="133" y="574"/>
                </a:lnTo>
                <a:lnTo>
                  <a:pt x="133" y="574"/>
                </a:lnTo>
                <a:lnTo>
                  <a:pt x="133" y="574"/>
                </a:lnTo>
                <a:lnTo>
                  <a:pt x="133" y="574"/>
                </a:lnTo>
                <a:lnTo>
                  <a:pt x="133" y="574"/>
                </a:lnTo>
                <a:lnTo>
                  <a:pt x="133" y="574"/>
                </a:lnTo>
                <a:lnTo>
                  <a:pt x="133" y="574"/>
                </a:lnTo>
                <a:lnTo>
                  <a:pt x="133" y="574"/>
                </a:lnTo>
                <a:lnTo>
                  <a:pt x="133" y="574"/>
                </a:lnTo>
                <a:lnTo>
                  <a:pt x="133" y="574"/>
                </a:lnTo>
                <a:lnTo>
                  <a:pt x="133" y="574"/>
                </a:lnTo>
                <a:lnTo>
                  <a:pt x="132" y="574"/>
                </a:lnTo>
                <a:lnTo>
                  <a:pt x="132" y="574"/>
                </a:lnTo>
                <a:lnTo>
                  <a:pt x="132" y="574"/>
                </a:lnTo>
                <a:lnTo>
                  <a:pt x="132" y="574"/>
                </a:lnTo>
                <a:lnTo>
                  <a:pt x="132" y="574"/>
                </a:lnTo>
                <a:lnTo>
                  <a:pt x="132" y="574"/>
                </a:lnTo>
                <a:lnTo>
                  <a:pt x="132" y="574"/>
                </a:lnTo>
                <a:lnTo>
                  <a:pt x="132" y="574"/>
                </a:lnTo>
                <a:lnTo>
                  <a:pt x="132" y="574"/>
                </a:lnTo>
                <a:lnTo>
                  <a:pt x="132" y="574"/>
                </a:lnTo>
                <a:lnTo>
                  <a:pt x="132" y="574"/>
                </a:lnTo>
                <a:lnTo>
                  <a:pt x="131" y="574"/>
                </a:lnTo>
                <a:lnTo>
                  <a:pt x="131" y="574"/>
                </a:lnTo>
                <a:lnTo>
                  <a:pt x="131" y="574"/>
                </a:lnTo>
                <a:lnTo>
                  <a:pt x="131" y="574"/>
                </a:lnTo>
                <a:lnTo>
                  <a:pt x="131" y="574"/>
                </a:lnTo>
                <a:lnTo>
                  <a:pt x="131" y="574"/>
                </a:lnTo>
                <a:lnTo>
                  <a:pt x="131" y="574"/>
                </a:lnTo>
                <a:lnTo>
                  <a:pt x="131" y="574"/>
                </a:lnTo>
                <a:lnTo>
                  <a:pt x="131" y="574"/>
                </a:lnTo>
                <a:lnTo>
                  <a:pt x="131" y="574"/>
                </a:lnTo>
                <a:lnTo>
                  <a:pt x="131" y="574"/>
                </a:lnTo>
                <a:lnTo>
                  <a:pt x="130" y="574"/>
                </a:lnTo>
                <a:lnTo>
                  <a:pt x="130" y="574"/>
                </a:lnTo>
                <a:lnTo>
                  <a:pt x="130" y="574"/>
                </a:lnTo>
                <a:lnTo>
                  <a:pt x="130" y="574"/>
                </a:lnTo>
                <a:lnTo>
                  <a:pt x="130" y="574"/>
                </a:lnTo>
                <a:lnTo>
                  <a:pt x="130" y="574"/>
                </a:lnTo>
                <a:lnTo>
                  <a:pt x="130" y="574"/>
                </a:lnTo>
                <a:lnTo>
                  <a:pt x="130" y="574"/>
                </a:lnTo>
                <a:lnTo>
                  <a:pt x="130" y="574"/>
                </a:lnTo>
                <a:lnTo>
                  <a:pt x="130" y="574"/>
                </a:lnTo>
                <a:lnTo>
                  <a:pt x="129" y="574"/>
                </a:lnTo>
                <a:lnTo>
                  <a:pt x="129" y="574"/>
                </a:lnTo>
                <a:lnTo>
                  <a:pt x="129" y="574"/>
                </a:lnTo>
                <a:lnTo>
                  <a:pt x="129" y="574"/>
                </a:lnTo>
                <a:lnTo>
                  <a:pt x="129" y="574"/>
                </a:lnTo>
                <a:lnTo>
                  <a:pt x="129" y="574"/>
                </a:lnTo>
                <a:lnTo>
                  <a:pt x="129" y="574"/>
                </a:lnTo>
                <a:lnTo>
                  <a:pt x="129" y="574"/>
                </a:lnTo>
                <a:lnTo>
                  <a:pt x="129" y="574"/>
                </a:lnTo>
                <a:lnTo>
                  <a:pt x="129" y="574"/>
                </a:lnTo>
                <a:lnTo>
                  <a:pt x="129" y="574"/>
                </a:lnTo>
                <a:lnTo>
                  <a:pt x="129" y="574"/>
                </a:lnTo>
                <a:lnTo>
                  <a:pt x="128" y="574"/>
                </a:lnTo>
                <a:lnTo>
                  <a:pt x="128" y="574"/>
                </a:lnTo>
                <a:lnTo>
                  <a:pt x="128" y="574"/>
                </a:lnTo>
                <a:lnTo>
                  <a:pt x="128" y="574"/>
                </a:lnTo>
                <a:lnTo>
                  <a:pt x="128" y="574"/>
                </a:lnTo>
                <a:lnTo>
                  <a:pt x="128" y="574"/>
                </a:lnTo>
                <a:lnTo>
                  <a:pt x="128" y="574"/>
                </a:lnTo>
                <a:lnTo>
                  <a:pt x="128" y="574"/>
                </a:lnTo>
                <a:lnTo>
                  <a:pt x="128" y="574"/>
                </a:lnTo>
                <a:lnTo>
                  <a:pt x="128" y="574"/>
                </a:lnTo>
                <a:lnTo>
                  <a:pt x="128" y="574"/>
                </a:lnTo>
                <a:lnTo>
                  <a:pt x="127" y="574"/>
                </a:lnTo>
                <a:lnTo>
                  <a:pt x="127" y="574"/>
                </a:lnTo>
                <a:lnTo>
                  <a:pt x="127" y="574"/>
                </a:lnTo>
                <a:lnTo>
                  <a:pt x="127" y="574"/>
                </a:lnTo>
                <a:lnTo>
                  <a:pt x="127" y="574"/>
                </a:lnTo>
                <a:lnTo>
                  <a:pt x="127" y="574"/>
                </a:lnTo>
                <a:lnTo>
                  <a:pt x="127" y="574"/>
                </a:lnTo>
                <a:lnTo>
                  <a:pt x="127" y="574"/>
                </a:lnTo>
                <a:lnTo>
                  <a:pt x="127" y="574"/>
                </a:lnTo>
                <a:lnTo>
                  <a:pt x="127" y="574"/>
                </a:lnTo>
                <a:lnTo>
                  <a:pt x="127" y="574"/>
                </a:lnTo>
                <a:lnTo>
                  <a:pt x="126" y="574"/>
                </a:lnTo>
                <a:lnTo>
                  <a:pt x="126" y="574"/>
                </a:lnTo>
                <a:lnTo>
                  <a:pt x="126" y="574"/>
                </a:lnTo>
                <a:lnTo>
                  <a:pt x="126" y="574"/>
                </a:lnTo>
                <a:lnTo>
                  <a:pt x="126" y="574"/>
                </a:lnTo>
                <a:lnTo>
                  <a:pt x="126" y="574"/>
                </a:lnTo>
                <a:lnTo>
                  <a:pt x="126" y="574"/>
                </a:lnTo>
                <a:lnTo>
                  <a:pt x="126" y="574"/>
                </a:lnTo>
                <a:lnTo>
                  <a:pt x="126" y="574"/>
                </a:lnTo>
                <a:lnTo>
                  <a:pt x="126" y="574"/>
                </a:lnTo>
                <a:lnTo>
                  <a:pt x="126" y="574"/>
                </a:lnTo>
                <a:lnTo>
                  <a:pt x="125" y="574"/>
                </a:lnTo>
                <a:lnTo>
                  <a:pt x="125" y="574"/>
                </a:lnTo>
                <a:lnTo>
                  <a:pt x="125" y="574"/>
                </a:lnTo>
                <a:lnTo>
                  <a:pt x="125" y="574"/>
                </a:lnTo>
                <a:lnTo>
                  <a:pt x="125" y="574"/>
                </a:lnTo>
                <a:lnTo>
                  <a:pt x="125" y="574"/>
                </a:lnTo>
                <a:lnTo>
                  <a:pt x="125" y="574"/>
                </a:lnTo>
                <a:lnTo>
                  <a:pt x="125" y="574"/>
                </a:lnTo>
                <a:lnTo>
                  <a:pt x="125" y="574"/>
                </a:lnTo>
                <a:lnTo>
                  <a:pt x="125" y="574"/>
                </a:lnTo>
                <a:lnTo>
                  <a:pt x="125" y="574"/>
                </a:lnTo>
                <a:lnTo>
                  <a:pt x="124" y="574"/>
                </a:lnTo>
                <a:lnTo>
                  <a:pt x="124" y="574"/>
                </a:lnTo>
                <a:lnTo>
                  <a:pt x="124" y="574"/>
                </a:lnTo>
                <a:lnTo>
                  <a:pt x="124" y="574"/>
                </a:lnTo>
                <a:lnTo>
                  <a:pt x="124" y="574"/>
                </a:lnTo>
                <a:lnTo>
                  <a:pt x="124" y="574"/>
                </a:lnTo>
                <a:lnTo>
                  <a:pt x="124" y="574"/>
                </a:lnTo>
                <a:lnTo>
                  <a:pt x="124" y="574"/>
                </a:lnTo>
                <a:lnTo>
                  <a:pt x="124" y="574"/>
                </a:lnTo>
                <a:lnTo>
                  <a:pt x="124" y="574"/>
                </a:lnTo>
                <a:lnTo>
                  <a:pt x="124" y="574"/>
                </a:lnTo>
                <a:lnTo>
                  <a:pt x="123" y="574"/>
                </a:lnTo>
                <a:lnTo>
                  <a:pt x="123" y="574"/>
                </a:lnTo>
                <a:lnTo>
                  <a:pt x="123" y="574"/>
                </a:lnTo>
                <a:lnTo>
                  <a:pt x="123" y="574"/>
                </a:lnTo>
                <a:lnTo>
                  <a:pt x="123" y="574"/>
                </a:lnTo>
                <a:lnTo>
                  <a:pt x="123" y="574"/>
                </a:lnTo>
                <a:lnTo>
                  <a:pt x="123" y="574"/>
                </a:lnTo>
                <a:lnTo>
                  <a:pt x="123" y="574"/>
                </a:lnTo>
                <a:lnTo>
                  <a:pt x="123" y="574"/>
                </a:lnTo>
                <a:lnTo>
                  <a:pt x="123" y="574"/>
                </a:lnTo>
                <a:lnTo>
                  <a:pt x="123" y="574"/>
                </a:lnTo>
                <a:lnTo>
                  <a:pt x="122" y="574"/>
                </a:lnTo>
                <a:lnTo>
                  <a:pt x="122" y="574"/>
                </a:lnTo>
                <a:lnTo>
                  <a:pt x="122" y="574"/>
                </a:lnTo>
                <a:lnTo>
                  <a:pt x="122" y="574"/>
                </a:lnTo>
                <a:lnTo>
                  <a:pt x="122" y="574"/>
                </a:lnTo>
                <a:lnTo>
                  <a:pt x="122" y="574"/>
                </a:lnTo>
                <a:lnTo>
                  <a:pt x="122" y="574"/>
                </a:lnTo>
                <a:lnTo>
                  <a:pt x="122" y="574"/>
                </a:lnTo>
                <a:lnTo>
                  <a:pt x="122" y="574"/>
                </a:lnTo>
                <a:lnTo>
                  <a:pt x="122" y="574"/>
                </a:lnTo>
                <a:lnTo>
                  <a:pt x="122" y="574"/>
                </a:lnTo>
                <a:lnTo>
                  <a:pt x="121" y="574"/>
                </a:lnTo>
                <a:lnTo>
                  <a:pt x="121" y="574"/>
                </a:lnTo>
                <a:lnTo>
                  <a:pt x="121" y="574"/>
                </a:lnTo>
                <a:lnTo>
                  <a:pt x="121" y="574"/>
                </a:lnTo>
                <a:lnTo>
                  <a:pt x="121" y="574"/>
                </a:lnTo>
                <a:lnTo>
                  <a:pt x="121" y="574"/>
                </a:lnTo>
                <a:lnTo>
                  <a:pt x="121" y="574"/>
                </a:lnTo>
                <a:lnTo>
                  <a:pt x="121" y="574"/>
                </a:lnTo>
                <a:lnTo>
                  <a:pt x="121" y="574"/>
                </a:lnTo>
                <a:lnTo>
                  <a:pt x="121" y="574"/>
                </a:lnTo>
                <a:lnTo>
                  <a:pt x="120" y="574"/>
                </a:lnTo>
                <a:lnTo>
                  <a:pt x="120" y="574"/>
                </a:lnTo>
                <a:lnTo>
                  <a:pt x="120" y="574"/>
                </a:lnTo>
                <a:lnTo>
                  <a:pt x="120" y="574"/>
                </a:lnTo>
                <a:lnTo>
                  <a:pt x="120" y="574"/>
                </a:lnTo>
                <a:lnTo>
                  <a:pt x="120" y="574"/>
                </a:lnTo>
                <a:lnTo>
                  <a:pt x="120" y="574"/>
                </a:lnTo>
                <a:lnTo>
                  <a:pt x="120" y="574"/>
                </a:lnTo>
                <a:lnTo>
                  <a:pt x="120" y="574"/>
                </a:lnTo>
                <a:lnTo>
                  <a:pt x="120" y="574"/>
                </a:lnTo>
                <a:lnTo>
                  <a:pt x="120" y="574"/>
                </a:lnTo>
                <a:lnTo>
                  <a:pt x="120" y="574"/>
                </a:lnTo>
                <a:lnTo>
                  <a:pt x="119" y="574"/>
                </a:lnTo>
                <a:lnTo>
                  <a:pt x="119" y="574"/>
                </a:lnTo>
                <a:lnTo>
                  <a:pt x="119" y="574"/>
                </a:lnTo>
                <a:lnTo>
                  <a:pt x="119" y="574"/>
                </a:lnTo>
                <a:lnTo>
                  <a:pt x="119" y="574"/>
                </a:lnTo>
                <a:lnTo>
                  <a:pt x="119" y="574"/>
                </a:lnTo>
                <a:lnTo>
                  <a:pt x="119" y="574"/>
                </a:lnTo>
                <a:lnTo>
                  <a:pt x="119" y="574"/>
                </a:lnTo>
                <a:lnTo>
                  <a:pt x="119" y="574"/>
                </a:lnTo>
                <a:lnTo>
                  <a:pt x="119" y="574"/>
                </a:lnTo>
                <a:lnTo>
                  <a:pt x="118" y="574"/>
                </a:lnTo>
                <a:lnTo>
                  <a:pt x="118" y="574"/>
                </a:lnTo>
                <a:lnTo>
                  <a:pt x="118" y="574"/>
                </a:lnTo>
                <a:lnTo>
                  <a:pt x="118" y="574"/>
                </a:lnTo>
                <a:lnTo>
                  <a:pt x="118" y="574"/>
                </a:lnTo>
                <a:lnTo>
                  <a:pt x="118" y="574"/>
                </a:lnTo>
                <a:lnTo>
                  <a:pt x="118" y="574"/>
                </a:lnTo>
                <a:lnTo>
                  <a:pt x="118" y="574"/>
                </a:lnTo>
                <a:lnTo>
                  <a:pt x="118" y="574"/>
                </a:lnTo>
                <a:lnTo>
                  <a:pt x="118" y="574"/>
                </a:lnTo>
                <a:lnTo>
                  <a:pt x="118" y="574"/>
                </a:lnTo>
                <a:lnTo>
                  <a:pt x="118" y="574"/>
                </a:lnTo>
                <a:lnTo>
                  <a:pt x="117" y="574"/>
                </a:lnTo>
                <a:lnTo>
                  <a:pt x="117" y="574"/>
                </a:lnTo>
                <a:lnTo>
                  <a:pt x="117" y="574"/>
                </a:lnTo>
                <a:lnTo>
                  <a:pt x="117" y="574"/>
                </a:lnTo>
                <a:lnTo>
                  <a:pt x="117" y="574"/>
                </a:lnTo>
                <a:lnTo>
                  <a:pt x="117" y="574"/>
                </a:lnTo>
                <a:lnTo>
                  <a:pt x="117" y="574"/>
                </a:lnTo>
                <a:lnTo>
                  <a:pt x="117" y="574"/>
                </a:lnTo>
                <a:lnTo>
                  <a:pt x="117" y="574"/>
                </a:lnTo>
                <a:lnTo>
                  <a:pt x="117" y="574"/>
                </a:lnTo>
                <a:lnTo>
                  <a:pt x="116" y="574"/>
                </a:lnTo>
                <a:lnTo>
                  <a:pt x="116" y="574"/>
                </a:lnTo>
                <a:lnTo>
                  <a:pt x="116" y="574"/>
                </a:lnTo>
                <a:lnTo>
                  <a:pt x="116" y="574"/>
                </a:lnTo>
                <a:lnTo>
                  <a:pt x="116" y="574"/>
                </a:lnTo>
                <a:lnTo>
                  <a:pt x="116" y="574"/>
                </a:lnTo>
                <a:lnTo>
                  <a:pt x="116" y="574"/>
                </a:lnTo>
                <a:lnTo>
                  <a:pt x="116" y="574"/>
                </a:lnTo>
                <a:lnTo>
                  <a:pt x="116" y="574"/>
                </a:lnTo>
                <a:lnTo>
                  <a:pt x="116" y="574"/>
                </a:lnTo>
                <a:lnTo>
                  <a:pt x="116" y="574"/>
                </a:lnTo>
                <a:lnTo>
                  <a:pt x="116" y="574"/>
                </a:lnTo>
                <a:lnTo>
                  <a:pt x="115" y="574"/>
                </a:lnTo>
                <a:lnTo>
                  <a:pt x="115" y="574"/>
                </a:lnTo>
                <a:lnTo>
                  <a:pt x="115" y="574"/>
                </a:lnTo>
                <a:lnTo>
                  <a:pt x="115" y="574"/>
                </a:lnTo>
                <a:lnTo>
                  <a:pt x="115" y="574"/>
                </a:lnTo>
                <a:lnTo>
                  <a:pt x="115" y="574"/>
                </a:lnTo>
                <a:lnTo>
                  <a:pt x="115" y="574"/>
                </a:lnTo>
                <a:lnTo>
                  <a:pt x="115" y="574"/>
                </a:lnTo>
                <a:lnTo>
                  <a:pt x="115" y="574"/>
                </a:lnTo>
                <a:lnTo>
                  <a:pt x="115" y="574"/>
                </a:lnTo>
                <a:lnTo>
                  <a:pt x="114" y="574"/>
                </a:lnTo>
                <a:lnTo>
                  <a:pt x="114" y="574"/>
                </a:lnTo>
                <a:lnTo>
                  <a:pt x="114" y="574"/>
                </a:lnTo>
                <a:lnTo>
                  <a:pt x="114" y="574"/>
                </a:lnTo>
                <a:lnTo>
                  <a:pt x="114" y="574"/>
                </a:lnTo>
                <a:lnTo>
                  <a:pt x="114" y="574"/>
                </a:lnTo>
                <a:lnTo>
                  <a:pt x="114" y="574"/>
                </a:lnTo>
                <a:lnTo>
                  <a:pt x="114" y="574"/>
                </a:lnTo>
                <a:lnTo>
                  <a:pt x="114" y="574"/>
                </a:lnTo>
                <a:lnTo>
                  <a:pt x="114" y="574"/>
                </a:lnTo>
                <a:lnTo>
                  <a:pt x="114" y="574"/>
                </a:lnTo>
                <a:lnTo>
                  <a:pt x="114" y="574"/>
                </a:lnTo>
                <a:lnTo>
                  <a:pt x="113" y="574"/>
                </a:lnTo>
                <a:lnTo>
                  <a:pt x="113" y="574"/>
                </a:lnTo>
                <a:lnTo>
                  <a:pt x="113" y="574"/>
                </a:lnTo>
                <a:lnTo>
                  <a:pt x="113" y="574"/>
                </a:lnTo>
                <a:lnTo>
                  <a:pt x="113" y="574"/>
                </a:lnTo>
                <a:lnTo>
                  <a:pt x="113" y="574"/>
                </a:lnTo>
                <a:lnTo>
                  <a:pt x="113" y="574"/>
                </a:lnTo>
                <a:lnTo>
                  <a:pt x="113" y="574"/>
                </a:lnTo>
                <a:lnTo>
                  <a:pt x="113" y="574"/>
                </a:lnTo>
                <a:lnTo>
                  <a:pt x="113" y="574"/>
                </a:lnTo>
                <a:lnTo>
                  <a:pt x="113" y="574"/>
                </a:lnTo>
                <a:lnTo>
                  <a:pt x="112" y="574"/>
                </a:lnTo>
                <a:lnTo>
                  <a:pt x="112" y="574"/>
                </a:lnTo>
                <a:lnTo>
                  <a:pt x="112" y="574"/>
                </a:lnTo>
                <a:lnTo>
                  <a:pt x="112" y="574"/>
                </a:lnTo>
                <a:lnTo>
                  <a:pt x="112" y="574"/>
                </a:lnTo>
                <a:lnTo>
                  <a:pt x="112" y="574"/>
                </a:lnTo>
                <a:lnTo>
                  <a:pt x="112" y="574"/>
                </a:lnTo>
                <a:lnTo>
                  <a:pt x="112" y="574"/>
                </a:lnTo>
                <a:lnTo>
                  <a:pt x="112" y="574"/>
                </a:lnTo>
                <a:lnTo>
                  <a:pt x="112" y="574"/>
                </a:lnTo>
                <a:lnTo>
                  <a:pt x="112" y="574"/>
                </a:lnTo>
                <a:lnTo>
                  <a:pt x="111" y="574"/>
                </a:lnTo>
                <a:lnTo>
                  <a:pt x="111" y="574"/>
                </a:lnTo>
                <a:lnTo>
                  <a:pt x="111" y="574"/>
                </a:lnTo>
                <a:lnTo>
                  <a:pt x="111" y="574"/>
                </a:lnTo>
                <a:lnTo>
                  <a:pt x="111" y="574"/>
                </a:lnTo>
                <a:lnTo>
                  <a:pt x="111" y="574"/>
                </a:lnTo>
                <a:lnTo>
                  <a:pt x="111" y="574"/>
                </a:lnTo>
                <a:lnTo>
                  <a:pt x="111" y="574"/>
                </a:lnTo>
                <a:lnTo>
                  <a:pt x="111" y="574"/>
                </a:lnTo>
                <a:lnTo>
                  <a:pt x="111" y="574"/>
                </a:lnTo>
                <a:lnTo>
                  <a:pt x="111" y="574"/>
                </a:lnTo>
                <a:lnTo>
                  <a:pt x="110" y="574"/>
                </a:lnTo>
                <a:lnTo>
                  <a:pt x="110" y="574"/>
                </a:lnTo>
                <a:lnTo>
                  <a:pt x="110" y="574"/>
                </a:lnTo>
                <a:lnTo>
                  <a:pt x="110" y="574"/>
                </a:lnTo>
                <a:lnTo>
                  <a:pt x="110" y="574"/>
                </a:lnTo>
                <a:lnTo>
                  <a:pt x="110" y="574"/>
                </a:lnTo>
                <a:lnTo>
                  <a:pt x="110" y="574"/>
                </a:lnTo>
                <a:lnTo>
                  <a:pt x="110" y="574"/>
                </a:lnTo>
                <a:lnTo>
                  <a:pt x="110" y="574"/>
                </a:lnTo>
                <a:lnTo>
                  <a:pt x="110" y="574"/>
                </a:lnTo>
                <a:lnTo>
                  <a:pt x="109" y="574"/>
                </a:lnTo>
                <a:lnTo>
                  <a:pt x="109" y="574"/>
                </a:lnTo>
                <a:lnTo>
                  <a:pt x="109" y="574"/>
                </a:lnTo>
                <a:lnTo>
                  <a:pt x="109" y="574"/>
                </a:lnTo>
                <a:lnTo>
                  <a:pt x="109" y="574"/>
                </a:lnTo>
                <a:lnTo>
                  <a:pt x="109" y="574"/>
                </a:lnTo>
                <a:lnTo>
                  <a:pt x="109" y="574"/>
                </a:lnTo>
                <a:lnTo>
                  <a:pt x="109" y="574"/>
                </a:lnTo>
                <a:lnTo>
                  <a:pt x="109" y="574"/>
                </a:lnTo>
                <a:lnTo>
                  <a:pt x="109" y="574"/>
                </a:lnTo>
                <a:lnTo>
                  <a:pt x="109" y="574"/>
                </a:lnTo>
                <a:lnTo>
                  <a:pt x="109" y="574"/>
                </a:lnTo>
                <a:lnTo>
                  <a:pt x="108" y="574"/>
                </a:lnTo>
                <a:lnTo>
                  <a:pt x="108" y="574"/>
                </a:lnTo>
                <a:lnTo>
                  <a:pt x="108" y="574"/>
                </a:lnTo>
                <a:lnTo>
                  <a:pt x="108" y="574"/>
                </a:lnTo>
                <a:lnTo>
                  <a:pt x="108" y="574"/>
                </a:lnTo>
                <a:lnTo>
                  <a:pt x="108" y="574"/>
                </a:lnTo>
                <a:lnTo>
                  <a:pt x="108" y="574"/>
                </a:lnTo>
                <a:lnTo>
                  <a:pt x="108" y="574"/>
                </a:lnTo>
                <a:lnTo>
                  <a:pt x="108" y="574"/>
                </a:lnTo>
                <a:lnTo>
                  <a:pt x="108" y="574"/>
                </a:lnTo>
                <a:lnTo>
                  <a:pt x="107" y="574"/>
                </a:lnTo>
                <a:lnTo>
                  <a:pt x="107" y="574"/>
                </a:lnTo>
                <a:lnTo>
                  <a:pt x="107" y="574"/>
                </a:lnTo>
                <a:lnTo>
                  <a:pt x="107" y="574"/>
                </a:lnTo>
                <a:lnTo>
                  <a:pt x="107" y="574"/>
                </a:lnTo>
                <a:lnTo>
                  <a:pt x="107" y="574"/>
                </a:lnTo>
                <a:lnTo>
                  <a:pt x="107" y="574"/>
                </a:lnTo>
                <a:lnTo>
                  <a:pt x="107" y="574"/>
                </a:lnTo>
                <a:lnTo>
                  <a:pt x="107" y="574"/>
                </a:lnTo>
                <a:lnTo>
                  <a:pt x="107" y="574"/>
                </a:lnTo>
                <a:lnTo>
                  <a:pt x="107" y="574"/>
                </a:lnTo>
                <a:lnTo>
                  <a:pt x="107" y="574"/>
                </a:lnTo>
                <a:lnTo>
                  <a:pt x="106" y="574"/>
                </a:lnTo>
                <a:lnTo>
                  <a:pt x="106" y="574"/>
                </a:lnTo>
                <a:lnTo>
                  <a:pt x="106" y="574"/>
                </a:lnTo>
                <a:lnTo>
                  <a:pt x="106" y="574"/>
                </a:lnTo>
                <a:lnTo>
                  <a:pt x="106" y="574"/>
                </a:lnTo>
                <a:lnTo>
                  <a:pt x="106" y="574"/>
                </a:lnTo>
                <a:lnTo>
                  <a:pt x="106" y="574"/>
                </a:lnTo>
                <a:lnTo>
                  <a:pt x="106" y="574"/>
                </a:lnTo>
                <a:lnTo>
                  <a:pt x="106" y="574"/>
                </a:lnTo>
                <a:lnTo>
                  <a:pt x="106" y="574"/>
                </a:lnTo>
                <a:lnTo>
                  <a:pt x="105" y="574"/>
                </a:lnTo>
                <a:lnTo>
                  <a:pt x="105" y="574"/>
                </a:lnTo>
                <a:lnTo>
                  <a:pt x="105" y="574"/>
                </a:lnTo>
                <a:lnTo>
                  <a:pt x="105" y="574"/>
                </a:lnTo>
                <a:lnTo>
                  <a:pt x="105" y="574"/>
                </a:lnTo>
                <a:lnTo>
                  <a:pt x="105" y="574"/>
                </a:lnTo>
                <a:lnTo>
                  <a:pt x="105" y="574"/>
                </a:lnTo>
                <a:lnTo>
                  <a:pt x="105" y="574"/>
                </a:lnTo>
                <a:lnTo>
                  <a:pt x="105" y="574"/>
                </a:lnTo>
                <a:lnTo>
                  <a:pt x="105" y="574"/>
                </a:lnTo>
                <a:lnTo>
                  <a:pt x="105" y="574"/>
                </a:lnTo>
                <a:lnTo>
                  <a:pt x="105" y="574"/>
                </a:lnTo>
                <a:lnTo>
                  <a:pt x="104" y="574"/>
                </a:lnTo>
                <a:lnTo>
                  <a:pt x="104" y="574"/>
                </a:lnTo>
                <a:lnTo>
                  <a:pt x="104" y="574"/>
                </a:lnTo>
                <a:lnTo>
                  <a:pt x="104" y="574"/>
                </a:lnTo>
                <a:lnTo>
                  <a:pt x="104" y="574"/>
                </a:lnTo>
                <a:lnTo>
                  <a:pt x="104" y="574"/>
                </a:lnTo>
                <a:lnTo>
                  <a:pt x="104" y="574"/>
                </a:lnTo>
                <a:lnTo>
                  <a:pt x="104" y="574"/>
                </a:lnTo>
                <a:lnTo>
                  <a:pt x="104" y="574"/>
                </a:lnTo>
                <a:lnTo>
                  <a:pt x="104" y="574"/>
                </a:lnTo>
                <a:lnTo>
                  <a:pt x="103" y="574"/>
                </a:lnTo>
                <a:lnTo>
                  <a:pt x="103" y="574"/>
                </a:lnTo>
                <a:lnTo>
                  <a:pt x="103" y="574"/>
                </a:lnTo>
                <a:lnTo>
                  <a:pt x="103" y="574"/>
                </a:lnTo>
                <a:lnTo>
                  <a:pt x="103" y="574"/>
                </a:lnTo>
                <a:lnTo>
                  <a:pt x="103" y="574"/>
                </a:lnTo>
                <a:lnTo>
                  <a:pt x="103" y="574"/>
                </a:lnTo>
                <a:lnTo>
                  <a:pt x="103" y="574"/>
                </a:lnTo>
                <a:lnTo>
                  <a:pt x="103" y="574"/>
                </a:lnTo>
                <a:lnTo>
                  <a:pt x="103" y="574"/>
                </a:lnTo>
                <a:lnTo>
                  <a:pt x="103" y="574"/>
                </a:lnTo>
                <a:lnTo>
                  <a:pt x="103" y="574"/>
                </a:lnTo>
                <a:lnTo>
                  <a:pt x="102" y="574"/>
                </a:lnTo>
                <a:lnTo>
                  <a:pt x="102" y="574"/>
                </a:lnTo>
                <a:lnTo>
                  <a:pt x="102" y="574"/>
                </a:lnTo>
                <a:lnTo>
                  <a:pt x="102" y="574"/>
                </a:lnTo>
                <a:lnTo>
                  <a:pt x="102" y="574"/>
                </a:lnTo>
                <a:lnTo>
                  <a:pt x="102" y="574"/>
                </a:lnTo>
                <a:lnTo>
                  <a:pt x="102" y="574"/>
                </a:lnTo>
                <a:lnTo>
                  <a:pt x="102" y="574"/>
                </a:lnTo>
                <a:lnTo>
                  <a:pt x="102" y="574"/>
                </a:lnTo>
                <a:lnTo>
                  <a:pt x="102" y="574"/>
                </a:lnTo>
                <a:lnTo>
                  <a:pt x="101" y="574"/>
                </a:lnTo>
                <a:lnTo>
                  <a:pt x="101" y="574"/>
                </a:lnTo>
                <a:lnTo>
                  <a:pt x="101" y="574"/>
                </a:lnTo>
                <a:lnTo>
                  <a:pt x="101" y="574"/>
                </a:lnTo>
                <a:lnTo>
                  <a:pt x="101" y="574"/>
                </a:lnTo>
                <a:lnTo>
                  <a:pt x="101" y="574"/>
                </a:lnTo>
                <a:lnTo>
                  <a:pt x="101" y="574"/>
                </a:lnTo>
                <a:lnTo>
                  <a:pt x="101" y="574"/>
                </a:lnTo>
                <a:lnTo>
                  <a:pt x="101" y="574"/>
                </a:lnTo>
                <a:lnTo>
                  <a:pt x="101" y="574"/>
                </a:lnTo>
                <a:lnTo>
                  <a:pt x="101" y="574"/>
                </a:lnTo>
                <a:lnTo>
                  <a:pt x="101" y="574"/>
                </a:lnTo>
                <a:lnTo>
                  <a:pt x="100" y="574"/>
                </a:lnTo>
                <a:lnTo>
                  <a:pt x="100" y="574"/>
                </a:lnTo>
                <a:lnTo>
                  <a:pt x="100" y="574"/>
                </a:lnTo>
                <a:lnTo>
                  <a:pt x="100" y="574"/>
                </a:lnTo>
                <a:lnTo>
                  <a:pt x="100" y="574"/>
                </a:lnTo>
                <a:lnTo>
                  <a:pt x="100" y="574"/>
                </a:lnTo>
                <a:lnTo>
                  <a:pt x="100" y="574"/>
                </a:lnTo>
                <a:lnTo>
                  <a:pt x="100" y="574"/>
                </a:lnTo>
                <a:lnTo>
                  <a:pt x="100" y="574"/>
                </a:lnTo>
                <a:lnTo>
                  <a:pt x="100" y="574"/>
                </a:lnTo>
                <a:lnTo>
                  <a:pt x="100" y="574"/>
                </a:lnTo>
                <a:lnTo>
                  <a:pt x="99" y="574"/>
                </a:lnTo>
                <a:lnTo>
                  <a:pt x="99" y="574"/>
                </a:lnTo>
                <a:lnTo>
                  <a:pt x="99" y="574"/>
                </a:lnTo>
                <a:lnTo>
                  <a:pt x="99" y="574"/>
                </a:lnTo>
                <a:lnTo>
                  <a:pt x="99" y="574"/>
                </a:lnTo>
                <a:lnTo>
                  <a:pt x="99" y="574"/>
                </a:lnTo>
                <a:lnTo>
                  <a:pt x="99" y="574"/>
                </a:lnTo>
                <a:lnTo>
                  <a:pt x="99" y="574"/>
                </a:lnTo>
                <a:lnTo>
                  <a:pt x="99" y="574"/>
                </a:lnTo>
                <a:lnTo>
                  <a:pt x="99" y="574"/>
                </a:lnTo>
                <a:lnTo>
                  <a:pt x="98" y="574"/>
                </a:lnTo>
                <a:lnTo>
                  <a:pt x="98" y="574"/>
                </a:lnTo>
                <a:lnTo>
                  <a:pt x="98" y="574"/>
                </a:lnTo>
                <a:lnTo>
                  <a:pt x="98" y="574"/>
                </a:lnTo>
                <a:lnTo>
                  <a:pt x="98" y="574"/>
                </a:lnTo>
                <a:lnTo>
                  <a:pt x="98" y="574"/>
                </a:lnTo>
                <a:lnTo>
                  <a:pt x="98" y="574"/>
                </a:lnTo>
                <a:lnTo>
                  <a:pt x="98" y="574"/>
                </a:lnTo>
                <a:lnTo>
                  <a:pt x="98" y="574"/>
                </a:lnTo>
                <a:lnTo>
                  <a:pt x="98" y="574"/>
                </a:lnTo>
                <a:lnTo>
                  <a:pt x="98" y="574"/>
                </a:lnTo>
                <a:lnTo>
                  <a:pt x="98" y="574"/>
                </a:lnTo>
                <a:lnTo>
                  <a:pt x="97" y="574"/>
                </a:lnTo>
                <a:lnTo>
                  <a:pt x="97" y="574"/>
                </a:lnTo>
                <a:lnTo>
                  <a:pt x="97" y="574"/>
                </a:lnTo>
                <a:lnTo>
                  <a:pt x="97" y="574"/>
                </a:lnTo>
                <a:lnTo>
                  <a:pt x="97" y="574"/>
                </a:lnTo>
                <a:lnTo>
                  <a:pt x="97" y="574"/>
                </a:lnTo>
                <a:lnTo>
                  <a:pt x="97" y="574"/>
                </a:lnTo>
                <a:lnTo>
                  <a:pt x="97" y="574"/>
                </a:lnTo>
                <a:lnTo>
                  <a:pt x="97" y="574"/>
                </a:lnTo>
                <a:lnTo>
                  <a:pt x="97" y="574"/>
                </a:lnTo>
                <a:lnTo>
                  <a:pt x="96" y="574"/>
                </a:lnTo>
                <a:lnTo>
                  <a:pt x="96" y="574"/>
                </a:lnTo>
                <a:lnTo>
                  <a:pt x="96" y="574"/>
                </a:lnTo>
                <a:lnTo>
                  <a:pt x="96" y="574"/>
                </a:lnTo>
                <a:lnTo>
                  <a:pt x="96" y="574"/>
                </a:lnTo>
                <a:lnTo>
                  <a:pt x="96" y="574"/>
                </a:lnTo>
                <a:lnTo>
                  <a:pt x="96" y="574"/>
                </a:lnTo>
                <a:lnTo>
                  <a:pt x="96" y="574"/>
                </a:lnTo>
                <a:lnTo>
                  <a:pt x="96" y="574"/>
                </a:lnTo>
                <a:lnTo>
                  <a:pt x="96" y="574"/>
                </a:lnTo>
                <a:lnTo>
                  <a:pt x="96" y="574"/>
                </a:lnTo>
                <a:lnTo>
                  <a:pt x="96" y="574"/>
                </a:lnTo>
                <a:lnTo>
                  <a:pt x="95" y="574"/>
                </a:lnTo>
                <a:lnTo>
                  <a:pt x="95" y="574"/>
                </a:lnTo>
                <a:lnTo>
                  <a:pt x="95" y="574"/>
                </a:lnTo>
                <a:lnTo>
                  <a:pt x="95" y="574"/>
                </a:lnTo>
                <a:lnTo>
                  <a:pt x="95" y="574"/>
                </a:lnTo>
                <a:lnTo>
                  <a:pt x="95" y="574"/>
                </a:lnTo>
                <a:lnTo>
                  <a:pt x="95" y="574"/>
                </a:lnTo>
                <a:lnTo>
                  <a:pt x="95" y="574"/>
                </a:lnTo>
                <a:lnTo>
                  <a:pt x="95" y="574"/>
                </a:lnTo>
                <a:lnTo>
                  <a:pt x="95" y="574"/>
                </a:lnTo>
                <a:lnTo>
                  <a:pt x="94" y="574"/>
                </a:lnTo>
                <a:lnTo>
                  <a:pt x="94" y="574"/>
                </a:lnTo>
                <a:lnTo>
                  <a:pt x="94" y="574"/>
                </a:lnTo>
                <a:lnTo>
                  <a:pt x="94" y="574"/>
                </a:lnTo>
                <a:lnTo>
                  <a:pt x="94" y="574"/>
                </a:lnTo>
                <a:lnTo>
                  <a:pt x="94" y="574"/>
                </a:lnTo>
                <a:lnTo>
                  <a:pt x="94" y="574"/>
                </a:lnTo>
                <a:lnTo>
                  <a:pt x="94" y="574"/>
                </a:lnTo>
                <a:lnTo>
                  <a:pt x="94" y="574"/>
                </a:lnTo>
                <a:lnTo>
                  <a:pt x="94" y="574"/>
                </a:lnTo>
                <a:lnTo>
                  <a:pt x="94" y="574"/>
                </a:lnTo>
                <a:lnTo>
                  <a:pt x="94" y="574"/>
                </a:lnTo>
                <a:lnTo>
                  <a:pt x="93" y="574"/>
                </a:lnTo>
                <a:lnTo>
                  <a:pt x="93" y="574"/>
                </a:lnTo>
                <a:lnTo>
                  <a:pt x="93" y="574"/>
                </a:lnTo>
                <a:lnTo>
                  <a:pt x="93" y="574"/>
                </a:lnTo>
                <a:lnTo>
                  <a:pt x="93" y="574"/>
                </a:lnTo>
                <a:lnTo>
                  <a:pt x="93" y="574"/>
                </a:lnTo>
                <a:lnTo>
                  <a:pt x="93" y="574"/>
                </a:lnTo>
                <a:lnTo>
                  <a:pt x="93" y="574"/>
                </a:lnTo>
                <a:lnTo>
                  <a:pt x="93" y="574"/>
                </a:lnTo>
                <a:lnTo>
                  <a:pt x="93" y="574"/>
                </a:lnTo>
                <a:lnTo>
                  <a:pt x="92" y="574"/>
                </a:lnTo>
                <a:lnTo>
                  <a:pt x="92" y="574"/>
                </a:lnTo>
                <a:lnTo>
                  <a:pt x="92" y="574"/>
                </a:lnTo>
                <a:lnTo>
                  <a:pt x="92" y="574"/>
                </a:lnTo>
                <a:lnTo>
                  <a:pt x="92" y="574"/>
                </a:lnTo>
                <a:lnTo>
                  <a:pt x="92" y="574"/>
                </a:lnTo>
                <a:lnTo>
                  <a:pt x="92" y="574"/>
                </a:lnTo>
                <a:lnTo>
                  <a:pt x="92" y="574"/>
                </a:lnTo>
                <a:lnTo>
                  <a:pt x="92" y="574"/>
                </a:lnTo>
                <a:lnTo>
                  <a:pt x="92" y="574"/>
                </a:lnTo>
                <a:lnTo>
                  <a:pt x="92" y="574"/>
                </a:lnTo>
                <a:lnTo>
                  <a:pt x="92" y="574"/>
                </a:lnTo>
                <a:lnTo>
                  <a:pt x="91" y="574"/>
                </a:lnTo>
                <a:lnTo>
                  <a:pt x="91" y="574"/>
                </a:lnTo>
                <a:lnTo>
                  <a:pt x="91" y="574"/>
                </a:lnTo>
                <a:lnTo>
                  <a:pt x="91" y="574"/>
                </a:lnTo>
                <a:lnTo>
                  <a:pt x="91" y="574"/>
                </a:lnTo>
                <a:lnTo>
                  <a:pt x="91" y="574"/>
                </a:lnTo>
                <a:lnTo>
                  <a:pt x="91" y="574"/>
                </a:lnTo>
                <a:lnTo>
                  <a:pt x="91" y="574"/>
                </a:lnTo>
                <a:lnTo>
                  <a:pt x="91" y="574"/>
                </a:lnTo>
                <a:lnTo>
                  <a:pt x="91" y="574"/>
                </a:lnTo>
                <a:lnTo>
                  <a:pt x="90" y="574"/>
                </a:lnTo>
                <a:lnTo>
                  <a:pt x="90" y="574"/>
                </a:lnTo>
                <a:lnTo>
                  <a:pt x="90" y="574"/>
                </a:lnTo>
                <a:lnTo>
                  <a:pt x="90" y="574"/>
                </a:lnTo>
                <a:lnTo>
                  <a:pt x="90" y="574"/>
                </a:lnTo>
                <a:lnTo>
                  <a:pt x="90" y="574"/>
                </a:lnTo>
                <a:lnTo>
                  <a:pt x="90" y="574"/>
                </a:lnTo>
                <a:lnTo>
                  <a:pt x="90" y="574"/>
                </a:lnTo>
                <a:lnTo>
                  <a:pt x="90" y="574"/>
                </a:lnTo>
                <a:lnTo>
                  <a:pt x="90" y="574"/>
                </a:lnTo>
                <a:lnTo>
                  <a:pt x="90" y="574"/>
                </a:lnTo>
                <a:lnTo>
                  <a:pt x="90" y="574"/>
                </a:lnTo>
                <a:lnTo>
                  <a:pt x="89" y="574"/>
                </a:lnTo>
                <a:lnTo>
                  <a:pt x="89" y="574"/>
                </a:lnTo>
                <a:lnTo>
                  <a:pt x="89" y="574"/>
                </a:lnTo>
                <a:lnTo>
                  <a:pt x="89" y="574"/>
                </a:lnTo>
                <a:lnTo>
                  <a:pt x="89" y="574"/>
                </a:lnTo>
                <a:lnTo>
                  <a:pt x="89" y="574"/>
                </a:lnTo>
                <a:lnTo>
                  <a:pt x="89" y="574"/>
                </a:lnTo>
                <a:lnTo>
                  <a:pt x="89" y="574"/>
                </a:lnTo>
                <a:lnTo>
                  <a:pt x="89" y="574"/>
                </a:lnTo>
                <a:lnTo>
                  <a:pt x="89" y="574"/>
                </a:lnTo>
                <a:lnTo>
                  <a:pt x="88" y="574"/>
                </a:lnTo>
                <a:lnTo>
                  <a:pt x="88" y="574"/>
                </a:lnTo>
                <a:lnTo>
                  <a:pt x="88" y="574"/>
                </a:lnTo>
                <a:lnTo>
                  <a:pt x="88" y="574"/>
                </a:lnTo>
                <a:lnTo>
                  <a:pt x="88" y="574"/>
                </a:lnTo>
                <a:lnTo>
                  <a:pt x="88" y="574"/>
                </a:lnTo>
                <a:lnTo>
                  <a:pt x="88" y="574"/>
                </a:lnTo>
                <a:lnTo>
                  <a:pt x="88" y="574"/>
                </a:lnTo>
                <a:lnTo>
                  <a:pt x="88" y="574"/>
                </a:lnTo>
                <a:lnTo>
                  <a:pt x="88" y="574"/>
                </a:lnTo>
                <a:lnTo>
                  <a:pt x="88" y="574"/>
                </a:lnTo>
                <a:lnTo>
                  <a:pt x="87" y="574"/>
                </a:lnTo>
                <a:lnTo>
                  <a:pt x="87" y="574"/>
                </a:lnTo>
                <a:lnTo>
                  <a:pt x="87" y="574"/>
                </a:lnTo>
                <a:lnTo>
                  <a:pt x="87" y="574"/>
                </a:lnTo>
                <a:lnTo>
                  <a:pt x="87" y="574"/>
                </a:lnTo>
                <a:lnTo>
                  <a:pt x="87" y="574"/>
                </a:lnTo>
                <a:lnTo>
                  <a:pt x="87" y="574"/>
                </a:lnTo>
                <a:lnTo>
                  <a:pt x="87" y="574"/>
                </a:lnTo>
                <a:lnTo>
                  <a:pt x="87" y="574"/>
                </a:lnTo>
                <a:lnTo>
                  <a:pt x="87" y="574"/>
                </a:lnTo>
                <a:lnTo>
                  <a:pt x="87" y="574"/>
                </a:lnTo>
                <a:lnTo>
                  <a:pt x="86" y="574"/>
                </a:lnTo>
                <a:lnTo>
                  <a:pt x="86" y="574"/>
                </a:lnTo>
                <a:lnTo>
                  <a:pt x="86" y="574"/>
                </a:lnTo>
                <a:lnTo>
                  <a:pt x="86" y="574"/>
                </a:lnTo>
                <a:lnTo>
                  <a:pt x="86" y="574"/>
                </a:lnTo>
                <a:lnTo>
                  <a:pt x="86" y="574"/>
                </a:lnTo>
                <a:lnTo>
                  <a:pt x="86" y="574"/>
                </a:lnTo>
                <a:lnTo>
                  <a:pt x="86" y="574"/>
                </a:lnTo>
                <a:lnTo>
                  <a:pt x="86" y="574"/>
                </a:lnTo>
                <a:lnTo>
                  <a:pt x="86" y="574"/>
                </a:lnTo>
                <a:lnTo>
                  <a:pt x="86" y="574"/>
                </a:lnTo>
                <a:lnTo>
                  <a:pt x="85" y="574"/>
                </a:lnTo>
                <a:lnTo>
                  <a:pt x="85" y="574"/>
                </a:lnTo>
                <a:lnTo>
                  <a:pt x="85" y="574"/>
                </a:lnTo>
                <a:lnTo>
                  <a:pt x="85" y="574"/>
                </a:lnTo>
                <a:lnTo>
                  <a:pt x="85" y="574"/>
                </a:lnTo>
                <a:lnTo>
                  <a:pt x="85" y="574"/>
                </a:lnTo>
                <a:lnTo>
                  <a:pt x="85" y="574"/>
                </a:lnTo>
                <a:lnTo>
                  <a:pt x="85" y="574"/>
                </a:lnTo>
                <a:lnTo>
                  <a:pt x="85" y="574"/>
                </a:lnTo>
                <a:lnTo>
                  <a:pt x="85" y="574"/>
                </a:lnTo>
                <a:lnTo>
                  <a:pt x="85" y="574"/>
                </a:lnTo>
                <a:lnTo>
                  <a:pt x="85" y="574"/>
                </a:lnTo>
                <a:lnTo>
                  <a:pt x="84" y="574"/>
                </a:lnTo>
                <a:lnTo>
                  <a:pt x="84" y="574"/>
                </a:lnTo>
                <a:lnTo>
                  <a:pt x="84" y="574"/>
                </a:lnTo>
                <a:lnTo>
                  <a:pt x="84" y="574"/>
                </a:lnTo>
                <a:lnTo>
                  <a:pt x="84" y="574"/>
                </a:lnTo>
                <a:lnTo>
                  <a:pt x="84" y="574"/>
                </a:lnTo>
                <a:lnTo>
                  <a:pt x="84" y="574"/>
                </a:lnTo>
                <a:lnTo>
                  <a:pt x="84" y="574"/>
                </a:lnTo>
                <a:lnTo>
                  <a:pt x="84" y="574"/>
                </a:lnTo>
                <a:lnTo>
                  <a:pt x="84" y="574"/>
                </a:lnTo>
                <a:lnTo>
                  <a:pt x="83" y="574"/>
                </a:lnTo>
                <a:lnTo>
                  <a:pt x="83" y="574"/>
                </a:lnTo>
                <a:lnTo>
                  <a:pt x="83" y="574"/>
                </a:lnTo>
                <a:lnTo>
                  <a:pt x="83" y="574"/>
                </a:lnTo>
                <a:lnTo>
                  <a:pt x="83" y="574"/>
                </a:lnTo>
                <a:lnTo>
                  <a:pt x="83" y="574"/>
                </a:lnTo>
                <a:lnTo>
                  <a:pt x="83" y="574"/>
                </a:lnTo>
                <a:lnTo>
                  <a:pt x="83" y="574"/>
                </a:lnTo>
                <a:lnTo>
                  <a:pt x="83" y="574"/>
                </a:lnTo>
                <a:lnTo>
                  <a:pt x="83" y="574"/>
                </a:lnTo>
                <a:lnTo>
                  <a:pt x="83" y="574"/>
                </a:lnTo>
                <a:lnTo>
                  <a:pt x="83" y="574"/>
                </a:lnTo>
                <a:lnTo>
                  <a:pt x="82" y="574"/>
                </a:lnTo>
                <a:lnTo>
                  <a:pt x="82" y="574"/>
                </a:lnTo>
                <a:lnTo>
                  <a:pt x="82" y="574"/>
                </a:lnTo>
                <a:lnTo>
                  <a:pt x="82" y="574"/>
                </a:lnTo>
                <a:lnTo>
                  <a:pt x="82" y="574"/>
                </a:lnTo>
                <a:lnTo>
                  <a:pt x="82" y="574"/>
                </a:lnTo>
                <a:lnTo>
                  <a:pt x="82" y="574"/>
                </a:lnTo>
                <a:lnTo>
                  <a:pt x="82" y="574"/>
                </a:lnTo>
                <a:lnTo>
                  <a:pt x="82" y="574"/>
                </a:lnTo>
                <a:lnTo>
                  <a:pt x="82" y="574"/>
                </a:lnTo>
                <a:lnTo>
                  <a:pt x="81" y="574"/>
                </a:lnTo>
                <a:lnTo>
                  <a:pt x="81" y="574"/>
                </a:lnTo>
                <a:lnTo>
                  <a:pt x="81" y="574"/>
                </a:lnTo>
                <a:lnTo>
                  <a:pt x="81" y="574"/>
                </a:lnTo>
                <a:lnTo>
                  <a:pt x="81" y="574"/>
                </a:lnTo>
                <a:lnTo>
                  <a:pt x="81" y="574"/>
                </a:lnTo>
                <a:lnTo>
                  <a:pt x="81" y="574"/>
                </a:lnTo>
                <a:lnTo>
                  <a:pt x="81" y="574"/>
                </a:lnTo>
                <a:lnTo>
                  <a:pt x="81" y="574"/>
                </a:lnTo>
                <a:lnTo>
                  <a:pt x="81" y="574"/>
                </a:lnTo>
                <a:lnTo>
                  <a:pt x="81" y="574"/>
                </a:lnTo>
                <a:lnTo>
                  <a:pt x="81" y="574"/>
                </a:lnTo>
                <a:lnTo>
                  <a:pt x="80" y="574"/>
                </a:lnTo>
                <a:lnTo>
                  <a:pt x="80" y="574"/>
                </a:lnTo>
                <a:lnTo>
                  <a:pt x="80" y="574"/>
                </a:lnTo>
                <a:lnTo>
                  <a:pt x="80" y="574"/>
                </a:lnTo>
                <a:lnTo>
                  <a:pt x="80" y="574"/>
                </a:lnTo>
                <a:lnTo>
                  <a:pt x="80" y="574"/>
                </a:lnTo>
                <a:lnTo>
                  <a:pt x="80" y="574"/>
                </a:lnTo>
                <a:lnTo>
                  <a:pt x="80" y="574"/>
                </a:lnTo>
                <a:lnTo>
                  <a:pt x="80" y="574"/>
                </a:lnTo>
                <a:lnTo>
                  <a:pt x="80" y="574"/>
                </a:lnTo>
                <a:lnTo>
                  <a:pt x="79" y="574"/>
                </a:lnTo>
                <a:lnTo>
                  <a:pt x="79" y="574"/>
                </a:lnTo>
                <a:lnTo>
                  <a:pt x="79" y="574"/>
                </a:lnTo>
                <a:lnTo>
                  <a:pt x="79" y="574"/>
                </a:lnTo>
                <a:lnTo>
                  <a:pt x="79" y="574"/>
                </a:lnTo>
                <a:lnTo>
                  <a:pt x="79" y="574"/>
                </a:lnTo>
                <a:lnTo>
                  <a:pt x="79" y="574"/>
                </a:lnTo>
                <a:lnTo>
                  <a:pt x="79" y="574"/>
                </a:lnTo>
                <a:lnTo>
                  <a:pt x="79" y="574"/>
                </a:lnTo>
                <a:lnTo>
                  <a:pt x="79" y="574"/>
                </a:lnTo>
                <a:lnTo>
                  <a:pt x="79" y="574"/>
                </a:lnTo>
                <a:lnTo>
                  <a:pt x="78" y="574"/>
                </a:lnTo>
                <a:lnTo>
                  <a:pt x="78" y="574"/>
                </a:lnTo>
                <a:lnTo>
                  <a:pt x="78" y="574"/>
                </a:lnTo>
                <a:lnTo>
                  <a:pt x="78" y="574"/>
                </a:lnTo>
                <a:lnTo>
                  <a:pt x="78" y="574"/>
                </a:lnTo>
                <a:lnTo>
                  <a:pt x="78" y="574"/>
                </a:lnTo>
                <a:lnTo>
                  <a:pt x="78" y="574"/>
                </a:lnTo>
                <a:lnTo>
                  <a:pt x="78" y="574"/>
                </a:lnTo>
                <a:lnTo>
                  <a:pt x="78" y="574"/>
                </a:lnTo>
                <a:lnTo>
                  <a:pt x="78" y="574"/>
                </a:lnTo>
                <a:lnTo>
                  <a:pt x="78" y="574"/>
                </a:lnTo>
                <a:lnTo>
                  <a:pt x="77" y="574"/>
                </a:lnTo>
                <a:lnTo>
                  <a:pt x="77" y="574"/>
                </a:lnTo>
                <a:lnTo>
                  <a:pt x="77" y="574"/>
                </a:lnTo>
                <a:lnTo>
                  <a:pt x="77" y="574"/>
                </a:lnTo>
                <a:lnTo>
                  <a:pt x="77" y="574"/>
                </a:lnTo>
                <a:lnTo>
                  <a:pt x="77" y="574"/>
                </a:lnTo>
                <a:lnTo>
                  <a:pt x="77" y="574"/>
                </a:lnTo>
                <a:lnTo>
                  <a:pt x="77" y="574"/>
                </a:lnTo>
                <a:lnTo>
                  <a:pt x="77" y="574"/>
                </a:lnTo>
                <a:lnTo>
                  <a:pt x="77" y="574"/>
                </a:lnTo>
                <a:lnTo>
                  <a:pt x="77" y="574"/>
                </a:lnTo>
                <a:lnTo>
                  <a:pt x="76" y="574"/>
                </a:lnTo>
                <a:lnTo>
                  <a:pt x="76" y="574"/>
                </a:lnTo>
                <a:lnTo>
                  <a:pt x="76" y="574"/>
                </a:lnTo>
                <a:lnTo>
                  <a:pt x="76" y="574"/>
                </a:lnTo>
                <a:lnTo>
                  <a:pt x="76" y="574"/>
                </a:lnTo>
                <a:lnTo>
                  <a:pt x="76" y="574"/>
                </a:lnTo>
                <a:lnTo>
                  <a:pt x="76" y="574"/>
                </a:lnTo>
                <a:lnTo>
                  <a:pt x="76" y="574"/>
                </a:lnTo>
                <a:lnTo>
                  <a:pt x="76" y="574"/>
                </a:lnTo>
                <a:lnTo>
                  <a:pt x="76" y="574"/>
                </a:lnTo>
                <a:lnTo>
                  <a:pt x="76" y="574"/>
                </a:lnTo>
                <a:lnTo>
                  <a:pt x="75" y="574"/>
                </a:lnTo>
                <a:lnTo>
                  <a:pt x="75" y="574"/>
                </a:lnTo>
                <a:lnTo>
                  <a:pt x="75" y="574"/>
                </a:lnTo>
                <a:lnTo>
                  <a:pt x="75" y="574"/>
                </a:lnTo>
                <a:lnTo>
                  <a:pt x="75" y="574"/>
                </a:lnTo>
                <a:lnTo>
                  <a:pt x="75" y="574"/>
                </a:lnTo>
                <a:lnTo>
                  <a:pt x="75" y="574"/>
                </a:lnTo>
                <a:lnTo>
                  <a:pt x="75" y="574"/>
                </a:lnTo>
                <a:lnTo>
                  <a:pt x="75" y="574"/>
                </a:lnTo>
                <a:lnTo>
                  <a:pt x="75" y="574"/>
                </a:lnTo>
                <a:lnTo>
                  <a:pt x="75" y="574"/>
                </a:lnTo>
                <a:lnTo>
                  <a:pt x="74" y="574"/>
                </a:lnTo>
                <a:lnTo>
                  <a:pt x="74" y="574"/>
                </a:lnTo>
                <a:lnTo>
                  <a:pt x="74" y="574"/>
                </a:lnTo>
                <a:lnTo>
                  <a:pt x="74" y="574"/>
                </a:lnTo>
                <a:lnTo>
                  <a:pt x="74" y="574"/>
                </a:lnTo>
                <a:lnTo>
                  <a:pt x="74" y="574"/>
                </a:lnTo>
                <a:lnTo>
                  <a:pt x="74" y="574"/>
                </a:lnTo>
                <a:lnTo>
                  <a:pt x="74" y="574"/>
                </a:lnTo>
                <a:lnTo>
                  <a:pt x="74" y="574"/>
                </a:lnTo>
                <a:lnTo>
                  <a:pt x="74" y="574"/>
                </a:lnTo>
                <a:lnTo>
                  <a:pt x="74" y="574"/>
                </a:lnTo>
                <a:lnTo>
                  <a:pt x="73" y="574"/>
                </a:lnTo>
                <a:lnTo>
                  <a:pt x="73" y="574"/>
                </a:lnTo>
                <a:lnTo>
                  <a:pt x="73" y="574"/>
                </a:lnTo>
                <a:lnTo>
                  <a:pt x="73" y="574"/>
                </a:lnTo>
                <a:lnTo>
                  <a:pt x="73" y="574"/>
                </a:lnTo>
                <a:lnTo>
                  <a:pt x="73" y="574"/>
                </a:lnTo>
                <a:lnTo>
                  <a:pt x="73" y="574"/>
                </a:lnTo>
                <a:lnTo>
                  <a:pt x="73" y="574"/>
                </a:lnTo>
                <a:lnTo>
                  <a:pt x="73" y="574"/>
                </a:lnTo>
                <a:lnTo>
                  <a:pt x="73" y="574"/>
                </a:lnTo>
                <a:lnTo>
                  <a:pt x="73" y="574"/>
                </a:lnTo>
                <a:lnTo>
                  <a:pt x="72" y="574"/>
                </a:lnTo>
                <a:lnTo>
                  <a:pt x="72" y="574"/>
                </a:lnTo>
                <a:lnTo>
                  <a:pt x="72" y="574"/>
                </a:lnTo>
                <a:lnTo>
                  <a:pt x="72" y="574"/>
                </a:lnTo>
                <a:lnTo>
                  <a:pt x="72" y="574"/>
                </a:lnTo>
                <a:lnTo>
                  <a:pt x="72" y="574"/>
                </a:lnTo>
                <a:lnTo>
                  <a:pt x="72" y="574"/>
                </a:lnTo>
                <a:lnTo>
                  <a:pt x="72" y="574"/>
                </a:lnTo>
                <a:lnTo>
                  <a:pt x="72" y="574"/>
                </a:lnTo>
                <a:lnTo>
                  <a:pt x="72" y="574"/>
                </a:lnTo>
                <a:lnTo>
                  <a:pt x="72" y="574"/>
                </a:lnTo>
                <a:lnTo>
                  <a:pt x="71" y="574"/>
                </a:lnTo>
                <a:lnTo>
                  <a:pt x="71" y="574"/>
                </a:lnTo>
                <a:lnTo>
                  <a:pt x="71" y="574"/>
                </a:lnTo>
                <a:lnTo>
                  <a:pt x="71" y="574"/>
                </a:lnTo>
                <a:lnTo>
                  <a:pt x="71" y="574"/>
                </a:lnTo>
                <a:lnTo>
                  <a:pt x="71" y="574"/>
                </a:lnTo>
                <a:lnTo>
                  <a:pt x="71" y="574"/>
                </a:lnTo>
                <a:lnTo>
                  <a:pt x="71" y="574"/>
                </a:lnTo>
                <a:lnTo>
                  <a:pt x="71" y="574"/>
                </a:lnTo>
                <a:lnTo>
                  <a:pt x="71" y="574"/>
                </a:lnTo>
                <a:lnTo>
                  <a:pt x="71" y="574"/>
                </a:lnTo>
                <a:lnTo>
                  <a:pt x="70" y="574"/>
                </a:lnTo>
                <a:lnTo>
                  <a:pt x="70" y="574"/>
                </a:lnTo>
                <a:lnTo>
                  <a:pt x="70" y="574"/>
                </a:lnTo>
                <a:lnTo>
                  <a:pt x="70" y="574"/>
                </a:lnTo>
                <a:lnTo>
                  <a:pt x="70" y="574"/>
                </a:lnTo>
                <a:lnTo>
                  <a:pt x="70" y="574"/>
                </a:lnTo>
                <a:lnTo>
                  <a:pt x="70" y="574"/>
                </a:lnTo>
                <a:lnTo>
                  <a:pt x="70" y="574"/>
                </a:lnTo>
                <a:lnTo>
                  <a:pt x="70" y="574"/>
                </a:lnTo>
                <a:lnTo>
                  <a:pt x="70" y="574"/>
                </a:lnTo>
                <a:lnTo>
                  <a:pt x="70" y="574"/>
                </a:lnTo>
                <a:lnTo>
                  <a:pt x="70" y="574"/>
                </a:lnTo>
                <a:lnTo>
                  <a:pt x="69" y="574"/>
                </a:lnTo>
                <a:lnTo>
                  <a:pt x="69" y="574"/>
                </a:lnTo>
                <a:lnTo>
                  <a:pt x="69" y="574"/>
                </a:lnTo>
                <a:lnTo>
                  <a:pt x="69" y="574"/>
                </a:lnTo>
                <a:lnTo>
                  <a:pt x="69" y="574"/>
                </a:lnTo>
                <a:lnTo>
                  <a:pt x="69" y="574"/>
                </a:lnTo>
                <a:lnTo>
                  <a:pt x="69" y="574"/>
                </a:lnTo>
                <a:lnTo>
                  <a:pt x="69" y="574"/>
                </a:lnTo>
                <a:lnTo>
                  <a:pt x="69" y="574"/>
                </a:lnTo>
                <a:lnTo>
                  <a:pt x="69" y="574"/>
                </a:lnTo>
                <a:lnTo>
                  <a:pt x="68" y="574"/>
                </a:lnTo>
                <a:lnTo>
                  <a:pt x="68" y="574"/>
                </a:lnTo>
                <a:lnTo>
                  <a:pt x="68" y="574"/>
                </a:lnTo>
                <a:lnTo>
                  <a:pt x="68" y="574"/>
                </a:lnTo>
                <a:lnTo>
                  <a:pt x="68" y="574"/>
                </a:lnTo>
                <a:lnTo>
                  <a:pt x="68" y="574"/>
                </a:lnTo>
                <a:lnTo>
                  <a:pt x="68" y="574"/>
                </a:lnTo>
                <a:lnTo>
                  <a:pt x="68" y="574"/>
                </a:lnTo>
                <a:lnTo>
                  <a:pt x="68" y="574"/>
                </a:lnTo>
                <a:lnTo>
                  <a:pt x="68" y="574"/>
                </a:lnTo>
                <a:lnTo>
                  <a:pt x="68" y="574"/>
                </a:lnTo>
                <a:lnTo>
                  <a:pt x="67" y="574"/>
                </a:lnTo>
                <a:lnTo>
                  <a:pt x="67" y="574"/>
                </a:lnTo>
                <a:lnTo>
                  <a:pt x="67" y="574"/>
                </a:lnTo>
                <a:lnTo>
                  <a:pt x="67" y="574"/>
                </a:lnTo>
                <a:lnTo>
                  <a:pt x="67" y="574"/>
                </a:lnTo>
                <a:lnTo>
                  <a:pt x="67" y="574"/>
                </a:lnTo>
                <a:lnTo>
                  <a:pt x="67" y="574"/>
                </a:lnTo>
                <a:lnTo>
                  <a:pt x="67" y="574"/>
                </a:lnTo>
                <a:lnTo>
                  <a:pt x="67" y="574"/>
                </a:lnTo>
                <a:lnTo>
                  <a:pt x="67" y="574"/>
                </a:lnTo>
                <a:lnTo>
                  <a:pt x="67" y="574"/>
                </a:lnTo>
                <a:lnTo>
                  <a:pt x="66" y="574"/>
                </a:lnTo>
                <a:lnTo>
                  <a:pt x="66" y="574"/>
                </a:lnTo>
                <a:lnTo>
                  <a:pt x="66" y="574"/>
                </a:lnTo>
                <a:lnTo>
                  <a:pt x="66" y="574"/>
                </a:lnTo>
                <a:lnTo>
                  <a:pt x="66" y="574"/>
                </a:lnTo>
                <a:lnTo>
                  <a:pt x="66" y="574"/>
                </a:lnTo>
                <a:lnTo>
                  <a:pt x="66" y="574"/>
                </a:lnTo>
                <a:lnTo>
                  <a:pt x="66" y="574"/>
                </a:lnTo>
                <a:lnTo>
                  <a:pt x="66" y="574"/>
                </a:lnTo>
                <a:lnTo>
                  <a:pt x="66" y="574"/>
                </a:lnTo>
                <a:lnTo>
                  <a:pt x="66" y="574"/>
                </a:lnTo>
                <a:lnTo>
                  <a:pt x="65" y="574"/>
                </a:lnTo>
                <a:lnTo>
                  <a:pt x="65" y="574"/>
                </a:lnTo>
                <a:lnTo>
                  <a:pt x="65" y="574"/>
                </a:lnTo>
                <a:lnTo>
                  <a:pt x="65" y="574"/>
                </a:lnTo>
                <a:lnTo>
                  <a:pt x="65" y="574"/>
                </a:lnTo>
                <a:lnTo>
                  <a:pt x="65" y="574"/>
                </a:lnTo>
                <a:lnTo>
                  <a:pt x="65" y="574"/>
                </a:lnTo>
                <a:lnTo>
                  <a:pt x="65" y="574"/>
                </a:lnTo>
                <a:lnTo>
                  <a:pt x="65" y="574"/>
                </a:lnTo>
                <a:lnTo>
                  <a:pt x="65" y="574"/>
                </a:lnTo>
                <a:lnTo>
                  <a:pt x="65" y="574"/>
                </a:lnTo>
                <a:lnTo>
                  <a:pt x="64" y="574"/>
                </a:lnTo>
                <a:lnTo>
                  <a:pt x="64" y="574"/>
                </a:lnTo>
                <a:lnTo>
                  <a:pt x="64" y="574"/>
                </a:lnTo>
                <a:lnTo>
                  <a:pt x="64" y="574"/>
                </a:lnTo>
                <a:lnTo>
                  <a:pt x="64" y="574"/>
                </a:lnTo>
                <a:lnTo>
                  <a:pt x="64" y="574"/>
                </a:lnTo>
                <a:lnTo>
                  <a:pt x="64" y="574"/>
                </a:lnTo>
                <a:lnTo>
                  <a:pt x="64" y="574"/>
                </a:lnTo>
                <a:lnTo>
                  <a:pt x="64" y="574"/>
                </a:lnTo>
                <a:lnTo>
                  <a:pt x="64" y="574"/>
                </a:lnTo>
                <a:lnTo>
                  <a:pt x="64" y="574"/>
                </a:lnTo>
                <a:lnTo>
                  <a:pt x="63" y="574"/>
                </a:lnTo>
                <a:lnTo>
                  <a:pt x="63" y="574"/>
                </a:lnTo>
                <a:lnTo>
                  <a:pt x="63" y="574"/>
                </a:lnTo>
                <a:lnTo>
                  <a:pt x="63" y="574"/>
                </a:lnTo>
                <a:lnTo>
                  <a:pt x="63" y="574"/>
                </a:lnTo>
                <a:lnTo>
                  <a:pt x="63" y="574"/>
                </a:lnTo>
                <a:lnTo>
                  <a:pt x="63" y="574"/>
                </a:lnTo>
                <a:lnTo>
                  <a:pt x="63" y="574"/>
                </a:lnTo>
                <a:lnTo>
                  <a:pt x="63" y="574"/>
                </a:lnTo>
                <a:lnTo>
                  <a:pt x="63" y="574"/>
                </a:lnTo>
                <a:lnTo>
                  <a:pt x="63" y="574"/>
                </a:lnTo>
                <a:lnTo>
                  <a:pt x="62" y="574"/>
                </a:lnTo>
                <a:lnTo>
                  <a:pt x="62" y="574"/>
                </a:lnTo>
                <a:lnTo>
                  <a:pt x="62" y="574"/>
                </a:lnTo>
                <a:lnTo>
                  <a:pt x="62" y="574"/>
                </a:lnTo>
                <a:lnTo>
                  <a:pt x="62" y="574"/>
                </a:lnTo>
                <a:lnTo>
                  <a:pt x="62" y="574"/>
                </a:lnTo>
                <a:lnTo>
                  <a:pt x="62" y="574"/>
                </a:lnTo>
                <a:lnTo>
                  <a:pt x="62" y="574"/>
                </a:lnTo>
                <a:lnTo>
                  <a:pt x="62" y="574"/>
                </a:lnTo>
                <a:lnTo>
                  <a:pt x="62" y="574"/>
                </a:lnTo>
                <a:lnTo>
                  <a:pt x="62" y="574"/>
                </a:lnTo>
                <a:lnTo>
                  <a:pt x="61" y="574"/>
                </a:lnTo>
                <a:lnTo>
                  <a:pt x="61" y="574"/>
                </a:lnTo>
                <a:lnTo>
                  <a:pt x="61" y="574"/>
                </a:lnTo>
                <a:lnTo>
                  <a:pt x="61" y="574"/>
                </a:lnTo>
                <a:lnTo>
                  <a:pt x="61" y="574"/>
                </a:lnTo>
                <a:lnTo>
                  <a:pt x="61" y="574"/>
                </a:lnTo>
                <a:lnTo>
                  <a:pt x="61" y="574"/>
                </a:lnTo>
                <a:lnTo>
                  <a:pt x="61" y="574"/>
                </a:lnTo>
                <a:lnTo>
                  <a:pt x="61" y="574"/>
                </a:lnTo>
                <a:lnTo>
                  <a:pt x="61" y="574"/>
                </a:lnTo>
                <a:lnTo>
                  <a:pt x="60" y="574"/>
                </a:lnTo>
                <a:lnTo>
                  <a:pt x="60" y="574"/>
                </a:lnTo>
                <a:lnTo>
                  <a:pt x="60" y="574"/>
                </a:lnTo>
                <a:lnTo>
                  <a:pt x="60" y="574"/>
                </a:lnTo>
                <a:lnTo>
                  <a:pt x="60" y="574"/>
                </a:lnTo>
                <a:lnTo>
                  <a:pt x="60" y="574"/>
                </a:lnTo>
                <a:lnTo>
                  <a:pt x="60" y="574"/>
                </a:lnTo>
                <a:lnTo>
                  <a:pt x="60" y="574"/>
                </a:lnTo>
                <a:lnTo>
                  <a:pt x="60" y="574"/>
                </a:lnTo>
                <a:lnTo>
                  <a:pt x="60" y="574"/>
                </a:lnTo>
                <a:lnTo>
                  <a:pt x="60" y="574"/>
                </a:lnTo>
                <a:lnTo>
                  <a:pt x="60" y="574"/>
                </a:lnTo>
                <a:lnTo>
                  <a:pt x="59" y="574"/>
                </a:lnTo>
                <a:lnTo>
                  <a:pt x="59" y="574"/>
                </a:lnTo>
                <a:lnTo>
                  <a:pt x="59" y="574"/>
                </a:lnTo>
                <a:lnTo>
                  <a:pt x="59" y="574"/>
                </a:lnTo>
                <a:lnTo>
                  <a:pt x="59" y="574"/>
                </a:lnTo>
                <a:lnTo>
                  <a:pt x="59" y="574"/>
                </a:lnTo>
                <a:lnTo>
                  <a:pt x="59" y="574"/>
                </a:lnTo>
                <a:lnTo>
                  <a:pt x="59" y="574"/>
                </a:lnTo>
                <a:lnTo>
                  <a:pt x="59" y="574"/>
                </a:lnTo>
                <a:lnTo>
                  <a:pt x="59" y="574"/>
                </a:lnTo>
                <a:lnTo>
                  <a:pt x="58" y="574"/>
                </a:lnTo>
                <a:lnTo>
                  <a:pt x="58" y="574"/>
                </a:lnTo>
                <a:lnTo>
                  <a:pt x="58" y="574"/>
                </a:lnTo>
                <a:lnTo>
                  <a:pt x="58" y="574"/>
                </a:lnTo>
                <a:lnTo>
                  <a:pt x="58" y="574"/>
                </a:lnTo>
                <a:lnTo>
                  <a:pt x="58" y="574"/>
                </a:lnTo>
                <a:lnTo>
                  <a:pt x="58" y="574"/>
                </a:lnTo>
                <a:lnTo>
                  <a:pt x="58" y="574"/>
                </a:lnTo>
                <a:lnTo>
                  <a:pt x="58" y="574"/>
                </a:lnTo>
                <a:lnTo>
                  <a:pt x="58" y="574"/>
                </a:lnTo>
                <a:lnTo>
                  <a:pt x="58" y="574"/>
                </a:lnTo>
                <a:lnTo>
                  <a:pt x="58" y="574"/>
                </a:lnTo>
                <a:lnTo>
                  <a:pt x="57" y="574"/>
                </a:lnTo>
                <a:lnTo>
                  <a:pt x="57" y="574"/>
                </a:lnTo>
                <a:lnTo>
                  <a:pt x="57" y="574"/>
                </a:lnTo>
                <a:lnTo>
                  <a:pt x="57" y="574"/>
                </a:lnTo>
                <a:lnTo>
                  <a:pt x="57" y="574"/>
                </a:lnTo>
                <a:lnTo>
                  <a:pt x="57" y="574"/>
                </a:lnTo>
                <a:lnTo>
                  <a:pt x="57" y="574"/>
                </a:lnTo>
                <a:lnTo>
                  <a:pt x="57" y="574"/>
                </a:lnTo>
                <a:lnTo>
                  <a:pt x="57" y="574"/>
                </a:lnTo>
                <a:lnTo>
                  <a:pt x="57" y="574"/>
                </a:lnTo>
                <a:lnTo>
                  <a:pt x="57" y="574"/>
                </a:lnTo>
                <a:lnTo>
                  <a:pt x="56" y="574"/>
                </a:lnTo>
                <a:lnTo>
                  <a:pt x="56" y="574"/>
                </a:lnTo>
                <a:lnTo>
                  <a:pt x="56" y="574"/>
                </a:lnTo>
                <a:lnTo>
                  <a:pt x="56" y="574"/>
                </a:lnTo>
                <a:lnTo>
                  <a:pt x="56" y="574"/>
                </a:lnTo>
                <a:lnTo>
                  <a:pt x="56" y="574"/>
                </a:lnTo>
                <a:lnTo>
                  <a:pt x="56" y="574"/>
                </a:lnTo>
                <a:lnTo>
                  <a:pt x="56" y="574"/>
                </a:lnTo>
                <a:lnTo>
                  <a:pt x="56" y="574"/>
                </a:lnTo>
                <a:lnTo>
                  <a:pt x="56" y="574"/>
                </a:lnTo>
                <a:lnTo>
                  <a:pt x="56" y="574"/>
                </a:lnTo>
                <a:lnTo>
                  <a:pt x="55" y="574"/>
                </a:lnTo>
                <a:lnTo>
                  <a:pt x="55" y="574"/>
                </a:lnTo>
                <a:lnTo>
                  <a:pt x="55" y="574"/>
                </a:lnTo>
                <a:lnTo>
                  <a:pt x="55" y="574"/>
                </a:lnTo>
                <a:lnTo>
                  <a:pt x="55" y="574"/>
                </a:lnTo>
                <a:lnTo>
                  <a:pt x="55" y="574"/>
                </a:lnTo>
                <a:lnTo>
                  <a:pt x="55" y="574"/>
                </a:lnTo>
                <a:lnTo>
                  <a:pt x="55" y="574"/>
                </a:lnTo>
                <a:lnTo>
                  <a:pt x="55" y="574"/>
                </a:lnTo>
                <a:lnTo>
                  <a:pt x="55" y="574"/>
                </a:lnTo>
                <a:lnTo>
                  <a:pt x="55" y="574"/>
                </a:lnTo>
                <a:lnTo>
                  <a:pt x="54" y="574"/>
                </a:lnTo>
                <a:lnTo>
                  <a:pt x="54" y="574"/>
                </a:lnTo>
                <a:lnTo>
                  <a:pt x="54" y="574"/>
                </a:lnTo>
                <a:lnTo>
                  <a:pt x="54" y="574"/>
                </a:lnTo>
                <a:lnTo>
                  <a:pt x="54" y="574"/>
                </a:lnTo>
                <a:lnTo>
                  <a:pt x="54" y="574"/>
                </a:lnTo>
                <a:lnTo>
                  <a:pt x="54" y="574"/>
                </a:lnTo>
                <a:lnTo>
                  <a:pt x="54" y="574"/>
                </a:lnTo>
                <a:lnTo>
                  <a:pt x="54" y="574"/>
                </a:lnTo>
                <a:lnTo>
                  <a:pt x="54" y="574"/>
                </a:lnTo>
                <a:lnTo>
                  <a:pt x="54" y="574"/>
                </a:lnTo>
                <a:lnTo>
                  <a:pt x="53" y="574"/>
                </a:lnTo>
                <a:lnTo>
                  <a:pt x="53" y="574"/>
                </a:lnTo>
                <a:lnTo>
                  <a:pt x="53" y="574"/>
                </a:lnTo>
                <a:lnTo>
                  <a:pt x="53" y="574"/>
                </a:lnTo>
                <a:lnTo>
                  <a:pt x="53" y="574"/>
                </a:lnTo>
                <a:lnTo>
                  <a:pt x="53" y="574"/>
                </a:lnTo>
                <a:lnTo>
                  <a:pt x="53" y="574"/>
                </a:lnTo>
                <a:lnTo>
                  <a:pt x="53" y="574"/>
                </a:lnTo>
                <a:lnTo>
                  <a:pt x="53" y="574"/>
                </a:lnTo>
                <a:lnTo>
                  <a:pt x="53" y="574"/>
                </a:lnTo>
                <a:lnTo>
                  <a:pt x="53" y="574"/>
                </a:lnTo>
                <a:lnTo>
                  <a:pt x="52" y="574"/>
                </a:lnTo>
                <a:lnTo>
                  <a:pt x="52" y="574"/>
                </a:lnTo>
                <a:lnTo>
                  <a:pt x="52" y="574"/>
                </a:lnTo>
                <a:lnTo>
                  <a:pt x="52" y="574"/>
                </a:lnTo>
                <a:lnTo>
                  <a:pt x="52" y="574"/>
                </a:lnTo>
                <a:lnTo>
                  <a:pt x="52" y="574"/>
                </a:lnTo>
                <a:lnTo>
                  <a:pt x="52" y="574"/>
                </a:lnTo>
                <a:lnTo>
                  <a:pt x="52" y="574"/>
                </a:lnTo>
                <a:lnTo>
                  <a:pt x="52" y="574"/>
                </a:lnTo>
                <a:lnTo>
                  <a:pt x="52" y="574"/>
                </a:lnTo>
                <a:lnTo>
                  <a:pt x="52" y="574"/>
                </a:lnTo>
                <a:lnTo>
                  <a:pt x="51" y="574"/>
                </a:lnTo>
                <a:lnTo>
                  <a:pt x="51" y="574"/>
                </a:lnTo>
                <a:lnTo>
                  <a:pt x="51" y="574"/>
                </a:lnTo>
                <a:lnTo>
                  <a:pt x="51" y="574"/>
                </a:lnTo>
                <a:lnTo>
                  <a:pt x="51" y="574"/>
                </a:lnTo>
                <a:lnTo>
                  <a:pt x="51" y="574"/>
                </a:lnTo>
                <a:lnTo>
                  <a:pt x="51" y="574"/>
                </a:lnTo>
                <a:lnTo>
                  <a:pt x="51" y="574"/>
                </a:lnTo>
                <a:lnTo>
                  <a:pt x="51" y="574"/>
                </a:lnTo>
                <a:lnTo>
                  <a:pt x="51" y="574"/>
                </a:lnTo>
                <a:lnTo>
                  <a:pt x="51" y="574"/>
                </a:lnTo>
                <a:lnTo>
                  <a:pt x="50" y="574"/>
                </a:lnTo>
                <a:lnTo>
                  <a:pt x="50" y="574"/>
                </a:lnTo>
                <a:lnTo>
                  <a:pt x="50" y="574"/>
                </a:lnTo>
                <a:lnTo>
                  <a:pt x="50" y="574"/>
                </a:lnTo>
                <a:lnTo>
                  <a:pt x="50" y="574"/>
                </a:lnTo>
                <a:lnTo>
                  <a:pt x="50" y="574"/>
                </a:lnTo>
                <a:lnTo>
                  <a:pt x="50" y="574"/>
                </a:lnTo>
                <a:lnTo>
                  <a:pt x="50" y="574"/>
                </a:lnTo>
                <a:lnTo>
                  <a:pt x="50" y="574"/>
                </a:lnTo>
                <a:lnTo>
                  <a:pt x="50" y="574"/>
                </a:lnTo>
                <a:lnTo>
                  <a:pt x="49" y="574"/>
                </a:lnTo>
                <a:lnTo>
                  <a:pt x="49" y="574"/>
                </a:lnTo>
                <a:lnTo>
                  <a:pt x="49" y="574"/>
                </a:lnTo>
                <a:lnTo>
                  <a:pt x="49" y="574"/>
                </a:lnTo>
                <a:lnTo>
                  <a:pt x="49" y="574"/>
                </a:lnTo>
                <a:lnTo>
                  <a:pt x="49" y="574"/>
                </a:lnTo>
                <a:lnTo>
                  <a:pt x="49" y="574"/>
                </a:lnTo>
                <a:lnTo>
                  <a:pt x="49" y="574"/>
                </a:lnTo>
                <a:lnTo>
                  <a:pt x="49" y="574"/>
                </a:lnTo>
                <a:lnTo>
                  <a:pt x="49" y="574"/>
                </a:lnTo>
                <a:lnTo>
                  <a:pt x="49" y="574"/>
                </a:lnTo>
                <a:lnTo>
                  <a:pt x="49" y="574"/>
                </a:lnTo>
                <a:lnTo>
                  <a:pt x="48" y="574"/>
                </a:lnTo>
                <a:lnTo>
                  <a:pt x="48" y="574"/>
                </a:lnTo>
                <a:lnTo>
                  <a:pt x="48" y="574"/>
                </a:lnTo>
                <a:lnTo>
                  <a:pt x="48" y="574"/>
                </a:lnTo>
                <a:lnTo>
                  <a:pt x="48" y="574"/>
                </a:lnTo>
                <a:lnTo>
                  <a:pt x="48" y="574"/>
                </a:lnTo>
                <a:lnTo>
                  <a:pt x="48" y="574"/>
                </a:lnTo>
                <a:lnTo>
                  <a:pt x="48" y="574"/>
                </a:lnTo>
                <a:lnTo>
                  <a:pt x="48" y="574"/>
                </a:lnTo>
                <a:lnTo>
                  <a:pt x="48" y="574"/>
                </a:lnTo>
                <a:lnTo>
                  <a:pt x="47" y="574"/>
                </a:lnTo>
                <a:lnTo>
                  <a:pt x="47" y="574"/>
                </a:lnTo>
                <a:lnTo>
                  <a:pt x="47" y="574"/>
                </a:lnTo>
                <a:lnTo>
                  <a:pt x="47" y="574"/>
                </a:lnTo>
                <a:lnTo>
                  <a:pt x="47" y="574"/>
                </a:lnTo>
                <a:lnTo>
                  <a:pt x="47" y="574"/>
                </a:lnTo>
                <a:lnTo>
                  <a:pt x="47" y="574"/>
                </a:lnTo>
                <a:lnTo>
                  <a:pt x="47" y="574"/>
                </a:lnTo>
                <a:lnTo>
                  <a:pt x="47" y="574"/>
                </a:lnTo>
                <a:lnTo>
                  <a:pt x="47" y="574"/>
                </a:lnTo>
                <a:lnTo>
                  <a:pt x="47" y="574"/>
                </a:lnTo>
                <a:lnTo>
                  <a:pt x="47" y="574"/>
                </a:lnTo>
                <a:lnTo>
                  <a:pt x="46" y="574"/>
                </a:lnTo>
                <a:lnTo>
                  <a:pt x="46" y="574"/>
                </a:lnTo>
                <a:lnTo>
                  <a:pt x="46" y="574"/>
                </a:lnTo>
                <a:lnTo>
                  <a:pt x="46" y="574"/>
                </a:lnTo>
                <a:lnTo>
                  <a:pt x="46" y="574"/>
                </a:lnTo>
                <a:lnTo>
                  <a:pt x="46" y="574"/>
                </a:lnTo>
                <a:lnTo>
                  <a:pt x="46" y="574"/>
                </a:lnTo>
                <a:lnTo>
                  <a:pt x="46" y="574"/>
                </a:lnTo>
                <a:lnTo>
                  <a:pt x="46" y="574"/>
                </a:lnTo>
                <a:lnTo>
                  <a:pt x="46" y="574"/>
                </a:lnTo>
                <a:lnTo>
                  <a:pt x="45" y="574"/>
                </a:lnTo>
                <a:lnTo>
                  <a:pt x="45" y="574"/>
                </a:lnTo>
                <a:lnTo>
                  <a:pt x="45" y="574"/>
                </a:lnTo>
                <a:lnTo>
                  <a:pt x="45" y="574"/>
                </a:lnTo>
                <a:lnTo>
                  <a:pt x="45" y="574"/>
                </a:lnTo>
                <a:lnTo>
                  <a:pt x="45" y="574"/>
                </a:lnTo>
                <a:lnTo>
                  <a:pt x="45" y="574"/>
                </a:lnTo>
                <a:lnTo>
                  <a:pt x="45" y="574"/>
                </a:lnTo>
                <a:lnTo>
                  <a:pt x="45" y="574"/>
                </a:lnTo>
                <a:lnTo>
                  <a:pt x="45" y="574"/>
                </a:lnTo>
                <a:lnTo>
                  <a:pt x="45" y="574"/>
                </a:lnTo>
                <a:lnTo>
                  <a:pt x="45" y="574"/>
                </a:lnTo>
                <a:lnTo>
                  <a:pt x="44" y="574"/>
                </a:lnTo>
                <a:lnTo>
                  <a:pt x="44" y="574"/>
                </a:lnTo>
                <a:lnTo>
                  <a:pt x="44" y="574"/>
                </a:lnTo>
                <a:lnTo>
                  <a:pt x="44" y="574"/>
                </a:lnTo>
                <a:lnTo>
                  <a:pt x="44" y="574"/>
                </a:lnTo>
                <a:lnTo>
                  <a:pt x="44" y="574"/>
                </a:lnTo>
                <a:lnTo>
                  <a:pt x="44" y="574"/>
                </a:lnTo>
                <a:lnTo>
                  <a:pt x="44" y="574"/>
                </a:lnTo>
                <a:lnTo>
                  <a:pt x="44" y="574"/>
                </a:lnTo>
                <a:lnTo>
                  <a:pt x="44" y="574"/>
                </a:lnTo>
                <a:lnTo>
                  <a:pt x="43" y="574"/>
                </a:lnTo>
                <a:lnTo>
                  <a:pt x="43" y="574"/>
                </a:lnTo>
                <a:lnTo>
                  <a:pt x="43" y="574"/>
                </a:lnTo>
                <a:lnTo>
                  <a:pt x="43" y="574"/>
                </a:lnTo>
                <a:lnTo>
                  <a:pt x="43" y="574"/>
                </a:lnTo>
                <a:lnTo>
                  <a:pt x="43" y="574"/>
                </a:lnTo>
                <a:lnTo>
                  <a:pt x="43" y="574"/>
                </a:lnTo>
                <a:lnTo>
                  <a:pt x="43" y="574"/>
                </a:lnTo>
                <a:lnTo>
                  <a:pt x="43" y="574"/>
                </a:lnTo>
                <a:lnTo>
                  <a:pt x="43" y="574"/>
                </a:lnTo>
                <a:lnTo>
                  <a:pt x="43" y="574"/>
                </a:lnTo>
                <a:lnTo>
                  <a:pt x="43" y="574"/>
                </a:lnTo>
                <a:lnTo>
                  <a:pt x="42" y="574"/>
                </a:lnTo>
                <a:lnTo>
                  <a:pt x="42" y="574"/>
                </a:lnTo>
                <a:lnTo>
                  <a:pt x="42" y="574"/>
                </a:lnTo>
                <a:lnTo>
                  <a:pt x="42" y="574"/>
                </a:lnTo>
                <a:lnTo>
                  <a:pt x="42" y="574"/>
                </a:lnTo>
                <a:lnTo>
                  <a:pt x="42" y="574"/>
                </a:lnTo>
                <a:lnTo>
                  <a:pt x="42" y="574"/>
                </a:lnTo>
                <a:lnTo>
                  <a:pt x="42" y="574"/>
                </a:lnTo>
                <a:lnTo>
                  <a:pt x="42" y="574"/>
                </a:lnTo>
                <a:lnTo>
                  <a:pt x="42" y="574"/>
                </a:lnTo>
                <a:lnTo>
                  <a:pt x="42" y="574"/>
                </a:lnTo>
                <a:lnTo>
                  <a:pt x="41" y="574"/>
                </a:lnTo>
                <a:lnTo>
                  <a:pt x="41" y="574"/>
                </a:lnTo>
                <a:lnTo>
                  <a:pt x="41" y="574"/>
                </a:lnTo>
                <a:lnTo>
                  <a:pt x="41" y="574"/>
                </a:lnTo>
                <a:lnTo>
                  <a:pt x="41" y="574"/>
                </a:lnTo>
                <a:lnTo>
                  <a:pt x="41" y="574"/>
                </a:lnTo>
                <a:lnTo>
                  <a:pt x="41" y="574"/>
                </a:lnTo>
                <a:lnTo>
                  <a:pt x="41" y="574"/>
                </a:lnTo>
                <a:lnTo>
                  <a:pt x="41" y="574"/>
                </a:lnTo>
                <a:lnTo>
                  <a:pt x="41" y="574"/>
                </a:lnTo>
                <a:lnTo>
                  <a:pt x="41" y="574"/>
                </a:lnTo>
                <a:lnTo>
                  <a:pt x="40" y="574"/>
                </a:lnTo>
                <a:lnTo>
                  <a:pt x="40" y="574"/>
                </a:lnTo>
                <a:lnTo>
                  <a:pt x="40" y="574"/>
                </a:lnTo>
                <a:lnTo>
                  <a:pt x="40" y="574"/>
                </a:lnTo>
                <a:lnTo>
                  <a:pt x="40" y="574"/>
                </a:lnTo>
                <a:lnTo>
                  <a:pt x="40" y="574"/>
                </a:lnTo>
                <a:lnTo>
                  <a:pt x="40" y="574"/>
                </a:lnTo>
                <a:lnTo>
                  <a:pt x="40" y="574"/>
                </a:lnTo>
                <a:lnTo>
                  <a:pt x="40" y="574"/>
                </a:lnTo>
                <a:lnTo>
                  <a:pt x="40" y="574"/>
                </a:lnTo>
                <a:lnTo>
                  <a:pt x="40" y="574"/>
                </a:lnTo>
                <a:lnTo>
                  <a:pt x="39" y="574"/>
                </a:lnTo>
                <a:lnTo>
                  <a:pt x="39" y="574"/>
                </a:lnTo>
                <a:lnTo>
                  <a:pt x="39" y="574"/>
                </a:lnTo>
                <a:lnTo>
                  <a:pt x="39" y="574"/>
                </a:lnTo>
                <a:lnTo>
                  <a:pt x="39" y="574"/>
                </a:lnTo>
                <a:lnTo>
                  <a:pt x="39" y="574"/>
                </a:lnTo>
                <a:lnTo>
                  <a:pt x="39" y="574"/>
                </a:lnTo>
                <a:lnTo>
                  <a:pt x="39" y="574"/>
                </a:lnTo>
                <a:lnTo>
                  <a:pt x="39" y="574"/>
                </a:lnTo>
                <a:lnTo>
                  <a:pt x="39" y="574"/>
                </a:lnTo>
                <a:lnTo>
                  <a:pt x="38" y="574"/>
                </a:lnTo>
                <a:lnTo>
                  <a:pt x="38" y="574"/>
                </a:lnTo>
                <a:lnTo>
                  <a:pt x="38" y="574"/>
                </a:lnTo>
                <a:lnTo>
                  <a:pt x="38" y="574"/>
                </a:lnTo>
                <a:lnTo>
                  <a:pt x="38" y="574"/>
                </a:lnTo>
                <a:lnTo>
                  <a:pt x="38" y="574"/>
                </a:lnTo>
                <a:lnTo>
                  <a:pt x="38" y="574"/>
                </a:lnTo>
                <a:lnTo>
                  <a:pt x="38" y="574"/>
                </a:lnTo>
                <a:lnTo>
                  <a:pt x="38" y="574"/>
                </a:lnTo>
                <a:lnTo>
                  <a:pt x="38" y="574"/>
                </a:lnTo>
                <a:lnTo>
                  <a:pt x="38" y="574"/>
                </a:lnTo>
                <a:lnTo>
                  <a:pt x="38" y="574"/>
                </a:lnTo>
                <a:lnTo>
                  <a:pt x="37" y="574"/>
                </a:lnTo>
                <a:lnTo>
                  <a:pt x="37" y="574"/>
                </a:lnTo>
                <a:lnTo>
                  <a:pt x="37" y="574"/>
                </a:lnTo>
                <a:lnTo>
                  <a:pt x="37" y="574"/>
                </a:lnTo>
                <a:lnTo>
                  <a:pt x="37" y="574"/>
                </a:lnTo>
                <a:lnTo>
                  <a:pt x="37" y="574"/>
                </a:lnTo>
                <a:lnTo>
                  <a:pt x="37" y="574"/>
                </a:lnTo>
                <a:lnTo>
                  <a:pt x="37" y="574"/>
                </a:lnTo>
                <a:lnTo>
                  <a:pt x="37" y="574"/>
                </a:lnTo>
                <a:lnTo>
                  <a:pt x="37" y="574"/>
                </a:lnTo>
                <a:lnTo>
                  <a:pt x="36" y="574"/>
                </a:lnTo>
                <a:lnTo>
                  <a:pt x="36" y="574"/>
                </a:lnTo>
                <a:lnTo>
                  <a:pt x="36" y="574"/>
                </a:lnTo>
                <a:lnTo>
                  <a:pt x="36" y="574"/>
                </a:lnTo>
                <a:lnTo>
                  <a:pt x="36" y="574"/>
                </a:lnTo>
                <a:lnTo>
                  <a:pt x="36" y="574"/>
                </a:lnTo>
                <a:lnTo>
                  <a:pt x="36" y="574"/>
                </a:lnTo>
                <a:lnTo>
                  <a:pt x="36" y="574"/>
                </a:lnTo>
                <a:lnTo>
                  <a:pt x="36" y="574"/>
                </a:lnTo>
                <a:lnTo>
                  <a:pt x="36" y="574"/>
                </a:lnTo>
                <a:lnTo>
                  <a:pt x="36" y="574"/>
                </a:lnTo>
                <a:lnTo>
                  <a:pt x="36" y="574"/>
                </a:lnTo>
                <a:lnTo>
                  <a:pt x="35" y="574"/>
                </a:lnTo>
                <a:lnTo>
                  <a:pt x="35" y="574"/>
                </a:lnTo>
                <a:lnTo>
                  <a:pt x="35" y="574"/>
                </a:lnTo>
                <a:lnTo>
                  <a:pt x="35" y="574"/>
                </a:lnTo>
                <a:lnTo>
                  <a:pt x="35" y="574"/>
                </a:lnTo>
                <a:lnTo>
                  <a:pt x="35" y="574"/>
                </a:lnTo>
                <a:lnTo>
                  <a:pt x="35" y="574"/>
                </a:lnTo>
                <a:lnTo>
                  <a:pt x="35" y="574"/>
                </a:lnTo>
                <a:lnTo>
                  <a:pt x="35" y="574"/>
                </a:lnTo>
                <a:lnTo>
                  <a:pt x="35" y="574"/>
                </a:lnTo>
                <a:lnTo>
                  <a:pt x="34" y="574"/>
                </a:lnTo>
                <a:lnTo>
                  <a:pt x="34" y="574"/>
                </a:lnTo>
                <a:lnTo>
                  <a:pt x="34" y="574"/>
                </a:lnTo>
                <a:lnTo>
                  <a:pt x="34" y="574"/>
                </a:lnTo>
                <a:lnTo>
                  <a:pt x="34" y="574"/>
                </a:lnTo>
                <a:lnTo>
                  <a:pt x="34" y="574"/>
                </a:lnTo>
                <a:lnTo>
                  <a:pt x="34" y="574"/>
                </a:lnTo>
                <a:lnTo>
                  <a:pt x="34" y="574"/>
                </a:lnTo>
                <a:lnTo>
                  <a:pt x="34" y="574"/>
                </a:lnTo>
                <a:lnTo>
                  <a:pt x="34" y="574"/>
                </a:lnTo>
                <a:lnTo>
                  <a:pt x="34" y="574"/>
                </a:lnTo>
                <a:lnTo>
                  <a:pt x="34" y="574"/>
                </a:lnTo>
                <a:lnTo>
                  <a:pt x="33" y="574"/>
                </a:lnTo>
                <a:lnTo>
                  <a:pt x="33" y="574"/>
                </a:lnTo>
                <a:lnTo>
                  <a:pt x="33" y="574"/>
                </a:lnTo>
                <a:lnTo>
                  <a:pt x="33" y="574"/>
                </a:lnTo>
                <a:lnTo>
                  <a:pt x="33" y="574"/>
                </a:lnTo>
                <a:lnTo>
                  <a:pt x="33" y="574"/>
                </a:lnTo>
                <a:lnTo>
                  <a:pt x="33" y="574"/>
                </a:lnTo>
                <a:lnTo>
                  <a:pt x="33" y="574"/>
                </a:lnTo>
                <a:lnTo>
                  <a:pt x="33" y="574"/>
                </a:lnTo>
                <a:lnTo>
                  <a:pt x="33" y="574"/>
                </a:lnTo>
                <a:lnTo>
                  <a:pt x="32" y="574"/>
                </a:lnTo>
                <a:lnTo>
                  <a:pt x="32" y="574"/>
                </a:lnTo>
                <a:lnTo>
                  <a:pt x="32" y="574"/>
                </a:lnTo>
                <a:lnTo>
                  <a:pt x="32" y="574"/>
                </a:lnTo>
                <a:lnTo>
                  <a:pt x="32" y="574"/>
                </a:lnTo>
                <a:lnTo>
                  <a:pt x="32" y="574"/>
                </a:lnTo>
                <a:lnTo>
                  <a:pt x="32" y="574"/>
                </a:lnTo>
                <a:lnTo>
                  <a:pt x="32" y="574"/>
                </a:lnTo>
                <a:lnTo>
                  <a:pt x="32" y="574"/>
                </a:lnTo>
                <a:lnTo>
                  <a:pt x="32" y="574"/>
                </a:lnTo>
                <a:lnTo>
                  <a:pt x="32" y="574"/>
                </a:lnTo>
                <a:lnTo>
                  <a:pt x="32" y="574"/>
                </a:lnTo>
                <a:lnTo>
                  <a:pt x="31" y="574"/>
                </a:lnTo>
                <a:lnTo>
                  <a:pt x="31" y="574"/>
                </a:lnTo>
                <a:lnTo>
                  <a:pt x="31" y="574"/>
                </a:lnTo>
                <a:lnTo>
                  <a:pt x="31" y="574"/>
                </a:lnTo>
                <a:lnTo>
                  <a:pt x="31" y="574"/>
                </a:lnTo>
                <a:lnTo>
                  <a:pt x="31" y="574"/>
                </a:lnTo>
                <a:lnTo>
                  <a:pt x="31" y="574"/>
                </a:lnTo>
                <a:lnTo>
                  <a:pt x="31" y="574"/>
                </a:lnTo>
                <a:lnTo>
                  <a:pt x="31" y="574"/>
                </a:lnTo>
                <a:lnTo>
                  <a:pt x="31" y="574"/>
                </a:lnTo>
                <a:lnTo>
                  <a:pt x="30" y="574"/>
                </a:lnTo>
                <a:lnTo>
                  <a:pt x="30" y="574"/>
                </a:lnTo>
                <a:lnTo>
                  <a:pt x="30" y="574"/>
                </a:lnTo>
                <a:lnTo>
                  <a:pt x="30" y="574"/>
                </a:lnTo>
                <a:lnTo>
                  <a:pt x="30" y="574"/>
                </a:lnTo>
                <a:lnTo>
                  <a:pt x="30" y="574"/>
                </a:lnTo>
                <a:lnTo>
                  <a:pt x="30" y="574"/>
                </a:lnTo>
                <a:lnTo>
                  <a:pt x="30" y="574"/>
                </a:lnTo>
                <a:lnTo>
                  <a:pt x="30" y="574"/>
                </a:lnTo>
                <a:lnTo>
                  <a:pt x="30" y="574"/>
                </a:lnTo>
                <a:lnTo>
                  <a:pt x="30" y="574"/>
                </a:lnTo>
                <a:lnTo>
                  <a:pt x="29" y="574"/>
                </a:lnTo>
                <a:lnTo>
                  <a:pt x="29" y="574"/>
                </a:lnTo>
                <a:lnTo>
                  <a:pt x="29" y="574"/>
                </a:lnTo>
                <a:lnTo>
                  <a:pt x="29" y="574"/>
                </a:lnTo>
                <a:lnTo>
                  <a:pt x="29" y="574"/>
                </a:lnTo>
                <a:lnTo>
                  <a:pt x="29" y="574"/>
                </a:lnTo>
                <a:lnTo>
                  <a:pt x="29" y="574"/>
                </a:lnTo>
                <a:lnTo>
                  <a:pt x="29" y="574"/>
                </a:lnTo>
                <a:lnTo>
                  <a:pt x="29" y="574"/>
                </a:lnTo>
                <a:lnTo>
                  <a:pt x="29" y="574"/>
                </a:lnTo>
                <a:lnTo>
                  <a:pt x="29" y="574"/>
                </a:lnTo>
                <a:lnTo>
                  <a:pt x="28" y="574"/>
                </a:lnTo>
                <a:lnTo>
                  <a:pt x="28" y="574"/>
                </a:lnTo>
                <a:lnTo>
                  <a:pt x="28" y="574"/>
                </a:lnTo>
                <a:lnTo>
                  <a:pt x="28" y="574"/>
                </a:lnTo>
                <a:lnTo>
                  <a:pt x="28" y="574"/>
                </a:lnTo>
                <a:lnTo>
                  <a:pt x="28" y="574"/>
                </a:lnTo>
                <a:lnTo>
                  <a:pt x="28" y="574"/>
                </a:lnTo>
                <a:lnTo>
                  <a:pt x="28" y="574"/>
                </a:lnTo>
                <a:lnTo>
                  <a:pt x="28" y="574"/>
                </a:lnTo>
                <a:lnTo>
                  <a:pt x="28" y="574"/>
                </a:lnTo>
                <a:lnTo>
                  <a:pt x="28" y="574"/>
                </a:lnTo>
                <a:lnTo>
                  <a:pt x="27" y="574"/>
                </a:lnTo>
                <a:lnTo>
                  <a:pt x="27" y="574"/>
                </a:lnTo>
                <a:lnTo>
                  <a:pt x="27" y="574"/>
                </a:lnTo>
                <a:lnTo>
                  <a:pt x="27" y="574"/>
                </a:lnTo>
                <a:lnTo>
                  <a:pt x="27" y="574"/>
                </a:lnTo>
                <a:lnTo>
                  <a:pt x="27" y="574"/>
                </a:lnTo>
                <a:lnTo>
                  <a:pt x="27" y="574"/>
                </a:lnTo>
                <a:lnTo>
                  <a:pt x="27" y="574"/>
                </a:lnTo>
                <a:lnTo>
                  <a:pt x="27" y="574"/>
                </a:lnTo>
                <a:lnTo>
                  <a:pt x="27" y="574"/>
                </a:lnTo>
                <a:lnTo>
                  <a:pt x="27" y="574"/>
                </a:lnTo>
                <a:lnTo>
                  <a:pt x="27" y="574"/>
                </a:lnTo>
                <a:lnTo>
                  <a:pt x="26" y="574"/>
                </a:lnTo>
                <a:lnTo>
                  <a:pt x="26" y="574"/>
                </a:lnTo>
                <a:lnTo>
                  <a:pt x="26" y="574"/>
                </a:lnTo>
                <a:lnTo>
                  <a:pt x="26" y="574"/>
                </a:lnTo>
                <a:lnTo>
                  <a:pt x="26" y="574"/>
                </a:lnTo>
                <a:lnTo>
                  <a:pt x="26" y="574"/>
                </a:lnTo>
                <a:lnTo>
                  <a:pt x="26" y="574"/>
                </a:lnTo>
                <a:lnTo>
                  <a:pt x="26" y="574"/>
                </a:lnTo>
                <a:lnTo>
                  <a:pt x="26" y="574"/>
                </a:lnTo>
                <a:lnTo>
                  <a:pt x="26" y="574"/>
                </a:lnTo>
                <a:lnTo>
                  <a:pt x="25" y="574"/>
                </a:lnTo>
                <a:lnTo>
                  <a:pt x="25" y="574"/>
                </a:lnTo>
                <a:lnTo>
                  <a:pt x="25" y="574"/>
                </a:lnTo>
                <a:lnTo>
                  <a:pt x="25" y="574"/>
                </a:lnTo>
                <a:lnTo>
                  <a:pt x="25" y="574"/>
                </a:lnTo>
                <a:lnTo>
                  <a:pt x="25" y="574"/>
                </a:lnTo>
                <a:lnTo>
                  <a:pt x="25" y="574"/>
                </a:lnTo>
                <a:lnTo>
                  <a:pt x="25" y="574"/>
                </a:lnTo>
                <a:lnTo>
                  <a:pt x="25" y="574"/>
                </a:lnTo>
                <a:lnTo>
                  <a:pt x="25" y="574"/>
                </a:lnTo>
                <a:lnTo>
                  <a:pt x="25" y="574"/>
                </a:lnTo>
                <a:lnTo>
                  <a:pt x="25" y="574"/>
                </a:lnTo>
                <a:lnTo>
                  <a:pt x="24" y="574"/>
                </a:lnTo>
                <a:lnTo>
                  <a:pt x="24" y="574"/>
                </a:lnTo>
                <a:lnTo>
                  <a:pt x="24" y="574"/>
                </a:lnTo>
                <a:lnTo>
                  <a:pt x="24" y="574"/>
                </a:lnTo>
                <a:lnTo>
                  <a:pt x="24" y="574"/>
                </a:lnTo>
                <a:lnTo>
                  <a:pt x="24" y="574"/>
                </a:lnTo>
                <a:lnTo>
                  <a:pt x="24" y="574"/>
                </a:lnTo>
                <a:lnTo>
                  <a:pt x="24" y="574"/>
                </a:lnTo>
                <a:lnTo>
                  <a:pt x="24" y="574"/>
                </a:lnTo>
                <a:lnTo>
                  <a:pt x="24" y="574"/>
                </a:lnTo>
                <a:lnTo>
                  <a:pt x="23" y="574"/>
                </a:lnTo>
                <a:lnTo>
                  <a:pt x="23" y="574"/>
                </a:lnTo>
                <a:lnTo>
                  <a:pt x="23" y="574"/>
                </a:lnTo>
                <a:lnTo>
                  <a:pt x="23" y="574"/>
                </a:lnTo>
                <a:lnTo>
                  <a:pt x="23" y="574"/>
                </a:lnTo>
                <a:lnTo>
                  <a:pt x="23" y="574"/>
                </a:lnTo>
                <a:lnTo>
                  <a:pt x="23" y="574"/>
                </a:lnTo>
                <a:lnTo>
                  <a:pt x="23" y="574"/>
                </a:lnTo>
                <a:lnTo>
                  <a:pt x="23" y="574"/>
                </a:lnTo>
                <a:lnTo>
                  <a:pt x="23" y="574"/>
                </a:lnTo>
                <a:lnTo>
                  <a:pt x="23" y="574"/>
                </a:lnTo>
                <a:lnTo>
                  <a:pt x="23" y="574"/>
                </a:lnTo>
                <a:lnTo>
                  <a:pt x="22" y="574"/>
                </a:lnTo>
                <a:lnTo>
                  <a:pt x="22" y="574"/>
                </a:lnTo>
                <a:lnTo>
                  <a:pt x="22" y="574"/>
                </a:lnTo>
                <a:lnTo>
                  <a:pt x="22" y="574"/>
                </a:lnTo>
                <a:lnTo>
                  <a:pt x="22" y="574"/>
                </a:lnTo>
                <a:lnTo>
                  <a:pt x="22" y="574"/>
                </a:lnTo>
                <a:lnTo>
                  <a:pt x="22" y="574"/>
                </a:lnTo>
                <a:lnTo>
                  <a:pt x="22" y="574"/>
                </a:lnTo>
                <a:lnTo>
                  <a:pt x="22" y="574"/>
                </a:lnTo>
                <a:lnTo>
                  <a:pt x="22" y="574"/>
                </a:lnTo>
                <a:lnTo>
                  <a:pt x="21" y="574"/>
                </a:lnTo>
                <a:lnTo>
                  <a:pt x="21" y="574"/>
                </a:lnTo>
                <a:lnTo>
                  <a:pt x="21" y="574"/>
                </a:lnTo>
                <a:lnTo>
                  <a:pt x="21" y="574"/>
                </a:lnTo>
                <a:lnTo>
                  <a:pt x="21" y="574"/>
                </a:lnTo>
                <a:lnTo>
                  <a:pt x="21" y="574"/>
                </a:lnTo>
                <a:lnTo>
                  <a:pt x="21" y="574"/>
                </a:lnTo>
                <a:lnTo>
                  <a:pt x="21" y="574"/>
                </a:lnTo>
                <a:lnTo>
                  <a:pt x="21" y="574"/>
                </a:lnTo>
                <a:lnTo>
                  <a:pt x="21" y="574"/>
                </a:lnTo>
                <a:lnTo>
                  <a:pt x="21" y="574"/>
                </a:lnTo>
                <a:lnTo>
                  <a:pt x="21" y="574"/>
                </a:lnTo>
                <a:lnTo>
                  <a:pt x="20" y="574"/>
                </a:lnTo>
                <a:lnTo>
                  <a:pt x="20" y="574"/>
                </a:lnTo>
                <a:lnTo>
                  <a:pt x="20" y="574"/>
                </a:lnTo>
                <a:lnTo>
                  <a:pt x="20" y="574"/>
                </a:lnTo>
                <a:lnTo>
                  <a:pt x="20" y="574"/>
                </a:lnTo>
                <a:lnTo>
                  <a:pt x="20" y="574"/>
                </a:lnTo>
                <a:lnTo>
                  <a:pt x="20" y="574"/>
                </a:lnTo>
                <a:lnTo>
                  <a:pt x="20" y="574"/>
                </a:lnTo>
                <a:lnTo>
                  <a:pt x="20" y="574"/>
                </a:lnTo>
                <a:lnTo>
                  <a:pt x="20" y="574"/>
                </a:lnTo>
                <a:lnTo>
                  <a:pt x="19" y="574"/>
                </a:lnTo>
                <a:lnTo>
                  <a:pt x="19" y="574"/>
                </a:lnTo>
                <a:lnTo>
                  <a:pt x="19" y="574"/>
                </a:lnTo>
                <a:lnTo>
                  <a:pt x="19" y="574"/>
                </a:lnTo>
                <a:lnTo>
                  <a:pt x="19" y="574"/>
                </a:lnTo>
                <a:lnTo>
                  <a:pt x="19" y="574"/>
                </a:lnTo>
                <a:lnTo>
                  <a:pt x="19" y="574"/>
                </a:lnTo>
                <a:lnTo>
                  <a:pt x="19" y="574"/>
                </a:lnTo>
                <a:lnTo>
                  <a:pt x="19" y="574"/>
                </a:lnTo>
                <a:lnTo>
                  <a:pt x="19" y="574"/>
                </a:lnTo>
                <a:lnTo>
                  <a:pt x="19" y="574"/>
                </a:lnTo>
                <a:lnTo>
                  <a:pt x="18" y="574"/>
                </a:lnTo>
                <a:lnTo>
                  <a:pt x="18" y="574"/>
                </a:lnTo>
                <a:lnTo>
                  <a:pt x="18" y="574"/>
                </a:lnTo>
                <a:lnTo>
                  <a:pt x="18" y="574"/>
                </a:lnTo>
                <a:lnTo>
                  <a:pt x="18" y="574"/>
                </a:lnTo>
                <a:lnTo>
                  <a:pt x="18" y="574"/>
                </a:lnTo>
                <a:lnTo>
                  <a:pt x="18" y="574"/>
                </a:lnTo>
                <a:lnTo>
                  <a:pt x="18" y="574"/>
                </a:lnTo>
                <a:lnTo>
                  <a:pt x="18" y="574"/>
                </a:lnTo>
                <a:lnTo>
                  <a:pt x="18" y="574"/>
                </a:lnTo>
                <a:lnTo>
                  <a:pt x="18" y="574"/>
                </a:lnTo>
                <a:lnTo>
                  <a:pt x="17" y="574"/>
                </a:lnTo>
                <a:lnTo>
                  <a:pt x="17" y="574"/>
                </a:lnTo>
                <a:lnTo>
                  <a:pt x="17" y="574"/>
                </a:lnTo>
                <a:lnTo>
                  <a:pt x="17" y="574"/>
                </a:lnTo>
                <a:lnTo>
                  <a:pt x="17" y="574"/>
                </a:lnTo>
                <a:lnTo>
                  <a:pt x="17" y="574"/>
                </a:lnTo>
                <a:lnTo>
                  <a:pt x="17" y="574"/>
                </a:lnTo>
                <a:lnTo>
                  <a:pt x="17" y="574"/>
                </a:lnTo>
                <a:lnTo>
                  <a:pt x="17" y="574"/>
                </a:lnTo>
                <a:lnTo>
                  <a:pt x="17" y="574"/>
                </a:lnTo>
                <a:lnTo>
                  <a:pt x="17" y="574"/>
                </a:lnTo>
                <a:lnTo>
                  <a:pt x="16" y="574"/>
                </a:lnTo>
                <a:lnTo>
                  <a:pt x="16" y="574"/>
                </a:lnTo>
                <a:lnTo>
                  <a:pt x="16" y="574"/>
                </a:lnTo>
                <a:lnTo>
                  <a:pt x="16" y="574"/>
                </a:lnTo>
                <a:lnTo>
                  <a:pt x="16" y="574"/>
                </a:lnTo>
                <a:lnTo>
                  <a:pt x="16" y="574"/>
                </a:lnTo>
                <a:lnTo>
                  <a:pt x="16" y="574"/>
                </a:lnTo>
                <a:lnTo>
                  <a:pt x="16" y="574"/>
                </a:lnTo>
                <a:lnTo>
                  <a:pt x="16" y="574"/>
                </a:lnTo>
                <a:lnTo>
                  <a:pt x="16" y="574"/>
                </a:lnTo>
                <a:lnTo>
                  <a:pt x="16" y="574"/>
                </a:lnTo>
                <a:lnTo>
                  <a:pt x="15" y="574"/>
                </a:lnTo>
                <a:lnTo>
                  <a:pt x="15" y="574"/>
                </a:lnTo>
                <a:lnTo>
                  <a:pt x="15" y="574"/>
                </a:lnTo>
                <a:lnTo>
                  <a:pt x="15" y="574"/>
                </a:lnTo>
                <a:lnTo>
                  <a:pt x="15" y="574"/>
                </a:lnTo>
                <a:lnTo>
                  <a:pt x="15" y="574"/>
                </a:lnTo>
                <a:lnTo>
                  <a:pt x="15" y="574"/>
                </a:lnTo>
                <a:lnTo>
                  <a:pt x="15" y="574"/>
                </a:lnTo>
                <a:lnTo>
                  <a:pt x="15" y="574"/>
                </a:lnTo>
                <a:lnTo>
                  <a:pt x="15" y="574"/>
                </a:lnTo>
                <a:lnTo>
                  <a:pt x="15" y="574"/>
                </a:lnTo>
                <a:lnTo>
                  <a:pt x="14" y="574"/>
                </a:lnTo>
                <a:lnTo>
                  <a:pt x="14" y="574"/>
                </a:lnTo>
                <a:lnTo>
                  <a:pt x="14" y="574"/>
                </a:lnTo>
                <a:lnTo>
                  <a:pt x="14" y="574"/>
                </a:lnTo>
                <a:lnTo>
                  <a:pt x="14" y="574"/>
                </a:lnTo>
                <a:lnTo>
                  <a:pt x="14" y="574"/>
                </a:lnTo>
                <a:lnTo>
                  <a:pt x="14" y="574"/>
                </a:lnTo>
                <a:lnTo>
                  <a:pt x="14" y="574"/>
                </a:lnTo>
                <a:lnTo>
                  <a:pt x="14" y="574"/>
                </a:lnTo>
                <a:lnTo>
                  <a:pt x="14" y="574"/>
                </a:lnTo>
                <a:lnTo>
                  <a:pt x="14" y="574"/>
                </a:lnTo>
                <a:lnTo>
                  <a:pt x="14" y="574"/>
                </a:lnTo>
                <a:lnTo>
                  <a:pt x="13" y="574"/>
                </a:lnTo>
                <a:lnTo>
                  <a:pt x="13" y="574"/>
                </a:lnTo>
                <a:lnTo>
                  <a:pt x="13" y="574"/>
                </a:lnTo>
                <a:lnTo>
                  <a:pt x="13" y="574"/>
                </a:lnTo>
                <a:lnTo>
                  <a:pt x="13" y="574"/>
                </a:lnTo>
                <a:lnTo>
                  <a:pt x="13" y="574"/>
                </a:lnTo>
                <a:lnTo>
                  <a:pt x="13" y="574"/>
                </a:lnTo>
                <a:lnTo>
                  <a:pt x="13" y="574"/>
                </a:lnTo>
                <a:lnTo>
                  <a:pt x="13" y="574"/>
                </a:lnTo>
                <a:lnTo>
                  <a:pt x="13" y="574"/>
                </a:lnTo>
                <a:lnTo>
                  <a:pt x="12" y="574"/>
                </a:lnTo>
                <a:lnTo>
                  <a:pt x="12" y="574"/>
                </a:lnTo>
                <a:lnTo>
                  <a:pt x="12" y="574"/>
                </a:lnTo>
                <a:lnTo>
                  <a:pt x="12" y="574"/>
                </a:lnTo>
                <a:lnTo>
                  <a:pt x="12" y="574"/>
                </a:lnTo>
                <a:lnTo>
                  <a:pt x="12" y="574"/>
                </a:lnTo>
                <a:lnTo>
                  <a:pt x="12" y="574"/>
                </a:lnTo>
                <a:lnTo>
                  <a:pt x="12" y="574"/>
                </a:lnTo>
                <a:lnTo>
                  <a:pt x="12" y="574"/>
                </a:lnTo>
                <a:lnTo>
                  <a:pt x="12" y="574"/>
                </a:lnTo>
                <a:lnTo>
                  <a:pt x="12" y="574"/>
                </a:lnTo>
                <a:lnTo>
                  <a:pt x="12" y="574"/>
                </a:lnTo>
                <a:lnTo>
                  <a:pt x="11" y="574"/>
                </a:lnTo>
                <a:lnTo>
                  <a:pt x="11" y="574"/>
                </a:lnTo>
                <a:lnTo>
                  <a:pt x="11" y="574"/>
                </a:lnTo>
                <a:lnTo>
                  <a:pt x="11" y="574"/>
                </a:lnTo>
                <a:lnTo>
                  <a:pt x="11" y="574"/>
                </a:lnTo>
                <a:lnTo>
                  <a:pt x="11" y="574"/>
                </a:lnTo>
                <a:lnTo>
                  <a:pt x="11" y="574"/>
                </a:lnTo>
                <a:lnTo>
                  <a:pt x="11" y="574"/>
                </a:lnTo>
                <a:lnTo>
                  <a:pt x="11" y="574"/>
                </a:lnTo>
                <a:lnTo>
                  <a:pt x="11" y="574"/>
                </a:lnTo>
                <a:lnTo>
                  <a:pt x="10" y="574"/>
                </a:lnTo>
                <a:lnTo>
                  <a:pt x="10" y="574"/>
                </a:lnTo>
                <a:lnTo>
                  <a:pt x="10" y="574"/>
                </a:lnTo>
                <a:lnTo>
                  <a:pt x="10" y="574"/>
                </a:lnTo>
                <a:lnTo>
                  <a:pt x="10" y="574"/>
                </a:lnTo>
                <a:lnTo>
                  <a:pt x="10" y="574"/>
                </a:lnTo>
                <a:lnTo>
                  <a:pt x="10" y="574"/>
                </a:lnTo>
                <a:lnTo>
                  <a:pt x="10" y="574"/>
                </a:lnTo>
                <a:lnTo>
                  <a:pt x="10" y="574"/>
                </a:lnTo>
                <a:lnTo>
                  <a:pt x="10" y="574"/>
                </a:lnTo>
                <a:lnTo>
                  <a:pt x="10" y="574"/>
                </a:lnTo>
                <a:lnTo>
                  <a:pt x="10" y="574"/>
                </a:lnTo>
                <a:lnTo>
                  <a:pt x="9" y="574"/>
                </a:lnTo>
                <a:lnTo>
                  <a:pt x="9" y="574"/>
                </a:lnTo>
                <a:lnTo>
                  <a:pt x="9" y="574"/>
                </a:lnTo>
                <a:lnTo>
                  <a:pt x="9" y="574"/>
                </a:lnTo>
                <a:lnTo>
                  <a:pt x="9" y="574"/>
                </a:lnTo>
                <a:lnTo>
                  <a:pt x="9" y="574"/>
                </a:lnTo>
                <a:lnTo>
                  <a:pt x="9" y="574"/>
                </a:lnTo>
                <a:lnTo>
                  <a:pt x="9" y="574"/>
                </a:lnTo>
                <a:lnTo>
                  <a:pt x="9" y="574"/>
                </a:lnTo>
                <a:lnTo>
                  <a:pt x="9" y="574"/>
                </a:lnTo>
                <a:lnTo>
                  <a:pt x="8" y="574"/>
                </a:lnTo>
                <a:lnTo>
                  <a:pt x="8" y="574"/>
                </a:lnTo>
                <a:lnTo>
                  <a:pt x="8" y="574"/>
                </a:lnTo>
                <a:lnTo>
                  <a:pt x="8" y="574"/>
                </a:lnTo>
                <a:lnTo>
                  <a:pt x="8" y="574"/>
                </a:lnTo>
                <a:lnTo>
                  <a:pt x="8" y="574"/>
                </a:lnTo>
                <a:lnTo>
                  <a:pt x="8" y="574"/>
                </a:lnTo>
                <a:lnTo>
                  <a:pt x="8" y="574"/>
                </a:lnTo>
                <a:lnTo>
                  <a:pt x="8" y="574"/>
                </a:lnTo>
                <a:lnTo>
                  <a:pt x="8" y="574"/>
                </a:lnTo>
                <a:lnTo>
                  <a:pt x="8" y="574"/>
                </a:lnTo>
                <a:lnTo>
                  <a:pt x="7" y="574"/>
                </a:lnTo>
                <a:lnTo>
                  <a:pt x="7" y="574"/>
                </a:lnTo>
                <a:lnTo>
                  <a:pt x="7" y="574"/>
                </a:lnTo>
                <a:lnTo>
                  <a:pt x="7" y="574"/>
                </a:lnTo>
                <a:lnTo>
                  <a:pt x="7" y="574"/>
                </a:lnTo>
                <a:lnTo>
                  <a:pt x="7" y="574"/>
                </a:lnTo>
                <a:lnTo>
                  <a:pt x="7" y="574"/>
                </a:lnTo>
                <a:lnTo>
                  <a:pt x="7" y="574"/>
                </a:lnTo>
                <a:lnTo>
                  <a:pt x="7" y="574"/>
                </a:lnTo>
                <a:lnTo>
                  <a:pt x="7" y="574"/>
                </a:lnTo>
                <a:lnTo>
                  <a:pt x="7" y="574"/>
                </a:lnTo>
                <a:lnTo>
                  <a:pt x="6" y="574"/>
                </a:lnTo>
                <a:lnTo>
                  <a:pt x="6" y="574"/>
                </a:lnTo>
                <a:lnTo>
                  <a:pt x="6" y="574"/>
                </a:lnTo>
                <a:lnTo>
                  <a:pt x="6" y="574"/>
                </a:lnTo>
                <a:lnTo>
                  <a:pt x="6" y="574"/>
                </a:lnTo>
                <a:lnTo>
                  <a:pt x="6" y="574"/>
                </a:lnTo>
                <a:lnTo>
                  <a:pt x="6" y="574"/>
                </a:lnTo>
                <a:lnTo>
                  <a:pt x="6" y="574"/>
                </a:lnTo>
                <a:lnTo>
                  <a:pt x="6" y="574"/>
                </a:lnTo>
                <a:lnTo>
                  <a:pt x="6" y="574"/>
                </a:lnTo>
                <a:lnTo>
                  <a:pt x="6" y="574"/>
                </a:lnTo>
                <a:lnTo>
                  <a:pt x="5" y="574"/>
                </a:lnTo>
                <a:lnTo>
                  <a:pt x="5" y="574"/>
                </a:lnTo>
                <a:lnTo>
                  <a:pt x="5" y="574"/>
                </a:lnTo>
                <a:lnTo>
                  <a:pt x="5" y="574"/>
                </a:lnTo>
                <a:lnTo>
                  <a:pt x="5" y="574"/>
                </a:lnTo>
                <a:lnTo>
                  <a:pt x="5" y="574"/>
                </a:lnTo>
                <a:lnTo>
                  <a:pt x="5" y="574"/>
                </a:lnTo>
                <a:lnTo>
                  <a:pt x="5" y="574"/>
                </a:lnTo>
                <a:lnTo>
                  <a:pt x="5" y="574"/>
                </a:lnTo>
                <a:lnTo>
                  <a:pt x="5" y="574"/>
                </a:lnTo>
                <a:lnTo>
                  <a:pt x="5" y="574"/>
                </a:lnTo>
                <a:lnTo>
                  <a:pt x="4" y="574"/>
                </a:lnTo>
                <a:lnTo>
                  <a:pt x="4" y="574"/>
                </a:lnTo>
                <a:lnTo>
                  <a:pt x="4" y="574"/>
                </a:lnTo>
                <a:lnTo>
                  <a:pt x="4" y="574"/>
                </a:lnTo>
                <a:lnTo>
                  <a:pt x="4" y="574"/>
                </a:lnTo>
                <a:lnTo>
                  <a:pt x="4" y="574"/>
                </a:lnTo>
                <a:lnTo>
                  <a:pt x="4" y="574"/>
                </a:lnTo>
                <a:lnTo>
                  <a:pt x="4" y="574"/>
                </a:lnTo>
                <a:lnTo>
                  <a:pt x="4" y="574"/>
                </a:lnTo>
                <a:lnTo>
                  <a:pt x="4" y="574"/>
                </a:lnTo>
                <a:lnTo>
                  <a:pt x="4" y="574"/>
                </a:lnTo>
                <a:lnTo>
                  <a:pt x="3" y="574"/>
                </a:lnTo>
                <a:lnTo>
                  <a:pt x="3" y="574"/>
                </a:lnTo>
                <a:lnTo>
                  <a:pt x="3" y="574"/>
                </a:lnTo>
                <a:lnTo>
                  <a:pt x="3" y="574"/>
                </a:lnTo>
                <a:lnTo>
                  <a:pt x="3" y="574"/>
                </a:lnTo>
                <a:lnTo>
                  <a:pt x="3" y="574"/>
                </a:lnTo>
                <a:lnTo>
                  <a:pt x="3" y="574"/>
                </a:lnTo>
                <a:lnTo>
                  <a:pt x="3" y="574"/>
                </a:lnTo>
                <a:lnTo>
                  <a:pt x="3" y="574"/>
                </a:lnTo>
                <a:lnTo>
                  <a:pt x="3" y="574"/>
                </a:lnTo>
                <a:lnTo>
                  <a:pt x="3" y="574"/>
                </a:lnTo>
                <a:lnTo>
                  <a:pt x="2" y="574"/>
                </a:lnTo>
                <a:lnTo>
                  <a:pt x="2" y="574"/>
                </a:lnTo>
                <a:lnTo>
                  <a:pt x="2" y="574"/>
                </a:lnTo>
                <a:lnTo>
                  <a:pt x="2" y="574"/>
                </a:lnTo>
                <a:lnTo>
                  <a:pt x="2" y="574"/>
                </a:lnTo>
                <a:lnTo>
                  <a:pt x="2" y="574"/>
                </a:lnTo>
                <a:lnTo>
                  <a:pt x="2" y="574"/>
                </a:lnTo>
                <a:lnTo>
                  <a:pt x="2" y="574"/>
                </a:lnTo>
                <a:lnTo>
                  <a:pt x="2" y="574"/>
                </a:lnTo>
                <a:lnTo>
                  <a:pt x="2" y="574"/>
                </a:lnTo>
                <a:lnTo>
                  <a:pt x="2" y="574"/>
                </a:lnTo>
                <a:lnTo>
                  <a:pt x="1" y="574"/>
                </a:lnTo>
                <a:lnTo>
                  <a:pt x="1" y="574"/>
                </a:lnTo>
                <a:lnTo>
                  <a:pt x="1" y="574"/>
                </a:lnTo>
                <a:lnTo>
                  <a:pt x="1" y="574"/>
                </a:lnTo>
                <a:lnTo>
                  <a:pt x="1" y="574"/>
                </a:lnTo>
                <a:lnTo>
                  <a:pt x="1" y="574"/>
                </a:lnTo>
                <a:lnTo>
                  <a:pt x="1" y="574"/>
                </a:lnTo>
                <a:lnTo>
                  <a:pt x="1" y="574"/>
                </a:lnTo>
                <a:lnTo>
                  <a:pt x="1" y="574"/>
                </a:lnTo>
                <a:lnTo>
                  <a:pt x="1" y="574"/>
                </a:lnTo>
                <a:lnTo>
                  <a:pt x="0" y="574"/>
                </a:lnTo>
                <a:close/>
              </a:path>
            </a:pathLst>
          </a:custGeom>
          <a:solidFill>
            <a:srgbClr val="358B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7"/>
          <p:cNvSpPr>
            <a:spLocks/>
          </p:cNvSpPr>
          <p:nvPr/>
        </p:nvSpPr>
        <p:spPr bwMode="auto">
          <a:xfrm>
            <a:off x="5075364" y="1540517"/>
            <a:ext cx="797590" cy="911225"/>
          </a:xfrm>
          <a:custGeom>
            <a:avLst/>
            <a:gdLst>
              <a:gd name="T0" fmla="*/ 23 w 729"/>
              <a:gd name="T1" fmla="*/ 574 h 574"/>
              <a:gd name="T2" fmla="*/ 46 w 729"/>
              <a:gd name="T3" fmla="*/ 573 h 574"/>
              <a:gd name="T4" fmla="*/ 69 w 729"/>
              <a:gd name="T5" fmla="*/ 572 h 574"/>
              <a:gd name="T6" fmla="*/ 92 w 729"/>
              <a:gd name="T7" fmla="*/ 568 h 574"/>
              <a:gd name="T8" fmla="*/ 115 w 729"/>
              <a:gd name="T9" fmla="*/ 561 h 574"/>
              <a:gd name="T10" fmla="*/ 137 w 729"/>
              <a:gd name="T11" fmla="*/ 549 h 574"/>
              <a:gd name="T12" fmla="*/ 160 w 729"/>
              <a:gd name="T13" fmla="*/ 528 h 574"/>
              <a:gd name="T14" fmla="*/ 183 w 729"/>
              <a:gd name="T15" fmla="*/ 496 h 574"/>
              <a:gd name="T16" fmla="*/ 206 w 729"/>
              <a:gd name="T17" fmla="*/ 449 h 574"/>
              <a:gd name="T18" fmla="*/ 229 w 729"/>
              <a:gd name="T19" fmla="*/ 386 h 574"/>
              <a:gd name="T20" fmla="*/ 252 w 729"/>
              <a:gd name="T21" fmla="*/ 308 h 574"/>
              <a:gd name="T22" fmla="*/ 275 w 729"/>
              <a:gd name="T23" fmla="*/ 222 h 574"/>
              <a:gd name="T24" fmla="*/ 297 w 729"/>
              <a:gd name="T25" fmla="*/ 137 h 574"/>
              <a:gd name="T26" fmla="*/ 320 w 729"/>
              <a:gd name="T27" fmla="*/ 64 h 574"/>
              <a:gd name="T28" fmla="*/ 343 w 729"/>
              <a:gd name="T29" fmla="*/ 16 h 574"/>
              <a:gd name="T30" fmla="*/ 366 w 729"/>
              <a:gd name="T31" fmla="*/ 0 h 574"/>
              <a:gd name="T32" fmla="*/ 389 w 729"/>
              <a:gd name="T33" fmla="*/ 20 h 574"/>
              <a:gd name="T34" fmla="*/ 412 w 729"/>
              <a:gd name="T35" fmla="*/ 71 h 574"/>
              <a:gd name="T36" fmla="*/ 434 w 729"/>
              <a:gd name="T37" fmla="*/ 146 h 574"/>
              <a:gd name="T38" fmla="*/ 457 w 729"/>
              <a:gd name="T39" fmla="*/ 232 h 574"/>
              <a:gd name="T40" fmla="*/ 480 w 729"/>
              <a:gd name="T41" fmla="*/ 318 h 574"/>
              <a:gd name="T42" fmla="*/ 503 w 729"/>
              <a:gd name="T43" fmla="*/ 393 h 574"/>
              <a:gd name="T44" fmla="*/ 526 w 729"/>
              <a:gd name="T45" fmla="*/ 455 h 574"/>
              <a:gd name="T46" fmla="*/ 549 w 729"/>
              <a:gd name="T47" fmla="*/ 500 h 574"/>
              <a:gd name="T48" fmla="*/ 572 w 729"/>
              <a:gd name="T49" fmla="*/ 531 h 574"/>
              <a:gd name="T50" fmla="*/ 594 w 729"/>
              <a:gd name="T51" fmla="*/ 551 h 574"/>
              <a:gd name="T52" fmla="*/ 617 w 729"/>
              <a:gd name="T53" fmla="*/ 562 h 574"/>
              <a:gd name="T54" fmla="*/ 640 w 729"/>
              <a:gd name="T55" fmla="*/ 569 h 574"/>
              <a:gd name="T56" fmla="*/ 663 w 729"/>
              <a:gd name="T57" fmla="*/ 572 h 574"/>
              <a:gd name="T58" fmla="*/ 686 w 729"/>
              <a:gd name="T59" fmla="*/ 573 h 574"/>
              <a:gd name="T60" fmla="*/ 709 w 729"/>
              <a:gd name="T61" fmla="*/ 574 h 574"/>
              <a:gd name="T62" fmla="*/ 726 w 729"/>
              <a:gd name="T63" fmla="*/ 574 h 574"/>
              <a:gd name="T64" fmla="*/ 703 w 729"/>
              <a:gd name="T65" fmla="*/ 574 h 574"/>
              <a:gd name="T66" fmla="*/ 681 w 729"/>
              <a:gd name="T67" fmla="*/ 574 h 574"/>
              <a:gd name="T68" fmla="*/ 658 w 729"/>
              <a:gd name="T69" fmla="*/ 574 h 574"/>
              <a:gd name="T70" fmla="*/ 635 w 729"/>
              <a:gd name="T71" fmla="*/ 574 h 574"/>
              <a:gd name="T72" fmla="*/ 612 w 729"/>
              <a:gd name="T73" fmla="*/ 574 h 574"/>
              <a:gd name="T74" fmla="*/ 589 w 729"/>
              <a:gd name="T75" fmla="*/ 574 h 574"/>
              <a:gd name="T76" fmla="*/ 566 w 729"/>
              <a:gd name="T77" fmla="*/ 574 h 574"/>
              <a:gd name="T78" fmla="*/ 543 w 729"/>
              <a:gd name="T79" fmla="*/ 574 h 574"/>
              <a:gd name="T80" fmla="*/ 520 w 729"/>
              <a:gd name="T81" fmla="*/ 574 h 574"/>
              <a:gd name="T82" fmla="*/ 498 w 729"/>
              <a:gd name="T83" fmla="*/ 574 h 574"/>
              <a:gd name="T84" fmla="*/ 475 w 729"/>
              <a:gd name="T85" fmla="*/ 574 h 574"/>
              <a:gd name="T86" fmla="*/ 452 w 729"/>
              <a:gd name="T87" fmla="*/ 574 h 574"/>
              <a:gd name="T88" fmla="*/ 429 w 729"/>
              <a:gd name="T89" fmla="*/ 574 h 574"/>
              <a:gd name="T90" fmla="*/ 406 w 729"/>
              <a:gd name="T91" fmla="*/ 574 h 574"/>
              <a:gd name="T92" fmla="*/ 383 w 729"/>
              <a:gd name="T93" fmla="*/ 574 h 574"/>
              <a:gd name="T94" fmla="*/ 361 w 729"/>
              <a:gd name="T95" fmla="*/ 574 h 574"/>
              <a:gd name="T96" fmla="*/ 338 w 729"/>
              <a:gd name="T97" fmla="*/ 574 h 574"/>
              <a:gd name="T98" fmla="*/ 315 w 729"/>
              <a:gd name="T99" fmla="*/ 574 h 574"/>
              <a:gd name="T100" fmla="*/ 292 w 729"/>
              <a:gd name="T101" fmla="*/ 574 h 574"/>
              <a:gd name="T102" fmla="*/ 269 w 729"/>
              <a:gd name="T103" fmla="*/ 574 h 574"/>
              <a:gd name="T104" fmla="*/ 246 w 729"/>
              <a:gd name="T105" fmla="*/ 574 h 574"/>
              <a:gd name="T106" fmla="*/ 223 w 729"/>
              <a:gd name="T107" fmla="*/ 574 h 574"/>
              <a:gd name="T108" fmla="*/ 201 w 729"/>
              <a:gd name="T109" fmla="*/ 574 h 574"/>
              <a:gd name="T110" fmla="*/ 178 w 729"/>
              <a:gd name="T111" fmla="*/ 574 h 574"/>
              <a:gd name="T112" fmla="*/ 155 w 729"/>
              <a:gd name="T113" fmla="*/ 574 h 574"/>
              <a:gd name="T114" fmla="*/ 132 w 729"/>
              <a:gd name="T115" fmla="*/ 574 h 574"/>
              <a:gd name="T116" fmla="*/ 109 w 729"/>
              <a:gd name="T117" fmla="*/ 574 h 574"/>
              <a:gd name="T118" fmla="*/ 86 w 729"/>
              <a:gd name="T119" fmla="*/ 574 h 574"/>
              <a:gd name="T120" fmla="*/ 64 w 729"/>
              <a:gd name="T121" fmla="*/ 574 h 574"/>
              <a:gd name="T122" fmla="*/ 41 w 729"/>
              <a:gd name="T123" fmla="*/ 574 h 574"/>
              <a:gd name="T124" fmla="*/ 18 w 729"/>
              <a:gd name="T125"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9" h="574">
                <a:moveTo>
                  <a:pt x="0" y="574"/>
                </a:moveTo>
                <a:lnTo>
                  <a:pt x="0" y="574"/>
                </a:lnTo>
                <a:lnTo>
                  <a:pt x="1" y="574"/>
                </a:lnTo>
                <a:lnTo>
                  <a:pt x="1" y="574"/>
                </a:lnTo>
                <a:lnTo>
                  <a:pt x="1" y="574"/>
                </a:lnTo>
                <a:lnTo>
                  <a:pt x="1" y="574"/>
                </a:lnTo>
                <a:lnTo>
                  <a:pt x="1" y="574"/>
                </a:lnTo>
                <a:lnTo>
                  <a:pt x="1" y="574"/>
                </a:lnTo>
                <a:lnTo>
                  <a:pt x="1" y="574"/>
                </a:lnTo>
                <a:lnTo>
                  <a:pt x="1" y="574"/>
                </a:lnTo>
                <a:lnTo>
                  <a:pt x="1" y="574"/>
                </a:lnTo>
                <a:lnTo>
                  <a:pt x="1" y="574"/>
                </a:lnTo>
                <a:lnTo>
                  <a:pt x="2" y="574"/>
                </a:lnTo>
                <a:lnTo>
                  <a:pt x="2" y="574"/>
                </a:lnTo>
                <a:lnTo>
                  <a:pt x="2" y="574"/>
                </a:lnTo>
                <a:lnTo>
                  <a:pt x="2" y="574"/>
                </a:lnTo>
                <a:lnTo>
                  <a:pt x="2" y="574"/>
                </a:lnTo>
                <a:lnTo>
                  <a:pt x="2" y="574"/>
                </a:lnTo>
                <a:lnTo>
                  <a:pt x="2" y="574"/>
                </a:lnTo>
                <a:lnTo>
                  <a:pt x="2" y="574"/>
                </a:lnTo>
                <a:lnTo>
                  <a:pt x="2" y="574"/>
                </a:lnTo>
                <a:lnTo>
                  <a:pt x="2" y="574"/>
                </a:lnTo>
                <a:lnTo>
                  <a:pt x="2" y="574"/>
                </a:lnTo>
                <a:lnTo>
                  <a:pt x="3" y="574"/>
                </a:lnTo>
                <a:lnTo>
                  <a:pt x="3" y="574"/>
                </a:lnTo>
                <a:lnTo>
                  <a:pt x="3" y="574"/>
                </a:lnTo>
                <a:lnTo>
                  <a:pt x="3" y="574"/>
                </a:lnTo>
                <a:lnTo>
                  <a:pt x="3" y="574"/>
                </a:lnTo>
                <a:lnTo>
                  <a:pt x="3" y="574"/>
                </a:lnTo>
                <a:lnTo>
                  <a:pt x="3" y="574"/>
                </a:lnTo>
                <a:lnTo>
                  <a:pt x="3" y="574"/>
                </a:lnTo>
                <a:lnTo>
                  <a:pt x="3" y="574"/>
                </a:lnTo>
                <a:lnTo>
                  <a:pt x="3" y="574"/>
                </a:lnTo>
                <a:lnTo>
                  <a:pt x="3" y="574"/>
                </a:lnTo>
                <a:lnTo>
                  <a:pt x="4" y="574"/>
                </a:lnTo>
                <a:lnTo>
                  <a:pt x="4" y="574"/>
                </a:lnTo>
                <a:lnTo>
                  <a:pt x="4" y="574"/>
                </a:lnTo>
                <a:lnTo>
                  <a:pt x="4" y="574"/>
                </a:lnTo>
                <a:lnTo>
                  <a:pt x="4" y="574"/>
                </a:lnTo>
                <a:lnTo>
                  <a:pt x="4" y="574"/>
                </a:lnTo>
                <a:lnTo>
                  <a:pt x="4" y="574"/>
                </a:lnTo>
                <a:lnTo>
                  <a:pt x="4" y="574"/>
                </a:lnTo>
                <a:lnTo>
                  <a:pt x="4" y="574"/>
                </a:lnTo>
                <a:lnTo>
                  <a:pt x="4" y="574"/>
                </a:lnTo>
                <a:lnTo>
                  <a:pt x="4" y="574"/>
                </a:lnTo>
                <a:lnTo>
                  <a:pt x="5" y="574"/>
                </a:lnTo>
                <a:lnTo>
                  <a:pt x="5" y="574"/>
                </a:lnTo>
                <a:lnTo>
                  <a:pt x="5" y="574"/>
                </a:lnTo>
                <a:lnTo>
                  <a:pt x="5" y="574"/>
                </a:lnTo>
                <a:lnTo>
                  <a:pt x="5" y="574"/>
                </a:lnTo>
                <a:lnTo>
                  <a:pt x="5" y="574"/>
                </a:lnTo>
                <a:lnTo>
                  <a:pt x="5" y="574"/>
                </a:lnTo>
                <a:lnTo>
                  <a:pt x="5" y="574"/>
                </a:lnTo>
                <a:lnTo>
                  <a:pt x="5" y="574"/>
                </a:lnTo>
                <a:lnTo>
                  <a:pt x="5" y="574"/>
                </a:lnTo>
                <a:lnTo>
                  <a:pt x="5" y="574"/>
                </a:lnTo>
                <a:lnTo>
                  <a:pt x="6" y="574"/>
                </a:lnTo>
                <a:lnTo>
                  <a:pt x="6" y="574"/>
                </a:lnTo>
                <a:lnTo>
                  <a:pt x="6" y="574"/>
                </a:lnTo>
                <a:lnTo>
                  <a:pt x="6" y="574"/>
                </a:lnTo>
                <a:lnTo>
                  <a:pt x="6" y="574"/>
                </a:lnTo>
                <a:lnTo>
                  <a:pt x="6" y="574"/>
                </a:lnTo>
                <a:lnTo>
                  <a:pt x="6" y="574"/>
                </a:lnTo>
                <a:lnTo>
                  <a:pt x="6" y="574"/>
                </a:lnTo>
                <a:lnTo>
                  <a:pt x="6" y="574"/>
                </a:lnTo>
                <a:lnTo>
                  <a:pt x="6" y="574"/>
                </a:lnTo>
                <a:lnTo>
                  <a:pt x="6" y="574"/>
                </a:lnTo>
                <a:lnTo>
                  <a:pt x="7" y="574"/>
                </a:lnTo>
                <a:lnTo>
                  <a:pt x="7" y="574"/>
                </a:lnTo>
                <a:lnTo>
                  <a:pt x="7" y="574"/>
                </a:lnTo>
                <a:lnTo>
                  <a:pt x="7" y="574"/>
                </a:lnTo>
                <a:lnTo>
                  <a:pt x="7" y="574"/>
                </a:lnTo>
                <a:lnTo>
                  <a:pt x="7" y="574"/>
                </a:lnTo>
                <a:lnTo>
                  <a:pt x="7" y="574"/>
                </a:lnTo>
                <a:lnTo>
                  <a:pt x="7" y="574"/>
                </a:lnTo>
                <a:lnTo>
                  <a:pt x="7" y="574"/>
                </a:lnTo>
                <a:lnTo>
                  <a:pt x="7" y="574"/>
                </a:lnTo>
                <a:lnTo>
                  <a:pt x="7" y="574"/>
                </a:lnTo>
                <a:lnTo>
                  <a:pt x="8" y="574"/>
                </a:lnTo>
                <a:lnTo>
                  <a:pt x="8" y="574"/>
                </a:lnTo>
                <a:lnTo>
                  <a:pt x="8" y="574"/>
                </a:lnTo>
                <a:lnTo>
                  <a:pt x="8" y="574"/>
                </a:lnTo>
                <a:lnTo>
                  <a:pt x="8" y="574"/>
                </a:lnTo>
                <a:lnTo>
                  <a:pt x="8" y="574"/>
                </a:lnTo>
                <a:lnTo>
                  <a:pt x="8" y="574"/>
                </a:lnTo>
                <a:lnTo>
                  <a:pt x="8" y="574"/>
                </a:lnTo>
                <a:lnTo>
                  <a:pt x="8" y="574"/>
                </a:lnTo>
                <a:lnTo>
                  <a:pt x="8" y="574"/>
                </a:lnTo>
                <a:lnTo>
                  <a:pt x="8" y="574"/>
                </a:lnTo>
                <a:lnTo>
                  <a:pt x="9" y="574"/>
                </a:lnTo>
                <a:lnTo>
                  <a:pt x="9" y="574"/>
                </a:lnTo>
                <a:lnTo>
                  <a:pt x="9" y="574"/>
                </a:lnTo>
                <a:lnTo>
                  <a:pt x="9" y="574"/>
                </a:lnTo>
                <a:lnTo>
                  <a:pt x="9" y="574"/>
                </a:lnTo>
                <a:lnTo>
                  <a:pt x="9" y="574"/>
                </a:lnTo>
                <a:lnTo>
                  <a:pt x="9" y="574"/>
                </a:lnTo>
                <a:lnTo>
                  <a:pt x="9" y="574"/>
                </a:lnTo>
                <a:lnTo>
                  <a:pt x="9" y="574"/>
                </a:lnTo>
                <a:lnTo>
                  <a:pt x="9" y="574"/>
                </a:lnTo>
                <a:lnTo>
                  <a:pt x="10" y="574"/>
                </a:lnTo>
                <a:lnTo>
                  <a:pt x="10" y="574"/>
                </a:lnTo>
                <a:lnTo>
                  <a:pt x="10" y="574"/>
                </a:lnTo>
                <a:lnTo>
                  <a:pt x="10" y="574"/>
                </a:lnTo>
                <a:lnTo>
                  <a:pt x="10" y="574"/>
                </a:lnTo>
                <a:lnTo>
                  <a:pt x="10" y="574"/>
                </a:lnTo>
                <a:lnTo>
                  <a:pt x="10" y="574"/>
                </a:lnTo>
                <a:lnTo>
                  <a:pt x="10" y="574"/>
                </a:lnTo>
                <a:lnTo>
                  <a:pt x="10" y="574"/>
                </a:lnTo>
                <a:lnTo>
                  <a:pt x="10" y="574"/>
                </a:lnTo>
                <a:lnTo>
                  <a:pt x="10" y="574"/>
                </a:lnTo>
                <a:lnTo>
                  <a:pt x="10" y="574"/>
                </a:lnTo>
                <a:lnTo>
                  <a:pt x="11" y="574"/>
                </a:lnTo>
                <a:lnTo>
                  <a:pt x="11" y="574"/>
                </a:lnTo>
                <a:lnTo>
                  <a:pt x="11" y="574"/>
                </a:lnTo>
                <a:lnTo>
                  <a:pt x="11" y="574"/>
                </a:lnTo>
                <a:lnTo>
                  <a:pt x="11" y="574"/>
                </a:lnTo>
                <a:lnTo>
                  <a:pt x="11" y="574"/>
                </a:lnTo>
                <a:lnTo>
                  <a:pt x="11" y="574"/>
                </a:lnTo>
                <a:lnTo>
                  <a:pt x="11" y="574"/>
                </a:lnTo>
                <a:lnTo>
                  <a:pt x="11" y="574"/>
                </a:lnTo>
                <a:lnTo>
                  <a:pt x="11" y="574"/>
                </a:lnTo>
                <a:lnTo>
                  <a:pt x="12" y="574"/>
                </a:lnTo>
                <a:lnTo>
                  <a:pt x="12" y="574"/>
                </a:lnTo>
                <a:lnTo>
                  <a:pt x="12" y="574"/>
                </a:lnTo>
                <a:lnTo>
                  <a:pt x="12" y="574"/>
                </a:lnTo>
                <a:lnTo>
                  <a:pt x="12" y="574"/>
                </a:lnTo>
                <a:lnTo>
                  <a:pt x="12" y="574"/>
                </a:lnTo>
                <a:lnTo>
                  <a:pt x="12" y="574"/>
                </a:lnTo>
                <a:lnTo>
                  <a:pt x="12" y="574"/>
                </a:lnTo>
                <a:lnTo>
                  <a:pt x="12" y="574"/>
                </a:lnTo>
                <a:lnTo>
                  <a:pt x="12" y="574"/>
                </a:lnTo>
                <a:lnTo>
                  <a:pt x="12" y="574"/>
                </a:lnTo>
                <a:lnTo>
                  <a:pt x="12" y="574"/>
                </a:lnTo>
                <a:lnTo>
                  <a:pt x="13" y="574"/>
                </a:lnTo>
                <a:lnTo>
                  <a:pt x="13" y="574"/>
                </a:lnTo>
                <a:lnTo>
                  <a:pt x="13" y="574"/>
                </a:lnTo>
                <a:lnTo>
                  <a:pt x="13" y="574"/>
                </a:lnTo>
                <a:lnTo>
                  <a:pt x="13" y="574"/>
                </a:lnTo>
                <a:lnTo>
                  <a:pt x="13" y="574"/>
                </a:lnTo>
                <a:lnTo>
                  <a:pt x="13" y="574"/>
                </a:lnTo>
                <a:lnTo>
                  <a:pt x="13" y="574"/>
                </a:lnTo>
                <a:lnTo>
                  <a:pt x="13" y="574"/>
                </a:lnTo>
                <a:lnTo>
                  <a:pt x="13" y="574"/>
                </a:lnTo>
                <a:lnTo>
                  <a:pt x="14" y="574"/>
                </a:lnTo>
                <a:lnTo>
                  <a:pt x="14" y="574"/>
                </a:lnTo>
                <a:lnTo>
                  <a:pt x="14" y="574"/>
                </a:lnTo>
                <a:lnTo>
                  <a:pt x="14" y="574"/>
                </a:lnTo>
                <a:lnTo>
                  <a:pt x="14" y="574"/>
                </a:lnTo>
                <a:lnTo>
                  <a:pt x="14" y="574"/>
                </a:lnTo>
                <a:lnTo>
                  <a:pt x="14" y="574"/>
                </a:lnTo>
                <a:lnTo>
                  <a:pt x="14" y="574"/>
                </a:lnTo>
                <a:lnTo>
                  <a:pt x="14" y="574"/>
                </a:lnTo>
                <a:lnTo>
                  <a:pt x="14" y="574"/>
                </a:lnTo>
                <a:lnTo>
                  <a:pt x="14" y="574"/>
                </a:lnTo>
                <a:lnTo>
                  <a:pt x="14" y="574"/>
                </a:lnTo>
                <a:lnTo>
                  <a:pt x="15" y="574"/>
                </a:lnTo>
                <a:lnTo>
                  <a:pt x="15" y="574"/>
                </a:lnTo>
                <a:lnTo>
                  <a:pt x="15" y="574"/>
                </a:lnTo>
                <a:lnTo>
                  <a:pt x="15" y="574"/>
                </a:lnTo>
                <a:lnTo>
                  <a:pt x="15" y="574"/>
                </a:lnTo>
                <a:lnTo>
                  <a:pt x="15" y="574"/>
                </a:lnTo>
                <a:lnTo>
                  <a:pt x="15" y="574"/>
                </a:lnTo>
                <a:lnTo>
                  <a:pt x="15" y="574"/>
                </a:lnTo>
                <a:lnTo>
                  <a:pt x="15" y="574"/>
                </a:lnTo>
                <a:lnTo>
                  <a:pt x="15" y="574"/>
                </a:lnTo>
                <a:lnTo>
                  <a:pt x="15" y="574"/>
                </a:lnTo>
                <a:lnTo>
                  <a:pt x="16" y="574"/>
                </a:lnTo>
                <a:lnTo>
                  <a:pt x="16" y="574"/>
                </a:lnTo>
                <a:lnTo>
                  <a:pt x="16" y="574"/>
                </a:lnTo>
                <a:lnTo>
                  <a:pt x="16" y="574"/>
                </a:lnTo>
                <a:lnTo>
                  <a:pt x="16" y="574"/>
                </a:lnTo>
                <a:lnTo>
                  <a:pt x="16" y="574"/>
                </a:lnTo>
                <a:lnTo>
                  <a:pt x="16" y="574"/>
                </a:lnTo>
                <a:lnTo>
                  <a:pt x="16" y="574"/>
                </a:lnTo>
                <a:lnTo>
                  <a:pt x="16" y="574"/>
                </a:lnTo>
                <a:lnTo>
                  <a:pt x="16" y="574"/>
                </a:lnTo>
                <a:lnTo>
                  <a:pt x="16" y="574"/>
                </a:lnTo>
                <a:lnTo>
                  <a:pt x="17" y="574"/>
                </a:lnTo>
                <a:lnTo>
                  <a:pt x="17" y="574"/>
                </a:lnTo>
                <a:lnTo>
                  <a:pt x="17" y="574"/>
                </a:lnTo>
                <a:lnTo>
                  <a:pt x="17" y="574"/>
                </a:lnTo>
                <a:lnTo>
                  <a:pt x="17" y="574"/>
                </a:lnTo>
                <a:lnTo>
                  <a:pt x="17" y="574"/>
                </a:lnTo>
                <a:lnTo>
                  <a:pt x="17" y="574"/>
                </a:lnTo>
                <a:lnTo>
                  <a:pt x="17" y="574"/>
                </a:lnTo>
                <a:lnTo>
                  <a:pt x="17" y="574"/>
                </a:lnTo>
                <a:lnTo>
                  <a:pt x="17" y="574"/>
                </a:lnTo>
                <a:lnTo>
                  <a:pt x="17" y="574"/>
                </a:lnTo>
                <a:lnTo>
                  <a:pt x="18" y="574"/>
                </a:lnTo>
                <a:lnTo>
                  <a:pt x="18" y="574"/>
                </a:lnTo>
                <a:lnTo>
                  <a:pt x="18" y="574"/>
                </a:lnTo>
                <a:lnTo>
                  <a:pt x="18" y="574"/>
                </a:lnTo>
                <a:lnTo>
                  <a:pt x="18" y="574"/>
                </a:lnTo>
                <a:lnTo>
                  <a:pt x="18" y="574"/>
                </a:lnTo>
                <a:lnTo>
                  <a:pt x="18" y="574"/>
                </a:lnTo>
                <a:lnTo>
                  <a:pt x="18" y="574"/>
                </a:lnTo>
                <a:lnTo>
                  <a:pt x="18" y="574"/>
                </a:lnTo>
                <a:lnTo>
                  <a:pt x="18" y="574"/>
                </a:lnTo>
                <a:lnTo>
                  <a:pt x="18" y="574"/>
                </a:lnTo>
                <a:lnTo>
                  <a:pt x="19" y="574"/>
                </a:lnTo>
                <a:lnTo>
                  <a:pt x="19" y="574"/>
                </a:lnTo>
                <a:lnTo>
                  <a:pt x="19" y="574"/>
                </a:lnTo>
                <a:lnTo>
                  <a:pt x="19" y="574"/>
                </a:lnTo>
                <a:lnTo>
                  <a:pt x="19" y="574"/>
                </a:lnTo>
                <a:lnTo>
                  <a:pt x="19" y="574"/>
                </a:lnTo>
                <a:lnTo>
                  <a:pt x="19" y="574"/>
                </a:lnTo>
                <a:lnTo>
                  <a:pt x="19" y="574"/>
                </a:lnTo>
                <a:lnTo>
                  <a:pt x="19" y="574"/>
                </a:lnTo>
                <a:lnTo>
                  <a:pt x="19" y="574"/>
                </a:lnTo>
                <a:lnTo>
                  <a:pt x="19" y="574"/>
                </a:lnTo>
                <a:lnTo>
                  <a:pt x="20" y="574"/>
                </a:lnTo>
                <a:lnTo>
                  <a:pt x="20" y="574"/>
                </a:lnTo>
                <a:lnTo>
                  <a:pt x="20" y="574"/>
                </a:lnTo>
                <a:lnTo>
                  <a:pt x="20" y="574"/>
                </a:lnTo>
                <a:lnTo>
                  <a:pt x="20" y="574"/>
                </a:lnTo>
                <a:lnTo>
                  <a:pt x="20" y="574"/>
                </a:lnTo>
                <a:lnTo>
                  <a:pt x="20" y="574"/>
                </a:lnTo>
                <a:lnTo>
                  <a:pt x="20" y="574"/>
                </a:lnTo>
                <a:lnTo>
                  <a:pt x="20" y="574"/>
                </a:lnTo>
                <a:lnTo>
                  <a:pt x="20" y="574"/>
                </a:lnTo>
                <a:lnTo>
                  <a:pt x="21" y="574"/>
                </a:lnTo>
                <a:lnTo>
                  <a:pt x="21" y="574"/>
                </a:lnTo>
                <a:lnTo>
                  <a:pt x="21" y="574"/>
                </a:lnTo>
                <a:lnTo>
                  <a:pt x="21" y="574"/>
                </a:lnTo>
                <a:lnTo>
                  <a:pt x="21" y="574"/>
                </a:lnTo>
                <a:lnTo>
                  <a:pt x="21" y="574"/>
                </a:lnTo>
                <a:lnTo>
                  <a:pt x="21" y="574"/>
                </a:lnTo>
                <a:lnTo>
                  <a:pt x="21" y="574"/>
                </a:lnTo>
                <a:lnTo>
                  <a:pt x="21" y="574"/>
                </a:lnTo>
                <a:lnTo>
                  <a:pt x="21" y="574"/>
                </a:lnTo>
                <a:lnTo>
                  <a:pt x="21" y="574"/>
                </a:lnTo>
                <a:lnTo>
                  <a:pt x="21" y="574"/>
                </a:lnTo>
                <a:lnTo>
                  <a:pt x="22" y="574"/>
                </a:lnTo>
                <a:lnTo>
                  <a:pt x="22" y="574"/>
                </a:lnTo>
                <a:lnTo>
                  <a:pt x="22" y="574"/>
                </a:lnTo>
                <a:lnTo>
                  <a:pt x="22" y="574"/>
                </a:lnTo>
                <a:lnTo>
                  <a:pt x="22" y="574"/>
                </a:lnTo>
                <a:lnTo>
                  <a:pt x="22" y="574"/>
                </a:lnTo>
                <a:lnTo>
                  <a:pt x="22" y="574"/>
                </a:lnTo>
                <a:lnTo>
                  <a:pt x="22" y="574"/>
                </a:lnTo>
                <a:lnTo>
                  <a:pt x="22" y="574"/>
                </a:lnTo>
                <a:lnTo>
                  <a:pt x="22" y="574"/>
                </a:lnTo>
                <a:lnTo>
                  <a:pt x="23" y="574"/>
                </a:lnTo>
                <a:lnTo>
                  <a:pt x="23" y="574"/>
                </a:lnTo>
                <a:lnTo>
                  <a:pt x="23" y="574"/>
                </a:lnTo>
                <a:lnTo>
                  <a:pt x="23" y="574"/>
                </a:lnTo>
                <a:lnTo>
                  <a:pt x="23" y="574"/>
                </a:lnTo>
                <a:lnTo>
                  <a:pt x="23" y="574"/>
                </a:lnTo>
                <a:lnTo>
                  <a:pt x="23" y="574"/>
                </a:lnTo>
                <a:lnTo>
                  <a:pt x="23" y="574"/>
                </a:lnTo>
                <a:lnTo>
                  <a:pt x="23" y="574"/>
                </a:lnTo>
                <a:lnTo>
                  <a:pt x="23" y="574"/>
                </a:lnTo>
                <a:lnTo>
                  <a:pt x="23" y="574"/>
                </a:lnTo>
                <a:lnTo>
                  <a:pt x="23" y="574"/>
                </a:lnTo>
                <a:lnTo>
                  <a:pt x="24" y="574"/>
                </a:lnTo>
                <a:lnTo>
                  <a:pt x="24" y="574"/>
                </a:lnTo>
                <a:lnTo>
                  <a:pt x="24" y="574"/>
                </a:lnTo>
                <a:lnTo>
                  <a:pt x="24" y="574"/>
                </a:lnTo>
                <a:lnTo>
                  <a:pt x="24" y="574"/>
                </a:lnTo>
                <a:lnTo>
                  <a:pt x="24" y="574"/>
                </a:lnTo>
                <a:lnTo>
                  <a:pt x="24" y="574"/>
                </a:lnTo>
                <a:lnTo>
                  <a:pt x="24" y="574"/>
                </a:lnTo>
                <a:lnTo>
                  <a:pt x="24" y="574"/>
                </a:lnTo>
                <a:lnTo>
                  <a:pt x="24" y="574"/>
                </a:lnTo>
                <a:lnTo>
                  <a:pt x="25" y="574"/>
                </a:lnTo>
                <a:lnTo>
                  <a:pt x="25" y="574"/>
                </a:lnTo>
                <a:lnTo>
                  <a:pt x="25" y="574"/>
                </a:lnTo>
                <a:lnTo>
                  <a:pt x="25" y="574"/>
                </a:lnTo>
                <a:lnTo>
                  <a:pt x="25" y="574"/>
                </a:lnTo>
                <a:lnTo>
                  <a:pt x="25" y="574"/>
                </a:lnTo>
                <a:lnTo>
                  <a:pt x="25" y="574"/>
                </a:lnTo>
                <a:lnTo>
                  <a:pt x="25" y="574"/>
                </a:lnTo>
                <a:lnTo>
                  <a:pt x="25" y="574"/>
                </a:lnTo>
                <a:lnTo>
                  <a:pt x="25" y="574"/>
                </a:lnTo>
                <a:lnTo>
                  <a:pt x="25" y="574"/>
                </a:lnTo>
                <a:lnTo>
                  <a:pt x="25" y="574"/>
                </a:lnTo>
                <a:lnTo>
                  <a:pt x="26" y="574"/>
                </a:lnTo>
                <a:lnTo>
                  <a:pt x="26" y="574"/>
                </a:lnTo>
                <a:lnTo>
                  <a:pt x="26" y="574"/>
                </a:lnTo>
                <a:lnTo>
                  <a:pt x="26" y="574"/>
                </a:lnTo>
                <a:lnTo>
                  <a:pt x="26" y="574"/>
                </a:lnTo>
                <a:lnTo>
                  <a:pt x="26" y="574"/>
                </a:lnTo>
                <a:lnTo>
                  <a:pt x="26" y="574"/>
                </a:lnTo>
                <a:lnTo>
                  <a:pt x="26" y="574"/>
                </a:lnTo>
                <a:lnTo>
                  <a:pt x="26" y="574"/>
                </a:lnTo>
                <a:lnTo>
                  <a:pt x="26" y="574"/>
                </a:lnTo>
                <a:lnTo>
                  <a:pt x="27" y="574"/>
                </a:lnTo>
                <a:lnTo>
                  <a:pt x="27" y="574"/>
                </a:lnTo>
                <a:lnTo>
                  <a:pt x="27" y="574"/>
                </a:lnTo>
                <a:lnTo>
                  <a:pt x="27" y="574"/>
                </a:lnTo>
                <a:lnTo>
                  <a:pt x="27" y="574"/>
                </a:lnTo>
                <a:lnTo>
                  <a:pt x="27" y="574"/>
                </a:lnTo>
                <a:lnTo>
                  <a:pt x="27" y="574"/>
                </a:lnTo>
                <a:lnTo>
                  <a:pt x="27" y="574"/>
                </a:lnTo>
                <a:lnTo>
                  <a:pt x="27" y="574"/>
                </a:lnTo>
                <a:lnTo>
                  <a:pt x="27" y="574"/>
                </a:lnTo>
                <a:lnTo>
                  <a:pt x="27" y="574"/>
                </a:lnTo>
                <a:lnTo>
                  <a:pt x="27" y="574"/>
                </a:lnTo>
                <a:lnTo>
                  <a:pt x="28" y="574"/>
                </a:lnTo>
                <a:lnTo>
                  <a:pt x="28" y="574"/>
                </a:lnTo>
                <a:lnTo>
                  <a:pt x="28" y="574"/>
                </a:lnTo>
                <a:lnTo>
                  <a:pt x="28" y="574"/>
                </a:lnTo>
                <a:lnTo>
                  <a:pt x="28" y="574"/>
                </a:lnTo>
                <a:lnTo>
                  <a:pt x="28" y="574"/>
                </a:lnTo>
                <a:lnTo>
                  <a:pt x="28" y="574"/>
                </a:lnTo>
                <a:lnTo>
                  <a:pt x="28" y="574"/>
                </a:lnTo>
                <a:lnTo>
                  <a:pt x="28" y="574"/>
                </a:lnTo>
                <a:lnTo>
                  <a:pt x="28" y="574"/>
                </a:lnTo>
                <a:lnTo>
                  <a:pt x="28" y="574"/>
                </a:lnTo>
                <a:lnTo>
                  <a:pt x="29" y="574"/>
                </a:lnTo>
                <a:lnTo>
                  <a:pt x="29" y="574"/>
                </a:lnTo>
                <a:lnTo>
                  <a:pt x="29" y="574"/>
                </a:lnTo>
                <a:lnTo>
                  <a:pt x="29" y="574"/>
                </a:lnTo>
                <a:lnTo>
                  <a:pt x="29" y="574"/>
                </a:lnTo>
                <a:lnTo>
                  <a:pt x="29" y="574"/>
                </a:lnTo>
                <a:lnTo>
                  <a:pt x="29" y="574"/>
                </a:lnTo>
                <a:lnTo>
                  <a:pt x="29" y="574"/>
                </a:lnTo>
                <a:lnTo>
                  <a:pt x="29" y="574"/>
                </a:lnTo>
                <a:lnTo>
                  <a:pt x="29" y="574"/>
                </a:lnTo>
                <a:lnTo>
                  <a:pt x="29" y="574"/>
                </a:lnTo>
                <a:lnTo>
                  <a:pt x="30" y="574"/>
                </a:lnTo>
                <a:lnTo>
                  <a:pt x="30" y="574"/>
                </a:lnTo>
                <a:lnTo>
                  <a:pt x="30" y="574"/>
                </a:lnTo>
                <a:lnTo>
                  <a:pt x="30" y="574"/>
                </a:lnTo>
                <a:lnTo>
                  <a:pt x="30" y="574"/>
                </a:lnTo>
                <a:lnTo>
                  <a:pt x="30" y="574"/>
                </a:lnTo>
                <a:lnTo>
                  <a:pt x="30" y="574"/>
                </a:lnTo>
                <a:lnTo>
                  <a:pt x="30" y="574"/>
                </a:lnTo>
                <a:lnTo>
                  <a:pt x="30" y="574"/>
                </a:lnTo>
                <a:lnTo>
                  <a:pt x="30" y="574"/>
                </a:lnTo>
                <a:lnTo>
                  <a:pt x="30" y="574"/>
                </a:lnTo>
                <a:lnTo>
                  <a:pt x="31" y="574"/>
                </a:lnTo>
                <a:lnTo>
                  <a:pt x="31" y="574"/>
                </a:lnTo>
                <a:lnTo>
                  <a:pt x="31" y="574"/>
                </a:lnTo>
                <a:lnTo>
                  <a:pt x="31" y="574"/>
                </a:lnTo>
                <a:lnTo>
                  <a:pt x="31" y="574"/>
                </a:lnTo>
                <a:lnTo>
                  <a:pt x="31" y="574"/>
                </a:lnTo>
                <a:lnTo>
                  <a:pt x="31" y="574"/>
                </a:lnTo>
                <a:lnTo>
                  <a:pt x="31" y="574"/>
                </a:lnTo>
                <a:lnTo>
                  <a:pt x="31" y="574"/>
                </a:lnTo>
                <a:lnTo>
                  <a:pt x="31" y="574"/>
                </a:lnTo>
                <a:lnTo>
                  <a:pt x="32" y="574"/>
                </a:lnTo>
                <a:lnTo>
                  <a:pt x="32" y="574"/>
                </a:lnTo>
                <a:lnTo>
                  <a:pt x="32" y="574"/>
                </a:lnTo>
                <a:lnTo>
                  <a:pt x="32" y="574"/>
                </a:lnTo>
                <a:lnTo>
                  <a:pt x="32" y="574"/>
                </a:lnTo>
                <a:lnTo>
                  <a:pt x="32" y="574"/>
                </a:lnTo>
                <a:lnTo>
                  <a:pt x="32" y="574"/>
                </a:lnTo>
                <a:lnTo>
                  <a:pt x="32" y="574"/>
                </a:lnTo>
                <a:lnTo>
                  <a:pt x="32" y="574"/>
                </a:lnTo>
                <a:lnTo>
                  <a:pt x="32" y="574"/>
                </a:lnTo>
                <a:lnTo>
                  <a:pt x="32" y="574"/>
                </a:lnTo>
                <a:lnTo>
                  <a:pt x="32" y="574"/>
                </a:lnTo>
                <a:lnTo>
                  <a:pt x="33" y="574"/>
                </a:lnTo>
                <a:lnTo>
                  <a:pt x="33" y="574"/>
                </a:lnTo>
                <a:lnTo>
                  <a:pt x="33" y="574"/>
                </a:lnTo>
                <a:lnTo>
                  <a:pt x="33" y="574"/>
                </a:lnTo>
                <a:lnTo>
                  <a:pt x="33" y="574"/>
                </a:lnTo>
                <a:lnTo>
                  <a:pt x="33" y="574"/>
                </a:lnTo>
                <a:lnTo>
                  <a:pt x="33" y="574"/>
                </a:lnTo>
                <a:lnTo>
                  <a:pt x="33" y="574"/>
                </a:lnTo>
                <a:lnTo>
                  <a:pt x="33" y="574"/>
                </a:lnTo>
                <a:lnTo>
                  <a:pt x="33" y="574"/>
                </a:lnTo>
                <a:lnTo>
                  <a:pt x="34" y="574"/>
                </a:lnTo>
                <a:lnTo>
                  <a:pt x="34" y="574"/>
                </a:lnTo>
                <a:lnTo>
                  <a:pt x="34" y="574"/>
                </a:lnTo>
                <a:lnTo>
                  <a:pt x="34" y="574"/>
                </a:lnTo>
                <a:lnTo>
                  <a:pt x="34" y="574"/>
                </a:lnTo>
                <a:lnTo>
                  <a:pt x="34" y="574"/>
                </a:lnTo>
                <a:lnTo>
                  <a:pt x="34" y="574"/>
                </a:lnTo>
                <a:lnTo>
                  <a:pt x="34" y="574"/>
                </a:lnTo>
                <a:lnTo>
                  <a:pt x="34" y="574"/>
                </a:lnTo>
                <a:lnTo>
                  <a:pt x="34" y="574"/>
                </a:lnTo>
                <a:lnTo>
                  <a:pt x="34" y="574"/>
                </a:lnTo>
                <a:lnTo>
                  <a:pt x="34" y="574"/>
                </a:lnTo>
                <a:lnTo>
                  <a:pt x="35" y="574"/>
                </a:lnTo>
                <a:lnTo>
                  <a:pt x="35" y="574"/>
                </a:lnTo>
                <a:lnTo>
                  <a:pt x="35" y="574"/>
                </a:lnTo>
                <a:lnTo>
                  <a:pt x="35" y="574"/>
                </a:lnTo>
                <a:lnTo>
                  <a:pt x="35" y="574"/>
                </a:lnTo>
                <a:lnTo>
                  <a:pt x="35" y="574"/>
                </a:lnTo>
                <a:lnTo>
                  <a:pt x="35" y="574"/>
                </a:lnTo>
                <a:lnTo>
                  <a:pt x="35" y="574"/>
                </a:lnTo>
                <a:lnTo>
                  <a:pt x="35" y="574"/>
                </a:lnTo>
                <a:lnTo>
                  <a:pt x="35" y="574"/>
                </a:lnTo>
                <a:lnTo>
                  <a:pt x="36" y="574"/>
                </a:lnTo>
                <a:lnTo>
                  <a:pt x="36" y="574"/>
                </a:lnTo>
                <a:lnTo>
                  <a:pt x="36" y="574"/>
                </a:lnTo>
                <a:lnTo>
                  <a:pt x="36" y="574"/>
                </a:lnTo>
                <a:lnTo>
                  <a:pt x="36" y="574"/>
                </a:lnTo>
                <a:lnTo>
                  <a:pt x="36" y="574"/>
                </a:lnTo>
                <a:lnTo>
                  <a:pt x="36" y="574"/>
                </a:lnTo>
                <a:lnTo>
                  <a:pt x="36" y="574"/>
                </a:lnTo>
                <a:lnTo>
                  <a:pt x="36" y="574"/>
                </a:lnTo>
                <a:lnTo>
                  <a:pt x="36" y="574"/>
                </a:lnTo>
                <a:lnTo>
                  <a:pt x="36" y="574"/>
                </a:lnTo>
                <a:lnTo>
                  <a:pt x="36" y="574"/>
                </a:lnTo>
                <a:lnTo>
                  <a:pt x="37" y="574"/>
                </a:lnTo>
                <a:lnTo>
                  <a:pt x="37" y="574"/>
                </a:lnTo>
                <a:lnTo>
                  <a:pt x="37" y="574"/>
                </a:lnTo>
                <a:lnTo>
                  <a:pt x="37" y="574"/>
                </a:lnTo>
                <a:lnTo>
                  <a:pt x="37" y="574"/>
                </a:lnTo>
                <a:lnTo>
                  <a:pt x="37" y="574"/>
                </a:lnTo>
                <a:lnTo>
                  <a:pt x="37" y="574"/>
                </a:lnTo>
                <a:lnTo>
                  <a:pt x="37" y="574"/>
                </a:lnTo>
                <a:lnTo>
                  <a:pt x="37" y="574"/>
                </a:lnTo>
                <a:lnTo>
                  <a:pt x="37" y="574"/>
                </a:lnTo>
                <a:lnTo>
                  <a:pt x="38" y="574"/>
                </a:lnTo>
                <a:lnTo>
                  <a:pt x="38" y="574"/>
                </a:lnTo>
                <a:lnTo>
                  <a:pt x="38" y="574"/>
                </a:lnTo>
                <a:lnTo>
                  <a:pt x="38" y="574"/>
                </a:lnTo>
                <a:lnTo>
                  <a:pt x="38" y="574"/>
                </a:lnTo>
                <a:lnTo>
                  <a:pt x="38" y="574"/>
                </a:lnTo>
                <a:lnTo>
                  <a:pt x="38" y="574"/>
                </a:lnTo>
                <a:lnTo>
                  <a:pt x="38" y="574"/>
                </a:lnTo>
                <a:lnTo>
                  <a:pt x="38" y="574"/>
                </a:lnTo>
                <a:lnTo>
                  <a:pt x="38" y="574"/>
                </a:lnTo>
                <a:lnTo>
                  <a:pt x="38" y="574"/>
                </a:lnTo>
                <a:lnTo>
                  <a:pt x="38" y="574"/>
                </a:lnTo>
                <a:lnTo>
                  <a:pt x="39" y="574"/>
                </a:lnTo>
                <a:lnTo>
                  <a:pt x="39" y="573"/>
                </a:lnTo>
                <a:lnTo>
                  <a:pt x="39" y="573"/>
                </a:lnTo>
                <a:lnTo>
                  <a:pt x="39" y="573"/>
                </a:lnTo>
                <a:lnTo>
                  <a:pt x="39" y="573"/>
                </a:lnTo>
                <a:lnTo>
                  <a:pt x="39" y="573"/>
                </a:lnTo>
                <a:lnTo>
                  <a:pt x="39" y="573"/>
                </a:lnTo>
                <a:lnTo>
                  <a:pt x="39" y="573"/>
                </a:lnTo>
                <a:lnTo>
                  <a:pt x="39" y="573"/>
                </a:lnTo>
                <a:lnTo>
                  <a:pt x="39" y="573"/>
                </a:lnTo>
                <a:lnTo>
                  <a:pt x="40" y="573"/>
                </a:lnTo>
                <a:lnTo>
                  <a:pt x="40" y="573"/>
                </a:lnTo>
                <a:lnTo>
                  <a:pt x="40" y="573"/>
                </a:lnTo>
                <a:lnTo>
                  <a:pt x="40" y="573"/>
                </a:lnTo>
                <a:lnTo>
                  <a:pt x="40" y="573"/>
                </a:lnTo>
                <a:lnTo>
                  <a:pt x="40" y="573"/>
                </a:lnTo>
                <a:lnTo>
                  <a:pt x="40" y="573"/>
                </a:lnTo>
                <a:lnTo>
                  <a:pt x="40" y="573"/>
                </a:lnTo>
                <a:lnTo>
                  <a:pt x="40" y="573"/>
                </a:lnTo>
                <a:lnTo>
                  <a:pt x="40" y="573"/>
                </a:lnTo>
                <a:lnTo>
                  <a:pt x="40" y="573"/>
                </a:lnTo>
                <a:lnTo>
                  <a:pt x="41" y="573"/>
                </a:lnTo>
                <a:lnTo>
                  <a:pt x="41" y="573"/>
                </a:lnTo>
                <a:lnTo>
                  <a:pt x="41" y="573"/>
                </a:lnTo>
                <a:lnTo>
                  <a:pt x="41" y="573"/>
                </a:lnTo>
                <a:lnTo>
                  <a:pt x="41" y="573"/>
                </a:lnTo>
                <a:lnTo>
                  <a:pt x="41" y="573"/>
                </a:lnTo>
                <a:lnTo>
                  <a:pt x="41" y="573"/>
                </a:lnTo>
                <a:lnTo>
                  <a:pt x="41" y="573"/>
                </a:lnTo>
                <a:lnTo>
                  <a:pt x="41" y="573"/>
                </a:lnTo>
                <a:lnTo>
                  <a:pt x="41" y="573"/>
                </a:lnTo>
                <a:lnTo>
                  <a:pt x="41" y="573"/>
                </a:lnTo>
                <a:lnTo>
                  <a:pt x="42" y="573"/>
                </a:lnTo>
                <a:lnTo>
                  <a:pt x="42" y="573"/>
                </a:lnTo>
                <a:lnTo>
                  <a:pt x="42" y="573"/>
                </a:lnTo>
                <a:lnTo>
                  <a:pt x="42" y="573"/>
                </a:lnTo>
                <a:lnTo>
                  <a:pt x="42" y="573"/>
                </a:lnTo>
                <a:lnTo>
                  <a:pt x="42" y="573"/>
                </a:lnTo>
                <a:lnTo>
                  <a:pt x="42" y="573"/>
                </a:lnTo>
                <a:lnTo>
                  <a:pt x="42" y="573"/>
                </a:lnTo>
                <a:lnTo>
                  <a:pt x="42" y="573"/>
                </a:lnTo>
                <a:lnTo>
                  <a:pt x="42" y="573"/>
                </a:lnTo>
                <a:lnTo>
                  <a:pt x="42" y="573"/>
                </a:lnTo>
                <a:lnTo>
                  <a:pt x="43" y="573"/>
                </a:lnTo>
                <a:lnTo>
                  <a:pt x="43" y="573"/>
                </a:lnTo>
                <a:lnTo>
                  <a:pt x="43" y="573"/>
                </a:lnTo>
                <a:lnTo>
                  <a:pt x="43" y="573"/>
                </a:lnTo>
                <a:lnTo>
                  <a:pt x="43" y="573"/>
                </a:lnTo>
                <a:lnTo>
                  <a:pt x="43" y="573"/>
                </a:lnTo>
                <a:lnTo>
                  <a:pt x="43" y="573"/>
                </a:lnTo>
                <a:lnTo>
                  <a:pt x="43" y="573"/>
                </a:lnTo>
                <a:lnTo>
                  <a:pt x="43" y="573"/>
                </a:lnTo>
                <a:lnTo>
                  <a:pt x="43" y="573"/>
                </a:lnTo>
                <a:lnTo>
                  <a:pt x="43" y="573"/>
                </a:lnTo>
                <a:lnTo>
                  <a:pt x="43" y="573"/>
                </a:lnTo>
                <a:lnTo>
                  <a:pt x="44" y="573"/>
                </a:lnTo>
                <a:lnTo>
                  <a:pt x="44" y="573"/>
                </a:lnTo>
                <a:lnTo>
                  <a:pt x="44" y="573"/>
                </a:lnTo>
                <a:lnTo>
                  <a:pt x="44" y="573"/>
                </a:lnTo>
                <a:lnTo>
                  <a:pt x="44" y="573"/>
                </a:lnTo>
                <a:lnTo>
                  <a:pt x="44" y="573"/>
                </a:lnTo>
                <a:lnTo>
                  <a:pt x="44" y="573"/>
                </a:lnTo>
                <a:lnTo>
                  <a:pt x="44" y="573"/>
                </a:lnTo>
                <a:lnTo>
                  <a:pt x="44" y="573"/>
                </a:lnTo>
                <a:lnTo>
                  <a:pt x="44" y="573"/>
                </a:lnTo>
                <a:lnTo>
                  <a:pt x="45" y="573"/>
                </a:lnTo>
                <a:lnTo>
                  <a:pt x="45" y="573"/>
                </a:lnTo>
                <a:lnTo>
                  <a:pt x="45" y="573"/>
                </a:lnTo>
                <a:lnTo>
                  <a:pt x="45" y="573"/>
                </a:lnTo>
                <a:lnTo>
                  <a:pt x="45" y="573"/>
                </a:lnTo>
                <a:lnTo>
                  <a:pt x="45" y="573"/>
                </a:lnTo>
                <a:lnTo>
                  <a:pt x="45" y="573"/>
                </a:lnTo>
                <a:lnTo>
                  <a:pt x="45" y="573"/>
                </a:lnTo>
                <a:lnTo>
                  <a:pt x="45" y="573"/>
                </a:lnTo>
                <a:lnTo>
                  <a:pt x="45" y="573"/>
                </a:lnTo>
                <a:lnTo>
                  <a:pt x="45" y="573"/>
                </a:lnTo>
                <a:lnTo>
                  <a:pt x="45" y="573"/>
                </a:lnTo>
                <a:lnTo>
                  <a:pt x="46" y="573"/>
                </a:lnTo>
                <a:lnTo>
                  <a:pt x="46" y="573"/>
                </a:lnTo>
                <a:lnTo>
                  <a:pt x="46" y="573"/>
                </a:lnTo>
                <a:lnTo>
                  <a:pt x="46" y="573"/>
                </a:lnTo>
                <a:lnTo>
                  <a:pt x="46" y="573"/>
                </a:lnTo>
                <a:lnTo>
                  <a:pt x="46" y="573"/>
                </a:lnTo>
                <a:lnTo>
                  <a:pt x="46" y="573"/>
                </a:lnTo>
                <a:lnTo>
                  <a:pt x="46" y="573"/>
                </a:lnTo>
                <a:lnTo>
                  <a:pt x="46" y="573"/>
                </a:lnTo>
                <a:lnTo>
                  <a:pt x="46" y="573"/>
                </a:lnTo>
                <a:lnTo>
                  <a:pt x="47" y="573"/>
                </a:lnTo>
                <a:lnTo>
                  <a:pt x="47" y="573"/>
                </a:lnTo>
                <a:lnTo>
                  <a:pt x="47" y="573"/>
                </a:lnTo>
                <a:lnTo>
                  <a:pt x="47" y="573"/>
                </a:lnTo>
                <a:lnTo>
                  <a:pt x="47" y="573"/>
                </a:lnTo>
                <a:lnTo>
                  <a:pt x="47" y="573"/>
                </a:lnTo>
                <a:lnTo>
                  <a:pt x="47" y="573"/>
                </a:lnTo>
                <a:lnTo>
                  <a:pt x="47" y="573"/>
                </a:lnTo>
                <a:lnTo>
                  <a:pt x="47" y="573"/>
                </a:lnTo>
                <a:lnTo>
                  <a:pt x="47" y="573"/>
                </a:lnTo>
                <a:lnTo>
                  <a:pt x="47" y="573"/>
                </a:lnTo>
                <a:lnTo>
                  <a:pt x="47" y="573"/>
                </a:lnTo>
                <a:lnTo>
                  <a:pt x="48" y="573"/>
                </a:lnTo>
                <a:lnTo>
                  <a:pt x="48" y="573"/>
                </a:lnTo>
                <a:lnTo>
                  <a:pt x="48" y="573"/>
                </a:lnTo>
                <a:lnTo>
                  <a:pt x="48" y="573"/>
                </a:lnTo>
                <a:lnTo>
                  <a:pt x="48" y="573"/>
                </a:lnTo>
                <a:lnTo>
                  <a:pt x="48" y="573"/>
                </a:lnTo>
                <a:lnTo>
                  <a:pt x="48" y="573"/>
                </a:lnTo>
                <a:lnTo>
                  <a:pt x="48" y="573"/>
                </a:lnTo>
                <a:lnTo>
                  <a:pt x="48" y="573"/>
                </a:lnTo>
                <a:lnTo>
                  <a:pt x="48" y="573"/>
                </a:lnTo>
                <a:lnTo>
                  <a:pt x="49" y="573"/>
                </a:lnTo>
                <a:lnTo>
                  <a:pt x="49" y="573"/>
                </a:lnTo>
                <a:lnTo>
                  <a:pt x="49" y="573"/>
                </a:lnTo>
                <a:lnTo>
                  <a:pt x="49" y="573"/>
                </a:lnTo>
                <a:lnTo>
                  <a:pt x="49" y="573"/>
                </a:lnTo>
                <a:lnTo>
                  <a:pt x="49" y="573"/>
                </a:lnTo>
                <a:lnTo>
                  <a:pt x="49" y="573"/>
                </a:lnTo>
                <a:lnTo>
                  <a:pt x="49" y="573"/>
                </a:lnTo>
                <a:lnTo>
                  <a:pt x="49" y="573"/>
                </a:lnTo>
                <a:lnTo>
                  <a:pt x="49" y="573"/>
                </a:lnTo>
                <a:lnTo>
                  <a:pt x="49" y="573"/>
                </a:lnTo>
                <a:lnTo>
                  <a:pt x="49" y="573"/>
                </a:lnTo>
                <a:lnTo>
                  <a:pt x="50" y="573"/>
                </a:lnTo>
                <a:lnTo>
                  <a:pt x="50" y="573"/>
                </a:lnTo>
                <a:lnTo>
                  <a:pt x="50" y="573"/>
                </a:lnTo>
                <a:lnTo>
                  <a:pt x="50" y="573"/>
                </a:lnTo>
                <a:lnTo>
                  <a:pt x="50" y="573"/>
                </a:lnTo>
                <a:lnTo>
                  <a:pt x="50" y="573"/>
                </a:lnTo>
                <a:lnTo>
                  <a:pt x="50" y="573"/>
                </a:lnTo>
                <a:lnTo>
                  <a:pt x="50" y="573"/>
                </a:lnTo>
                <a:lnTo>
                  <a:pt x="50" y="573"/>
                </a:lnTo>
                <a:lnTo>
                  <a:pt x="50" y="573"/>
                </a:lnTo>
                <a:lnTo>
                  <a:pt x="51" y="573"/>
                </a:lnTo>
                <a:lnTo>
                  <a:pt x="51" y="573"/>
                </a:lnTo>
                <a:lnTo>
                  <a:pt x="51" y="573"/>
                </a:lnTo>
                <a:lnTo>
                  <a:pt x="51" y="573"/>
                </a:lnTo>
                <a:lnTo>
                  <a:pt x="51" y="573"/>
                </a:lnTo>
                <a:lnTo>
                  <a:pt x="51" y="573"/>
                </a:lnTo>
                <a:lnTo>
                  <a:pt x="51" y="573"/>
                </a:lnTo>
                <a:lnTo>
                  <a:pt x="51" y="573"/>
                </a:lnTo>
                <a:lnTo>
                  <a:pt x="51" y="573"/>
                </a:lnTo>
                <a:lnTo>
                  <a:pt x="51" y="573"/>
                </a:lnTo>
                <a:lnTo>
                  <a:pt x="51" y="573"/>
                </a:lnTo>
                <a:lnTo>
                  <a:pt x="52" y="573"/>
                </a:lnTo>
                <a:lnTo>
                  <a:pt x="52" y="573"/>
                </a:lnTo>
                <a:lnTo>
                  <a:pt x="52" y="573"/>
                </a:lnTo>
                <a:lnTo>
                  <a:pt x="52" y="573"/>
                </a:lnTo>
                <a:lnTo>
                  <a:pt x="52" y="573"/>
                </a:lnTo>
                <a:lnTo>
                  <a:pt x="52" y="573"/>
                </a:lnTo>
                <a:lnTo>
                  <a:pt x="52" y="573"/>
                </a:lnTo>
                <a:lnTo>
                  <a:pt x="52" y="573"/>
                </a:lnTo>
                <a:lnTo>
                  <a:pt x="52" y="573"/>
                </a:lnTo>
                <a:lnTo>
                  <a:pt x="52" y="573"/>
                </a:lnTo>
                <a:lnTo>
                  <a:pt x="52" y="573"/>
                </a:lnTo>
                <a:lnTo>
                  <a:pt x="53" y="573"/>
                </a:lnTo>
                <a:lnTo>
                  <a:pt x="53" y="573"/>
                </a:lnTo>
                <a:lnTo>
                  <a:pt x="53" y="573"/>
                </a:lnTo>
                <a:lnTo>
                  <a:pt x="53" y="573"/>
                </a:lnTo>
                <a:lnTo>
                  <a:pt x="53" y="573"/>
                </a:lnTo>
                <a:lnTo>
                  <a:pt x="53" y="573"/>
                </a:lnTo>
                <a:lnTo>
                  <a:pt x="53" y="573"/>
                </a:lnTo>
                <a:lnTo>
                  <a:pt x="53" y="573"/>
                </a:lnTo>
                <a:lnTo>
                  <a:pt x="53" y="573"/>
                </a:lnTo>
                <a:lnTo>
                  <a:pt x="53" y="573"/>
                </a:lnTo>
                <a:lnTo>
                  <a:pt x="53" y="573"/>
                </a:lnTo>
                <a:lnTo>
                  <a:pt x="54" y="573"/>
                </a:lnTo>
                <a:lnTo>
                  <a:pt x="54" y="573"/>
                </a:lnTo>
                <a:lnTo>
                  <a:pt x="54" y="573"/>
                </a:lnTo>
                <a:lnTo>
                  <a:pt x="54" y="573"/>
                </a:lnTo>
                <a:lnTo>
                  <a:pt x="54" y="573"/>
                </a:lnTo>
                <a:lnTo>
                  <a:pt x="54" y="573"/>
                </a:lnTo>
                <a:lnTo>
                  <a:pt x="54" y="573"/>
                </a:lnTo>
                <a:lnTo>
                  <a:pt x="54" y="573"/>
                </a:lnTo>
                <a:lnTo>
                  <a:pt x="54" y="573"/>
                </a:lnTo>
                <a:lnTo>
                  <a:pt x="54" y="573"/>
                </a:lnTo>
                <a:lnTo>
                  <a:pt x="54" y="573"/>
                </a:lnTo>
                <a:lnTo>
                  <a:pt x="55" y="573"/>
                </a:lnTo>
                <a:lnTo>
                  <a:pt x="55" y="573"/>
                </a:lnTo>
                <a:lnTo>
                  <a:pt x="55" y="573"/>
                </a:lnTo>
                <a:lnTo>
                  <a:pt x="55" y="573"/>
                </a:lnTo>
                <a:lnTo>
                  <a:pt x="55" y="573"/>
                </a:lnTo>
                <a:lnTo>
                  <a:pt x="55" y="573"/>
                </a:lnTo>
                <a:lnTo>
                  <a:pt x="55" y="573"/>
                </a:lnTo>
                <a:lnTo>
                  <a:pt x="55" y="573"/>
                </a:lnTo>
                <a:lnTo>
                  <a:pt x="55" y="573"/>
                </a:lnTo>
                <a:lnTo>
                  <a:pt x="55" y="573"/>
                </a:lnTo>
                <a:lnTo>
                  <a:pt x="55" y="573"/>
                </a:lnTo>
                <a:lnTo>
                  <a:pt x="56" y="573"/>
                </a:lnTo>
                <a:lnTo>
                  <a:pt x="56" y="573"/>
                </a:lnTo>
                <a:lnTo>
                  <a:pt x="56" y="573"/>
                </a:lnTo>
                <a:lnTo>
                  <a:pt x="56" y="573"/>
                </a:lnTo>
                <a:lnTo>
                  <a:pt x="56" y="573"/>
                </a:lnTo>
                <a:lnTo>
                  <a:pt x="56" y="573"/>
                </a:lnTo>
                <a:lnTo>
                  <a:pt x="56" y="573"/>
                </a:lnTo>
                <a:lnTo>
                  <a:pt x="56" y="573"/>
                </a:lnTo>
                <a:lnTo>
                  <a:pt x="56" y="573"/>
                </a:lnTo>
                <a:lnTo>
                  <a:pt x="56" y="573"/>
                </a:lnTo>
                <a:lnTo>
                  <a:pt x="56" y="573"/>
                </a:lnTo>
                <a:lnTo>
                  <a:pt x="57" y="573"/>
                </a:lnTo>
                <a:lnTo>
                  <a:pt x="57" y="573"/>
                </a:lnTo>
                <a:lnTo>
                  <a:pt x="57" y="573"/>
                </a:lnTo>
                <a:lnTo>
                  <a:pt x="57" y="573"/>
                </a:lnTo>
                <a:lnTo>
                  <a:pt x="57" y="573"/>
                </a:lnTo>
                <a:lnTo>
                  <a:pt x="57" y="573"/>
                </a:lnTo>
                <a:lnTo>
                  <a:pt x="57" y="573"/>
                </a:lnTo>
                <a:lnTo>
                  <a:pt x="57" y="573"/>
                </a:lnTo>
                <a:lnTo>
                  <a:pt x="57" y="573"/>
                </a:lnTo>
                <a:lnTo>
                  <a:pt x="57" y="573"/>
                </a:lnTo>
                <a:lnTo>
                  <a:pt x="57" y="573"/>
                </a:lnTo>
                <a:lnTo>
                  <a:pt x="58" y="573"/>
                </a:lnTo>
                <a:lnTo>
                  <a:pt x="58" y="573"/>
                </a:lnTo>
                <a:lnTo>
                  <a:pt x="58" y="573"/>
                </a:lnTo>
                <a:lnTo>
                  <a:pt x="58" y="573"/>
                </a:lnTo>
                <a:lnTo>
                  <a:pt x="58" y="573"/>
                </a:lnTo>
                <a:lnTo>
                  <a:pt x="58" y="573"/>
                </a:lnTo>
                <a:lnTo>
                  <a:pt x="58" y="573"/>
                </a:lnTo>
                <a:lnTo>
                  <a:pt x="58" y="573"/>
                </a:lnTo>
                <a:lnTo>
                  <a:pt x="58" y="573"/>
                </a:lnTo>
                <a:lnTo>
                  <a:pt x="58" y="572"/>
                </a:lnTo>
                <a:lnTo>
                  <a:pt x="58" y="572"/>
                </a:lnTo>
                <a:lnTo>
                  <a:pt x="58" y="572"/>
                </a:lnTo>
                <a:lnTo>
                  <a:pt x="59" y="572"/>
                </a:lnTo>
                <a:lnTo>
                  <a:pt x="59" y="572"/>
                </a:lnTo>
                <a:lnTo>
                  <a:pt x="59" y="572"/>
                </a:lnTo>
                <a:lnTo>
                  <a:pt x="59" y="572"/>
                </a:lnTo>
                <a:lnTo>
                  <a:pt x="59" y="572"/>
                </a:lnTo>
                <a:lnTo>
                  <a:pt x="59" y="572"/>
                </a:lnTo>
                <a:lnTo>
                  <a:pt x="59" y="572"/>
                </a:lnTo>
                <a:lnTo>
                  <a:pt x="59" y="572"/>
                </a:lnTo>
                <a:lnTo>
                  <a:pt x="59" y="572"/>
                </a:lnTo>
                <a:lnTo>
                  <a:pt x="59" y="572"/>
                </a:lnTo>
                <a:lnTo>
                  <a:pt x="60" y="572"/>
                </a:lnTo>
                <a:lnTo>
                  <a:pt x="60" y="572"/>
                </a:lnTo>
                <a:lnTo>
                  <a:pt x="60" y="572"/>
                </a:lnTo>
                <a:lnTo>
                  <a:pt x="60" y="572"/>
                </a:lnTo>
                <a:lnTo>
                  <a:pt x="60" y="572"/>
                </a:lnTo>
                <a:lnTo>
                  <a:pt x="60" y="572"/>
                </a:lnTo>
                <a:lnTo>
                  <a:pt x="60" y="572"/>
                </a:lnTo>
                <a:lnTo>
                  <a:pt x="60" y="572"/>
                </a:lnTo>
                <a:lnTo>
                  <a:pt x="60" y="572"/>
                </a:lnTo>
                <a:lnTo>
                  <a:pt x="60" y="572"/>
                </a:lnTo>
                <a:lnTo>
                  <a:pt x="60" y="572"/>
                </a:lnTo>
                <a:lnTo>
                  <a:pt x="60" y="572"/>
                </a:lnTo>
                <a:lnTo>
                  <a:pt x="61" y="572"/>
                </a:lnTo>
                <a:lnTo>
                  <a:pt x="61" y="572"/>
                </a:lnTo>
                <a:lnTo>
                  <a:pt x="61" y="572"/>
                </a:lnTo>
                <a:lnTo>
                  <a:pt x="61" y="572"/>
                </a:lnTo>
                <a:lnTo>
                  <a:pt x="61" y="572"/>
                </a:lnTo>
                <a:lnTo>
                  <a:pt x="61" y="572"/>
                </a:lnTo>
                <a:lnTo>
                  <a:pt x="61" y="572"/>
                </a:lnTo>
                <a:lnTo>
                  <a:pt x="61" y="572"/>
                </a:lnTo>
                <a:lnTo>
                  <a:pt x="61" y="572"/>
                </a:lnTo>
                <a:lnTo>
                  <a:pt x="61" y="572"/>
                </a:lnTo>
                <a:lnTo>
                  <a:pt x="62" y="572"/>
                </a:lnTo>
                <a:lnTo>
                  <a:pt x="62" y="572"/>
                </a:lnTo>
                <a:lnTo>
                  <a:pt x="62" y="572"/>
                </a:lnTo>
                <a:lnTo>
                  <a:pt x="62" y="572"/>
                </a:lnTo>
                <a:lnTo>
                  <a:pt x="62" y="572"/>
                </a:lnTo>
                <a:lnTo>
                  <a:pt x="62" y="572"/>
                </a:lnTo>
                <a:lnTo>
                  <a:pt x="62" y="572"/>
                </a:lnTo>
                <a:lnTo>
                  <a:pt x="62" y="572"/>
                </a:lnTo>
                <a:lnTo>
                  <a:pt x="62" y="572"/>
                </a:lnTo>
                <a:lnTo>
                  <a:pt x="62" y="572"/>
                </a:lnTo>
                <a:lnTo>
                  <a:pt x="62" y="572"/>
                </a:lnTo>
                <a:lnTo>
                  <a:pt x="63" y="572"/>
                </a:lnTo>
                <a:lnTo>
                  <a:pt x="63" y="572"/>
                </a:lnTo>
                <a:lnTo>
                  <a:pt x="63" y="572"/>
                </a:lnTo>
                <a:lnTo>
                  <a:pt x="63" y="572"/>
                </a:lnTo>
                <a:lnTo>
                  <a:pt x="63" y="572"/>
                </a:lnTo>
                <a:lnTo>
                  <a:pt x="63" y="572"/>
                </a:lnTo>
                <a:lnTo>
                  <a:pt x="63" y="572"/>
                </a:lnTo>
                <a:lnTo>
                  <a:pt x="63" y="572"/>
                </a:lnTo>
                <a:lnTo>
                  <a:pt x="63" y="572"/>
                </a:lnTo>
                <a:lnTo>
                  <a:pt x="63" y="572"/>
                </a:lnTo>
                <a:lnTo>
                  <a:pt x="63" y="572"/>
                </a:lnTo>
                <a:lnTo>
                  <a:pt x="64" y="572"/>
                </a:lnTo>
                <a:lnTo>
                  <a:pt x="64" y="572"/>
                </a:lnTo>
                <a:lnTo>
                  <a:pt x="64" y="572"/>
                </a:lnTo>
                <a:lnTo>
                  <a:pt x="64" y="572"/>
                </a:lnTo>
                <a:lnTo>
                  <a:pt x="64" y="572"/>
                </a:lnTo>
                <a:lnTo>
                  <a:pt x="64" y="572"/>
                </a:lnTo>
                <a:lnTo>
                  <a:pt x="64" y="572"/>
                </a:lnTo>
                <a:lnTo>
                  <a:pt x="64" y="572"/>
                </a:lnTo>
                <a:lnTo>
                  <a:pt x="64" y="572"/>
                </a:lnTo>
                <a:lnTo>
                  <a:pt x="64" y="572"/>
                </a:lnTo>
                <a:lnTo>
                  <a:pt x="64" y="572"/>
                </a:lnTo>
                <a:lnTo>
                  <a:pt x="65" y="572"/>
                </a:lnTo>
                <a:lnTo>
                  <a:pt x="65" y="572"/>
                </a:lnTo>
                <a:lnTo>
                  <a:pt x="65" y="572"/>
                </a:lnTo>
                <a:lnTo>
                  <a:pt x="65" y="572"/>
                </a:lnTo>
                <a:lnTo>
                  <a:pt x="65" y="572"/>
                </a:lnTo>
                <a:lnTo>
                  <a:pt x="65" y="572"/>
                </a:lnTo>
                <a:lnTo>
                  <a:pt x="65" y="572"/>
                </a:lnTo>
                <a:lnTo>
                  <a:pt x="65" y="572"/>
                </a:lnTo>
                <a:lnTo>
                  <a:pt x="65" y="572"/>
                </a:lnTo>
                <a:lnTo>
                  <a:pt x="65" y="572"/>
                </a:lnTo>
                <a:lnTo>
                  <a:pt x="65" y="572"/>
                </a:lnTo>
                <a:lnTo>
                  <a:pt x="66" y="572"/>
                </a:lnTo>
                <a:lnTo>
                  <a:pt x="66" y="572"/>
                </a:lnTo>
                <a:lnTo>
                  <a:pt x="66" y="572"/>
                </a:lnTo>
                <a:lnTo>
                  <a:pt x="66" y="572"/>
                </a:lnTo>
                <a:lnTo>
                  <a:pt x="66" y="572"/>
                </a:lnTo>
                <a:lnTo>
                  <a:pt x="66" y="572"/>
                </a:lnTo>
                <a:lnTo>
                  <a:pt x="66" y="572"/>
                </a:lnTo>
                <a:lnTo>
                  <a:pt x="66" y="572"/>
                </a:lnTo>
                <a:lnTo>
                  <a:pt x="66" y="572"/>
                </a:lnTo>
                <a:lnTo>
                  <a:pt x="66" y="572"/>
                </a:lnTo>
                <a:lnTo>
                  <a:pt x="66" y="572"/>
                </a:lnTo>
                <a:lnTo>
                  <a:pt x="67" y="572"/>
                </a:lnTo>
                <a:lnTo>
                  <a:pt x="67" y="572"/>
                </a:lnTo>
                <a:lnTo>
                  <a:pt x="67" y="572"/>
                </a:lnTo>
                <a:lnTo>
                  <a:pt x="67" y="572"/>
                </a:lnTo>
                <a:lnTo>
                  <a:pt x="67" y="572"/>
                </a:lnTo>
                <a:lnTo>
                  <a:pt x="67" y="572"/>
                </a:lnTo>
                <a:lnTo>
                  <a:pt x="67" y="572"/>
                </a:lnTo>
                <a:lnTo>
                  <a:pt x="67" y="572"/>
                </a:lnTo>
                <a:lnTo>
                  <a:pt x="67" y="572"/>
                </a:lnTo>
                <a:lnTo>
                  <a:pt x="67" y="572"/>
                </a:lnTo>
                <a:lnTo>
                  <a:pt x="67" y="572"/>
                </a:lnTo>
                <a:lnTo>
                  <a:pt x="68" y="572"/>
                </a:lnTo>
                <a:lnTo>
                  <a:pt x="68" y="572"/>
                </a:lnTo>
                <a:lnTo>
                  <a:pt x="68" y="572"/>
                </a:lnTo>
                <a:lnTo>
                  <a:pt x="68" y="572"/>
                </a:lnTo>
                <a:lnTo>
                  <a:pt x="68" y="572"/>
                </a:lnTo>
                <a:lnTo>
                  <a:pt x="68" y="572"/>
                </a:lnTo>
                <a:lnTo>
                  <a:pt x="68" y="572"/>
                </a:lnTo>
                <a:lnTo>
                  <a:pt x="68" y="572"/>
                </a:lnTo>
                <a:lnTo>
                  <a:pt x="68" y="572"/>
                </a:lnTo>
                <a:lnTo>
                  <a:pt x="68" y="572"/>
                </a:lnTo>
                <a:lnTo>
                  <a:pt x="68" y="572"/>
                </a:lnTo>
                <a:lnTo>
                  <a:pt x="69" y="572"/>
                </a:lnTo>
                <a:lnTo>
                  <a:pt x="69" y="572"/>
                </a:lnTo>
                <a:lnTo>
                  <a:pt x="69" y="572"/>
                </a:lnTo>
                <a:lnTo>
                  <a:pt x="69" y="572"/>
                </a:lnTo>
                <a:lnTo>
                  <a:pt x="69" y="572"/>
                </a:lnTo>
                <a:lnTo>
                  <a:pt x="69" y="571"/>
                </a:lnTo>
                <a:lnTo>
                  <a:pt x="69" y="571"/>
                </a:lnTo>
                <a:lnTo>
                  <a:pt x="69" y="571"/>
                </a:lnTo>
                <a:lnTo>
                  <a:pt x="69" y="571"/>
                </a:lnTo>
                <a:lnTo>
                  <a:pt x="69" y="571"/>
                </a:lnTo>
                <a:lnTo>
                  <a:pt x="70" y="571"/>
                </a:lnTo>
                <a:lnTo>
                  <a:pt x="70" y="571"/>
                </a:lnTo>
                <a:lnTo>
                  <a:pt x="70" y="571"/>
                </a:lnTo>
                <a:lnTo>
                  <a:pt x="70" y="571"/>
                </a:lnTo>
                <a:lnTo>
                  <a:pt x="70" y="571"/>
                </a:lnTo>
                <a:lnTo>
                  <a:pt x="70" y="571"/>
                </a:lnTo>
                <a:lnTo>
                  <a:pt x="70" y="571"/>
                </a:lnTo>
                <a:lnTo>
                  <a:pt x="70" y="571"/>
                </a:lnTo>
                <a:lnTo>
                  <a:pt x="70" y="571"/>
                </a:lnTo>
                <a:lnTo>
                  <a:pt x="70" y="571"/>
                </a:lnTo>
                <a:lnTo>
                  <a:pt x="70" y="571"/>
                </a:lnTo>
                <a:lnTo>
                  <a:pt x="70" y="571"/>
                </a:lnTo>
                <a:lnTo>
                  <a:pt x="71" y="571"/>
                </a:lnTo>
                <a:lnTo>
                  <a:pt x="71" y="571"/>
                </a:lnTo>
                <a:lnTo>
                  <a:pt x="71" y="571"/>
                </a:lnTo>
                <a:lnTo>
                  <a:pt x="71" y="571"/>
                </a:lnTo>
                <a:lnTo>
                  <a:pt x="71" y="571"/>
                </a:lnTo>
                <a:lnTo>
                  <a:pt x="71" y="571"/>
                </a:lnTo>
                <a:lnTo>
                  <a:pt x="71" y="571"/>
                </a:lnTo>
                <a:lnTo>
                  <a:pt x="71" y="571"/>
                </a:lnTo>
                <a:lnTo>
                  <a:pt x="71" y="571"/>
                </a:lnTo>
                <a:lnTo>
                  <a:pt x="71" y="571"/>
                </a:lnTo>
                <a:lnTo>
                  <a:pt x="71" y="571"/>
                </a:lnTo>
                <a:lnTo>
                  <a:pt x="72" y="571"/>
                </a:lnTo>
                <a:lnTo>
                  <a:pt x="72" y="571"/>
                </a:lnTo>
                <a:lnTo>
                  <a:pt x="72" y="571"/>
                </a:lnTo>
                <a:lnTo>
                  <a:pt x="72" y="571"/>
                </a:lnTo>
                <a:lnTo>
                  <a:pt x="72" y="571"/>
                </a:lnTo>
                <a:lnTo>
                  <a:pt x="72" y="571"/>
                </a:lnTo>
                <a:lnTo>
                  <a:pt x="72" y="571"/>
                </a:lnTo>
                <a:lnTo>
                  <a:pt x="72" y="571"/>
                </a:lnTo>
                <a:lnTo>
                  <a:pt x="72" y="571"/>
                </a:lnTo>
                <a:lnTo>
                  <a:pt x="72" y="571"/>
                </a:lnTo>
                <a:lnTo>
                  <a:pt x="72" y="571"/>
                </a:lnTo>
                <a:lnTo>
                  <a:pt x="73" y="571"/>
                </a:lnTo>
                <a:lnTo>
                  <a:pt x="73" y="571"/>
                </a:lnTo>
                <a:lnTo>
                  <a:pt x="73" y="571"/>
                </a:lnTo>
                <a:lnTo>
                  <a:pt x="73" y="571"/>
                </a:lnTo>
                <a:lnTo>
                  <a:pt x="73" y="571"/>
                </a:lnTo>
                <a:lnTo>
                  <a:pt x="73" y="571"/>
                </a:lnTo>
                <a:lnTo>
                  <a:pt x="73" y="571"/>
                </a:lnTo>
                <a:lnTo>
                  <a:pt x="73" y="571"/>
                </a:lnTo>
                <a:lnTo>
                  <a:pt x="73" y="571"/>
                </a:lnTo>
                <a:lnTo>
                  <a:pt x="73" y="571"/>
                </a:lnTo>
                <a:lnTo>
                  <a:pt x="73" y="571"/>
                </a:lnTo>
                <a:lnTo>
                  <a:pt x="74" y="571"/>
                </a:lnTo>
                <a:lnTo>
                  <a:pt x="74" y="571"/>
                </a:lnTo>
                <a:lnTo>
                  <a:pt x="74" y="571"/>
                </a:lnTo>
                <a:lnTo>
                  <a:pt x="74" y="571"/>
                </a:lnTo>
                <a:lnTo>
                  <a:pt x="74" y="571"/>
                </a:lnTo>
                <a:lnTo>
                  <a:pt x="74" y="571"/>
                </a:lnTo>
                <a:lnTo>
                  <a:pt x="74" y="571"/>
                </a:lnTo>
                <a:lnTo>
                  <a:pt x="74" y="571"/>
                </a:lnTo>
                <a:lnTo>
                  <a:pt x="74" y="571"/>
                </a:lnTo>
                <a:lnTo>
                  <a:pt x="74" y="571"/>
                </a:lnTo>
                <a:lnTo>
                  <a:pt x="74" y="571"/>
                </a:lnTo>
                <a:lnTo>
                  <a:pt x="75" y="571"/>
                </a:lnTo>
                <a:lnTo>
                  <a:pt x="75" y="571"/>
                </a:lnTo>
                <a:lnTo>
                  <a:pt x="75" y="571"/>
                </a:lnTo>
                <a:lnTo>
                  <a:pt x="75" y="571"/>
                </a:lnTo>
                <a:lnTo>
                  <a:pt x="75" y="571"/>
                </a:lnTo>
                <a:lnTo>
                  <a:pt x="75" y="571"/>
                </a:lnTo>
                <a:lnTo>
                  <a:pt x="75" y="571"/>
                </a:lnTo>
                <a:lnTo>
                  <a:pt x="75" y="571"/>
                </a:lnTo>
                <a:lnTo>
                  <a:pt x="75" y="571"/>
                </a:lnTo>
                <a:lnTo>
                  <a:pt x="75" y="571"/>
                </a:lnTo>
                <a:lnTo>
                  <a:pt x="75" y="571"/>
                </a:lnTo>
                <a:lnTo>
                  <a:pt x="76" y="571"/>
                </a:lnTo>
                <a:lnTo>
                  <a:pt x="76" y="571"/>
                </a:lnTo>
                <a:lnTo>
                  <a:pt x="76" y="571"/>
                </a:lnTo>
                <a:lnTo>
                  <a:pt x="76" y="571"/>
                </a:lnTo>
                <a:lnTo>
                  <a:pt x="76" y="571"/>
                </a:lnTo>
                <a:lnTo>
                  <a:pt x="76" y="571"/>
                </a:lnTo>
                <a:lnTo>
                  <a:pt x="76" y="571"/>
                </a:lnTo>
                <a:lnTo>
                  <a:pt x="76" y="571"/>
                </a:lnTo>
                <a:lnTo>
                  <a:pt x="76" y="571"/>
                </a:lnTo>
                <a:lnTo>
                  <a:pt x="76" y="571"/>
                </a:lnTo>
                <a:lnTo>
                  <a:pt x="76" y="571"/>
                </a:lnTo>
                <a:lnTo>
                  <a:pt x="77" y="571"/>
                </a:lnTo>
                <a:lnTo>
                  <a:pt x="77" y="571"/>
                </a:lnTo>
                <a:lnTo>
                  <a:pt x="77" y="571"/>
                </a:lnTo>
                <a:lnTo>
                  <a:pt x="77" y="571"/>
                </a:lnTo>
                <a:lnTo>
                  <a:pt x="77" y="571"/>
                </a:lnTo>
                <a:lnTo>
                  <a:pt x="77" y="571"/>
                </a:lnTo>
                <a:lnTo>
                  <a:pt x="77" y="571"/>
                </a:lnTo>
                <a:lnTo>
                  <a:pt x="77" y="571"/>
                </a:lnTo>
                <a:lnTo>
                  <a:pt x="77" y="571"/>
                </a:lnTo>
                <a:lnTo>
                  <a:pt x="77" y="571"/>
                </a:lnTo>
                <a:lnTo>
                  <a:pt x="77" y="571"/>
                </a:lnTo>
                <a:lnTo>
                  <a:pt x="78" y="571"/>
                </a:lnTo>
                <a:lnTo>
                  <a:pt x="78" y="570"/>
                </a:lnTo>
                <a:lnTo>
                  <a:pt x="78" y="570"/>
                </a:lnTo>
                <a:lnTo>
                  <a:pt x="78" y="570"/>
                </a:lnTo>
                <a:lnTo>
                  <a:pt x="78" y="570"/>
                </a:lnTo>
                <a:lnTo>
                  <a:pt x="78" y="570"/>
                </a:lnTo>
                <a:lnTo>
                  <a:pt x="78" y="570"/>
                </a:lnTo>
                <a:lnTo>
                  <a:pt x="78" y="570"/>
                </a:lnTo>
                <a:lnTo>
                  <a:pt x="78" y="570"/>
                </a:lnTo>
                <a:lnTo>
                  <a:pt x="78" y="570"/>
                </a:lnTo>
                <a:lnTo>
                  <a:pt x="78" y="570"/>
                </a:lnTo>
                <a:lnTo>
                  <a:pt x="79" y="570"/>
                </a:lnTo>
                <a:lnTo>
                  <a:pt x="79" y="570"/>
                </a:lnTo>
                <a:lnTo>
                  <a:pt x="79" y="570"/>
                </a:lnTo>
                <a:lnTo>
                  <a:pt x="79" y="570"/>
                </a:lnTo>
                <a:lnTo>
                  <a:pt x="79" y="570"/>
                </a:lnTo>
                <a:lnTo>
                  <a:pt x="79" y="570"/>
                </a:lnTo>
                <a:lnTo>
                  <a:pt x="79" y="570"/>
                </a:lnTo>
                <a:lnTo>
                  <a:pt x="79" y="570"/>
                </a:lnTo>
                <a:lnTo>
                  <a:pt x="79" y="570"/>
                </a:lnTo>
                <a:lnTo>
                  <a:pt x="79" y="570"/>
                </a:lnTo>
                <a:lnTo>
                  <a:pt x="79" y="570"/>
                </a:lnTo>
                <a:lnTo>
                  <a:pt x="80" y="570"/>
                </a:lnTo>
                <a:lnTo>
                  <a:pt x="80" y="570"/>
                </a:lnTo>
                <a:lnTo>
                  <a:pt x="80" y="570"/>
                </a:lnTo>
                <a:lnTo>
                  <a:pt x="80" y="570"/>
                </a:lnTo>
                <a:lnTo>
                  <a:pt x="80" y="570"/>
                </a:lnTo>
                <a:lnTo>
                  <a:pt x="80" y="570"/>
                </a:lnTo>
                <a:lnTo>
                  <a:pt x="80" y="570"/>
                </a:lnTo>
                <a:lnTo>
                  <a:pt x="80" y="570"/>
                </a:lnTo>
                <a:lnTo>
                  <a:pt x="80" y="570"/>
                </a:lnTo>
                <a:lnTo>
                  <a:pt x="80"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2" y="570"/>
                </a:lnTo>
                <a:lnTo>
                  <a:pt x="82" y="570"/>
                </a:lnTo>
                <a:lnTo>
                  <a:pt x="82" y="570"/>
                </a:lnTo>
                <a:lnTo>
                  <a:pt x="82" y="570"/>
                </a:lnTo>
                <a:lnTo>
                  <a:pt x="82" y="570"/>
                </a:lnTo>
                <a:lnTo>
                  <a:pt x="82" y="570"/>
                </a:lnTo>
                <a:lnTo>
                  <a:pt x="82" y="570"/>
                </a:lnTo>
                <a:lnTo>
                  <a:pt x="82" y="570"/>
                </a:lnTo>
                <a:lnTo>
                  <a:pt x="82" y="570"/>
                </a:lnTo>
                <a:lnTo>
                  <a:pt x="82" y="570"/>
                </a:lnTo>
                <a:lnTo>
                  <a:pt x="83" y="570"/>
                </a:lnTo>
                <a:lnTo>
                  <a:pt x="83" y="570"/>
                </a:lnTo>
                <a:lnTo>
                  <a:pt x="83" y="570"/>
                </a:lnTo>
                <a:lnTo>
                  <a:pt x="83" y="570"/>
                </a:lnTo>
                <a:lnTo>
                  <a:pt x="83" y="570"/>
                </a:lnTo>
                <a:lnTo>
                  <a:pt x="83" y="570"/>
                </a:lnTo>
                <a:lnTo>
                  <a:pt x="83" y="570"/>
                </a:lnTo>
                <a:lnTo>
                  <a:pt x="83" y="570"/>
                </a:lnTo>
                <a:lnTo>
                  <a:pt x="83" y="570"/>
                </a:lnTo>
                <a:lnTo>
                  <a:pt x="83" y="570"/>
                </a:lnTo>
                <a:lnTo>
                  <a:pt x="83" y="570"/>
                </a:lnTo>
                <a:lnTo>
                  <a:pt x="83" y="570"/>
                </a:lnTo>
                <a:lnTo>
                  <a:pt x="84" y="570"/>
                </a:lnTo>
                <a:lnTo>
                  <a:pt x="84" y="570"/>
                </a:lnTo>
                <a:lnTo>
                  <a:pt x="84" y="570"/>
                </a:lnTo>
                <a:lnTo>
                  <a:pt x="84" y="570"/>
                </a:lnTo>
                <a:lnTo>
                  <a:pt x="84" y="569"/>
                </a:lnTo>
                <a:lnTo>
                  <a:pt x="84" y="569"/>
                </a:lnTo>
                <a:lnTo>
                  <a:pt x="84" y="569"/>
                </a:lnTo>
                <a:lnTo>
                  <a:pt x="84" y="569"/>
                </a:lnTo>
                <a:lnTo>
                  <a:pt x="84" y="569"/>
                </a:lnTo>
                <a:lnTo>
                  <a:pt x="84" y="569"/>
                </a:lnTo>
                <a:lnTo>
                  <a:pt x="85" y="569"/>
                </a:lnTo>
                <a:lnTo>
                  <a:pt x="85" y="569"/>
                </a:lnTo>
                <a:lnTo>
                  <a:pt x="85" y="569"/>
                </a:lnTo>
                <a:lnTo>
                  <a:pt x="85" y="569"/>
                </a:lnTo>
                <a:lnTo>
                  <a:pt x="85" y="569"/>
                </a:lnTo>
                <a:lnTo>
                  <a:pt x="85" y="569"/>
                </a:lnTo>
                <a:lnTo>
                  <a:pt x="85" y="569"/>
                </a:lnTo>
                <a:lnTo>
                  <a:pt x="85" y="569"/>
                </a:lnTo>
                <a:lnTo>
                  <a:pt x="85" y="569"/>
                </a:lnTo>
                <a:lnTo>
                  <a:pt x="85" y="569"/>
                </a:lnTo>
                <a:lnTo>
                  <a:pt x="85" y="569"/>
                </a:lnTo>
                <a:lnTo>
                  <a:pt x="85" y="569"/>
                </a:lnTo>
                <a:lnTo>
                  <a:pt x="86" y="569"/>
                </a:lnTo>
                <a:lnTo>
                  <a:pt x="86" y="569"/>
                </a:lnTo>
                <a:lnTo>
                  <a:pt x="86" y="569"/>
                </a:lnTo>
                <a:lnTo>
                  <a:pt x="86" y="569"/>
                </a:lnTo>
                <a:lnTo>
                  <a:pt x="86" y="569"/>
                </a:lnTo>
                <a:lnTo>
                  <a:pt x="86" y="569"/>
                </a:lnTo>
                <a:lnTo>
                  <a:pt x="86" y="569"/>
                </a:lnTo>
                <a:lnTo>
                  <a:pt x="86" y="569"/>
                </a:lnTo>
                <a:lnTo>
                  <a:pt x="86" y="569"/>
                </a:lnTo>
                <a:lnTo>
                  <a:pt x="86" y="569"/>
                </a:lnTo>
                <a:lnTo>
                  <a:pt x="86" y="569"/>
                </a:lnTo>
                <a:lnTo>
                  <a:pt x="87" y="569"/>
                </a:lnTo>
                <a:lnTo>
                  <a:pt x="87" y="569"/>
                </a:lnTo>
                <a:lnTo>
                  <a:pt x="87" y="569"/>
                </a:lnTo>
                <a:lnTo>
                  <a:pt x="87" y="569"/>
                </a:lnTo>
                <a:lnTo>
                  <a:pt x="87" y="569"/>
                </a:lnTo>
                <a:lnTo>
                  <a:pt x="87" y="569"/>
                </a:lnTo>
                <a:lnTo>
                  <a:pt x="87" y="569"/>
                </a:lnTo>
                <a:lnTo>
                  <a:pt x="87" y="569"/>
                </a:lnTo>
                <a:lnTo>
                  <a:pt x="87" y="569"/>
                </a:lnTo>
                <a:lnTo>
                  <a:pt x="87" y="569"/>
                </a:lnTo>
                <a:lnTo>
                  <a:pt x="87" y="569"/>
                </a:lnTo>
                <a:lnTo>
                  <a:pt x="88" y="569"/>
                </a:lnTo>
                <a:lnTo>
                  <a:pt x="88" y="569"/>
                </a:lnTo>
                <a:lnTo>
                  <a:pt x="88" y="569"/>
                </a:lnTo>
                <a:lnTo>
                  <a:pt x="88" y="569"/>
                </a:lnTo>
                <a:lnTo>
                  <a:pt x="88" y="569"/>
                </a:lnTo>
                <a:lnTo>
                  <a:pt x="88" y="569"/>
                </a:lnTo>
                <a:lnTo>
                  <a:pt x="88" y="569"/>
                </a:lnTo>
                <a:lnTo>
                  <a:pt x="88" y="569"/>
                </a:lnTo>
                <a:lnTo>
                  <a:pt x="88" y="569"/>
                </a:lnTo>
                <a:lnTo>
                  <a:pt x="88" y="569"/>
                </a:lnTo>
                <a:lnTo>
                  <a:pt x="88" y="569"/>
                </a:lnTo>
                <a:lnTo>
                  <a:pt x="89" y="569"/>
                </a:lnTo>
                <a:lnTo>
                  <a:pt x="89" y="569"/>
                </a:lnTo>
                <a:lnTo>
                  <a:pt x="89" y="569"/>
                </a:lnTo>
                <a:lnTo>
                  <a:pt x="89" y="569"/>
                </a:lnTo>
                <a:lnTo>
                  <a:pt x="89" y="569"/>
                </a:lnTo>
                <a:lnTo>
                  <a:pt x="89" y="569"/>
                </a:lnTo>
                <a:lnTo>
                  <a:pt x="89" y="569"/>
                </a:lnTo>
                <a:lnTo>
                  <a:pt x="89" y="569"/>
                </a:lnTo>
                <a:lnTo>
                  <a:pt x="89" y="569"/>
                </a:lnTo>
                <a:lnTo>
                  <a:pt x="89" y="569"/>
                </a:lnTo>
                <a:lnTo>
                  <a:pt x="90" y="569"/>
                </a:lnTo>
                <a:lnTo>
                  <a:pt x="90" y="569"/>
                </a:lnTo>
                <a:lnTo>
                  <a:pt x="90" y="568"/>
                </a:lnTo>
                <a:lnTo>
                  <a:pt x="90" y="568"/>
                </a:lnTo>
                <a:lnTo>
                  <a:pt x="90" y="568"/>
                </a:lnTo>
                <a:lnTo>
                  <a:pt x="90" y="568"/>
                </a:lnTo>
                <a:lnTo>
                  <a:pt x="90" y="568"/>
                </a:lnTo>
                <a:lnTo>
                  <a:pt x="90" y="568"/>
                </a:lnTo>
                <a:lnTo>
                  <a:pt x="90" y="568"/>
                </a:lnTo>
                <a:lnTo>
                  <a:pt x="90" y="568"/>
                </a:lnTo>
                <a:lnTo>
                  <a:pt x="90" y="568"/>
                </a:lnTo>
                <a:lnTo>
                  <a:pt x="90" y="568"/>
                </a:lnTo>
                <a:lnTo>
                  <a:pt x="91" y="568"/>
                </a:lnTo>
                <a:lnTo>
                  <a:pt x="91" y="568"/>
                </a:lnTo>
                <a:lnTo>
                  <a:pt x="91" y="568"/>
                </a:lnTo>
                <a:lnTo>
                  <a:pt x="91" y="568"/>
                </a:lnTo>
                <a:lnTo>
                  <a:pt x="91" y="568"/>
                </a:lnTo>
                <a:lnTo>
                  <a:pt x="91" y="568"/>
                </a:lnTo>
                <a:lnTo>
                  <a:pt x="91" y="568"/>
                </a:lnTo>
                <a:lnTo>
                  <a:pt x="91" y="568"/>
                </a:lnTo>
                <a:lnTo>
                  <a:pt x="91" y="568"/>
                </a:lnTo>
                <a:lnTo>
                  <a:pt x="91" y="568"/>
                </a:lnTo>
                <a:lnTo>
                  <a:pt x="92" y="568"/>
                </a:lnTo>
                <a:lnTo>
                  <a:pt x="92" y="568"/>
                </a:lnTo>
                <a:lnTo>
                  <a:pt x="92" y="568"/>
                </a:lnTo>
                <a:lnTo>
                  <a:pt x="92" y="568"/>
                </a:lnTo>
                <a:lnTo>
                  <a:pt x="92" y="568"/>
                </a:lnTo>
                <a:lnTo>
                  <a:pt x="92" y="568"/>
                </a:lnTo>
                <a:lnTo>
                  <a:pt x="92" y="568"/>
                </a:lnTo>
                <a:lnTo>
                  <a:pt x="92" y="568"/>
                </a:lnTo>
                <a:lnTo>
                  <a:pt x="92" y="568"/>
                </a:lnTo>
                <a:lnTo>
                  <a:pt x="92" y="568"/>
                </a:lnTo>
                <a:lnTo>
                  <a:pt x="92" y="568"/>
                </a:lnTo>
                <a:lnTo>
                  <a:pt x="92" y="568"/>
                </a:lnTo>
                <a:lnTo>
                  <a:pt x="93" y="568"/>
                </a:lnTo>
                <a:lnTo>
                  <a:pt x="93" y="568"/>
                </a:lnTo>
                <a:lnTo>
                  <a:pt x="93" y="568"/>
                </a:lnTo>
                <a:lnTo>
                  <a:pt x="93" y="568"/>
                </a:lnTo>
                <a:lnTo>
                  <a:pt x="93" y="568"/>
                </a:lnTo>
                <a:lnTo>
                  <a:pt x="93" y="568"/>
                </a:lnTo>
                <a:lnTo>
                  <a:pt x="93" y="568"/>
                </a:lnTo>
                <a:lnTo>
                  <a:pt x="93" y="568"/>
                </a:lnTo>
                <a:lnTo>
                  <a:pt x="93" y="568"/>
                </a:lnTo>
                <a:lnTo>
                  <a:pt x="93" y="568"/>
                </a:lnTo>
                <a:lnTo>
                  <a:pt x="94" y="568"/>
                </a:lnTo>
                <a:lnTo>
                  <a:pt x="94" y="568"/>
                </a:lnTo>
                <a:lnTo>
                  <a:pt x="94" y="568"/>
                </a:lnTo>
                <a:lnTo>
                  <a:pt x="94" y="568"/>
                </a:lnTo>
                <a:lnTo>
                  <a:pt x="94" y="568"/>
                </a:lnTo>
                <a:lnTo>
                  <a:pt x="94" y="568"/>
                </a:lnTo>
                <a:lnTo>
                  <a:pt x="94" y="568"/>
                </a:lnTo>
                <a:lnTo>
                  <a:pt x="94" y="567"/>
                </a:lnTo>
                <a:lnTo>
                  <a:pt x="94" y="567"/>
                </a:lnTo>
                <a:lnTo>
                  <a:pt x="94" y="567"/>
                </a:lnTo>
                <a:lnTo>
                  <a:pt x="94" y="567"/>
                </a:lnTo>
                <a:lnTo>
                  <a:pt x="94" y="567"/>
                </a:lnTo>
                <a:lnTo>
                  <a:pt x="95" y="567"/>
                </a:lnTo>
                <a:lnTo>
                  <a:pt x="95" y="567"/>
                </a:lnTo>
                <a:lnTo>
                  <a:pt x="95" y="567"/>
                </a:lnTo>
                <a:lnTo>
                  <a:pt x="95" y="567"/>
                </a:lnTo>
                <a:lnTo>
                  <a:pt x="95" y="567"/>
                </a:lnTo>
                <a:lnTo>
                  <a:pt x="95" y="567"/>
                </a:lnTo>
                <a:lnTo>
                  <a:pt x="95" y="567"/>
                </a:lnTo>
                <a:lnTo>
                  <a:pt x="95" y="567"/>
                </a:lnTo>
                <a:lnTo>
                  <a:pt x="95" y="567"/>
                </a:lnTo>
                <a:lnTo>
                  <a:pt x="95" y="567"/>
                </a:lnTo>
                <a:lnTo>
                  <a:pt x="96" y="567"/>
                </a:lnTo>
                <a:lnTo>
                  <a:pt x="96" y="567"/>
                </a:lnTo>
                <a:lnTo>
                  <a:pt x="96" y="567"/>
                </a:lnTo>
                <a:lnTo>
                  <a:pt x="96" y="567"/>
                </a:lnTo>
                <a:lnTo>
                  <a:pt x="96" y="567"/>
                </a:lnTo>
                <a:lnTo>
                  <a:pt x="96" y="567"/>
                </a:lnTo>
                <a:lnTo>
                  <a:pt x="96" y="567"/>
                </a:lnTo>
                <a:lnTo>
                  <a:pt x="96" y="567"/>
                </a:lnTo>
                <a:lnTo>
                  <a:pt x="96" y="567"/>
                </a:lnTo>
                <a:lnTo>
                  <a:pt x="96" y="567"/>
                </a:lnTo>
                <a:lnTo>
                  <a:pt x="96" y="567"/>
                </a:lnTo>
                <a:lnTo>
                  <a:pt x="96" y="567"/>
                </a:lnTo>
                <a:lnTo>
                  <a:pt x="97" y="567"/>
                </a:lnTo>
                <a:lnTo>
                  <a:pt x="97" y="567"/>
                </a:lnTo>
                <a:lnTo>
                  <a:pt x="97" y="567"/>
                </a:lnTo>
                <a:lnTo>
                  <a:pt x="97" y="567"/>
                </a:lnTo>
                <a:lnTo>
                  <a:pt x="97" y="567"/>
                </a:lnTo>
                <a:lnTo>
                  <a:pt x="97" y="567"/>
                </a:lnTo>
                <a:lnTo>
                  <a:pt x="97" y="567"/>
                </a:lnTo>
                <a:lnTo>
                  <a:pt x="97" y="567"/>
                </a:lnTo>
                <a:lnTo>
                  <a:pt x="97" y="567"/>
                </a:lnTo>
                <a:lnTo>
                  <a:pt x="97" y="567"/>
                </a:lnTo>
                <a:lnTo>
                  <a:pt x="98" y="567"/>
                </a:lnTo>
                <a:lnTo>
                  <a:pt x="98" y="567"/>
                </a:lnTo>
                <a:lnTo>
                  <a:pt x="98" y="567"/>
                </a:lnTo>
                <a:lnTo>
                  <a:pt x="98" y="567"/>
                </a:lnTo>
                <a:lnTo>
                  <a:pt x="98" y="567"/>
                </a:lnTo>
                <a:lnTo>
                  <a:pt x="98" y="567"/>
                </a:lnTo>
                <a:lnTo>
                  <a:pt x="98" y="567"/>
                </a:lnTo>
                <a:lnTo>
                  <a:pt x="98" y="567"/>
                </a:lnTo>
                <a:lnTo>
                  <a:pt x="98" y="567"/>
                </a:lnTo>
                <a:lnTo>
                  <a:pt x="98" y="567"/>
                </a:lnTo>
                <a:lnTo>
                  <a:pt x="98" y="567"/>
                </a:lnTo>
                <a:lnTo>
                  <a:pt x="98" y="566"/>
                </a:lnTo>
                <a:lnTo>
                  <a:pt x="99" y="566"/>
                </a:lnTo>
                <a:lnTo>
                  <a:pt x="99" y="566"/>
                </a:lnTo>
                <a:lnTo>
                  <a:pt x="99" y="566"/>
                </a:lnTo>
                <a:lnTo>
                  <a:pt x="99" y="566"/>
                </a:lnTo>
                <a:lnTo>
                  <a:pt x="99" y="566"/>
                </a:lnTo>
                <a:lnTo>
                  <a:pt x="99" y="566"/>
                </a:lnTo>
                <a:lnTo>
                  <a:pt x="99" y="566"/>
                </a:lnTo>
                <a:lnTo>
                  <a:pt x="99" y="566"/>
                </a:lnTo>
                <a:lnTo>
                  <a:pt x="99" y="566"/>
                </a:lnTo>
                <a:lnTo>
                  <a:pt x="99" y="566"/>
                </a:lnTo>
                <a:lnTo>
                  <a:pt x="100" y="566"/>
                </a:lnTo>
                <a:lnTo>
                  <a:pt x="100" y="566"/>
                </a:lnTo>
                <a:lnTo>
                  <a:pt x="100" y="566"/>
                </a:lnTo>
                <a:lnTo>
                  <a:pt x="100" y="566"/>
                </a:lnTo>
                <a:lnTo>
                  <a:pt x="100" y="566"/>
                </a:lnTo>
                <a:lnTo>
                  <a:pt x="100" y="566"/>
                </a:lnTo>
                <a:lnTo>
                  <a:pt x="100" y="566"/>
                </a:lnTo>
                <a:lnTo>
                  <a:pt x="100" y="566"/>
                </a:lnTo>
                <a:lnTo>
                  <a:pt x="100" y="566"/>
                </a:lnTo>
                <a:lnTo>
                  <a:pt x="100" y="566"/>
                </a:lnTo>
                <a:lnTo>
                  <a:pt x="100" y="566"/>
                </a:lnTo>
                <a:lnTo>
                  <a:pt x="101" y="566"/>
                </a:lnTo>
                <a:lnTo>
                  <a:pt x="101" y="566"/>
                </a:lnTo>
                <a:lnTo>
                  <a:pt x="101" y="566"/>
                </a:lnTo>
                <a:lnTo>
                  <a:pt x="101" y="566"/>
                </a:lnTo>
                <a:lnTo>
                  <a:pt x="101" y="566"/>
                </a:lnTo>
                <a:lnTo>
                  <a:pt x="101" y="566"/>
                </a:lnTo>
                <a:lnTo>
                  <a:pt x="101" y="566"/>
                </a:lnTo>
                <a:lnTo>
                  <a:pt x="101" y="566"/>
                </a:lnTo>
                <a:lnTo>
                  <a:pt x="101" y="566"/>
                </a:lnTo>
                <a:lnTo>
                  <a:pt x="101" y="566"/>
                </a:lnTo>
                <a:lnTo>
                  <a:pt x="101" y="566"/>
                </a:lnTo>
                <a:lnTo>
                  <a:pt x="101" y="566"/>
                </a:lnTo>
                <a:lnTo>
                  <a:pt x="102" y="566"/>
                </a:lnTo>
                <a:lnTo>
                  <a:pt x="102" y="566"/>
                </a:lnTo>
                <a:lnTo>
                  <a:pt x="102" y="566"/>
                </a:lnTo>
                <a:lnTo>
                  <a:pt x="102" y="566"/>
                </a:lnTo>
                <a:lnTo>
                  <a:pt x="102" y="565"/>
                </a:lnTo>
                <a:lnTo>
                  <a:pt x="102" y="565"/>
                </a:lnTo>
                <a:lnTo>
                  <a:pt x="102" y="565"/>
                </a:lnTo>
                <a:lnTo>
                  <a:pt x="102" y="565"/>
                </a:lnTo>
                <a:lnTo>
                  <a:pt x="102" y="565"/>
                </a:lnTo>
                <a:lnTo>
                  <a:pt x="102" y="565"/>
                </a:lnTo>
                <a:lnTo>
                  <a:pt x="103" y="565"/>
                </a:lnTo>
                <a:lnTo>
                  <a:pt x="103" y="565"/>
                </a:lnTo>
                <a:lnTo>
                  <a:pt x="103" y="565"/>
                </a:lnTo>
                <a:lnTo>
                  <a:pt x="103" y="565"/>
                </a:lnTo>
                <a:lnTo>
                  <a:pt x="103" y="565"/>
                </a:lnTo>
                <a:lnTo>
                  <a:pt x="103" y="565"/>
                </a:lnTo>
                <a:lnTo>
                  <a:pt x="103" y="565"/>
                </a:lnTo>
                <a:lnTo>
                  <a:pt x="103" y="565"/>
                </a:lnTo>
                <a:lnTo>
                  <a:pt x="103" y="565"/>
                </a:lnTo>
                <a:lnTo>
                  <a:pt x="103" y="565"/>
                </a:lnTo>
                <a:lnTo>
                  <a:pt x="103" y="565"/>
                </a:lnTo>
                <a:lnTo>
                  <a:pt x="103" y="565"/>
                </a:lnTo>
                <a:lnTo>
                  <a:pt x="104" y="565"/>
                </a:lnTo>
                <a:lnTo>
                  <a:pt x="104" y="565"/>
                </a:lnTo>
                <a:lnTo>
                  <a:pt x="104" y="565"/>
                </a:lnTo>
                <a:lnTo>
                  <a:pt x="104" y="565"/>
                </a:lnTo>
                <a:lnTo>
                  <a:pt x="104" y="565"/>
                </a:lnTo>
                <a:lnTo>
                  <a:pt x="104" y="565"/>
                </a:lnTo>
                <a:lnTo>
                  <a:pt x="104" y="565"/>
                </a:lnTo>
                <a:lnTo>
                  <a:pt x="104" y="565"/>
                </a:lnTo>
                <a:lnTo>
                  <a:pt x="104" y="565"/>
                </a:lnTo>
                <a:lnTo>
                  <a:pt x="104" y="565"/>
                </a:lnTo>
                <a:lnTo>
                  <a:pt x="105" y="565"/>
                </a:lnTo>
                <a:lnTo>
                  <a:pt x="105" y="565"/>
                </a:lnTo>
                <a:lnTo>
                  <a:pt x="105" y="565"/>
                </a:lnTo>
                <a:lnTo>
                  <a:pt x="105" y="565"/>
                </a:lnTo>
                <a:lnTo>
                  <a:pt x="105" y="565"/>
                </a:lnTo>
                <a:lnTo>
                  <a:pt x="105" y="565"/>
                </a:lnTo>
                <a:lnTo>
                  <a:pt x="105" y="565"/>
                </a:lnTo>
                <a:lnTo>
                  <a:pt x="105" y="565"/>
                </a:lnTo>
                <a:lnTo>
                  <a:pt x="105" y="565"/>
                </a:lnTo>
                <a:lnTo>
                  <a:pt x="105" y="565"/>
                </a:lnTo>
                <a:lnTo>
                  <a:pt x="105" y="565"/>
                </a:lnTo>
                <a:lnTo>
                  <a:pt x="105" y="564"/>
                </a:lnTo>
                <a:lnTo>
                  <a:pt x="106" y="564"/>
                </a:lnTo>
                <a:lnTo>
                  <a:pt x="106" y="564"/>
                </a:lnTo>
                <a:lnTo>
                  <a:pt x="106" y="564"/>
                </a:lnTo>
                <a:lnTo>
                  <a:pt x="106" y="564"/>
                </a:lnTo>
                <a:lnTo>
                  <a:pt x="106" y="564"/>
                </a:lnTo>
                <a:lnTo>
                  <a:pt x="106" y="564"/>
                </a:lnTo>
                <a:lnTo>
                  <a:pt x="106" y="564"/>
                </a:lnTo>
                <a:lnTo>
                  <a:pt x="106" y="564"/>
                </a:lnTo>
                <a:lnTo>
                  <a:pt x="106" y="564"/>
                </a:lnTo>
                <a:lnTo>
                  <a:pt x="106" y="564"/>
                </a:lnTo>
                <a:lnTo>
                  <a:pt x="107" y="564"/>
                </a:lnTo>
                <a:lnTo>
                  <a:pt x="107" y="564"/>
                </a:lnTo>
                <a:lnTo>
                  <a:pt x="107" y="564"/>
                </a:lnTo>
                <a:lnTo>
                  <a:pt x="107" y="564"/>
                </a:lnTo>
                <a:lnTo>
                  <a:pt x="107" y="564"/>
                </a:lnTo>
                <a:lnTo>
                  <a:pt x="107" y="564"/>
                </a:lnTo>
                <a:lnTo>
                  <a:pt x="107" y="564"/>
                </a:lnTo>
                <a:lnTo>
                  <a:pt x="107" y="564"/>
                </a:lnTo>
                <a:lnTo>
                  <a:pt x="107" y="564"/>
                </a:lnTo>
                <a:lnTo>
                  <a:pt x="107" y="564"/>
                </a:lnTo>
                <a:lnTo>
                  <a:pt x="107" y="564"/>
                </a:lnTo>
                <a:lnTo>
                  <a:pt x="107" y="564"/>
                </a:lnTo>
                <a:lnTo>
                  <a:pt x="108" y="564"/>
                </a:lnTo>
                <a:lnTo>
                  <a:pt x="108" y="564"/>
                </a:lnTo>
                <a:lnTo>
                  <a:pt x="108" y="564"/>
                </a:lnTo>
                <a:lnTo>
                  <a:pt x="108" y="564"/>
                </a:lnTo>
                <a:lnTo>
                  <a:pt x="108" y="564"/>
                </a:lnTo>
                <a:lnTo>
                  <a:pt x="108" y="564"/>
                </a:lnTo>
                <a:lnTo>
                  <a:pt x="108" y="564"/>
                </a:lnTo>
                <a:lnTo>
                  <a:pt x="108" y="564"/>
                </a:lnTo>
                <a:lnTo>
                  <a:pt x="108" y="564"/>
                </a:lnTo>
                <a:lnTo>
                  <a:pt x="108" y="563"/>
                </a:lnTo>
                <a:lnTo>
                  <a:pt x="109" y="563"/>
                </a:lnTo>
                <a:lnTo>
                  <a:pt x="109" y="563"/>
                </a:lnTo>
                <a:lnTo>
                  <a:pt x="109" y="563"/>
                </a:lnTo>
                <a:lnTo>
                  <a:pt x="109" y="563"/>
                </a:lnTo>
                <a:lnTo>
                  <a:pt x="109" y="563"/>
                </a:lnTo>
                <a:lnTo>
                  <a:pt x="109" y="563"/>
                </a:lnTo>
                <a:lnTo>
                  <a:pt x="109" y="563"/>
                </a:lnTo>
                <a:lnTo>
                  <a:pt x="109" y="563"/>
                </a:lnTo>
                <a:lnTo>
                  <a:pt x="109" y="563"/>
                </a:lnTo>
                <a:lnTo>
                  <a:pt x="109" y="563"/>
                </a:lnTo>
                <a:lnTo>
                  <a:pt x="109" y="563"/>
                </a:lnTo>
                <a:lnTo>
                  <a:pt x="109" y="563"/>
                </a:lnTo>
                <a:lnTo>
                  <a:pt x="110" y="563"/>
                </a:lnTo>
                <a:lnTo>
                  <a:pt x="110" y="563"/>
                </a:lnTo>
                <a:lnTo>
                  <a:pt x="110" y="563"/>
                </a:lnTo>
                <a:lnTo>
                  <a:pt x="110" y="563"/>
                </a:lnTo>
                <a:lnTo>
                  <a:pt x="110" y="563"/>
                </a:lnTo>
                <a:lnTo>
                  <a:pt x="110" y="563"/>
                </a:lnTo>
                <a:lnTo>
                  <a:pt x="110" y="563"/>
                </a:lnTo>
                <a:lnTo>
                  <a:pt x="110" y="563"/>
                </a:lnTo>
                <a:lnTo>
                  <a:pt x="110" y="563"/>
                </a:lnTo>
                <a:lnTo>
                  <a:pt x="110" y="563"/>
                </a:lnTo>
                <a:lnTo>
                  <a:pt x="111" y="563"/>
                </a:lnTo>
                <a:lnTo>
                  <a:pt x="111" y="563"/>
                </a:lnTo>
                <a:lnTo>
                  <a:pt x="111" y="563"/>
                </a:lnTo>
                <a:lnTo>
                  <a:pt x="111" y="563"/>
                </a:lnTo>
                <a:lnTo>
                  <a:pt x="111" y="563"/>
                </a:lnTo>
                <a:lnTo>
                  <a:pt x="111" y="563"/>
                </a:lnTo>
                <a:lnTo>
                  <a:pt x="111" y="563"/>
                </a:lnTo>
                <a:lnTo>
                  <a:pt x="111" y="563"/>
                </a:lnTo>
                <a:lnTo>
                  <a:pt x="111" y="563"/>
                </a:lnTo>
                <a:lnTo>
                  <a:pt x="111" y="563"/>
                </a:lnTo>
                <a:lnTo>
                  <a:pt x="111" y="562"/>
                </a:lnTo>
                <a:lnTo>
                  <a:pt x="112" y="562"/>
                </a:lnTo>
                <a:lnTo>
                  <a:pt x="112" y="562"/>
                </a:lnTo>
                <a:lnTo>
                  <a:pt x="112" y="562"/>
                </a:lnTo>
                <a:lnTo>
                  <a:pt x="112" y="562"/>
                </a:lnTo>
                <a:lnTo>
                  <a:pt x="112" y="562"/>
                </a:lnTo>
                <a:lnTo>
                  <a:pt x="112" y="562"/>
                </a:lnTo>
                <a:lnTo>
                  <a:pt x="112" y="562"/>
                </a:lnTo>
                <a:lnTo>
                  <a:pt x="112" y="562"/>
                </a:lnTo>
                <a:lnTo>
                  <a:pt x="112" y="562"/>
                </a:lnTo>
                <a:lnTo>
                  <a:pt x="112" y="562"/>
                </a:lnTo>
                <a:lnTo>
                  <a:pt x="112" y="562"/>
                </a:lnTo>
                <a:lnTo>
                  <a:pt x="113" y="562"/>
                </a:lnTo>
                <a:lnTo>
                  <a:pt x="113" y="562"/>
                </a:lnTo>
                <a:lnTo>
                  <a:pt x="113" y="562"/>
                </a:lnTo>
                <a:lnTo>
                  <a:pt x="113" y="562"/>
                </a:lnTo>
                <a:lnTo>
                  <a:pt x="113" y="562"/>
                </a:lnTo>
                <a:lnTo>
                  <a:pt x="113" y="562"/>
                </a:lnTo>
                <a:lnTo>
                  <a:pt x="113" y="562"/>
                </a:lnTo>
                <a:lnTo>
                  <a:pt x="113" y="562"/>
                </a:lnTo>
                <a:lnTo>
                  <a:pt x="113" y="562"/>
                </a:lnTo>
                <a:lnTo>
                  <a:pt x="113" y="562"/>
                </a:lnTo>
                <a:lnTo>
                  <a:pt x="113" y="562"/>
                </a:lnTo>
                <a:lnTo>
                  <a:pt x="114" y="562"/>
                </a:lnTo>
                <a:lnTo>
                  <a:pt x="114" y="562"/>
                </a:lnTo>
                <a:lnTo>
                  <a:pt x="114" y="562"/>
                </a:lnTo>
                <a:lnTo>
                  <a:pt x="114" y="562"/>
                </a:lnTo>
                <a:lnTo>
                  <a:pt x="114" y="561"/>
                </a:lnTo>
                <a:lnTo>
                  <a:pt x="114" y="561"/>
                </a:lnTo>
                <a:lnTo>
                  <a:pt x="114" y="561"/>
                </a:lnTo>
                <a:lnTo>
                  <a:pt x="114" y="561"/>
                </a:lnTo>
                <a:lnTo>
                  <a:pt x="114" y="561"/>
                </a:lnTo>
                <a:lnTo>
                  <a:pt x="114" y="561"/>
                </a:lnTo>
                <a:lnTo>
                  <a:pt x="114" y="561"/>
                </a:lnTo>
                <a:lnTo>
                  <a:pt x="114" y="561"/>
                </a:lnTo>
                <a:lnTo>
                  <a:pt x="115" y="561"/>
                </a:lnTo>
                <a:lnTo>
                  <a:pt x="115" y="561"/>
                </a:lnTo>
                <a:lnTo>
                  <a:pt x="115" y="561"/>
                </a:lnTo>
                <a:lnTo>
                  <a:pt x="115" y="561"/>
                </a:lnTo>
                <a:lnTo>
                  <a:pt x="115" y="561"/>
                </a:lnTo>
                <a:lnTo>
                  <a:pt x="115" y="561"/>
                </a:lnTo>
                <a:lnTo>
                  <a:pt x="115" y="561"/>
                </a:lnTo>
                <a:lnTo>
                  <a:pt x="115" y="561"/>
                </a:lnTo>
                <a:lnTo>
                  <a:pt x="115" y="561"/>
                </a:lnTo>
                <a:lnTo>
                  <a:pt x="115" y="561"/>
                </a:lnTo>
                <a:lnTo>
                  <a:pt x="116" y="561"/>
                </a:lnTo>
                <a:lnTo>
                  <a:pt x="116" y="561"/>
                </a:lnTo>
                <a:lnTo>
                  <a:pt x="116" y="561"/>
                </a:lnTo>
                <a:lnTo>
                  <a:pt x="116" y="561"/>
                </a:lnTo>
                <a:lnTo>
                  <a:pt x="116" y="561"/>
                </a:lnTo>
                <a:lnTo>
                  <a:pt x="116" y="561"/>
                </a:lnTo>
                <a:lnTo>
                  <a:pt x="116" y="561"/>
                </a:lnTo>
                <a:lnTo>
                  <a:pt x="116" y="561"/>
                </a:lnTo>
                <a:lnTo>
                  <a:pt x="116" y="561"/>
                </a:lnTo>
                <a:lnTo>
                  <a:pt x="116" y="561"/>
                </a:lnTo>
                <a:lnTo>
                  <a:pt x="116" y="561"/>
                </a:lnTo>
                <a:lnTo>
                  <a:pt x="116" y="560"/>
                </a:lnTo>
                <a:lnTo>
                  <a:pt x="117" y="560"/>
                </a:lnTo>
                <a:lnTo>
                  <a:pt x="117" y="560"/>
                </a:lnTo>
                <a:lnTo>
                  <a:pt x="117" y="560"/>
                </a:lnTo>
                <a:lnTo>
                  <a:pt x="117" y="560"/>
                </a:lnTo>
                <a:lnTo>
                  <a:pt x="117" y="560"/>
                </a:lnTo>
                <a:lnTo>
                  <a:pt x="117" y="560"/>
                </a:lnTo>
                <a:lnTo>
                  <a:pt x="117" y="560"/>
                </a:lnTo>
                <a:lnTo>
                  <a:pt x="117" y="560"/>
                </a:lnTo>
                <a:lnTo>
                  <a:pt x="117" y="560"/>
                </a:lnTo>
                <a:lnTo>
                  <a:pt x="117" y="560"/>
                </a:lnTo>
                <a:lnTo>
                  <a:pt x="118" y="560"/>
                </a:lnTo>
                <a:lnTo>
                  <a:pt x="118" y="560"/>
                </a:lnTo>
                <a:lnTo>
                  <a:pt x="118" y="560"/>
                </a:lnTo>
                <a:lnTo>
                  <a:pt x="118" y="560"/>
                </a:lnTo>
                <a:lnTo>
                  <a:pt x="118" y="560"/>
                </a:lnTo>
                <a:lnTo>
                  <a:pt x="118" y="560"/>
                </a:lnTo>
                <a:lnTo>
                  <a:pt x="118" y="560"/>
                </a:lnTo>
                <a:lnTo>
                  <a:pt x="118" y="560"/>
                </a:lnTo>
                <a:lnTo>
                  <a:pt x="118" y="560"/>
                </a:lnTo>
                <a:lnTo>
                  <a:pt x="118" y="560"/>
                </a:lnTo>
                <a:lnTo>
                  <a:pt x="118" y="560"/>
                </a:lnTo>
                <a:lnTo>
                  <a:pt x="118" y="560"/>
                </a:lnTo>
                <a:lnTo>
                  <a:pt x="119" y="560"/>
                </a:lnTo>
                <a:lnTo>
                  <a:pt x="119" y="559"/>
                </a:lnTo>
                <a:lnTo>
                  <a:pt x="119" y="559"/>
                </a:lnTo>
                <a:lnTo>
                  <a:pt x="119" y="559"/>
                </a:lnTo>
                <a:lnTo>
                  <a:pt x="119" y="559"/>
                </a:lnTo>
                <a:lnTo>
                  <a:pt x="119" y="559"/>
                </a:lnTo>
                <a:lnTo>
                  <a:pt x="119" y="559"/>
                </a:lnTo>
                <a:lnTo>
                  <a:pt x="119" y="559"/>
                </a:lnTo>
                <a:lnTo>
                  <a:pt x="119" y="559"/>
                </a:lnTo>
                <a:lnTo>
                  <a:pt x="119" y="559"/>
                </a:lnTo>
                <a:lnTo>
                  <a:pt x="120" y="559"/>
                </a:lnTo>
                <a:lnTo>
                  <a:pt x="120" y="559"/>
                </a:lnTo>
                <a:lnTo>
                  <a:pt x="120" y="559"/>
                </a:lnTo>
                <a:lnTo>
                  <a:pt x="120" y="559"/>
                </a:lnTo>
                <a:lnTo>
                  <a:pt x="120" y="559"/>
                </a:lnTo>
                <a:lnTo>
                  <a:pt x="120" y="559"/>
                </a:lnTo>
                <a:lnTo>
                  <a:pt x="120" y="559"/>
                </a:lnTo>
                <a:lnTo>
                  <a:pt x="120" y="559"/>
                </a:lnTo>
                <a:lnTo>
                  <a:pt x="120" y="559"/>
                </a:lnTo>
                <a:lnTo>
                  <a:pt x="120" y="559"/>
                </a:lnTo>
                <a:lnTo>
                  <a:pt x="120" y="559"/>
                </a:lnTo>
                <a:lnTo>
                  <a:pt x="120" y="559"/>
                </a:lnTo>
                <a:lnTo>
                  <a:pt x="121" y="559"/>
                </a:lnTo>
                <a:lnTo>
                  <a:pt x="121" y="559"/>
                </a:lnTo>
                <a:lnTo>
                  <a:pt x="121" y="559"/>
                </a:lnTo>
                <a:lnTo>
                  <a:pt x="121" y="559"/>
                </a:lnTo>
                <a:lnTo>
                  <a:pt x="121" y="558"/>
                </a:lnTo>
                <a:lnTo>
                  <a:pt x="121" y="558"/>
                </a:lnTo>
                <a:lnTo>
                  <a:pt x="121" y="558"/>
                </a:lnTo>
                <a:lnTo>
                  <a:pt x="121" y="558"/>
                </a:lnTo>
                <a:lnTo>
                  <a:pt x="121" y="558"/>
                </a:lnTo>
                <a:lnTo>
                  <a:pt x="121" y="558"/>
                </a:lnTo>
                <a:lnTo>
                  <a:pt x="122" y="558"/>
                </a:lnTo>
                <a:lnTo>
                  <a:pt x="122" y="558"/>
                </a:lnTo>
                <a:lnTo>
                  <a:pt x="122" y="558"/>
                </a:lnTo>
                <a:lnTo>
                  <a:pt x="122" y="558"/>
                </a:lnTo>
                <a:lnTo>
                  <a:pt x="122" y="558"/>
                </a:lnTo>
                <a:lnTo>
                  <a:pt x="122" y="558"/>
                </a:lnTo>
                <a:lnTo>
                  <a:pt x="122" y="558"/>
                </a:lnTo>
                <a:lnTo>
                  <a:pt x="122" y="558"/>
                </a:lnTo>
                <a:lnTo>
                  <a:pt x="122" y="558"/>
                </a:lnTo>
                <a:lnTo>
                  <a:pt x="122" y="558"/>
                </a:lnTo>
                <a:lnTo>
                  <a:pt x="122" y="558"/>
                </a:lnTo>
                <a:lnTo>
                  <a:pt x="123" y="558"/>
                </a:lnTo>
                <a:lnTo>
                  <a:pt x="123" y="558"/>
                </a:lnTo>
                <a:lnTo>
                  <a:pt x="123" y="558"/>
                </a:lnTo>
                <a:lnTo>
                  <a:pt x="123" y="558"/>
                </a:lnTo>
                <a:lnTo>
                  <a:pt x="123" y="558"/>
                </a:lnTo>
                <a:lnTo>
                  <a:pt x="123" y="557"/>
                </a:lnTo>
                <a:lnTo>
                  <a:pt x="123" y="557"/>
                </a:lnTo>
                <a:lnTo>
                  <a:pt x="123" y="557"/>
                </a:lnTo>
                <a:lnTo>
                  <a:pt x="123" y="557"/>
                </a:lnTo>
                <a:lnTo>
                  <a:pt x="123" y="557"/>
                </a:lnTo>
                <a:lnTo>
                  <a:pt x="123" y="557"/>
                </a:lnTo>
                <a:lnTo>
                  <a:pt x="124" y="557"/>
                </a:lnTo>
                <a:lnTo>
                  <a:pt x="124" y="557"/>
                </a:lnTo>
                <a:lnTo>
                  <a:pt x="124" y="557"/>
                </a:lnTo>
                <a:lnTo>
                  <a:pt x="124" y="557"/>
                </a:lnTo>
                <a:lnTo>
                  <a:pt x="124" y="557"/>
                </a:lnTo>
                <a:lnTo>
                  <a:pt x="124" y="557"/>
                </a:lnTo>
                <a:lnTo>
                  <a:pt x="124" y="557"/>
                </a:lnTo>
                <a:lnTo>
                  <a:pt x="124" y="557"/>
                </a:lnTo>
                <a:lnTo>
                  <a:pt x="124" y="557"/>
                </a:lnTo>
                <a:lnTo>
                  <a:pt x="124" y="557"/>
                </a:lnTo>
                <a:lnTo>
                  <a:pt x="124" y="557"/>
                </a:lnTo>
                <a:lnTo>
                  <a:pt x="125" y="557"/>
                </a:lnTo>
                <a:lnTo>
                  <a:pt x="125" y="557"/>
                </a:lnTo>
                <a:lnTo>
                  <a:pt x="125" y="557"/>
                </a:lnTo>
                <a:lnTo>
                  <a:pt x="125" y="557"/>
                </a:lnTo>
                <a:lnTo>
                  <a:pt x="125" y="557"/>
                </a:lnTo>
                <a:lnTo>
                  <a:pt x="125" y="557"/>
                </a:lnTo>
                <a:lnTo>
                  <a:pt x="125" y="556"/>
                </a:lnTo>
                <a:lnTo>
                  <a:pt x="125" y="556"/>
                </a:lnTo>
                <a:lnTo>
                  <a:pt x="125" y="556"/>
                </a:lnTo>
                <a:lnTo>
                  <a:pt x="125" y="556"/>
                </a:lnTo>
                <a:lnTo>
                  <a:pt x="125" y="556"/>
                </a:lnTo>
                <a:lnTo>
                  <a:pt x="126" y="556"/>
                </a:lnTo>
                <a:lnTo>
                  <a:pt x="126" y="556"/>
                </a:lnTo>
                <a:lnTo>
                  <a:pt x="126" y="556"/>
                </a:lnTo>
                <a:lnTo>
                  <a:pt x="126" y="556"/>
                </a:lnTo>
                <a:lnTo>
                  <a:pt x="126" y="556"/>
                </a:lnTo>
                <a:lnTo>
                  <a:pt x="126" y="556"/>
                </a:lnTo>
                <a:lnTo>
                  <a:pt x="126" y="556"/>
                </a:lnTo>
                <a:lnTo>
                  <a:pt x="126" y="556"/>
                </a:lnTo>
                <a:lnTo>
                  <a:pt x="126" y="556"/>
                </a:lnTo>
                <a:lnTo>
                  <a:pt x="126" y="556"/>
                </a:lnTo>
                <a:lnTo>
                  <a:pt x="126" y="556"/>
                </a:lnTo>
                <a:lnTo>
                  <a:pt x="127" y="556"/>
                </a:lnTo>
                <a:lnTo>
                  <a:pt x="127" y="556"/>
                </a:lnTo>
                <a:lnTo>
                  <a:pt x="127" y="556"/>
                </a:lnTo>
                <a:lnTo>
                  <a:pt x="127" y="555"/>
                </a:lnTo>
                <a:lnTo>
                  <a:pt x="127" y="555"/>
                </a:lnTo>
                <a:lnTo>
                  <a:pt x="127" y="555"/>
                </a:lnTo>
                <a:lnTo>
                  <a:pt x="127" y="555"/>
                </a:lnTo>
                <a:lnTo>
                  <a:pt x="127" y="555"/>
                </a:lnTo>
                <a:lnTo>
                  <a:pt x="127" y="555"/>
                </a:lnTo>
                <a:lnTo>
                  <a:pt x="127" y="555"/>
                </a:lnTo>
                <a:lnTo>
                  <a:pt x="127" y="555"/>
                </a:lnTo>
                <a:lnTo>
                  <a:pt x="128" y="555"/>
                </a:lnTo>
                <a:lnTo>
                  <a:pt x="128" y="555"/>
                </a:lnTo>
                <a:lnTo>
                  <a:pt x="128" y="555"/>
                </a:lnTo>
                <a:lnTo>
                  <a:pt x="128" y="555"/>
                </a:lnTo>
                <a:lnTo>
                  <a:pt x="128" y="555"/>
                </a:lnTo>
                <a:lnTo>
                  <a:pt x="128" y="555"/>
                </a:lnTo>
                <a:lnTo>
                  <a:pt x="128" y="555"/>
                </a:lnTo>
                <a:lnTo>
                  <a:pt x="128" y="555"/>
                </a:lnTo>
                <a:lnTo>
                  <a:pt x="128" y="555"/>
                </a:lnTo>
                <a:lnTo>
                  <a:pt x="128" y="555"/>
                </a:lnTo>
                <a:lnTo>
                  <a:pt x="128" y="555"/>
                </a:lnTo>
                <a:lnTo>
                  <a:pt x="129" y="555"/>
                </a:lnTo>
                <a:lnTo>
                  <a:pt x="129" y="555"/>
                </a:lnTo>
                <a:lnTo>
                  <a:pt x="129" y="554"/>
                </a:lnTo>
                <a:lnTo>
                  <a:pt x="129" y="554"/>
                </a:lnTo>
                <a:lnTo>
                  <a:pt x="129" y="554"/>
                </a:lnTo>
                <a:lnTo>
                  <a:pt x="129" y="554"/>
                </a:lnTo>
                <a:lnTo>
                  <a:pt x="129" y="554"/>
                </a:lnTo>
                <a:lnTo>
                  <a:pt x="129" y="554"/>
                </a:lnTo>
                <a:lnTo>
                  <a:pt x="129" y="554"/>
                </a:lnTo>
                <a:lnTo>
                  <a:pt x="129" y="554"/>
                </a:lnTo>
                <a:lnTo>
                  <a:pt x="129" y="554"/>
                </a:lnTo>
                <a:lnTo>
                  <a:pt x="129" y="554"/>
                </a:lnTo>
                <a:lnTo>
                  <a:pt x="130" y="554"/>
                </a:lnTo>
                <a:lnTo>
                  <a:pt x="130" y="554"/>
                </a:lnTo>
                <a:lnTo>
                  <a:pt x="130" y="554"/>
                </a:lnTo>
                <a:lnTo>
                  <a:pt x="130" y="554"/>
                </a:lnTo>
                <a:lnTo>
                  <a:pt x="130" y="554"/>
                </a:lnTo>
                <a:lnTo>
                  <a:pt x="130" y="554"/>
                </a:lnTo>
                <a:lnTo>
                  <a:pt x="130" y="554"/>
                </a:lnTo>
                <a:lnTo>
                  <a:pt x="130" y="554"/>
                </a:lnTo>
                <a:lnTo>
                  <a:pt x="130" y="553"/>
                </a:lnTo>
                <a:lnTo>
                  <a:pt x="130" y="553"/>
                </a:lnTo>
                <a:lnTo>
                  <a:pt x="131" y="553"/>
                </a:lnTo>
                <a:lnTo>
                  <a:pt x="131" y="553"/>
                </a:lnTo>
                <a:lnTo>
                  <a:pt x="131" y="553"/>
                </a:lnTo>
                <a:lnTo>
                  <a:pt x="131" y="553"/>
                </a:lnTo>
                <a:lnTo>
                  <a:pt x="131" y="553"/>
                </a:lnTo>
                <a:lnTo>
                  <a:pt x="131" y="553"/>
                </a:lnTo>
                <a:lnTo>
                  <a:pt x="131" y="553"/>
                </a:lnTo>
                <a:lnTo>
                  <a:pt x="131" y="553"/>
                </a:lnTo>
                <a:lnTo>
                  <a:pt x="131" y="553"/>
                </a:lnTo>
                <a:lnTo>
                  <a:pt x="131" y="553"/>
                </a:lnTo>
                <a:lnTo>
                  <a:pt x="131" y="553"/>
                </a:lnTo>
                <a:lnTo>
                  <a:pt x="132" y="553"/>
                </a:lnTo>
                <a:lnTo>
                  <a:pt x="132" y="553"/>
                </a:lnTo>
                <a:lnTo>
                  <a:pt x="132" y="553"/>
                </a:lnTo>
                <a:lnTo>
                  <a:pt x="132" y="553"/>
                </a:lnTo>
                <a:lnTo>
                  <a:pt x="132" y="553"/>
                </a:lnTo>
                <a:lnTo>
                  <a:pt x="132" y="553"/>
                </a:lnTo>
                <a:lnTo>
                  <a:pt x="132" y="552"/>
                </a:lnTo>
                <a:lnTo>
                  <a:pt x="132" y="552"/>
                </a:lnTo>
                <a:lnTo>
                  <a:pt x="132" y="552"/>
                </a:lnTo>
                <a:lnTo>
                  <a:pt x="132" y="552"/>
                </a:lnTo>
                <a:lnTo>
                  <a:pt x="132" y="552"/>
                </a:lnTo>
                <a:lnTo>
                  <a:pt x="133" y="552"/>
                </a:lnTo>
                <a:lnTo>
                  <a:pt x="133" y="552"/>
                </a:lnTo>
                <a:lnTo>
                  <a:pt x="133" y="552"/>
                </a:lnTo>
                <a:lnTo>
                  <a:pt x="133" y="552"/>
                </a:lnTo>
                <a:lnTo>
                  <a:pt x="133" y="552"/>
                </a:lnTo>
                <a:lnTo>
                  <a:pt x="133" y="552"/>
                </a:lnTo>
                <a:lnTo>
                  <a:pt x="133" y="552"/>
                </a:lnTo>
                <a:lnTo>
                  <a:pt x="133" y="552"/>
                </a:lnTo>
                <a:lnTo>
                  <a:pt x="133" y="552"/>
                </a:lnTo>
                <a:lnTo>
                  <a:pt x="133" y="552"/>
                </a:lnTo>
                <a:lnTo>
                  <a:pt x="133" y="552"/>
                </a:lnTo>
                <a:lnTo>
                  <a:pt x="134" y="551"/>
                </a:lnTo>
                <a:lnTo>
                  <a:pt x="134" y="551"/>
                </a:lnTo>
                <a:lnTo>
                  <a:pt x="134" y="551"/>
                </a:lnTo>
                <a:lnTo>
                  <a:pt x="134" y="551"/>
                </a:lnTo>
                <a:lnTo>
                  <a:pt x="134" y="551"/>
                </a:lnTo>
                <a:lnTo>
                  <a:pt x="134" y="551"/>
                </a:lnTo>
                <a:lnTo>
                  <a:pt x="134" y="551"/>
                </a:lnTo>
                <a:lnTo>
                  <a:pt x="134" y="551"/>
                </a:lnTo>
                <a:lnTo>
                  <a:pt x="134" y="551"/>
                </a:lnTo>
                <a:lnTo>
                  <a:pt x="134" y="551"/>
                </a:lnTo>
                <a:lnTo>
                  <a:pt x="134" y="551"/>
                </a:lnTo>
                <a:lnTo>
                  <a:pt x="135" y="551"/>
                </a:lnTo>
                <a:lnTo>
                  <a:pt x="135" y="551"/>
                </a:lnTo>
                <a:lnTo>
                  <a:pt x="135" y="551"/>
                </a:lnTo>
                <a:lnTo>
                  <a:pt x="135" y="551"/>
                </a:lnTo>
                <a:lnTo>
                  <a:pt x="135" y="551"/>
                </a:lnTo>
                <a:lnTo>
                  <a:pt x="135" y="551"/>
                </a:lnTo>
                <a:lnTo>
                  <a:pt x="135" y="551"/>
                </a:lnTo>
                <a:lnTo>
                  <a:pt x="135" y="550"/>
                </a:lnTo>
                <a:lnTo>
                  <a:pt x="135" y="550"/>
                </a:lnTo>
                <a:lnTo>
                  <a:pt x="135" y="550"/>
                </a:lnTo>
                <a:lnTo>
                  <a:pt x="135" y="550"/>
                </a:lnTo>
                <a:lnTo>
                  <a:pt x="136" y="550"/>
                </a:lnTo>
                <a:lnTo>
                  <a:pt x="136" y="550"/>
                </a:lnTo>
                <a:lnTo>
                  <a:pt x="136" y="550"/>
                </a:lnTo>
                <a:lnTo>
                  <a:pt x="136" y="550"/>
                </a:lnTo>
                <a:lnTo>
                  <a:pt x="136" y="550"/>
                </a:lnTo>
                <a:lnTo>
                  <a:pt x="136" y="550"/>
                </a:lnTo>
                <a:lnTo>
                  <a:pt x="136" y="550"/>
                </a:lnTo>
                <a:lnTo>
                  <a:pt x="136" y="550"/>
                </a:lnTo>
                <a:lnTo>
                  <a:pt x="136" y="550"/>
                </a:lnTo>
                <a:lnTo>
                  <a:pt x="136" y="550"/>
                </a:lnTo>
                <a:lnTo>
                  <a:pt x="136" y="550"/>
                </a:lnTo>
                <a:lnTo>
                  <a:pt x="137" y="550"/>
                </a:lnTo>
                <a:lnTo>
                  <a:pt x="137" y="550"/>
                </a:lnTo>
                <a:lnTo>
                  <a:pt x="137" y="549"/>
                </a:lnTo>
                <a:lnTo>
                  <a:pt x="137" y="549"/>
                </a:lnTo>
                <a:lnTo>
                  <a:pt x="137" y="549"/>
                </a:lnTo>
                <a:lnTo>
                  <a:pt x="137" y="549"/>
                </a:lnTo>
                <a:lnTo>
                  <a:pt x="137" y="549"/>
                </a:lnTo>
                <a:lnTo>
                  <a:pt x="137" y="549"/>
                </a:lnTo>
                <a:lnTo>
                  <a:pt x="137" y="549"/>
                </a:lnTo>
                <a:lnTo>
                  <a:pt x="137" y="549"/>
                </a:lnTo>
                <a:lnTo>
                  <a:pt x="137" y="549"/>
                </a:lnTo>
                <a:lnTo>
                  <a:pt x="138" y="549"/>
                </a:lnTo>
                <a:lnTo>
                  <a:pt x="138" y="549"/>
                </a:lnTo>
                <a:lnTo>
                  <a:pt x="138" y="549"/>
                </a:lnTo>
                <a:lnTo>
                  <a:pt x="138" y="549"/>
                </a:lnTo>
                <a:lnTo>
                  <a:pt x="138" y="549"/>
                </a:lnTo>
                <a:lnTo>
                  <a:pt x="138" y="549"/>
                </a:lnTo>
                <a:lnTo>
                  <a:pt x="138" y="548"/>
                </a:lnTo>
                <a:lnTo>
                  <a:pt x="138" y="548"/>
                </a:lnTo>
                <a:lnTo>
                  <a:pt x="138" y="548"/>
                </a:lnTo>
                <a:lnTo>
                  <a:pt x="138" y="548"/>
                </a:lnTo>
                <a:lnTo>
                  <a:pt x="138" y="548"/>
                </a:lnTo>
                <a:lnTo>
                  <a:pt x="139" y="548"/>
                </a:lnTo>
                <a:lnTo>
                  <a:pt x="139" y="548"/>
                </a:lnTo>
                <a:lnTo>
                  <a:pt x="139" y="548"/>
                </a:lnTo>
                <a:lnTo>
                  <a:pt x="139" y="548"/>
                </a:lnTo>
                <a:lnTo>
                  <a:pt x="139" y="548"/>
                </a:lnTo>
                <a:lnTo>
                  <a:pt x="139" y="548"/>
                </a:lnTo>
                <a:lnTo>
                  <a:pt x="139" y="548"/>
                </a:lnTo>
                <a:lnTo>
                  <a:pt x="139" y="548"/>
                </a:lnTo>
                <a:lnTo>
                  <a:pt x="139" y="548"/>
                </a:lnTo>
                <a:lnTo>
                  <a:pt x="139" y="548"/>
                </a:lnTo>
                <a:lnTo>
                  <a:pt x="139" y="548"/>
                </a:lnTo>
                <a:lnTo>
                  <a:pt x="140" y="547"/>
                </a:lnTo>
                <a:lnTo>
                  <a:pt x="140" y="547"/>
                </a:lnTo>
                <a:lnTo>
                  <a:pt x="140" y="547"/>
                </a:lnTo>
                <a:lnTo>
                  <a:pt x="140" y="547"/>
                </a:lnTo>
                <a:lnTo>
                  <a:pt x="140" y="547"/>
                </a:lnTo>
                <a:lnTo>
                  <a:pt x="140" y="547"/>
                </a:lnTo>
                <a:lnTo>
                  <a:pt x="140" y="547"/>
                </a:lnTo>
                <a:lnTo>
                  <a:pt x="140" y="547"/>
                </a:lnTo>
                <a:lnTo>
                  <a:pt x="140" y="547"/>
                </a:lnTo>
                <a:lnTo>
                  <a:pt x="140" y="547"/>
                </a:lnTo>
                <a:lnTo>
                  <a:pt x="141" y="547"/>
                </a:lnTo>
                <a:lnTo>
                  <a:pt x="141" y="547"/>
                </a:lnTo>
                <a:lnTo>
                  <a:pt x="141" y="547"/>
                </a:lnTo>
                <a:lnTo>
                  <a:pt x="141" y="547"/>
                </a:lnTo>
                <a:lnTo>
                  <a:pt x="141" y="546"/>
                </a:lnTo>
                <a:lnTo>
                  <a:pt x="141" y="546"/>
                </a:lnTo>
                <a:lnTo>
                  <a:pt x="141" y="546"/>
                </a:lnTo>
                <a:lnTo>
                  <a:pt x="141" y="546"/>
                </a:lnTo>
                <a:lnTo>
                  <a:pt x="141" y="546"/>
                </a:lnTo>
                <a:lnTo>
                  <a:pt x="141" y="546"/>
                </a:lnTo>
                <a:lnTo>
                  <a:pt x="141" y="546"/>
                </a:lnTo>
                <a:lnTo>
                  <a:pt x="141" y="546"/>
                </a:lnTo>
                <a:lnTo>
                  <a:pt x="142" y="546"/>
                </a:lnTo>
                <a:lnTo>
                  <a:pt x="142" y="546"/>
                </a:lnTo>
                <a:lnTo>
                  <a:pt x="142" y="546"/>
                </a:lnTo>
                <a:lnTo>
                  <a:pt x="142" y="546"/>
                </a:lnTo>
                <a:lnTo>
                  <a:pt x="142" y="546"/>
                </a:lnTo>
                <a:lnTo>
                  <a:pt x="142" y="546"/>
                </a:lnTo>
                <a:lnTo>
                  <a:pt x="142" y="546"/>
                </a:lnTo>
                <a:lnTo>
                  <a:pt x="142" y="545"/>
                </a:lnTo>
                <a:lnTo>
                  <a:pt x="142" y="545"/>
                </a:lnTo>
                <a:lnTo>
                  <a:pt x="142" y="545"/>
                </a:lnTo>
                <a:lnTo>
                  <a:pt x="143" y="545"/>
                </a:lnTo>
                <a:lnTo>
                  <a:pt x="143" y="545"/>
                </a:lnTo>
                <a:lnTo>
                  <a:pt x="143" y="545"/>
                </a:lnTo>
                <a:lnTo>
                  <a:pt x="143" y="545"/>
                </a:lnTo>
                <a:lnTo>
                  <a:pt x="143" y="545"/>
                </a:lnTo>
                <a:lnTo>
                  <a:pt x="143" y="545"/>
                </a:lnTo>
                <a:lnTo>
                  <a:pt x="143" y="545"/>
                </a:lnTo>
                <a:lnTo>
                  <a:pt x="143" y="545"/>
                </a:lnTo>
                <a:lnTo>
                  <a:pt x="143" y="545"/>
                </a:lnTo>
                <a:lnTo>
                  <a:pt x="143" y="545"/>
                </a:lnTo>
                <a:lnTo>
                  <a:pt x="143" y="544"/>
                </a:lnTo>
                <a:lnTo>
                  <a:pt x="143" y="544"/>
                </a:lnTo>
                <a:lnTo>
                  <a:pt x="144" y="544"/>
                </a:lnTo>
                <a:lnTo>
                  <a:pt x="144" y="544"/>
                </a:lnTo>
                <a:lnTo>
                  <a:pt x="144" y="544"/>
                </a:lnTo>
                <a:lnTo>
                  <a:pt x="144" y="544"/>
                </a:lnTo>
                <a:lnTo>
                  <a:pt x="144" y="544"/>
                </a:lnTo>
                <a:lnTo>
                  <a:pt x="144" y="544"/>
                </a:lnTo>
                <a:lnTo>
                  <a:pt x="144" y="544"/>
                </a:lnTo>
                <a:lnTo>
                  <a:pt x="144" y="544"/>
                </a:lnTo>
                <a:lnTo>
                  <a:pt x="144" y="544"/>
                </a:lnTo>
                <a:lnTo>
                  <a:pt x="144" y="544"/>
                </a:lnTo>
                <a:lnTo>
                  <a:pt x="144" y="544"/>
                </a:lnTo>
                <a:lnTo>
                  <a:pt x="145" y="544"/>
                </a:lnTo>
                <a:lnTo>
                  <a:pt x="145" y="544"/>
                </a:lnTo>
                <a:lnTo>
                  <a:pt x="145" y="543"/>
                </a:lnTo>
                <a:lnTo>
                  <a:pt x="145" y="543"/>
                </a:lnTo>
                <a:lnTo>
                  <a:pt x="145" y="543"/>
                </a:lnTo>
                <a:lnTo>
                  <a:pt x="145" y="543"/>
                </a:lnTo>
                <a:lnTo>
                  <a:pt x="145" y="543"/>
                </a:lnTo>
                <a:lnTo>
                  <a:pt x="145" y="543"/>
                </a:lnTo>
                <a:lnTo>
                  <a:pt x="145" y="543"/>
                </a:lnTo>
                <a:lnTo>
                  <a:pt x="145" y="543"/>
                </a:lnTo>
                <a:lnTo>
                  <a:pt x="145" y="543"/>
                </a:lnTo>
                <a:lnTo>
                  <a:pt x="146" y="543"/>
                </a:lnTo>
                <a:lnTo>
                  <a:pt x="146" y="543"/>
                </a:lnTo>
                <a:lnTo>
                  <a:pt x="146" y="543"/>
                </a:lnTo>
                <a:lnTo>
                  <a:pt x="146" y="542"/>
                </a:lnTo>
                <a:lnTo>
                  <a:pt x="146" y="542"/>
                </a:lnTo>
                <a:lnTo>
                  <a:pt x="146" y="542"/>
                </a:lnTo>
                <a:lnTo>
                  <a:pt x="146" y="542"/>
                </a:lnTo>
                <a:lnTo>
                  <a:pt x="146" y="542"/>
                </a:lnTo>
                <a:lnTo>
                  <a:pt x="146" y="542"/>
                </a:lnTo>
                <a:lnTo>
                  <a:pt x="146" y="542"/>
                </a:lnTo>
                <a:lnTo>
                  <a:pt x="146" y="542"/>
                </a:lnTo>
                <a:lnTo>
                  <a:pt x="147" y="542"/>
                </a:lnTo>
                <a:lnTo>
                  <a:pt x="147" y="542"/>
                </a:lnTo>
                <a:lnTo>
                  <a:pt x="147" y="542"/>
                </a:lnTo>
                <a:lnTo>
                  <a:pt x="147" y="542"/>
                </a:lnTo>
                <a:lnTo>
                  <a:pt x="147" y="542"/>
                </a:lnTo>
                <a:lnTo>
                  <a:pt x="147" y="542"/>
                </a:lnTo>
                <a:lnTo>
                  <a:pt x="147" y="541"/>
                </a:lnTo>
                <a:lnTo>
                  <a:pt x="147" y="541"/>
                </a:lnTo>
                <a:lnTo>
                  <a:pt x="147" y="541"/>
                </a:lnTo>
                <a:lnTo>
                  <a:pt x="147" y="541"/>
                </a:lnTo>
                <a:lnTo>
                  <a:pt x="147" y="541"/>
                </a:lnTo>
                <a:lnTo>
                  <a:pt x="148" y="541"/>
                </a:lnTo>
                <a:lnTo>
                  <a:pt x="148" y="541"/>
                </a:lnTo>
                <a:lnTo>
                  <a:pt x="148" y="541"/>
                </a:lnTo>
                <a:lnTo>
                  <a:pt x="148" y="541"/>
                </a:lnTo>
                <a:lnTo>
                  <a:pt x="148" y="541"/>
                </a:lnTo>
                <a:lnTo>
                  <a:pt x="148" y="541"/>
                </a:lnTo>
                <a:lnTo>
                  <a:pt x="148" y="540"/>
                </a:lnTo>
                <a:lnTo>
                  <a:pt x="148" y="540"/>
                </a:lnTo>
                <a:lnTo>
                  <a:pt x="148" y="540"/>
                </a:lnTo>
                <a:lnTo>
                  <a:pt x="148" y="540"/>
                </a:lnTo>
                <a:lnTo>
                  <a:pt x="148" y="540"/>
                </a:lnTo>
                <a:lnTo>
                  <a:pt x="149" y="540"/>
                </a:lnTo>
                <a:lnTo>
                  <a:pt x="149" y="540"/>
                </a:lnTo>
                <a:lnTo>
                  <a:pt x="149" y="540"/>
                </a:lnTo>
                <a:lnTo>
                  <a:pt x="149" y="540"/>
                </a:lnTo>
                <a:lnTo>
                  <a:pt x="149" y="540"/>
                </a:lnTo>
                <a:lnTo>
                  <a:pt x="149" y="540"/>
                </a:lnTo>
                <a:lnTo>
                  <a:pt x="149" y="540"/>
                </a:lnTo>
                <a:lnTo>
                  <a:pt x="149" y="540"/>
                </a:lnTo>
                <a:lnTo>
                  <a:pt x="149" y="539"/>
                </a:lnTo>
                <a:lnTo>
                  <a:pt x="149" y="539"/>
                </a:lnTo>
                <a:lnTo>
                  <a:pt x="150" y="539"/>
                </a:lnTo>
                <a:lnTo>
                  <a:pt x="150" y="539"/>
                </a:lnTo>
                <a:lnTo>
                  <a:pt x="150" y="539"/>
                </a:lnTo>
                <a:lnTo>
                  <a:pt x="150" y="539"/>
                </a:lnTo>
                <a:lnTo>
                  <a:pt x="150" y="539"/>
                </a:lnTo>
                <a:lnTo>
                  <a:pt x="150" y="539"/>
                </a:lnTo>
                <a:lnTo>
                  <a:pt x="150" y="539"/>
                </a:lnTo>
                <a:lnTo>
                  <a:pt x="150" y="539"/>
                </a:lnTo>
                <a:lnTo>
                  <a:pt x="150" y="539"/>
                </a:lnTo>
                <a:lnTo>
                  <a:pt x="150" y="539"/>
                </a:lnTo>
                <a:lnTo>
                  <a:pt x="150" y="538"/>
                </a:lnTo>
                <a:lnTo>
                  <a:pt x="150" y="538"/>
                </a:lnTo>
                <a:lnTo>
                  <a:pt x="151" y="538"/>
                </a:lnTo>
                <a:lnTo>
                  <a:pt x="151" y="538"/>
                </a:lnTo>
                <a:lnTo>
                  <a:pt x="151" y="538"/>
                </a:lnTo>
                <a:lnTo>
                  <a:pt x="151" y="538"/>
                </a:lnTo>
                <a:lnTo>
                  <a:pt x="151" y="538"/>
                </a:lnTo>
                <a:lnTo>
                  <a:pt x="151" y="538"/>
                </a:lnTo>
                <a:lnTo>
                  <a:pt x="151" y="538"/>
                </a:lnTo>
                <a:lnTo>
                  <a:pt x="151" y="538"/>
                </a:lnTo>
                <a:lnTo>
                  <a:pt x="151" y="538"/>
                </a:lnTo>
                <a:lnTo>
                  <a:pt x="151" y="538"/>
                </a:lnTo>
                <a:lnTo>
                  <a:pt x="152" y="537"/>
                </a:lnTo>
                <a:lnTo>
                  <a:pt x="152" y="537"/>
                </a:lnTo>
                <a:lnTo>
                  <a:pt x="152" y="537"/>
                </a:lnTo>
                <a:lnTo>
                  <a:pt x="152" y="537"/>
                </a:lnTo>
                <a:lnTo>
                  <a:pt x="152" y="537"/>
                </a:lnTo>
                <a:lnTo>
                  <a:pt x="152" y="537"/>
                </a:lnTo>
                <a:lnTo>
                  <a:pt x="152" y="537"/>
                </a:lnTo>
                <a:lnTo>
                  <a:pt x="152" y="537"/>
                </a:lnTo>
                <a:lnTo>
                  <a:pt x="152" y="537"/>
                </a:lnTo>
                <a:lnTo>
                  <a:pt x="152" y="537"/>
                </a:lnTo>
                <a:lnTo>
                  <a:pt x="152" y="537"/>
                </a:lnTo>
                <a:lnTo>
                  <a:pt x="152" y="536"/>
                </a:lnTo>
                <a:lnTo>
                  <a:pt x="153" y="536"/>
                </a:lnTo>
                <a:lnTo>
                  <a:pt x="153" y="536"/>
                </a:lnTo>
                <a:lnTo>
                  <a:pt x="153" y="536"/>
                </a:lnTo>
                <a:lnTo>
                  <a:pt x="153" y="536"/>
                </a:lnTo>
                <a:lnTo>
                  <a:pt x="153" y="536"/>
                </a:lnTo>
                <a:lnTo>
                  <a:pt x="153" y="536"/>
                </a:lnTo>
                <a:lnTo>
                  <a:pt x="153" y="536"/>
                </a:lnTo>
                <a:lnTo>
                  <a:pt x="153" y="536"/>
                </a:lnTo>
                <a:lnTo>
                  <a:pt x="153" y="536"/>
                </a:lnTo>
                <a:lnTo>
                  <a:pt x="153" y="536"/>
                </a:lnTo>
                <a:lnTo>
                  <a:pt x="154" y="535"/>
                </a:lnTo>
                <a:lnTo>
                  <a:pt x="154" y="535"/>
                </a:lnTo>
                <a:lnTo>
                  <a:pt x="154" y="535"/>
                </a:lnTo>
                <a:lnTo>
                  <a:pt x="154" y="535"/>
                </a:lnTo>
                <a:lnTo>
                  <a:pt x="154" y="535"/>
                </a:lnTo>
                <a:lnTo>
                  <a:pt x="154" y="535"/>
                </a:lnTo>
                <a:lnTo>
                  <a:pt x="154" y="535"/>
                </a:lnTo>
                <a:lnTo>
                  <a:pt x="154" y="535"/>
                </a:lnTo>
                <a:lnTo>
                  <a:pt x="154" y="535"/>
                </a:lnTo>
                <a:lnTo>
                  <a:pt x="154" y="535"/>
                </a:lnTo>
                <a:lnTo>
                  <a:pt x="154" y="535"/>
                </a:lnTo>
                <a:lnTo>
                  <a:pt x="154" y="534"/>
                </a:lnTo>
                <a:lnTo>
                  <a:pt x="155" y="534"/>
                </a:lnTo>
                <a:lnTo>
                  <a:pt x="155" y="534"/>
                </a:lnTo>
                <a:lnTo>
                  <a:pt x="155" y="534"/>
                </a:lnTo>
                <a:lnTo>
                  <a:pt x="155" y="534"/>
                </a:lnTo>
                <a:lnTo>
                  <a:pt x="155" y="534"/>
                </a:lnTo>
                <a:lnTo>
                  <a:pt x="155" y="534"/>
                </a:lnTo>
                <a:lnTo>
                  <a:pt x="155" y="534"/>
                </a:lnTo>
                <a:lnTo>
                  <a:pt x="155" y="534"/>
                </a:lnTo>
                <a:lnTo>
                  <a:pt x="155" y="534"/>
                </a:lnTo>
                <a:lnTo>
                  <a:pt x="155" y="534"/>
                </a:lnTo>
                <a:lnTo>
                  <a:pt x="156" y="533"/>
                </a:lnTo>
                <a:lnTo>
                  <a:pt x="156" y="533"/>
                </a:lnTo>
                <a:lnTo>
                  <a:pt x="156" y="533"/>
                </a:lnTo>
                <a:lnTo>
                  <a:pt x="156" y="533"/>
                </a:lnTo>
                <a:lnTo>
                  <a:pt x="156" y="533"/>
                </a:lnTo>
                <a:lnTo>
                  <a:pt x="156" y="533"/>
                </a:lnTo>
                <a:lnTo>
                  <a:pt x="156" y="533"/>
                </a:lnTo>
                <a:lnTo>
                  <a:pt x="156" y="533"/>
                </a:lnTo>
                <a:lnTo>
                  <a:pt x="156" y="533"/>
                </a:lnTo>
                <a:lnTo>
                  <a:pt x="156" y="533"/>
                </a:lnTo>
                <a:lnTo>
                  <a:pt x="156" y="532"/>
                </a:lnTo>
                <a:lnTo>
                  <a:pt x="156" y="532"/>
                </a:lnTo>
                <a:lnTo>
                  <a:pt x="157" y="532"/>
                </a:lnTo>
                <a:lnTo>
                  <a:pt x="157" y="532"/>
                </a:lnTo>
                <a:lnTo>
                  <a:pt x="157" y="532"/>
                </a:lnTo>
                <a:lnTo>
                  <a:pt x="157" y="532"/>
                </a:lnTo>
                <a:lnTo>
                  <a:pt x="157" y="532"/>
                </a:lnTo>
                <a:lnTo>
                  <a:pt x="157" y="532"/>
                </a:lnTo>
                <a:lnTo>
                  <a:pt x="157" y="532"/>
                </a:lnTo>
                <a:lnTo>
                  <a:pt x="157" y="532"/>
                </a:lnTo>
                <a:lnTo>
                  <a:pt x="157" y="532"/>
                </a:lnTo>
                <a:lnTo>
                  <a:pt x="157" y="531"/>
                </a:lnTo>
                <a:lnTo>
                  <a:pt x="157" y="531"/>
                </a:lnTo>
                <a:lnTo>
                  <a:pt x="158" y="531"/>
                </a:lnTo>
                <a:lnTo>
                  <a:pt x="158" y="531"/>
                </a:lnTo>
                <a:lnTo>
                  <a:pt x="158" y="531"/>
                </a:lnTo>
                <a:lnTo>
                  <a:pt x="158" y="531"/>
                </a:lnTo>
                <a:lnTo>
                  <a:pt x="158" y="531"/>
                </a:lnTo>
                <a:lnTo>
                  <a:pt x="158" y="531"/>
                </a:lnTo>
                <a:lnTo>
                  <a:pt x="158" y="531"/>
                </a:lnTo>
                <a:lnTo>
                  <a:pt x="158" y="530"/>
                </a:lnTo>
                <a:lnTo>
                  <a:pt x="158" y="530"/>
                </a:lnTo>
                <a:lnTo>
                  <a:pt x="158" y="530"/>
                </a:lnTo>
                <a:lnTo>
                  <a:pt x="158" y="530"/>
                </a:lnTo>
                <a:lnTo>
                  <a:pt x="159" y="530"/>
                </a:lnTo>
                <a:lnTo>
                  <a:pt x="159" y="530"/>
                </a:lnTo>
                <a:lnTo>
                  <a:pt x="159" y="530"/>
                </a:lnTo>
                <a:lnTo>
                  <a:pt x="159" y="530"/>
                </a:lnTo>
                <a:lnTo>
                  <a:pt x="159" y="530"/>
                </a:lnTo>
                <a:lnTo>
                  <a:pt x="159" y="530"/>
                </a:lnTo>
                <a:lnTo>
                  <a:pt x="159" y="530"/>
                </a:lnTo>
                <a:lnTo>
                  <a:pt x="159" y="529"/>
                </a:lnTo>
                <a:lnTo>
                  <a:pt x="159" y="529"/>
                </a:lnTo>
                <a:lnTo>
                  <a:pt x="159" y="529"/>
                </a:lnTo>
                <a:lnTo>
                  <a:pt x="159" y="529"/>
                </a:lnTo>
                <a:lnTo>
                  <a:pt x="160" y="529"/>
                </a:lnTo>
                <a:lnTo>
                  <a:pt x="160" y="529"/>
                </a:lnTo>
                <a:lnTo>
                  <a:pt x="160" y="529"/>
                </a:lnTo>
                <a:lnTo>
                  <a:pt x="160" y="529"/>
                </a:lnTo>
                <a:lnTo>
                  <a:pt x="160" y="529"/>
                </a:lnTo>
                <a:lnTo>
                  <a:pt x="160" y="529"/>
                </a:lnTo>
                <a:lnTo>
                  <a:pt x="160" y="528"/>
                </a:lnTo>
                <a:lnTo>
                  <a:pt x="160" y="528"/>
                </a:lnTo>
                <a:lnTo>
                  <a:pt x="160" y="528"/>
                </a:lnTo>
                <a:lnTo>
                  <a:pt x="160" y="528"/>
                </a:lnTo>
                <a:lnTo>
                  <a:pt x="161" y="528"/>
                </a:lnTo>
                <a:lnTo>
                  <a:pt x="161" y="528"/>
                </a:lnTo>
                <a:lnTo>
                  <a:pt x="161" y="528"/>
                </a:lnTo>
                <a:lnTo>
                  <a:pt x="161" y="528"/>
                </a:lnTo>
                <a:lnTo>
                  <a:pt x="161" y="528"/>
                </a:lnTo>
                <a:lnTo>
                  <a:pt x="161" y="527"/>
                </a:lnTo>
                <a:lnTo>
                  <a:pt x="161" y="527"/>
                </a:lnTo>
                <a:lnTo>
                  <a:pt x="161" y="527"/>
                </a:lnTo>
                <a:lnTo>
                  <a:pt x="161" y="527"/>
                </a:lnTo>
                <a:lnTo>
                  <a:pt x="161" y="527"/>
                </a:lnTo>
                <a:lnTo>
                  <a:pt x="161" y="527"/>
                </a:lnTo>
                <a:lnTo>
                  <a:pt x="161" y="527"/>
                </a:lnTo>
                <a:lnTo>
                  <a:pt x="162" y="527"/>
                </a:lnTo>
                <a:lnTo>
                  <a:pt x="162" y="527"/>
                </a:lnTo>
                <a:lnTo>
                  <a:pt x="162" y="527"/>
                </a:lnTo>
                <a:lnTo>
                  <a:pt x="162" y="526"/>
                </a:lnTo>
                <a:lnTo>
                  <a:pt x="162" y="526"/>
                </a:lnTo>
                <a:lnTo>
                  <a:pt x="162" y="526"/>
                </a:lnTo>
                <a:lnTo>
                  <a:pt x="162" y="526"/>
                </a:lnTo>
                <a:lnTo>
                  <a:pt x="162" y="526"/>
                </a:lnTo>
                <a:lnTo>
                  <a:pt x="162" y="526"/>
                </a:lnTo>
                <a:lnTo>
                  <a:pt x="162" y="526"/>
                </a:lnTo>
                <a:lnTo>
                  <a:pt x="163" y="526"/>
                </a:lnTo>
                <a:lnTo>
                  <a:pt x="163" y="526"/>
                </a:lnTo>
                <a:lnTo>
                  <a:pt x="163" y="525"/>
                </a:lnTo>
                <a:lnTo>
                  <a:pt x="163" y="525"/>
                </a:lnTo>
                <a:lnTo>
                  <a:pt x="163" y="525"/>
                </a:lnTo>
                <a:lnTo>
                  <a:pt x="163" y="525"/>
                </a:lnTo>
                <a:lnTo>
                  <a:pt x="163" y="525"/>
                </a:lnTo>
                <a:lnTo>
                  <a:pt x="163" y="525"/>
                </a:lnTo>
                <a:lnTo>
                  <a:pt x="163" y="525"/>
                </a:lnTo>
                <a:lnTo>
                  <a:pt x="163" y="525"/>
                </a:lnTo>
                <a:lnTo>
                  <a:pt x="163" y="525"/>
                </a:lnTo>
                <a:lnTo>
                  <a:pt x="163" y="524"/>
                </a:lnTo>
                <a:lnTo>
                  <a:pt x="164" y="524"/>
                </a:lnTo>
                <a:lnTo>
                  <a:pt x="164" y="524"/>
                </a:lnTo>
                <a:lnTo>
                  <a:pt x="164" y="524"/>
                </a:lnTo>
                <a:lnTo>
                  <a:pt x="164" y="524"/>
                </a:lnTo>
                <a:lnTo>
                  <a:pt x="164" y="524"/>
                </a:lnTo>
                <a:lnTo>
                  <a:pt x="164" y="524"/>
                </a:lnTo>
                <a:lnTo>
                  <a:pt x="164" y="524"/>
                </a:lnTo>
                <a:lnTo>
                  <a:pt x="164" y="524"/>
                </a:lnTo>
                <a:lnTo>
                  <a:pt x="164" y="523"/>
                </a:lnTo>
                <a:lnTo>
                  <a:pt x="164" y="523"/>
                </a:lnTo>
                <a:lnTo>
                  <a:pt x="165" y="523"/>
                </a:lnTo>
                <a:lnTo>
                  <a:pt x="165" y="523"/>
                </a:lnTo>
                <a:lnTo>
                  <a:pt x="165" y="523"/>
                </a:lnTo>
                <a:lnTo>
                  <a:pt x="165" y="523"/>
                </a:lnTo>
                <a:lnTo>
                  <a:pt x="165" y="523"/>
                </a:lnTo>
                <a:lnTo>
                  <a:pt x="165" y="523"/>
                </a:lnTo>
                <a:lnTo>
                  <a:pt x="165" y="523"/>
                </a:lnTo>
                <a:lnTo>
                  <a:pt x="165" y="522"/>
                </a:lnTo>
                <a:lnTo>
                  <a:pt x="165" y="522"/>
                </a:lnTo>
                <a:lnTo>
                  <a:pt x="165" y="522"/>
                </a:lnTo>
                <a:lnTo>
                  <a:pt x="165" y="522"/>
                </a:lnTo>
                <a:lnTo>
                  <a:pt x="165" y="522"/>
                </a:lnTo>
                <a:lnTo>
                  <a:pt x="166" y="522"/>
                </a:lnTo>
                <a:lnTo>
                  <a:pt x="166" y="522"/>
                </a:lnTo>
                <a:lnTo>
                  <a:pt x="166" y="522"/>
                </a:lnTo>
                <a:lnTo>
                  <a:pt x="166" y="521"/>
                </a:lnTo>
                <a:lnTo>
                  <a:pt x="166" y="521"/>
                </a:lnTo>
                <a:lnTo>
                  <a:pt x="166" y="521"/>
                </a:lnTo>
                <a:lnTo>
                  <a:pt x="166" y="521"/>
                </a:lnTo>
                <a:lnTo>
                  <a:pt x="166" y="521"/>
                </a:lnTo>
                <a:lnTo>
                  <a:pt x="166" y="521"/>
                </a:lnTo>
                <a:lnTo>
                  <a:pt x="166" y="521"/>
                </a:lnTo>
                <a:lnTo>
                  <a:pt x="167" y="521"/>
                </a:lnTo>
                <a:lnTo>
                  <a:pt x="167" y="521"/>
                </a:lnTo>
                <a:lnTo>
                  <a:pt x="167" y="520"/>
                </a:lnTo>
                <a:lnTo>
                  <a:pt x="167" y="520"/>
                </a:lnTo>
                <a:lnTo>
                  <a:pt x="167" y="520"/>
                </a:lnTo>
                <a:lnTo>
                  <a:pt x="167" y="520"/>
                </a:lnTo>
                <a:lnTo>
                  <a:pt x="167" y="520"/>
                </a:lnTo>
                <a:lnTo>
                  <a:pt x="167" y="520"/>
                </a:lnTo>
                <a:lnTo>
                  <a:pt x="167" y="520"/>
                </a:lnTo>
                <a:lnTo>
                  <a:pt x="167" y="520"/>
                </a:lnTo>
                <a:lnTo>
                  <a:pt x="167" y="519"/>
                </a:lnTo>
                <a:lnTo>
                  <a:pt x="167" y="519"/>
                </a:lnTo>
                <a:lnTo>
                  <a:pt x="168" y="519"/>
                </a:lnTo>
                <a:lnTo>
                  <a:pt x="168" y="519"/>
                </a:lnTo>
                <a:lnTo>
                  <a:pt x="168" y="519"/>
                </a:lnTo>
                <a:lnTo>
                  <a:pt x="168" y="519"/>
                </a:lnTo>
                <a:lnTo>
                  <a:pt x="168" y="519"/>
                </a:lnTo>
                <a:lnTo>
                  <a:pt x="168" y="519"/>
                </a:lnTo>
                <a:lnTo>
                  <a:pt x="168" y="519"/>
                </a:lnTo>
                <a:lnTo>
                  <a:pt x="168" y="518"/>
                </a:lnTo>
                <a:lnTo>
                  <a:pt x="168" y="518"/>
                </a:lnTo>
                <a:lnTo>
                  <a:pt x="168" y="518"/>
                </a:lnTo>
                <a:lnTo>
                  <a:pt x="169" y="518"/>
                </a:lnTo>
                <a:lnTo>
                  <a:pt x="169" y="518"/>
                </a:lnTo>
                <a:lnTo>
                  <a:pt x="169" y="518"/>
                </a:lnTo>
                <a:lnTo>
                  <a:pt x="169" y="518"/>
                </a:lnTo>
                <a:lnTo>
                  <a:pt x="169" y="518"/>
                </a:lnTo>
                <a:lnTo>
                  <a:pt x="169" y="517"/>
                </a:lnTo>
                <a:lnTo>
                  <a:pt x="169" y="517"/>
                </a:lnTo>
                <a:lnTo>
                  <a:pt x="169" y="517"/>
                </a:lnTo>
                <a:lnTo>
                  <a:pt x="169" y="517"/>
                </a:lnTo>
                <a:lnTo>
                  <a:pt x="169" y="517"/>
                </a:lnTo>
                <a:lnTo>
                  <a:pt x="169" y="517"/>
                </a:lnTo>
                <a:lnTo>
                  <a:pt x="169" y="517"/>
                </a:lnTo>
                <a:lnTo>
                  <a:pt x="170" y="517"/>
                </a:lnTo>
                <a:lnTo>
                  <a:pt x="170" y="516"/>
                </a:lnTo>
                <a:lnTo>
                  <a:pt x="170" y="516"/>
                </a:lnTo>
                <a:lnTo>
                  <a:pt x="170" y="516"/>
                </a:lnTo>
                <a:lnTo>
                  <a:pt x="170" y="516"/>
                </a:lnTo>
                <a:lnTo>
                  <a:pt x="170" y="516"/>
                </a:lnTo>
                <a:lnTo>
                  <a:pt x="170" y="516"/>
                </a:lnTo>
                <a:lnTo>
                  <a:pt x="170" y="516"/>
                </a:lnTo>
                <a:lnTo>
                  <a:pt x="170" y="516"/>
                </a:lnTo>
                <a:lnTo>
                  <a:pt x="170" y="515"/>
                </a:lnTo>
                <a:lnTo>
                  <a:pt x="171" y="515"/>
                </a:lnTo>
                <a:lnTo>
                  <a:pt x="171" y="515"/>
                </a:lnTo>
                <a:lnTo>
                  <a:pt x="171" y="515"/>
                </a:lnTo>
                <a:lnTo>
                  <a:pt x="171" y="515"/>
                </a:lnTo>
                <a:lnTo>
                  <a:pt x="171" y="515"/>
                </a:lnTo>
                <a:lnTo>
                  <a:pt x="171" y="515"/>
                </a:lnTo>
                <a:lnTo>
                  <a:pt x="171" y="515"/>
                </a:lnTo>
                <a:lnTo>
                  <a:pt x="171" y="514"/>
                </a:lnTo>
                <a:lnTo>
                  <a:pt x="171" y="514"/>
                </a:lnTo>
                <a:lnTo>
                  <a:pt x="171" y="514"/>
                </a:lnTo>
                <a:lnTo>
                  <a:pt x="171" y="514"/>
                </a:lnTo>
                <a:lnTo>
                  <a:pt x="172" y="514"/>
                </a:lnTo>
                <a:lnTo>
                  <a:pt x="172" y="514"/>
                </a:lnTo>
                <a:lnTo>
                  <a:pt x="172" y="514"/>
                </a:lnTo>
                <a:lnTo>
                  <a:pt x="172" y="514"/>
                </a:lnTo>
                <a:lnTo>
                  <a:pt x="172" y="513"/>
                </a:lnTo>
                <a:lnTo>
                  <a:pt x="172" y="513"/>
                </a:lnTo>
                <a:lnTo>
                  <a:pt x="172" y="513"/>
                </a:lnTo>
                <a:lnTo>
                  <a:pt x="172" y="513"/>
                </a:lnTo>
                <a:lnTo>
                  <a:pt x="172" y="513"/>
                </a:lnTo>
                <a:lnTo>
                  <a:pt x="172" y="513"/>
                </a:lnTo>
                <a:lnTo>
                  <a:pt x="172" y="513"/>
                </a:lnTo>
                <a:lnTo>
                  <a:pt x="172" y="513"/>
                </a:lnTo>
                <a:lnTo>
                  <a:pt x="173" y="512"/>
                </a:lnTo>
                <a:lnTo>
                  <a:pt x="173" y="512"/>
                </a:lnTo>
                <a:lnTo>
                  <a:pt x="173" y="512"/>
                </a:lnTo>
                <a:lnTo>
                  <a:pt x="173" y="512"/>
                </a:lnTo>
                <a:lnTo>
                  <a:pt x="173" y="512"/>
                </a:lnTo>
                <a:lnTo>
                  <a:pt x="173" y="512"/>
                </a:lnTo>
                <a:lnTo>
                  <a:pt x="173" y="512"/>
                </a:lnTo>
                <a:lnTo>
                  <a:pt x="173" y="511"/>
                </a:lnTo>
                <a:lnTo>
                  <a:pt x="173" y="511"/>
                </a:lnTo>
                <a:lnTo>
                  <a:pt x="173" y="511"/>
                </a:lnTo>
                <a:lnTo>
                  <a:pt x="174" y="511"/>
                </a:lnTo>
                <a:lnTo>
                  <a:pt x="174" y="511"/>
                </a:lnTo>
                <a:lnTo>
                  <a:pt x="174" y="511"/>
                </a:lnTo>
                <a:lnTo>
                  <a:pt x="174" y="511"/>
                </a:lnTo>
                <a:lnTo>
                  <a:pt x="174" y="511"/>
                </a:lnTo>
                <a:lnTo>
                  <a:pt x="174" y="510"/>
                </a:lnTo>
                <a:lnTo>
                  <a:pt x="174" y="510"/>
                </a:lnTo>
                <a:lnTo>
                  <a:pt x="174" y="510"/>
                </a:lnTo>
                <a:lnTo>
                  <a:pt x="174" y="510"/>
                </a:lnTo>
                <a:lnTo>
                  <a:pt x="174" y="510"/>
                </a:lnTo>
                <a:lnTo>
                  <a:pt x="174" y="510"/>
                </a:lnTo>
                <a:lnTo>
                  <a:pt x="174" y="510"/>
                </a:lnTo>
                <a:lnTo>
                  <a:pt x="175" y="509"/>
                </a:lnTo>
                <a:lnTo>
                  <a:pt x="175" y="509"/>
                </a:lnTo>
                <a:lnTo>
                  <a:pt x="175" y="509"/>
                </a:lnTo>
                <a:lnTo>
                  <a:pt x="175" y="509"/>
                </a:lnTo>
                <a:lnTo>
                  <a:pt x="175" y="509"/>
                </a:lnTo>
                <a:lnTo>
                  <a:pt x="175" y="509"/>
                </a:lnTo>
                <a:lnTo>
                  <a:pt x="175" y="509"/>
                </a:lnTo>
                <a:lnTo>
                  <a:pt x="175" y="509"/>
                </a:lnTo>
                <a:lnTo>
                  <a:pt x="175" y="508"/>
                </a:lnTo>
                <a:lnTo>
                  <a:pt x="175" y="508"/>
                </a:lnTo>
                <a:lnTo>
                  <a:pt x="176" y="508"/>
                </a:lnTo>
                <a:lnTo>
                  <a:pt x="176" y="508"/>
                </a:lnTo>
                <a:lnTo>
                  <a:pt x="176" y="508"/>
                </a:lnTo>
                <a:lnTo>
                  <a:pt x="176" y="508"/>
                </a:lnTo>
                <a:lnTo>
                  <a:pt x="176" y="507"/>
                </a:lnTo>
                <a:lnTo>
                  <a:pt x="176" y="507"/>
                </a:lnTo>
                <a:lnTo>
                  <a:pt x="176" y="507"/>
                </a:lnTo>
                <a:lnTo>
                  <a:pt x="176" y="507"/>
                </a:lnTo>
                <a:lnTo>
                  <a:pt x="176" y="507"/>
                </a:lnTo>
                <a:lnTo>
                  <a:pt x="176" y="507"/>
                </a:lnTo>
                <a:lnTo>
                  <a:pt x="176" y="507"/>
                </a:lnTo>
                <a:lnTo>
                  <a:pt x="176" y="507"/>
                </a:lnTo>
                <a:lnTo>
                  <a:pt x="177" y="506"/>
                </a:lnTo>
                <a:lnTo>
                  <a:pt x="177" y="506"/>
                </a:lnTo>
                <a:lnTo>
                  <a:pt x="177" y="506"/>
                </a:lnTo>
                <a:lnTo>
                  <a:pt x="177" y="506"/>
                </a:lnTo>
                <a:lnTo>
                  <a:pt x="177" y="506"/>
                </a:lnTo>
                <a:lnTo>
                  <a:pt x="177" y="506"/>
                </a:lnTo>
                <a:lnTo>
                  <a:pt x="177" y="506"/>
                </a:lnTo>
                <a:lnTo>
                  <a:pt x="177" y="505"/>
                </a:lnTo>
                <a:lnTo>
                  <a:pt x="177" y="505"/>
                </a:lnTo>
                <a:lnTo>
                  <a:pt x="177" y="505"/>
                </a:lnTo>
                <a:lnTo>
                  <a:pt x="178" y="505"/>
                </a:lnTo>
                <a:lnTo>
                  <a:pt x="178" y="505"/>
                </a:lnTo>
                <a:lnTo>
                  <a:pt x="178" y="505"/>
                </a:lnTo>
                <a:lnTo>
                  <a:pt x="178" y="505"/>
                </a:lnTo>
                <a:lnTo>
                  <a:pt x="178" y="504"/>
                </a:lnTo>
                <a:lnTo>
                  <a:pt x="178" y="504"/>
                </a:lnTo>
                <a:lnTo>
                  <a:pt x="178" y="504"/>
                </a:lnTo>
                <a:lnTo>
                  <a:pt x="178" y="504"/>
                </a:lnTo>
                <a:lnTo>
                  <a:pt x="178" y="504"/>
                </a:lnTo>
                <a:lnTo>
                  <a:pt x="178" y="504"/>
                </a:lnTo>
                <a:lnTo>
                  <a:pt x="178" y="504"/>
                </a:lnTo>
                <a:lnTo>
                  <a:pt x="178" y="503"/>
                </a:lnTo>
                <a:lnTo>
                  <a:pt x="179" y="503"/>
                </a:lnTo>
                <a:lnTo>
                  <a:pt x="179" y="503"/>
                </a:lnTo>
                <a:lnTo>
                  <a:pt x="179" y="503"/>
                </a:lnTo>
                <a:lnTo>
                  <a:pt x="179" y="503"/>
                </a:lnTo>
                <a:lnTo>
                  <a:pt x="179" y="503"/>
                </a:lnTo>
                <a:lnTo>
                  <a:pt x="179" y="503"/>
                </a:lnTo>
                <a:lnTo>
                  <a:pt x="179" y="502"/>
                </a:lnTo>
                <a:lnTo>
                  <a:pt x="179" y="502"/>
                </a:lnTo>
                <a:lnTo>
                  <a:pt x="179" y="502"/>
                </a:lnTo>
                <a:lnTo>
                  <a:pt x="179" y="502"/>
                </a:lnTo>
                <a:lnTo>
                  <a:pt x="180" y="502"/>
                </a:lnTo>
                <a:lnTo>
                  <a:pt x="180" y="502"/>
                </a:lnTo>
                <a:lnTo>
                  <a:pt x="180" y="502"/>
                </a:lnTo>
                <a:lnTo>
                  <a:pt x="180" y="501"/>
                </a:lnTo>
                <a:lnTo>
                  <a:pt x="180" y="501"/>
                </a:lnTo>
                <a:lnTo>
                  <a:pt x="180" y="501"/>
                </a:lnTo>
                <a:lnTo>
                  <a:pt x="180" y="501"/>
                </a:lnTo>
                <a:lnTo>
                  <a:pt x="180" y="501"/>
                </a:lnTo>
                <a:lnTo>
                  <a:pt x="180" y="501"/>
                </a:lnTo>
                <a:lnTo>
                  <a:pt x="180" y="500"/>
                </a:lnTo>
                <a:lnTo>
                  <a:pt x="180" y="500"/>
                </a:lnTo>
                <a:lnTo>
                  <a:pt x="181" y="500"/>
                </a:lnTo>
                <a:lnTo>
                  <a:pt x="181" y="500"/>
                </a:lnTo>
                <a:lnTo>
                  <a:pt x="181" y="500"/>
                </a:lnTo>
                <a:lnTo>
                  <a:pt x="181" y="500"/>
                </a:lnTo>
                <a:lnTo>
                  <a:pt x="181" y="500"/>
                </a:lnTo>
                <a:lnTo>
                  <a:pt x="181" y="499"/>
                </a:lnTo>
                <a:lnTo>
                  <a:pt x="181" y="499"/>
                </a:lnTo>
                <a:lnTo>
                  <a:pt x="181" y="499"/>
                </a:lnTo>
                <a:lnTo>
                  <a:pt x="181" y="499"/>
                </a:lnTo>
                <a:lnTo>
                  <a:pt x="181" y="499"/>
                </a:lnTo>
                <a:lnTo>
                  <a:pt x="181" y="499"/>
                </a:lnTo>
                <a:lnTo>
                  <a:pt x="182" y="498"/>
                </a:lnTo>
                <a:lnTo>
                  <a:pt x="182" y="498"/>
                </a:lnTo>
                <a:lnTo>
                  <a:pt x="182" y="498"/>
                </a:lnTo>
                <a:lnTo>
                  <a:pt x="182" y="498"/>
                </a:lnTo>
                <a:lnTo>
                  <a:pt x="182" y="498"/>
                </a:lnTo>
                <a:lnTo>
                  <a:pt x="182" y="498"/>
                </a:lnTo>
                <a:lnTo>
                  <a:pt x="182" y="498"/>
                </a:lnTo>
                <a:lnTo>
                  <a:pt x="182" y="497"/>
                </a:lnTo>
                <a:lnTo>
                  <a:pt x="182" y="497"/>
                </a:lnTo>
                <a:lnTo>
                  <a:pt x="182" y="497"/>
                </a:lnTo>
                <a:lnTo>
                  <a:pt x="182" y="497"/>
                </a:lnTo>
                <a:lnTo>
                  <a:pt x="183" y="497"/>
                </a:lnTo>
                <a:lnTo>
                  <a:pt x="183" y="497"/>
                </a:lnTo>
                <a:lnTo>
                  <a:pt x="183" y="496"/>
                </a:lnTo>
                <a:lnTo>
                  <a:pt x="183" y="496"/>
                </a:lnTo>
                <a:lnTo>
                  <a:pt x="183" y="496"/>
                </a:lnTo>
                <a:lnTo>
                  <a:pt x="183" y="496"/>
                </a:lnTo>
                <a:lnTo>
                  <a:pt x="183" y="496"/>
                </a:lnTo>
                <a:lnTo>
                  <a:pt x="183" y="496"/>
                </a:lnTo>
                <a:lnTo>
                  <a:pt x="183" y="496"/>
                </a:lnTo>
                <a:lnTo>
                  <a:pt x="183" y="495"/>
                </a:lnTo>
                <a:lnTo>
                  <a:pt x="183" y="495"/>
                </a:lnTo>
                <a:lnTo>
                  <a:pt x="184" y="495"/>
                </a:lnTo>
                <a:lnTo>
                  <a:pt x="184" y="495"/>
                </a:lnTo>
                <a:lnTo>
                  <a:pt x="184" y="495"/>
                </a:lnTo>
                <a:lnTo>
                  <a:pt x="184" y="495"/>
                </a:lnTo>
                <a:lnTo>
                  <a:pt x="184" y="494"/>
                </a:lnTo>
                <a:lnTo>
                  <a:pt x="184" y="494"/>
                </a:lnTo>
                <a:lnTo>
                  <a:pt x="184" y="494"/>
                </a:lnTo>
                <a:lnTo>
                  <a:pt x="184" y="494"/>
                </a:lnTo>
                <a:lnTo>
                  <a:pt x="184" y="494"/>
                </a:lnTo>
                <a:lnTo>
                  <a:pt x="184" y="494"/>
                </a:lnTo>
                <a:lnTo>
                  <a:pt x="184" y="494"/>
                </a:lnTo>
                <a:lnTo>
                  <a:pt x="185" y="493"/>
                </a:lnTo>
                <a:lnTo>
                  <a:pt x="185" y="493"/>
                </a:lnTo>
                <a:lnTo>
                  <a:pt x="185" y="493"/>
                </a:lnTo>
                <a:lnTo>
                  <a:pt x="185" y="493"/>
                </a:lnTo>
                <a:lnTo>
                  <a:pt x="185" y="493"/>
                </a:lnTo>
                <a:lnTo>
                  <a:pt x="185" y="492"/>
                </a:lnTo>
                <a:lnTo>
                  <a:pt x="185" y="492"/>
                </a:lnTo>
                <a:lnTo>
                  <a:pt x="185" y="492"/>
                </a:lnTo>
                <a:lnTo>
                  <a:pt x="185" y="492"/>
                </a:lnTo>
                <a:lnTo>
                  <a:pt x="185" y="492"/>
                </a:lnTo>
                <a:lnTo>
                  <a:pt x="185" y="492"/>
                </a:lnTo>
                <a:lnTo>
                  <a:pt x="186" y="492"/>
                </a:lnTo>
                <a:lnTo>
                  <a:pt x="186" y="491"/>
                </a:lnTo>
                <a:lnTo>
                  <a:pt x="186" y="491"/>
                </a:lnTo>
                <a:lnTo>
                  <a:pt x="186" y="491"/>
                </a:lnTo>
                <a:lnTo>
                  <a:pt x="186" y="491"/>
                </a:lnTo>
                <a:lnTo>
                  <a:pt x="186" y="491"/>
                </a:lnTo>
                <a:lnTo>
                  <a:pt x="186" y="491"/>
                </a:lnTo>
                <a:lnTo>
                  <a:pt x="186" y="490"/>
                </a:lnTo>
                <a:lnTo>
                  <a:pt x="186" y="490"/>
                </a:lnTo>
                <a:lnTo>
                  <a:pt x="186" y="490"/>
                </a:lnTo>
                <a:lnTo>
                  <a:pt x="186" y="490"/>
                </a:lnTo>
                <a:lnTo>
                  <a:pt x="187" y="490"/>
                </a:lnTo>
                <a:lnTo>
                  <a:pt x="187" y="490"/>
                </a:lnTo>
                <a:lnTo>
                  <a:pt x="187" y="489"/>
                </a:lnTo>
                <a:lnTo>
                  <a:pt x="187" y="489"/>
                </a:lnTo>
                <a:lnTo>
                  <a:pt x="187" y="489"/>
                </a:lnTo>
                <a:lnTo>
                  <a:pt x="187" y="489"/>
                </a:lnTo>
                <a:lnTo>
                  <a:pt x="187" y="489"/>
                </a:lnTo>
                <a:lnTo>
                  <a:pt x="187" y="489"/>
                </a:lnTo>
                <a:lnTo>
                  <a:pt x="187" y="488"/>
                </a:lnTo>
                <a:lnTo>
                  <a:pt x="187" y="488"/>
                </a:lnTo>
                <a:lnTo>
                  <a:pt x="187" y="488"/>
                </a:lnTo>
                <a:lnTo>
                  <a:pt x="187" y="488"/>
                </a:lnTo>
                <a:lnTo>
                  <a:pt x="188" y="488"/>
                </a:lnTo>
                <a:lnTo>
                  <a:pt x="188" y="488"/>
                </a:lnTo>
                <a:lnTo>
                  <a:pt x="188" y="487"/>
                </a:lnTo>
                <a:lnTo>
                  <a:pt x="188" y="487"/>
                </a:lnTo>
                <a:lnTo>
                  <a:pt x="188" y="487"/>
                </a:lnTo>
                <a:lnTo>
                  <a:pt x="188" y="487"/>
                </a:lnTo>
                <a:lnTo>
                  <a:pt x="188" y="487"/>
                </a:lnTo>
                <a:lnTo>
                  <a:pt x="188" y="487"/>
                </a:lnTo>
                <a:lnTo>
                  <a:pt x="188" y="486"/>
                </a:lnTo>
                <a:lnTo>
                  <a:pt x="188" y="486"/>
                </a:lnTo>
                <a:lnTo>
                  <a:pt x="189" y="486"/>
                </a:lnTo>
                <a:lnTo>
                  <a:pt x="189" y="486"/>
                </a:lnTo>
                <a:lnTo>
                  <a:pt x="189" y="486"/>
                </a:lnTo>
                <a:lnTo>
                  <a:pt x="189" y="486"/>
                </a:lnTo>
                <a:lnTo>
                  <a:pt x="189" y="485"/>
                </a:lnTo>
                <a:lnTo>
                  <a:pt x="189" y="485"/>
                </a:lnTo>
                <a:lnTo>
                  <a:pt x="189" y="485"/>
                </a:lnTo>
                <a:lnTo>
                  <a:pt x="189" y="485"/>
                </a:lnTo>
                <a:lnTo>
                  <a:pt x="189" y="485"/>
                </a:lnTo>
                <a:lnTo>
                  <a:pt x="189" y="485"/>
                </a:lnTo>
                <a:lnTo>
                  <a:pt x="189" y="484"/>
                </a:lnTo>
                <a:lnTo>
                  <a:pt x="189" y="484"/>
                </a:lnTo>
                <a:lnTo>
                  <a:pt x="190" y="484"/>
                </a:lnTo>
                <a:lnTo>
                  <a:pt x="190" y="484"/>
                </a:lnTo>
                <a:lnTo>
                  <a:pt x="190" y="484"/>
                </a:lnTo>
                <a:lnTo>
                  <a:pt x="190" y="483"/>
                </a:lnTo>
                <a:lnTo>
                  <a:pt x="190" y="483"/>
                </a:lnTo>
                <a:lnTo>
                  <a:pt x="190" y="483"/>
                </a:lnTo>
                <a:lnTo>
                  <a:pt x="190" y="483"/>
                </a:lnTo>
                <a:lnTo>
                  <a:pt x="190" y="483"/>
                </a:lnTo>
                <a:lnTo>
                  <a:pt x="190" y="483"/>
                </a:lnTo>
                <a:lnTo>
                  <a:pt x="190" y="482"/>
                </a:lnTo>
                <a:lnTo>
                  <a:pt x="191" y="482"/>
                </a:lnTo>
                <a:lnTo>
                  <a:pt x="191" y="482"/>
                </a:lnTo>
                <a:lnTo>
                  <a:pt x="191" y="482"/>
                </a:lnTo>
                <a:lnTo>
                  <a:pt x="191" y="482"/>
                </a:lnTo>
                <a:lnTo>
                  <a:pt x="191" y="482"/>
                </a:lnTo>
                <a:lnTo>
                  <a:pt x="191" y="481"/>
                </a:lnTo>
                <a:lnTo>
                  <a:pt x="191" y="481"/>
                </a:lnTo>
                <a:lnTo>
                  <a:pt x="191" y="481"/>
                </a:lnTo>
                <a:lnTo>
                  <a:pt x="191" y="481"/>
                </a:lnTo>
                <a:lnTo>
                  <a:pt x="191" y="481"/>
                </a:lnTo>
                <a:lnTo>
                  <a:pt x="191" y="480"/>
                </a:lnTo>
                <a:lnTo>
                  <a:pt x="192" y="480"/>
                </a:lnTo>
                <a:lnTo>
                  <a:pt x="192" y="480"/>
                </a:lnTo>
                <a:lnTo>
                  <a:pt x="192" y="480"/>
                </a:lnTo>
                <a:lnTo>
                  <a:pt x="192" y="480"/>
                </a:lnTo>
                <a:lnTo>
                  <a:pt x="192" y="480"/>
                </a:lnTo>
                <a:lnTo>
                  <a:pt x="192" y="479"/>
                </a:lnTo>
                <a:lnTo>
                  <a:pt x="192" y="479"/>
                </a:lnTo>
                <a:lnTo>
                  <a:pt x="192" y="479"/>
                </a:lnTo>
                <a:lnTo>
                  <a:pt x="192" y="479"/>
                </a:lnTo>
                <a:lnTo>
                  <a:pt x="192" y="479"/>
                </a:lnTo>
                <a:lnTo>
                  <a:pt x="192" y="478"/>
                </a:lnTo>
                <a:lnTo>
                  <a:pt x="193" y="478"/>
                </a:lnTo>
                <a:lnTo>
                  <a:pt x="193" y="478"/>
                </a:lnTo>
                <a:lnTo>
                  <a:pt x="193" y="478"/>
                </a:lnTo>
                <a:lnTo>
                  <a:pt x="193" y="478"/>
                </a:lnTo>
                <a:lnTo>
                  <a:pt x="193" y="478"/>
                </a:lnTo>
                <a:lnTo>
                  <a:pt x="193" y="477"/>
                </a:lnTo>
                <a:lnTo>
                  <a:pt x="193" y="477"/>
                </a:lnTo>
                <a:lnTo>
                  <a:pt x="193" y="477"/>
                </a:lnTo>
                <a:lnTo>
                  <a:pt x="193" y="477"/>
                </a:lnTo>
                <a:lnTo>
                  <a:pt x="193" y="477"/>
                </a:lnTo>
                <a:lnTo>
                  <a:pt x="193" y="476"/>
                </a:lnTo>
                <a:lnTo>
                  <a:pt x="194" y="476"/>
                </a:lnTo>
                <a:lnTo>
                  <a:pt x="194" y="476"/>
                </a:lnTo>
                <a:lnTo>
                  <a:pt x="194" y="476"/>
                </a:lnTo>
                <a:lnTo>
                  <a:pt x="194" y="476"/>
                </a:lnTo>
                <a:lnTo>
                  <a:pt x="194" y="475"/>
                </a:lnTo>
                <a:lnTo>
                  <a:pt x="194" y="475"/>
                </a:lnTo>
                <a:lnTo>
                  <a:pt x="194" y="475"/>
                </a:lnTo>
                <a:lnTo>
                  <a:pt x="194" y="475"/>
                </a:lnTo>
                <a:lnTo>
                  <a:pt x="194" y="475"/>
                </a:lnTo>
                <a:lnTo>
                  <a:pt x="194" y="475"/>
                </a:lnTo>
                <a:lnTo>
                  <a:pt x="194" y="474"/>
                </a:lnTo>
                <a:lnTo>
                  <a:pt x="195" y="474"/>
                </a:lnTo>
                <a:lnTo>
                  <a:pt x="195" y="474"/>
                </a:lnTo>
                <a:lnTo>
                  <a:pt x="195" y="474"/>
                </a:lnTo>
                <a:lnTo>
                  <a:pt x="195" y="474"/>
                </a:lnTo>
                <a:lnTo>
                  <a:pt x="195" y="473"/>
                </a:lnTo>
                <a:lnTo>
                  <a:pt x="195" y="473"/>
                </a:lnTo>
                <a:lnTo>
                  <a:pt x="195" y="473"/>
                </a:lnTo>
                <a:lnTo>
                  <a:pt x="195" y="473"/>
                </a:lnTo>
                <a:lnTo>
                  <a:pt x="195" y="473"/>
                </a:lnTo>
                <a:lnTo>
                  <a:pt x="195" y="473"/>
                </a:lnTo>
                <a:lnTo>
                  <a:pt x="195" y="472"/>
                </a:lnTo>
                <a:lnTo>
                  <a:pt x="196" y="472"/>
                </a:lnTo>
                <a:lnTo>
                  <a:pt x="196" y="472"/>
                </a:lnTo>
                <a:lnTo>
                  <a:pt x="196" y="472"/>
                </a:lnTo>
                <a:lnTo>
                  <a:pt x="196" y="472"/>
                </a:lnTo>
                <a:lnTo>
                  <a:pt x="196" y="471"/>
                </a:lnTo>
                <a:lnTo>
                  <a:pt x="196" y="471"/>
                </a:lnTo>
                <a:lnTo>
                  <a:pt x="196" y="471"/>
                </a:lnTo>
                <a:lnTo>
                  <a:pt x="196" y="471"/>
                </a:lnTo>
                <a:lnTo>
                  <a:pt x="196" y="471"/>
                </a:lnTo>
                <a:lnTo>
                  <a:pt x="196" y="470"/>
                </a:lnTo>
                <a:lnTo>
                  <a:pt x="196" y="470"/>
                </a:lnTo>
                <a:lnTo>
                  <a:pt x="197" y="470"/>
                </a:lnTo>
                <a:lnTo>
                  <a:pt x="197" y="470"/>
                </a:lnTo>
                <a:lnTo>
                  <a:pt x="197" y="470"/>
                </a:lnTo>
                <a:lnTo>
                  <a:pt x="197" y="469"/>
                </a:lnTo>
                <a:lnTo>
                  <a:pt x="197" y="469"/>
                </a:lnTo>
                <a:lnTo>
                  <a:pt x="197" y="469"/>
                </a:lnTo>
                <a:lnTo>
                  <a:pt x="197" y="469"/>
                </a:lnTo>
                <a:lnTo>
                  <a:pt x="197" y="469"/>
                </a:lnTo>
                <a:lnTo>
                  <a:pt x="197" y="468"/>
                </a:lnTo>
                <a:lnTo>
                  <a:pt x="197" y="468"/>
                </a:lnTo>
                <a:lnTo>
                  <a:pt x="197" y="468"/>
                </a:lnTo>
                <a:lnTo>
                  <a:pt x="198" y="468"/>
                </a:lnTo>
                <a:lnTo>
                  <a:pt x="198" y="468"/>
                </a:lnTo>
                <a:lnTo>
                  <a:pt x="198" y="467"/>
                </a:lnTo>
                <a:lnTo>
                  <a:pt x="198" y="467"/>
                </a:lnTo>
                <a:lnTo>
                  <a:pt x="198" y="467"/>
                </a:lnTo>
                <a:lnTo>
                  <a:pt x="198" y="467"/>
                </a:lnTo>
                <a:lnTo>
                  <a:pt x="198" y="467"/>
                </a:lnTo>
                <a:lnTo>
                  <a:pt x="198" y="467"/>
                </a:lnTo>
                <a:lnTo>
                  <a:pt x="198" y="466"/>
                </a:lnTo>
                <a:lnTo>
                  <a:pt x="198" y="466"/>
                </a:lnTo>
                <a:lnTo>
                  <a:pt x="199" y="466"/>
                </a:lnTo>
                <a:lnTo>
                  <a:pt x="199" y="466"/>
                </a:lnTo>
                <a:lnTo>
                  <a:pt x="199" y="465"/>
                </a:lnTo>
                <a:lnTo>
                  <a:pt x="199" y="465"/>
                </a:lnTo>
                <a:lnTo>
                  <a:pt x="199" y="465"/>
                </a:lnTo>
                <a:lnTo>
                  <a:pt x="199" y="465"/>
                </a:lnTo>
                <a:lnTo>
                  <a:pt x="199" y="465"/>
                </a:lnTo>
                <a:lnTo>
                  <a:pt x="199" y="465"/>
                </a:lnTo>
                <a:lnTo>
                  <a:pt x="199" y="464"/>
                </a:lnTo>
                <a:lnTo>
                  <a:pt x="199" y="464"/>
                </a:lnTo>
                <a:lnTo>
                  <a:pt x="199" y="464"/>
                </a:lnTo>
                <a:lnTo>
                  <a:pt x="199" y="464"/>
                </a:lnTo>
                <a:lnTo>
                  <a:pt x="200" y="463"/>
                </a:lnTo>
                <a:lnTo>
                  <a:pt x="200" y="463"/>
                </a:lnTo>
                <a:lnTo>
                  <a:pt x="200" y="463"/>
                </a:lnTo>
                <a:lnTo>
                  <a:pt x="200" y="463"/>
                </a:lnTo>
                <a:lnTo>
                  <a:pt x="200" y="463"/>
                </a:lnTo>
                <a:lnTo>
                  <a:pt x="200" y="463"/>
                </a:lnTo>
                <a:lnTo>
                  <a:pt x="200" y="462"/>
                </a:lnTo>
                <a:lnTo>
                  <a:pt x="200" y="462"/>
                </a:lnTo>
                <a:lnTo>
                  <a:pt x="200" y="462"/>
                </a:lnTo>
                <a:lnTo>
                  <a:pt x="200" y="462"/>
                </a:lnTo>
                <a:lnTo>
                  <a:pt x="200" y="462"/>
                </a:lnTo>
                <a:lnTo>
                  <a:pt x="200" y="461"/>
                </a:lnTo>
                <a:lnTo>
                  <a:pt x="201" y="461"/>
                </a:lnTo>
                <a:lnTo>
                  <a:pt x="201" y="461"/>
                </a:lnTo>
                <a:lnTo>
                  <a:pt x="201" y="461"/>
                </a:lnTo>
                <a:lnTo>
                  <a:pt x="201" y="460"/>
                </a:lnTo>
                <a:lnTo>
                  <a:pt x="201" y="460"/>
                </a:lnTo>
                <a:lnTo>
                  <a:pt x="201" y="460"/>
                </a:lnTo>
                <a:lnTo>
                  <a:pt x="201" y="460"/>
                </a:lnTo>
                <a:lnTo>
                  <a:pt x="201" y="460"/>
                </a:lnTo>
                <a:lnTo>
                  <a:pt x="201" y="460"/>
                </a:lnTo>
                <a:lnTo>
                  <a:pt x="201" y="459"/>
                </a:lnTo>
                <a:lnTo>
                  <a:pt x="202" y="459"/>
                </a:lnTo>
                <a:lnTo>
                  <a:pt x="202" y="459"/>
                </a:lnTo>
                <a:lnTo>
                  <a:pt x="202" y="459"/>
                </a:lnTo>
                <a:lnTo>
                  <a:pt x="202" y="458"/>
                </a:lnTo>
                <a:lnTo>
                  <a:pt x="202" y="458"/>
                </a:lnTo>
                <a:lnTo>
                  <a:pt x="202" y="458"/>
                </a:lnTo>
                <a:lnTo>
                  <a:pt x="202" y="458"/>
                </a:lnTo>
                <a:lnTo>
                  <a:pt x="202" y="458"/>
                </a:lnTo>
                <a:lnTo>
                  <a:pt x="202" y="457"/>
                </a:lnTo>
                <a:lnTo>
                  <a:pt x="202" y="457"/>
                </a:lnTo>
                <a:lnTo>
                  <a:pt x="202" y="457"/>
                </a:lnTo>
                <a:lnTo>
                  <a:pt x="203" y="457"/>
                </a:lnTo>
                <a:lnTo>
                  <a:pt x="203" y="457"/>
                </a:lnTo>
                <a:lnTo>
                  <a:pt x="203" y="456"/>
                </a:lnTo>
                <a:lnTo>
                  <a:pt x="203" y="456"/>
                </a:lnTo>
                <a:lnTo>
                  <a:pt x="203" y="456"/>
                </a:lnTo>
                <a:lnTo>
                  <a:pt x="203" y="456"/>
                </a:lnTo>
                <a:lnTo>
                  <a:pt x="203" y="456"/>
                </a:lnTo>
                <a:lnTo>
                  <a:pt x="203" y="455"/>
                </a:lnTo>
                <a:lnTo>
                  <a:pt x="203" y="455"/>
                </a:lnTo>
                <a:lnTo>
                  <a:pt x="203" y="455"/>
                </a:lnTo>
                <a:lnTo>
                  <a:pt x="203" y="455"/>
                </a:lnTo>
                <a:lnTo>
                  <a:pt x="204" y="454"/>
                </a:lnTo>
                <a:lnTo>
                  <a:pt x="204" y="454"/>
                </a:lnTo>
                <a:lnTo>
                  <a:pt x="204" y="454"/>
                </a:lnTo>
                <a:lnTo>
                  <a:pt x="204" y="454"/>
                </a:lnTo>
                <a:lnTo>
                  <a:pt x="204" y="454"/>
                </a:lnTo>
                <a:lnTo>
                  <a:pt x="204" y="453"/>
                </a:lnTo>
                <a:lnTo>
                  <a:pt x="204" y="453"/>
                </a:lnTo>
                <a:lnTo>
                  <a:pt x="204" y="453"/>
                </a:lnTo>
                <a:lnTo>
                  <a:pt x="204" y="453"/>
                </a:lnTo>
                <a:lnTo>
                  <a:pt x="204" y="452"/>
                </a:lnTo>
                <a:lnTo>
                  <a:pt x="204" y="452"/>
                </a:lnTo>
                <a:lnTo>
                  <a:pt x="205" y="452"/>
                </a:lnTo>
                <a:lnTo>
                  <a:pt x="205" y="452"/>
                </a:lnTo>
                <a:lnTo>
                  <a:pt x="205" y="452"/>
                </a:lnTo>
                <a:lnTo>
                  <a:pt x="205" y="451"/>
                </a:lnTo>
                <a:lnTo>
                  <a:pt x="205" y="451"/>
                </a:lnTo>
                <a:lnTo>
                  <a:pt x="205" y="451"/>
                </a:lnTo>
                <a:lnTo>
                  <a:pt x="205" y="451"/>
                </a:lnTo>
                <a:lnTo>
                  <a:pt x="205" y="451"/>
                </a:lnTo>
                <a:lnTo>
                  <a:pt x="205" y="450"/>
                </a:lnTo>
                <a:lnTo>
                  <a:pt x="205" y="450"/>
                </a:lnTo>
                <a:lnTo>
                  <a:pt x="205" y="450"/>
                </a:lnTo>
                <a:lnTo>
                  <a:pt x="206" y="450"/>
                </a:lnTo>
                <a:lnTo>
                  <a:pt x="206" y="450"/>
                </a:lnTo>
                <a:lnTo>
                  <a:pt x="206" y="449"/>
                </a:lnTo>
                <a:lnTo>
                  <a:pt x="206" y="449"/>
                </a:lnTo>
                <a:lnTo>
                  <a:pt x="206" y="449"/>
                </a:lnTo>
                <a:lnTo>
                  <a:pt x="206" y="449"/>
                </a:lnTo>
                <a:lnTo>
                  <a:pt x="206" y="448"/>
                </a:lnTo>
                <a:lnTo>
                  <a:pt x="206" y="448"/>
                </a:lnTo>
                <a:lnTo>
                  <a:pt x="206" y="448"/>
                </a:lnTo>
                <a:lnTo>
                  <a:pt x="206" y="448"/>
                </a:lnTo>
                <a:lnTo>
                  <a:pt x="206" y="448"/>
                </a:lnTo>
                <a:lnTo>
                  <a:pt x="207" y="447"/>
                </a:lnTo>
                <a:lnTo>
                  <a:pt x="207" y="447"/>
                </a:lnTo>
                <a:lnTo>
                  <a:pt x="207" y="447"/>
                </a:lnTo>
                <a:lnTo>
                  <a:pt x="207" y="447"/>
                </a:lnTo>
                <a:lnTo>
                  <a:pt x="207" y="446"/>
                </a:lnTo>
                <a:lnTo>
                  <a:pt x="207" y="446"/>
                </a:lnTo>
                <a:lnTo>
                  <a:pt x="207" y="446"/>
                </a:lnTo>
                <a:lnTo>
                  <a:pt x="207" y="446"/>
                </a:lnTo>
                <a:lnTo>
                  <a:pt x="207" y="446"/>
                </a:lnTo>
                <a:lnTo>
                  <a:pt x="207" y="445"/>
                </a:lnTo>
                <a:lnTo>
                  <a:pt x="207" y="445"/>
                </a:lnTo>
                <a:lnTo>
                  <a:pt x="208" y="445"/>
                </a:lnTo>
                <a:lnTo>
                  <a:pt x="208" y="445"/>
                </a:lnTo>
                <a:lnTo>
                  <a:pt x="208" y="444"/>
                </a:lnTo>
                <a:lnTo>
                  <a:pt x="208" y="444"/>
                </a:lnTo>
                <a:lnTo>
                  <a:pt x="208" y="444"/>
                </a:lnTo>
                <a:lnTo>
                  <a:pt x="208" y="444"/>
                </a:lnTo>
                <a:lnTo>
                  <a:pt x="208" y="443"/>
                </a:lnTo>
                <a:lnTo>
                  <a:pt x="208" y="443"/>
                </a:lnTo>
                <a:lnTo>
                  <a:pt x="208" y="443"/>
                </a:lnTo>
                <a:lnTo>
                  <a:pt x="208" y="443"/>
                </a:lnTo>
                <a:lnTo>
                  <a:pt x="208" y="443"/>
                </a:lnTo>
                <a:lnTo>
                  <a:pt x="209" y="442"/>
                </a:lnTo>
                <a:lnTo>
                  <a:pt x="209" y="442"/>
                </a:lnTo>
                <a:lnTo>
                  <a:pt x="209" y="442"/>
                </a:lnTo>
                <a:lnTo>
                  <a:pt x="209" y="442"/>
                </a:lnTo>
                <a:lnTo>
                  <a:pt x="209" y="441"/>
                </a:lnTo>
                <a:lnTo>
                  <a:pt x="209" y="441"/>
                </a:lnTo>
                <a:lnTo>
                  <a:pt x="209" y="441"/>
                </a:lnTo>
                <a:lnTo>
                  <a:pt x="209" y="441"/>
                </a:lnTo>
                <a:lnTo>
                  <a:pt x="209" y="441"/>
                </a:lnTo>
                <a:lnTo>
                  <a:pt x="209" y="440"/>
                </a:lnTo>
                <a:lnTo>
                  <a:pt x="210" y="440"/>
                </a:lnTo>
                <a:lnTo>
                  <a:pt x="210" y="440"/>
                </a:lnTo>
                <a:lnTo>
                  <a:pt x="210" y="440"/>
                </a:lnTo>
                <a:lnTo>
                  <a:pt x="210" y="439"/>
                </a:lnTo>
                <a:lnTo>
                  <a:pt x="210" y="439"/>
                </a:lnTo>
                <a:lnTo>
                  <a:pt x="210" y="439"/>
                </a:lnTo>
                <a:lnTo>
                  <a:pt x="210" y="439"/>
                </a:lnTo>
                <a:lnTo>
                  <a:pt x="210" y="439"/>
                </a:lnTo>
                <a:lnTo>
                  <a:pt x="210" y="438"/>
                </a:lnTo>
                <a:lnTo>
                  <a:pt x="210" y="438"/>
                </a:lnTo>
                <a:lnTo>
                  <a:pt x="210" y="438"/>
                </a:lnTo>
                <a:lnTo>
                  <a:pt x="210" y="438"/>
                </a:lnTo>
                <a:lnTo>
                  <a:pt x="211" y="437"/>
                </a:lnTo>
                <a:lnTo>
                  <a:pt x="211" y="437"/>
                </a:lnTo>
                <a:lnTo>
                  <a:pt x="211" y="437"/>
                </a:lnTo>
                <a:lnTo>
                  <a:pt x="211" y="437"/>
                </a:lnTo>
                <a:lnTo>
                  <a:pt x="211" y="436"/>
                </a:lnTo>
                <a:lnTo>
                  <a:pt x="211" y="436"/>
                </a:lnTo>
                <a:lnTo>
                  <a:pt x="211" y="436"/>
                </a:lnTo>
                <a:lnTo>
                  <a:pt x="211" y="436"/>
                </a:lnTo>
                <a:lnTo>
                  <a:pt x="211" y="435"/>
                </a:lnTo>
                <a:lnTo>
                  <a:pt x="211" y="435"/>
                </a:lnTo>
                <a:lnTo>
                  <a:pt x="212" y="435"/>
                </a:lnTo>
                <a:lnTo>
                  <a:pt x="212" y="435"/>
                </a:lnTo>
                <a:lnTo>
                  <a:pt x="212" y="435"/>
                </a:lnTo>
                <a:lnTo>
                  <a:pt x="212" y="434"/>
                </a:lnTo>
                <a:lnTo>
                  <a:pt x="212" y="434"/>
                </a:lnTo>
                <a:lnTo>
                  <a:pt x="212" y="434"/>
                </a:lnTo>
                <a:lnTo>
                  <a:pt x="212" y="434"/>
                </a:lnTo>
                <a:lnTo>
                  <a:pt x="212" y="433"/>
                </a:lnTo>
                <a:lnTo>
                  <a:pt x="212" y="433"/>
                </a:lnTo>
                <a:lnTo>
                  <a:pt x="212" y="433"/>
                </a:lnTo>
                <a:lnTo>
                  <a:pt x="212" y="433"/>
                </a:lnTo>
                <a:lnTo>
                  <a:pt x="212" y="432"/>
                </a:lnTo>
                <a:lnTo>
                  <a:pt x="213" y="432"/>
                </a:lnTo>
                <a:lnTo>
                  <a:pt x="213" y="432"/>
                </a:lnTo>
                <a:lnTo>
                  <a:pt x="213" y="432"/>
                </a:lnTo>
                <a:lnTo>
                  <a:pt x="213" y="431"/>
                </a:lnTo>
                <a:lnTo>
                  <a:pt x="213" y="431"/>
                </a:lnTo>
                <a:lnTo>
                  <a:pt x="213" y="431"/>
                </a:lnTo>
                <a:lnTo>
                  <a:pt x="213" y="431"/>
                </a:lnTo>
                <a:lnTo>
                  <a:pt x="213" y="431"/>
                </a:lnTo>
                <a:lnTo>
                  <a:pt x="213" y="430"/>
                </a:lnTo>
                <a:lnTo>
                  <a:pt x="213" y="430"/>
                </a:lnTo>
                <a:lnTo>
                  <a:pt x="214" y="430"/>
                </a:lnTo>
                <a:lnTo>
                  <a:pt x="214" y="429"/>
                </a:lnTo>
                <a:lnTo>
                  <a:pt x="214" y="429"/>
                </a:lnTo>
                <a:lnTo>
                  <a:pt x="214" y="429"/>
                </a:lnTo>
                <a:lnTo>
                  <a:pt x="214" y="429"/>
                </a:lnTo>
                <a:lnTo>
                  <a:pt x="214" y="429"/>
                </a:lnTo>
                <a:lnTo>
                  <a:pt x="214" y="428"/>
                </a:lnTo>
                <a:lnTo>
                  <a:pt x="214" y="428"/>
                </a:lnTo>
                <a:lnTo>
                  <a:pt x="214" y="428"/>
                </a:lnTo>
                <a:lnTo>
                  <a:pt x="214" y="428"/>
                </a:lnTo>
                <a:lnTo>
                  <a:pt x="214" y="427"/>
                </a:lnTo>
                <a:lnTo>
                  <a:pt x="214" y="427"/>
                </a:lnTo>
                <a:lnTo>
                  <a:pt x="215" y="427"/>
                </a:lnTo>
                <a:lnTo>
                  <a:pt x="215" y="427"/>
                </a:lnTo>
                <a:lnTo>
                  <a:pt x="215" y="426"/>
                </a:lnTo>
                <a:lnTo>
                  <a:pt x="215" y="426"/>
                </a:lnTo>
                <a:lnTo>
                  <a:pt x="215" y="426"/>
                </a:lnTo>
                <a:lnTo>
                  <a:pt x="215" y="426"/>
                </a:lnTo>
                <a:lnTo>
                  <a:pt x="215" y="425"/>
                </a:lnTo>
                <a:lnTo>
                  <a:pt x="215" y="425"/>
                </a:lnTo>
                <a:lnTo>
                  <a:pt x="215" y="425"/>
                </a:lnTo>
                <a:lnTo>
                  <a:pt x="215" y="425"/>
                </a:lnTo>
                <a:lnTo>
                  <a:pt x="215" y="424"/>
                </a:lnTo>
                <a:lnTo>
                  <a:pt x="216" y="424"/>
                </a:lnTo>
                <a:lnTo>
                  <a:pt x="216" y="424"/>
                </a:lnTo>
                <a:lnTo>
                  <a:pt x="216" y="424"/>
                </a:lnTo>
                <a:lnTo>
                  <a:pt x="216" y="423"/>
                </a:lnTo>
                <a:lnTo>
                  <a:pt x="216" y="423"/>
                </a:lnTo>
                <a:lnTo>
                  <a:pt x="216" y="423"/>
                </a:lnTo>
                <a:lnTo>
                  <a:pt x="216" y="423"/>
                </a:lnTo>
                <a:lnTo>
                  <a:pt x="216" y="422"/>
                </a:lnTo>
                <a:lnTo>
                  <a:pt x="216" y="422"/>
                </a:lnTo>
                <a:lnTo>
                  <a:pt x="216" y="422"/>
                </a:lnTo>
                <a:lnTo>
                  <a:pt x="216" y="422"/>
                </a:lnTo>
                <a:lnTo>
                  <a:pt x="217" y="421"/>
                </a:lnTo>
                <a:lnTo>
                  <a:pt x="217" y="421"/>
                </a:lnTo>
                <a:lnTo>
                  <a:pt x="217" y="421"/>
                </a:lnTo>
                <a:lnTo>
                  <a:pt x="217" y="421"/>
                </a:lnTo>
                <a:lnTo>
                  <a:pt x="217" y="420"/>
                </a:lnTo>
                <a:lnTo>
                  <a:pt x="217" y="420"/>
                </a:lnTo>
                <a:lnTo>
                  <a:pt x="217" y="420"/>
                </a:lnTo>
                <a:lnTo>
                  <a:pt x="217" y="420"/>
                </a:lnTo>
                <a:lnTo>
                  <a:pt x="217" y="419"/>
                </a:lnTo>
                <a:lnTo>
                  <a:pt x="217" y="419"/>
                </a:lnTo>
                <a:lnTo>
                  <a:pt x="217" y="419"/>
                </a:lnTo>
                <a:lnTo>
                  <a:pt x="218" y="419"/>
                </a:lnTo>
                <a:lnTo>
                  <a:pt x="218" y="418"/>
                </a:lnTo>
                <a:lnTo>
                  <a:pt x="218" y="418"/>
                </a:lnTo>
                <a:lnTo>
                  <a:pt x="218" y="418"/>
                </a:lnTo>
                <a:lnTo>
                  <a:pt x="218" y="418"/>
                </a:lnTo>
                <a:lnTo>
                  <a:pt x="218" y="417"/>
                </a:lnTo>
                <a:lnTo>
                  <a:pt x="218" y="417"/>
                </a:lnTo>
                <a:lnTo>
                  <a:pt x="218" y="417"/>
                </a:lnTo>
                <a:lnTo>
                  <a:pt x="218" y="417"/>
                </a:lnTo>
                <a:lnTo>
                  <a:pt x="218" y="416"/>
                </a:lnTo>
                <a:lnTo>
                  <a:pt x="218" y="416"/>
                </a:lnTo>
                <a:lnTo>
                  <a:pt x="219" y="416"/>
                </a:lnTo>
                <a:lnTo>
                  <a:pt x="219" y="416"/>
                </a:lnTo>
                <a:lnTo>
                  <a:pt x="219" y="415"/>
                </a:lnTo>
                <a:lnTo>
                  <a:pt x="219" y="415"/>
                </a:lnTo>
                <a:lnTo>
                  <a:pt x="219" y="415"/>
                </a:lnTo>
                <a:lnTo>
                  <a:pt x="219" y="415"/>
                </a:lnTo>
                <a:lnTo>
                  <a:pt x="219" y="414"/>
                </a:lnTo>
                <a:lnTo>
                  <a:pt x="219" y="414"/>
                </a:lnTo>
                <a:lnTo>
                  <a:pt x="219" y="414"/>
                </a:lnTo>
                <a:lnTo>
                  <a:pt x="219" y="414"/>
                </a:lnTo>
                <a:lnTo>
                  <a:pt x="219" y="413"/>
                </a:lnTo>
                <a:lnTo>
                  <a:pt x="220" y="413"/>
                </a:lnTo>
                <a:lnTo>
                  <a:pt x="220" y="413"/>
                </a:lnTo>
                <a:lnTo>
                  <a:pt x="220" y="413"/>
                </a:lnTo>
                <a:lnTo>
                  <a:pt x="220" y="412"/>
                </a:lnTo>
                <a:lnTo>
                  <a:pt x="220" y="412"/>
                </a:lnTo>
                <a:lnTo>
                  <a:pt x="220" y="412"/>
                </a:lnTo>
                <a:lnTo>
                  <a:pt x="220" y="412"/>
                </a:lnTo>
                <a:lnTo>
                  <a:pt x="220" y="411"/>
                </a:lnTo>
                <a:lnTo>
                  <a:pt x="220" y="411"/>
                </a:lnTo>
                <a:lnTo>
                  <a:pt x="220" y="411"/>
                </a:lnTo>
                <a:lnTo>
                  <a:pt x="221" y="410"/>
                </a:lnTo>
                <a:lnTo>
                  <a:pt x="221" y="410"/>
                </a:lnTo>
                <a:lnTo>
                  <a:pt x="221" y="410"/>
                </a:lnTo>
                <a:lnTo>
                  <a:pt x="221" y="410"/>
                </a:lnTo>
                <a:lnTo>
                  <a:pt x="221" y="409"/>
                </a:lnTo>
                <a:lnTo>
                  <a:pt x="221" y="409"/>
                </a:lnTo>
                <a:lnTo>
                  <a:pt x="221" y="409"/>
                </a:lnTo>
                <a:lnTo>
                  <a:pt x="221" y="409"/>
                </a:lnTo>
                <a:lnTo>
                  <a:pt x="221" y="408"/>
                </a:lnTo>
                <a:lnTo>
                  <a:pt x="221" y="408"/>
                </a:lnTo>
                <a:lnTo>
                  <a:pt x="221" y="408"/>
                </a:lnTo>
                <a:lnTo>
                  <a:pt x="221" y="408"/>
                </a:lnTo>
                <a:lnTo>
                  <a:pt x="222" y="407"/>
                </a:lnTo>
                <a:lnTo>
                  <a:pt x="222" y="407"/>
                </a:lnTo>
                <a:lnTo>
                  <a:pt x="222" y="407"/>
                </a:lnTo>
                <a:lnTo>
                  <a:pt x="222" y="407"/>
                </a:lnTo>
                <a:lnTo>
                  <a:pt x="222" y="406"/>
                </a:lnTo>
                <a:lnTo>
                  <a:pt x="222" y="406"/>
                </a:lnTo>
                <a:lnTo>
                  <a:pt x="222" y="406"/>
                </a:lnTo>
                <a:lnTo>
                  <a:pt x="222" y="406"/>
                </a:lnTo>
                <a:lnTo>
                  <a:pt x="222" y="405"/>
                </a:lnTo>
                <a:lnTo>
                  <a:pt x="222" y="405"/>
                </a:lnTo>
                <a:lnTo>
                  <a:pt x="223" y="405"/>
                </a:lnTo>
                <a:lnTo>
                  <a:pt x="223" y="404"/>
                </a:lnTo>
                <a:lnTo>
                  <a:pt x="223" y="404"/>
                </a:lnTo>
                <a:lnTo>
                  <a:pt x="223" y="404"/>
                </a:lnTo>
                <a:lnTo>
                  <a:pt x="223" y="404"/>
                </a:lnTo>
                <a:lnTo>
                  <a:pt x="223" y="403"/>
                </a:lnTo>
                <a:lnTo>
                  <a:pt x="223" y="403"/>
                </a:lnTo>
                <a:lnTo>
                  <a:pt x="223" y="403"/>
                </a:lnTo>
                <a:lnTo>
                  <a:pt x="223" y="403"/>
                </a:lnTo>
                <a:lnTo>
                  <a:pt x="223" y="402"/>
                </a:lnTo>
                <a:lnTo>
                  <a:pt x="223" y="402"/>
                </a:lnTo>
                <a:lnTo>
                  <a:pt x="223" y="402"/>
                </a:lnTo>
                <a:lnTo>
                  <a:pt x="224" y="402"/>
                </a:lnTo>
                <a:lnTo>
                  <a:pt x="224" y="401"/>
                </a:lnTo>
                <a:lnTo>
                  <a:pt x="224" y="401"/>
                </a:lnTo>
                <a:lnTo>
                  <a:pt x="224" y="401"/>
                </a:lnTo>
                <a:lnTo>
                  <a:pt x="224" y="400"/>
                </a:lnTo>
                <a:lnTo>
                  <a:pt x="224" y="400"/>
                </a:lnTo>
                <a:lnTo>
                  <a:pt x="224" y="400"/>
                </a:lnTo>
                <a:lnTo>
                  <a:pt x="224" y="400"/>
                </a:lnTo>
                <a:lnTo>
                  <a:pt x="224" y="399"/>
                </a:lnTo>
                <a:lnTo>
                  <a:pt x="224" y="399"/>
                </a:lnTo>
                <a:lnTo>
                  <a:pt x="225" y="399"/>
                </a:lnTo>
                <a:lnTo>
                  <a:pt x="225" y="399"/>
                </a:lnTo>
                <a:lnTo>
                  <a:pt x="225" y="398"/>
                </a:lnTo>
                <a:lnTo>
                  <a:pt x="225" y="398"/>
                </a:lnTo>
                <a:lnTo>
                  <a:pt x="225" y="398"/>
                </a:lnTo>
                <a:lnTo>
                  <a:pt x="225" y="397"/>
                </a:lnTo>
                <a:lnTo>
                  <a:pt x="225" y="397"/>
                </a:lnTo>
                <a:lnTo>
                  <a:pt x="225" y="397"/>
                </a:lnTo>
                <a:lnTo>
                  <a:pt x="225" y="397"/>
                </a:lnTo>
                <a:lnTo>
                  <a:pt x="225" y="396"/>
                </a:lnTo>
                <a:lnTo>
                  <a:pt x="225" y="396"/>
                </a:lnTo>
                <a:lnTo>
                  <a:pt x="225" y="396"/>
                </a:lnTo>
                <a:lnTo>
                  <a:pt x="226" y="396"/>
                </a:lnTo>
                <a:lnTo>
                  <a:pt x="226" y="395"/>
                </a:lnTo>
                <a:lnTo>
                  <a:pt x="226" y="395"/>
                </a:lnTo>
                <a:lnTo>
                  <a:pt x="226" y="395"/>
                </a:lnTo>
                <a:lnTo>
                  <a:pt x="226" y="395"/>
                </a:lnTo>
                <a:lnTo>
                  <a:pt x="226" y="394"/>
                </a:lnTo>
                <a:lnTo>
                  <a:pt x="226" y="394"/>
                </a:lnTo>
                <a:lnTo>
                  <a:pt x="226" y="394"/>
                </a:lnTo>
                <a:lnTo>
                  <a:pt x="226" y="393"/>
                </a:lnTo>
                <a:lnTo>
                  <a:pt x="226" y="393"/>
                </a:lnTo>
                <a:lnTo>
                  <a:pt x="227" y="393"/>
                </a:lnTo>
                <a:lnTo>
                  <a:pt x="227" y="393"/>
                </a:lnTo>
                <a:lnTo>
                  <a:pt x="227" y="392"/>
                </a:lnTo>
                <a:lnTo>
                  <a:pt x="227" y="392"/>
                </a:lnTo>
                <a:lnTo>
                  <a:pt x="227" y="392"/>
                </a:lnTo>
                <a:lnTo>
                  <a:pt x="227" y="391"/>
                </a:lnTo>
                <a:lnTo>
                  <a:pt x="227" y="391"/>
                </a:lnTo>
                <a:lnTo>
                  <a:pt x="227" y="391"/>
                </a:lnTo>
                <a:lnTo>
                  <a:pt x="227" y="391"/>
                </a:lnTo>
                <a:lnTo>
                  <a:pt x="227" y="390"/>
                </a:lnTo>
                <a:lnTo>
                  <a:pt x="227" y="390"/>
                </a:lnTo>
                <a:lnTo>
                  <a:pt x="227" y="390"/>
                </a:lnTo>
                <a:lnTo>
                  <a:pt x="228" y="389"/>
                </a:lnTo>
                <a:lnTo>
                  <a:pt x="228" y="389"/>
                </a:lnTo>
                <a:lnTo>
                  <a:pt x="228" y="389"/>
                </a:lnTo>
                <a:lnTo>
                  <a:pt x="228" y="389"/>
                </a:lnTo>
                <a:lnTo>
                  <a:pt x="228" y="388"/>
                </a:lnTo>
                <a:lnTo>
                  <a:pt x="228" y="388"/>
                </a:lnTo>
                <a:lnTo>
                  <a:pt x="228" y="388"/>
                </a:lnTo>
                <a:lnTo>
                  <a:pt x="228" y="388"/>
                </a:lnTo>
                <a:lnTo>
                  <a:pt x="228" y="387"/>
                </a:lnTo>
                <a:lnTo>
                  <a:pt x="228" y="387"/>
                </a:lnTo>
                <a:lnTo>
                  <a:pt x="228" y="387"/>
                </a:lnTo>
                <a:lnTo>
                  <a:pt x="229" y="386"/>
                </a:lnTo>
                <a:lnTo>
                  <a:pt x="229" y="386"/>
                </a:lnTo>
                <a:lnTo>
                  <a:pt x="229" y="386"/>
                </a:lnTo>
                <a:lnTo>
                  <a:pt x="229" y="386"/>
                </a:lnTo>
                <a:lnTo>
                  <a:pt x="229" y="385"/>
                </a:lnTo>
                <a:lnTo>
                  <a:pt x="229" y="385"/>
                </a:lnTo>
                <a:lnTo>
                  <a:pt x="229" y="385"/>
                </a:lnTo>
                <a:lnTo>
                  <a:pt x="229" y="384"/>
                </a:lnTo>
                <a:lnTo>
                  <a:pt x="229" y="384"/>
                </a:lnTo>
                <a:lnTo>
                  <a:pt x="229" y="384"/>
                </a:lnTo>
                <a:lnTo>
                  <a:pt x="229" y="384"/>
                </a:lnTo>
                <a:lnTo>
                  <a:pt x="230" y="383"/>
                </a:lnTo>
                <a:lnTo>
                  <a:pt x="230" y="383"/>
                </a:lnTo>
                <a:lnTo>
                  <a:pt x="230" y="383"/>
                </a:lnTo>
                <a:lnTo>
                  <a:pt x="230" y="382"/>
                </a:lnTo>
                <a:lnTo>
                  <a:pt x="230" y="382"/>
                </a:lnTo>
                <a:lnTo>
                  <a:pt x="230" y="382"/>
                </a:lnTo>
                <a:lnTo>
                  <a:pt x="230" y="382"/>
                </a:lnTo>
                <a:lnTo>
                  <a:pt x="230" y="381"/>
                </a:lnTo>
                <a:lnTo>
                  <a:pt x="230" y="381"/>
                </a:lnTo>
                <a:lnTo>
                  <a:pt x="230" y="381"/>
                </a:lnTo>
                <a:lnTo>
                  <a:pt x="230" y="380"/>
                </a:lnTo>
                <a:lnTo>
                  <a:pt x="231" y="380"/>
                </a:lnTo>
                <a:lnTo>
                  <a:pt x="231" y="380"/>
                </a:lnTo>
                <a:lnTo>
                  <a:pt x="231" y="380"/>
                </a:lnTo>
                <a:lnTo>
                  <a:pt x="231" y="379"/>
                </a:lnTo>
                <a:lnTo>
                  <a:pt x="231" y="379"/>
                </a:lnTo>
                <a:lnTo>
                  <a:pt x="231" y="379"/>
                </a:lnTo>
                <a:lnTo>
                  <a:pt x="231" y="378"/>
                </a:lnTo>
                <a:lnTo>
                  <a:pt x="231" y="378"/>
                </a:lnTo>
                <a:lnTo>
                  <a:pt x="231" y="378"/>
                </a:lnTo>
                <a:lnTo>
                  <a:pt x="231" y="378"/>
                </a:lnTo>
                <a:lnTo>
                  <a:pt x="232" y="377"/>
                </a:lnTo>
                <a:lnTo>
                  <a:pt x="232" y="377"/>
                </a:lnTo>
                <a:lnTo>
                  <a:pt x="232" y="377"/>
                </a:lnTo>
                <a:lnTo>
                  <a:pt x="232" y="376"/>
                </a:lnTo>
                <a:lnTo>
                  <a:pt x="232" y="376"/>
                </a:lnTo>
                <a:lnTo>
                  <a:pt x="232" y="376"/>
                </a:lnTo>
                <a:lnTo>
                  <a:pt x="232" y="376"/>
                </a:lnTo>
                <a:lnTo>
                  <a:pt x="232" y="375"/>
                </a:lnTo>
                <a:lnTo>
                  <a:pt x="232" y="375"/>
                </a:lnTo>
                <a:lnTo>
                  <a:pt x="232" y="375"/>
                </a:lnTo>
                <a:lnTo>
                  <a:pt x="232" y="374"/>
                </a:lnTo>
                <a:lnTo>
                  <a:pt x="232" y="374"/>
                </a:lnTo>
                <a:lnTo>
                  <a:pt x="233" y="374"/>
                </a:lnTo>
                <a:lnTo>
                  <a:pt x="233" y="374"/>
                </a:lnTo>
                <a:lnTo>
                  <a:pt x="233" y="373"/>
                </a:lnTo>
                <a:lnTo>
                  <a:pt x="233" y="373"/>
                </a:lnTo>
                <a:lnTo>
                  <a:pt x="233" y="373"/>
                </a:lnTo>
                <a:lnTo>
                  <a:pt x="233" y="372"/>
                </a:lnTo>
                <a:lnTo>
                  <a:pt x="233" y="372"/>
                </a:lnTo>
                <a:lnTo>
                  <a:pt x="233" y="372"/>
                </a:lnTo>
                <a:lnTo>
                  <a:pt x="233" y="372"/>
                </a:lnTo>
                <a:lnTo>
                  <a:pt x="233" y="371"/>
                </a:lnTo>
                <a:lnTo>
                  <a:pt x="234" y="371"/>
                </a:lnTo>
                <a:lnTo>
                  <a:pt x="234" y="371"/>
                </a:lnTo>
                <a:lnTo>
                  <a:pt x="234" y="370"/>
                </a:lnTo>
                <a:lnTo>
                  <a:pt x="234" y="370"/>
                </a:lnTo>
                <a:lnTo>
                  <a:pt x="234" y="370"/>
                </a:lnTo>
                <a:lnTo>
                  <a:pt x="234" y="369"/>
                </a:lnTo>
                <a:lnTo>
                  <a:pt x="234" y="369"/>
                </a:lnTo>
                <a:lnTo>
                  <a:pt x="234" y="369"/>
                </a:lnTo>
                <a:lnTo>
                  <a:pt x="234" y="369"/>
                </a:lnTo>
                <a:lnTo>
                  <a:pt x="234" y="368"/>
                </a:lnTo>
                <a:lnTo>
                  <a:pt x="234" y="368"/>
                </a:lnTo>
                <a:lnTo>
                  <a:pt x="234" y="368"/>
                </a:lnTo>
                <a:lnTo>
                  <a:pt x="235" y="367"/>
                </a:lnTo>
                <a:lnTo>
                  <a:pt x="235" y="367"/>
                </a:lnTo>
                <a:lnTo>
                  <a:pt x="235" y="367"/>
                </a:lnTo>
                <a:lnTo>
                  <a:pt x="235" y="366"/>
                </a:lnTo>
                <a:lnTo>
                  <a:pt x="235" y="366"/>
                </a:lnTo>
                <a:lnTo>
                  <a:pt x="235" y="366"/>
                </a:lnTo>
                <a:lnTo>
                  <a:pt x="235" y="366"/>
                </a:lnTo>
                <a:lnTo>
                  <a:pt x="235" y="365"/>
                </a:lnTo>
                <a:lnTo>
                  <a:pt x="235" y="365"/>
                </a:lnTo>
                <a:lnTo>
                  <a:pt x="235" y="365"/>
                </a:lnTo>
                <a:lnTo>
                  <a:pt x="236" y="364"/>
                </a:lnTo>
                <a:lnTo>
                  <a:pt x="236" y="364"/>
                </a:lnTo>
                <a:lnTo>
                  <a:pt x="236" y="364"/>
                </a:lnTo>
                <a:lnTo>
                  <a:pt x="236" y="364"/>
                </a:lnTo>
                <a:lnTo>
                  <a:pt x="236" y="363"/>
                </a:lnTo>
                <a:lnTo>
                  <a:pt x="236" y="363"/>
                </a:lnTo>
                <a:lnTo>
                  <a:pt x="236" y="363"/>
                </a:lnTo>
                <a:lnTo>
                  <a:pt x="236" y="362"/>
                </a:lnTo>
                <a:lnTo>
                  <a:pt x="236" y="362"/>
                </a:lnTo>
                <a:lnTo>
                  <a:pt x="236" y="362"/>
                </a:lnTo>
                <a:lnTo>
                  <a:pt x="236" y="361"/>
                </a:lnTo>
                <a:lnTo>
                  <a:pt x="236" y="361"/>
                </a:lnTo>
                <a:lnTo>
                  <a:pt x="237" y="361"/>
                </a:lnTo>
                <a:lnTo>
                  <a:pt x="237" y="360"/>
                </a:lnTo>
                <a:lnTo>
                  <a:pt x="237" y="360"/>
                </a:lnTo>
                <a:lnTo>
                  <a:pt x="237" y="360"/>
                </a:lnTo>
                <a:lnTo>
                  <a:pt x="237" y="360"/>
                </a:lnTo>
                <a:lnTo>
                  <a:pt x="237" y="359"/>
                </a:lnTo>
                <a:lnTo>
                  <a:pt x="237" y="359"/>
                </a:lnTo>
                <a:lnTo>
                  <a:pt x="237" y="359"/>
                </a:lnTo>
                <a:lnTo>
                  <a:pt x="237" y="358"/>
                </a:lnTo>
                <a:lnTo>
                  <a:pt x="237" y="358"/>
                </a:lnTo>
                <a:lnTo>
                  <a:pt x="238" y="358"/>
                </a:lnTo>
                <a:lnTo>
                  <a:pt x="238" y="358"/>
                </a:lnTo>
                <a:lnTo>
                  <a:pt x="238" y="357"/>
                </a:lnTo>
                <a:lnTo>
                  <a:pt x="238" y="357"/>
                </a:lnTo>
                <a:lnTo>
                  <a:pt x="238" y="357"/>
                </a:lnTo>
                <a:lnTo>
                  <a:pt x="238" y="356"/>
                </a:lnTo>
                <a:lnTo>
                  <a:pt x="238" y="356"/>
                </a:lnTo>
                <a:lnTo>
                  <a:pt x="238" y="356"/>
                </a:lnTo>
                <a:lnTo>
                  <a:pt x="238" y="355"/>
                </a:lnTo>
                <a:lnTo>
                  <a:pt x="238" y="355"/>
                </a:lnTo>
                <a:lnTo>
                  <a:pt x="238" y="355"/>
                </a:lnTo>
                <a:lnTo>
                  <a:pt x="238" y="354"/>
                </a:lnTo>
                <a:lnTo>
                  <a:pt x="239" y="354"/>
                </a:lnTo>
                <a:lnTo>
                  <a:pt x="239" y="354"/>
                </a:lnTo>
                <a:lnTo>
                  <a:pt x="239" y="354"/>
                </a:lnTo>
                <a:lnTo>
                  <a:pt x="239" y="353"/>
                </a:lnTo>
                <a:lnTo>
                  <a:pt x="239" y="353"/>
                </a:lnTo>
                <a:lnTo>
                  <a:pt x="239" y="353"/>
                </a:lnTo>
                <a:lnTo>
                  <a:pt x="239" y="352"/>
                </a:lnTo>
                <a:lnTo>
                  <a:pt x="239" y="352"/>
                </a:lnTo>
                <a:lnTo>
                  <a:pt x="239" y="352"/>
                </a:lnTo>
                <a:lnTo>
                  <a:pt x="239" y="351"/>
                </a:lnTo>
                <a:lnTo>
                  <a:pt x="240" y="351"/>
                </a:lnTo>
                <a:lnTo>
                  <a:pt x="240" y="351"/>
                </a:lnTo>
                <a:lnTo>
                  <a:pt x="240" y="351"/>
                </a:lnTo>
                <a:lnTo>
                  <a:pt x="240" y="350"/>
                </a:lnTo>
                <a:lnTo>
                  <a:pt x="240" y="350"/>
                </a:lnTo>
                <a:lnTo>
                  <a:pt x="240" y="350"/>
                </a:lnTo>
                <a:lnTo>
                  <a:pt x="240" y="349"/>
                </a:lnTo>
                <a:lnTo>
                  <a:pt x="240" y="349"/>
                </a:lnTo>
                <a:lnTo>
                  <a:pt x="240" y="349"/>
                </a:lnTo>
                <a:lnTo>
                  <a:pt x="240" y="348"/>
                </a:lnTo>
                <a:lnTo>
                  <a:pt x="240" y="348"/>
                </a:lnTo>
                <a:lnTo>
                  <a:pt x="241" y="348"/>
                </a:lnTo>
                <a:lnTo>
                  <a:pt x="241" y="347"/>
                </a:lnTo>
                <a:lnTo>
                  <a:pt x="241" y="347"/>
                </a:lnTo>
                <a:lnTo>
                  <a:pt x="241" y="347"/>
                </a:lnTo>
                <a:lnTo>
                  <a:pt x="241" y="347"/>
                </a:lnTo>
                <a:lnTo>
                  <a:pt x="241" y="346"/>
                </a:lnTo>
                <a:lnTo>
                  <a:pt x="241" y="346"/>
                </a:lnTo>
                <a:lnTo>
                  <a:pt x="241" y="346"/>
                </a:lnTo>
                <a:lnTo>
                  <a:pt x="241" y="345"/>
                </a:lnTo>
                <a:lnTo>
                  <a:pt x="241" y="345"/>
                </a:lnTo>
                <a:lnTo>
                  <a:pt x="241" y="345"/>
                </a:lnTo>
                <a:lnTo>
                  <a:pt x="242" y="344"/>
                </a:lnTo>
                <a:lnTo>
                  <a:pt x="242" y="344"/>
                </a:lnTo>
                <a:lnTo>
                  <a:pt x="242" y="344"/>
                </a:lnTo>
                <a:lnTo>
                  <a:pt x="242" y="343"/>
                </a:lnTo>
                <a:lnTo>
                  <a:pt x="242" y="343"/>
                </a:lnTo>
                <a:lnTo>
                  <a:pt x="242" y="343"/>
                </a:lnTo>
                <a:lnTo>
                  <a:pt x="242" y="342"/>
                </a:lnTo>
                <a:lnTo>
                  <a:pt x="242" y="342"/>
                </a:lnTo>
                <a:lnTo>
                  <a:pt x="242" y="342"/>
                </a:lnTo>
                <a:lnTo>
                  <a:pt x="242" y="341"/>
                </a:lnTo>
                <a:lnTo>
                  <a:pt x="242" y="341"/>
                </a:lnTo>
                <a:lnTo>
                  <a:pt x="243" y="341"/>
                </a:lnTo>
                <a:lnTo>
                  <a:pt x="243" y="341"/>
                </a:lnTo>
                <a:lnTo>
                  <a:pt x="243" y="340"/>
                </a:lnTo>
                <a:lnTo>
                  <a:pt x="243" y="340"/>
                </a:lnTo>
                <a:lnTo>
                  <a:pt x="243" y="340"/>
                </a:lnTo>
                <a:lnTo>
                  <a:pt x="243" y="339"/>
                </a:lnTo>
                <a:lnTo>
                  <a:pt x="243" y="339"/>
                </a:lnTo>
                <a:lnTo>
                  <a:pt x="243" y="339"/>
                </a:lnTo>
                <a:lnTo>
                  <a:pt x="243" y="338"/>
                </a:lnTo>
                <a:lnTo>
                  <a:pt x="243" y="338"/>
                </a:lnTo>
                <a:lnTo>
                  <a:pt x="243" y="338"/>
                </a:lnTo>
                <a:lnTo>
                  <a:pt x="243" y="337"/>
                </a:lnTo>
                <a:lnTo>
                  <a:pt x="244" y="337"/>
                </a:lnTo>
                <a:lnTo>
                  <a:pt x="244" y="337"/>
                </a:lnTo>
                <a:lnTo>
                  <a:pt x="244" y="336"/>
                </a:lnTo>
                <a:lnTo>
                  <a:pt x="244" y="336"/>
                </a:lnTo>
                <a:lnTo>
                  <a:pt x="244" y="336"/>
                </a:lnTo>
                <a:lnTo>
                  <a:pt x="244" y="335"/>
                </a:lnTo>
                <a:lnTo>
                  <a:pt x="244" y="335"/>
                </a:lnTo>
                <a:lnTo>
                  <a:pt x="244" y="335"/>
                </a:lnTo>
                <a:lnTo>
                  <a:pt x="244" y="335"/>
                </a:lnTo>
                <a:lnTo>
                  <a:pt x="244" y="334"/>
                </a:lnTo>
                <a:lnTo>
                  <a:pt x="245" y="334"/>
                </a:lnTo>
                <a:lnTo>
                  <a:pt x="245" y="334"/>
                </a:lnTo>
                <a:lnTo>
                  <a:pt x="245" y="333"/>
                </a:lnTo>
                <a:lnTo>
                  <a:pt x="245" y="333"/>
                </a:lnTo>
                <a:lnTo>
                  <a:pt x="245" y="333"/>
                </a:lnTo>
                <a:lnTo>
                  <a:pt x="245" y="332"/>
                </a:lnTo>
                <a:lnTo>
                  <a:pt x="245" y="332"/>
                </a:lnTo>
                <a:lnTo>
                  <a:pt x="245" y="332"/>
                </a:lnTo>
                <a:lnTo>
                  <a:pt x="245" y="331"/>
                </a:lnTo>
                <a:lnTo>
                  <a:pt x="245" y="331"/>
                </a:lnTo>
                <a:lnTo>
                  <a:pt x="245" y="331"/>
                </a:lnTo>
                <a:lnTo>
                  <a:pt x="245" y="330"/>
                </a:lnTo>
                <a:lnTo>
                  <a:pt x="246" y="330"/>
                </a:lnTo>
                <a:lnTo>
                  <a:pt x="246" y="330"/>
                </a:lnTo>
                <a:lnTo>
                  <a:pt x="246" y="330"/>
                </a:lnTo>
                <a:lnTo>
                  <a:pt x="246" y="329"/>
                </a:lnTo>
                <a:lnTo>
                  <a:pt x="246" y="329"/>
                </a:lnTo>
                <a:lnTo>
                  <a:pt x="246" y="328"/>
                </a:lnTo>
                <a:lnTo>
                  <a:pt x="246" y="328"/>
                </a:lnTo>
                <a:lnTo>
                  <a:pt x="246" y="328"/>
                </a:lnTo>
                <a:lnTo>
                  <a:pt x="246" y="328"/>
                </a:lnTo>
                <a:lnTo>
                  <a:pt x="246" y="327"/>
                </a:lnTo>
                <a:lnTo>
                  <a:pt x="247" y="327"/>
                </a:lnTo>
                <a:lnTo>
                  <a:pt x="247" y="327"/>
                </a:lnTo>
                <a:lnTo>
                  <a:pt x="247" y="326"/>
                </a:lnTo>
                <a:lnTo>
                  <a:pt x="247" y="326"/>
                </a:lnTo>
                <a:lnTo>
                  <a:pt x="247" y="326"/>
                </a:lnTo>
                <a:lnTo>
                  <a:pt x="247" y="325"/>
                </a:lnTo>
                <a:lnTo>
                  <a:pt x="247" y="325"/>
                </a:lnTo>
                <a:lnTo>
                  <a:pt x="247" y="325"/>
                </a:lnTo>
                <a:lnTo>
                  <a:pt x="247" y="324"/>
                </a:lnTo>
                <a:lnTo>
                  <a:pt x="247" y="324"/>
                </a:lnTo>
                <a:lnTo>
                  <a:pt x="247" y="324"/>
                </a:lnTo>
                <a:lnTo>
                  <a:pt x="247" y="323"/>
                </a:lnTo>
                <a:lnTo>
                  <a:pt x="248" y="323"/>
                </a:lnTo>
                <a:lnTo>
                  <a:pt x="248" y="323"/>
                </a:lnTo>
                <a:lnTo>
                  <a:pt x="248" y="322"/>
                </a:lnTo>
                <a:lnTo>
                  <a:pt x="248" y="322"/>
                </a:lnTo>
                <a:lnTo>
                  <a:pt x="248" y="322"/>
                </a:lnTo>
                <a:lnTo>
                  <a:pt x="248" y="321"/>
                </a:lnTo>
                <a:lnTo>
                  <a:pt x="248" y="321"/>
                </a:lnTo>
                <a:lnTo>
                  <a:pt x="248" y="321"/>
                </a:lnTo>
                <a:lnTo>
                  <a:pt x="248" y="320"/>
                </a:lnTo>
                <a:lnTo>
                  <a:pt x="248" y="320"/>
                </a:lnTo>
                <a:lnTo>
                  <a:pt x="249" y="320"/>
                </a:lnTo>
                <a:lnTo>
                  <a:pt x="249" y="319"/>
                </a:lnTo>
                <a:lnTo>
                  <a:pt x="249" y="319"/>
                </a:lnTo>
                <a:lnTo>
                  <a:pt x="249" y="319"/>
                </a:lnTo>
                <a:lnTo>
                  <a:pt x="249" y="318"/>
                </a:lnTo>
                <a:lnTo>
                  <a:pt x="249" y="318"/>
                </a:lnTo>
                <a:lnTo>
                  <a:pt x="249" y="318"/>
                </a:lnTo>
                <a:lnTo>
                  <a:pt x="249" y="318"/>
                </a:lnTo>
                <a:lnTo>
                  <a:pt x="249" y="317"/>
                </a:lnTo>
                <a:lnTo>
                  <a:pt x="249" y="317"/>
                </a:lnTo>
                <a:lnTo>
                  <a:pt x="249" y="316"/>
                </a:lnTo>
                <a:lnTo>
                  <a:pt x="249" y="316"/>
                </a:lnTo>
                <a:lnTo>
                  <a:pt x="250" y="316"/>
                </a:lnTo>
                <a:lnTo>
                  <a:pt x="250" y="316"/>
                </a:lnTo>
                <a:lnTo>
                  <a:pt x="250" y="315"/>
                </a:lnTo>
                <a:lnTo>
                  <a:pt x="250" y="315"/>
                </a:lnTo>
                <a:lnTo>
                  <a:pt x="250" y="315"/>
                </a:lnTo>
                <a:lnTo>
                  <a:pt x="250" y="314"/>
                </a:lnTo>
                <a:lnTo>
                  <a:pt x="250" y="314"/>
                </a:lnTo>
                <a:lnTo>
                  <a:pt x="250" y="314"/>
                </a:lnTo>
                <a:lnTo>
                  <a:pt x="250" y="313"/>
                </a:lnTo>
                <a:lnTo>
                  <a:pt x="250" y="313"/>
                </a:lnTo>
                <a:lnTo>
                  <a:pt x="251" y="313"/>
                </a:lnTo>
                <a:lnTo>
                  <a:pt x="251" y="312"/>
                </a:lnTo>
                <a:lnTo>
                  <a:pt x="251" y="312"/>
                </a:lnTo>
                <a:lnTo>
                  <a:pt x="251" y="312"/>
                </a:lnTo>
                <a:lnTo>
                  <a:pt x="251" y="311"/>
                </a:lnTo>
                <a:lnTo>
                  <a:pt x="251" y="311"/>
                </a:lnTo>
                <a:lnTo>
                  <a:pt x="251" y="311"/>
                </a:lnTo>
                <a:lnTo>
                  <a:pt x="251" y="310"/>
                </a:lnTo>
                <a:lnTo>
                  <a:pt x="251" y="310"/>
                </a:lnTo>
                <a:lnTo>
                  <a:pt x="251" y="310"/>
                </a:lnTo>
                <a:lnTo>
                  <a:pt x="251" y="309"/>
                </a:lnTo>
                <a:lnTo>
                  <a:pt x="252" y="309"/>
                </a:lnTo>
                <a:lnTo>
                  <a:pt x="252" y="309"/>
                </a:lnTo>
                <a:lnTo>
                  <a:pt x="252" y="308"/>
                </a:lnTo>
                <a:lnTo>
                  <a:pt x="252" y="308"/>
                </a:lnTo>
                <a:lnTo>
                  <a:pt x="252" y="308"/>
                </a:lnTo>
                <a:lnTo>
                  <a:pt x="252" y="307"/>
                </a:lnTo>
                <a:lnTo>
                  <a:pt x="252" y="307"/>
                </a:lnTo>
                <a:lnTo>
                  <a:pt x="252" y="307"/>
                </a:lnTo>
                <a:lnTo>
                  <a:pt x="252" y="306"/>
                </a:lnTo>
                <a:lnTo>
                  <a:pt x="252" y="306"/>
                </a:lnTo>
                <a:lnTo>
                  <a:pt x="252" y="306"/>
                </a:lnTo>
                <a:lnTo>
                  <a:pt x="253" y="305"/>
                </a:lnTo>
                <a:lnTo>
                  <a:pt x="253" y="305"/>
                </a:lnTo>
                <a:lnTo>
                  <a:pt x="253" y="305"/>
                </a:lnTo>
                <a:lnTo>
                  <a:pt x="253" y="304"/>
                </a:lnTo>
                <a:lnTo>
                  <a:pt x="253" y="304"/>
                </a:lnTo>
                <a:lnTo>
                  <a:pt x="253" y="304"/>
                </a:lnTo>
                <a:lnTo>
                  <a:pt x="253" y="303"/>
                </a:lnTo>
                <a:lnTo>
                  <a:pt x="253" y="303"/>
                </a:lnTo>
                <a:lnTo>
                  <a:pt x="253" y="303"/>
                </a:lnTo>
                <a:lnTo>
                  <a:pt x="253" y="302"/>
                </a:lnTo>
                <a:lnTo>
                  <a:pt x="253" y="302"/>
                </a:lnTo>
                <a:lnTo>
                  <a:pt x="254" y="302"/>
                </a:lnTo>
                <a:lnTo>
                  <a:pt x="254" y="301"/>
                </a:lnTo>
                <a:lnTo>
                  <a:pt x="254" y="301"/>
                </a:lnTo>
                <a:lnTo>
                  <a:pt x="254" y="301"/>
                </a:lnTo>
                <a:lnTo>
                  <a:pt x="254" y="300"/>
                </a:lnTo>
                <a:lnTo>
                  <a:pt x="254" y="300"/>
                </a:lnTo>
                <a:lnTo>
                  <a:pt x="254" y="300"/>
                </a:lnTo>
                <a:lnTo>
                  <a:pt x="254" y="299"/>
                </a:lnTo>
                <a:lnTo>
                  <a:pt x="254" y="299"/>
                </a:lnTo>
                <a:lnTo>
                  <a:pt x="254" y="299"/>
                </a:lnTo>
                <a:lnTo>
                  <a:pt x="254" y="298"/>
                </a:lnTo>
                <a:lnTo>
                  <a:pt x="255" y="298"/>
                </a:lnTo>
                <a:lnTo>
                  <a:pt x="255" y="298"/>
                </a:lnTo>
                <a:lnTo>
                  <a:pt x="255" y="297"/>
                </a:lnTo>
                <a:lnTo>
                  <a:pt x="255" y="297"/>
                </a:lnTo>
                <a:lnTo>
                  <a:pt x="255" y="297"/>
                </a:lnTo>
                <a:lnTo>
                  <a:pt x="255" y="296"/>
                </a:lnTo>
                <a:lnTo>
                  <a:pt x="255" y="296"/>
                </a:lnTo>
                <a:lnTo>
                  <a:pt x="255" y="296"/>
                </a:lnTo>
                <a:lnTo>
                  <a:pt x="255" y="295"/>
                </a:lnTo>
                <a:lnTo>
                  <a:pt x="255" y="295"/>
                </a:lnTo>
                <a:lnTo>
                  <a:pt x="255" y="295"/>
                </a:lnTo>
                <a:lnTo>
                  <a:pt x="256" y="294"/>
                </a:lnTo>
                <a:lnTo>
                  <a:pt x="256" y="294"/>
                </a:lnTo>
                <a:lnTo>
                  <a:pt x="256" y="294"/>
                </a:lnTo>
                <a:lnTo>
                  <a:pt x="256" y="293"/>
                </a:lnTo>
                <a:lnTo>
                  <a:pt x="256" y="293"/>
                </a:lnTo>
                <a:lnTo>
                  <a:pt x="256" y="293"/>
                </a:lnTo>
                <a:lnTo>
                  <a:pt x="256" y="292"/>
                </a:lnTo>
                <a:lnTo>
                  <a:pt x="256" y="292"/>
                </a:lnTo>
                <a:lnTo>
                  <a:pt x="256" y="292"/>
                </a:lnTo>
                <a:lnTo>
                  <a:pt x="256" y="291"/>
                </a:lnTo>
                <a:lnTo>
                  <a:pt x="256" y="291"/>
                </a:lnTo>
                <a:lnTo>
                  <a:pt x="257" y="291"/>
                </a:lnTo>
                <a:lnTo>
                  <a:pt x="257" y="290"/>
                </a:lnTo>
                <a:lnTo>
                  <a:pt x="257" y="290"/>
                </a:lnTo>
                <a:lnTo>
                  <a:pt x="257" y="290"/>
                </a:lnTo>
                <a:lnTo>
                  <a:pt x="257" y="289"/>
                </a:lnTo>
                <a:lnTo>
                  <a:pt x="257" y="289"/>
                </a:lnTo>
                <a:lnTo>
                  <a:pt x="257" y="289"/>
                </a:lnTo>
                <a:lnTo>
                  <a:pt x="257" y="288"/>
                </a:lnTo>
                <a:lnTo>
                  <a:pt x="257" y="288"/>
                </a:lnTo>
                <a:lnTo>
                  <a:pt x="257" y="288"/>
                </a:lnTo>
                <a:lnTo>
                  <a:pt x="257" y="287"/>
                </a:lnTo>
                <a:lnTo>
                  <a:pt x="258" y="287"/>
                </a:lnTo>
                <a:lnTo>
                  <a:pt x="258" y="287"/>
                </a:lnTo>
                <a:lnTo>
                  <a:pt x="258" y="286"/>
                </a:lnTo>
                <a:lnTo>
                  <a:pt x="258" y="286"/>
                </a:lnTo>
                <a:lnTo>
                  <a:pt x="258" y="286"/>
                </a:lnTo>
                <a:lnTo>
                  <a:pt x="258" y="285"/>
                </a:lnTo>
                <a:lnTo>
                  <a:pt x="258" y="285"/>
                </a:lnTo>
                <a:lnTo>
                  <a:pt x="258" y="285"/>
                </a:lnTo>
                <a:lnTo>
                  <a:pt x="258" y="284"/>
                </a:lnTo>
                <a:lnTo>
                  <a:pt x="258" y="284"/>
                </a:lnTo>
                <a:lnTo>
                  <a:pt x="258" y="284"/>
                </a:lnTo>
                <a:lnTo>
                  <a:pt x="258" y="283"/>
                </a:lnTo>
                <a:lnTo>
                  <a:pt x="259" y="283"/>
                </a:lnTo>
                <a:lnTo>
                  <a:pt x="259" y="282"/>
                </a:lnTo>
                <a:lnTo>
                  <a:pt x="259" y="282"/>
                </a:lnTo>
                <a:lnTo>
                  <a:pt x="259" y="282"/>
                </a:lnTo>
                <a:lnTo>
                  <a:pt x="259" y="282"/>
                </a:lnTo>
                <a:lnTo>
                  <a:pt x="259" y="281"/>
                </a:lnTo>
                <a:lnTo>
                  <a:pt x="259" y="281"/>
                </a:lnTo>
                <a:lnTo>
                  <a:pt x="259" y="280"/>
                </a:lnTo>
                <a:lnTo>
                  <a:pt x="259" y="280"/>
                </a:lnTo>
                <a:lnTo>
                  <a:pt x="259" y="280"/>
                </a:lnTo>
                <a:lnTo>
                  <a:pt x="260" y="279"/>
                </a:lnTo>
                <a:lnTo>
                  <a:pt x="260" y="279"/>
                </a:lnTo>
                <a:lnTo>
                  <a:pt x="260" y="279"/>
                </a:lnTo>
                <a:lnTo>
                  <a:pt x="260" y="278"/>
                </a:lnTo>
                <a:lnTo>
                  <a:pt x="260" y="278"/>
                </a:lnTo>
                <a:lnTo>
                  <a:pt x="260" y="278"/>
                </a:lnTo>
                <a:lnTo>
                  <a:pt x="260" y="277"/>
                </a:lnTo>
                <a:lnTo>
                  <a:pt x="260" y="277"/>
                </a:lnTo>
                <a:lnTo>
                  <a:pt x="260" y="277"/>
                </a:lnTo>
                <a:lnTo>
                  <a:pt x="260" y="276"/>
                </a:lnTo>
                <a:lnTo>
                  <a:pt x="260" y="276"/>
                </a:lnTo>
                <a:lnTo>
                  <a:pt x="260" y="276"/>
                </a:lnTo>
                <a:lnTo>
                  <a:pt x="261" y="275"/>
                </a:lnTo>
                <a:lnTo>
                  <a:pt x="261" y="275"/>
                </a:lnTo>
                <a:lnTo>
                  <a:pt x="261" y="275"/>
                </a:lnTo>
                <a:lnTo>
                  <a:pt x="261" y="274"/>
                </a:lnTo>
                <a:lnTo>
                  <a:pt x="261" y="274"/>
                </a:lnTo>
                <a:lnTo>
                  <a:pt x="261" y="274"/>
                </a:lnTo>
                <a:lnTo>
                  <a:pt x="261" y="273"/>
                </a:lnTo>
                <a:lnTo>
                  <a:pt x="261" y="273"/>
                </a:lnTo>
                <a:lnTo>
                  <a:pt x="261" y="273"/>
                </a:lnTo>
                <a:lnTo>
                  <a:pt x="261" y="272"/>
                </a:lnTo>
                <a:lnTo>
                  <a:pt x="262" y="272"/>
                </a:lnTo>
                <a:lnTo>
                  <a:pt x="262" y="272"/>
                </a:lnTo>
                <a:lnTo>
                  <a:pt x="262" y="271"/>
                </a:lnTo>
                <a:lnTo>
                  <a:pt x="262" y="271"/>
                </a:lnTo>
                <a:lnTo>
                  <a:pt x="262" y="271"/>
                </a:lnTo>
                <a:lnTo>
                  <a:pt x="262" y="270"/>
                </a:lnTo>
                <a:lnTo>
                  <a:pt x="262" y="270"/>
                </a:lnTo>
                <a:lnTo>
                  <a:pt x="262" y="270"/>
                </a:lnTo>
                <a:lnTo>
                  <a:pt x="262" y="269"/>
                </a:lnTo>
                <a:lnTo>
                  <a:pt x="262" y="269"/>
                </a:lnTo>
                <a:lnTo>
                  <a:pt x="262" y="268"/>
                </a:lnTo>
                <a:lnTo>
                  <a:pt x="263" y="268"/>
                </a:lnTo>
                <a:lnTo>
                  <a:pt x="263" y="268"/>
                </a:lnTo>
                <a:lnTo>
                  <a:pt x="263" y="267"/>
                </a:lnTo>
                <a:lnTo>
                  <a:pt x="263" y="267"/>
                </a:lnTo>
                <a:lnTo>
                  <a:pt x="263" y="267"/>
                </a:lnTo>
                <a:lnTo>
                  <a:pt x="263" y="266"/>
                </a:lnTo>
                <a:lnTo>
                  <a:pt x="263" y="266"/>
                </a:lnTo>
                <a:lnTo>
                  <a:pt x="263" y="266"/>
                </a:lnTo>
                <a:lnTo>
                  <a:pt x="263" y="265"/>
                </a:lnTo>
                <a:lnTo>
                  <a:pt x="263" y="265"/>
                </a:lnTo>
                <a:lnTo>
                  <a:pt x="263" y="265"/>
                </a:lnTo>
                <a:lnTo>
                  <a:pt x="264" y="264"/>
                </a:lnTo>
                <a:lnTo>
                  <a:pt x="264" y="264"/>
                </a:lnTo>
                <a:lnTo>
                  <a:pt x="264" y="264"/>
                </a:lnTo>
                <a:lnTo>
                  <a:pt x="264" y="263"/>
                </a:lnTo>
                <a:lnTo>
                  <a:pt x="264" y="263"/>
                </a:lnTo>
                <a:lnTo>
                  <a:pt x="264" y="263"/>
                </a:lnTo>
                <a:lnTo>
                  <a:pt x="264" y="262"/>
                </a:lnTo>
                <a:lnTo>
                  <a:pt x="264" y="262"/>
                </a:lnTo>
                <a:lnTo>
                  <a:pt x="264" y="262"/>
                </a:lnTo>
                <a:lnTo>
                  <a:pt x="264" y="261"/>
                </a:lnTo>
                <a:lnTo>
                  <a:pt x="264" y="261"/>
                </a:lnTo>
                <a:lnTo>
                  <a:pt x="265" y="261"/>
                </a:lnTo>
                <a:lnTo>
                  <a:pt x="265" y="260"/>
                </a:lnTo>
                <a:lnTo>
                  <a:pt x="265" y="260"/>
                </a:lnTo>
                <a:lnTo>
                  <a:pt x="265" y="260"/>
                </a:lnTo>
                <a:lnTo>
                  <a:pt x="265" y="259"/>
                </a:lnTo>
                <a:lnTo>
                  <a:pt x="265" y="259"/>
                </a:lnTo>
                <a:lnTo>
                  <a:pt x="265" y="259"/>
                </a:lnTo>
                <a:lnTo>
                  <a:pt x="265" y="258"/>
                </a:lnTo>
                <a:lnTo>
                  <a:pt x="265" y="258"/>
                </a:lnTo>
                <a:lnTo>
                  <a:pt x="265" y="257"/>
                </a:lnTo>
                <a:lnTo>
                  <a:pt x="265" y="257"/>
                </a:lnTo>
                <a:lnTo>
                  <a:pt x="266" y="257"/>
                </a:lnTo>
                <a:lnTo>
                  <a:pt x="266" y="256"/>
                </a:lnTo>
                <a:lnTo>
                  <a:pt x="266" y="256"/>
                </a:lnTo>
                <a:lnTo>
                  <a:pt x="266" y="256"/>
                </a:lnTo>
                <a:lnTo>
                  <a:pt x="266" y="255"/>
                </a:lnTo>
                <a:lnTo>
                  <a:pt x="266" y="255"/>
                </a:lnTo>
                <a:lnTo>
                  <a:pt x="266" y="255"/>
                </a:lnTo>
                <a:lnTo>
                  <a:pt x="266" y="254"/>
                </a:lnTo>
                <a:lnTo>
                  <a:pt x="266" y="254"/>
                </a:lnTo>
                <a:lnTo>
                  <a:pt x="266" y="254"/>
                </a:lnTo>
                <a:lnTo>
                  <a:pt x="266" y="253"/>
                </a:lnTo>
                <a:lnTo>
                  <a:pt x="267" y="253"/>
                </a:lnTo>
                <a:lnTo>
                  <a:pt x="267" y="253"/>
                </a:lnTo>
                <a:lnTo>
                  <a:pt x="267" y="252"/>
                </a:lnTo>
                <a:lnTo>
                  <a:pt x="267" y="252"/>
                </a:lnTo>
                <a:lnTo>
                  <a:pt x="267" y="252"/>
                </a:lnTo>
                <a:lnTo>
                  <a:pt x="267" y="251"/>
                </a:lnTo>
                <a:lnTo>
                  <a:pt x="267" y="251"/>
                </a:lnTo>
                <a:lnTo>
                  <a:pt x="267" y="251"/>
                </a:lnTo>
                <a:lnTo>
                  <a:pt x="267" y="250"/>
                </a:lnTo>
                <a:lnTo>
                  <a:pt x="267" y="250"/>
                </a:lnTo>
                <a:lnTo>
                  <a:pt x="267" y="249"/>
                </a:lnTo>
                <a:lnTo>
                  <a:pt x="268" y="249"/>
                </a:lnTo>
                <a:lnTo>
                  <a:pt x="268" y="249"/>
                </a:lnTo>
                <a:lnTo>
                  <a:pt x="268" y="248"/>
                </a:lnTo>
                <a:lnTo>
                  <a:pt x="268" y="248"/>
                </a:lnTo>
                <a:lnTo>
                  <a:pt x="268" y="248"/>
                </a:lnTo>
                <a:lnTo>
                  <a:pt x="268" y="247"/>
                </a:lnTo>
                <a:lnTo>
                  <a:pt x="268" y="247"/>
                </a:lnTo>
                <a:lnTo>
                  <a:pt x="268" y="247"/>
                </a:lnTo>
                <a:lnTo>
                  <a:pt x="268" y="246"/>
                </a:lnTo>
                <a:lnTo>
                  <a:pt x="268" y="246"/>
                </a:lnTo>
                <a:lnTo>
                  <a:pt x="268" y="246"/>
                </a:lnTo>
                <a:lnTo>
                  <a:pt x="269" y="245"/>
                </a:lnTo>
                <a:lnTo>
                  <a:pt x="269" y="245"/>
                </a:lnTo>
                <a:lnTo>
                  <a:pt x="269" y="245"/>
                </a:lnTo>
                <a:lnTo>
                  <a:pt x="269" y="244"/>
                </a:lnTo>
                <a:lnTo>
                  <a:pt x="269" y="244"/>
                </a:lnTo>
                <a:lnTo>
                  <a:pt x="269" y="244"/>
                </a:lnTo>
                <a:lnTo>
                  <a:pt x="269" y="243"/>
                </a:lnTo>
                <a:lnTo>
                  <a:pt x="269" y="243"/>
                </a:lnTo>
                <a:lnTo>
                  <a:pt x="269" y="243"/>
                </a:lnTo>
                <a:lnTo>
                  <a:pt x="269" y="242"/>
                </a:lnTo>
                <a:lnTo>
                  <a:pt x="270" y="242"/>
                </a:lnTo>
                <a:lnTo>
                  <a:pt x="270" y="242"/>
                </a:lnTo>
                <a:lnTo>
                  <a:pt x="270" y="241"/>
                </a:lnTo>
                <a:lnTo>
                  <a:pt x="270" y="241"/>
                </a:lnTo>
                <a:lnTo>
                  <a:pt x="270" y="240"/>
                </a:lnTo>
                <a:lnTo>
                  <a:pt x="270" y="240"/>
                </a:lnTo>
                <a:lnTo>
                  <a:pt x="270" y="240"/>
                </a:lnTo>
                <a:lnTo>
                  <a:pt x="270" y="239"/>
                </a:lnTo>
                <a:lnTo>
                  <a:pt x="270" y="239"/>
                </a:lnTo>
                <a:lnTo>
                  <a:pt x="270" y="239"/>
                </a:lnTo>
                <a:lnTo>
                  <a:pt x="270" y="238"/>
                </a:lnTo>
                <a:lnTo>
                  <a:pt x="270" y="238"/>
                </a:lnTo>
                <a:lnTo>
                  <a:pt x="271" y="238"/>
                </a:lnTo>
                <a:lnTo>
                  <a:pt x="271" y="237"/>
                </a:lnTo>
                <a:lnTo>
                  <a:pt x="271" y="237"/>
                </a:lnTo>
                <a:lnTo>
                  <a:pt x="271" y="237"/>
                </a:lnTo>
                <a:lnTo>
                  <a:pt x="271" y="236"/>
                </a:lnTo>
                <a:lnTo>
                  <a:pt x="271" y="236"/>
                </a:lnTo>
                <a:lnTo>
                  <a:pt x="271" y="236"/>
                </a:lnTo>
                <a:lnTo>
                  <a:pt x="271" y="235"/>
                </a:lnTo>
                <a:lnTo>
                  <a:pt x="271" y="235"/>
                </a:lnTo>
                <a:lnTo>
                  <a:pt x="271" y="235"/>
                </a:lnTo>
                <a:lnTo>
                  <a:pt x="271" y="234"/>
                </a:lnTo>
                <a:lnTo>
                  <a:pt x="272" y="234"/>
                </a:lnTo>
                <a:lnTo>
                  <a:pt x="272" y="234"/>
                </a:lnTo>
                <a:lnTo>
                  <a:pt x="272" y="233"/>
                </a:lnTo>
                <a:lnTo>
                  <a:pt x="272" y="233"/>
                </a:lnTo>
                <a:lnTo>
                  <a:pt x="272" y="232"/>
                </a:lnTo>
                <a:lnTo>
                  <a:pt x="272" y="232"/>
                </a:lnTo>
                <a:lnTo>
                  <a:pt x="272" y="232"/>
                </a:lnTo>
                <a:lnTo>
                  <a:pt x="272" y="231"/>
                </a:lnTo>
                <a:lnTo>
                  <a:pt x="272" y="231"/>
                </a:lnTo>
                <a:lnTo>
                  <a:pt x="272" y="231"/>
                </a:lnTo>
                <a:lnTo>
                  <a:pt x="272" y="230"/>
                </a:lnTo>
                <a:lnTo>
                  <a:pt x="273" y="230"/>
                </a:lnTo>
                <a:lnTo>
                  <a:pt x="273" y="230"/>
                </a:lnTo>
                <a:lnTo>
                  <a:pt x="273" y="229"/>
                </a:lnTo>
                <a:lnTo>
                  <a:pt x="273" y="229"/>
                </a:lnTo>
                <a:lnTo>
                  <a:pt x="273" y="229"/>
                </a:lnTo>
                <a:lnTo>
                  <a:pt x="273" y="228"/>
                </a:lnTo>
                <a:lnTo>
                  <a:pt x="273" y="228"/>
                </a:lnTo>
                <a:lnTo>
                  <a:pt x="273" y="228"/>
                </a:lnTo>
                <a:lnTo>
                  <a:pt x="273" y="227"/>
                </a:lnTo>
                <a:lnTo>
                  <a:pt x="273" y="227"/>
                </a:lnTo>
                <a:lnTo>
                  <a:pt x="273" y="226"/>
                </a:lnTo>
                <a:lnTo>
                  <a:pt x="274" y="226"/>
                </a:lnTo>
                <a:lnTo>
                  <a:pt x="274" y="226"/>
                </a:lnTo>
                <a:lnTo>
                  <a:pt x="274" y="225"/>
                </a:lnTo>
                <a:lnTo>
                  <a:pt x="274" y="225"/>
                </a:lnTo>
                <a:lnTo>
                  <a:pt x="274" y="225"/>
                </a:lnTo>
                <a:lnTo>
                  <a:pt x="274" y="224"/>
                </a:lnTo>
                <a:lnTo>
                  <a:pt x="274" y="224"/>
                </a:lnTo>
                <a:lnTo>
                  <a:pt x="274" y="224"/>
                </a:lnTo>
                <a:lnTo>
                  <a:pt x="274" y="223"/>
                </a:lnTo>
                <a:lnTo>
                  <a:pt x="274" y="223"/>
                </a:lnTo>
                <a:lnTo>
                  <a:pt x="274" y="223"/>
                </a:lnTo>
                <a:lnTo>
                  <a:pt x="275" y="222"/>
                </a:lnTo>
                <a:lnTo>
                  <a:pt x="275" y="222"/>
                </a:lnTo>
                <a:lnTo>
                  <a:pt x="275" y="222"/>
                </a:lnTo>
                <a:lnTo>
                  <a:pt x="275" y="221"/>
                </a:lnTo>
                <a:lnTo>
                  <a:pt x="275" y="221"/>
                </a:lnTo>
                <a:lnTo>
                  <a:pt x="275" y="221"/>
                </a:lnTo>
                <a:lnTo>
                  <a:pt x="275" y="220"/>
                </a:lnTo>
                <a:lnTo>
                  <a:pt x="275" y="220"/>
                </a:lnTo>
                <a:lnTo>
                  <a:pt x="275" y="220"/>
                </a:lnTo>
                <a:lnTo>
                  <a:pt x="275" y="219"/>
                </a:lnTo>
                <a:lnTo>
                  <a:pt x="275" y="219"/>
                </a:lnTo>
                <a:lnTo>
                  <a:pt x="276" y="219"/>
                </a:lnTo>
                <a:lnTo>
                  <a:pt x="276" y="218"/>
                </a:lnTo>
                <a:lnTo>
                  <a:pt x="276" y="218"/>
                </a:lnTo>
                <a:lnTo>
                  <a:pt x="276" y="217"/>
                </a:lnTo>
                <a:lnTo>
                  <a:pt x="276" y="217"/>
                </a:lnTo>
                <a:lnTo>
                  <a:pt x="276" y="217"/>
                </a:lnTo>
                <a:lnTo>
                  <a:pt x="276" y="216"/>
                </a:lnTo>
                <a:lnTo>
                  <a:pt x="276" y="216"/>
                </a:lnTo>
                <a:lnTo>
                  <a:pt x="276" y="216"/>
                </a:lnTo>
                <a:lnTo>
                  <a:pt x="276" y="215"/>
                </a:lnTo>
                <a:lnTo>
                  <a:pt x="276" y="215"/>
                </a:lnTo>
                <a:lnTo>
                  <a:pt x="277" y="215"/>
                </a:lnTo>
                <a:lnTo>
                  <a:pt x="277" y="214"/>
                </a:lnTo>
                <a:lnTo>
                  <a:pt x="277" y="214"/>
                </a:lnTo>
                <a:lnTo>
                  <a:pt x="277" y="214"/>
                </a:lnTo>
                <a:lnTo>
                  <a:pt x="277" y="213"/>
                </a:lnTo>
                <a:lnTo>
                  <a:pt x="277" y="213"/>
                </a:lnTo>
                <a:lnTo>
                  <a:pt x="277" y="213"/>
                </a:lnTo>
                <a:lnTo>
                  <a:pt x="277" y="212"/>
                </a:lnTo>
                <a:lnTo>
                  <a:pt x="277" y="212"/>
                </a:lnTo>
                <a:lnTo>
                  <a:pt x="277" y="212"/>
                </a:lnTo>
                <a:lnTo>
                  <a:pt x="277" y="211"/>
                </a:lnTo>
                <a:lnTo>
                  <a:pt x="278" y="211"/>
                </a:lnTo>
                <a:lnTo>
                  <a:pt x="278" y="211"/>
                </a:lnTo>
                <a:lnTo>
                  <a:pt x="278" y="210"/>
                </a:lnTo>
                <a:lnTo>
                  <a:pt x="278" y="210"/>
                </a:lnTo>
                <a:lnTo>
                  <a:pt x="278" y="209"/>
                </a:lnTo>
                <a:lnTo>
                  <a:pt x="278" y="209"/>
                </a:lnTo>
                <a:lnTo>
                  <a:pt x="278" y="209"/>
                </a:lnTo>
                <a:lnTo>
                  <a:pt x="278" y="208"/>
                </a:lnTo>
                <a:lnTo>
                  <a:pt x="278" y="208"/>
                </a:lnTo>
                <a:lnTo>
                  <a:pt x="278" y="208"/>
                </a:lnTo>
                <a:lnTo>
                  <a:pt x="278" y="207"/>
                </a:lnTo>
                <a:lnTo>
                  <a:pt x="279" y="207"/>
                </a:lnTo>
                <a:lnTo>
                  <a:pt x="279" y="207"/>
                </a:lnTo>
                <a:lnTo>
                  <a:pt x="279" y="206"/>
                </a:lnTo>
                <a:lnTo>
                  <a:pt x="279" y="206"/>
                </a:lnTo>
                <a:lnTo>
                  <a:pt x="279" y="206"/>
                </a:lnTo>
                <a:lnTo>
                  <a:pt x="279" y="205"/>
                </a:lnTo>
                <a:lnTo>
                  <a:pt x="279" y="205"/>
                </a:lnTo>
                <a:lnTo>
                  <a:pt x="279" y="205"/>
                </a:lnTo>
                <a:lnTo>
                  <a:pt x="279" y="204"/>
                </a:lnTo>
                <a:lnTo>
                  <a:pt x="279" y="204"/>
                </a:lnTo>
                <a:lnTo>
                  <a:pt x="279" y="203"/>
                </a:lnTo>
                <a:lnTo>
                  <a:pt x="280" y="203"/>
                </a:lnTo>
                <a:lnTo>
                  <a:pt x="280" y="203"/>
                </a:lnTo>
                <a:lnTo>
                  <a:pt x="280" y="203"/>
                </a:lnTo>
                <a:lnTo>
                  <a:pt x="280" y="202"/>
                </a:lnTo>
                <a:lnTo>
                  <a:pt x="280" y="202"/>
                </a:lnTo>
                <a:lnTo>
                  <a:pt x="280" y="201"/>
                </a:lnTo>
                <a:lnTo>
                  <a:pt x="280" y="201"/>
                </a:lnTo>
                <a:lnTo>
                  <a:pt x="280" y="201"/>
                </a:lnTo>
                <a:lnTo>
                  <a:pt x="280" y="200"/>
                </a:lnTo>
                <a:lnTo>
                  <a:pt x="280" y="200"/>
                </a:lnTo>
                <a:lnTo>
                  <a:pt x="281" y="200"/>
                </a:lnTo>
                <a:lnTo>
                  <a:pt x="281" y="199"/>
                </a:lnTo>
                <a:lnTo>
                  <a:pt x="281" y="199"/>
                </a:lnTo>
                <a:lnTo>
                  <a:pt x="281" y="199"/>
                </a:lnTo>
                <a:lnTo>
                  <a:pt x="281" y="198"/>
                </a:lnTo>
                <a:lnTo>
                  <a:pt x="281" y="198"/>
                </a:lnTo>
                <a:lnTo>
                  <a:pt x="281" y="198"/>
                </a:lnTo>
                <a:lnTo>
                  <a:pt x="281" y="197"/>
                </a:lnTo>
                <a:lnTo>
                  <a:pt x="281" y="197"/>
                </a:lnTo>
                <a:lnTo>
                  <a:pt x="281" y="197"/>
                </a:lnTo>
                <a:lnTo>
                  <a:pt x="281" y="196"/>
                </a:lnTo>
                <a:lnTo>
                  <a:pt x="281" y="196"/>
                </a:lnTo>
                <a:lnTo>
                  <a:pt x="282" y="196"/>
                </a:lnTo>
                <a:lnTo>
                  <a:pt x="282" y="195"/>
                </a:lnTo>
                <a:lnTo>
                  <a:pt x="282" y="195"/>
                </a:lnTo>
                <a:lnTo>
                  <a:pt x="282" y="195"/>
                </a:lnTo>
                <a:lnTo>
                  <a:pt x="282" y="194"/>
                </a:lnTo>
                <a:lnTo>
                  <a:pt x="282" y="194"/>
                </a:lnTo>
                <a:lnTo>
                  <a:pt x="282" y="194"/>
                </a:lnTo>
                <a:lnTo>
                  <a:pt x="282" y="193"/>
                </a:lnTo>
                <a:lnTo>
                  <a:pt x="282" y="193"/>
                </a:lnTo>
                <a:lnTo>
                  <a:pt x="282" y="192"/>
                </a:lnTo>
                <a:lnTo>
                  <a:pt x="283" y="192"/>
                </a:lnTo>
                <a:lnTo>
                  <a:pt x="283" y="192"/>
                </a:lnTo>
                <a:lnTo>
                  <a:pt x="283" y="191"/>
                </a:lnTo>
                <a:lnTo>
                  <a:pt x="283" y="191"/>
                </a:lnTo>
                <a:lnTo>
                  <a:pt x="283" y="191"/>
                </a:lnTo>
                <a:lnTo>
                  <a:pt x="283" y="190"/>
                </a:lnTo>
                <a:lnTo>
                  <a:pt x="283" y="190"/>
                </a:lnTo>
                <a:lnTo>
                  <a:pt x="283" y="190"/>
                </a:lnTo>
                <a:lnTo>
                  <a:pt x="283" y="189"/>
                </a:lnTo>
                <a:lnTo>
                  <a:pt x="283" y="189"/>
                </a:lnTo>
                <a:lnTo>
                  <a:pt x="283" y="189"/>
                </a:lnTo>
                <a:lnTo>
                  <a:pt x="283" y="188"/>
                </a:lnTo>
                <a:lnTo>
                  <a:pt x="284" y="188"/>
                </a:lnTo>
                <a:lnTo>
                  <a:pt x="284" y="188"/>
                </a:lnTo>
                <a:lnTo>
                  <a:pt x="284" y="187"/>
                </a:lnTo>
                <a:lnTo>
                  <a:pt x="284" y="187"/>
                </a:lnTo>
                <a:lnTo>
                  <a:pt x="284" y="187"/>
                </a:lnTo>
                <a:lnTo>
                  <a:pt x="284" y="186"/>
                </a:lnTo>
                <a:lnTo>
                  <a:pt x="284" y="186"/>
                </a:lnTo>
                <a:lnTo>
                  <a:pt x="284" y="186"/>
                </a:lnTo>
                <a:lnTo>
                  <a:pt x="284" y="185"/>
                </a:lnTo>
                <a:lnTo>
                  <a:pt x="284" y="185"/>
                </a:lnTo>
                <a:lnTo>
                  <a:pt x="285" y="184"/>
                </a:lnTo>
                <a:lnTo>
                  <a:pt x="285" y="184"/>
                </a:lnTo>
                <a:lnTo>
                  <a:pt x="285" y="184"/>
                </a:lnTo>
                <a:lnTo>
                  <a:pt x="285" y="184"/>
                </a:lnTo>
                <a:lnTo>
                  <a:pt x="285" y="183"/>
                </a:lnTo>
                <a:lnTo>
                  <a:pt x="285" y="183"/>
                </a:lnTo>
                <a:lnTo>
                  <a:pt x="285" y="182"/>
                </a:lnTo>
                <a:lnTo>
                  <a:pt x="285" y="182"/>
                </a:lnTo>
                <a:lnTo>
                  <a:pt x="285" y="182"/>
                </a:lnTo>
                <a:lnTo>
                  <a:pt x="285" y="181"/>
                </a:lnTo>
                <a:lnTo>
                  <a:pt x="285" y="181"/>
                </a:lnTo>
                <a:lnTo>
                  <a:pt x="285" y="181"/>
                </a:lnTo>
                <a:lnTo>
                  <a:pt x="286" y="180"/>
                </a:lnTo>
                <a:lnTo>
                  <a:pt x="286" y="180"/>
                </a:lnTo>
                <a:lnTo>
                  <a:pt x="286" y="180"/>
                </a:lnTo>
                <a:lnTo>
                  <a:pt x="286" y="179"/>
                </a:lnTo>
                <a:lnTo>
                  <a:pt x="286" y="179"/>
                </a:lnTo>
                <a:lnTo>
                  <a:pt x="286" y="179"/>
                </a:lnTo>
                <a:lnTo>
                  <a:pt x="286" y="178"/>
                </a:lnTo>
                <a:lnTo>
                  <a:pt x="286" y="178"/>
                </a:lnTo>
                <a:lnTo>
                  <a:pt x="286" y="178"/>
                </a:lnTo>
                <a:lnTo>
                  <a:pt x="286" y="177"/>
                </a:lnTo>
                <a:lnTo>
                  <a:pt x="286" y="177"/>
                </a:lnTo>
                <a:lnTo>
                  <a:pt x="287" y="177"/>
                </a:lnTo>
                <a:lnTo>
                  <a:pt x="287" y="176"/>
                </a:lnTo>
                <a:lnTo>
                  <a:pt x="287" y="176"/>
                </a:lnTo>
                <a:lnTo>
                  <a:pt x="287" y="176"/>
                </a:lnTo>
                <a:lnTo>
                  <a:pt x="287" y="175"/>
                </a:lnTo>
                <a:lnTo>
                  <a:pt x="287" y="175"/>
                </a:lnTo>
                <a:lnTo>
                  <a:pt x="287" y="175"/>
                </a:lnTo>
                <a:lnTo>
                  <a:pt x="287" y="174"/>
                </a:lnTo>
                <a:lnTo>
                  <a:pt x="287" y="174"/>
                </a:lnTo>
                <a:lnTo>
                  <a:pt x="287" y="174"/>
                </a:lnTo>
                <a:lnTo>
                  <a:pt x="287" y="173"/>
                </a:lnTo>
                <a:lnTo>
                  <a:pt x="288" y="173"/>
                </a:lnTo>
                <a:lnTo>
                  <a:pt x="288" y="173"/>
                </a:lnTo>
                <a:lnTo>
                  <a:pt x="288" y="172"/>
                </a:lnTo>
                <a:lnTo>
                  <a:pt x="288" y="172"/>
                </a:lnTo>
                <a:lnTo>
                  <a:pt x="288" y="172"/>
                </a:lnTo>
                <a:lnTo>
                  <a:pt x="288" y="171"/>
                </a:lnTo>
                <a:lnTo>
                  <a:pt x="288" y="171"/>
                </a:lnTo>
                <a:lnTo>
                  <a:pt x="288" y="171"/>
                </a:lnTo>
                <a:lnTo>
                  <a:pt x="288" y="170"/>
                </a:lnTo>
                <a:lnTo>
                  <a:pt x="288" y="170"/>
                </a:lnTo>
                <a:lnTo>
                  <a:pt x="288" y="169"/>
                </a:lnTo>
                <a:lnTo>
                  <a:pt x="289" y="169"/>
                </a:lnTo>
                <a:lnTo>
                  <a:pt x="289" y="169"/>
                </a:lnTo>
                <a:lnTo>
                  <a:pt x="289" y="169"/>
                </a:lnTo>
                <a:lnTo>
                  <a:pt x="289" y="168"/>
                </a:lnTo>
                <a:lnTo>
                  <a:pt x="289" y="168"/>
                </a:lnTo>
                <a:lnTo>
                  <a:pt x="289" y="167"/>
                </a:lnTo>
                <a:lnTo>
                  <a:pt x="289" y="167"/>
                </a:lnTo>
                <a:lnTo>
                  <a:pt x="289" y="167"/>
                </a:lnTo>
                <a:lnTo>
                  <a:pt x="289" y="166"/>
                </a:lnTo>
                <a:lnTo>
                  <a:pt x="289" y="166"/>
                </a:lnTo>
                <a:lnTo>
                  <a:pt x="290" y="166"/>
                </a:lnTo>
                <a:lnTo>
                  <a:pt x="290" y="165"/>
                </a:lnTo>
                <a:lnTo>
                  <a:pt x="290" y="165"/>
                </a:lnTo>
                <a:lnTo>
                  <a:pt x="290" y="165"/>
                </a:lnTo>
                <a:lnTo>
                  <a:pt x="290" y="164"/>
                </a:lnTo>
                <a:lnTo>
                  <a:pt x="290" y="164"/>
                </a:lnTo>
                <a:lnTo>
                  <a:pt x="290" y="164"/>
                </a:lnTo>
                <a:lnTo>
                  <a:pt x="290" y="163"/>
                </a:lnTo>
                <a:lnTo>
                  <a:pt x="290" y="163"/>
                </a:lnTo>
                <a:lnTo>
                  <a:pt x="290" y="163"/>
                </a:lnTo>
                <a:lnTo>
                  <a:pt x="290" y="162"/>
                </a:lnTo>
                <a:lnTo>
                  <a:pt x="290" y="162"/>
                </a:lnTo>
                <a:lnTo>
                  <a:pt x="291" y="162"/>
                </a:lnTo>
                <a:lnTo>
                  <a:pt x="291" y="161"/>
                </a:lnTo>
                <a:lnTo>
                  <a:pt x="291" y="161"/>
                </a:lnTo>
                <a:lnTo>
                  <a:pt x="291" y="161"/>
                </a:lnTo>
                <a:lnTo>
                  <a:pt x="291" y="160"/>
                </a:lnTo>
                <a:lnTo>
                  <a:pt x="291" y="160"/>
                </a:lnTo>
                <a:lnTo>
                  <a:pt x="291" y="160"/>
                </a:lnTo>
                <a:lnTo>
                  <a:pt x="291" y="159"/>
                </a:lnTo>
                <a:lnTo>
                  <a:pt x="291" y="159"/>
                </a:lnTo>
                <a:lnTo>
                  <a:pt x="291" y="159"/>
                </a:lnTo>
                <a:lnTo>
                  <a:pt x="292" y="158"/>
                </a:lnTo>
                <a:lnTo>
                  <a:pt x="292" y="158"/>
                </a:lnTo>
                <a:lnTo>
                  <a:pt x="292" y="158"/>
                </a:lnTo>
                <a:lnTo>
                  <a:pt x="292" y="157"/>
                </a:lnTo>
                <a:lnTo>
                  <a:pt x="292" y="157"/>
                </a:lnTo>
                <a:lnTo>
                  <a:pt x="292" y="157"/>
                </a:lnTo>
                <a:lnTo>
                  <a:pt x="292" y="156"/>
                </a:lnTo>
                <a:lnTo>
                  <a:pt x="292" y="156"/>
                </a:lnTo>
                <a:lnTo>
                  <a:pt x="292" y="156"/>
                </a:lnTo>
                <a:lnTo>
                  <a:pt x="292" y="155"/>
                </a:lnTo>
                <a:lnTo>
                  <a:pt x="292" y="155"/>
                </a:lnTo>
                <a:lnTo>
                  <a:pt x="292" y="155"/>
                </a:lnTo>
                <a:lnTo>
                  <a:pt x="293" y="154"/>
                </a:lnTo>
                <a:lnTo>
                  <a:pt x="293" y="154"/>
                </a:lnTo>
                <a:lnTo>
                  <a:pt x="293" y="154"/>
                </a:lnTo>
                <a:lnTo>
                  <a:pt x="293" y="153"/>
                </a:lnTo>
                <a:lnTo>
                  <a:pt x="293" y="153"/>
                </a:lnTo>
                <a:lnTo>
                  <a:pt x="293" y="153"/>
                </a:lnTo>
                <a:lnTo>
                  <a:pt x="293" y="152"/>
                </a:lnTo>
                <a:lnTo>
                  <a:pt x="293" y="152"/>
                </a:lnTo>
                <a:lnTo>
                  <a:pt x="293" y="152"/>
                </a:lnTo>
                <a:lnTo>
                  <a:pt x="293" y="151"/>
                </a:lnTo>
                <a:lnTo>
                  <a:pt x="294" y="151"/>
                </a:lnTo>
                <a:lnTo>
                  <a:pt x="294" y="151"/>
                </a:lnTo>
                <a:lnTo>
                  <a:pt x="294" y="150"/>
                </a:lnTo>
                <a:lnTo>
                  <a:pt x="294" y="150"/>
                </a:lnTo>
                <a:lnTo>
                  <a:pt x="294" y="150"/>
                </a:lnTo>
                <a:lnTo>
                  <a:pt x="294" y="149"/>
                </a:lnTo>
                <a:lnTo>
                  <a:pt x="294" y="149"/>
                </a:lnTo>
                <a:lnTo>
                  <a:pt x="294" y="149"/>
                </a:lnTo>
                <a:lnTo>
                  <a:pt x="294" y="148"/>
                </a:lnTo>
                <a:lnTo>
                  <a:pt x="294" y="148"/>
                </a:lnTo>
                <a:lnTo>
                  <a:pt x="294" y="148"/>
                </a:lnTo>
                <a:lnTo>
                  <a:pt x="294" y="147"/>
                </a:lnTo>
                <a:lnTo>
                  <a:pt x="295" y="147"/>
                </a:lnTo>
                <a:lnTo>
                  <a:pt x="295" y="147"/>
                </a:lnTo>
                <a:lnTo>
                  <a:pt x="295" y="146"/>
                </a:lnTo>
                <a:lnTo>
                  <a:pt x="295" y="146"/>
                </a:lnTo>
                <a:lnTo>
                  <a:pt x="295" y="146"/>
                </a:lnTo>
                <a:lnTo>
                  <a:pt x="295" y="146"/>
                </a:lnTo>
                <a:lnTo>
                  <a:pt x="295" y="145"/>
                </a:lnTo>
                <a:lnTo>
                  <a:pt x="295" y="145"/>
                </a:lnTo>
                <a:lnTo>
                  <a:pt x="295" y="144"/>
                </a:lnTo>
                <a:lnTo>
                  <a:pt x="295" y="144"/>
                </a:lnTo>
                <a:lnTo>
                  <a:pt x="296" y="144"/>
                </a:lnTo>
                <a:lnTo>
                  <a:pt x="296" y="144"/>
                </a:lnTo>
                <a:lnTo>
                  <a:pt x="296" y="143"/>
                </a:lnTo>
                <a:lnTo>
                  <a:pt x="296" y="143"/>
                </a:lnTo>
                <a:lnTo>
                  <a:pt x="296" y="142"/>
                </a:lnTo>
                <a:lnTo>
                  <a:pt x="296" y="142"/>
                </a:lnTo>
                <a:lnTo>
                  <a:pt x="296" y="142"/>
                </a:lnTo>
                <a:lnTo>
                  <a:pt x="296" y="142"/>
                </a:lnTo>
                <a:lnTo>
                  <a:pt x="296" y="141"/>
                </a:lnTo>
                <a:lnTo>
                  <a:pt x="296" y="141"/>
                </a:lnTo>
                <a:lnTo>
                  <a:pt x="296" y="141"/>
                </a:lnTo>
                <a:lnTo>
                  <a:pt x="296" y="140"/>
                </a:lnTo>
                <a:lnTo>
                  <a:pt x="297" y="140"/>
                </a:lnTo>
                <a:lnTo>
                  <a:pt x="297" y="140"/>
                </a:lnTo>
                <a:lnTo>
                  <a:pt x="297" y="139"/>
                </a:lnTo>
                <a:lnTo>
                  <a:pt x="297" y="139"/>
                </a:lnTo>
                <a:lnTo>
                  <a:pt x="297" y="139"/>
                </a:lnTo>
                <a:lnTo>
                  <a:pt x="297" y="138"/>
                </a:lnTo>
                <a:lnTo>
                  <a:pt x="297" y="138"/>
                </a:lnTo>
                <a:lnTo>
                  <a:pt x="297" y="138"/>
                </a:lnTo>
                <a:lnTo>
                  <a:pt x="297" y="137"/>
                </a:lnTo>
                <a:lnTo>
                  <a:pt x="297" y="137"/>
                </a:lnTo>
                <a:lnTo>
                  <a:pt x="298" y="137"/>
                </a:lnTo>
                <a:lnTo>
                  <a:pt x="298" y="136"/>
                </a:lnTo>
                <a:lnTo>
                  <a:pt x="298" y="136"/>
                </a:lnTo>
                <a:lnTo>
                  <a:pt x="298" y="136"/>
                </a:lnTo>
                <a:lnTo>
                  <a:pt x="298" y="135"/>
                </a:lnTo>
                <a:lnTo>
                  <a:pt x="298" y="135"/>
                </a:lnTo>
                <a:lnTo>
                  <a:pt x="298" y="135"/>
                </a:lnTo>
                <a:lnTo>
                  <a:pt x="298" y="134"/>
                </a:lnTo>
                <a:lnTo>
                  <a:pt x="298" y="134"/>
                </a:lnTo>
                <a:lnTo>
                  <a:pt x="298" y="134"/>
                </a:lnTo>
                <a:lnTo>
                  <a:pt x="298" y="133"/>
                </a:lnTo>
                <a:lnTo>
                  <a:pt x="298" y="133"/>
                </a:lnTo>
                <a:lnTo>
                  <a:pt x="299" y="133"/>
                </a:lnTo>
                <a:lnTo>
                  <a:pt x="299" y="133"/>
                </a:lnTo>
                <a:lnTo>
                  <a:pt x="299" y="132"/>
                </a:lnTo>
                <a:lnTo>
                  <a:pt x="299" y="132"/>
                </a:lnTo>
                <a:lnTo>
                  <a:pt x="299" y="132"/>
                </a:lnTo>
                <a:lnTo>
                  <a:pt x="299" y="131"/>
                </a:lnTo>
                <a:lnTo>
                  <a:pt x="299" y="131"/>
                </a:lnTo>
                <a:lnTo>
                  <a:pt x="299" y="131"/>
                </a:lnTo>
                <a:lnTo>
                  <a:pt x="299" y="130"/>
                </a:lnTo>
                <a:lnTo>
                  <a:pt x="299" y="130"/>
                </a:lnTo>
                <a:lnTo>
                  <a:pt x="300" y="130"/>
                </a:lnTo>
                <a:lnTo>
                  <a:pt x="300" y="129"/>
                </a:lnTo>
                <a:lnTo>
                  <a:pt x="300" y="129"/>
                </a:lnTo>
                <a:lnTo>
                  <a:pt x="300" y="129"/>
                </a:lnTo>
                <a:lnTo>
                  <a:pt x="300" y="128"/>
                </a:lnTo>
                <a:lnTo>
                  <a:pt x="300" y="128"/>
                </a:lnTo>
                <a:lnTo>
                  <a:pt x="300" y="128"/>
                </a:lnTo>
                <a:lnTo>
                  <a:pt x="300" y="127"/>
                </a:lnTo>
                <a:lnTo>
                  <a:pt x="300" y="127"/>
                </a:lnTo>
                <a:lnTo>
                  <a:pt x="300" y="127"/>
                </a:lnTo>
                <a:lnTo>
                  <a:pt x="300" y="126"/>
                </a:lnTo>
                <a:lnTo>
                  <a:pt x="301" y="126"/>
                </a:lnTo>
                <a:lnTo>
                  <a:pt x="301" y="126"/>
                </a:lnTo>
                <a:lnTo>
                  <a:pt x="301" y="125"/>
                </a:lnTo>
                <a:lnTo>
                  <a:pt x="301" y="125"/>
                </a:lnTo>
                <a:lnTo>
                  <a:pt x="301" y="125"/>
                </a:lnTo>
                <a:lnTo>
                  <a:pt x="301" y="125"/>
                </a:lnTo>
                <a:lnTo>
                  <a:pt x="301" y="124"/>
                </a:lnTo>
                <a:lnTo>
                  <a:pt x="301" y="124"/>
                </a:lnTo>
                <a:lnTo>
                  <a:pt x="301" y="124"/>
                </a:lnTo>
                <a:lnTo>
                  <a:pt x="301" y="123"/>
                </a:lnTo>
                <a:lnTo>
                  <a:pt x="301" y="123"/>
                </a:lnTo>
                <a:lnTo>
                  <a:pt x="301" y="123"/>
                </a:lnTo>
                <a:lnTo>
                  <a:pt x="302" y="122"/>
                </a:lnTo>
                <a:lnTo>
                  <a:pt x="302" y="122"/>
                </a:lnTo>
                <a:lnTo>
                  <a:pt x="302" y="122"/>
                </a:lnTo>
                <a:lnTo>
                  <a:pt x="302" y="121"/>
                </a:lnTo>
                <a:lnTo>
                  <a:pt x="302" y="121"/>
                </a:lnTo>
                <a:lnTo>
                  <a:pt x="302" y="121"/>
                </a:lnTo>
                <a:lnTo>
                  <a:pt x="302" y="121"/>
                </a:lnTo>
                <a:lnTo>
                  <a:pt x="302" y="120"/>
                </a:lnTo>
                <a:lnTo>
                  <a:pt x="302" y="120"/>
                </a:lnTo>
                <a:lnTo>
                  <a:pt x="302" y="120"/>
                </a:lnTo>
                <a:lnTo>
                  <a:pt x="303" y="119"/>
                </a:lnTo>
                <a:lnTo>
                  <a:pt x="303" y="119"/>
                </a:lnTo>
                <a:lnTo>
                  <a:pt x="303" y="119"/>
                </a:lnTo>
                <a:lnTo>
                  <a:pt x="303" y="118"/>
                </a:lnTo>
                <a:lnTo>
                  <a:pt x="303" y="118"/>
                </a:lnTo>
                <a:lnTo>
                  <a:pt x="303" y="118"/>
                </a:lnTo>
                <a:lnTo>
                  <a:pt x="303" y="117"/>
                </a:lnTo>
                <a:lnTo>
                  <a:pt x="303" y="117"/>
                </a:lnTo>
                <a:lnTo>
                  <a:pt x="303" y="117"/>
                </a:lnTo>
                <a:lnTo>
                  <a:pt x="303" y="116"/>
                </a:lnTo>
                <a:lnTo>
                  <a:pt x="303" y="116"/>
                </a:lnTo>
                <a:lnTo>
                  <a:pt x="303" y="116"/>
                </a:lnTo>
                <a:lnTo>
                  <a:pt x="304" y="115"/>
                </a:lnTo>
                <a:lnTo>
                  <a:pt x="304" y="115"/>
                </a:lnTo>
                <a:lnTo>
                  <a:pt x="304" y="115"/>
                </a:lnTo>
                <a:lnTo>
                  <a:pt x="304" y="115"/>
                </a:lnTo>
                <a:lnTo>
                  <a:pt x="304" y="114"/>
                </a:lnTo>
                <a:lnTo>
                  <a:pt x="304" y="114"/>
                </a:lnTo>
                <a:lnTo>
                  <a:pt x="304" y="114"/>
                </a:lnTo>
                <a:lnTo>
                  <a:pt x="304" y="113"/>
                </a:lnTo>
                <a:lnTo>
                  <a:pt x="304" y="113"/>
                </a:lnTo>
                <a:lnTo>
                  <a:pt x="304" y="113"/>
                </a:lnTo>
                <a:lnTo>
                  <a:pt x="305" y="112"/>
                </a:lnTo>
                <a:lnTo>
                  <a:pt x="305" y="112"/>
                </a:lnTo>
                <a:lnTo>
                  <a:pt x="305" y="112"/>
                </a:lnTo>
                <a:lnTo>
                  <a:pt x="305" y="111"/>
                </a:lnTo>
                <a:lnTo>
                  <a:pt x="305" y="111"/>
                </a:lnTo>
                <a:lnTo>
                  <a:pt x="305" y="111"/>
                </a:lnTo>
                <a:lnTo>
                  <a:pt x="305" y="111"/>
                </a:lnTo>
                <a:lnTo>
                  <a:pt x="305" y="110"/>
                </a:lnTo>
                <a:lnTo>
                  <a:pt x="305" y="110"/>
                </a:lnTo>
                <a:lnTo>
                  <a:pt x="305" y="110"/>
                </a:lnTo>
                <a:lnTo>
                  <a:pt x="305" y="109"/>
                </a:lnTo>
                <a:lnTo>
                  <a:pt x="305" y="109"/>
                </a:lnTo>
                <a:lnTo>
                  <a:pt x="306" y="109"/>
                </a:lnTo>
                <a:lnTo>
                  <a:pt x="306" y="109"/>
                </a:lnTo>
                <a:lnTo>
                  <a:pt x="306" y="108"/>
                </a:lnTo>
                <a:lnTo>
                  <a:pt x="306" y="108"/>
                </a:lnTo>
                <a:lnTo>
                  <a:pt x="306" y="108"/>
                </a:lnTo>
                <a:lnTo>
                  <a:pt x="306" y="107"/>
                </a:lnTo>
                <a:lnTo>
                  <a:pt x="306" y="107"/>
                </a:lnTo>
                <a:lnTo>
                  <a:pt x="306" y="107"/>
                </a:lnTo>
                <a:lnTo>
                  <a:pt x="306" y="106"/>
                </a:lnTo>
                <a:lnTo>
                  <a:pt x="306" y="106"/>
                </a:lnTo>
                <a:lnTo>
                  <a:pt x="307" y="106"/>
                </a:lnTo>
                <a:lnTo>
                  <a:pt x="307" y="106"/>
                </a:lnTo>
                <a:lnTo>
                  <a:pt x="307" y="105"/>
                </a:lnTo>
                <a:lnTo>
                  <a:pt x="307" y="105"/>
                </a:lnTo>
                <a:lnTo>
                  <a:pt x="307" y="105"/>
                </a:lnTo>
                <a:lnTo>
                  <a:pt x="307" y="104"/>
                </a:lnTo>
                <a:lnTo>
                  <a:pt x="307" y="104"/>
                </a:lnTo>
                <a:lnTo>
                  <a:pt x="307" y="104"/>
                </a:lnTo>
                <a:lnTo>
                  <a:pt x="307" y="103"/>
                </a:lnTo>
                <a:lnTo>
                  <a:pt x="307" y="103"/>
                </a:lnTo>
                <a:lnTo>
                  <a:pt x="307" y="103"/>
                </a:lnTo>
                <a:lnTo>
                  <a:pt x="307" y="103"/>
                </a:lnTo>
                <a:lnTo>
                  <a:pt x="308" y="102"/>
                </a:lnTo>
                <a:lnTo>
                  <a:pt x="308" y="102"/>
                </a:lnTo>
                <a:lnTo>
                  <a:pt x="308" y="102"/>
                </a:lnTo>
                <a:lnTo>
                  <a:pt x="308" y="101"/>
                </a:lnTo>
                <a:lnTo>
                  <a:pt x="308" y="101"/>
                </a:lnTo>
                <a:lnTo>
                  <a:pt x="308" y="101"/>
                </a:lnTo>
                <a:lnTo>
                  <a:pt x="308" y="100"/>
                </a:lnTo>
                <a:lnTo>
                  <a:pt x="308" y="100"/>
                </a:lnTo>
                <a:lnTo>
                  <a:pt x="308" y="100"/>
                </a:lnTo>
                <a:lnTo>
                  <a:pt x="308" y="100"/>
                </a:lnTo>
                <a:lnTo>
                  <a:pt x="309" y="99"/>
                </a:lnTo>
                <a:lnTo>
                  <a:pt x="309" y="99"/>
                </a:lnTo>
                <a:lnTo>
                  <a:pt x="309" y="99"/>
                </a:lnTo>
                <a:lnTo>
                  <a:pt x="309" y="98"/>
                </a:lnTo>
                <a:lnTo>
                  <a:pt x="309" y="98"/>
                </a:lnTo>
                <a:lnTo>
                  <a:pt x="309" y="98"/>
                </a:lnTo>
                <a:lnTo>
                  <a:pt x="309" y="98"/>
                </a:lnTo>
                <a:lnTo>
                  <a:pt x="309" y="97"/>
                </a:lnTo>
                <a:lnTo>
                  <a:pt x="309" y="97"/>
                </a:lnTo>
                <a:lnTo>
                  <a:pt x="309" y="97"/>
                </a:lnTo>
                <a:lnTo>
                  <a:pt x="309" y="96"/>
                </a:lnTo>
                <a:lnTo>
                  <a:pt x="309" y="96"/>
                </a:lnTo>
                <a:lnTo>
                  <a:pt x="310" y="96"/>
                </a:lnTo>
                <a:lnTo>
                  <a:pt x="310" y="96"/>
                </a:lnTo>
                <a:lnTo>
                  <a:pt x="310" y="95"/>
                </a:lnTo>
                <a:lnTo>
                  <a:pt x="310" y="95"/>
                </a:lnTo>
                <a:lnTo>
                  <a:pt x="310" y="95"/>
                </a:lnTo>
                <a:lnTo>
                  <a:pt x="310" y="94"/>
                </a:lnTo>
                <a:lnTo>
                  <a:pt x="310" y="94"/>
                </a:lnTo>
                <a:lnTo>
                  <a:pt x="310" y="94"/>
                </a:lnTo>
                <a:lnTo>
                  <a:pt x="310" y="93"/>
                </a:lnTo>
                <a:lnTo>
                  <a:pt x="310" y="93"/>
                </a:lnTo>
                <a:lnTo>
                  <a:pt x="311" y="93"/>
                </a:lnTo>
                <a:lnTo>
                  <a:pt x="311" y="93"/>
                </a:lnTo>
                <a:lnTo>
                  <a:pt x="311" y="92"/>
                </a:lnTo>
                <a:lnTo>
                  <a:pt x="311" y="92"/>
                </a:lnTo>
                <a:lnTo>
                  <a:pt x="311" y="92"/>
                </a:lnTo>
                <a:lnTo>
                  <a:pt x="311" y="91"/>
                </a:lnTo>
                <a:lnTo>
                  <a:pt x="311" y="91"/>
                </a:lnTo>
                <a:lnTo>
                  <a:pt x="311" y="91"/>
                </a:lnTo>
                <a:lnTo>
                  <a:pt x="311" y="91"/>
                </a:lnTo>
                <a:lnTo>
                  <a:pt x="311" y="90"/>
                </a:lnTo>
                <a:lnTo>
                  <a:pt x="311" y="90"/>
                </a:lnTo>
                <a:lnTo>
                  <a:pt x="312" y="90"/>
                </a:lnTo>
                <a:lnTo>
                  <a:pt x="312" y="89"/>
                </a:lnTo>
                <a:lnTo>
                  <a:pt x="312" y="89"/>
                </a:lnTo>
                <a:lnTo>
                  <a:pt x="312" y="89"/>
                </a:lnTo>
                <a:lnTo>
                  <a:pt x="312" y="89"/>
                </a:lnTo>
                <a:lnTo>
                  <a:pt x="312" y="88"/>
                </a:lnTo>
                <a:lnTo>
                  <a:pt x="312" y="88"/>
                </a:lnTo>
                <a:lnTo>
                  <a:pt x="312" y="88"/>
                </a:lnTo>
                <a:lnTo>
                  <a:pt x="312" y="88"/>
                </a:lnTo>
                <a:lnTo>
                  <a:pt x="312" y="87"/>
                </a:lnTo>
                <a:lnTo>
                  <a:pt x="312" y="87"/>
                </a:lnTo>
                <a:lnTo>
                  <a:pt x="313" y="87"/>
                </a:lnTo>
                <a:lnTo>
                  <a:pt x="313" y="86"/>
                </a:lnTo>
                <a:lnTo>
                  <a:pt x="313" y="86"/>
                </a:lnTo>
                <a:lnTo>
                  <a:pt x="313" y="86"/>
                </a:lnTo>
                <a:lnTo>
                  <a:pt x="313" y="86"/>
                </a:lnTo>
                <a:lnTo>
                  <a:pt x="313" y="85"/>
                </a:lnTo>
                <a:lnTo>
                  <a:pt x="313" y="85"/>
                </a:lnTo>
                <a:lnTo>
                  <a:pt x="313" y="85"/>
                </a:lnTo>
                <a:lnTo>
                  <a:pt x="313" y="84"/>
                </a:lnTo>
                <a:lnTo>
                  <a:pt x="313" y="84"/>
                </a:lnTo>
                <a:lnTo>
                  <a:pt x="313" y="84"/>
                </a:lnTo>
                <a:lnTo>
                  <a:pt x="314" y="84"/>
                </a:lnTo>
                <a:lnTo>
                  <a:pt x="314" y="83"/>
                </a:lnTo>
                <a:lnTo>
                  <a:pt x="314" y="83"/>
                </a:lnTo>
                <a:lnTo>
                  <a:pt x="314" y="83"/>
                </a:lnTo>
                <a:lnTo>
                  <a:pt x="314" y="83"/>
                </a:lnTo>
                <a:lnTo>
                  <a:pt x="314" y="82"/>
                </a:lnTo>
                <a:lnTo>
                  <a:pt x="314" y="82"/>
                </a:lnTo>
                <a:lnTo>
                  <a:pt x="314" y="82"/>
                </a:lnTo>
                <a:lnTo>
                  <a:pt x="314" y="81"/>
                </a:lnTo>
                <a:lnTo>
                  <a:pt x="314" y="81"/>
                </a:lnTo>
                <a:lnTo>
                  <a:pt x="314" y="81"/>
                </a:lnTo>
                <a:lnTo>
                  <a:pt x="314" y="81"/>
                </a:lnTo>
                <a:lnTo>
                  <a:pt x="315" y="80"/>
                </a:lnTo>
                <a:lnTo>
                  <a:pt x="315" y="80"/>
                </a:lnTo>
                <a:lnTo>
                  <a:pt x="315" y="80"/>
                </a:lnTo>
                <a:lnTo>
                  <a:pt x="315" y="80"/>
                </a:lnTo>
                <a:lnTo>
                  <a:pt x="315" y="79"/>
                </a:lnTo>
                <a:lnTo>
                  <a:pt x="315" y="79"/>
                </a:lnTo>
                <a:lnTo>
                  <a:pt x="315" y="79"/>
                </a:lnTo>
                <a:lnTo>
                  <a:pt x="315" y="78"/>
                </a:lnTo>
                <a:lnTo>
                  <a:pt x="315" y="78"/>
                </a:lnTo>
                <a:lnTo>
                  <a:pt x="315" y="78"/>
                </a:lnTo>
                <a:lnTo>
                  <a:pt x="316" y="78"/>
                </a:lnTo>
                <a:lnTo>
                  <a:pt x="316" y="77"/>
                </a:lnTo>
                <a:lnTo>
                  <a:pt x="316" y="77"/>
                </a:lnTo>
                <a:lnTo>
                  <a:pt x="316" y="77"/>
                </a:lnTo>
                <a:lnTo>
                  <a:pt x="316" y="77"/>
                </a:lnTo>
                <a:lnTo>
                  <a:pt x="316" y="76"/>
                </a:lnTo>
                <a:lnTo>
                  <a:pt x="316" y="76"/>
                </a:lnTo>
                <a:lnTo>
                  <a:pt x="316" y="76"/>
                </a:lnTo>
                <a:lnTo>
                  <a:pt x="316" y="75"/>
                </a:lnTo>
                <a:lnTo>
                  <a:pt x="316" y="75"/>
                </a:lnTo>
                <a:lnTo>
                  <a:pt x="316" y="75"/>
                </a:lnTo>
                <a:lnTo>
                  <a:pt x="316" y="75"/>
                </a:lnTo>
                <a:lnTo>
                  <a:pt x="317" y="74"/>
                </a:lnTo>
                <a:lnTo>
                  <a:pt x="317" y="74"/>
                </a:lnTo>
                <a:lnTo>
                  <a:pt x="317" y="74"/>
                </a:lnTo>
                <a:lnTo>
                  <a:pt x="317" y="74"/>
                </a:lnTo>
                <a:lnTo>
                  <a:pt x="317" y="73"/>
                </a:lnTo>
                <a:lnTo>
                  <a:pt x="317" y="73"/>
                </a:lnTo>
                <a:lnTo>
                  <a:pt x="317" y="73"/>
                </a:lnTo>
                <a:lnTo>
                  <a:pt x="317" y="73"/>
                </a:lnTo>
                <a:lnTo>
                  <a:pt x="317" y="72"/>
                </a:lnTo>
                <a:lnTo>
                  <a:pt x="317" y="72"/>
                </a:lnTo>
                <a:lnTo>
                  <a:pt x="318" y="72"/>
                </a:lnTo>
                <a:lnTo>
                  <a:pt x="318" y="72"/>
                </a:lnTo>
                <a:lnTo>
                  <a:pt x="318" y="71"/>
                </a:lnTo>
                <a:lnTo>
                  <a:pt x="318" y="71"/>
                </a:lnTo>
                <a:lnTo>
                  <a:pt x="318" y="71"/>
                </a:lnTo>
                <a:lnTo>
                  <a:pt x="318" y="71"/>
                </a:lnTo>
                <a:lnTo>
                  <a:pt x="318" y="70"/>
                </a:lnTo>
                <a:lnTo>
                  <a:pt x="318" y="70"/>
                </a:lnTo>
                <a:lnTo>
                  <a:pt x="318" y="70"/>
                </a:lnTo>
                <a:lnTo>
                  <a:pt x="318" y="69"/>
                </a:lnTo>
                <a:lnTo>
                  <a:pt x="318" y="69"/>
                </a:lnTo>
                <a:lnTo>
                  <a:pt x="318" y="69"/>
                </a:lnTo>
                <a:lnTo>
                  <a:pt x="319" y="69"/>
                </a:lnTo>
                <a:lnTo>
                  <a:pt x="319" y="68"/>
                </a:lnTo>
                <a:lnTo>
                  <a:pt x="319" y="68"/>
                </a:lnTo>
                <a:lnTo>
                  <a:pt x="319" y="68"/>
                </a:lnTo>
                <a:lnTo>
                  <a:pt x="319" y="68"/>
                </a:lnTo>
                <a:lnTo>
                  <a:pt x="319" y="67"/>
                </a:lnTo>
                <a:lnTo>
                  <a:pt x="319" y="67"/>
                </a:lnTo>
                <a:lnTo>
                  <a:pt x="319" y="67"/>
                </a:lnTo>
                <a:lnTo>
                  <a:pt x="319" y="67"/>
                </a:lnTo>
                <a:lnTo>
                  <a:pt x="319" y="66"/>
                </a:lnTo>
                <a:lnTo>
                  <a:pt x="320" y="66"/>
                </a:lnTo>
                <a:lnTo>
                  <a:pt x="320" y="66"/>
                </a:lnTo>
                <a:lnTo>
                  <a:pt x="320" y="66"/>
                </a:lnTo>
                <a:lnTo>
                  <a:pt x="320" y="65"/>
                </a:lnTo>
                <a:lnTo>
                  <a:pt x="320" y="65"/>
                </a:lnTo>
                <a:lnTo>
                  <a:pt x="320" y="65"/>
                </a:lnTo>
                <a:lnTo>
                  <a:pt x="320" y="65"/>
                </a:lnTo>
                <a:lnTo>
                  <a:pt x="320" y="64"/>
                </a:lnTo>
                <a:lnTo>
                  <a:pt x="320" y="64"/>
                </a:lnTo>
                <a:lnTo>
                  <a:pt x="320" y="64"/>
                </a:lnTo>
                <a:lnTo>
                  <a:pt x="320" y="64"/>
                </a:lnTo>
                <a:lnTo>
                  <a:pt x="320" y="63"/>
                </a:lnTo>
                <a:lnTo>
                  <a:pt x="321" y="63"/>
                </a:lnTo>
                <a:lnTo>
                  <a:pt x="321" y="63"/>
                </a:lnTo>
                <a:lnTo>
                  <a:pt x="321" y="63"/>
                </a:lnTo>
                <a:lnTo>
                  <a:pt x="321" y="62"/>
                </a:lnTo>
                <a:lnTo>
                  <a:pt x="321" y="62"/>
                </a:lnTo>
                <a:lnTo>
                  <a:pt x="321" y="62"/>
                </a:lnTo>
                <a:lnTo>
                  <a:pt x="321" y="62"/>
                </a:lnTo>
                <a:lnTo>
                  <a:pt x="321" y="62"/>
                </a:lnTo>
                <a:lnTo>
                  <a:pt x="321" y="61"/>
                </a:lnTo>
                <a:lnTo>
                  <a:pt x="321" y="61"/>
                </a:lnTo>
                <a:lnTo>
                  <a:pt x="322" y="61"/>
                </a:lnTo>
                <a:lnTo>
                  <a:pt x="322" y="60"/>
                </a:lnTo>
                <a:lnTo>
                  <a:pt x="322" y="60"/>
                </a:lnTo>
                <a:lnTo>
                  <a:pt x="322" y="60"/>
                </a:lnTo>
                <a:lnTo>
                  <a:pt x="322" y="60"/>
                </a:lnTo>
                <a:lnTo>
                  <a:pt x="322" y="60"/>
                </a:lnTo>
                <a:lnTo>
                  <a:pt x="322" y="59"/>
                </a:lnTo>
                <a:lnTo>
                  <a:pt x="322" y="59"/>
                </a:lnTo>
                <a:lnTo>
                  <a:pt x="322" y="59"/>
                </a:lnTo>
                <a:lnTo>
                  <a:pt x="322" y="59"/>
                </a:lnTo>
                <a:lnTo>
                  <a:pt x="322" y="58"/>
                </a:lnTo>
                <a:lnTo>
                  <a:pt x="323" y="58"/>
                </a:lnTo>
                <a:lnTo>
                  <a:pt x="323" y="58"/>
                </a:lnTo>
                <a:lnTo>
                  <a:pt x="323" y="58"/>
                </a:lnTo>
                <a:lnTo>
                  <a:pt x="323" y="57"/>
                </a:lnTo>
                <a:lnTo>
                  <a:pt x="323" y="57"/>
                </a:lnTo>
                <a:lnTo>
                  <a:pt x="323" y="57"/>
                </a:lnTo>
                <a:lnTo>
                  <a:pt x="323" y="57"/>
                </a:lnTo>
                <a:lnTo>
                  <a:pt x="323" y="56"/>
                </a:lnTo>
                <a:lnTo>
                  <a:pt x="323" y="56"/>
                </a:lnTo>
                <a:lnTo>
                  <a:pt x="323" y="56"/>
                </a:lnTo>
                <a:lnTo>
                  <a:pt x="323" y="56"/>
                </a:lnTo>
                <a:lnTo>
                  <a:pt x="324" y="55"/>
                </a:lnTo>
                <a:lnTo>
                  <a:pt x="324" y="55"/>
                </a:lnTo>
                <a:lnTo>
                  <a:pt x="324" y="55"/>
                </a:lnTo>
                <a:lnTo>
                  <a:pt x="324" y="55"/>
                </a:lnTo>
                <a:lnTo>
                  <a:pt x="324" y="55"/>
                </a:lnTo>
                <a:lnTo>
                  <a:pt x="324" y="54"/>
                </a:lnTo>
                <a:lnTo>
                  <a:pt x="324" y="54"/>
                </a:lnTo>
                <a:lnTo>
                  <a:pt x="324" y="54"/>
                </a:lnTo>
                <a:lnTo>
                  <a:pt x="324" y="54"/>
                </a:lnTo>
                <a:lnTo>
                  <a:pt x="324" y="53"/>
                </a:lnTo>
                <a:lnTo>
                  <a:pt x="324" y="53"/>
                </a:lnTo>
                <a:lnTo>
                  <a:pt x="325" y="53"/>
                </a:lnTo>
                <a:lnTo>
                  <a:pt x="325" y="53"/>
                </a:lnTo>
                <a:lnTo>
                  <a:pt x="325" y="52"/>
                </a:lnTo>
                <a:lnTo>
                  <a:pt x="325" y="52"/>
                </a:lnTo>
                <a:lnTo>
                  <a:pt x="325" y="52"/>
                </a:lnTo>
                <a:lnTo>
                  <a:pt x="325" y="52"/>
                </a:lnTo>
                <a:lnTo>
                  <a:pt x="325" y="52"/>
                </a:lnTo>
                <a:lnTo>
                  <a:pt x="325" y="51"/>
                </a:lnTo>
                <a:lnTo>
                  <a:pt x="325" y="51"/>
                </a:lnTo>
                <a:lnTo>
                  <a:pt x="325" y="51"/>
                </a:lnTo>
                <a:lnTo>
                  <a:pt x="325" y="51"/>
                </a:lnTo>
                <a:lnTo>
                  <a:pt x="326" y="50"/>
                </a:lnTo>
                <a:lnTo>
                  <a:pt x="326" y="50"/>
                </a:lnTo>
                <a:lnTo>
                  <a:pt x="326" y="50"/>
                </a:lnTo>
                <a:lnTo>
                  <a:pt x="326" y="50"/>
                </a:lnTo>
                <a:lnTo>
                  <a:pt x="326" y="50"/>
                </a:lnTo>
                <a:lnTo>
                  <a:pt x="326" y="49"/>
                </a:lnTo>
                <a:lnTo>
                  <a:pt x="326" y="49"/>
                </a:lnTo>
                <a:lnTo>
                  <a:pt x="326" y="49"/>
                </a:lnTo>
                <a:lnTo>
                  <a:pt x="326" y="49"/>
                </a:lnTo>
                <a:lnTo>
                  <a:pt x="326" y="48"/>
                </a:lnTo>
                <a:lnTo>
                  <a:pt x="326" y="48"/>
                </a:lnTo>
                <a:lnTo>
                  <a:pt x="327" y="48"/>
                </a:lnTo>
                <a:lnTo>
                  <a:pt x="327" y="48"/>
                </a:lnTo>
                <a:lnTo>
                  <a:pt x="327" y="48"/>
                </a:lnTo>
                <a:lnTo>
                  <a:pt x="327" y="47"/>
                </a:lnTo>
                <a:lnTo>
                  <a:pt x="327" y="47"/>
                </a:lnTo>
                <a:lnTo>
                  <a:pt x="327" y="47"/>
                </a:lnTo>
                <a:lnTo>
                  <a:pt x="327" y="47"/>
                </a:lnTo>
                <a:lnTo>
                  <a:pt x="327" y="46"/>
                </a:lnTo>
                <a:lnTo>
                  <a:pt x="327" y="46"/>
                </a:lnTo>
                <a:lnTo>
                  <a:pt x="327" y="46"/>
                </a:lnTo>
                <a:lnTo>
                  <a:pt x="327" y="46"/>
                </a:lnTo>
                <a:lnTo>
                  <a:pt x="328" y="46"/>
                </a:lnTo>
                <a:lnTo>
                  <a:pt x="328" y="45"/>
                </a:lnTo>
                <a:lnTo>
                  <a:pt x="328" y="45"/>
                </a:lnTo>
                <a:lnTo>
                  <a:pt x="328" y="45"/>
                </a:lnTo>
                <a:lnTo>
                  <a:pt x="328" y="45"/>
                </a:lnTo>
                <a:lnTo>
                  <a:pt x="328" y="45"/>
                </a:lnTo>
                <a:lnTo>
                  <a:pt x="328" y="44"/>
                </a:lnTo>
                <a:lnTo>
                  <a:pt x="328" y="44"/>
                </a:lnTo>
                <a:lnTo>
                  <a:pt x="328" y="44"/>
                </a:lnTo>
                <a:lnTo>
                  <a:pt x="328" y="44"/>
                </a:lnTo>
                <a:lnTo>
                  <a:pt x="328" y="43"/>
                </a:lnTo>
                <a:lnTo>
                  <a:pt x="329" y="43"/>
                </a:lnTo>
                <a:lnTo>
                  <a:pt x="329" y="43"/>
                </a:lnTo>
                <a:lnTo>
                  <a:pt x="329" y="43"/>
                </a:lnTo>
                <a:lnTo>
                  <a:pt x="329" y="43"/>
                </a:lnTo>
                <a:lnTo>
                  <a:pt x="329" y="42"/>
                </a:lnTo>
                <a:lnTo>
                  <a:pt x="329" y="42"/>
                </a:lnTo>
                <a:lnTo>
                  <a:pt x="329" y="42"/>
                </a:lnTo>
                <a:lnTo>
                  <a:pt x="329" y="42"/>
                </a:lnTo>
                <a:lnTo>
                  <a:pt x="329" y="42"/>
                </a:lnTo>
                <a:lnTo>
                  <a:pt x="329" y="41"/>
                </a:lnTo>
                <a:lnTo>
                  <a:pt x="329" y="41"/>
                </a:lnTo>
                <a:lnTo>
                  <a:pt x="329" y="41"/>
                </a:lnTo>
                <a:lnTo>
                  <a:pt x="330" y="41"/>
                </a:lnTo>
                <a:lnTo>
                  <a:pt x="330" y="41"/>
                </a:lnTo>
                <a:lnTo>
                  <a:pt x="330" y="40"/>
                </a:lnTo>
                <a:lnTo>
                  <a:pt x="330" y="40"/>
                </a:lnTo>
                <a:lnTo>
                  <a:pt x="330" y="40"/>
                </a:lnTo>
                <a:lnTo>
                  <a:pt x="330" y="40"/>
                </a:lnTo>
                <a:lnTo>
                  <a:pt x="330" y="39"/>
                </a:lnTo>
                <a:lnTo>
                  <a:pt x="330" y="39"/>
                </a:lnTo>
                <a:lnTo>
                  <a:pt x="330" y="39"/>
                </a:lnTo>
                <a:lnTo>
                  <a:pt x="330" y="39"/>
                </a:lnTo>
                <a:lnTo>
                  <a:pt x="331" y="39"/>
                </a:lnTo>
                <a:lnTo>
                  <a:pt x="331" y="39"/>
                </a:lnTo>
                <a:lnTo>
                  <a:pt x="331" y="38"/>
                </a:lnTo>
                <a:lnTo>
                  <a:pt x="331" y="38"/>
                </a:lnTo>
                <a:lnTo>
                  <a:pt x="331" y="38"/>
                </a:lnTo>
                <a:lnTo>
                  <a:pt x="331" y="38"/>
                </a:lnTo>
                <a:lnTo>
                  <a:pt x="331" y="37"/>
                </a:lnTo>
                <a:lnTo>
                  <a:pt x="331" y="37"/>
                </a:lnTo>
                <a:lnTo>
                  <a:pt x="331" y="37"/>
                </a:lnTo>
                <a:lnTo>
                  <a:pt x="331" y="37"/>
                </a:lnTo>
                <a:lnTo>
                  <a:pt x="331" y="37"/>
                </a:lnTo>
                <a:lnTo>
                  <a:pt x="332" y="37"/>
                </a:lnTo>
                <a:lnTo>
                  <a:pt x="332" y="36"/>
                </a:lnTo>
                <a:lnTo>
                  <a:pt x="332" y="36"/>
                </a:lnTo>
                <a:lnTo>
                  <a:pt x="332" y="36"/>
                </a:lnTo>
                <a:lnTo>
                  <a:pt x="332" y="36"/>
                </a:lnTo>
                <a:lnTo>
                  <a:pt x="332" y="36"/>
                </a:lnTo>
                <a:lnTo>
                  <a:pt x="332" y="35"/>
                </a:lnTo>
                <a:lnTo>
                  <a:pt x="332" y="35"/>
                </a:lnTo>
                <a:lnTo>
                  <a:pt x="332" y="35"/>
                </a:lnTo>
                <a:lnTo>
                  <a:pt x="332" y="35"/>
                </a:lnTo>
                <a:lnTo>
                  <a:pt x="332" y="35"/>
                </a:lnTo>
                <a:lnTo>
                  <a:pt x="333" y="34"/>
                </a:lnTo>
                <a:lnTo>
                  <a:pt x="333" y="34"/>
                </a:lnTo>
                <a:lnTo>
                  <a:pt x="333" y="34"/>
                </a:lnTo>
                <a:lnTo>
                  <a:pt x="333" y="34"/>
                </a:lnTo>
                <a:lnTo>
                  <a:pt x="333" y="34"/>
                </a:lnTo>
                <a:lnTo>
                  <a:pt x="333" y="33"/>
                </a:lnTo>
                <a:lnTo>
                  <a:pt x="333" y="33"/>
                </a:lnTo>
                <a:lnTo>
                  <a:pt x="333" y="33"/>
                </a:lnTo>
                <a:lnTo>
                  <a:pt x="333" y="33"/>
                </a:lnTo>
                <a:lnTo>
                  <a:pt x="333" y="33"/>
                </a:lnTo>
                <a:lnTo>
                  <a:pt x="333" y="33"/>
                </a:lnTo>
                <a:lnTo>
                  <a:pt x="334" y="32"/>
                </a:lnTo>
                <a:lnTo>
                  <a:pt x="334" y="32"/>
                </a:lnTo>
                <a:lnTo>
                  <a:pt x="334" y="32"/>
                </a:lnTo>
                <a:lnTo>
                  <a:pt x="334" y="32"/>
                </a:lnTo>
                <a:lnTo>
                  <a:pt x="334" y="32"/>
                </a:lnTo>
                <a:lnTo>
                  <a:pt x="334" y="31"/>
                </a:lnTo>
                <a:lnTo>
                  <a:pt x="334" y="31"/>
                </a:lnTo>
                <a:lnTo>
                  <a:pt x="334" y="31"/>
                </a:lnTo>
                <a:lnTo>
                  <a:pt x="334" y="31"/>
                </a:lnTo>
                <a:lnTo>
                  <a:pt x="334" y="31"/>
                </a:lnTo>
                <a:lnTo>
                  <a:pt x="334" y="30"/>
                </a:lnTo>
                <a:lnTo>
                  <a:pt x="335" y="30"/>
                </a:lnTo>
                <a:lnTo>
                  <a:pt x="335" y="30"/>
                </a:lnTo>
                <a:lnTo>
                  <a:pt x="335" y="30"/>
                </a:lnTo>
                <a:lnTo>
                  <a:pt x="335" y="30"/>
                </a:lnTo>
                <a:lnTo>
                  <a:pt x="335" y="30"/>
                </a:lnTo>
                <a:lnTo>
                  <a:pt x="335" y="29"/>
                </a:lnTo>
                <a:lnTo>
                  <a:pt x="335" y="29"/>
                </a:lnTo>
                <a:lnTo>
                  <a:pt x="335" y="29"/>
                </a:lnTo>
                <a:lnTo>
                  <a:pt x="335" y="29"/>
                </a:lnTo>
                <a:lnTo>
                  <a:pt x="335" y="29"/>
                </a:lnTo>
                <a:lnTo>
                  <a:pt x="335" y="29"/>
                </a:lnTo>
                <a:lnTo>
                  <a:pt x="336" y="28"/>
                </a:lnTo>
                <a:lnTo>
                  <a:pt x="336" y="28"/>
                </a:lnTo>
                <a:lnTo>
                  <a:pt x="336" y="28"/>
                </a:lnTo>
                <a:lnTo>
                  <a:pt x="336" y="28"/>
                </a:lnTo>
                <a:lnTo>
                  <a:pt x="336" y="28"/>
                </a:lnTo>
                <a:lnTo>
                  <a:pt x="336" y="27"/>
                </a:lnTo>
                <a:lnTo>
                  <a:pt x="336" y="27"/>
                </a:lnTo>
                <a:lnTo>
                  <a:pt x="336" y="27"/>
                </a:lnTo>
                <a:lnTo>
                  <a:pt x="336" y="27"/>
                </a:lnTo>
                <a:lnTo>
                  <a:pt x="336" y="27"/>
                </a:lnTo>
                <a:lnTo>
                  <a:pt x="336" y="27"/>
                </a:lnTo>
                <a:lnTo>
                  <a:pt x="337" y="26"/>
                </a:lnTo>
                <a:lnTo>
                  <a:pt x="337" y="26"/>
                </a:lnTo>
                <a:lnTo>
                  <a:pt x="337" y="26"/>
                </a:lnTo>
                <a:lnTo>
                  <a:pt x="337" y="26"/>
                </a:lnTo>
                <a:lnTo>
                  <a:pt x="337" y="26"/>
                </a:lnTo>
                <a:lnTo>
                  <a:pt x="337" y="26"/>
                </a:lnTo>
                <a:lnTo>
                  <a:pt x="337" y="25"/>
                </a:lnTo>
                <a:lnTo>
                  <a:pt x="337" y="25"/>
                </a:lnTo>
                <a:lnTo>
                  <a:pt x="337" y="25"/>
                </a:lnTo>
                <a:lnTo>
                  <a:pt x="337" y="25"/>
                </a:lnTo>
                <a:lnTo>
                  <a:pt x="337" y="25"/>
                </a:lnTo>
                <a:lnTo>
                  <a:pt x="338" y="25"/>
                </a:lnTo>
                <a:lnTo>
                  <a:pt x="338" y="24"/>
                </a:lnTo>
                <a:lnTo>
                  <a:pt x="338" y="24"/>
                </a:lnTo>
                <a:lnTo>
                  <a:pt x="338" y="24"/>
                </a:lnTo>
                <a:lnTo>
                  <a:pt x="338" y="24"/>
                </a:lnTo>
                <a:lnTo>
                  <a:pt x="338" y="24"/>
                </a:lnTo>
                <a:lnTo>
                  <a:pt x="338" y="24"/>
                </a:lnTo>
                <a:lnTo>
                  <a:pt x="338" y="23"/>
                </a:lnTo>
                <a:lnTo>
                  <a:pt x="338" y="23"/>
                </a:lnTo>
                <a:lnTo>
                  <a:pt x="338" y="23"/>
                </a:lnTo>
                <a:lnTo>
                  <a:pt x="338" y="23"/>
                </a:lnTo>
                <a:lnTo>
                  <a:pt x="339" y="23"/>
                </a:lnTo>
                <a:lnTo>
                  <a:pt x="339" y="23"/>
                </a:lnTo>
                <a:lnTo>
                  <a:pt x="339" y="23"/>
                </a:lnTo>
                <a:lnTo>
                  <a:pt x="339" y="22"/>
                </a:lnTo>
                <a:lnTo>
                  <a:pt x="339" y="22"/>
                </a:lnTo>
                <a:lnTo>
                  <a:pt x="339" y="22"/>
                </a:lnTo>
                <a:lnTo>
                  <a:pt x="339" y="22"/>
                </a:lnTo>
                <a:lnTo>
                  <a:pt x="339" y="22"/>
                </a:lnTo>
                <a:lnTo>
                  <a:pt x="339" y="22"/>
                </a:lnTo>
                <a:lnTo>
                  <a:pt x="339" y="21"/>
                </a:lnTo>
                <a:lnTo>
                  <a:pt x="339" y="21"/>
                </a:lnTo>
                <a:lnTo>
                  <a:pt x="340" y="21"/>
                </a:lnTo>
                <a:lnTo>
                  <a:pt x="340" y="21"/>
                </a:lnTo>
                <a:lnTo>
                  <a:pt x="340" y="21"/>
                </a:lnTo>
                <a:lnTo>
                  <a:pt x="340" y="21"/>
                </a:lnTo>
                <a:lnTo>
                  <a:pt x="340" y="21"/>
                </a:lnTo>
                <a:lnTo>
                  <a:pt x="340" y="20"/>
                </a:lnTo>
                <a:lnTo>
                  <a:pt x="340" y="20"/>
                </a:lnTo>
                <a:lnTo>
                  <a:pt x="340" y="20"/>
                </a:lnTo>
                <a:lnTo>
                  <a:pt x="340" y="20"/>
                </a:lnTo>
                <a:lnTo>
                  <a:pt x="340" y="20"/>
                </a:lnTo>
                <a:lnTo>
                  <a:pt x="341" y="20"/>
                </a:lnTo>
                <a:lnTo>
                  <a:pt x="341" y="20"/>
                </a:lnTo>
                <a:lnTo>
                  <a:pt x="341" y="19"/>
                </a:lnTo>
                <a:lnTo>
                  <a:pt x="341" y="19"/>
                </a:lnTo>
                <a:lnTo>
                  <a:pt x="341" y="19"/>
                </a:lnTo>
                <a:lnTo>
                  <a:pt x="341" y="19"/>
                </a:lnTo>
                <a:lnTo>
                  <a:pt x="341" y="19"/>
                </a:lnTo>
                <a:lnTo>
                  <a:pt x="341" y="19"/>
                </a:lnTo>
                <a:lnTo>
                  <a:pt x="341" y="18"/>
                </a:lnTo>
                <a:lnTo>
                  <a:pt x="341" y="18"/>
                </a:lnTo>
                <a:lnTo>
                  <a:pt x="341" y="18"/>
                </a:lnTo>
                <a:lnTo>
                  <a:pt x="341" y="18"/>
                </a:lnTo>
                <a:lnTo>
                  <a:pt x="342" y="18"/>
                </a:lnTo>
                <a:lnTo>
                  <a:pt x="342" y="18"/>
                </a:lnTo>
                <a:lnTo>
                  <a:pt x="342" y="18"/>
                </a:lnTo>
                <a:lnTo>
                  <a:pt x="342" y="18"/>
                </a:lnTo>
                <a:lnTo>
                  <a:pt x="342" y="17"/>
                </a:lnTo>
                <a:lnTo>
                  <a:pt x="342" y="17"/>
                </a:lnTo>
                <a:lnTo>
                  <a:pt x="342" y="17"/>
                </a:lnTo>
                <a:lnTo>
                  <a:pt x="342" y="17"/>
                </a:lnTo>
                <a:lnTo>
                  <a:pt x="342" y="17"/>
                </a:lnTo>
                <a:lnTo>
                  <a:pt x="342" y="17"/>
                </a:lnTo>
                <a:lnTo>
                  <a:pt x="343" y="17"/>
                </a:lnTo>
                <a:lnTo>
                  <a:pt x="343" y="16"/>
                </a:lnTo>
                <a:lnTo>
                  <a:pt x="343" y="16"/>
                </a:lnTo>
                <a:lnTo>
                  <a:pt x="343" y="16"/>
                </a:lnTo>
                <a:lnTo>
                  <a:pt x="343" y="16"/>
                </a:lnTo>
                <a:lnTo>
                  <a:pt x="343" y="16"/>
                </a:lnTo>
                <a:lnTo>
                  <a:pt x="343" y="16"/>
                </a:lnTo>
                <a:lnTo>
                  <a:pt x="343" y="16"/>
                </a:lnTo>
                <a:lnTo>
                  <a:pt x="343" y="15"/>
                </a:lnTo>
                <a:lnTo>
                  <a:pt x="343" y="15"/>
                </a:lnTo>
                <a:lnTo>
                  <a:pt x="343" y="15"/>
                </a:lnTo>
                <a:lnTo>
                  <a:pt x="343" y="15"/>
                </a:lnTo>
                <a:lnTo>
                  <a:pt x="344" y="15"/>
                </a:lnTo>
                <a:lnTo>
                  <a:pt x="344" y="15"/>
                </a:lnTo>
                <a:lnTo>
                  <a:pt x="344" y="15"/>
                </a:lnTo>
                <a:lnTo>
                  <a:pt x="344" y="15"/>
                </a:lnTo>
                <a:lnTo>
                  <a:pt x="344" y="14"/>
                </a:lnTo>
                <a:lnTo>
                  <a:pt x="344" y="14"/>
                </a:lnTo>
                <a:lnTo>
                  <a:pt x="344" y="14"/>
                </a:lnTo>
                <a:lnTo>
                  <a:pt x="344" y="14"/>
                </a:lnTo>
                <a:lnTo>
                  <a:pt x="344" y="14"/>
                </a:lnTo>
                <a:lnTo>
                  <a:pt x="344" y="14"/>
                </a:lnTo>
                <a:lnTo>
                  <a:pt x="344" y="14"/>
                </a:lnTo>
                <a:lnTo>
                  <a:pt x="345" y="14"/>
                </a:lnTo>
                <a:lnTo>
                  <a:pt x="345" y="13"/>
                </a:lnTo>
                <a:lnTo>
                  <a:pt x="345" y="13"/>
                </a:lnTo>
                <a:lnTo>
                  <a:pt x="345" y="13"/>
                </a:lnTo>
                <a:lnTo>
                  <a:pt x="345" y="13"/>
                </a:lnTo>
                <a:lnTo>
                  <a:pt x="345" y="13"/>
                </a:lnTo>
                <a:lnTo>
                  <a:pt x="345" y="13"/>
                </a:lnTo>
                <a:lnTo>
                  <a:pt x="345" y="13"/>
                </a:lnTo>
                <a:lnTo>
                  <a:pt x="345" y="13"/>
                </a:lnTo>
                <a:lnTo>
                  <a:pt x="345" y="12"/>
                </a:lnTo>
                <a:lnTo>
                  <a:pt x="345" y="12"/>
                </a:lnTo>
                <a:lnTo>
                  <a:pt x="346" y="12"/>
                </a:lnTo>
                <a:lnTo>
                  <a:pt x="346" y="12"/>
                </a:lnTo>
                <a:lnTo>
                  <a:pt x="346" y="12"/>
                </a:lnTo>
                <a:lnTo>
                  <a:pt x="346" y="12"/>
                </a:lnTo>
                <a:lnTo>
                  <a:pt x="346" y="12"/>
                </a:lnTo>
                <a:lnTo>
                  <a:pt x="346" y="12"/>
                </a:lnTo>
                <a:lnTo>
                  <a:pt x="346" y="12"/>
                </a:lnTo>
                <a:lnTo>
                  <a:pt x="346" y="11"/>
                </a:lnTo>
                <a:lnTo>
                  <a:pt x="346" y="11"/>
                </a:lnTo>
                <a:lnTo>
                  <a:pt x="346" y="11"/>
                </a:lnTo>
                <a:lnTo>
                  <a:pt x="346" y="11"/>
                </a:lnTo>
                <a:lnTo>
                  <a:pt x="347" y="11"/>
                </a:lnTo>
                <a:lnTo>
                  <a:pt x="347" y="11"/>
                </a:lnTo>
                <a:lnTo>
                  <a:pt x="347" y="11"/>
                </a:lnTo>
                <a:lnTo>
                  <a:pt x="347" y="11"/>
                </a:lnTo>
                <a:lnTo>
                  <a:pt x="347" y="10"/>
                </a:lnTo>
                <a:lnTo>
                  <a:pt x="347" y="10"/>
                </a:lnTo>
                <a:lnTo>
                  <a:pt x="347" y="10"/>
                </a:lnTo>
                <a:lnTo>
                  <a:pt x="347" y="10"/>
                </a:lnTo>
                <a:lnTo>
                  <a:pt x="347" y="10"/>
                </a:lnTo>
                <a:lnTo>
                  <a:pt x="347" y="10"/>
                </a:lnTo>
                <a:lnTo>
                  <a:pt x="347" y="10"/>
                </a:lnTo>
                <a:lnTo>
                  <a:pt x="348" y="10"/>
                </a:lnTo>
                <a:lnTo>
                  <a:pt x="348" y="10"/>
                </a:lnTo>
                <a:lnTo>
                  <a:pt x="348" y="10"/>
                </a:lnTo>
                <a:lnTo>
                  <a:pt x="348" y="9"/>
                </a:lnTo>
                <a:lnTo>
                  <a:pt x="348" y="9"/>
                </a:lnTo>
                <a:lnTo>
                  <a:pt x="348" y="9"/>
                </a:lnTo>
                <a:lnTo>
                  <a:pt x="348" y="9"/>
                </a:lnTo>
                <a:lnTo>
                  <a:pt x="348" y="9"/>
                </a:lnTo>
                <a:lnTo>
                  <a:pt x="348" y="9"/>
                </a:lnTo>
                <a:lnTo>
                  <a:pt x="348" y="9"/>
                </a:lnTo>
                <a:lnTo>
                  <a:pt x="348" y="9"/>
                </a:lnTo>
                <a:lnTo>
                  <a:pt x="349" y="9"/>
                </a:lnTo>
                <a:lnTo>
                  <a:pt x="349" y="8"/>
                </a:lnTo>
                <a:lnTo>
                  <a:pt x="349" y="8"/>
                </a:lnTo>
                <a:lnTo>
                  <a:pt x="349" y="8"/>
                </a:lnTo>
                <a:lnTo>
                  <a:pt x="349" y="8"/>
                </a:lnTo>
                <a:lnTo>
                  <a:pt x="349" y="8"/>
                </a:lnTo>
                <a:lnTo>
                  <a:pt x="349" y="8"/>
                </a:lnTo>
                <a:lnTo>
                  <a:pt x="349" y="8"/>
                </a:lnTo>
                <a:lnTo>
                  <a:pt x="349" y="8"/>
                </a:lnTo>
                <a:lnTo>
                  <a:pt x="349" y="8"/>
                </a:lnTo>
                <a:lnTo>
                  <a:pt x="350" y="8"/>
                </a:lnTo>
                <a:lnTo>
                  <a:pt x="350" y="8"/>
                </a:lnTo>
                <a:lnTo>
                  <a:pt x="350" y="7"/>
                </a:lnTo>
                <a:lnTo>
                  <a:pt x="350" y="7"/>
                </a:lnTo>
                <a:lnTo>
                  <a:pt x="350" y="7"/>
                </a:lnTo>
                <a:lnTo>
                  <a:pt x="350" y="7"/>
                </a:lnTo>
                <a:lnTo>
                  <a:pt x="350" y="7"/>
                </a:lnTo>
                <a:lnTo>
                  <a:pt x="350" y="7"/>
                </a:lnTo>
                <a:lnTo>
                  <a:pt x="350" y="7"/>
                </a:lnTo>
                <a:lnTo>
                  <a:pt x="350" y="7"/>
                </a:lnTo>
                <a:lnTo>
                  <a:pt x="350" y="7"/>
                </a:lnTo>
                <a:lnTo>
                  <a:pt x="350" y="7"/>
                </a:lnTo>
                <a:lnTo>
                  <a:pt x="351" y="6"/>
                </a:lnTo>
                <a:lnTo>
                  <a:pt x="351" y="6"/>
                </a:lnTo>
                <a:lnTo>
                  <a:pt x="351" y="6"/>
                </a:lnTo>
                <a:lnTo>
                  <a:pt x="351" y="6"/>
                </a:lnTo>
                <a:lnTo>
                  <a:pt x="351" y="6"/>
                </a:lnTo>
                <a:lnTo>
                  <a:pt x="351" y="6"/>
                </a:lnTo>
                <a:lnTo>
                  <a:pt x="351" y="6"/>
                </a:lnTo>
                <a:lnTo>
                  <a:pt x="351" y="6"/>
                </a:lnTo>
                <a:lnTo>
                  <a:pt x="351" y="6"/>
                </a:lnTo>
                <a:lnTo>
                  <a:pt x="351" y="6"/>
                </a:lnTo>
                <a:lnTo>
                  <a:pt x="352" y="6"/>
                </a:lnTo>
                <a:lnTo>
                  <a:pt x="352" y="6"/>
                </a:lnTo>
                <a:lnTo>
                  <a:pt x="352" y="6"/>
                </a:lnTo>
                <a:lnTo>
                  <a:pt x="352" y="5"/>
                </a:lnTo>
                <a:lnTo>
                  <a:pt x="352" y="5"/>
                </a:lnTo>
                <a:lnTo>
                  <a:pt x="352" y="5"/>
                </a:lnTo>
                <a:lnTo>
                  <a:pt x="352" y="5"/>
                </a:lnTo>
                <a:lnTo>
                  <a:pt x="352" y="5"/>
                </a:lnTo>
                <a:lnTo>
                  <a:pt x="352" y="5"/>
                </a:lnTo>
                <a:lnTo>
                  <a:pt x="352" y="5"/>
                </a:lnTo>
                <a:lnTo>
                  <a:pt x="352" y="5"/>
                </a:lnTo>
                <a:lnTo>
                  <a:pt x="352" y="5"/>
                </a:lnTo>
                <a:lnTo>
                  <a:pt x="353" y="5"/>
                </a:lnTo>
                <a:lnTo>
                  <a:pt x="353" y="5"/>
                </a:lnTo>
                <a:lnTo>
                  <a:pt x="353" y="5"/>
                </a:lnTo>
                <a:lnTo>
                  <a:pt x="353" y="4"/>
                </a:lnTo>
                <a:lnTo>
                  <a:pt x="353" y="4"/>
                </a:lnTo>
                <a:lnTo>
                  <a:pt x="353" y="4"/>
                </a:lnTo>
                <a:lnTo>
                  <a:pt x="353" y="4"/>
                </a:lnTo>
                <a:lnTo>
                  <a:pt x="353" y="4"/>
                </a:lnTo>
                <a:lnTo>
                  <a:pt x="353" y="4"/>
                </a:lnTo>
                <a:lnTo>
                  <a:pt x="353" y="4"/>
                </a:lnTo>
                <a:lnTo>
                  <a:pt x="354" y="4"/>
                </a:lnTo>
                <a:lnTo>
                  <a:pt x="354" y="4"/>
                </a:lnTo>
                <a:lnTo>
                  <a:pt x="354" y="4"/>
                </a:lnTo>
                <a:lnTo>
                  <a:pt x="354" y="4"/>
                </a:lnTo>
                <a:lnTo>
                  <a:pt x="354" y="4"/>
                </a:lnTo>
                <a:lnTo>
                  <a:pt x="354" y="4"/>
                </a:lnTo>
                <a:lnTo>
                  <a:pt x="354" y="4"/>
                </a:lnTo>
                <a:lnTo>
                  <a:pt x="354" y="4"/>
                </a:lnTo>
                <a:lnTo>
                  <a:pt x="354" y="3"/>
                </a:lnTo>
                <a:lnTo>
                  <a:pt x="354" y="3"/>
                </a:lnTo>
                <a:lnTo>
                  <a:pt x="354" y="3"/>
                </a:lnTo>
                <a:lnTo>
                  <a:pt x="354" y="3"/>
                </a:lnTo>
                <a:lnTo>
                  <a:pt x="355" y="3"/>
                </a:lnTo>
                <a:lnTo>
                  <a:pt x="355" y="3"/>
                </a:lnTo>
                <a:lnTo>
                  <a:pt x="355" y="3"/>
                </a:lnTo>
                <a:lnTo>
                  <a:pt x="355" y="3"/>
                </a:lnTo>
                <a:lnTo>
                  <a:pt x="355" y="3"/>
                </a:lnTo>
                <a:lnTo>
                  <a:pt x="355" y="3"/>
                </a:lnTo>
                <a:lnTo>
                  <a:pt x="355" y="3"/>
                </a:lnTo>
                <a:lnTo>
                  <a:pt x="355" y="3"/>
                </a:lnTo>
                <a:lnTo>
                  <a:pt x="355" y="3"/>
                </a:lnTo>
                <a:lnTo>
                  <a:pt x="355" y="3"/>
                </a:lnTo>
                <a:lnTo>
                  <a:pt x="356" y="3"/>
                </a:lnTo>
                <a:lnTo>
                  <a:pt x="356" y="2"/>
                </a:lnTo>
                <a:lnTo>
                  <a:pt x="356" y="2"/>
                </a:lnTo>
                <a:lnTo>
                  <a:pt x="356" y="2"/>
                </a:lnTo>
                <a:lnTo>
                  <a:pt x="356" y="2"/>
                </a:lnTo>
                <a:lnTo>
                  <a:pt x="356" y="2"/>
                </a:lnTo>
                <a:lnTo>
                  <a:pt x="356" y="2"/>
                </a:lnTo>
                <a:lnTo>
                  <a:pt x="356" y="2"/>
                </a:lnTo>
                <a:lnTo>
                  <a:pt x="356" y="2"/>
                </a:lnTo>
                <a:lnTo>
                  <a:pt x="356" y="2"/>
                </a:lnTo>
                <a:lnTo>
                  <a:pt x="356" y="2"/>
                </a:lnTo>
                <a:lnTo>
                  <a:pt x="356" y="2"/>
                </a:lnTo>
                <a:lnTo>
                  <a:pt x="357" y="2"/>
                </a:lnTo>
                <a:lnTo>
                  <a:pt x="357" y="2"/>
                </a:lnTo>
                <a:lnTo>
                  <a:pt x="357" y="2"/>
                </a:lnTo>
                <a:lnTo>
                  <a:pt x="357" y="2"/>
                </a:lnTo>
                <a:lnTo>
                  <a:pt x="357" y="2"/>
                </a:lnTo>
                <a:lnTo>
                  <a:pt x="357" y="2"/>
                </a:lnTo>
                <a:lnTo>
                  <a:pt x="357" y="2"/>
                </a:lnTo>
                <a:lnTo>
                  <a:pt x="357" y="2"/>
                </a:lnTo>
                <a:lnTo>
                  <a:pt x="357" y="2"/>
                </a:lnTo>
                <a:lnTo>
                  <a:pt x="357" y="1"/>
                </a:lnTo>
                <a:lnTo>
                  <a:pt x="357" y="1"/>
                </a:lnTo>
                <a:lnTo>
                  <a:pt x="358" y="1"/>
                </a:lnTo>
                <a:lnTo>
                  <a:pt x="358" y="1"/>
                </a:lnTo>
                <a:lnTo>
                  <a:pt x="358" y="1"/>
                </a:lnTo>
                <a:lnTo>
                  <a:pt x="358" y="1"/>
                </a:lnTo>
                <a:lnTo>
                  <a:pt x="358" y="1"/>
                </a:lnTo>
                <a:lnTo>
                  <a:pt x="358" y="1"/>
                </a:lnTo>
                <a:lnTo>
                  <a:pt x="358" y="1"/>
                </a:lnTo>
                <a:lnTo>
                  <a:pt x="358" y="1"/>
                </a:lnTo>
                <a:lnTo>
                  <a:pt x="358" y="1"/>
                </a:lnTo>
                <a:lnTo>
                  <a:pt x="358" y="1"/>
                </a:lnTo>
                <a:lnTo>
                  <a:pt x="358" y="1"/>
                </a:lnTo>
                <a:lnTo>
                  <a:pt x="359" y="1"/>
                </a:lnTo>
                <a:lnTo>
                  <a:pt x="359" y="1"/>
                </a:lnTo>
                <a:lnTo>
                  <a:pt x="359" y="1"/>
                </a:lnTo>
                <a:lnTo>
                  <a:pt x="359" y="1"/>
                </a:lnTo>
                <a:lnTo>
                  <a:pt x="359" y="1"/>
                </a:lnTo>
                <a:lnTo>
                  <a:pt x="359" y="1"/>
                </a:lnTo>
                <a:lnTo>
                  <a:pt x="359" y="1"/>
                </a:lnTo>
                <a:lnTo>
                  <a:pt x="359" y="1"/>
                </a:lnTo>
                <a:lnTo>
                  <a:pt x="359" y="1"/>
                </a:lnTo>
                <a:lnTo>
                  <a:pt x="359" y="1"/>
                </a:lnTo>
                <a:lnTo>
                  <a:pt x="359" y="1"/>
                </a:lnTo>
                <a:lnTo>
                  <a:pt x="360" y="1"/>
                </a:lnTo>
                <a:lnTo>
                  <a:pt x="360" y="1"/>
                </a:lnTo>
                <a:lnTo>
                  <a:pt x="360" y="1"/>
                </a:lnTo>
                <a:lnTo>
                  <a:pt x="360" y="1"/>
                </a:lnTo>
                <a:lnTo>
                  <a:pt x="360" y="0"/>
                </a:lnTo>
                <a:lnTo>
                  <a:pt x="360" y="0"/>
                </a:lnTo>
                <a:lnTo>
                  <a:pt x="360" y="0"/>
                </a:lnTo>
                <a:lnTo>
                  <a:pt x="360" y="0"/>
                </a:lnTo>
                <a:lnTo>
                  <a:pt x="360" y="0"/>
                </a:lnTo>
                <a:lnTo>
                  <a:pt x="360"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2" y="0"/>
                </a:lnTo>
                <a:lnTo>
                  <a:pt x="362" y="0"/>
                </a:lnTo>
                <a:lnTo>
                  <a:pt x="362" y="0"/>
                </a:lnTo>
                <a:lnTo>
                  <a:pt x="362" y="0"/>
                </a:lnTo>
                <a:lnTo>
                  <a:pt x="362" y="0"/>
                </a:lnTo>
                <a:lnTo>
                  <a:pt x="362" y="0"/>
                </a:lnTo>
                <a:lnTo>
                  <a:pt x="362" y="0"/>
                </a:lnTo>
                <a:lnTo>
                  <a:pt x="362" y="0"/>
                </a:lnTo>
                <a:lnTo>
                  <a:pt x="362" y="0"/>
                </a:lnTo>
                <a:lnTo>
                  <a:pt x="362"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4" y="0"/>
                </a:lnTo>
                <a:lnTo>
                  <a:pt x="364" y="0"/>
                </a:lnTo>
                <a:lnTo>
                  <a:pt x="364" y="0"/>
                </a:lnTo>
                <a:lnTo>
                  <a:pt x="364" y="0"/>
                </a:lnTo>
                <a:lnTo>
                  <a:pt x="364" y="0"/>
                </a:lnTo>
                <a:lnTo>
                  <a:pt x="364" y="0"/>
                </a:lnTo>
                <a:lnTo>
                  <a:pt x="364" y="0"/>
                </a:lnTo>
                <a:lnTo>
                  <a:pt x="364" y="0"/>
                </a:lnTo>
                <a:lnTo>
                  <a:pt x="364" y="0"/>
                </a:lnTo>
                <a:lnTo>
                  <a:pt x="364" y="0"/>
                </a:lnTo>
                <a:lnTo>
                  <a:pt x="365" y="0"/>
                </a:lnTo>
                <a:lnTo>
                  <a:pt x="365" y="0"/>
                </a:lnTo>
                <a:lnTo>
                  <a:pt x="365" y="0"/>
                </a:lnTo>
                <a:lnTo>
                  <a:pt x="365" y="0"/>
                </a:lnTo>
                <a:lnTo>
                  <a:pt x="365" y="0"/>
                </a:lnTo>
                <a:lnTo>
                  <a:pt x="365" y="0"/>
                </a:lnTo>
                <a:lnTo>
                  <a:pt x="365" y="0"/>
                </a:lnTo>
                <a:lnTo>
                  <a:pt x="365" y="0"/>
                </a:lnTo>
                <a:lnTo>
                  <a:pt x="365" y="0"/>
                </a:lnTo>
                <a:lnTo>
                  <a:pt x="365" y="0"/>
                </a:lnTo>
                <a:lnTo>
                  <a:pt x="365" y="0"/>
                </a:lnTo>
                <a:lnTo>
                  <a:pt x="365" y="0"/>
                </a:lnTo>
                <a:lnTo>
                  <a:pt x="366" y="0"/>
                </a:lnTo>
                <a:lnTo>
                  <a:pt x="366" y="0"/>
                </a:lnTo>
                <a:lnTo>
                  <a:pt x="366" y="0"/>
                </a:lnTo>
                <a:lnTo>
                  <a:pt x="366" y="0"/>
                </a:lnTo>
                <a:lnTo>
                  <a:pt x="366" y="0"/>
                </a:lnTo>
                <a:lnTo>
                  <a:pt x="366" y="0"/>
                </a:lnTo>
                <a:lnTo>
                  <a:pt x="366" y="0"/>
                </a:lnTo>
                <a:lnTo>
                  <a:pt x="366" y="0"/>
                </a:lnTo>
                <a:lnTo>
                  <a:pt x="366" y="0"/>
                </a:lnTo>
                <a:lnTo>
                  <a:pt x="366" y="0"/>
                </a:lnTo>
                <a:lnTo>
                  <a:pt x="367" y="0"/>
                </a:lnTo>
                <a:lnTo>
                  <a:pt x="367" y="0"/>
                </a:lnTo>
                <a:lnTo>
                  <a:pt x="367" y="0"/>
                </a:lnTo>
                <a:lnTo>
                  <a:pt x="367" y="0"/>
                </a:lnTo>
                <a:lnTo>
                  <a:pt x="367" y="0"/>
                </a:lnTo>
                <a:lnTo>
                  <a:pt x="367" y="0"/>
                </a:lnTo>
                <a:lnTo>
                  <a:pt x="367" y="0"/>
                </a:lnTo>
                <a:lnTo>
                  <a:pt x="367" y="0"/>
                </a:lnTo>
                <a:lnTo>
                  <a:pt x="367" y="0"/>
                </a:lnTo>
                <a:lnTo>
                  <a:pt x="367" y="0"/>
                </a:lnTo>
                <a:lnTo>
                  <a:pt x="367" y="0"/>
                </a:lnTo>
                <a:lnTo>
                  <a:pt x="367" y="0"/>
                </a:lnTo>
                <a:lnTo>
                  <a:pt x="368" y="0"/>
                </a:lnTo>
                <a:lnTo>
                  <a:pt x="368" y="0"/>
                </a:lnTo>
                <a:lnTo>
                  <a:pt x="368" y="0"/>
                </a:lnTo>
                <a:lnTo>
                  <a:pt x="368" y="0"/>
                </a:lnTo>
                <a:lnTo>
                  <a:pt x="368" y="0"/>
                </a:lnTo>
                <a:lnTo>
                  <a:pt x="368" y="0"/>
                </a:lnTo>
                <a:lnTo>
                  <a:pt x="368" y="0"/>
                </a:lnTo>
                <a:lnTo>
                  <a:pt x="368" y="0"/>
                </a:lnTo>
                <a:lnTo>
                  <a:pt x="368" y="0"/>
                </a:lnTo>
                <a:lnTo>
                  <a:pt x="368" y="0"/>
                </a:lnTo>
                <a:lnTo>
                  <a:pt x="369" y="0"/>
                </a:lnTo>
                <a:lnTo>
                  <a:pt x="369" y="0"/>
                </a:lnTo>
                <a:lnTo>
                  <a:pt x="369" y="0"/>
                </a:lnTo>
                <a:lnTo>
                  <a:pt x="369" y="0"/>
                </a:lnTo>
                <a:lnTo>
                  <a:pt x="369" y="0"/>
                </a:lnTo>
                <a:lnTo>
                  <a:pt x="369" y="0"/>
                </a:lnTo>
                <a:lnTo>
                  <a:pt x="369" y="0"/>
                </a:lnTo>
                <a:lnTo>
                  <a:pt x="369" y="0"/>
                </a:lnTo>
                <a:lnTo>
                  <a:pt x="369" y="0"/>
                </a:lnTo>
                <a:lnTo>
                  <a:pt x="369" y="0"/>
                </a:lnTo>
                <a:lnTo>
                  <a:pt x="369" y="0"/>
                </a:lnTo>
                <a:lnTo>
                  <a:pt x="369" y="1"/>
                </a:lnTo>
                <a:lnTo>
                  <a:pt x="370" y="1"/>
                </a:lnTo>
                <a:lnTo>
                  <a:pt x="370" y="1"/>
                </a:lnTo>
                <a:lnTo>
                  <a:pt x="370" y="1"/>
                </a:lnTo>
                <a:lnTo>
                  <a:pt x="370" y="1"/>
                </a:lnTo>
                <a:lnTo>
                  <a:pt x="370" y="1"/>
                </a:lnTo>
                <a:lnTo>
                  <a:pt x="370" y="1"/>
                </a:lnTo>
                <a:lnTo>
                  <a:pt x="370" y="1"/>
                </a:lnTo>
                <a:lnTo>
                  <a:pt x="370" y="1"/>
                </a:lnTo>
                <a:lnTo>
                  <a:pt x="370" y="1"/>
                </a:lnTo>
                <a:lnTo>
                  <a:pt x="370" y="1"/>
                </a:lnTo>
                <a:lnTo>
                  <a:pt x="371" y="1"/>
                </a:lnTo>
                <a:lnTo>
                  <a:pt x="371" y="1"/>
                </a:lnTo>
                <a:lnTo>
                  <a:pt x="371" y="1"/>
                </a:lnTo>
                <a:lnTo>
                  <a:pt x="371" y="1"/>
                </a:lnTo>
                <a:lnTo>
                  <a:pt x="371" y="1"/>
                </a:lnTo>
                <a:lnTo>
                  <a:pt x="371" y="1"/>
                </a:lnTo>
                <a:lnTo>
                  <a:pt x="371" y="1"/>
                </a:lnTo>
                <a:lnTo>
                  <a:pt x="371" y="1"/>
                </a:lnTo>
                <a:lnTo>
                  <a:pt x="371" y="1"/>
                </a:lnTo>
                <a:lnTo>
                  <a:pt x="371" y="1"/>
                </a:lnTo>
                <a:lnTo>
                  <a:pt x="371" y="1"/>
                </a:lnTo>
                <a:lnTo>
                  <a:pt x="372" y="1"/>
                </a:lnTo>
                <a:lnTo>
                  <a:pt x="372" y="1"/>
                </a:lnTo>
                <a:lnTo>
                  <a:pt x="372" y="1"/>
                </a:lnTo>
                <a:lnTo>
                  <a:pt x="372" y="1"/>
                </a:lnTo>
                <a:lnTo>
                  <a:pt x="372" y="1"/>
                </a:lnTo>
                <a:lnTo>
                  <a:pt x="372" y="1"/>
                </a:lnTo>
                <a:lnTo>
                  <a:pt x="372" y="2"/>
                </a:lnTo>
                <a:lnTo>
                  <a:pt x="372" y="2"/>
                </a:lnTo>
                <a:lnTo>
                  <a:pt x="372" y="2"/>
                </a:lnTo>
                <a:lnTo>
                  <a:pt x="372" y="2"/>
                </a:lnTo>
                <a:lnTo>
                  <a:pt x="372" y="2"/>
                </a:lnTo>
                <a:lnTo>
                  <a:pt x="372" y="2"/>
                </a:lnTo>
                <a:lnTo>
                  <a:pt x="373" y="2"/>
                </a:lnTo>
                <a:lnTo>
                  <a:pt x="373" y="2"/>
                </a:lnTo>
                <a:lnTo>
                  <a:pt x="373" y="2"/>
                </a:lnTo>
                <a:lnTo>
                  <a:pt x="373" y="2"/>
                </a:lnTo>
                <a:lnTo>
                  <a:pt x="373" y="2"/>
                </a:lnTo>
                <a:lnTo>
                  <a:pt x="373" y="2"/>
                </a:lnTo>
                <a:lnTo>
                  <a:pt x="373" y="2"/>
                </a:lnTo>
                <a:lnTo>
                  <a:pt x="373" y="2"/>
                </a:lnTo>
                <a:lnTo>
                  <a:pt x="373" y="2"/>
                </a:lnTo>
                <a:lnTo>
                  <a:pt x="373" y="2"/>
                </a:lnTo>
                <a:lnTo>
                  <a:pt x="374" y="2"/>
                </a:lnTo>
                <a:lnTo>
                  <a:pt x="374" y="2"/>
                </a:lnTo>
                <a:lnTo>
                  <a:pt x="374" y="2"/>
                </a:lnTo>
                <a:lnTo>
                  <a:pt x="374" y="2"/>
                </a:lnTo>
                <a:lnTo>
                  <a:pt x="374" y="3"/>
                </a:lnTo>
                <a:lnTo>
                  <a:pt x="374" y="3"/>
                </a:lnTo>
                <a:lnTo>
                  <a:pt x="374" y="3"/>
                </a:lnTo>
                <a:lnTo>
                  <a:pt x="374" y="3"/>
                </a:lnTo>
                <a:lnTo>
                  <a:pt x="374" y="3"/>
                </a:lnTo>
                <a:lnTo>
                  <a:pt x="374" y="3"/>
                </a:lnTo>
                <a:lnTo>
                  <a:pt x="374" y="3"/>
                </a:lnTo>
                <a:lnTo>
                  <a:pt x="374" y="3"/>
                </a:lnTo>
                <a:lnTo>
                  <a:pt x="375" y="3"/>
                </a:lnTo>
                <a:lnTo>
                  <a:pt x="375" y="3"/>
                </a:lnTo>
                <a:lnTo>
                  <a:pt x="375" y="3"/>
                </a:lnTo>
                <a:lnTo>
                  <a:pt x="375" y="3"/>
                </a:lnTo>
                <a:lnTo>
                  <a:pt x="375" y="3"/>
                </a:lnTo>
                <a:lnTo>
                  <a:pt x="375" y="3"/>
                </a:lnTo>
                <a:lnTo>
                  <a:pt x="375" y="3"/>
                </a:lnTo>
                <a:lnTo>
                  <a:pt x="375" y="4"/>
                </a:lnTo>
                <a:lnTo>
                  <a:pt x="375" y="4"/>
                </a:lnTo>
                <a:lnTo>
                  <a:pt x="375" y="4"/>
                </a:lnTo>
                <a:lnTo>
                  <a:pt x="376" y="4"/>
                </a:lnTo>
                <a:lnTo>
                  <a:pt x="376" y="4"/>
                </a:lnTo>
                <a:lnTo>
                  <a:pt x="376" y="4"/>
                </a:lnTo>
                <a:lnTo>
                  <a:pt x="376" y="4"/>
                </a:lnTo>
                <a:lnTo>
                  <a:pt x="376" y="4"/>
                </a:lnTo>
                <a:lnTo>
                  <a:pt x="376" y="4"/>
                </a:lnTo>
                <a:lnTo>
                  <a:pt x="376" y="4"/>
                </a:lnTo>
                <a:lnTo>
                  <a:pt x="376" y="4"/>
                </a:lnTo>
                <a:lnTo>
                  <a:pt x="376" y="4"/>
                </a:lnTo>
                <a:lnTo>
                  <a:pt x="376" y="4"/>
                </a:lnTo>
                <a:lnTo>
                  <a:pt x="376" y="4"/>
                </a:lnTo>
                <a:lnTo>
                  <a:pt x="376" y="4"/>
                </a:lnTo>
                <a:lnTo>
                  <a:pt x="377" y="5"/>
                </a:lnTo>
                <a:lnTo>
                  <a:pt x="377" y="5"/>
                </a:lnTo>
                <a:lnTo>
                  <a:pt x="377" y="5"/>
                </a:lnTo>
                <a:lnTo>
                  <a:pt x="377" y="5"/>
                </a:lnTo>
                <a:lnTo>
                  <a:pt x="377" y="5"/>
                </a:lnTo>
                <a:lnTo>
                  <a:pt x="377" y="5"/>
                </a:lnTo>
                <a:lnTo>
                  <a:pt x="377" y="5"/>
                </a:lnTo>
                <a:lnTo>
                  <a:pt x="377" y="5"/>
                </a:lnTo>
                <a:lnTo>
                  <a:pt x="377" y="5"/>
                </a:lnTo>
                <a:lnTo>
                  <a:pt x="377" y="5"/>
                </a:lnTo>
                <a:lnTo>
                  <a:pt x="378" y="5"/>
                </a:lnTo>
                <a:lnTo>
                  <a:pt x="378" y="5"/>
                </a:lnTo>
                <a:lnTo>
                  <a:pt x="378" y="6"/>
                </a:lnTo>
                <a:lnTo>
                  <a:pt x="378" y="6"/>
                </a:lnTo>
                <a:lnTo>
                  <a:pt x="378" y="6"/>
                </a:lnTo>
                <a:lnTo>
                  <a:pt x="378" y="6"/>
                </a:lnTo>
                <a:lnTo>
                  <a:pt x="378" y="6"/>
                </a:lnTo>
                <a:lnTo>
                  <a:pt x="378" y="6"/>
                </a:lnTo>
                <a:lnTo>
                  <a:pt x="378" y="6"/>
                </a:lnTo>
                <a:lnTo>
                  <a:pt x="378" y="6"/>
                </a:lnTo>
                <a:lnTo>
                  <a:pt x="378" y="6"/>
                </a:lnTo>
                <a:lnTo>
                  <a:pt x="378" y="6"/>
                </a:lnTo>
                <a:lnTo>
                  <a:pt x="379" y="6"/>
                </a:lnTo>
                <a:lnTo>
                  <a:pt x="379" y="6"/>
                </a:lnTo>
                <a:lnTo>
                  <a:pt x="379" y="6"/>
                </a:lnTo>
                <a:lnTo>
                  <a:pt x="379" y="7"/>
                </a:lnTo>
                <a:lnTo>
                  <a:pt x="379" y="7"/>
                </a:lnTo>
                <a:lnTo>
                  <a:pt x="379" y="7"/>
                </a:lnTo>
                <a:lnTo>
                  <a:pt x="379" y="7"/>
                </a:lnTo>
                <a:lnTo>
                  <a:pt x="379" y="7"/>
                </a:lnTo>
                <a:lnTo>
                  <a:pt x="379" y="7"/>
                </a:lnTo>
                <a:lnTo>
                  <a:pt x="379" y="7"/>
                </a:lnTo>
                <a:lnTo>
                  <a:pt x="380" y="7"/>
                </a:lnTo>
                <a:lnTo>
                  <a:pt x="380" y="7"/>
                </a:lnTo>
                <a:lnTo>
                  <a:pt x="380" y="7"/>
                </a:lnTo>
                <a:lnTo>
                  <a:pt x="380" y="8"/>
                </a:lnTo>
                <a:lnTo>
                  <a:pt x="380" y="8"/>
                </a:lnTo>
                <a:lnTo>
                  <a:pt x="380" y="8"/>
                </a:lnTo>
                <a:lnTo>
                  <a:pt x="380" y="8"/>
                </a:lnTo>
                <a:lnTo>
                  <a:pt x="380" y="8"/>
                </a:lnTo>
                <a:lnTo>
                  <a:pt x="380" y="8"/>
                </a:lnTo>
                <a:lnTo>
                  <a:pt x="380" y="8"/>
                </a:lnTo>
                <a:lnTo>
                  <a:pt x="380" y="8"/>
                </a:lnTo>
                <a:lnTo>
                  <a:pt x="381" y="8"/>
                </a:lnTo>
                <a:lnTo>
                  <a:pt x="381" y="8"/>
                </a:lnTo>
                <a:lnTo>
                  <a:pt x="381" y="8"/>
                </a:lnTo>
                <a:lnTo>
                  <a:pt x="381" y="9"/>
                </a:lnTo>
                <a:lnTo>
                  <a:pt x="381" y="9"/>
                </a:lnTo>
                <a:lnTo>
                  <a:pt x="381" y="9"/>
                </a:lnTo>
                <a:lnTo>
                  <a:pt x="381" y="9"/>
                </a:lnTo>
                <a:lnTo>
                  <a:pt x="381" y="9"/>
                </a:lnTo>
                <a:lnTo>
                  <a:pt x="381" y="9"/>
                </a:lnTo>
                <a:lnTo>
                  <a:pt x="381" y="9"/>
                </a:lnTo>
                <a:lnTo>
                  <a:pt x="381" y="9"/>
                </a:lnTo>
                <a:lnTo>
                  <a:pt x="382" y="9"/>
                </a:lnTo>
                <a:lnTo>
                  <a:pt x="382" y="10"/>
                </a:lnTo>
                <a:lnTo>
                  <a:pt x="382" y="10"/>
                </a:lnTo>
                <a:lnTo>
                  <a:pt x="382" y="10"/>
                </a:lnTo>
                <a:lnTo>
                  <a:pt x="382" y="10"/>
                </a:lnTo>
                <a:lnTo>
                  <a:pt x="382" y="10"/>
                </a:lnTo>
                <a:lnTo>
                  <a:pt x="382" y="10"/>
                </a:lnTo>
                <a:lnTo>
                  <a:pt x="382" y="10"/>
                </a:lnTo>
                <a:lnTo>
                  <a:pt x="382" y="10"/>
                </a:lnTo>
                <a:lnTo>
                  <a:pt x="382" y="10"/>
                </a:lnTo>
                <a:lnTo>
                  <a:pt x="382" y="10"/>
                </a:lnTo>
                <a:lnTo>
                  <a:pt x="383" y="11"/>
                </a:lnTo>
                <a:lnTo>
                  <a:pt x="383" y="11"/>
                </a:lnTo>
                <a:lnTo>
                  <a:pt x="383" y="11"/>
                </a:lnTo>
                <a:lnTo>
                  <a:pt x="383" y="11"/>
                </a:lnTo>
                <a:lnTo>
                  <a:pt x="383" y="11"/>
                </a:lnTo>
                <a:lnTo>
                  <a:pt x="383" y="11"/>
                </a:lnTo>
                <a:lnTo>
                  <a:pt x="383" y="11"/>
                </a:lnTo>
                <a:lnTo>
                  <a:pt x="383" y="11"/>
                </a:lnTo>
                <a:lnTo>
                  <a:pt x="383" y="12"/>
                </a:lnTo>
                <a:lnTo>
                  <a:pt x="383" y="12"/>
                </a:lnTo>
                <a:lnTo>
                  <a:pt x="383" y="12"/>
                </a:lnTo>
                <a:lnTo>
                  <a:pt x="384" y="12"/>
                </a:lnTo>
                <a:lnTo>
                  <a:pt x="384" y="12"/>
                </a:lnTo>
                <a:lnTo>
                  <a:pt x="384" y="12"/>
                </a:lnTo>
                <a:lnTo>
                  <a:pt x="384" y="12"/>
                </a:lnTo>
                <a:lnTo>
                  <a:pt x="384" y="12"/>
                </a:lnTo>
                <a:lnTo>
                  <a:pt x="384" y="12"/>
                </a:lnTo>
                <a:lnTo>
                  <a:pt x="384" y="13"/>
                </a:lnTo>
                <a:lnTo>
                  <a:pt x="384" y="13"/>
                </a:lnTo>
                <a:lnTo>
                  <a:pt x="384" y="13"/>
                </a:lnTo>
                <a:lnTo>
                  <a:pt x="384" y="13"/>
                </a:lnTo>
                <a:lnTo>
                  <a:pt x="384" y="13"/>
                </a:lnTo>
                <a:lnTo>
                  <a:pt x="385" y="13"/>
                </a:lnTo>
                <a:lnTo>
                  <a:pt x="385" y="13"/>
                </a:lnTo>
                <a:lnTo>
                  <a:pt x="385" y="13"/>
                </a:lnTo>
                <a:lnTo>
                  <a:pt x="385" y="14"/>
                </a:lnTo>
                <a:lnTo>
                  <a:pt x="385" y="14"/>
                </a:lnTo>
                <a:lnTo>
                  <a:pt x="385" y="14"/>
                </a:lnTo>
                <a:lnTo>
                  <a:pt x="385" y="14"/>
                </a:lnTo>
                <a:lnTo>
                  <a:pt x="385" y="14"/>
                </a:lnTo>
                <a:lnTo>
                  <a:pt x="385" y="14"/>
                </a:lnTo>
                <a:lnTo>
                  <a:pt x="385" y="14"/>
                </a:lnTo>
                <a:lnTo>
                  <a:pt x="385" y="14"/>
                </a:lnTo>
                <a:lnTo>
                  <a:pt x="386" y="15"/>
                </a:lnTo>
                <a:lnTo>
                  <a:pt x="386" y="15"/>
                </a:lnTo>
                <a:lnTo>
                  <a:pt x="386" y="15"/>
                </a:lnTo>
                <a:lnTo>
                  <a:pt x="386" y="15"/>
                </a:lnTo>
                <a:lnTo>
                  <a:pt x="386" y="15"/>
                </a:lnTo>
                <a:lnTo>
                  <a:pt x="386" y="15"/>
                </a:lnTo>
                <a:lnTo>
                  <a:pt x="386" y="15"/>
                </a:lnTo>
                <a:lnTo>
                  <a:pt x="386" y="15"/>
                </a:lnTo>
                <a:lnTo>
                  <a:pt x="386" y="16"/>
                </a:lnTo>
                <a:lnTo>
                  <a:pt x="386" y="16"/>
                </a:lnTo>
                <a:lnTo>
                  <a:pt x="386" y="16"/>
                </a:lnTo>
                <a:lnTo>
                  <a:pt x="387" y="16"/>
                </a:lnTo>
                <a:lnTo>
                  <a:pt x="387" y="16"/>
                </a:lnTo>
                <a:lnTo>
                  <a:pt x="387" y="16"/>
                </a:lnTo>
                <a:lnTo>
                  <a:pt x="387" y="16"/>
                </a:lnTo>
                <a:lnTo>
                  <a:pt x="387" y="17"/>
                </a:lnTo>
                <a:lnTo>
                  <a:pt x="387" y="17"/>
                </a:lnTo>
                <a:lnTo>
                  <a:pt x="387" y="17"/>
                </a:lnTo>
                <a:lnTo>
                  <a:pt x="387" y="17"/>
                </a:lnTo>
                <a:lnTo>
                  <a:pt x="387" y="17"/>
                </a:lnTo>
                <a:lnTo>
                  <a:pt x="387" y="17"/>
                </a:lnTo>
                <a:lnTo>
                  <a:pt x="387" y="17"/>
                </a:lnTo>
                <a:lnTo>
                  <a:pt x="387" y="18"/>
                </a:lnTo>
                <a:lnTo>
                  <a:pt x="388" y="18"/>
                </a:lnTo>
                <a:lnTo>
                  <a:pt x="388" y="18"/>
                </a:lnTo>
                <a:lnTo>
                  <a:pt x="388" y="18"/>
                </a:lnTo>
                <a:lnTo>
                  <a:pt x="388" y="18"/>
                </a:lnTo>
                <a:lnTo>
                  <a:pt x="388" y="18"/>
                </a:lnTo>
                <a:lnTo>
                  <a:pt x="388" y="18"/>
                </a:lnTo>
                <a:lnTo>
                  <a:pt x="388" y="18"/>
                </a:lnTo>
                <a:lnTo>
                  <a:pt x="388" y="19"/>
                </a:lnTo>
                <a:lnTo>
                  <a:pt x="388" y="19"/>
                </a:lnTo>
                <a:lnTo>
                  <a:pt x="388" y="19"/>
                </a:lnTo>
                <a:lnTo>
                  <a:pt x="389" y="19"/>
                </a:lnTo>
                <a:lnTo>
                  <a:pt x="389" y="19"/>
                </a:lnTo>
                <a:lnTo>
                  <a:pt x="389" y="19"/>
                </a:lnTo>
                <a:lnTo>
                  <a:pt x="389" y="20"/>
                </a:lnTo>
                <a:lnTo>
                  <a:pt x="389" y="20"/>
                </a:lnTo>
                <a:lnTo>
                  <a:pt x="389" y="20"/>
                </a:lnTo>
                <a:lnTo>
                  <a:pt x="389" y="20"/>
                </a:lnTo>
                <a:lnTo>
                  <a:pt x="389" y="20"/>
                </a:lnTo>
                <a:lnTo>
                  <a:pt x="389" y="20"/>
                </a:lnTo>
                <a:lnTo>
                  <a:pt x="389" y="20"/>
                </a:lnTo>
                <a:lnTo>
                  <a:pt x="389" y="21"/>
                </a:lnTo>
                <a:lnTo>
                  <a:pt x="389" y="21"/>
                </a:lnTo>
                <a:lnTo>
                  <a:pt x="390" y="21"/>
                </a:lnTo>
                <a:lnTo>
                  <a:pt x="390" y="21"/>
                </a:lnTo>
                <a:lnTo>
                  <a:pt x="390" y="21"/>
                </a:lnTo>
                <a:lnTo>
                  <a:pt x="390" y="21"/>
                </a:lnTo>
                <a:lnTo>
                  <a:pt x="390" y="21"/>
                </a:lnTo>
                <a:lnTo>
                  <a:pt x="390" y="22"/>
                </a:lnTo>
                <a:lnTo>
                  <a:pt x="390" y="22"/>
                </a:lnTo>
                <a:lnTo>
                  <a:pt x="390" y="22"/>
                </a:lnTo>
                <a:lnTo>
                  <a:pt x="390" y="22"/>
                </a:lnTo>
                <a:lnTo>
                  <a:pt x="390" y="22"/>
                </a:lnTo>
                <a:lnTo>
                  <a:pt x="391" y="22"/>
                </a:lnTo>
                <a:lnTo>
                  <a:pt x="391" y="23"/>
                </a:lnTo>
                <a:lnTo>
                  <a:pt x="391" y="23"/>
                </a:lnTo>
                <a:lnTo>
                  <a:pt x="391" y="23"/>
                </a:lnTo>
                <a:lnTo>
                  <a:pt x="391" y="23"/>
                </a:lnTo>
                <a:lnTo>
                  <a:pt x="391" y="23"/>
                </a:lnTo>
                <a:lnTo>
                  <a:pt x="391" y="23"/>
                </a:lnTo>
                <a:lnTo>
                  <a:pt x="391" y="23"/>
                </a:lnTo>
                <a:lnTo>
                  <a:pt x="391" y="24"/>
                </a:lnTo>
                <a:lnTo>
                  <a:pt x="391" y="24"/>
                </a:lnTo>
                <a:lnTo>
                  <a:pt x="391" y="24"/>
                </a:lnTo>
                <a:lnTo>
                  <a:pt x="392" y="24"/>
                </a:lnTo>
                <a:lnTo>
                  <a:pt x="392" y="24"/>
                </a:lnTo>
                <a:lnTo>
                  <a:pt x="392" y="24"/>
                </a:lnTo>
                <a:lnTo>
                  <a:pt x="392" y="25"/>
                </a:lnTo>
                <a:lnTo>
                  <a:pt x="392" y="25"/>
                </a:lnTo>
                <a:lnTo>
                  <a:pt x="392" y="25"/>
                </a:lnTo>
                <a:lnTo>
                  <a:pt x="392" y="25"/>
                </a:lnTo>
                <a:lnTo>
                  <a:pt x="392" y="25"/>
                </a:lnTo>
                <a:lnTo>
                  <a:pt x="392" y="25"/>
                </a:lnTo>
                <a:lnTo>
                  <a:pt x="392" y="26"/>
                </a:lnTo>
                <a:lnTo>
                  <a:pt x="392" y="26"/>
                </a:lnTo>
                <a:lnTo>
                  <a:pt x="393" y="26"/>
                </a:lnTo>
                <a:lnTo>
                  <a:pt x="393" y="26"/>
                </a:lnTo>
                <a:lnTo>
                  <a:pt x="393" y="26"/>
                </a:lnTo>
                <a:lnTo>
                  <a:pt x="393" y="26"/>
                </a:lnTo>
                <a:lnTo>
                  <a:pt x="393" y="27"/>
                </a:lnTo>
                <a:lnTo>
                  <a:pt x="393" y="27"/>
                </a:lnTo>
                <a:lnTo>
                  <a:pt x="393" y="27"/>
                </a:lnTo>
                <a:lnTo>
                  <a:pt x="393" y="27"/>
                </a:lnTo>
                <a:lnTo>
                  <a:pt x="393" y="27"/>
                </a:lnTo>
                <a:lnTo>
                  <a:pt x="393" y="27"/>
                </a:lnTo>
                <a:lnTo>
                  <a:pt x="393" y="28"/>
                </a:lnTo>
                <a:lnTo>
                  <a:pt x="394" y="28"/>
                </a:lnTo>
                <a:lnTo>
                  <a:pt x="394" y="28"/>
                </a:lnTo>
                <a:lnTo>
                  <a:pt x="394" y="28"/>
                </a:lnTo>
                <a:lnTo>
                  <a:pt x="394" y="28"/>
                </a:lnTo>
                <a:lnTo>
                  <a:pt x="394" y="29"/>
                </a:lnTo>
                <a:lnTo>
                  <a:pt x="394" y="29"/>
                </a:lnTo>
                <a:lnTo>
                  <a:pt x="394" y="29"/>
                </a:lnTo>
                <a:lnTo>
                  <a:pt x="394" y="29"/>
                </a:lnTo>
                <a:lnTo>
                  <a:pt x="394" y="29"/>
                </a:lnTo>
                <a:lnTo>
                  <a:pt x="394" y="29"/>
                </a:lnTo>
                <a:lnTo>
                  <a:pt x="394" y="30"/>
                </a:lnTo>
                <a:lnTo>
                  <a:pt x="395" y="30"/>
                </a:lnTo>
                <a:lnTo>
                  <a:pt x="395" y="30"/>
                </a:lnTo>
                <a:lnTo>
                  <a:pt x="395" y="30"/>
                </a:lnTo>
                <a:lnTo>
                  <a:pt x="395" y="30"/>
                </a:lnTo>
                <a:lnTo>
                  <a:pt x="395" y="30"/>
                </a:lnTo>
                <a:lnTo>
                  <a:pt x="395" y="31"/>
                </a:lnTo>
                <a:lnTo>
                  <a:pt x="395" y="31"/>
                </a:lnTo>
                <a:lnTo>
                  <a:pt x="395" y="31"/>
                </a:lnTo>
                <a:lnTo>
                  <a:pt x="395" y="31"/>
                </a:lnTo>
                <a:lnTo>
                  <a:pt x="395" y="31"/>
                </a:lnTo>
                <a:lnTo>
                  <a:pt x="395" y="32"/>
                </a:lnTo>
                <a:lnTo>
                  <a:pt x="396" y="32"/>
                </a:lnTo>
                <a:lnTo>
                  <a:pt x="396" y="32"/>
                </a:lnTo>
                <a:lnTo>
                  <a:pt x="396" y="32"/>
                </a:lnTo>
                <a:lnTo>
                  <a:pt x="396" y="32"/>
                </a:lnTo>
                <a:lnTo>
                  <a:pt x="396" y="33"/>
                </a:lnTo>
                <a:lnTo>
                  <a:pt x="396" y="33"/>
                </a:lnTo>
                <a:lnTo>
                  <a:pt x="396" y="33"/>
                </a:lnTo>
                <a:lnTo>
                  <a:pt x="396" y="33"/>
                </a:lnTo>
                <a:lnTo>
                  <a:pt x="396" y="33"/>
                </a:lnTo>
                <a:lnTo>
                  <a:pt x="396" y="33"/>
                </a:lnTo>
                <a:lnTo>
                  <a:pt x="396" y="34"/>
                </a:lnTo>
                <a:lnTo>
                  <a:pt x="397" y="34"/>
                </a:lnTo>
                <a:lnTo>
                  <a:pt x="397" y="34"/>
                </a:lnTo>
                <a:lnTo>
                  <a:pt x="397" y="34"/>
                </a:lnTo>
                <a:lnTo>
                  <a:pt x="397" y="34"/>
                </a:lnTo>
                <a:lnTo>
                  <a:pt x="397" y="35"/>
                </a:lnTo>
                <a:lnTo>
                  <a:pt x="397" y="35"/>
                </a:lnTo>
                <a:lnTo>
                  <a:pt x="397" y="35"/>
                </a:lnTo>
                <a:lnTo>
                  <a:pt x="397" y="35"/>
                </a:lnTo>
                <a:lnTo>
                  <a:pt x="397" y="35"/>
                </a:lnTo>
                <a:lnTo>
                  <a:pt x="397" y="36"/>
                </a:lnTo>
                <a:lnTo>
                  <a:pt x="397" y="36"/>
                </a:lnTo>
                <a:lnTo>
                  <a:pt x="398" y="36"/>
                </a:lnTo>
                <a:lnTo>
                  <a:pt x="398" y="36"/>
                </a:lnTo>
                <a:lnTo>
                  <a:pt x="398" y="36"/>
                </a:lnTo>
                <a:lnTo>
                  <a:pt x="398" y="37"/>
                </a:lnTo>
                <a:lnTo>
                  <a:pt x="398" y="37"/>
                </a:lnTo>
                <a:lnTo>
                  <a:pt x="398" y="37"/>
                </a:lnTo>
                <a:lnTo>
                  <a:pt x="398" y="37"/>
                </a:lnTo>
                <a:lnTo>
                  <a:pt x="398" y="37"/>
                </a:lnTo>
                <a:lnTo>
                  <a:pt x="398" y="37"/>
                </a:lnTo>
                <a:lnTo>
                  <a:pt x="398" y="38"/>
                </a:lnTo>
                <a:lnTo>
                  <a:pt x="398" y="38"/>
                </a:lnTo>
                <a:lnTo>
                  <a:pt x="399" y="38"/>
                </a:lnTo>
                <a:lnTo>
                  <a:pt x="399" y="38"/>
                </a:lnTo>
                <a:lnTo>
                  <a:pt x="399" y="39"/>
                </a:lnTo>
                <a:lnTo>
                  <a:pt x="399" y="39"/>
                </a:lnTo>
                <a:lnTo>
                  <a:pt x="399" y="39"/>
                </a:lnTo>
                <a:lnTo>
                  <a:pt x="399" y="39"/>
                </a:lnTo>
                <a:lnTo>
                  <a:pt x="399" y="39"/>
                </a:lnTo>
                <a:lnTo>
                  <a:pt x="399" y="39"/>
                </a:lnTo>
                <a:lnTo>
                  <a:pt x="399" y="40"/>
                </a:lnTo>
                <a:lnTo>
                  <a:pt x="399" y="40"/>
                </a:lnTo>
                <a:lnTo>
                  <a:pt x="399" y="40"/>
                </a:lnTo>
                <a:lnTo>
                  <a:pt x="400" y="40"/>
                </a:lnTo>
                <a:lnTo>
                  <a:pt x="400" y="41"/>
                </a:lnTo>
                <a:lnTo>
                  <a:pt x="400" y="41"/>
                </a:lnTo>
                <a:lnTo>
                  <a:pt x="400" y="41"/>
                </a:lnTo>
                <a:lnTo>
                  <a:pt x="400" y="41"/>
                </a:lnTo>
                <a:lnTo>
                  <a:pt x="400" y="41"/>
                </a:lnTo>
                <a:lnTo>
                  <a:pt x="400" y="42"/>
                </a:lnTo>
                <a:lnTo>
                  <a:pt x="400" y="42"/>
                </a:lnTo>
                <a:lnTo>
                  <a:pt x="400" y="42"/>
                </a:lnTo>
                <a:lnTo>
                  <a:pt x="400" y="42"/>
                </a:lnTo>
                <a:lnTo>
                  <a:pt x="400" y="42"/>
                </a:lnTo>
                <a:lnTo>
                  <a:pt x="400" y="43"/>
                </a:lnTo>
                <a:lnTo>
                  <a:pt x="401" y="43"/>
                </a:lnTo>
                <a:lnTo>
                  <a:pt x="401" y="43"/>
                </a:lnTo>
                <a:lnTo>
                  <a:pt x="401" y="43"/>
                </a:lnTo>
                <a:lnTo>
                  <a:pt x="401" y="43"/>
                </a:lnTo>
                <a:lnTo>
                  <a:pt x="401" y="44"/>
                </a:lnTo>
                <a:lnTo>
                  <a:pt x="401" y="44"/>
                </a:lnTo>
                <a:lnTo>
                  <a:pt x="401" y="44"/>
                </a:lnTo>
                <a:lnTo>
                  <a:pt x="401" y="44"/>
                </a:lnTo>
                <a:lnTo>
                  <a:pt x="401" y="45"/>
                </a:lnTo>
                <a:lnTo>
                  <a:pt x="401" y="45"/>
                </a:lnTo>
                <a:lnTo>
                  <a:pt x="402" y="45"/>
                </a:lnTo>
                <a:lnTo>
                  <a:pt x="402" y="45"/>
                </a:lnTo>
                <a:lnTo>
                  <a:pt x="402" y="45"/>
                </a:lnTo>
                <a:lnTo>
                  <a:pt x="402" y="46"/>
                </a:lnTo>
                <a:lnTo>
                  <a:pt x="402" y="46"/>
                </a:lnTo>
                <a:lnTo>
                  <a:pt x="402" y="46"/>
                </a:lnTo>
                <a:lnTo>
                  <a:pt x="402" y="46"/>
                </a:lnTo>
                <a:lnTo>
                  <a:pt x="402" y="46"/>
                </a:lnTo>
                <a:lnTo>
                  <a:pt x="402" y="47"/>
                </a:lnTo>
                <a:lnTo>
                  <a:pt x="402" y="47"/>
                </a:lnTo>
                <a:lnTo>
                  <a:pt x="402" y="47"/>
                </a:lnTo>
                <a:lnTo>
                  <a:pt x="403" y="47"/>
                </a:lnTo>
                <a:lnTo>
                  <a:pt x="403" y="48"/>
                </a:lnTo>
                <a:lnTo>
                  <a:pt x="403" y="48"/>
                </a:lnTo>
                <a:lnTo>
                  <a:pt x="403" y="48"/>
                </a:lnTo>
                <a:lnTo>
                  <a:pt x="403" y="48"/>
                </a:lnTo>
                <a:lnTo>
                  <a:pt x="403" y="48"/>
                </a:lnTo>
                <a:lnTo>
                  <a:pt x="403" y="49"/>
                </a:lnTo>
                <a:lnTo>
                  <a:pt x="403" y="49"/>
                </a:lnTo>
                <a:lnTo>
                  <a:pt x="403" y="49"/>
                </a:lnTo>
                <a:lnTo>
                  <a:pt x="403" y="49"/>
                </a:lnTo>
                <a:lnTo>
                  <a:pt x="403" y="50"/>
                </a:lnTo>
                <a:lnTo>
                  <a:pt x="404" y="50"/>
                </a:lnTo>
                <a:lnTo>
                  <a:pt x="404" y="50"/>
                </a:lnTo>
                <a:lnTo>
                  <a:pt x="404" y="50"/>
                </a:lnTo>
                <a:lnTo>
                  <a:pt x="404" y="50"/>
                </a:lnTo>
                <a:lnTo>
                  <a:pt x="404" y="51"/>
                </a:lnTo>
                <a:lnTo>
                  <a:pt x="404" y="51"/>
                </a:lnTo>
                <a:lnTo>
                  <a:pt x="404" y="51"/>
                </a:lnTo>
                <a:lnTo>
                  <a:pt x="404" y="51"/>
                </a:lnTo>
                <a:lnTo>
                  <a:pt x="404" y="52"/>
                </a:lnTo>
                <a:lnTo>
                  <a:pt x="404" y="52"/>
                </a:lnTo>
                <a:lnTo>
                  <a:pt x="404" y="52"/>
                </a:lnTo>
                <a:lnTo>
                  <a:pt x="405" y="52"/>
                </a:lnTo>
                <a:lnTo>
                  <a:pt x="405" y="52"/>
                </a:lnTo>
                <a:lnTo>
                  <a:pt x="405" y="53"/>
                </a:lnTo>
                <a:lnTo>
                  <a:pt x="405" y="53"/>
                </a:lnTo>
                <a:lnTo>
                  <a:pt x="405" y="53"/>
                </a:lnTo>
                <a:lnTo>
                  <a:pt x="405" y="53"/>
                </a:lnTo>
                <a:lnTo>
                  <a:pt x="405" y="54"/>
                </a:lnTo>
                <a:lnTo>
                  <a:pt x="405" y="54"/>
                </a:lnTo>
                <a:lnTo>
                  <a:pt x="405" y="54"/>
                </a:lnTo>
                <a:lnTo>
                  <a:pt x="405" y="54"/>
                </a:lnTo>
                <a:lnTo>
                  <a:pt x="405" y="55"/>
                </a:lnTo>
                <a:lnTo>
                  <a:pt x="406" y="55"/>
                </a:lnTo>
                <a:lnTo>
                  <a:pt x="406" y="55"/>
                </a:lnTo>
                <a:lnTo>
                  <a:pt x="406" y="55"/>
                </a:lnTo>
                <a:lnTo>
                  <a:pt x="406" y="55"/>
                </a:lnTo>
                <a:lnTo>
                  <a:pt x="406" y="56"/>
                </a:lnTo>
                <a:lnTo>
                  <a:pt x="406" y="56"/>
                </a:lnTo>
                <a:lnTo>
                  <a:pt x="406" y="56"/>
                </a:lnTo>
                <a:lnTo>
                  <a:pt x="406" y="56"/>
                </a:lnTo>
                <a:lnTo>
                  <a:pt x="406" y="57"/>
                </a:lnTo>
                <a:lnTo>
                  <a:pt x="406" y="57"/>
                </a:lnTo>
                <a:lnTo>
                  <a:pt x="406" y="57"/>
                </a:lnTo>
                <a:lnTo>
                  <a:pt x="407" y="57"/>
                </a:lnTo>
                <a:lnTo>
                  <a:pt x="407" y="58"/>
                </a:lnTo>
                <a:lnTo>
                  <a:pt x="407" y="58"/>
                </a:lnTo>
                <a:lnTo>
                  <a:pt x="407" y="58"/>
                </a:lnTo>
                <a:lnTo>
                  <a:pt x="407" y="58"/>
                </a:lnTo>
                <a:lnTo>
                  <a:pt x="407" y="59"/>
                </a:lnTo>
                <a:lnTo>
                  <a:pt x="407" y="59"/>
                </a:lnTo>
                <a:lnTo>
                  <a:pt x="407" y="59"/>
                </a:lnTo>
                <a:lnTo>
                  <a:pt x="407" y="59"/>
                </a:lnTo>
                <a:lnTo>
                  <a:pt x="407" y="60"/>
                </a:lnTo>
                <a:lnTo>
                  <a:pt x="407" y="60"/>
                </a:lnTo>
                <a:lnTo>
                  <a:pt x="408" y="60"/>
                </a:lnTo>
                <a:lnTo>
                  <a:pt x="408" y="60"/>
                </a:lnTo>
                <a:lnTo>
                  <a:pt x="408" y="60"/>
                </a:lnTo>
                <a:lnTo>
                  <a:pt x="408" y="61"/>
                </a:lnTo>
                <a:lnTo>
                  <a:pt x="408" y="61"/>
                </a:lnTo>
                <a:lnTo>
                  <a:pt x="408" y="61"/>
                </a:lnTo>
                <a:lnTo>
                  <a:pt x="408" y="62"/>
                </a:lnTo>
                <a:lnTo>
                  <a:pt x="408" y="62"/>
                </a:lnTo>
                <a:lnTo>
                  <a:pt x="408" y="62"/>
                </a:lnTo>
                <a:lnTo>
                  <a:pt x="408" y="62"/>
                </a:lnTo>
                <a:lnTo>
                  <a:pt x="408" y="62"/>
                </a:lnTo>
                <a:lnTo>
                  <a:pt x="409" y="63"/>
                </a:lnTo>
                <a:lnTo>
                  <a:pt x="409" y="63"/>
                </a:lnTo>
                <a:lnTo>
                  <a:pt x="409" y="63"/>
                </a:lnTo>
                <a:lnTo>
                  <a:pt x="409" y="63"/>
                </a:lnTo>
                <a:lnTo>
                  <a:pt x="409" y="64"/>
                </a:lnTo>
                <a:lnTo>
                  <a:pt x="409" y="64"/>
                </a:lnTo>
                <a:lnTo>
                  <a:pt x="409" y="64"/>
                </a:lnTo>
                <a:lnTo>
                  <a:pt x="409" y="64"/>
                </a:lnTo>
                <a:lnTo>
                  <a:pt x="409" y="65"/>
                </a:lnTo>
                <a:lnTo>
                  <a:pt x="409" y="65"/>
                </a:lnTo>
                <a:lnTo>
                  <a:pt x="410" y="65"/>
                </a:lnTo>
                <a:lnTo>
                  <a:pt x="410" y="65"/>
                </a:lnTo>
                <a:lnTo>
                  <a:pt x="410" y="66"/>
                </a:lnTo>
                <a:lnTo>
                  <a:pt x="410" y="66"/>
                </a:lnTo>
                <a:lnTo>
                  <a:pt x="410" y="66"/>
                </a:lnTo>
                <a:lnTo>
                  <a:pt x="410" y="66"/>
                </a:lnTo>
                <a:lnTo>
                  <a:pt x="410" y="67"/>
                </a:lnTo>
                <a:lnTo>
                  <a:pt x="410" y="67"/>
                </a:lnTo>
                <a:lnTo>
                  <a:pt x="410" y="67"/>
                </a:lnTo>
                <a:lnTo>
                  <a:pt x="410" y="67"/>
                </a:lnTo>
                <a:lnTo>
                  <a:pt x="410" y="68"/>
                </a:lnTo>
                <a:lnTo>
                  <a:pt x="410" y="68"/>
                </a:lnTo>
                <a:lnTo>
                  <a:pt x="411" y="68"/>
                </a:lnTo>
                <a:lnTo>
                  <a:pt x="411" y="68"/>
                </a:lnTo>
                <a:lnTo>
                  <a:pt x="411" y="69"/>
                </a:lnTo>
                <a:lnTo>
                  <a:pt x="411" y="69"/>
                </a:lnTo>
                <a:lnTo>
                  <a:pt x="411" y="69"/>
                </a:lnTo>
                <a:lnTo>
                  <a:pt x="411" y="69"/>
                </a:lnTo>
                <a:lnTo>
                  <a:pt x="411" y="70"/>
                </a:lnTo>
                <a:lnTo>
                  <a:pt x="411" y="70"/>
                </a:lnTo>
                <a:lnTo>
                  <a:pt x="411" y="70"/>
                </a:lnTo>
                <a:lnTo>
                  <a:pt x="411" y="71"/>
                </a:lnTo>
                <a:lnTo>
                  <a:pt x="412" y="71"/>
                </a:lnTo>
                <a:lnTo>
                  <a:pt x="412" y="71"/>
                </a:lnTo>
                <a:lnTo>
                  <a:pt x="412" y="71"/>
                </a:lnTo>
                <a:lnTo>
                  <a:pt x="412" y="72"/>
                </a:lnTo>
                <a:lnTo>
                  <a:pt x="412" y="72"/>
                </a:lnTo>
                <a:lnTo>
                  <a:pt x="412" y="72"/>
                </a:lnTo>
                <a:lnTo>
                  <a:pt x="412" y="72"/>
                </a:lnTo>
                <a:lnTo>
                  <a:pt x="412" y="73"/>
                </a:lnTo>
                <a:lnTo>
                  <a:pt x="412" y="73"/>
                </a:lnTo>
                <a:lnTo>
                  <a:pt x="412" y="73"/>
                </a:lnTo>
                <a:lnTo>
                  <a:pt x="412" y="73"/>
                </a:lnTo>
                <a:lnTo>
                  <a:pt x="412" y="74"/>
                </a:lnTo>
                <a:lnTo>
                  <a:pt x="413" y="74"/>
                </a:lnTo>
                <a:lnTo>
                  <a:pt x="413" y="74"/>
                </a:lnTo>
                <a:lnTo>
                  <a:pt x="413" y="74"/>
                </a:lnTo>
                <a:lnTo>
                  <a:pt x="413" y="75"/>
                </a:lnTo>
                <a:lnTo>
                  <a:pt x="413" y="75"/>
                </a:lnTo>
                <a:lnTo>
                  <a:pt x="413" y="75"/>
                </a:lnTo>
                <a:lnTo>
                  <a:pt x="413" y="75"/>
                </a:lnTo>
                <a:lnTo>
                  <a:pt x="413" y="76"/>
                </a:lnTo>
                <a:lnTo>
                  <a:pt x="413" y="76"/>
                </a:lnTo>
                <a:lnTo>
                  <a:pt x="413" y="76"/>
                </a:lnTo>
                <a:lnTo>
                  <a:pt x="414" y="77"/>
                </a:lnTo>
                <a:lnTo>
                  <a:pt x="414" y="77"/>
                </a:lnTo>
                <a:lnTo>
                  <a:pt x="414" y="77"/>
                </a:lnTo>
                <a:lnTo>
                  <a:pt x="414" y="77"/>
                </a:lnTo>
                <a:lnTo>
                  <a:pt x="414" y="78"/>
                </a:lnTo>
                <a:lnTo>
                  <a:pt x="414" y="78"/>
                </a:lnTo>
                <a:lnTo>
                  <a:pt x="414" y="78"/>
                </a:lnTo>
                <a:lnTo>
                  <a:pt x="414" y="78"/>
                </a:lnTo>
                <a:lnTo>
                  <a:pt x="414" y="79"/>
                </a:lnTo>
                <a:lnTo>
                  <a:pt x="414" y="79"/>
                </a:lnTo>
                <a:lnTo>
                  <a:pt x="414" y="79"/>
                </a:lnTo>
                <a:lnTo>
                  <a:pt x="414" y="80"/>
                </a:lnTo>
                <a:lnTo>
                  <a:pt x="415" y="80"/>
                </a:lnTo>
                <a:lnTo>
                  <a:pt x="415" y="80"/>
                </a:lnTo>
                <a:lnTo>
                  <a:pt x="415" y="80"/>
                </a:lnTo>
                <a:lnTo>
                  <a:pt x="415" y="81"/>
                </a:lnTo>
                <a:lnTo>
                  <a:pt x="415" y="81"/>
                </a:lnTo>
                <a:lnTo>
                  <a:pt x="415" y="81"/>
                </a:lnTo>
                <a:lnTo>
                  <a:pt x="415" y="81"/>
                </a:lnTo>
                <a:lnTo>
                  <a:pt x="415" y="82"/>
                </a:lnTo>
                <a:lnTo>
                  <a:pt x="415" y="82"/>
                </a:lnTo>
                <a:lnTo>
                  <a:pt x="415" y="82"/>
                </a:lnTo>
                <a:lnTo>
                  <a:pt x="415" y="83"/>
                </a:lnTo>
                <a:lnTo>
                  <a:pt x="416" y="83"/>
                </a:lnTo>
                <a:lnTo>
                  <a:pt x="416" y="83"/>
                </a:lnTo>
                <a:lnTo>
                  <a:pt x="416" y="83"/>
                </a:lnTo>
                <a:lnTo>
                  <a:pt x="416" y="84"/>
                </a:lnTo>
                <a:lnTo>
                  <a:pt x="416" y="84"/>
                </a:lnTo>
                <a:lnTo>
                  <a:pt x="416" y="84"/>
                </a:lnTo>
                <a:lnTo>
                  <a:pt x="416" y="84"/>
                </a:lnTo>
                <a:lnTo>
                  <a:pt x="416" y="85"/>
                </a:lnTo>
                <a:lnTo>
                  <a:pt x="416" y="85"/>
                </a:lnTo>
                <a:lnTo>
                  <a:pt x="416" y="85"/>
                </a:lnTo>
                <a:lnTo>
                  <a:pt x="416" y="86"/>
                </a:lnTo>
                <a:lnTo>
                  <a:pt x="417" y="86"/>
                </a:lnTo>
                <a:lnTo>
                  <a:pt x="417" y="86"/>
                </a:lnTo>
                <a:lnTo>
                  <a:pt x="417" y="86"/>
                </a:lnTo>
                <a:lnTo>
                  <a:pt x="417" y="87"/>
                </a:lnTo>
                <a:lnTo>
                  <a:pt x="417" y="87"/>
                </a:lnTo>
                <a:lnTo>
                  <a:pt x="417" y="87"/>
                </a:lnTo>
                <a:lnTo>
                  <a:pt x="417" y="88"/>
                </a:lnTo>
                <a:lnTo>
                  <a:pt x="417" y="88"/>
                </a:lnTo>
                <a:lnTo>
                  <a:pt x="417" y="88"/>
                </a:lnTo>
                <a:lnTo>
                  <a:pt x="417" y="88"/>
                </a:lnTo>
                <a:lnTo>
                  <a:pt x="417" y="89"/>
                </a:lnTo>
                <a:lnTo>
                  <a:pt x="418" y="89"/>
                </a:lnTo>
                <a:lnTo>
                  <a:pt x="418" y="89"/>
                </a:lnTo>
                <a:lnTo>
                  <a:pt x="418" y="89"/>
                </a:lnTo>
                <a:lnTo>
                  <a:pt x="418" y="90"/>
                </a:lnTo>
                <a:lnTo>
                  <a:pt x="418" y="90"/>
                </a:lnTo>
                <a:lnTo>
                  <a:pt x="418" y="90"/>
                </a:lnTo>
                <a:lnTo>
                  <a:pt x="418" y="91"/>
                </a:lnTo>
                <a:lnTo>
                  <a:pt x="418" y="91"/>
                </a:lnTo>
                <a:lnTo>
                  <a:pt x="418" y="91"/>
                </a:lnTo>
                <a:lnTo>
                  <a:pt x="418" y="91"/>
                </a:lnTo>
                <a:lnTo>
                  <a:pt x="418" y="92"/>
                </a:lnTo>
                <a:lnTo>
                  <a:pt x="419" y="92"/>
                </a:lnTo>
                <a:lnTo>
                  <a:pt x="419" y="92"/>
                </a:lnTo>
                <a:lnTo>
                  <a:pt x="419" y="93"/>
                </a:lnTo>
                <a:lnTo>
                  <a:pt x="419" y="93"/>
                </a:lnTo>
                <a:lnTo>
                  <a:pt x="419" y="93"/>
                </a:lnTo>
                <a:lnTo>
                  <a:pt x="419" y="93"/>
                </a:lnTo>
                <a:lnTo>
                  <a:pt x="419" y="94"/>
                </a:lnTo>
                <a:lnTo>
                  <a:pt x="419" y="94"/>
                </a:lnTo>
                <a:lnTo>
                  <a:pt x="419" y="94"/>
                </a:lnTo>
                <a:lnTo>
                  <a:pt x="419" y="95"/>
                </a:lnTo>
                <a:lnTo>
                  <a:pt x="419" y="95"/>
                </a:lnTo>
                <a:lnTo>
                  <a:pt x="420" y="95"/>
                </a:lnTo>
                <a:lnTo>
                  <a:pt x="420" y="96"/>
                </a:lnTo>
                <a:lnTo>
                  <a:pt x="420" y="96"/>
                </a:lnTo>
                <a:lnTo>
                  <a:pt x="420" y="96"/>
                </a:lnTo>
                <a:lnTo>
                  <a:pt x="420" y="96"/>
                </a:lnTo>
                <a:lnTo>
                  <a:pt x="420" y="97"/>
                </a:lnTo>
                <a:lnTo>
                  <a:pt x="420" y="97"/>
                </a:lnTo>
                <a:lnTo>
                  <a:pt x="420" y="97"/>
                </a:lnTo>
                <a:lnTo>
                  <a:pt x="420" y="98"/>
                </a:lnTo>
                <a:lnTo>
                  <a:pt x="420" y="98"/>
                </a:lnTo>
                <a:lnTo>
                  <a:pt x="421" y="98"/>
                </a:lnTo>
                <a:lnTo>
                  <a:pt x="421" y="98"/>
                </a:lnTo>
                <a:lnTo>
                  <a:pt x="421" y="99"/>
                </a:lnTo>
                <a:lnTo>
                  <a:pt x="421" y="99"/>
                </a:lnTo>
                <a:lnTo>
                  <a:pt x="421" y="99"/>
                </a:lnTo>
                <a:lnTo>
                  <a:pt x="421" y="100"/>
                </a:lnTo>
                <a:lnTo>
                  <a:pt x="421" y="100"/>
                </a:lnTo>
                <a:lnTo>
                  <a:pt x="421" y="100"/>
                </a:lnTo>
                <a:lnTo>
                  <a:pt x="421" y="100"/>
                </a:lnTo>
                <a:lnTo>
                  <a:pt x="421" y="101"/>
                </a:lnTo>
                <a:lnTo>
                  <a:pt x="421" y="101"/>
                </a:lnTo>
                <a:lnTo>
                  <a:pt x="421" y="101"/>
                </a:lnTo>
                <a:lnTo>
                  <a:pt x="422" y="102"/>
                </a:lnTo>
                <a:lnTo>
                  <a:pt x="422" y="102"/>
                </a:lnTo>
                <a:lnTo>
                  <a:pt x="422" y="102"/>
                </a:lnTo>
                <a:lnTo>
                  <a:pt x="422" y="103"/>
                </a:lnTo>
                <a:lnTo>
                  <a:pt x="422" y="103"/>
                </a:lnTo>
                <a:lnTo>
                  <a:pt x="422" y="103"/>
                </a:lnTo>
                <a:lnTo>
                  <a:pt x="422" y="103"/>
                </a:lnTo>
                <a:lnTo>
                  <a:pt x="422" y="104"/>
                </a:lnTo>
                <a:lnTo>
                  <a:pt x="422" y="104"/>
                </a:lnTo>
                <a:lnTo>
                  <a:pt x="422" y="104"/>
                </a:lnTo>
                <a:lnTo>
                  <a:pt x="423" y="105"/>
                </a:lnTo>
                <a:lnTo>
                  <a:pt x="423" y="105"/>
                </a:lnTo>
                <a:lnTo>
                  <a:pt x="423" y="105"/>
                </a:lnTo>
                <a:lnTo>
                  <a:pt x="423" y="106"/>
                </a:lnTo>
                <a:lnTo>
                  <a:pt x="423" y="106"/>
                </a:lnTo>
                <a:lnTo>
                  <a:pt x="423" y="106"/>
                </a:lnTo>
                <a:lnTo>
                  <a:pt x="423" y="106"/>
                </a:lnTo>
                <a:lnTo>
                  <a:pt x="423" y="107"/>
                </a:lnTo>
                <a:lnTo>
                  <a:pt x="423" y="107"/>
                </a:lnTo>
                <a:lnTo>
                  <a:pt x="423" y="107"/>
                </a:lnTo>
                <a:lnTo>
                  <a:pt x="423" y="108"/>
                </a:lnTo>
                <a:lnTo>
                  <a:pt x="423" y="108"/>
                </a:lnTo>
                <a:lnTo>
                  <a:pt x="424" y="108"/>
                </a:lnTo>
                <a:lnTo>
                  <a:pt x="424" y="109"/>
                </a:lnTo>
                <a:lnTo>
                  <a:pt x="424" y="109"/>
                </a:lnTo>
                <a:lnTo>
                  <a:pt x="424" y="109"/>
                </a:lnTo>
                <a:lnTo>
                  <a:pt x="424" y="109"/>
                </a:lnTo>
                <a:lnTo>
                  <a:pt x="424" y="110"/>
                </a:lnTo>
                <a:lnTo>
                  <a:pt x="424" y="110"/>
                </a:lnTo>
                <a:lnTo>
                  <a:pt x="424" y="110"/>
                </a:lnTo>
                <a:lnTo>
                  <a:pt x="424" y="111"/>
                </a:lnTo>
                <a:lnTo>
                  <a:pt x="424" y="111"/>
                </a:lnTo>
                <a:lnTo>
                  <a:pt x="425" y="111"/>
                </a:lnTo>
                <a:lnTo>
                  <a:pt x="425" y="111"/>
                </a:lnTo>
                <a:lnTo>
                  <a:pt x="425" y="112"/>
                </a:lnTo>
                <a:lnTo>
                  <a:pt x="425" y="112"/>
                </a:lnTo>
                <a:lnTo>
                  <a:pt x="425" y="112"/>
                </a:lnTo>
                <a:lnTo>
                  <a:pt x="425" y="113"/>
                </a:lnTo>
                <a:lnTo>
                  <a:pt x="425" y="113"/>
                </a:lnTo>
                <a:lnTo>
                  <a:pt x="425" y="113"/>
                </a:lnTo>
                <a:lnTo>
                  <a:pt x="425" y="114"/>
                </a:lnTo>
                <a:lnTo>
                  <a:pt x="425" y="114"/>
                </a:lnTo>
                <a:lnTo>
                  <a:pt x="425" y="114"/>
                </a:lnTo>
                <a:lnTo>
                  <a:pt x="425" y="115"/>
                </a:lnTo>
                <a:lnTo>
                  <a:pt x="426" y="115"/>
                </a:lnTo>
                <a:lnTo>
                  <a:pt x="426" y="115"/>
                </a:lnTo>
                <a:lnTo>
                  <a:pt x="426" y="115"/>
                </a:lnTo>
                <a:lnTo>
                  <a:pt x="426" y="116"/>
                </a:lnTo>
                <a:lnTo>
                  <a:pt x="426" y="116"/>
                </a:lnTo>
                <a:lnTo>
                  <a:pt x="426" y="116"/>
                </a:lnTo>
                <a:lnTo>
                  <a:pt x="426" y="117"/>
                </a:lnTo>
                <a:lnTo>
                  <a:pt x="426" y="117"/>
                </a:lnTo>
                <a:lnTo>
                  <a:pt x="426" y="117"/>
                </a:lnTo>
                <a:lnTo>
                  <a:pt x="426" y="118"/>
                </a:lnTo>
                <a:lnTo>
                  <a:pt x="427" y="118"/>
                </a:lnTo>
                <a:lnTo>
                  <a:pt x="427" y="118"/>
                </a:lnTo>
                <a:lnTo>
                  <a:pt x="427" y="119"/>
                </a:lnTo>
                <a:lnTo>
                  <a:pt x="427" y="119"/>
                </a:lnTo>
                <a:lnTo>
                  <a:pt x="427" y="119"/>
                </a:lnTo>
                <a:lnTo>
                  <a:pt x="427" y="120"/>
                </a:lnTo>
                <a:lnTo>
                  <a:pt x="427" y="120"/>
                </a:lnTo>
                <a:lnTo>
                  <a:pt x="427" y="120"/>
                </a:lnTo>
                <a:lnTo>
                  <a:pt x="427" y="121"/>
                </a:lnTo>
                <a:lnTo>
                  <a:pt x="427" y="121"/>
                </a:lnTo>
                <a:lnTo>
                  <a:pt x="427" y="121"/>
                </a:lnTo>
                <a:lnTo>
                  <a:pt x="427" y="121"/>
                </a:lnTo>
                <a:lnTo>
                  <a:pt x="428" y="122"/>
                </a:lnTo>
                <a:lnTo>
                  <a:pt x="428" y="122"/>
                </a:lnTo>
                <a:lnTo>
                  <a:pt x="428" y="122"/>
                </a:lnTo>
                <a:lnTo>
                  <a:pt x="428" y="123"/>
                </a:lnTo>
                <a:lnTo>
                  <a:pt x="428" y="123"/>
                </a:lnTo>
                <a:lnTo>
                  <a:pt x="428" y="123"/>
                </a:lnTo>
                <a:lnTo>
                  <a:pt x="428" y="124"/>
                </a:lnTo>
                <a:lnTo>
                  <a:pt x="428" y="124"/>
                </a:lnTo>
                <a:lnTo>
                  <a:pt x="428" y="124"/>
                </a:lnTo>
                <a:lnTo>
                  <a:pt x="428" y="125"/>
                </a:lnTo>
                <a:lnTo>
                  <a:pt x="429" y="125"/>
                </a:lnTo>
                <a:lnTo>
                  <a:pt x="429" y="125"/>
                </a:lnTo>
                <a:lnTo>
                  <a:pt x="429" y="125"/>
                </a:lnTo>
                <a:lnTo>
                  <a:pt x="429" y="126"/>
                </a:lnTo>
                <a:lnTo>
                  <a:pt x="429" y="126"/>
                </a:lnTo>
                <a:lnTo>
                  <a:pt x="429" y="126"/>
                </a:lnTo>
                <a:lnTo>
                  <a:pt x="429" y="127"/>
                </a:lnTo>
                <a:lnTo>
                  <a:pt x="429" y="127"/>
                </a:lnTo>
                <a:lnTo>
                  <a:pt x="429" y="127"/>
                </a:lnTo>
                <a:lnTo>
                  <a:pt x="429" y="128"/>
                </a:lnTo>
                <a:lnTo>
                  <a:pt x="429" y="128"/>
                </a:lnTo>
                <a:lnTo>
                  <a:pt x="429" y="128"/>
                </a:lnTo>
                <a:lnTo>
                  <a:pt x="430" y="129"/>
                </a:lnTo>
                <a:lnTo>
                  <a:pt x="430" y="129"/>
                </a:lnTo>
                <a:lnTo>
                  <a:pt x="430" y="129"/>
                </a:lnTo>
                <a:lnTo>
                  <a:pt x="430" y="130"/>
                </a:lnTo>
                <a:lnTo>
                  <a:pt x="430" y="130"/>
                </a:lnTo>
                <a:lnTo>
                  <a:pt x="430" y="130"/>
                </a:lnTo>
                <a:lnTo>
                  <a:pt x="430" y="131"/>
                </a:lnTo>
                <a:lnTo>
                  <a:pt x="430" y="131"/>
                </a:lnTo>
                <a:lnTo>
                  <a:pt x="430" y="131"/>
                </a:lnTo>
                <a:lnTo>
                  <a:pt x="430" y="132"/>
                </a:lnTo>
                <a:lnTo>
                  <a:pt x="430" y="132"/>
                </a:lnTo>
                <a:lnTo>
                  <a:pt x="431" y="132"/>
                </a:lnTo>
                <a:lnTo>
                  <a:pt x="431" y="133"/>
                </a:lnTo>
                <a:lnTo>
                  <a:pt x="431" y="133"/>
                </a:lnTo>
                <a:lnTo>
                  <a:pt x="431" y="133"/>
                </a:lnTo>
                <a:lnTo>
                  <a:pt x="431" y="133"/>
                </a:lnTo>
                <a:lnTo>
                  <a:pt x="431" y="134"/>
                </a:lnTo>
                <a:lnTo>
                  <a:pt x="431" y="134"/>
                </a:lnTo>
                <a:lnTo>
                  <a:pt x="431" y="134"/>
                </a:lnTo>
                <a:lnTo>
                  <a:pt x="431" y="135"/>
                </a:lnTo>
                <a:lnTo>
                  <a:pt x="431" y="135"/>
                </a:lnTo>
                <a:lnTo>
                  <a:pt x="432" y="135"/>
                </a:lnTo>
                <a:lnTo>
                  <a:pt x="432" y="136"/>
                </a:lnTo>
                <a:lnTo>
                  <a:pt x="432" y="136"/>
                </a:lnTo>
                <a:lnTo>
                  <a:pt x="432" y="136"/>
                </a:lnTo>
                <a:lnTo>
                  <a:pt x="432" y="137"/>
                </a:lnTo>
                <a:lnTo>
                  <a:pt x="432" y="137"/>
                </a:lnTo>
                <a:lnTo>
                  <a:pt x="432" y="137"/>
                </a:lnTo>
                <a:lnTo>
                  <a:pt x="432" y="138"/>
                </a:lnTo>
                <a:lnTo>
                  <a:pt x="432" y="138"/>
                </a:lnTo>
                <a:lnTo>
                  <a:pt x="432" y="138"/>
                </a:lnTo>
                <a:lnTo>
                  <a:pt x="432" y="139"/>
                </a:lnTo>
                <a:lnTo>
                  <a:pt x="432" y="139"/>
                </a:lnTo>
                <a:lnTo>
                  <a:pt x="433" y="139"/>
                </a:lnTo>
                <a:lnTo>
                  <a:pt x="433" y="140"/>
                </a:lnTo>
                <a:lnTo>
                  <a:pt x="433" y="140"/>
                </a:lnTo>
                <a:lnTo>
                  <a:pt x="433" y="140"/>
                </a:lnTo>
                <a:lnTo>
                  <a:pt x="433" y="141"/>
                </a:lnTo>
                <a:lnTo>
                  <a:pt x="433" y="141"/>
                </a:lnTo>
                <a:lnTo>
                  <a:pt x="433" y="141"/>
                </a:lnTo>
                <a:lnTo>
                  <a:pt x="433" y="142"/>
                </a:lnTo>
                <a:lnTo>
                  <a:pt x="433" y="142"/>
                </a:lnTo>
                <a:lnTo>
                  <a:pt x="433" y="142"/>
                </a:lnTo>
                <a:lnTo>
                  <a:pt x="434" y="142"/>
                </a:lnTo>
                <a:lnTo>
                  <a:pt x="434" y="143"/>
                </a:lnTo>
                <a:lnTo>
                  <a:pt x="434" y="143"/>
                </a:lnTo>
                <a:lnTo>
                  <a:pt x="434" y="144"/>
                </a:lnTo>
                <a:lnTo>
                  <a:pt x="434" y="144"/>
                </a:lnTo>
                <a:lnTo>
                  <a:pt x="434" y="144"/>
                </a:lnTo>
                <a:lnTo>
                  <a:pt x="434" y="144"/>
                </a:lnTo>
                <a:lnTo>
                  <a:pt x="434" y="145"/>
                </a:lnTo>
                <a:lnTo>
                  <a:pt x="434" y="145"/>
                </a:lnTo>
                <a:lnTo>
                  <a:pt x="434" y="146"/>
                </a:lnTo>
                <a:lnTo>
                  <a:pt x="434" y="146"/>
                </a:lnTo>
                <a:lnTo>
                  <a:pt x="434" y="146"/>
                </a:lnTo>
                <a:lnTo>
                  <a:pt x="435" y="146"/>
                </a:lnTo>
                <a:lnTo>
                  <a:pt x="435" y="147"/>
                </a:lnTo>
                <a:lnTo>
                  <a:pt x="435" y="147"/>
                </a:lnTo>
                <a:lnTo>
                  <a:pt x="435" y="147"/>
                </a:lnTo>
                <a:lnTo>
                  <a:pt x="435" y="148"/>
                </a:lnTo>
                <a:lnTo>
                  <a:pt x="435" y="148"/>
                </a:lnTo>
                <a:lnTo>
                  <a:pt x="435" y="148"/>
                </a:lnTo>
                <a:lnTo>
                  <a:pt x="435" y="149"/>
                </a:lnTo>
                <a:lnTo>
                  <a:pt x="435" y="149"/>
                </a:lnTo>
                <a:lnTo>
                  <a:pt x="435" y="149"/>
                </a:lnTo>
                <a:lnTo>
                  <a:pt x="436" y="150"/>
                </a:lnTo>
                <a:lnTo>
                  <a:pt x="436" y="150"/>
                </a:lnTo>
                <a:lnTo>
                  <a:pt x="436" y="150"/>
                </a:lnTo>
                <a:lnTo>
                  <a:pt x="436" y="151"/>
                </a:lnTo>
                <a:lnTo>
                  <a:pt x="436" y="151"/>
                </a:lnTo>
                <a:lnTo>
                  <a:pt x="436" y="151"/>
                </a:lnTo>
                <a:lnTo>
                  <a:pt x="436" y="152"/>
                </a:lnTo>
                <a:lnTo>
                  <a:pt x="436" y="152"/>
                </a:lnTo>
                <a:lnTo>
                  <a:pt x="436" y="152"/>
                </a:lnTo>
                <a:lnTo>
                  <a:pt x="436" y="153"/>
                </a:lnTo>
                <a:lnTo>
                  <a:pt x="436" y="153"/>
                </a:lnTo>
                <a:lnTo>
                  <a:pt x="436" y="153"/>
                </a:lnTo>
                <a:lnTo>
                  <a:pt x="437" y="154"/>
                </a:lnTo>
                <a:lnTo>
                  <a:pt x="437" y="154"/>
                </a:lnTo>
                <a:lnTo>
                  <a:pt x="437" y="154"/>
                </a:lnTo>
                <a:lnTo>
                  <a:pt x="437" y="155"/>
                </a:lnTo>
                <a:lnTo>
                  <a:pt x="437" y="155"/>
                </a:lnTo>
                <a:lnTo>
                  <a:pt x="437" y="155"/>
                </a:lnTo>
                <a:lnTo>
                  <a:pt x="437" y="156"/>
                </a:lnTo>
                <a:lnTo>
                  <a:pt x="437" y="156"/>
                </a:lnTo>
                <a:lnTo>
                  <a:pt x="437" y="156"/>
                </a:lnTo>
                <a:lnTo>
                  <a:pt x="437" y="157"/>
                </a:lnTo>
                <a:lnTo>
                  <a:pt x="438" y="157"/>
                </a:lnTo>
                <a:lnTo>
                  <a:pt x="438" y="157"/>
                </a:lnTo>
                <a:lnTo>
                  <a:pt x="438" y="158"/>
                </a:lnTo>
                <a:lnTo>
                  <a:pt x="438" y="158"/>
                </a:lnTo>
                <a:lnTo>
                  <a:pt x="438" y="158"/>
                </a:lnTo>
                <a:lnTo>
                  <a:pt x="438" y="159"/>
                </a:lnTo>
                <a:lnTo>
                  <a:pt x="438" y="159"/>
                </a:lnTo>
                <a:lnTo>
                  <a:pt x="438" y="159"/>
                </a:lnTo>
                <a:lnTo>
                  <a:pt x="438" y="160"/>
                </a:lnTo>
                <a:lnTo>
                  <a:pt x="438" y="160"/>
                </a:lnTo>
                <a:lnTo>
                  <a:pt x="438" y="160"/>
                </a:lnTo>
                <a:lnTo>
                  <a:pt x="438" y="161"/>
                </a:lnTo>
                <a:lnTo>
                  <a:pt x="439" y="161"/>
                </a:lnTo>
                <a:lnTo>
                  <a:pt x="439" y="161"/>
                </a:lnTo>
                <a:lnTo>
                  <a:pt x="439" y="162"/>
                </a:lnTo>
                <a:lnTo>
                  <a:pt x="439" y="162"/>
                </a:lnTo>
                <a:lnTo>
                  <a:pt x="439" y="162"/>
                </a:lnTo>
                <a:lnTo>
                  <a:pt x="439" y="163"/>
                </a:lnTo>
                <a:lnTo>
                  <a:pt x="439" y="163"/>
                </a:lnTo>
                <a:lnTo>
                  <a:pt x="439" y="163"/>
                </a:lnTo>
                <a:lnTo>
                  <a:pt x="439" y="164"/>
                </a:lnTo>
                <a:lnTo>
                  <a:pt x="439" y="164"/>
                </a:lnTo>
                <a:lnTo>
                  <a:pt x="440" y="164"/>
                </a:lnTo>
                <a:lnTo>
                  <a:pt x="440" y="165"/>
                </a:lnTo>
                <a:lnTo>
                  <a:pt x="440" y="165"/>
                </a:lnTo>
                <a:lnTo>
                  <a:pt x="440" y="165"/>
                </a:lnTo>
                <a:lnTo>
                  <a:pt x="440" y="166"/>
                </a:lnTo>
                <a:lnTo>
                  <a:pt x="440" y="166"/>
                </a:lnTo>
                <a:lnTo>
                  <a:pt x="440" y="166"/>
                </a:lnTo>
                <a:lnTo>
                  <a:pt x="440" y="167"/>
                </a:lnTo>
                <a:lnTo>
                  <a:pt x="440" y="167"/>
                </a:lnTo>
                <a:lnTo>
                  <a:pt x="440" y="167"/>
                </a:lnTo>
                <a:lnTo>
                  <a:pt x="440" y="168"/>
                </a:lnTo>
                <a:lnTo>
                  <a:pt x="441" y="168"/>
                </a:lnTo>
                <a:lnTo>
                  <a:pt x="441" y="169"/>
                </a:lnTo>
                <a:lnTo>
                  <a:pt x="441" y="169"/>
                </a:lnTo>
                <a:lnTo>
                  <a:pt x="441" y="169"/>
                </a:lnTo>
                <a:lnTo>
                  <a:pt x="441" y="169"/>
                </a:lnTo>
                <a:lnTo>
                  <a:pt x="441" y="170"/>
                </a:lnTo>
                <a:lnTo>
                  <a:pt x="441" y="170"/>
                </a:lnTo>
                <a:lnTo>
                  <a:pt x="441" y="171"/>
                </a:lnTo>
                <a:lnTo>
                  <a:pt x="441" y="171"/>
                </a:lnTo>
                <a:lnTo>
                  <a:pt x="441" y="171"/>
                </a:lnTo>
                <a:lnTo>
                  <a:pt x="441" y="172"/>
                </a:lnTo>
                <a:lnTo>
                  <a:pt x="442" y="172"/>
                </a:lnTo>
                <a:lnTo>
                  <a:pt x="442" y="172"/>
                </a:lnTo>
                <a:lnTo>
                  <a:pt x="442" y="173"/>
                </a:lnTo>
                <a:lnTo>
                  <a:pt x="442" y="173"/>
                </a:lnTo>
                <a:lnTo>
                  <a:pt x="442" y="173"/>
                </a:lnTo>
                <a:lnTo>
                  <a:pt x="442" y="174"/>
                </a:lnTo>
                <a:lnTo>
                  <a:pt x="442" y="174"/>
                </a:lnTo>
                <a:lnTo>
                  <a:pt x="442" y="174"/>
                </a:lnTo>
                <a:lnTo>
                  <a:pt x="442" y="175"/>
                </a:lnTo>
                <a:lnTo>
                  <a:pt x="442" y="175"/>
                </a:lnTo>
                <a:lnTo>
                  <a:pt x="442" y="175"/>
                </a:lnTo>
                <a:lnTo>
                  <a:pt x="443" y="176"/>
                </a:lnTo>
                <a:lnTo>
                  <a:pt x="443" y="176"/>
                </a:lnTo>
                <a:lnTo>
                  <a:pt x="443" y="176"/>
                </a:lnTo>
                <a:lnTo>
                  <a:pt x="443" y="177"/>
                </a:lnTo>
                <a:lnTo>
                  <a:pt x="443" y="177"/>
                </a:lnTo>
                <a:lnTo>
                  <a:pt x="443" y="177"/>
                </a:lnTo>
                <a:lnTo>
                  <a:pt x="443" y="178"/>
                </a:lnTo>
                <a:lnTo>
                  <a:pt x="443" y="178"/>
                </a:lnTo>
                <a:lnTo>
                  <a:pt x="443" y="178"/>
                </a:lnTo>
                <a:lnTo>
                  <a:pt x="443" y="179"/>
                </a:lnTo>
                <a:lnTo>
                  <a:pt x="443" y="179"/>
                </a:lnTo>
                <a:lnTo>
                  <a:pt x="443" y="179"/>
                </a:lnTo>
                <a:lnTo>
                  <a:pt x="444" y="180"/>
                </a:lnTo>
                <a:lnTo>
                  <a:pt x="444" y="180"/>
                </a:lnTo>
                <a:lnTo>
                  <a:pt x="444" y="180"/>
                </a:lnTo>
                <a:lnTo>
                  <a:pt x="444" y="181"/>
                </a:lnTo>
                <a:lnTo>
                  <a:pt x="444" y="181"/>
                </a:lnTo>
                <a:lnTo>
                  <a:pt x="444" y="181"/>
                </a:lnTo>
                <a:lnTo>
                  <a:pt x="444" y="182"/>
                </a:lnTo>
                <a:lnTo>
                  <a:pt x="444" y="182"/>
                </a:lnTo>
                <a:lnTo>
                  <a:pt x="444" y="182"/>
                </a:lnTo>
                <a:lnTo>
                  <a:pt x="444" y="183"/>
                </a:lnTo>
                <a:lnTo>
                  <a:pt x="445" y="183"/>
                </a:lnTo>
                <a:lnTo>
                  <a:pt x="445" y="184"/>
                </a:lnTo>
                <a:lnTo>
                  <a:pt x="445" y="184"/>
                </a:lnTo>
                <a:lnTo>
                  <a:pt x="445" y="184"/>
                </a:lnTo>
                <a:lnTo>
                  <a:pt x="445" y="184"/>
                </a:lnTo>
                <a:lnTo>
                  <a:pt x="445" y="185"/>
                </a:lnTo>
                <a:lnTo>
                  <a:pt x="445" y="185"/>
                </a:lnTo>
                <a:lnTo>
                  <a:pt x="445" y="186"/>
                </a:lnTo>
                <a:lnTo>
                  <a:pt x="445" y="186"/>
                </a:lnTo>
                <a:lnTo>
                  <a:pt x="445" y="186"/>
                </a:lnTo>
                <a:lnTo>
                  <a:pt x="445" y="187"/>
                </a:lnTo>
                <a:lnTo>
                  <a:pt x="445" y="187"/>
                </a:lnTo>
                <a:lnTo>
                  <a:pt x="446" y="187"/>
                </a:lnTo>
                <a:lnTo>
                  <a:pt x="446" y="188"/>
                </a:lnTo>
                <a:lnTo>
                  <a:pt x="446" y="188"/>
                </a:lnTo>
                <a:lnTo>
                  <a:pt x="446" y="188"/>
                </a:lnTo>
                <a:lnTo>
                  <a:pt x="446" y="189"/>
                </a:lnTo>
                <a:lnTo>
                  <a:pt x="446" y="189"/>
                </a:lnTo>
                <a:lnTo>
                  <a:pt x="446" y="189"/>
                </a:lnTo>
                <a:lnTo>
                  <a:pt x="446" y="190"/>
                </a:lnTo>
                <a:lnTo>
                  <a:pt x="446" y="190"/>
                </a:lnTo>
                <a:lnTo>
                  <a:pt x="446" y="190"/>
                </a:lnTo>
                <a:lnTo>
                  <a:pt x="447" y="191"/>
                </a:lnTo>
                <a:lnTo>
                  <a:pt x="447" y="191"/>
                </a:lnTo>
                <a:lnTo>
                  <a:pt x="447" y="191"/>
                </a:lnTo>
                <a:lnTo>
                  <a:pt x="447" y="192"/>
                </a:lnTo>
                <a:lnTo>
                  <a:pt x="447" y="192"/>
                </a:lnTo>
                <a:lnTo>
                  <a:pt x="447" y="192"/>
                </a:lnTo>
                <a:lnTo>
                  <a:pt x="447" y="193"/>
                </a:lnTo>
                <a:lnTo>
                  <a:pt x="447" y="193"/>
                </a:lnTo>
                <a:lnTo>
                  <a:pt x="447" y="194"/>
                </a:lnTo>
                <a:lnTo>
                  <a:pt x="447" y="194"/>
                </a:lnTo>
                <a:lnTo>
                  <a:pt x="447" y="194"/>
                </a:lnTo>
                <a:lnTo>
                  <a:pt x="447" y="195"/>
                </a:lnTo>
                <a:lnTo>
                  <a:pt x="448" y="195"/>
                </a:lnTo>
                <a:lnTo>
                  <a:pt x="448" y="195"/>
                </a:lnTo>
                <a:lnTo>
                  <a:pt x="448" y="196"/>
                </a:lnTo>
                <a:lnTo>
                  <a:pt x="448" y="196"/>
                </a:lnTo>
                <a:lnTo>
                  <a:pt x="448" y="196"/>
                </a:lnTo>
                <a:lnTo>
                  <a:pt x="448" y="197"/>
                </a:lnTo>
                <a:lnTo>
                  <a:pt x="448" y="197"/>
                </a:lnTo>
                <a:lnTo>
                  <a:pt x="448" y="197"/>
                </a:lnTo>
                <a:lnTo>
                  <a:pt x="448" y="198"/>
                </a:lnTo>
                <a:lnTo>
                  <a:pt x="448" y="198"/>
                </a:lnTo>
                <a:lnTo>
                  <a:pt x="449" y="198"/>
                </a:lnTo>
                <a:lnTo>
                  <a:pt x="449" y="199"/>
                </a:lnTo>
                <a:lnTo>
                  <a:pt x="449" y="199"/>
                </a:lnTo>
                <a:lnTo>
                  <a:pt x="449" y="199"/>
                </a:lnTo>
                <a:lnTo>
                  <a:pt x="449" y="200"/>
                </a:lnTo>
                <a:lnTo>
                  <a:pt x="449" y="200"/>
                </a:lnTo>
                <a:lnTo>
                  <a:pt x="449" y="200"/>
                </a:lnTo>
                <a:lnTo>
                  <a:pt x="449" y="201"/>
                </a:lnTo>
                <a:lnTo>
                  <a:pt x="449" y="201"/>
                </a:lnTo>
                <a:lnTo>
                  <a:pt x="449" y="201"/>
                </a:lnTo>
                <a:lnTo>
                  <a:pt x="449" y="202"/>
                </a:lnTo>
                <a:lnTo>
                  <a:pt x="449" y="202"/>
                </a:lnTo>
                <a:lnTo>
                  <a:pt x="450" y="203"/>
                </a:lnTo>
                <a:lnTo>
                  <a:pt x="450" y="203"/>
                </a:lnTo>
                <a:lnTo>
                  <a:pt x="450" y="203"/>
                </a:lnTo>
                <a:lnTo>
                  <a:pt x="450" y="203"/>
                </a:lnTo>
                <a:lnTo>
                  <a:pt x="450" y="204"/>
                </a:lnTo>
                <a:lnTo>
                  <a:pt x="450" y="204"/>
                </a:lnTo>
                <a:lnTo>
                  <a:pt x="450" y="205"/>
                </a:lnTo>
                <a:lnTo>
                  <a:pt x="450" y="205"/>
                </a:lnTo>
                <a:lnTo>
                  <a:pt x="450" y="205"/>
                </a:lnTo>
                <a:lnTo>
                  <a:pt x="450" y="206"/>
                </a:lnTo>
                <a:lnTo>
                  <a:pt x="451" y="206"/>
                </a:lnTo>
                <a:lnTo>
                  <a:pt x="451" y="206"/>
                </a:lnTo>
                <a:lnTo>
                  <a:pt x="451" y="207"/>
                </a:lnTo>
                <a:lnTo>
                  <a:pt x="451" y="207"/>
                </a:lnTo>
                <a:lnTo>
                  <a:pt x="451" y="207"/>
                </a:lnTo>
                <a:lnTo>
                  <a:pt x="451" y="208"/>
                </a:lnTo>
                <a:lnTo>
                  <a:pt x="451" y="208"/>
                </a:lnTo>
                <a:lnTo>
                  <a:pt x="451" y="208"/>
                </a:lnTo>
                <a:lnTo>
                  <a:pt x="451" y="209"/>
                </a:lnTo>
                <a:lnTo>
                  <a:pt x="451" y="209"/>
                </a:lnTo>
                <a:lnTo>
                  <a:pt x="451" y="209"/>
                </a:lnTo>
                <a:lnTo>
                  <a:pt x="452" y="210"/>
                </a:lnTo>
                <a:lnTo>
                  <a:pt x="452" y="210"/>
                </a:lnTo>
                <a:lnTo>
                  <a:pt x="452" y="211"/>
                </a:lnTo>
                <a:lnTo>
                  <a:pt x="452" y="211"/>
                </a:lnTo>
                <a:lnTo>
                  <a:pt x="452" y="211"/>
                </a:lnTo>
                <a:lnTo>
                  <a:pt x="452" y="212"/>
                </a:lnTo>
                <a:lnTo>
                  <a:pt x="452" y="212"/>
                </a:lnTo>
                <a:lnTo>
                  <a:pt x="452" y="212"/>
                </a:lnTo>
                <a:lnTo>
                  <a:pt x="452" y="213"/>
                </a:lnTo>
                <a:lnTo>
                  <a:pt x="452" y="213"/>
                </a:lnTo>
                <a:lnTo>
                  <a:pt x="452" y="213"/>
                </a:lnTo>
                <a:lnTo>
                  <a:pt x="453" y="214"/>
                </a:lnTo>
                <a:lnTo>
                  <a:pt x="453" y="214"/>
                </a:lnTo>
                <a:lnTo>
                  <a:pt x="453" y="214"/>
                </a:lnTo>
                <a:lnTo>
                  <a:pt x="453" y="215"/>
                </a:lnTo>
                <a:lnTo>
                  <a:pt x="453" y="215"/>
                </a:lnTo>
                <a:lnTo>
                  <a:pt x="453" y="215"/>
                </a:lnTo>
                <a:lnTo>
                  <a:pt x="453" y="216"/>
                </a:lnTo>
                <a:lnTo>
                  <a:pt x="453" y="216"/>
                </a:lnTo>
                <a:lnTo>
                  <a:pt x="453" y="216"/>
                </a:lnTo>
                <a:lnTo>
                  <a:pt x="453" y="217"/>
                </a:lnTo>
                <a:lnTo>
                  <a:pt x="453" y="217"/>
                </a:lnTo>
                <a:lnTo>
                  <a:pt x="454" y="217"/>
                </a:lnTo>
                <a:lnTo>
                  <a:pt x="454" y="218"/>
                </a:lnTo>
                <a:lnTo>
                  <a:pt x="454" y="218"/>
                </a:lnTo>
                <a:lnTo>
                  <a:pt x="454" y="219"/>
                </a:lnTo>
                <a:lnTo>
                  <a:pt x="454" y="219"/>
                </a:lnTo>
                <a:lnTo>
                  <a:pt x="454" y="219"/>
                </a:lnTo>
                <a:lnTo>
                  <a:pt x="454" y="220"/>
                </a:lnTo>
                <a:lnTo>
                  <a:pt x="454" y="220"/>
                </a:lnTo>
                <a:lnTo>
                  <a:pt x="454" y="220"/>
                </a:lnTo>
                <a:lnTo>
                  <a:pt x="454" y="221"/>
                </a:lnTo>
                <a:lnTo>
                  <a:pt x="454" y="221"/>
                </a:lnTo>
                <a:lnTo>
                  <a:pt x="455" y="221"/>
                </a:lnTo>
                <a:lnTo>
                  <a:pt x="455" y="222"/>
                </a:lnTo>
                <a:lnTo>
                  <a:pt x="455" y="222"/>
                </a:lnTo>
                <a:lnTo>
                  <a:pt x="455" y="222"/>
                </a:lnTo>
                <a:lnTo>
                  <a:pt x="455" y="223"/>
                </a:lnTo>
                <a:lnTo>
                  <a:pt x="455" y="223"/>
                </a:lnTo>
                <a:lnTo>
                  <a:pt x="455" y="223"/>
                </a:lnTo>
                <a:lnTo>
                  <a:pt x="455" y="224"/>
                </a:lnTo>
                <a:lnTo>
                  <a:pt x="455" y="224"/>
                </a:lnTo>
                <a:lnTo>
                  <a:pt x="455" y="224"/>
                </a:lnTo>
                <a:lnTo>
                  <a:pt x="455" y="225"/>
                </a:lnTo>
                <a:lnTo>
                  <a:pt x="456" y="225"/>
                </a:lnTo>
                <a:lnTo>
                  <a:pt x="456" y="225"/>
                </a:lnTo>
                <a:lnTo>
                  <a:pt x="456" y="226"/>
                </a:lnTo>
                <a:lnTo>
                  <a:pt x="456" y="226"/>
                </a:lnTo>
                <a:lnTo>
                  <a:pt x="456" y="226"/>
                </a:lnTo>
                <a:lnTo>
                  <a:pt x="456" y="227"/>
                </a:lnTo>
                <a:lnTo>
                  <a:pt x="456" y="227"/>
                </a:lnTo>
                <a:lnTo>
                  <a:pt x="456" y="228"/>
                </a:lnTo>
                <a:lnTo>
                  <a:pt x="456" y="228"/>
                </a:lnTo>
                <a:lnTo>
                  <a:pt x="456" y="228"/>
                </a:lnTo>
                <a:lnTo>
                  <a:pt x="456" y="229"/>
                </a:lnTo>
                <a:lnTo>
                  <a:pt x="457" y="229"/>
                </a:lnTo>
                <a:lnTo>
                  <a:pt x="457" y="229"/>
                </a:lnTo>
                <a:lnTo>
                  <a:pt x="457" y="230"/>
                </a:lnTo>
                <a:lnTo>
                  <a:pt x="457" y="230"/>
                </a:lnTo>
                <a:lnTo>
                  <a:pt x="457" y="230"/>
                </a:lnTo>
                <a:lnTo>
                  <a:pt x="457" y="231"/>
                </a:lnTo>
                <a:lnTo>
                  <a:pt x="457" y="231"/>
                </a:lnTo>
                <a:lnTo>
                  <a:pt x="457" y="231"/>
                </a:lnTo>
                <a:lnTo>
                  <a:pt x="457" y="232"/>
                </a:lnTo>
                <a:lnTo>
                  <a:pt x="457" y="232"/>
                </a:lnTo>
                <a:lnTo>
                  <a:pt x="457" y="232"/>
                </a:lnTo>
                <a:lnTo>
                  <a:pt x="458" y="233"/>
                </a:lnTo>
                <a:lnTo>
                  <a:pt x="458" y="233"/>
                </a:lnTo>
                <a:lnTo>
                  <a:pt x="458" y="234"/>
                </a:lnTo>
                <a:lnTo>
                  <a:pt x="458" y="234"/>
                </a:lnTo>
                <a:lnTo>
                  <a:pt x="458" y="234"/>
                </a:lnTo>
                <a:lnTo>
                  <a:pt x="458" y="235"/>
                </a:lnTo>
                <a:lnTo>
                  <a:pt x="458" y="235"/>
                </a:lnTo>
                <a:lnTo>
                  <a:pt x="458" y="235"/>
                </a:lnTo>
                <a:lnTo>
                  <a:pt x="458" y="236"/>
                </a:lnTo>
                <a:lnTo>
                  <a:pt x="458" y="236"/>
                </a:lnTo>
                <a:lnTo>
                  <a:pt x="458" y="236"/>
                </a:lnTo>
                <a:lnTo>
                  <a:pt x="458" y="237"/>
                </a:lnTo>
                <a:lnTo>
                  <a:pt x="459" y="237"/>
                </a:lnTo>
                <a:lnTo>
                  <a:pt x="459" y="237"/>
                </a:lnTo>
                <a:lnTo>
                  <a:pt x="459" y="238"/>
                </a:lnTo>
                <a:lnTo>
                  <a:pt x="459" y="238"/>
                </a:lnTo>
                <a:lnTo>
                  <a:pt x="459" y="238"/>
                </a:lnTo>
                <a:lnTo>
                  <a:pt x="459" y="239"/>
                </a:lnTo>
                <a:lnTo>
                  <a:pt x="459" y="239"/>
                </a:lnTo>
                <a:lnTo>
                  <a:pt x="459" y="239"/>
                </a:lnTo>
                <a:lnTo>
                  <a:pt x="459" y="240"/>
                </a:lnTo>
                <a:lnTo>
                  <a:pt x="459" y="240"/>
                </a:lnTo>
                <a:lnTo>
                  <a:pt x="460" y="240"/>
                </a:lnTo>
                <a:lnTo>
                  <a:pt x="460" y="241"/>
                </a:lnTo>
                <a:lnTo>
                  <a:pt x="460" y="241"/>
                </a:lnTo>
                <a:lnTo>
                  <a:pt x="460" y="242"/>
                </a:lnTo>
                <a:lnTo>
                  <a:pt x="460" y="242"/>
                </a:lnTo>
                <a:lnTo>
                  <a:pt x="460" y="242"/>
                </a:lnTo>
                <a:lnTo>
                  <a:pt x="460" y="243"/>
                </a:lnTo>
                <a:lnTo>
                  <a:pt x="460" y="243"/>
                </a:lnTo>
                <a:lnTo>
                  <a:pt x="460" y="243"/>
                </a:lnTo>
                <a:lnTo>
                  <a:pt x="460" y="244"/>
                </a:lnTo>
                <a:lnTo>
                  <a:pt x="460" y="244"/>
                </a:lnTo>
                <a:lnTo>
                  <a:pt x="460" y="244"/>
                </a:lnTo>
                <a:lnTo>
                  <a:pt x="461" y="245"/>
                </a:lnTo>
                <a:lnTo>
                  <a:pt x="461" y="245"/>
                </a:lnTo>
                <a:lnTo>
                  <a:pt x="461" y="245"/>
                </a:lnTo>
                <a:lnTo>
                  <a:pt x="461" y="246"/>
                </a:lnTo>
                <a:lnTo>
                  <a:pt x="461" y="246"/>
                </a:lnTo>
                <a:lnTo>
                  <a:pt x="461" y="246"/>
                </a:lnTo>
                <a:lnTo>
                  <a:pt x="461" y="247"/>
                </a:lnTo>
                <a:lnTo>
                  <a:pt x="461" y="247"/>
                </a:lnTo>
                <a:lnTo>
                  <a:pt x="461" y="247"/>
                </a:lnTo>
                <a:lnTo>
                  <a:pt x="461" y="248"/>
                </a:lnTo>
                <a:lnTo>
                  <a:pt x="462" y="248"/>
                </a:lnTo>
                <a:lnTo>
                  <a:pt x="462" y="248"/>
                </a:lnTo>
                <a:lnTo>
                  <a:pt x="462" y="249"/>
                </a:lnTo>
                <a:lnTo>
                  <a:pt x="462" y="249"/>
                </a:lnTo>
                <a:lnTo>
                  <a:pt x="462" y="249"/>
                </a:lnTo>
                <a:lnTo>
                  <a:pt x="462" y="250"/>
                </a:lnTo>
                <a:lnTo>
                  <a:pt x="462" y="250"/>
                </a:lnTo>
                <a:lnTo>
                  <a:pt x="462" y="251"/>
                </a:lnTo>
                <a:lnTo>
                  <a:pt x="462" y="251"/>
                </a:lnTo>
                <a:lnTo>
                  <a:pt x="462" y="251"/>
                </a:lnTo>
                <a:lnTo>
                  <a:pt x="462" y="252"/>
                </a:lnTo>
                <a:lnTo>
                  <a:pt x="463" y="252"/>
                </a:lnTo>
                <a:lnTo>
                  <a:pt x="463" y="252"/>
                </a:lnTo>
                <a:lnTo>
                  <a:pt x="463" y="253"/>
                </a:lnTo>
                <a:lnTo>
                  <a:pt x="463" y="253"/>
                </a:lnTo>
                <a:lnTo>
                  <a:pt x="463" y="253"/>
                </a:lnTo>
                <a:lnTo>
                  <a:pt x="463" y="254"/>
                </a:lnTo>
                <a:lnTo>
                  <a:pt x="463" y="254"/>
                </a:lnTo>
                <a:lnTo>
                  <a:pt x="463" y="254"/>
                </a:lnTo>
                <a:lnTo>
                  <a:pt x="463" y="255"/>
                </a:lnTo>
                <a:lnTo>
                  <a:pt x="463" y="255"/>
                </a:lnTo>
                <a:lnTo>
                  <a:pt x="463" y="255"/>
                </a:lnTo>
                <a:lnTo>
                  <a:pt x="464" y="256"/>
                </a:lnTo>
                <a:lnTo>
                  <a:pt x="464" y="256"/>
                </a:lnTo>
                <a:lnTo>
                  <a:pt x="464" y="256"/>
                </a:lnTo>
                <a:lnTo>
                  <a:pt x="464" y="257"/>
                </a:lnTo>
                <a:lnTo>
                  <a:pt x="464" y="257"/>
                </a:lnTo>
                <a:lnTo>
                  <a:pt x="464" y="257"/>
                </a:lnTo>
                <a:lnTo>
                  <a:pt x="464" y="258"/>
                </a:lnTo>
                <a:lnTo>
                  <a:pt x="464" y="258"/>
                </a:lnTo>
                <a:lnTo>
                  <a:pt x="464" y="259"/>
                </a:lnTo>
                <a:lnTo>
                  <a:pt x="464" y="259"/>
                </a:lnTo>
                <a:lnTo>
                  <a:pt x="464" y="259"/>
                </a:lnTo>
                <a:lnTo>
                  <a:pt x="465" y="260"/>
                </a:lnTo>
                <a:lnTo>
                  <a:pt x="465" y="260"/>
                </a:lnTo>
                <a:lnTo>
                  <a:pt x="465" y="260"/>
                </a:lnTo>
                <a:lnTo>
                  <a:pt x="465" y="261"/>
                </a:lnTo>
                <a:lnTo>
                  <a:pt x="465" y="261"/>
                </a:lnTo>
                <a:lnTo>
                  <a:pt x="465" y="261"/>
                </a:lnTo>
                <a:lnTo>
                  <a:pt x="465" y="262"/>
                </a:lnTo>
                <a:lnTo>
                  <a:pt x="465" y="262"/>
                </a:lnTo>
                <a:lnTo>
                  <a:pt x="465" y="262"/>
                </a:lnTo>
                <a:lnTo>
                  <a:pt x="465" y="263"/>
                </a:lnTo>
                <a:lnTo>
                  <a:pt x="465" y="263"/>
                </a:lnTo>
                <a:lnTo>
                  <a:pt x="466" y="263"/>
                </a:lnTo>
                <a:lnTo>
                  <a:pt x="466" y="264"/>
                </a:lnTo>
                <a:lnTo>
                  <a:pt x="466" y="264"/>
                </a:lnTo>
                <a:lnTo>
                  <a:pt x="466" y="264"/>
                </a:lnTo>
                <a:lnTo>
                  <a:pt x="466" y="265"/>
                </a:lnTo>
                <a:lnTo>
                  <a:pt x="466" y="265"/>
                </a:lnTo>
                <a:lnTo>
                  <a:pt x="466" y="265"/>
                </a:lnTo>
                <a:lnTo>
                  <a:pt x="466" y="266"/>
                </a:lnTo>
                <a:lnTo>
                  <a:pt x="466" y="266"/>
                </a:lnTo>
                <a:lnTo>
                  <a:pt x="466" y="266"/>
                </a:lnTo>
                <a:lnTo>
                  <a:pt x="466" y="267"/>
                </a:lnTo>
                <a:lnTo>
                  <a:pt x="467" y="267"/>
                </a:lnTo>
                <a:lnTo>
                  <a:pt x="467" y="267"/>
                </a:lnTo>
                <a:lnTo>
                  <a:pt x="467" y="268"/>
                </a:lnTo>
                <a:lnTo>
                  <a:pt x="467" y="268"/>
                </a:lnTo>
                <a:lnTo>
                  <a:pt x="467" y="268"/>
                </a:lnTo>
                <a:lnTo>
                  <a:pt x="467" y="269"/>
                </a:lnTo>
                <a:lnTo>
                  <a:pt x="467" y="269"/>
                </a:lnTo>
                <a:lnTo>
                  <a:pt x="467" y="270"/>
                </a:lnTo>
                <a:lnTo>
                  <a:pt x="467" y="270"/>
                </a:lnTo>
                <a:lnTo>
                  <a:pt x="467" y="270"/>
                </a:lnTo>
                <a:lnTo>
                  <a:pt x="467" y="271"/>
                </a:lnTo>
                <a:lnTo>
                  <a:pt x="468" y="271"/>
                </a:lnTo>
                <a:lnTo>
                  <a:pt x="468" y="271"/>
                </a:lnTo>
                <a:lnTo>
                  <a:pt x="468" y="272"/>
                </a:lnTo>
                <a:lnTo>
                  <a:pt x="468" y="272"/>
                </a:lnTo>
                <a:lnTo>
                  <a:pt x="468" y="272"/>
                </a:lnTo>
                <a:lnTo>
                  <a:pt x="468" y="273"/>
                </a:lnTo>
                <a:lnTo>
                  <a:pt x="468" y="273"/>
                </a:lnTo>
                <a:lnTo>
                  <a:pt x="468" y="273"/>
                </a:lnTo>
                <a:lnTo>
                  <a:pt x="468" y="274"/>
                </a:lnTo>
                <a:lnTo>
                  <a:pt x="468" y="274"/>
                </a:lnTo>
                <a:lnTo>
                  <a:pt x="468" y="274"/>
                </a:lnTo>
                <a:lnTo>
                  <a:pt x="469" y="275"/>
                </a:lnTo>
                <a:lnTo>
                  <a:pt x="469" y="275"/>
                </a:lnTo>
                <a:lnTo>
                  <a:pt x="469" y="275"/>
                </a:lnTo>
                <a:lnTo>
                  <a:pt x="469" y="276"/>
                </a:lnTo>
                <a:lnTo>
                  <a:pt x="469" y="276"/>
                </a:lnTo>
                <a:lnTo>
                  <a:pt x="469" y="276"/>
                </a:lnTo>
                <a:lnTo>
                  <a:pt x="469" y="277"/>
                </a:lnTo>
                <a:lnTo>
                  <a:pt x="469" y="277"/>
                </a:lnTo>
                <a:lnTo>
                  <a:pt x="469" y="277"/>
                </a:lnTo>
                <a:lnTo>
                  <a:pt x="469" y="278"/>
                </a:lnTo>
                <a:lnTo>
                  <a:pt x="470" y="278"/>
                </a:lnTo>
                <a:lnTo>
                  <a:pt x="470" y="278"/>
                </a:lnTo>
                <a:lnTo>
                  <a:pt x="470" y="279"/>
                </a:lnTo>
                <a:lnTo>
                  <a:pt x="470" y="279"/>
                </a:lnTo>
                <a:lnTo>
                  <a:pt x="470" y="279"/>
                </a:lnTo>
                <a:lnTo>
                  <a:pt x="470" y="280"/>
                </a:lnTo>
                <a:lnTo>
                  <a:pt x="470" y="280"/>
                </a:lnTo>
                <a:lnTo>
                  <a:pt x="470" y="280"/>
                </a:lnTo>
                <a:lnTo>
                  <a:pt x="470" y="281"/>
                </a:lnTo>
                <a:lnTo>
                  <a:pt x="470" y="281"/>
                </a:lnTo>
                <a:lnTo>
                  <a:pt x="470" y="282"/>
                </a:lnTo>
                <a:lnTo>
                  <a:pt x="470" y="282"/>
                </a:lnTo>
                <a:lnTo>
                  <a:pt x="471" y="282"/>
                </a:lnTo>
                <a:lnTo>
                  <a:pt x="471" y="282"/>
                </a:lnTo>
                <a:lnTo>
                  <a:pt x="471" y="283"/>
                </a:lnTo>
                <a:lnTo>
                  <a:pt x="471" y="283"/>
                </a:lnTo>
                <a:lnTo>
                  <a:pt x="471" y="284"/>
                </a:lnTo>
                <a:lnTo>
                  <a:pt x="471" y="284"/>
                </a:lnTo>
                <a:lnTo>
                  <a:pt x="471" y="284"/>
                </a:lnTo>
                <a:lnTo>
                  <a:pt x="471" y="285"/>
                </a:lnTo>
                <a:lnTo>
                  <a:pt x="471" y="285"/>
                </a:lnTo>
                <a:lnTo>
                  <a:pt x="471" y="285"/>
                </a:lnTo>
                <a:lnTo>
                  <a:pt x="472" y="286"/>
                </a:lnTo>
                <a:lnTo>
                  <a:pt x="472" y="286"/>
                </a:lnTo>
                <a:lnTo>
                  <a:pt x="472" y="286"/>
                </a:lnTo>
                <a:lnTo>
                  <a:pt x="472" y="287"/>
                </a:lnTo>
                <a:lnTo>
                  <a:pt x="472" y="287"/>
                </a:lnTo>
                <a:lnTo>
                  <a:pt x="472" y="287"/>
                </a:lnTo>
                <a:lnTo>
                  <a:pt x="472" y="288"/>
                </a:lnTo>
                <a:lnTo>
                  <a:pt x="472" y="288"/>
                </a:lnTo>
                <a:lnTo>
                  <a:pt x="472" y="288"/>
                </a:lnTo>
                <a:lnTo>
                  <a:pt x="472" y="289"/>
                </a:lnTo>
                <a:lnTo>
                  <a:pt x="472" y="289"/>
                </a:lnTo>
                <a:lnTo>
                  <a:pt x="472" y="289"/>
                </a:lnTo>
                <a:lnTo>
                  <a:pt x="473" y="290"/>
                </a:lnTo>
                <a:lnTo>
                  <a:pt x="473" y="290"/>
                </a:lnTo>
                <a:lnTo>
                  <a:pt x="473" y="290"/>
                </a:lnTo>
                <a:lnTo>
                  <a:pt x="473" y="291"/>
                </a:lnTo>
                <a:lnTo>
                  <a:pt x="473" y="291"/>
                </a:lnTo>
                <a:lnTo>
                  <a:pt x="473" y="291"/>
                </a:lnTo>
                <a:lnTo>
                  <a:pt x="473" y="292"/>
                </a:lnTo>
                <a:lnTo>
                  <a:pt x="473" y="292"/>
                </a:lnTo>
                <a:lnTo>
                  <a:pt x="473" y="292"/>
                </a:lnTo>
                <a:lnTo>
                  <a:pt x="473" y="293"/>
                </a:lnTo>
                <a:lnTo>
                  <a:pt x="473" y="293"/>
                </a:lnTo>
                <a:lnTo>
                  <a:pt x="474" y="293"/>
                </a:lnTo>
                <a:lnTo>
                  <a:pt x="474" y="294"/>
                </a:lnTo>
                <a:lnTo>
                  <a:pt x="474" y="294"/>
                </a:lnTo>
                <a:lnTo>
                  <a:pt x="474" y="294"/>
                </a:lnTo>
                <a:lnTo>
                  <a:pt x="474" y="295"/>
                </a:lnTo>
                <a:lnTo>
                  <a:pt x="474" y="295"/>
                </a:lnTo>
                <a:lnTo>
                  <a:pt x="474" y="295"/>
                </a:lnTo>
                <a:lnTo>
                  <a:pt x="474" y="296"/>
                </a:lnTo>
                <a:lnTo>
                  <a:pt x="474" y="296"/>
                </a:lnTo>
                <a:lnTo>
                  <a:pt x="474" y="296"/>
                </a:lnTo>
                <a:lnTo>
                  <a:pt x="474" y="297"/>
                </a:lnTo>
                <a:lnTo>
                  <a:pt x="475" y="297"/>
                </a:lnTo>
                <a:lnTo>
                  <a:pt x="475" y="297"/>
                </a:lnTo>
                <a:lnTo>
                  <a:pt x="475" y="298"/>
                </a:lnTo>
                <a:lnTo>
                  <a:pt x="475" y="298"/>
                </a:lnTo>
                <a:lnTo>
                  <a:pt x="475" y="298"/>
                </a:lnTo>
                <a:lnTo>
                  <a:pt x="475" y="299"/>
                </a:lnTo>
                <a:lnTo>
                  <a:pt x="475" y="299"/>
                </a:lnTo>
                <a:lnTo>
                  <a:pt x="475" y="299"/>
                </a:lnTo>
                <a:lnTo>
                  <a:pt x="475" y="300"/>
                </a:lnTo>
                <a:lnTo>
                  <a:pt x="475" y="300"/>
                </a:lnTo>
                <a:lnTo>
                  <a:pt x="475" y="300"/>
                </a:lnTo>
                <a:lnTo>
                  <a:pt x="476" y="301"/>
                </a:lnTo>
                <a:lnTo>
                  <a:pt x="476" y="301"/>
                </a:lnTo>
                <a:lnTo>
                  <a:pt x="476" y="301"/>
                </a:lnTo>
                <a:lnTo>
                  <a:pt x="476" y="302"/>
                </a:lnTo>
                <a:lnTo>
                  <a:pt x="476" y="302"/>
                </a:lnTo>
                <a:lnTo>
                  <a:pt x="476" y="302"/>
                </a:lnTo>
                <a:lnTo>
                  <a:pt x="476" y="303"/>
                </a:lnTo>
                <a:lnTo>
                  <a:pt x="476" y="303"/>
                </a:lnTo>
                <a:lnTo>
                  <a:pt x="476" y="303"/>
                </a:lnTo>
                <a:lnTo>
                  <a:pt x="476" y="304"/>
                </a:lnTo>
                <a:lnTo>
                  <a:pt x="476" y="304"/>
                </a:lnTo>
                <a:lnTo>
                  <a:pt x="477" y="304"/>
                </a:lnTo>
                <a:lnTo>
                  <a:pt x="477" y="305"/>
                </a:lnTo>
                <a:lnTo>
                  <a:pt x="477" y="305"/>
                </a:lnTo>
                <a:lnTo>
                  <a:pt x="477" y="305"/>
                </a:lnTo>
                <a:lnTo>
                  <a:pt x="477" y="306"/>
                </a:lnTo>
                <a:lnTo>
                  <a:pt x="477" y="306"/>
                </a:lnTo>
                <a:lnTo>
                  <a:pt x="477" y="306"/>
                </a:lnTo>
                <a:lnTo>
                  <a:pt x="477" y="307"/>
                </a:lnTo>
                <a:lnTo>
                  <a:pt x="477" y="307"/>
                </a:lnTo>
                <a:lnTo>
                  <a:pt x="477" y="307"/>
                </a:lnTo>
                <a:lnTo>
                  <a:pt x="477" y="308"/>
                </a:lnTo>
                <a:lnTo>
                  <a:pt x="478" y="308"/>
                </a:lnTo>
                <a:lnTo>
                  <a:pt x="478" y="308"/>
                </a:lnTo>
                <a:lnTo>
                  <a:pt x="478" y="309"/>
                </a:lnTo>
                <a:lnTo>
                  <a:pt x="478" y="309"/>
                </a:lnTo>
                <a:lnTo>
                  <a:pt x="478" y="309"/>
                </a:lnTo>
                <a:lnTo>
                  <a:pt x="478" y="310"/>
                </a:lnTo>
                <a:lnTo>
                  <a:pt x="478" y="310"/>
                </a:lnTo>
                <a:lnTo>
                  <a:pt x="478" y="310"/>
                </a:lnTo>
                <a:lnTo>
                  <a:pt x="478" y="311"/>
                </a:lnTo>
                <a:lnTo>
                  <a:pt x="478" y="311"/>
                </a:lnTo>
                <a:lnTo>
                  <a:pt x="478" y="311"/>
                </a:lnTo>
                <a:lnTo>
                  <a:pt x="479" y="312"/>
                </a:lnTo>
                <a:lnTo>
                  <a:pt x="479" y="312"/>
                </a:lnTo>
                <a:lnTo>
                  <a:pt x="479" y="312"/>
                </a:lnTo>
                <a:lnTo>
                  <a:pt x="479" y="313"/>
                </a:lnTo>
                <a:lnTo>
                  <a:pt x="479" y="313"/>
                </a:lnTo>
                <a:lnTo>
                  <a:pt x="479" y="313"/>
                </a:lnTo>
                <a:lnTo>
                  <a:pt x="479" y="314"/>
                </a:lnTo>
                <a:lnTo>
                  <a:pt x="479" y="314"/>
                </a:lnTo>
                <a:lnTo>
                  <a:pt x="479" y="314"/>
                </a:lnTo>
                <a:lnTo>
                  <a:pt x="479" y="315"/>
                </a:lnTo>
                <a:lnTo>
                  <a:pt x="479" y="315"/>
                </a:lnTo>
                <a:lnTo>
                  <a:pt x="480" y="315"/>
                </a:lnTo>
                <a:lnTo>
                  <a:pt x="480" y="316"/>
                </a:lnTo>
                <a:lnTo>
                  <a:pt x="480" y="316"/>
                </a:lnTo>
                <a:lnTo>
                  <a:pt x="480" y="316"/>
                </a:lnTo>
                <a:lnTo>
                  <a:pt x="480" y="316"/>
                </a:lnTo>
                <a:lnTo>
                  <a:pt x="480" y="317"/>
                </a:lnTo>
                <a:lnTo>
                  <a:pt x="480" y="317"/>
                </a:lnTo>
                <a:lnTo>
                  <a:pt x="480" y="318"/>
                </a:lnTo>
                <a:lnTo>
                  <a:pt x="480" y="318"/>
                </a:lnTo>
                <a:lnTo>
                  <a:pt x="480" y="318"/>
                </a:lnTo>
                <a:lnTo>
                  <a:pt x="481" y="318"/>
                </a:lnTo>
                <a:lnTo>
                  <a:pt x="481" y="319"/>
                </a:lnTo>
                <a:lnTo>
                  <a:pt x="481" y="319"/>
                </a:lnTo>
                <a:lnTo>
                  <a:pt x="481" y="319"/>
                </a:lnTo>
                <a:lnTo>
                  <a:pt x="481" y="320"/>
                </a:lnTo>
                <a:lnTo>
                  <a:pt x="481" y="320"/>
                </a:lnTo>
                <a:lnTo>
                  <a:pt x="481" y="320"/>
                </a:lnTo>
                <a:lnTo>
                  <a:pt x="481" y="321"/>
                </a:lnTo>
                <a:lnTo>
                  <a:pt x="481" y="321"/>
                </a:lnTo>
                <a:lnTo>
                  <a:pt x="481" y="321"/>
                </a:lnTo>
                <a:lnTo>
                  <a:pt x="481" y="322"/>
                </a:lnTo>
                <a:lnTo>
                  <a:pt x="481" y="322"/>
                </a:lnTo>
                <a:lnTo>
                  <a:pt x="482" y="322"/>
                </a:lnTo>
                <a:lnTo>
                  <a:pt x="482" y="323"/>
                </a:lnTo>
                <a:lnTo>
                  <a:pt x="482" y="323"/>
                </a:lnTo>
                <a:lnTo>
                  <a:pt x="482" y="323"/>
                </a:lnTo>
                <a:lnTo>
                  <a:pt x="482" y="324"/>
                </a:lnTo>
                <a:lnTo>
                  <a:pt x="482" y="324"/>
                </a:lnTo>
                <a:lnTo>
                  <a:pt x="482" y="324"/>
                </a:lnTo>
                <a:lnTo>
                  <a:pt x="482" y="325"/>
                </a:lnTo>
                <a:lnTo>
                  <a:pt x="482" y="325"/>
                </a:lnTo>
                <a:lnTo>
                  <a:pt x="482" y="325"/>
                </a:lnTo>
                <a:lnTo>
                  <a:pt x="483" y="326"/>
                </a:lnTo>
                <a:lnTo>
                  <a:pt x="483" y="326"/>
                </a:lnTo>
                <a:lnTo>
                  <a:pt x="483" y="326"/>
                </a:lnTo>
                <a:lnTo>
                  <a:pt x="483" y="327"/>
                </a:lnTo>
                <a:lnTo>
                  <a:pt x="483" y="327"/>
                </a:lnTo>
                <a:lnTo>
                  <a:pt x="483" y="327"/>
                </a:lnTo>
                <a:lnTo>
                  <a:pt x="483" y="328"/>
                </a:lnTo>
                <a:lnTo>
                  <a:pt x="483" y="328"/>
                </a:lnTo>
                <a:lnTo>
                  <a:pt x="483" y="328"/>
                </a:lnTo>
                <a:lnTo>
                  <a:pt x="483" y="328"/>
                </a:lnTo>
                <a:lnTo>
                  <a:pt x="483" y="329"/>
                </a:lnTo>
                <a:lnTo>
                  <a:pt x="483" y="329"/>
                </a:lnTo>
                <a:lnTo>
                  <a:pt x="484" y="330"/>
                </a:lnTo>
                <a:lnTo>
                  <a:pt x="484" y="330"/>
                </a:lnTo>
                <a:lnTo>
                  <a:pt x="484" y="330"/>
                </a:lnTo>
                <a:lnTo>
                  <a:pt x="484" y="330"/>
                </a:lnTo>
                <a:lnTo>
                  <a:pt x="484" y="331"/>
                </a:lnTo>
                <a:lnTo>
                  <a:pt x="484" y="331"/>
                </a:lnTo>
                <a:lnTo>
                  <a:pt x="484" y="331"/>
                </a:lnTo>
                <a:lnTo>
                  <a:pt x="484" y="332"/>
                </a:lnTo>
                <a:lnTo>
                  <a:pt x="484" y="332"/>
                </a:lnTo>
                <a:lnTo>
                  <a:pt x="484" y="332"/>
                </a:lnTo>
                <a:lnTo>
                  <a:pt x="485" y="333"/>
                </a:lnTo>
                <a:lnTo>
                  <a:pt x="485" y="333"/>
                </a:lnTo>
                <a:lnTo>
                  <a:pt x="485" y="333"/>
                </a:lnTo>
                <a:lnTo>
                  <a:pt x="485" y="334"/>
                </a:lnTo>
                <a:lnTo>
                  <a:pt x="485" y="334"/>
                </a:lnTo>
                <a:lnTo>
                  <a:pt x="485" y="334"/>
                </a:lnTo>
                <a:lnTo>
                  <a:pt x="485" y="335"/>
                </a:lnTo>
                <a:lnTo>
                  <a:pt x="485" y="335"/>
                </a:lnTo>
                <a:lnTo>
                  <a:pt x="485" y="335"/>
                </a:lnTo>
                <a:lnTo>
                  <a:pt x="485" y="335"/>
                </a:lnTo>
                <a:lnTo>
                  <a:pt x="485" y="336"/>
                </a:lnTo>
                <a:lnTo>
                  <a:pt x="485" y="336"/>
                </a:lnTo>
                <a:lnTo>
                  <a:pt x="486" y="336"/>
                </a:lnTo>
                <a:lnTo>
                  <a:pt x="486" y="337"/>
                </a:lnTo>
                <a:lnTo>
                  <a:pt x="486" y="337"/>
                </a:lnTo>
                <a:lnTo>
                  <a:pt x="486" y="337"/>
                </a:lnTo>
                <a:lnTo>
                  <a:pt x="486" y="338"/>
                </a:lnTo>
                <a:lnTo>
                  <a:pt x="486" y="338"/>
                </a:lnTo>
                <a:lnTo>
                  <a:pt x="486" y="338"/>
                </a:lnTo>
                <a:lnTo>
                  <a:pt x="486" y="339"/>
                </a:lnTo>
                <a:lnTo>
                  <a:pt x="486" y="339"/>
                </a:lnTo>
                <a:lnTo>
                  <a:pt x="486" y="339"/>
                </a:lnTo>
                <a:lnTo>
                  <a:pt x="486" y="340"/>
                </a:lnTo>
                <a:lnTo>
                  <a:pt x="487" y="340"/>
                </a:lnTo>
                <a:lnTo>
                  <a:pt x="487" y="340"/>
                </a:lnTo>
                <a:lnTo>
                  <a:pt x="487" y="341"/>
                </a:lnTo>
                <a:lnTo>
                  <a:pt x="487" y="341"/>
                </a:lnTo>
                <a:lnTo>
                  <a:pt x="487" y="341"/>
                </a:lnTo>
                <a:lnTo>
                  <a:pt x="487" y="341"/>
                </a:lnTo>
                <a:lnTo>
                  <a:pt x="487" y="342"/>
                </a:lnTo>
                <a:lnTo>
                  <a:pt x="487" y="342"/>
                </a:lnTo>
                <a:lnTo>
                  <a:pt x="487" y="342"/>
                </a:lnTo>
                <a:lnTo>
                  <a:pt x="487" y="343"/>
                </a:lnTo>
                <a:lnTo>
                  <a:pt x="487" y="343"/>
                </a:lnTo>
                <a:lnTo>
                  <a:pt x="488" y="343"/>
                </a:lnTo>
                <a:lnTo>
                  <a:pt x="488" y="344"/>
                </a:lnTo>
                <a:lnTo>
                  <a:pt x="488" y="344"/>
                </a:lnTo>
                <a:lnTo>
                  <a:pt x="488" y="344"/>
                </a:lnTo>
                <a:lnTo>
                  <a:pt x="488" y="345"/>
                </a:lnTo>
                <a:lnTo>
                  <a:pt x="488" y="345"/>
                </a:lnTo>
                <a:lnTo>
                  <a:pt x="488" y="345"/>
                </a:lnTo>
                <a:lnTo>
                  <a:pt x="488" y="346"/>
                </a:lnTo>
                <a:lnTo>
                  <a:pt x="488" y="346"/>
                </a:lnTo>
                <a:lnTo>
                  <a:pt x="488" y="346"/>
                </a:lnTo>
                <a:lnTo>
                  <a:pt x="488" y="347"/>
                </a:lnTo>
                <a:lnTo>
                  <a:pt x="489" y="347"/>
                </a:lnTo>
                <a:lnTo>
                  <a:pt x="489" y="347"/>
                </a:lnTo>
                <a:lnTo>
                  <a:pt x="489" y="347"/>
                </a:lnTo>
                <a:lnTo>
                  <a:pt x="489" y="348"/>
                </a:lnTo>
                <a:lnTo>
                  <a:pt x="489" y="348"/>
                </a:lnTo>
                <a:lnTo>
                  <a:pt x="489" y="348"/>
                </a:lnTo>
                <a:lnTo>
                  <a:pt x="489" y="349"/>
                </a:lnTo>
                <a:lnTo>
                  <a:pt x="489" y="349"/>
                </a:lnTo>
                <a:lnTo>
                  <a:pt x="489" y="349"/>
                </a:lnTo>
                <a:lnTo>
                  <a:pt x="489" y="350"/>
                </a:lnTo>
                <a:lnTo>
                  <a:pt x="489" y="350"/>
                </a:lnTo>
                <a:lnTo>
                  <a:pt x="490" y="350"/>
                </a:lnTo>
                <a:lnTo>
                  <a:pt x="490" y="351"/>
                </a:lnTo>
                <a:lnTo>
                  <a:pt x="490" y="351"/>
                </a:lnTo>
                <a:lnTo>
                  <a:pt x="490" y="351"/>
                </a:lnTo>
                <a:lnTo>
                  <a:pt x="490" y="351"/>
                </a:lnTo>
                <a:lnTo>
                  <a:pt x="490" y="352"/>
                </a:lnTo>
                <a:lnTo>
                  <a:pt x="490" y="352"/>
                </a:lnTo>
                <a:lnTo>
                  <a:pt x="490" y="352"/>
                </a:lnTo>
                <a:lnTo>
                  <a:pt x="490" y="353"/>
                </a:lnTo>
                <a:lnTo>
                  <a:pt x="490" y="353"/>
                </a:lnTo>
                <a:lnTo>
                  <a:pt x="490" y="353"/>
                </a:lnTo>
                <a:lnTo>
                  <a:pt x="491" y="354"/>
                </a:lnTo>
                <a:lnTo>
                  <a:pt x="491" y="354"/>
                </a:lnTo>
                <a:lnTo>
                  <a:pt x="491" y="354"/>
                </a:lnTo>
                <a:lnTo>
                  <a:pt x="491" y="354"/>
                </a:lnTo>
                <a:lnTo>
                  <a:pt x="491" y="355"/>
                </a:lnTo>
                <a:lnTo>
                  <a:pt x="491" y="355"/>
                </a:lnTo>
                <a:lnTo>
                  <a:pt x="491" y="355"/>
                </a:lnTo>
                <a:lnTo>
                  <a:pt x="491" y="356"/>
                </a:lnTo>
                <a:lnTo>
                  <a:pt x="491" y="356"/>
                </a:lnTo>
                <a:lnTo>
                  <a:pt x="491" y="356"/>
                </a:lnTo>
                <a:lnTo>
                  <a:pt x="492" y="357"/>
                </a:lnTo>
                <a:lnTo>
                  <a:pt x="492" y="357"/>
                </a:lnTo>
                <a:lnTo>
                  <a:pt x="492" y="357"/>
                </a:lnTo>
                <a:lnTo>
                  <a:pt x="492" y="358"/>
                </a:lnTo>
                <a:lnTo>
                  <a:pt x="492" y="358"/>
                </a:lnTo>
                <a:lnTo>
                  <a:pt x="492" y="358"/>
                </a:lnTo>
                <a:lnTo>
                  <a:pt x="492" y="358"/>
                </a:lnTo>
                <a:lnTo>
                  <a:pt x="492" y="359"/>
                </a:lnTo>
                <a:lnTo>
                  <a:pt x="492" y="359"/>
                </a:lnTo>
                <a:lnTo>
                  <a:pt x="492" y="359"/>
                </a:lnTo>
                <a:lnTo>
                  <a:pt x="492" y="360"/>
                </a:lnTo>
                <a:lnTo>
                  <a:pt x="492" y="360"/>
                </a:lnTo>
                <a:lnTo>
                  <a:pt x="493" y="360"/>
                </a:lnTo>
                <a:lnTo>
                  <a:pt x="493" y="360"/>
                </a:lnTo>
                <a:lnTo>
                  <a:pt x="493" y="361"/>
                </a:lnTo>
                <a:lnTo>
                  <a:pt x="493" y="361"/>
                </a:lnTo>
                <a:lnTo>
                  <a:pt x="493" y="361"/>
                </a:lnTo>
                <a:lnTo>
                  <a:pt x="493" y="362"/>
                </a:lnTo>
                <a:lnTo>
                  <a:pt x="493" y="362"/>
                </a:lnTo>
                <a:lnTo>
                  <a:pt x="493" y="362"/>
                </a:lnTo>
                <a:lnTo>
                  <a:pt x="493" y="363"/>
                </a:lnTo>
                <a:lnTo>
                  <a:pt x="493" y="363"/>
                </a:lnTo>
                <a:lnTo>
                  <a:pt x="494" y="363"/>
                </a:lnTo>
                <a:lnTo>
                  <a:pt x="494" y="364"/>
                </a:lnTo>
                <a:lnTo>
                  <a:pt x="494" y="364"/>
                </a:lnTo>
                <a:lnTo>
                  <a:pt x="494" y="364"/>
                </a:lnTo>
                <a:lnTo>
                  <a:pt x="494" y="364"/>
                </a:lnTo>
                <a:lnTo>
                  <a:pt x="494" y="365"/>
                </a:lnTo>
                <a:lnTo>
                  <a:pt x="494" y="365"/>
                </a:lnTo>
                <a:lnTo>
                  <a:pt x="494" y="365"/>
                </a:lnTo>
                <a:lnTo>
                  <a:pt x="494" y="366"/>
                </a:lnTo>
                <a:lnTo>
                  <a:pt x="494" y="366"/>
                </a:lnTo>
                <a:lnTo>
                  <a:pt x="494" y="366"/>
                </a:lnTo>
                <a:lnTo>
                  <a:pt x="494" y="366"/>
                </a:lnTo>
                <a:lnTo>
                  <a:pt x="495" y="367"/>
                </a:lnTo>
                <a:lnTo>
                  <a:pt x="495" y="367"/>
                </a:lnTo>
                <a:lnTo>
                  <a:pt x="495" y="367"/>
                </a:lnTo>
                <a:lnTo>
                  <a:pt x="495" y="368"/>
                </a:lnTo>
                <a:lnTo>
                  <a:pt x="495" y="368"/>
                </a:lnTo>
                <a:lnTo>
                  <a:pt x="495" y="368"/>
                </a:lnTo>
                <a:lnTo>
                  <a:pt x="495" y="369"/>
                </a:lnTo>
                <a:lnTo>
                  <a:pt x="495" y="369"/>
                </a:lnTo>
                <a:lnTo>
                  <a:pt x="495" y="369"/>
                </a:lnTo>
                <a:lnTo>
                  <a:pt x="495" y="369"/>
                </a:lnTo>
                <a:lnTo>
                  <a:pt x="496" y="370"/>
                </a:lnTo>
                <a:lnTo>
                  <a:pt x="496" y="370"/>
                </a:lnTo>
                <a:lnTo>
                  <a:pt x="496" y="370"/>
                </a:lnTo>
                <a:lnTo>
                  <a:pt x="496" y="371"/>
                </a:lnTo>
                <a:lnTo>
                  <a:pt x="496" y="371"/>
                </a:lnTo>
                <a:lnTo>
                  <a:pt x="496" y="371"/>
                </a:lnTo>
                <a:lnTo>
                  <a:pt x="496" y="372"/>
                </a:lnTo>
                <a:lnTo>
                  <a:pt x="496" y="372"/>
                </a:lnTo>
                <a:lnTo>
                  <a:pt x="496" y="372"/>
                </a:lnTo>
                <a:lnTo>
                  <a:pt x="496" y="372"/>
                </a:lnTo>
                <a:lnTo>
                  <a:pt x="496" y="373"/>
                </a:lnTo>
                <a:lnTo>
                  <a:pt x="496" y="373"/>
                </a:lnTo>
                <a:lnTo>
                  <a:pt x="497" y="373"/>
                </a:lnTo>
                <a:lnTo>
                  <a:pt x="497" y="374"/>
                </a:lnTo>
                <a:lnTo>
                  <a:pt x="497" y="374"/>
                </a:lnTo>
                <a:lnTo>
                  <a:pt x="497" y="374"/>
                </a:lnTo>
                <a:lnTo>
                  <a:pt x="497" y="374"/>
                </a:lnTo>
                <a:lnTo>
                  <a:pt x="497" y="375"/>
                </a:lnTo>
                <a:lnTo>
                  <a:pt x="497" y="375"/>
                </a:lnTo>
                <a:lnTo>
                  <a:pt x="497" y="375"/>
                </a:lnTo>
                <a:lnTo>
                  <a:pt x="497" y="376"/>
                </a:lnTo>
                <a:lnTo>
                  <a:pt x="497" y="376"/>
                </a:lnTo>
                <a:lnTo>
                  <a:pt x="498" y="376"/>
                </a:lnTo>
                <a:lnTo>
                  <a:pt x="498" y="376"/>
                </a:lnTo>
                <a:lnTo>
                  <a:pt x="498" y="377"/>
                </a:lnTo>
                <a:lnTo>
                  <a:pt x="498" y="377"/>
                </a:lnTo>
                <a:lnTo>
                  <a:pt x="498" y="377"/>
                </a:lnTo>
                <a:lnTo>
                  <a:pt x="498" y="378"/>
                </a:lnTo>
                <a:lnTo>
                  <a:pt x="498" y="378"/>
                </a:lnTo>
                <a:lnTo>
                  <a:pt x="498" y="378"/>
                </a:lnTo>
                <a:lnTo>
                  <a:pt x="498" y="378"/>
                </a:lnTo>
                <a:lnTo>
                  <a:pt x="498" y="379"/>
                </a:lnTo>
                <a:lnTo>
                  <a:pt x="498" y="379"/>
                </a:lnTo>
                <a:lnTo>
                  <a:pt x="498" y="379"/>
                </a:lnTo>
                <a:lnTo>
                  <a:pt x="499" y="380"/>
                </a:lnTo>
                <a:lnTo>
                  <a:pt x="499" y="380"/>
                </a:lnTo>
                <a:lnTo>
                  <a:pt x="499" y="380"/>
                </a:lnTo>
                <a:lnTo>
                  <a:pt x="499" y="380"/>
                </a:lnTo>
                <a:lnTo>
                  <a:pt x="499" y="381"/>
                </a:lnTo>
                <a:lnTo>
                  <a:pt x="499" y="381"/>
                </a:lnTo>
                <a:lnTo>
                  <a:pt x="499" y="381"/>
                </a:lnTo>
                <a:lnTo>
                  <a:pt x="499" y="382"/>
                </a:lnTo>
                <a:lnTo>
                  <a:pt x="499" y="382"/>
                </a:lnTo>
                <a:lnTo>
                  <a:pt x="499" y="382"/>
                </a:lnTo>
                <a:lnTo>
                  <a:pt x="500" y="382"/>
                </a:lnTo>
                <a:lnTo>
                  <a:pt x="500" y="383"/>
                </a:lnTo>
                <a:lnTo>
                  <a:pt x="500" y="383"/>
                </a:lnTo>
                <a:lnTo>
                  <a:pt x="500" y="383"/>
                </a:lnTo>
                <a:lnTo>
                  <a:pt x="500" y="384"/>
                </a:lnTo>
                <a:lnTo>
                  <a:pt x="500" y="384"/>
                </a:lnTo>
                <a:lnTo>
                  <a:pt x="500" y="384"/>
                </a:lnTo>
                <a:lnTo>
                  <a:pt x="500" y="384"/>
                </a:lnTo>
                <a:lnTo>
                  <a:pt x="500" y="385"/>
                </a:lnTo>
                <a:lnTo>
                  <a:pt x="500" y="385"/>
                </a:lnTo>
                <a:lnTo>
                  <a:pt x="500" y="385"/>
                </a:lnTo>
                <a:lnTo>
                  <a:pt x="501" y="386"/>
                </a:lnTo>
                <a:lnTo>
                  <a:pt x="501" y="386"/>
                </a:lnTo>
                <a:lnTo>
                  <a:pt x="501" y="386"/>
                </a:lnTo>
                <a:lnTo>
                  <a:pt x="501" y="386"/>
                </a:lnTo>
                <a:lnTo>
                  <a:pt x="501" y="387"/>
                </a:lnTo>
                <a:lnTo>
                  <a:pt x="501" y="387"/>
                </a:lnTo>
                <a:lnTo>
                  <a:pt x="501" y="387"/>
                </a:lnTo>
                <a:lnTo>
                  <a:pt x="501" y="388"/>
                </a:lnTo>
                <a:lnTo>
                  <a:pt x="501" y="388"/>
                </a:lnTo>
                <a:lnTo>
                  <a:pt x="501" y="388"/>
                </a:lnTo>
                <a:lnTo>
                  <a:pt x="501" y="388"/>
                </a:lnTo>
                <a:lnTo>
                  <a:pt x="501" y="389"/>
                </a:lnTo>
                <a:lnTo>
                  <a:pt x="502" y="389"/>
                </a:lnTo>
                <a:lnTo>
                  <a:pt x="502" y="389"/>
                </a:lnTo>
                <a:lnTo>
                  <a:pt x="502" y="389"/>
                </a:lnTo>
                <a:lnTo>
                  <a:pt x="502" y="390"/>
                </a:lnTo>
                <a:lnTo>
                  <a:pt x="502" y="390"/>
                </a:lnTo>
                <a:lnTo>
                  <a:pt x="502" y="390"/>
                </a:lnTo>
                <a:lnTo>
                  <a:pt x="502" y="391"/>
                </a:lnTo>
                <a:lnTo>
                  <a:pt x="502" y="391"/>
                </a:lnTo>
                <a:lnTo>
                  <a:pt x="502" y="391"/>
                </a:lnTo>
                <a:lnTo>
                  <a:pt x="502" y="391"/>
                </a:lnTo>
                <a:lnTo>
                  <a:pt x="503" y="392"/>
                </a:lnTo>
                <a:lnTo>
                  <a:pt x="503" y="392"/>
                </a:lnTo>
                <a:lnTo>
                  <a:pt x="503" y="392"/>
                </a:lnTo>
                <a:lnTo>
                  <a:pt x="503" y="393"/>
                </a:lnTo>
                <a:lnTo>
                  <a:pt x="503" y="393"/>
                </a:lnTo>
                <a:lnTo>
                  <a:pt x="503" y="393"/>
                </a:lnTo>
                <a:lnTo>
                  <a:pt x="503" y="393"/>
                </a:lnTo>
                <a:lnTo>
                  <a:pt x="503" y="394"/>
                </a:lnTo>
                <a:lnTo>
                  <a:pt x="503" y="394"/>
                </a:lnTo>
                <a:lnTo>
                  <a:pt x="503" y="394"/>
                </a:lnTo>
                <a:lnTo>
                  <a:pt x="503" y="395"/>
                </a:lnTo>
                <a:lnTo>
                  <a:pt x="503" y="395"/>
                </a:lnTo>
                <a:lnTo>
                  <a:pt x="504" y="395"/>
                </a:lnTo>
                <a:lnTo>
                  <a:pt x="504" y="395"/>
                </a:lnTo>
                <a:lnTo>
                  <a:pt x="504" y="396"/>
                </a:lnTo>
                <a:lnTo>
                  <a:pt x="504" y="396"/>
                </a:lnTo>
                <a:lnTo>
                  <a:pt x="504" y="396"/>
                </a:lnTo>
                <a:lnTo>
                  <a:pt x="504" y="396"/>
                </a:lnTo>
                <a:lnTo>
                  <a:pt x="504" y="397"/>
                </a:lnTo>
                <a:lnTo>
                  <a:pt x="504" y="397"/>
                </a:lnTo>
                <a:lnTo>
                  <a:pt x="504" y="397"/>
                </a:lnTo>
                <a:lnTo>
                  <a:pt x="504" y="397"/>
                </a:lnTo>
                <a:lnTo>
                  <a:pt x="505" y="398"/>
                </a:lnTo>
                <a:lnTo>
                  <a:pt x="505" y="398"/>
                </a:lnTo>
                <a:lnTo>
                  <a:pt x="505" y="398"/>
                </a:lnTo>
                <a:lnTo>
                  <a:pt x="505" y="399"/>
                </a:lnTo>
                <a:lnTo>
                  <a:pt x="505" y="399"/>
                </a:lnTo>
                <a:lnTo>
                  <a:pt x="505" y="399"/>
                </a:lnTo>
                <a:lnTo>
                  <a:pt x="505" y="399"/>
                </a:lnTo>
                <a:lnTo>
                  <a:pt x="505" y="400"/>
                </a:lnTo>
                <a:lnTo>
                  <a:pt x="505" y="400"/>
                </a:lnTo>
                <a:lnTo>
                  <a:pt x="505" y="400"/>
                </a:lnTo>
                <a:lnTo>
                  <a:pt x="505" y="400"/>
                </a:lnTo>
                <a:lnTo>
                  <a:pt x="505" y="401"/>
                </a:lnTo>
                <a:lnTo>
                  <a:pt x="506" y="401"/>
                </a:lnTo>
                <a:lnTo>
                  <a:pt x="506" y="401"/>
                </a:lnTo>
                <a:lnTo>
                  <a:pt x="506" y="402"/>
                </a:lnTo>
                <a:lnTo>
                  <a:pt x="506" y="402"/>
                </a:lnTo>
                <a:lnTo>
                  <a:pt x="506" y="402"/>
                </a:lnTo>
                <a:lnTo>
                  <a:pt x="506" y="402"/>
                </a:lnTo>
                <a:lnTo>
                  <a:pt x="506" y="403"/>
                </a:lnTo>
                <a:lnTo>
                  <a:pt x="506" y="403"/>
                </a:lnTo>
                <a:lnTo>
                  <a:pt x="506" y="403"/>
                </a:lnTo>
                <a:lnTo>
                  <a:pt x="506" y="403"/>
                </a:lnTo>
                <a:lnTo>
                  <a:pt x="507" y="404"/>
                </a:lnTo>
                <a:lnTo>
                  <a:pt x="507" y="404"/>
                </a:lnTo>
                <a:lnTo>
                  <a:pt x="507" y="404"/>
                </a:lnTo>
                <a:lnTo>
                  <a:pt x="507" y="404"/>
                </a:lnTo>
                <a:lnTo>
                  <a:pt x="507" y="405"/>
                </a:lnTo>
                <a:lnTo>
                  <a:pt x="507" y="405"/>
                </a:lnTo>
                <a:lnTo>
                  <a:pt x="507" y="405"/>
                </a:lnTo>
                <a:lnTo>
                  <a:pt x="507" y="406"/>
                </a:lnTo>
                <a:lnTo>
                  <a:pt x="507" y="406"/>
                </a:lnTo>
                <a:lnTo>
                  <a:pt x="507" y="406"/>
                </a:lnTo>
                <a:lnTo>
                  <a:pt x="507" y="406"/>
                </a:lnTo>
                <a:lnTo>
                  <a:pt x="507" y="407"/>
                </a:lnTo>
                <a:lnTo>
                  <a:pt x="508" y="407"/>
                </a:lnTo>
                <a:lnTo>
                  <a:pt x="508" y="407"/>
                </a:lnTo>
                <a:lnTo>
                  <a:pt x="508" y="407"/>
                </a:lnTo>
                <a:lnTo>
                  <a:pt x="508" y="408"/>
                </a:lnTo>
                <a:lnTo>
                  <a:pt x="508" y="408"/>
                </a:lnTo>
                <a:lnTo>
                  <a:pt x="508" y="408"/>
                </a:lnTo>
                <a:lnTo>
                  <a:pt x="508" y="408"/>
                </a:lnTo>
                <a:lnTo>
                  <a:pt x="508" y="409"/>
                </a:lnTo>
                <a:lnTo>
                  <a:pt x="508" y="409"/>
                </a:lnTo>
                <a:lnTo>
                  <a:pt x="508" y="409"/>
                </a:lnTo>
                <a:lnTo>
                  <a:pt x="509" y="409"/>
                </a:lnTo>
                <a:lnTo>
                  <a:pt x="509" y="410"/>
                </a:lnTo>
                <a:lnTo>
                  <a:pt x="509" y="410"/>
                </a:lnTo>
                <a:lnTo>
                  <a:pt x="509" y="410"/>
                </a:lnTo>
                <a:lnTo>
                  <a:pt x="509" y="410"/>
                </a:lnTo>
                <a:lnTo>
                  <a:pt x="509" y="411"/>
                </a:lnTo>
                <a:lnTo>
                  <a:pt x="509" y="411"/>
                </a:lnTo>
                <a:lnTo>
                  <a:pt x="509" y="411"/>
                </a:lnTo>
                <a:lnTo>
                  <a:pt x="509" y="412"/>
                </a:lnTo>
                <a:lnTo>
                  <a:pt x="509" y="412"/>
                </a:lnTo>
                <a:lnTo>
                  <a:pt x="509" y="412"/>
                </a:lnTo>
                <a:lnTo>
                  <a:pt x="509" y="412"/>
                </a:lnTo>
                <a:lnTo>
                  <a:pt x="510" y="413"/>
                </a:lnTo>
                <a:lnTo>
                  <a:pt x="510" y="413"/>
                </a:lnTo>
                <a:lnTo>
                  <a:pt x="510" y="413"/>
                </a:lnTo>
                <a:lnTo>
                  <a:pt x="510" y="413"/>
                </a:lnTo>
                <a:lnTo>
                  <a:pt x="510" y="414"/>
                </a:lnTo>
                <a:lnTo>
                  <a:pt x="510" y="414"/>
                </a:lnTo>
                <a:lnTo>
                  <a:pt x="510" y="414"/>
                </a:lnTo>
                <a:lnTo>
                  <a:pt x="510" y="414"/>
                </a:lnTo>
                <a:lnTo>
                  <a:pt x="510" y="415"/>
                </a:lnTo>
                <a:lnTo>
                  <a:pt x="510" y="415"/>
                </a:lnTo>
                <a:lnTo>
                  <a:pt x="511" y="415"/>
                </a:lnTo>
                <a:lnTo>
                  <a:pt x="511" y="415"/>
                </a:lnTo>
                <a:lnTo>
                  <a:pt x="511" y="416"/>
                </a:lnTo>
                <a:lnTo>
                  <a:pt x="511" y="416"/>
                </a:lnTo>
                <a:lnTo>
                  <a:pt x="511" y="416"/>
                </a:lnTo>
                <a:lnTo>
                  <a:pt x="511" y="416"/>
                </a:lnTo>
                <a:lnTo>
                  <a:pt x="511" y="417"/>
                </a:lnTo>
                <a:lnTo>
                  <a:pt x="511" y="417"/>
                </a:lnTo>
                <a:lnTo>
                  <a:pt x="511" y="417"/>
                </a:lnTo>
                <a:lnTo>
                  <a:pt x="511" y="417"/>
                </a:lnTo>
                <a:lnTo>
                  <a:pt x="511" y="418"/>
                </a:lnTo>
                <a:lnTo>
                  <a:pt x="512" y="418"/>
                </a:lnTo>
                <a:lnTo>
                  <a:pt x="512" y="418"/>
                </a:lnTo>
                <a:lnTo>
                  <a:pt x="512" y="418"/>
                </a:lnTo>
                <a:lnTo>
                  <a:pt x="512" y="419"/>
                </a:lnTo>
                <a:lnTo>
                  <a:pt x="512" y="419"/>
                </a:lnTo>
                <a:lnTo>
                  <a:pt x="512" y="419"/>
                </a:lnTo>
                <a:lnTo>
                  <a:pt x="512" y="419"/>
                </a:lnTo>
                <a:lnTo>
                  <a:pt x="512" y="420"/>
                </a:lnTo>
                <a:lnTo>
                  <a:pt x="512" y="420"/>
                </a:lnTo>
                <a:lnTo>
                  <a:pt x="512" y="420"/>
                </a:lnTo>
                <a:lnTo>
                  <a:pt x="512" y="420"/>
                </a:lnTo>
                <a:lnTo>
                  <a:pt x="513" y="421"/>
                </a:lnTo>
                <a:lnTo>
                  <a:pt x="513" y="421"/>
                </a:lnTo>
                <a:lnTo>
                  <a:pt x="513" y="421"/>
                </a:lnTo>
                <a:lnTo>
                  <a:pt x="513" y="421"/>
                </a:lnTo>
                <a:lnTo>
                  <a:pt x="513" y="422"/>
                </a:lnTo>
                <a:lnTo>
                  <a:pt x="513" y="422"/>
                </a:lnTo>
                <a:lnTo>
                  <a:pt x="513" y="422"/>
                </a:lnTo>
                <a:lnTo>
                  <a:pt x="513" y="422"/>
                </a:lnTo>
                <a:lnTo>
                  <a:pt x="513" y="423"/>
                </a:lnTo>
                <a:lnTo>
                  <a:pt x="513" y="423"/>
                </a:lnTo>
                <a:lnTo>
                  <a:pt x="513" y="423"/>
                </a:lnTo>
                <a:lnTo>
                  <a:pt x="514" y="423"/>
                </a:lnTo>
                <a:lnTo>
                  <a:pt x="514" y="424"/>
                </a:lnTo>
                <a:lnTo>
                  <a:pt x="514" y="424"/>
                </a:lnTo>
                <a:lnTo>
                  <a:pt x="514" y="424"/>
                </a:lnTo>
                <a:lnTo>
                  <a:pt x="514" y="424"/>
                </a:lnTo>
                <a:lnTo>
                  <a:pt x="514" y="425"/>
                </a:lnTo>
                <a:lnTo>
                  <a:pt x="514" y="425"/>
                </a:lnTo>
                <a:lnTo>
                  <a:pt x="514" y="425"/>
                </a:lnTo>
                <a:lnTo>
                  <a:pt x="514" y="425"/>
                </a:lnTo>
                <a:lnTo>
                  <a:pt x="514" y="426"/>
                </a:lnTo>
                <a:lnTo>
                  <a:pt x="514" y="426"/>
                </a:lnTo>
                <a:lnTo>
                  <a:pt x="514" y="426"/>
                </a:lnTo>
                <a:lnTo>
                  <a:pt x="515" y="426"/>
                </a:lnTo>
                <a:lnTo>
                  <a:pt x="515" y="427"/>
                </a:lnTo>
                <a:lnTo>
                  <a:pt x="515" y="427"/>
                </a:lnTo>
                <a:lnTo>
                  <a:pt x="515" y="427"/>
                </a:lnTo>
                <a:lnTo>
                  <a:pt x="515" y="427"/>
                </a:lnTo>
                <a:lnTo>
                  <a:pt x="515" y="428"/>
                </a:lnTo>
                <a:lnTo>
                  <a:pt x="515" y="428"/>
                </a:lnTo>
                <a:lnTo>
                  <a:pt x="515" y="428"/>
                </a:lnTo>
                <a:lnTo>
                  <a:pt x="515" y="428"/>
                </a:lnTo>
                <a:lnTo>
                  <a:pt x="515" y="429"/>
                </a:lnTo>
                <a:lnTo>
                  <a:pt x="516" y="429"/>
                </a:lnTo>
                <a:lnTo>
                  <a:pt x="516" y="429"/>
                </a:lnTo>
                <a:lnTo>
                  <a:pt x="516" y="429"/>
                </a:lnTo>
                <a:lnTo>
                  <a:pt x="516" y="429"/>
                </a:lnTo>
                <a:lnTo>
                  <a:pt x="516" y="430"/>
                </a:lnTo>
                <a:lnTo>
                  <a:pt x="516" y="430"/>
                </a:lnTo>
                <a:lnTo>
                  <a:pt x="516" y="430"/>
                </a:lnTo>
                <a:lnTo>
                  <a:pt x="516" y="431"/>
                </a:lnTo>
                <a:lnTo>
                  <a:pt x="516" y="431"/>
                </a:lnTo>
                <a:lnTo>
                  <a:pt x="516" y="431"/>
                </a:lnTo>
                <a:lnTo>
                  <a:pt x="516" y="431"/>
                </a:lnTo>
                <a:lnTo>
                  <a:pt x="516" y="431"/>
                </a:lnTo>
                <a:lnTo>
                  <a:pt x="517" y="432"/>
                </a:lnTo>
                <a:lnTo>
                  <a:pt x="517" y="432"/>
                </a:lnTo>
                <a:lnTo>
                  <a:pt x="517" y="432"/>
                </a:lnTo>
                <a:lnTo>
                  <a:pt x="517" y="432"/>
                </a:lnTo>
                <a:lnTo>
                  <a:pt x="517" y="433"/>
                </a:lnTo>
                <a:lnTo>
                  <a:pt x="517" y="433"/>
                </a:lnTo>
                <a:lnTo>
                  <a:pt x="517" y="433"/>
                </a:lnTo>
                <a:lnTo>
                  <a:pt x="517" y="433"/>
                </a:lnTo>
                <a:lnTo>
                  <a:pt x="517" y="434"/>
                </a:lnTo>
                <a:lnTo>
                  <a:pt x="517" y="434"/>
                </a:lnTo>
                <a:lnTo>
                  <a:pt x="518" y="434"/>
                </a:lnTo>
                <a:lnTo>
                  <a:pt x="518" y="434"/>
                </a:lnTo>
                <a:lnTo>
                  <a:pt x="518" y="435"/>
                </a:lnTo>
                <a:lnTo>
                  <a:pt x="518" y="435"/>
                </a:lnTo>
                <a:lnTo>
                  <a:pt x="518" y="435"/>
                </a:lnTo>
                <a:lnTo>
                  <a:pt x="518" y="435"/>
                </a:lnTo>
                <a:lnTo>
                  <a:pt x="518" y="435"/>
                </a:lnTo>
                <a:lnTo>
                  <a:pt x="518" y="436"/>
                </a:lnTo>
                <a:lnTo>
                  <a:pt x="518" y="436"/>
                </a:lnTo>
                <a:lnTo>
                  <a:pt x="518" y="436"/>
                </a:lnTo>
                <a:lnTo>
                  <a:pt x="518" y="436"/>
                </a:lnTo>
                <a:lnTo>
                  <a:pt x="518" y="437"/>
                </a:lnTo>
                <a:lnTo>
                  <a:pt x="519" y="437"/>
                </a:lnTo>
                <a:lnTo>
                  <a:pt x="519" y="437"/>
                </a:lnTo>
                <a:lnTo>
                  <a:pt x="519" y="437"/>
                </a:lnTo>
                <a:lnTo>
                  <a:pt x="519" y="438"/>
                </a:lnTo>
                <a:lnTo>
                  <a:pt x="519" y="438"/>
                </a:lnTo>
                <a:lnTo>
                  <a:pt x="519" y="438"/>
                </a:lnTo>
                <a:lnTo>
                  <a:pt x="519" y="438"/>
                </a:lnTo>
                <a:lnTo>
                  <a:pt x="519" y="439"/>
                </a:lnTo>
                <a:lnTo>
                  <a:pt x="519" y="439"/>
                </a:lnTo>
                <a:lnTo>
                  <a:pt x="519" y="439"/>
                </a:lnTo>
                <a:lnTo>
                  <a:pt x="520" y="439"/>
                </a:lnTo>
                <a:lnTo>
                  <a:pt x="520" y="439"/>
                </a:lnTo>
                <a:lnTo>
                  <a:pt x="520" y="440"/>
                </a:lnTo>
                <a:lnTo>
                  <a:pt x="520" y="440"/>
                </a:lnTo>
                <a:lnTo>
                  <a:pt x="520" y="440"/>
                </a:lnTo>
                <a:lnTo>
                  <a:pt x="520" y="440"/>
                </a:lnTo>
                <a:lnTo>
                  <a:pt x="520" y="441"/>
                </a:lnTo>
                <a:lnTo>
                  <a:pt x="520" y="441"/>
                </a:lnTo>
                <a:lnTo>
                  <a:pt x="520" y="441"/>
                </a:lnTo>
                <a:lnTo>
                  <a:pt x="520" y="441"/>
                </a:lnTo>
                <a:lnTo>
                  <a:pt x="520" y="441"/>
                </a:lnTo>
                <a:lnTo>
                  <a:pt x="520" y="442"/>
                </a:lnTo>
                <a:lnTo>
                  <a:pt x="521" y="442"/>
                </a:lnTo>
                <a:lnTo>
                  <a:pt x="521" y="442"/>
                </a:lnTo>
                <a:lnTo>
                  <a:pt x="521" y="442"/>
                </a:lnTo>
                <a:lnTo>
                  <a:pt x="521" y="443"/>
                </a:lnTo>
                <a:lnTo>
                  <a:pt x="521" y="443"/>
                </a:lnTo>
                <a:lnTo>
                  <a:pt x="521" y="443"/>
                </a:lnTo>
                <a:lnTo>
                  <a:pt x="521" y="443"/>
                </a:lnTo>
                <a:lnTo>
                  <a:pt x="521" y="443"/>
                </a:lnTo>
                <a:lnTo>
                  <a:pt x="521" y="444"/>
                </a:lnTo>
                <a:lnTo>
                  <a:pt x="521" y="444"/>
                </a:lnTo>
                <a:lnTo>
                  <a:pt x="522" y="444"/>
                </a:lnTo>
                <a:lnTo>
                  <a:pt x="522" y="444"/>
                </a:lnTo>
                <a:lnTo>
                  <a:pt x="522" y="445"/>
                </a:lnTo>
                <a:lnTo>
                  <a:pt x="522" y="445"/>
                </a:lnTo>
                <a:lnTo>
                  <a:pt x="522" y="445"/>
                </a:lnTo>
                <a:lnTo>
                  <a:pt x="522" y="445"/>
                </a:lnTo>
                <a:lnTo>
                  <a:pt x="522" y="446"/>
                </a:lnTo>
                <a:lnTo>
                  <a:pt x="522" y="446"/>
                </a:lnTo>
                <a:lnTo>
                  <a:pt x="522" y="446"/>
                </a:lnTo>
                <a:lnTo>
                  <a:pt x="522" y="446"/>
                </a:lnTo>
                <a:lnTo>
                  <a:pt x="522" y="446"/>
                </a:lnTo>
                <a:lnTo>
                  <a:pt x="523" y="447"/>
                </a:lnTo>
                <a:lnTo>
                  <a:pt x="523" y="447"/>
                </a:lnTo>
                <a:lnTo>
                  <a:pt x="523" y="447"/>
                </a:lnTo>
                <a:lnTo>
                  <a:pt x="523" y="447"/>
                </a:lnTo>
                <a:lnTo>
                  <a:pt x="523" y="448"/>
                </a:lnTo>
                <a:lnTo>
                  <a:pt x="523" y="448"/>
                </a:lnTo>
                <a:lnTo>
                  <a:pt x="523" y="448"/>
                </a:lnTo>
                <a:lnTo>
                  <a:pt x="523" y="448"/>
                </a:lnTo>
                <a:lnTo>
                  <a:pt x="523" y="448"/>
                </a:lnTo>
                <a:lnTo>
                  <a:pt x="523" y="449"/>
                </a:lnTo>
                <a:lnTo>
                  <a:pt x="523" y="449"/>
                </a:lnTo>
                <a:lnTo>
                  <a:pt x="524" y="449"/>
                </a:lnTo>
                <a:lnTo>
                  <a:pt x="524" y="449"/>
                </a:lnTo>
                <a:lnTo>
                  <a:pt x="524" y="450"/>
                </a:lnTo>
                <a:lnTo>
                  <a:pt x="524" y="450"/>
                </a:lnTo>
                <a:lnTo>
                  <a:pt x="524" y="450"/>
                </a:lnTo>
                <a:lnTo>
                  <a:pt x="524" y="450"/>
                </a:lnTo>
                <a:lnTo>
                  <a:pt x="524" y="450"/>
                </a:lnTo>
                <a:lnTo>
                  <a:pt x="524" y="451"/>
                </a:lnTo>
                <a:lnTo>
                  <a:pt x="524" y="451"/>
                </a:lnTo>
                <a:lnTo>
                  <a:pt x="524" y="451"/>
                </a:lnTo>
                <a:lnTo>
                  <a:pt x="524" y="451"/>
                </a:lnTo>
                <a:lnTo>
                  <a:pt x="525" y="451"/>
                </a:lnTo>
                <a:lnTo>
                  <a:pt x="525" y="452"/>
                </a:lnTo>
                <a:lnTo>
                  <a:pt x="525" y="452"/>
                </a:lnTo>
                <a:lnTo>
                  <a:pt x="525" y="452"/>
                </a:lnTo>
                <a:lnTo>
                  <a:pt x="525" y="452"/>
                </a:lnTo>
                <a:lnTo>
                  <a:pt x="525" y="452"/>
                </a:lnTo>
                <a:lnTo>
                  <a:pt x="525" y="453"/>
                </a:lnTo>
                <a:lnTo>
                  <a:pt x="525" y="453"/>
                </a:lnTo>
                <a:lnTo>
                  <a:pt x="525" y="453"/>
                </a:lnTo>
                <a:lnTo>
                  <a:pt x="525" y="453"/>
                </a:lnTo>
                <a:lnTo>
                  <a:pt x="525" y="454"/>
                </a:lnTo>
                <a:lnTo>
                  <a:pt x="526" y="454"/>
                </a:lnTo>
                <a:lnTo>
                  <a:pt x="526" y="454"/>
                </a:lnTo>
                <a:lnTo>
                  <a:pt x="526" y="454"/>
                </a:lnTo>
                <a:lnTo>
                  <a:pt x="526" y="454"/>
                </a:lnTo>
                <a:lnTo>
                  <a:pt x="526" y="455"/>
                </a:lnTo>
                <a:lnTo>
                  <a:pt x="526" y="455"/>
                </a:lnTo>
                <a:lnTo>
                  <a:pt x="526" y="455"/>
                </a:lnTo>
                <a:lnTo>
                  <a:pt x="526" y="455"/>
                </a:lnTo>
                <a:lnTo>
                  <a:pt x="526" y="456"/>
                </a:lnTo>
                <a:lnTo>
                  <a:pt x="526" y="456"/>
                </a:lnTo>
                <a:lnTo>
                  <a:pt x="526" y="456"/>
                </a:lnTo>
                <a:lnTo>
                  <a:pt x="527" y="456"/>
                </a:lnTo>
                <a:lnTo>
                  <a:pt x="527" y="456"/>
                </a:lnTo>
                <a:lnTo>
                  <a:pt x="527" y="457"/>
                </a:lnTo>
                <a:lnTo>
                  <a:pt x="527" y="457"/>
                </a:lnTo>
                <a:lnTo>
                  <a:pt x="527" y="457"/>
                </a:lnTo>
                <a:lnTo>
                  <a:pt x="527" y="457"/>
                </a:lnTo>
                <a:lnTo>
                  <a:pt x="527" y="457"/>
                </a:lnTo>
                <a:lnTo>
                  <a:pt x="527" y="458"/>
                </a:lnTo>
                <a:lnTo>
                  <a:pt x="527" y="458"/>
                </a:lnTo>
                <a:lnTo>
                  <a:pt x="527" y="458"/>
                </a:lnTo>
                <a:lnTo>
                  <a:pt x="527" y="458"/>
                </a:lnTo>
                <a:lnTo>
                  <a:pt x="528" y="458"/>
                </a:lnTo>
                <a:lnTo>
                  <a:pt x="528" y="459"/>
                </a:lnTo>
                <a:lnTo>
                  <a:pt x="528" y="459"/>
                </a:lnTo>
                <a:lnTo>
                  <a:pt x="528" y="459"/>
                </a:lnTo>
                <a:lnTo>
                  <a:pt x="528" y="459"/>
                </a:lnTo>
                <a:lnTo>
                  <a:pt x="528" y="460"/>
                </a:lnTo>
                <a:lnTo>
                  <a:pt x="528" y="460"/>
                </a:lnTo>
                <a:lnTo>
                  <a:pt x="528" y="460"/>
                </a:lnTo>
                <a:lnTo>
                  <a:pt x="528" y="460"/>
                </a:lnTo>
                <a:lnTo>
                  <a:pt x="528" y="460"/>
                </a:lnTo>
                <a:lnTo>
                  <a:pt x="528" y="460"/>
                </a:lnTo>
                <a:lnTo>
                  <a:pt x="529" y="461"/>
                </a:lnTo>
                <a:lnTo>
                  <a:pt x="529" y="461"/>
                </a:lnTo>
                <a:lnTo>
                  <a:pt x="529" y="461"/>
                </a:lnTo>
                <a:lnTo>
                  <a:pt x="529" y="461"/>
                </a:lnTo>
                <a:lnTo>
                  <a:pt x="529" y="462"/>
                </a:lnTo>
                <a:lnTo>
                  <a:pt x="529" y="462"/>
                </a:lnTo>
                <a:lnTo>
                  <a:pt x="529" y="462"/>
                </a:lnTo>
                <a:lnTo>
                  <a:pt x="529" y="462"/>
                </a:lnTo>
                <a:lnTo>
                  <a:pt x="529" y="462"/>
                </a:lnTo>
                <a:lnTo>
                  <a:pt x="529" y="463"/>
                </a:lnTo>
                <a:lnTo>
                  <a:pt x="529" y="463"/>
                </a:lnTo>
                <a:lnTo>
                  <a:pt x="529" y="463"/>
                </a:lnTo>
                <a:lnTo>
                  <a:pt x="530" y="463"/>
                </a:lnTo>
                <a:lnTo>
                  <a:pt x="530" y="463"/>
                </a:lnTo>
                <a:lnTo>
                  <a:pt x="530" y="463"/>
                </a:lnTo>
                <a:lnTo>
                  <a:pt x="530" y="464"/>
                </a:lnTo>
                <a:lnTo>
                  <a:pt x="530" y="464"/>
                </a:lnTo>
                <a:lnTo>
                  <a:pt x="530" y="464"/>
                </a:lnTo>
                <a:lnTo>
                  <a:pt x="530" y="464"/>
                </a:lnTo>
                <a:lnTo>
                  <a:pt x="530" y="465"/>
                </a:lnTo>
                <a:lnTo>
                  <a:pt x="530" y="465"/>
                </a:lnTo>
                <a:lnTo>
                  <a:pt x="530" y="465"/>
                </a:lnTo>
                <a:lnTo>
                  <a:pt x="531" y="465"/>
                </a:lnTo>
                <a:lnTo>
                  <a:pt x="531" y="465"/>
                </a:lnTo>
                <a:lnTo>
                  <a:pt x="531" y="465"/>
                </a:lnTo>
                <a:lnTo>
                  <a:pt x="531" y="466"/>
                </a:lnTo>
                <a:lnTo>
                  <a:pt x="531" y="466"/>
                </a:lnTo>
                <a:lnTo>
                  <a:pt x="531" y="466"/>
                </a:lnTo>
                <a:lnTo>
                  <a:pt x="531" y="466"/>
                </a:lnTo>
                <a:lnTo>
                  <a:pt x="531" y="467"/>
                </a:lnTo>
                <a:lnTo>
                  <a:pt x="531" y="467"/>
                </a:lnTo>
                <a:lnTo>
                  <a:pt x="531" y="467"/>
                </a:lnTo>
                <a:lnTo>
                  <a:pt x="531" y="467"/>
                </a:lnTo>
                <a:lnTo>
                  <a:pt x="532" y="467"/>
                </a:lnTo>
                <a:lnTo>
                  <a:pt x="532" y="467"/>
                </a:lnTo>
                <a:lnTo>
                  <a:pt x="532" y="468"/>
                </a:lnTo>
                <a:lnTo>
                  <a:pt x="532" y="468"/>
                </a:lnTo>
                <a:lnTo>
                  <a:pt x="532" y="468"/>
                </a:lnTo>
                <a:lnTo>
                  <a:pt x="532" y="468"/>
                </a:lnTo>
                <a:lnTo>
                  <a:pt x="532" y="468"/>
                </a:lnTo>
                <a:lnTo>
                  <a:pt x="532" y="469"/>
                </a:lnTo>
                <a:lnTo>
                  <a:pt x="532" y="469"/>
                </a:lnTo>
                <a:lnTo>
                  <a:pt x="532" y="469"/>
                </a:lnTo>
                <a:lnTo>
                  <a:pt x="532" y="469"/>
                </a:lnTo>
                <a:lnTo>
                  <a:pt x="533" y="469"/>
                </a:lnTo>
                <a:lnTo>
                  <a:pt x="533" y="470"/>
                </a:lnTo>
                <a:lnTo>
                  <a:pt x="533" y="470"/>
                </a:lnTo>
                <a:lnTo>
                  <a:pt x="533" y="470"/>
                </a:lnTo>
                <a:lnTo>
                  <a:pt x="533" y="470"/>
                </a:lnTo>
                <a:lnTo>
                  <a:pt x="533" y="470"/>
                </a:lnTo>
                <a:lnTo>
                  <a:pt x="533" y="471"/>
                </a:lnTo>
                <a:lnTo>
                  <a:pt x="533" y="471"/>
                </a:lnTo>
                <a:lnTo>
                  <a:pt x="533" y="471"/>
                </a:lnTo>
                <a:lnTo>
                  <a:pt x="533" y="471"/>
                </a:lnTo>
                <a:lnTo>
                  <a:pt x="533" y="471"/>
                </a:lnTo>
                <a:lnTo>
                  <a:pt x="534" y="472"/>
                </a:lnTo>
                <a:lnTo>
                  <a:pt x="534" y="472"/>
                </a:lnTo>
                <a:lnTo>
                  <a:pt x="534" y="472"/>
                </a:lnTo>
                <a:lnTo>
                  <a:pt x="534" y="472"/>
                </a:lnTo>
                <a:lnTo>
                  <a:pt x="534" y="472"/>
                </a:lnTo>
                <a:lnTo>
                  <a:pt x="534" y="473"/>
                </a:lnTo>
                <a:lnTo>
                  <a:pt x="534" y="473"/>
                </a:lnTo>
                <a:lnTo>
                  <a:pt x="534" y="473"/>
                </a:lnTo>
                <a:lnTo>
                  <a:pt x="534" y="473"/>
                </a:lnTo>
                <a:lnTo>
                  <a:pt x="534" y="473"/>
                </a:lnTo>
                <a:lnTo>
                  <a:pt x="534" y="473"/>
                </a:lnTo>
                <a:lnTo>
                  <a:pt x="535" y="474"/>
                </a:lnTo>
                <a:lnTo>
                  <a:pt x="535" y="474"/>
                </a:lnTo>
                <a:lnTo>
                  <a:pt x="535" y="474"/>
                </a:lnTo>
                <a:lnTo>
                  <a:pt x="535" y="474"/>
                </a:lnTo>
                <a:lnTo>
                  <a:pt x="535" y="474"/>
                </a:lnTo>
                <a:lnTo>
                  <a:pt x="535" y="475"/>
                </a:lnTo>
                <a:lnTo>
                  <a:pt x="535" y="475"/>
                </a:lnTo>
                <a:lnTo>
                  <a:pt x="535" y="475"/>
                </a:lnTo>
                <a:lnTo>
                  <a:pt x="535" y="475"/>
                </a:lnTo>
                <a:lnTo>
                  <a:pt x="535" y="475"/>
                </a:lnTo>
                <a:lnTo>
                  <a:pt x="535" y="475"/>
                </a:lnTo>
                <a:lnTo>
                  <a:pt x="536" y="476"/>
                </a:lnTo>
                <a:lnTo>
                  <a:pt x="536" y="476"/>
                </a:lnTo>
                <a:lnTo>
                  <a:pt x="536" y="476"/>
                </a:lnTo>
                <a:lnTo>
                  <a:pt x="536" y="476"/>
                </a:lnTo>
                <a:lnTo>
                  <a:pt x="536" y="476"/>
                </a:lnTo>
                <a:lnTo>
                  <a:pt x="536" y="477"/>
                </a:lnTo>
                <a:lnTo>
                  <a:pt x="536" y="477"/>
                </a:lnTo>
                <a:lnTo>
                  <a:pt x="536" y="477"/>
                </a:lnTo>
                <a:lnTo>
                  <a:pt x="536" y="477"/>
                </a:lnTo>
                <a:lnTo>
                  <a:pt x="536" y="477"/>
                </a:lnTo>
                <a:lnTo>
                  <a:pt x="536" y="478"/>
                </a:lnTo>
                <a:lnTo>
                  <a:pt x="537" y="478"/>
                </a:lnTo>
                <a:lnTo>
                  <a:pt x="537" y="478"/>
                </a:lnTo>
                <a:lnTo>
                  <a:pt x="537" y="478"/>
                </a:lnTo>
                <a:lnTo>
                  <a:pt x="537" y="478"/>
                </a:lnTo>
                <a:lnTo>
                  <a:pt x="537" y="478"/>
                </a:lnTo>
                <a:lnTo>
                  <a:pt x="537" y="479"/>
                </a:lnTo>
                <a:lnTo>
                  <a:pt x="537" y="479"/>
                </a:lnTo>
                <a:lnTo>
                  <a:pt x="537" y="479"/>
                </a:lnTo>
                <a:lnTo>
                  <a:pt x="537" y="479"/>
                </a:lnTo>
                <a:lnTo>
                  <a:pt x="537" y="479"/>
                </a:lnTo>
                <a:lnTo>
                  <a:pt x="537" y="480"/>
                </a:lnTo>
                <a:lnTo>
                  <a:pt x="538" y="480"/>
                </a:lnTo>
                <a:lnTo>
                  <a:pt x="538" y="480"/>
                </a:lnTo>
                <a:lnTo>
                  <a:pt x="538" y="480"/>
                </a:lnTo>
                <a:lnTo>
                  <a:pt x="538" y="480"/>
                </a:lnTo>
                <a:lnTo>
                  <a:pt x="538" y="480"/>
                </a:lnTo>
                <a:lnTo>
                  <a:pt x="538" y="481"/>
                </a:lnTo>
                <a:lnTo>
                  <a:pt x="538" y="481"/>
                </a:lnTo>
                <a:lnTo>
                  <a:pt x="538" y="481"/>
                </a:lnTo>
                <a:lnTo>
                  <a:pt x="538" y="481"/>
                </a:lnTo>
                <a:lnTo>
                  <a:pt x="538" y="481"/>
                </a:lnTo>
                <a:lnTo>
                  <a:pt x="538" y="482"/>
                </a:lnTo>
                <a:lnTo>
                  <a:pt x="539" y="482"/>
                </a:lnTo>
                <a:lnTo>
                  <a:pt x="539" y="482"/>
                </a:lnTo>
                <a:lnTo>
                  <a:pt x="539" y="482"/>
                </a:lnTo>
                <a:lnTo>
                  <a:pt x="539" y="482"/>
                </a:lnTo>
                <a:lnTo>
                  <a:pt x="539" y="482"/>
                </a:lnTo>
                <a:lnTo>
                  <a:pt x="539" y="483"/>
                </a:lnTo>
                <a:lnTo>
                  <a:pt x="539" y="483"/>
                </a:lnTo>
                <a:lnTo>
                  <a:pt x="539" y="483"/>
                </a:lnTo>
                <a:lnTo>
                  <a:pt x="539" y="483"/>
                </a:lnTo>
                <a:lnTo>
                  <a:pt x="539" y="483"/>
                </a:lnTo>
                <a:lnTo>
                  <a:pt x="539" y="483"/>
                </a:lnTo>
                <a:lnTo>
                  <a:pt x="540" y="484"/>
                </a:lnTo>
                <a:lnTo>
                  <a:pt x="540" y="484"/>
                </a:lnTo>
                <a:lnTo>
                  <a:pt x="540" y="484"/>
                </a:lnTo>
                <a:lnTo>
                  <a:pt x="540" y="484"/>
                </a:lnTo>
                <a:lnTo>
                  <a:pt x="540" y="484"/>
                </a:lnTo>
                <a:lnTo>
                  <a:pt x="540" y="485"/>
                </a:lnTo>
                <a:lnTo>
                  <a:pt x="540" y="485"/>
                </a:lnTo>
                <a:lnTo>
                  <a:pt x="540" y="485"/>
                </a:lnTo>
                <a:lnTo>
                  <a:pt x="540" y="485"/>
                </a:lnTo>
                <a:lnTo>
                  <a:pt x="540" y="485"/>
                </a:lnTo>
                <a:lnTo>
                  <a:pt x="541" y="485"/>
                </a:lnTo>
                <a:lnTo>
                  <a:pt x="541" y="486"/>
                </a:lnTo>
                <a:lnTo>
                  <a:pt x="541" y="486"/>
                </a:lnTo>
                <a:lnTo>
                  <a:pt x="541" y="486"/>
                </a:lnTo>
                <a:lnTo>
                  <a:pt x="541" y="486"/>
                </a:lnTo>
                <a:lnTo>
                  <a:pt x="541" y="486"/>
                </a:lnTo>
                <a:lnTo>
                  <a:pt x="541" y="486"/>
                </a:lnTo>
                <a:lnTo>
                  <a:pt x="541" y="487"/>
                </a:lnTo>
                <a:lnTo>
                  <a:pt x="541" y="487"/>
                </a:lnTo>
                <a:lnTo>
                  <a:pt x="541" y="487"/>
                </a:lnTo>
                <a:lnTo>
                  <a:pt x="541" y="487"/>
                </a:lnTo>
                <a:lnTo>
                  <a:pt x="541" y="487"/>
                </a:lnTo>
                <a:lnTo>
                  <a:pt x="542" y="487"/>
                </a:lnTo>
                <a:lnTo>
                  <a:pt x="542" y="488"/>
                </a:lnTo>
                <a:lnTo>
                  <a:pt x="542" y="488"/>
                </a:lnTo>
                <a:lnTo>
                  <a:pt x="542" y="488"/>
                </a:lnTo>
                <a:lnTo>
                  <a:pt x="542" y="488"/>
                </a:lnTo>
                <a:lnTo>
                  <a:pt x="542" y="488"/>
                </a:lnTo>
                <a:lnTo>
                  <a:pt x="542" y="488"/>
                </a:lnTo>
                <a:lnTo>
                  <a:pt x="542" y="489"/>
                </a:lnTo>
                <a:lnTo>
                  <a:pt x="542" y="489"/>
                </a:lnTo>
                <a:lnTo>
                  <a:pt x="542" y="489"/>
                </a:lnTo>
                <a:lnTo>
                  <a:pt x="543" y="489"/>
                </a:lnTo>
                <a:lnTo>
                  <a:pt x="543" y="489"/>
                </a:lnTo>
                <a:lnTo>
                  <a:pt x="543" y="489"/>
                </a:lnTo>
                <a:lnTo>
                  <a:pt x="543" y="490"/>
                </a:lnTo>
                <a:lnTo>
                  <a:pt x="543" y="490"/>
                </a:lnTo>
                <a:lnTo>
                  <a:pt x="543" y="490"/>
                </a:lnTo>
                <a:lnTo>
                  <a:pt x="543" y="490"/>
                </a:lnTo>
                <a:lnTo>
                  <a:pt x="543" y="490"/>
                </a:lnTo>
                <a:lnTo>
                  <a:pt x="543" y="490"/>
                </a:lnTo>
                <a:lnTo>
                  <a:pt x="543" y="491"/>
                </a:lnTo>
                <a:lnTo>
                  <a:pt x="543" y="491"/>
                </a:lnTo>
                <a:lnTo>
                  <a:pt x="543" y="491"/>
                </a:lnTo>
                <a:lnTo>
                  <a:pt x="544" y="491"/>
                </a:lnTo>
                <a:lnTo>
                  <a:pt x="544" y="491"/>
                </a:lnTo>
                <a:lnTo>
                  <a:pt x="544" y="491"/>
                </a:lnTo>
                <a:lnTo>
                  <a:pt x="544" y="492"/>
                </a:lnTo>
                <a:lnTo>
                  <a:pt x="544" y="492"/>
                </a:lnTo>
                <a:lnTo>
                  <a:pt x="544" y="492"/>
                </a:lnTo>
                <a:lnTo>
                  <a:pt x="544" y="492"/>
                </a:lnTo>
                <a:lnTo>
                  <a:pt x="544" y="492"/>
                </a:lnTo>
                <a:lnTo>
                  <a:pt x="544" y="492"/>
                </a:lnTo>
                <a:lnTo>
                  <a:pt x="544" y="492"/>
                </a:lnTo>
                <a:lnTo>
                  <a:pt x="544" y="493"/>
                </a:lnTo>
                <a:lnTo>
                  <a:pt x="545" y="493"/>
                </a:lnTo>
                <a:lnTo>
                  <a:pt x="545" y="493"/>
                </a:lnTo>
                <a:lnTo>
                  <a:pt x="545" y="493"/>
                </a:lnTo>
                <a:lnTo>
                  <a:pt x="545" y="493"/>
                </a:lnTo>
                <a:lnTo>
                  <a:pt x="545" y="494"/>
                </a:lnTo>
                <a:lnTo>
                  <a:pt x="545" y="494"/>
                </a:lnTo>
                <a:lnTo>
                  <a:pt x="545" y="494"/>
                </a:lnTo>
                <a:lnTo>
                  <a:pt x="545" y="494"/>
                </a:lnTo>
                <a:lnTo>
                  <a:pt x="545" y="494"/>
                </a:lnTo>
                <a:lnTo>
                  <a:pt x="545" y="494"/>
                </a:lnTo>
                <a:lnTo>
                  <a:pt x="545" y="494"/>
                </a:lnTo>
                <a:lnTo>
                  <a:pt x="546" y="495"/>
                </a:lnTo>
                <a:lnTo>
                  <a:pt x="546" y="495"/>
                </a:lnTo>
                <a:lnTo>
                  <a:pt x="546" y="495"/>
                </a:lnTo>
                <a:lnTo>
                  <a:pt x="546" y="495"/>
                </a:lnTo>
                <a:lnTo>
                  <a:pt x="546" y="495"/>
                </a:lnTo>
                <a:lnTo>
                  <a:pt x="546" y="495"/>
                </a:lnTo>
                <a:lnTo>
                  <a:pt x="546" y="496"/>
                </a:lnTo>
                <a:lnTo>
                  <a:pt x="546" y="496"/>
                </a:lnTo>
                <a:lnTo>
                  <a:pt x="546" y="496"/>
                </a:lnTo>
                <a:lnTo>
                  <a:pt x="546" y="496"/>
                </a:lnTo>
                <a:lnTo>
                  <a:pt x="546" y="496"/>
                </a:lnTo>
                <a:lnTo>
                  <a:pt x="547" y="496"/>
                </a:lnTo>
                <a:lnTo>
                  <a:pt x="547" y="496"/>
                </a:lnTo>
                <a:lnTo>
                  <a:pt x="547" y="497"/>
                </a:lnTo>
                <a:lnTo>
                  <a:pt x="547" y="497"/>
                </a:lnTo>
                <a:lnTo>
                  <a:pt x="547" y="497"/>
                </a:lnTo>
                <a:lnTo>
                  <a:pt x="547" y="497"/>
                </a:lnTo>
                <a:lnTo>
                  <a:pt x="547" y="497"/>
                </a:lnTo>
                <a:lnTo>
                  <a:pt x="547" y="497"/>
                </a:lnTo>
                <a:lnTo>
                  <a:pt x="547" y="498"/>
                </a:lnTo>
                <a:lnTo>
                  <a:pt x="547" y="498"/>
                </a:lnTo>
                <a:lnTo>
                  <a:pt x="547" y="498"/>
                </a:lnTo>
                <a:lnTo>
                  <a:pt x="548" y="498"/>
                </a:lnTo>
                <a:lnTo>
                  <a:pt x="548" y="498"/>
                </a:lnTo>
                <a:lnTo>
                  <a:pt x="548" y="498"/>
                </a:lnTo>
                <a:lnTo>
                  <a:pt x="548" y="498"/>
                </a:lnTo>
                <a:lnTo>
                  <a:pt x="548" y="499"/>
                </a:lnTo>
                <a:lnTo>
                  <a:pt x="548" y="499"/>
                </a:lnTo>
                <a:lnTo>
                  <a:pt x="548" y="499"/>
                </a:lnTo>
                <a:lnTo>
                  <a:pt x="548" y="499"/>
                </a:lnTo>
                <a:lnTo>
                  <a:pt x="548" y="499"/>
                </a:lnTo>
                <a:lnTo>
                  <a:pt x="548" y="499"/>
                </a:lnTo>
                <a:lnTo>
                  <a:pt x="548" y="500"/>
                </a:lnTo>
                <a:lnTo>
                  <a:pt x="549" y="500"/>
                </a:lnTo>
                <a:lnTo>
                  <a:pt x="549" y="500"/>
                </a:lnTo>
                <a:lnTo>
                  <a:pt x="549" y="500"/>
                </a:lnTo>
                <a:lnTo>
                  <a:pt x="549" y="500"/>
                </a:lnTo>
                <a:lnTo>
                  <a:pt x="549" y="500"/>
                </a:lnTo>
                <a:lnTo>
                  <a:pt x="549" y="500"/>
                </a:lnTo>
                <a:lnTo>
                  <a:pt x="549" y="501"/>
                </a:lnTo>
                <a:lnTo>
                  <a:pt x="549" y="501"/>
                </a:lnTo>
                <a:lnTo>
                  <a:pt x="549" y="501"/>
                </a:lnTo>
                <a:lnTo>
                  <a:pt x="549" y="501"/>
                </a:lnTo>
                <a:lnTo>
                  <a:pt x="550" y="501"/>
                </a:lnTo>
                <a:lnTo>
                  <a:pt x="550" y="501"/>
                </a:lnTo>
                <a:lnTo>
                  <a:pt x="550" y="502"/>
                </a:lnTo>
                <a:lnTo>
                  <a:pt x="550" y="502"/>
                </a:lnTo>
                <a:lnTo>
                  <a:pt x="550" y="502"/>
                </a:lnTo>
                <a:lnTo>
                  <a:pt x="550" y="502"/>
                </a:lnTo>
                <a:lnTo>
                  <a:pt x="550" y="502"/>
                </a:lnTo>
                <a:lnTo>
                  <a:pt x="550" y="502"/>
                </a:lnTo>
                <a:lnTo>
                  <a:pt x="550" y="502"/>
                </a:lnTo>
                <a:lnTo>
                  <a:pt x="550" y="503"/>
                </a:lnTo>
                <a:lnTo>
                  <a:pt x="550" y="503"/>
                </a:lnTo>
                <a:lnTo>
                  <a:pt x="550" y="503"/>
                </a:lnTo>
                <a:lnTo>
                  <a:pt x="551" y="503"/>
                </a:lnTo>
                <a:lnTo>
                  <a:pt x="551" y="503"/>
                </a:lnTo>
                <a:lnTo>
                  <a:pt x="551" y="503"/>
                </a:lnTo>
                <a:lnTo>
                  <a:pt x="551" y="503"/>
                </a:lnTo>
                <a:lnTo>
                  <a:pt x="551" y="504"/>
                </a:lnTo>
                <a:lnTo>
                  <a:pt x="551" y="504"/>
                </a:lnTo>
                <a:lnTo>
                  <a:pt x="551" y="504"/>
                </a:lnTo>
                <a:lnTo>
                  <a:pt x="551" y="504"/>
                </a:lnTo>
                <a:lnTo>
                  <a:pt x="551" y="504"/>
                </a:lnTo>
                <a:lnTo>
                  <a:pt x="551" y="504"/>
                </a:lnTo>
                <a:lnTo>
                  <a:pt x="552" y="504"/>
                </a:lnTo>
                <a:lnTo>
                  <a:pt x="552" y="505"/>
                </a:lnTo>
                <a:lnTo>
                  <a:pt x="552" y="505"/>
                </a:lnTo>
                <a:lnTo>
                  <a:pt x="552" y="505"/>
                </a:lnTo>
                <a:lnTo>
                  <a:pt x="552" y="505"/>
                </a:lnTo>
                <a:lnTo>
                  <a:pt x="552" y="505"/>
                </a:lnTo>
                <a:lnTo>
                  <a:pt x="552" y="505"/>
                </a:lnTo>
                <a:lnTo>
                  <a:pt x="552" y="505"/>
                </a:lnTo>
                <a:lnTo>
                  <a:pt x="552" y="506"/>
                </a:lnTo>
                <a:lnTo>
                  <a:pt x="552" y="506"/>
                </a:lnTo>
                <a:lnTo>
                  <a:pt x="552" y="506"/>
                </a:lnTo>
                <a:lnTo>
                  <a:pt x="552" y="506"/>
                </a:lnTo>
                <a:lnTo>
                  <a:pt x="553" y="506"/>
                </a:lnTo>
                <a:lnTo>
                  <a:pt x="553" y="506"/>
                </a:lnTo>
                <a:lnTo>
                  <a:pt x="553" y="506"/>
                </a:lnTo>
                <a:lnTo>
                  <a:pt x="553" y="507"/>
                </a:lnTo>
                <a:lnTo>
                  <a:pt x="553" y="507"/>
                </a:lnTo>
                <a:lnTo>
                  <a:pt x="553" y="507"/>
                </a:lnTo>
                <a:lnTo>
                  <a:pt x="553" y="507"/>
                </a:lnTo>
                <a:lnTo>
                  <a:pt x="553" y="507"/>
                </a:lnTo>
                <a:lnTo>
                  <a:pt x="553" y="507"/>
                </a:lnTo>
                <a:lnTo>
                  <a:pt x="553" y="507"/>
                </a:lnTo>
                <a:lnTo>
                  <a:pt x="554" y="507"/>
                </a:lnTo>
                <a:lnTo>
                  <a:pt x="554" y="508"/>
                </a:lnTo>
                <a:lnTo>
                  <a:pt x="554" y="508"/>
                </a:lnTo>
                <a:lnTo>
                  <a:pt x="554" y="508"/>
                </a:lnTo>
                <a:lnTo>
                  <a:pt x="554" y="508"/>
                </a:lnTo>
                <a:lnTo>
                  <a:pt x="554" y="508"/>
                </a:lnTo>
                <a:lnTo>
                  <a:pt x="554" y="508"/>
                </a:lnTo>
                <a:lnTo>
                  <a:pt x="554" y="509"/>
                </a:lnTo>
                <a:lnTo>
                  <a:pt x="554" y="509"/>
                </a:lnTo>
                <a:lnTo>
                  <a:pt x="554" y="509"/>
                </a:lnTo>
                <a:lnTo>
                  <a:pt x="554" y="509"/>
                </a:lnTo>
                <a:lnTo>
                  <a:pt x="554" y="509"/>
                </a:lnTo>
                <a:lnTo>
                  <a:pt x="555" y="509"/>
                </a:lnTo>
                <a:lnTo>
                  <a:pt x="555" y="509"/>
                </a:lnTo>
                <a:lnTo>
                  <a:pt x="555" y="509"/>
                </a:lnTo>
                <a:lnTo>
                  <a:pt x="555" y="510"/>
                </a:lnTo>
                <a:lnTo>
                  <a:pt x="555" y="510"/>
                </a:lnTo>
                <a:lnTo>
                  <a:pt x="555" y="510"/>
                </a:lnTo>
                <a:lnTo>
                  <a:pt x="555" y="510"/>
                </a:lnTo>
                <a:lnTo>
                  <a:pt x="555" y="510"/>
                </a:lnTo>
                <a:lnTo>
                  <a:pt x="555" y="510"/>
                </a:lnTo>
                <a:lnTo>
                  <a:pt x="555" y="510"/>
                </a:lnTo>
                <a:lnTo>
                  <a:pt x="556" y="511"/>
                </a:lnTo>
                <a:lnTo>
                  <a:pt x="556" y="511"/>
                </a:lnTo>
                <a:lnTo>
                  <a:pt x="556" y="511"/>
                </a:lnTo>
                <a:lnTo>
                  <a:pt x="556" y="511"/>
                </a:lnTo>
                <a:lnTo>
                  <a:pt x="556" y="511"/>
                </a:lnTo>
                <a:lnTo>
                  <a:pt x="556" y="511"/>
                </a:lnTo>
                <a:lnTo>
                  <a:pt x="556" y="511"/>
                </a:lnTo>
                <a:lnTo>
                  <a:pt x="556" y="511"/>
                </a:lnTo>
                <a:lnTo>
                  <a:pt x="556" y="512"/>
                </a:lnTo>
                <a:lnTo>
                  <a:pt x="556" y="512"/>
                </a:lnTo>
                <a:lnTo>
                  <a:pt x="556" y="512"/>
                </a:lnTo>
                <a:lnTo>
                  <a:pt x="556" y="512"/>
                </a:lnTo>
                <a:lnTo>
                  <a:pt x="557" y="512"/>
                </a:lnTo>
                <a:lnTo>
                  <a:pt x="557" y="512"/>
                </a:lnTo>
                <a:lnTo>
                  <a:pt x="557" y="512"/>
                </a:lnTo>
                <a:lnTo>
                  <a:pt x="557" y="513"/>
                </a:lnTo>
                <a:lnTo>
                  <a:pt x="557" y="513"/>
                </a:lnTo>
                <a:lnTo>
                  <a:pt x="557" y="513"/>
                </a:lnTo>
                <a:lnTo>
                  <a:pt x="557" y="513"/>
                </a:lnTo>
                <a:lnTo>
                  <a:pt x="557" y="513"/>
                </a:lnTo>
                <a:lnTo>
                  <a:pt x="557" y="513"/>
                </a:lnTo>
                <a:lnTo>
                  <a:pt x="557" y="513"/>
                </a:lnTo>
                <a:lnTo>
                  <a:pt x="557" y="513"/>
                </a:lnTo>
                <a:lnTo>
                  <a:pt x="558" y="514"/>
                </a:lnTo>
                <a:lnTo>
                  <a:pt x="558" y="514"/>
                </a:lnTo>
                <a:lnTo>
                  <a:pt x="558" y="514"/>
                </a:lnTo>
                <a:lnTo>
                  <a:pt x="558" y="514"/>
                </a:lnTo>
                <a:lnTo>
                  <a:pt x="558" y="514"/>
                </a:lnTo>
                <a:lnTo>
                  <a:pt x="558" y="514"/>
                </a:lnTo>
                <a:lnTo>
                  <a:pt x="558" y="514"/>
                </a:lnTo>
                <a:lnTo>
                  <a:pt x="558" y="514"/>
                </a:lnTo>
                <a:lnTo>
                  <a:pt x="558" y="515"/>
                </a:lnTo>
                <a:lnTo>
                  <a:pt x="558" y="515"/>
                </a:lnTo>
                <a:lnTo>
                  <a:pt x="558" y="515"/>
                </a:lnTo>
                <a:lnTo>
                  <a:pt x="559" y="515"/>
                </a:lnTo>
                <a:lnTo>
                  <a:pt x="559" y="515"/>
                </a:lnTo>
                <a:lnTo>
                  <a:pt x="559" y="515"/>
                </a:lnTo>
                <a:lnTo>
                  <a:pt x="559" y="515"/>
                </a:lnTo>
                <a:lnTo>
                  <a:pt x="559" y="515"/>
                </a:lnTo>
                <a:lnTo>
                  <a:pt x="559" y="516"/>
                </a:lnTo>
                <a:lnTo>
                  <a:pt x="559" y="516"/>
                </a:lnTo>
                <a:lnTo>
                  <a:pt x="559" y="516"/>
                </a:lnTo>
                <a:lnTo>
                  <a:pt x="559" y="516"/>
                </a:lnTo>
                <a:lnTo>
                  <a:pt x="559" y="516"/>
                </a:lnTo>
                <a:lnTo>
                  <a:pt x="559" y="516"/>
                </a:lnTo>
                <a:lnTo>
                  <a:pt x="560" y="516"/>
                </a:lnTo>
                <a:lnTo>
                  <a:pt x="560" y="516"/>
                </a:lnTo>
                <a:lnTo>
                  <a:pt x="560" y="517"/>
                </a:lnTo>
                <a:lnTo>
                  <a:pt x="560" y="517"/>
                </a:lnTo>
                <a:lnTo>
                  <a:pt x="560" y="517"/>
                </a:lnTo>
                <a:lnTo>
                  <a:pt x="560" y="517"/>
                </a:lnTo>
                <a:lnTo>
                  <a:pt x="560" y="517"/>
                </a:lnTo>
                <a:lnTo>
                  <a:pt x="560" y="517"/>
                </a:lnTo>
                <a:lnTo>
                  <a:pt x="560" y="517"/>
                </a:lnTo>
                <a:lnTo>
                  <a:pt x="560" y="517"/>
                </a:lnTo>
                <a:lnTo>
                  <a:pt x="561" y="518"/>
                </a:lnTo>
                <a:lnTo>
                  <a:pt x="561" y="518"/>
                </a:lnTo>
                <a:lnTo>
                  <a:pt x="561" y="518"/>
                </a:lnTo>
                <a:lnTo>
                  <a:pt x="561" y="518"/>
                </a:lnTo>
                <a:lnTo>
                  <a:pt x="561" y="518"/>
                </a:lnTo>
                <a:lnTo>
                  <a:pt x="561" y="518"/>
                </a:lnTo>
                <a:lnTo>
                  <a:pt x="561" y="518"/>
                </a:lnTo>
                <a:lnTo>
                  <a:pt x="561" y="518"/>
                </a:lnTo>
                <a:lnTo>
                  <a:pt x="561" y="519"/>
                </a:lnTo>
                <a:lnTo>
                  <a:pt x="561" y="519"/>
                </a:lnTo>
                <a:lnTo>
                  <a:pt x="561" y="519"/>
                </a:lnTo>
                <a:lnTo>
                  <a:pt x="561" y="519"/>
                </a:lnTo>
                <a:lnTo>
                  <a:pt x="562" y="519"/>
                </a:lnTo>
                <a:lnTo>
                  <a:pt x="562" y="519"/>
                </a:lnTo>
                <a:lnTo>
                  <a:pt x="562" y="519"/>
                </a:lnTo>
                <a:lnTo>
                  <a:pt x="562" y="519"/>
                </a:lnTo>
                <a:lnTo>
                  <a:pt x="562" y="519"/>
                </a:lnTo>
                <a:lnTo>
                  <a:pt x="562" y="520"/>
                </a:lnTo>
                <a:lnTo>
                  <a:pt x="562" y="520"/>
                </a:lnTo>
                <a:lnTo>
                  <a:pt x="562" y="520"/>
                </a:lnTo>
                <a:lnTo>
                  <a:pt x="562" y="520"/>
                </a:lnTo>
                <a:lnTo>
                  <a:pt x="562" y="520"/>
                </a:lnTo>
                <a:lnTo>
                  <a:pt x="563" y="520"/>
                </a:lnTo>
                <a:lnTo>
                  <a:pt x="563" y="520"/>
                </a:lnTo>
                <a:lnTo>
                  <a:pt x="563" y="520"/>
                </a:lnTo>
                <a:lnTo>
                  <a:pt x="563" y="521"/>
                </a:lnTo>
                <a:lnTo>
                  <a:pt x="563" y="521"/>
                </a:lnTo>
                <a:lnTo>
                  <a:pt x="563" y="521"/>
                </a:lnTo>
                <a:lnTo>
                  <a:pt x="563" y="521"/>
                </a:lnTo>
                <a:lnTo>
                  <a:pt x="563" y="521"/>
                </a:lnTo>
                <a:lnTo>
                  <a:pt x="563" y="521"/>
                </a:lnTo>
                <a:lnTo>
                  <a:pt x="563" y="521"/>
                </a:lnTo>
                <a:lnTo>
                  <a:pt x="563" y="521"/>
                </a:lnTo>
                <a:lnTo>
                  <a:pt x="563" y="521"/>
                </a:lnTo>
                <a:lnTo>
                  <a:pt x="564" y="522"/>
                </a:lnTo>
                <a:lnTo>
                  <a:pt x="564" y="522"/>
                </a:lnTo>
                <a:lnTo>
                  <a:pt x="564" y="522"/>
                </a:lnTo>
                <a:lnTo>
                  <a:pt x="564" y="522"/>
                </a:lnTo>
                <a:lnTo>
                  <a:pt x="564" y="522"/>
                </a:lnTo>
                <a:lnTo>
                  <a:pt x="564" y="522"/>
                </a:lnTo>
                <a:lnTo>
                  <a:pt x="564" y="522"/>
                </a:lnTo>
                <a:lnTo>
                  <a:pt x="564" y="522"/>
                </a:lnTo>
                <a:lnTo>
                  <a:pt x="564" y="523"/>
                </a:lnTo>
                <a:lnTo>
                  <a:pt x="564" y="523"/>
                </a:lnTo>
                <a:lnTo>
                  <a:pt x="565" y="523"/>
                </a:lnTo>
                <a:lnTo>
                  <a:pt x="565" y="523"/>
                </a:lnTo>
                <a:lnTo>
                  <a:pt x="565" y="523"/>
                </a:lnTo>
                <a:lnTo>
                  <a:pt x="565" y="523"/>
                </a:lnTo>
                <a:lnTo>
                  <a:pt x="565" y="523"/>
                </a:lnTo>
                <a:lnTo>
                  <a:pt x="565" y="523"/>
                </a:lnTo>
                <a:lnTo>
                  <a:pt x="565" y="523"/>
                </a:lnTo>
                <a:lnTo>
                  <a:pt x="565" y="524"/>
                </a:lnTo>
                <a:lnTo>
                  <a:pt x="565" y="524"/>
                </a:lnTo>
                <a:lnTo>
                  <a:pt x="565" y="524"/>
                </a:lnTo>
                <a:lnTo>
                  <a:pt x="565" y="524"/>
                </a:lnTo>
                <a:lnTo>
                  <a:pt x="565" y="524"/>
                </a:lnTo>
                <a:lnTo>
                  <a:pt x="566" y="524"/>
                </a:lnTo>
                <a:lnTo>
                  <a:pt x="566" y="524"/>
                </a:lnTo>
                <a:lnTo>
                  <a:pt x="566" y="524"/>
                </a:lnTo>
                <a:lnTo>
                  <a:pt x="566" y="524"/>
                </a:lnTo>
                <a:lnTo>
                  <a:pt x="566" y="525"/>
                </a:lnTo>
                <a:lnTo>
                  <a:pt x="566" y="525"/>
                </a:lnTo>
                <a:lnTo>
                  <a:pt x="566" y="525"/>
                </a:lnTo>
                <a:lnTo>
                  <a:pt x="566" y="525"/>
                </a:lnTo>
                <a:lnTo>
                  <a:pt x="566" y="525"/>
                </a:lnTo>
                <a:lnTo>
                  <a:pt x="566" y="525"/>
                </a:lnTo>
                <a:lnTo>
                  <a:pt x="567" y="525"/>
                </a:lnTo>
                <a:lnTo>
                  <a:pt x="567" y="525"/>
                </a:lnTo>
                <a:lnTo>
                  <a:pt x="567" y="525"/>
                </a:lnTo>
                <a:lnTo>
                  <a:pt x="567" y="526"/>
                </a:lnTo>
                <a:lnTo>
                  <a:pt x="567" y="526"/>
                </a:lnTo>
                <a:lnTo>
                  <a:pt x="567" y="526"/>
                </a:lnTo>
                <a:lnTo>
                  <a:pt x="567" y="526"/>
                </a:lnTo>
                <a:lnTo>
                  <a:pt x="567" y="526"/>
                </a:lnTo>
                <a:lnTo>
                  <a:pt x="567" y="526"/>
                </a:lnTo>
                <a:lnTo>
                  <a:pt x="567" y="526"/>
                </a:lnTo>
                <a:lnTo>
                  <a:pt x="567" y="526"/>
                </a:lnTo>
                <a:lnTo>
                  <a:pt x="567" y="526"/>
                </a:lnTo>
                <a:lnTo>
                  <a:pt x="568" y="527"/>
                </a:lnTo>
                <a:lnTo>
                  <a:pt x="568" y="527"/>
                </a:lnTo>
                <a:lnTo>
                  <a:pt x="568" y="527"/>
                </a:lnTo>
                <a:lnTo>
                  <a:pt x="568" y="527"/>
                </a:lnTo>
                <a:lnTo>
                  <a:pt x="568" y="527"/>
                </a:lnTo>
                <a:lnTo>
                  <a:pt x="568" y="527"/>
                </a:lnTo>
                <a:lnTo>
                  <a:pt x="568" y="527"/>
                </a:lnTo>
                <a:lnTo>
                  <a:pt x="568" y="527"/>
                </a:lnTo>
                <a:lnTo>
                  <a:pt x="568" y="527"/>
                </a:lnTo>
                <a:lnTo>
                  <a:pt x="568" y="527"/>
                </a:lnTo>
                <a:lnTo>
                  <a:pt x="569" y="528"/>
                </a:lnTo>
                <a:lnTo>
                  <a:pt x="569" y="528"/>
                </a:lnTo>
                <a:lnTo>
                  <a:pt x="569" y="528"/>
                </a:lnTo>
                <a:lnTo>
                  <a:pt x="569" y="528"/>
                </a:lnTo>
                <a:lnTo>
                  <a:pt x="569" y="528"/>
                </a:lnTo>
                <a:lnTo>
                  <a:pt x="569" y="528"/>
                </a:lnTo>
                <a:lnTo>
                  <a:pt x="569" y="528"/>
                </a:lnTo>
                <a:lnTo>
                  <a:pt x="569" y="528"/>
                </a:lnTo>
                <a:lnTo>
                  <a:pt x="569" y="528"/>
                </a:lnTo>
                <a:lnTo>
                  <a:pt x="569" y="529"/>
                </a:lnTo>
                <a:lnTo>
                  <a:pt x="569" y="529"/>
                </a:lnTo>
                <a:lnTo>
                  <a:pt x="569" y="529"/>
                </a:lnTo>
                <a:lnTo>
                  <a:pt x="570" y="529"/>
                </a:lnTo>
                <a:lnTo>
                  <a:pt x="570" y="529"/>
                </a:lnTo>
                <a:lnTo>
                  <a:pt x="570" y="529"/>
                </a:lnTo>
                <a:lnTo>
                  <a:pt x="570" y="529"/>
                </a:lnTo>
                <a:lnTo>
                  <a:pt x="570" y="529"/>
                </a:lnTo>
                <a:lnTo>
                  <a:pt x="570" y="529"/>
                </a:lnTo>
                <a:lnTo>
                  <a:pt x="570" y="529"/>
                </a:lnTo>
                <a:lnTo>
                  <a:pt x="570" y="530"/>
                </a:lnTo>
                <a:lnTo>
                  <a:pt x="570" y="530"/>
                </a:lnTo>
                <a:lnTo>
                  <a:pt x="570" y="530"/>
                </a:lnTo>
                <a:lnTo>
                  <a:pt x="571" y="530"/>
                </a:lnTo>
                <a:lnTo>
                  <a:pt x="571" y="530"/>
                </a:lnTo>
                <a:lnTo>
                  <a:pt x="571" y="530"/>
                </a:lnTo>
                <a:lnTo>
                  <a:pt x="571" y="530"/>
                </a:lnTo>
                <a:lnTo>
                  <a:pt x="571" y="530"/>
                </a:lnTo>
                <a:lnTo>
                  <a:pt x="571" y="530"/>
                </a:lnTo>
                <a:lnTo>
                  <a:pt x="571" y="530"/>
                </a:lnTo>
                <a:lnTo>
                  <a:pt x="571" y="530"/>
                </a:lnTo>
                <a:lnTo>
                  <a:pt x="571" y="531"/>
                </a:lnTo>
                <a:lnTo>
                  <a:pt x="571" y="531"/>
                </a:lnTo>
                <a:lnTo>
                  <a:pt x="571" y="531"/>
                </a:lnTo>
                <a:lnTo>
                  <a:pt x="572" y="531"/>
                </a:lnTo>
                <a:lnTo>
                  <a:pt x="572" y="531"/>
                </a:lnTo>
                <a:lnTo>
                  <a:pt x="572" y="531"/>
                </a:lnTo>
                <a:lnTo>
                  <a:pt x="572" y="531"/>
                </a:lnTo>
                <a:lnTo>
                  <a:pt x="572" y="531"/>
                </a:lnTo>
                <a:lnTo>
                  <a:pt x="572" y="531"/>
                </a:lnTo>
                <a:lnTo>
                  <a:pt x="572" y="532"/>
                </a:lnTo>
                <a:lnTo>
                  <a:pt x="572" y="532"/>
                </a:lnTo>
                <a:lnTo>
                  <a:pt x="572" y="532"/>
                </a:lnTo>
                <a:lnTo>
                  <a:pt x="572" y="532"/>
                </a:lnTo>
                <a:lnTo>
                  <a:pt x="572" y="532"/>
                </a:lnTo>
                <a:lnTo>
                  <a:pt x="572" y="532"/>
                </a:lnTo>
                <a:lnTo>
                  <a:pt x="573" y="532"/>
                </a:lnTo>
                <a:lnTo>
                  <a:pt x="573" y="532"/>
                </a:lnTo>
                <a:lnTo>
                  <a:pt x="573" y="532"/>
                </a:lnTo>
                <a:lnTo>
                  <a:pt x="573" y="532"/>
                </a:lnTo>
                <a:lnTo>
                  <a:pt x="573" y="532"/>
                </a:lnTo>
                <a:lnTo>
                  <a:pt x="573" y="533"/>
                </a:lnTo>
                <a:lnTo>
                  <a:pt x="573" y="533"/>
                </a:lnTo>
                <a:lnTo>
                  <a:pt x="573" y="533"/>
                </a:lnTo>
                <a:lnTo>
                  <a:pt x="573" y="533"/>
                </a:lnTo>
                <a:lnTo>
                  <a:pt x="573" y="533"/>
                </a:lnTo>
                <a:lnTo>
                  <a:pt x="574" y="533"/>
                </a:lnTo>
                <a:lnTo>
                  <a:pt x="574" y="533"/>
                </a:lnTo>
                <a:lnTo>
                  <a:pt x="574" y="533"/>
                </a:lnTo>
                <a:lnTo>
                  <a:pt x="574" y="533"/>
                </a:lnTo>
                <a:lnTo>
                  <a:pt x="574" y="533"/>
                </a:lnTo>
                <a:lnTo>
                  <a:pt x="574" y="534"/>
                </a:lnTo>
                <a:lnTo>
                  <a:pt x="574" y="534"/>
                </a:lnTo>
                <a:lnTo>
                  <a:pt x="574" y="534"/>
                </a:lnTo>
                <a:lnTo>
                  <a:pt x="574" y="534"/>
                </a:lnTo>
                <a:lnTo>
                  <a:pt x="574" y="534"/>
                </a:lnTo>
                <a:lnTo>
                  <a:pt x="574" y="534"/>
                </a:lnTo>
                <a:lnTo>
                  <a:pt x="574" y="534"/>
                </a:lnTo>
                <a:lnTo>
                  <a:pt x="575" y="534"/>
                </a:lnTo>
                <a:lnTo>
                  <a:pt x="575" y="534"/>
                </a:lnTo>
                <a:lnTo>
                  <a:pt x="575" y="534"/>
                </a:lnTo>
                <a:lnTo>
                  <a:pt x="575" y="534"/>
                </a:lnTo>
                <a:lnTo>
                  <a:pt x="575" y="535"/>
                </a:lnTo>
                <a:lnTo>
                  <a:pt x="575" y="535"/>
                </a:lnTo>
                <a:lnTo>
                  <a:pt x="575" y="535"/>
                </a:lnTo>
                <a:lnTo>
                  <a:pt x="575" y="535"/>
                </a:lnTo>
                <a:lnTo>
                  <a:pt x="575" y="535"/>
                </a:lnTo>
                <a:lnTo>
                  <a:pt x="575" y="535"/>
                </a:lnTo>
                <a:lnTo>
                  <a:pt x="576" y="535"/>
                </a:lnTo>
                <a:lnTo>
                  <a:pt x="576" y="535"/>
                </a:lnTo>
                <a:lnTo>
                  <a:pt x="576" y="535"/>
                </a:lnTo>
                <a:lnTo>
                  <a:pt x="576" y="535"/>
                </a:lnTo>
                <a:lnTo>
                  <a:pt x="576" y="535"/>
                </a:lnTo>
                <a:lnTo>
                  <a:pt x="576" y="536"/>
                </a:lnTo>
                <a:lnTo>
                  <a:pt x="576" y="536"/>
                </a:lnTo>
                <a:lnTo>
                  <a:pt x="576" y="536"/>
                </a:lnTo>
                <a:lnTo>
                  <a:pt x="576" y="536"/>
                </a:lnTo>
                <a:lnTo>
                  <a:pt x="576" y="536"/>
                </a:lnTo>
                <a:lnTo>
                  <a:pt x="576" y="536"/>
                </a:lnTo>
                <a:lnTo>
                  <a:pt x="576" y="536"/>
                </a:lnTo>
                <a:lnTo>
                  <a:pt x="577" y="536"/>
                </a:lnTo>
                <a:lnTo>
                  <a:pt x="577" y="536"/>
                </a:lnTo>
                <a:lnTo>
                  <a:pt x="577" y="536"/>
                </a:lnTo>
                <a:lnTo>
                  <a:pt x="577" y="536"/>
                </a:lnTo>
                <a:lnTo>
                  <a:pt x="577" y="537"/>
                </a:lnTo>
                <a:lnTo>
                  <a:pt x="577" y="537"/>
                </a:lnTo>
                <a:lnTo>
                  <a:pt x="577" y="537"/>
                </a:lnTo>
                <a:lnTo>
                  <a:pt x="577" y="537"/>
                </a:lnTo>
                <a:lnTo>
                  <a:pt x="577" y="537"/>
                </a:lnTo>
                <a:lnTo>
                  <a:pt x="577" y="537"/>
                </a:lnTo>
                <a:lnTo>
                  <a:pt x="578" y="537"/>
                </a:lnTo>
                <a:lnTo>
                  <a:pt x="578" y="537"/>
                </a:lnTo>
                <a:lnTo>
                  <a:pt x="578" y="537"/>
                </a:lnTo>
                <a:lnTo>
                  <a:pt x="578" y="537"/>
                </a:lnTo>
                <a:lnTo>
                  <a:pt x="578" y="537"/>
                </a:lnTo>
                <a:lnTo>
                  <a:pt x="578" y="538"/>
                </a:lnTo>
                <a:lnTo>
                  <a:pt x="578" y="538"/>
                </a:lnTo>
                <a:lnTo>
                  <a:pt x="578" y="538"/>
                </a:lnTo>
                <a:lnTo>
                  <a:pt x="578" y="538"/>
                </a:lnTo>
                <a:lnTo>
                  <a:pt x="578" y="538"/>
                </a:lnTo>
                <a:lnTo>
                  <a:pt x="578" y="538"/>
                </a:lnTo>
                <a:lnTo>
                  <a:pt x="578" y="538"/>
                </a:lnTo>
                <a:lnTo>
                  <a:pt x="579" y="538"/>
                </a:lnTo>
                <a:lnTo>
                  <a:pt x="579" y="538"/>
                </a:lnTo>
                <a:lnTo>
                  <a:pt x="579" y="538"/>
                </a:lnTo>
                <a:lnTo>
                  <a:pt x="579" y="538"/>
                </a:lnTo>
                <a:lnTo>
                  <a:pt x="579" y="538"/>
                </a:lnTo>
                <a:lnTo>
                  <a:pt x="579" y="539"/>
                </a:lnTo>
                <a:lnTo>
                  <a:pt x="579" y="539"/>
                </a:lnTo>
                <a:lnTo>
                  <a:pt x="579" y="539"/>
                </a:lnTo>
                <a:lnTo>
                  <a:pt x="579" y="539"/>
                </a:lnTo>
                <a:lnTo>
                  <a:pt x="579" y="539"/>
                </a:lnTo>
                <a:lnTo>
                  <a:pt x="580" y="539"/>
                </a:lnTo>
                <a:lnTo>
                  <a:pt x="580" y="539"/>
                </a:lnTo>
                <a:lnTo>
                  <a:pt x="580" y="539"/>
                </a:lnTo>
                <a:lnTo>
                  <a:pt x="580" y="539"/>
                </a:lnTo>
                <a:lnTo>
                  <a:pt x="580" y="539"/>
                </a:lnTo>
                <a:lnTo>
                  <a:pt x="580" y="539"/>
                </a:lnTo>
                <a:lnTo>
                  <a:pt x="580" y="539"/>
                </a:lnTo>
                <a:lnTo>
                  <a:pt x="580" y="540"/>
                </a:lnTo>
                <a:lnTo>
                  <a:pt x="580" y="540"/>
                </a:lnTo>
                <a:lnTo>
                  <a:pt x="580" y="540"/>
                </a:lnTo>
                <a:lnTo>
                  <a:pt x="580" y="540"/>
                </a:lnTo>
                <a:lnTo>
                  <a:pt x="580" y="540"/>
                </a:lnTo>
                <a:lnTo>
                  <a:pt x="581" y="540"/>
                </a:lnTo>
                <a:lnTo>
                  <a:pt x="581" y="540"/>
                </a:lnTo>
                <a:lnTo>
                  <a:pt x="581" y="540"/>
                </a:lnTo>
                <a:lnTo>
                  <a:pt x="581" y="540"/>
                </a:lnTo>
                <a:lnTo>
                  <a:pt x="581" y="540"/>
                </a:lnTo>
                <a:lnTo>
                  <a:pt x="581" y="540"/>
                </a:lnTo>
                <a:lnTo>
                  <a:pt x="581" y="540"/>
                </a:lnTo>
                <a:lnTo>
                  <a:pt x="581" y="540"/>
                </a:lnTo>
                <a:lnTo>
                  <a:pt x="581" y="541"/>
                </a:lnTo>
                <a:lnTo>
                  <a:pt x="581" y="541"/>
                </a:lnTo>
                <a:lnTo>
                  <a:pt x="582" y="541"/>
                </a:lnTo>
                <a:lnTo>
                  <a:pt x="582" y="541"/>
                </a:lnTo>
                <a:lnTo>
                  <a:pt x="582" y="541"/>
                </a:lnTo>
                <a:lnTo>
                  <a:pt x="582" y="541"/>
                </a:lnTo>
                <a:lnTo>
                  <a:pt x="582" y="541"/>
                </a:lnTo>
                <a:lnTo>
                  <a:pt x="582" y="541"/>
                </a:lnTo>
                <a:lnTo>
                  <a:pt x="582" y="541"/>
                </a:lnTo>
                <a:lnTo>
                  <a:pt x="582" y="541"/>
                </a:lnTo>
                <a:lnTo>
                  <a:pt x="582" y="541"/>
                </a:lnTo>
                <a:lnTo>
                  <a:pt x="582" y="542"/>
                </a:lnTo>
                <a:lnTo>
                  <a:pt x="582"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4" y="542"/>
                </a:lnTo>
                <a:lnTo>
                  <a:pt x="584" y="543"/>
                </a:lnTo>
                <a:lnTo>
                  <a:pt x="584" y="543"/>
                </a:lnTo>
                <a:lnTo>
                  <a:pt x="584" y="543"/>
                </a:lnTo>
                <a:lnTo>
                  <a:pt x="584" y="543"/>
                </a:lnTo>
                <a:lnTo>
                  <a:pt x="584" y="543"/>
                </a:lnTo>
                <a:lnTo>
                  <a:pt x="584" y="543"/>
                </a:lnTo>
                <a:lnTo>
                  <a:pt x="584" y="543"/>
                </a:lnTo>
                <a:lnTo>
                  <a:pt x="584" y="543"/>
                </a:lnTo>
                <a:lnTo>
                  <a:pt x="584" y="543"/>
                </a:lnTo>
                <a:lnTo>
                  <a:pt x="584" y="543"/>
                </a:lnTo>
                <a:lnTo>
                  <a:pt x="585" y="543"/>
                </a:lnTo>
                <a:lnTo>
                  <a:pt x="585" y="543"/>
                </a:lnTo>
                <a:lnTo>
                  <a:pt x="585" y="544"/>
                </a:lnTo>
                <a:lnTo>
                  <a:pt x="585" y="544"/>
                </a:lnTo>
                <a:lnTo>
                  <a:pt x="585" y="544"/>
                </a:lnTo>
                <a:lnTo>
                  <a:pt x="585" y="544"/>
                </a:lnTo>
                <a:lnTo>
                  <a:pt x="585" y="544"/>
                </a:lnTo>
                <a:lnTo>
                  <a:pt x="585" y="544"/>
                </a:lnTo>
                <a:lnTo>
                  <a:pt x="585" y="544"/>
                </a:lnTo>
                <a:lnTo>
                  <a:pt x="585" y="544"/>
                </a:lnTo>
                <a:lnTo>
                  <a:pt x="585" y="544"/>
                </a:lnTo>
                <a:lnTo>
                  <a:pt x="586" y="544"/>
                </a:lnTo>
                <a:lnTo>
                  <a:pt x="586" y="544"/>
                </a:lnTo>
                <a:lnTo>
                  <a:pt x="586" y="544"/>
                </a:lnTo>
                <a:lnTo>
                  <a:pt x="586" y="544"/>
                </a:lnTo>
                <a:lnTo>
                  <a:pt x="586" y="544"/>
                </a:lnTo>
                <a:lnTo>
                  <a:pt x="586" y="544"/>
                </a:lnTo>
                <a:lnTo>
                  <a:pt x="586" y="545"/>
                </a:lnTo>
                <a:lnTo>
                  <a:pt x="586" y="545"/>
                </a:lnTo>
                <a:lnTo>
                  <a:pt x="586" y="545"/>
                </a:lnTo>
                <a:lnTo>
                  <a:pt x="586" y="545"/>
                </a:lnTo>
                <a:lnTo>
                  <a:pt x="586" y="545"/>
                </a:lnTo>
                <a:lnTo>
                  <a:pt x="587" y="545"/>
                </a:lnTo>
                <a:lnTo>
                  <a:pt x="587" y="545"/>
                </a:lnTo>
                <a:lnTo>
                  <a:pt x="587" y="545"/>
                </a:lnTo>
                <a:lnTo>
                  <a:pt x="587" y="545"/>
                </a:lnTo>
                <a:lnTo>
                  <a:pt x="587" y="545"/>
                </a:lnTo>
                <a:lnTo>
                  <a:pt x="587" y="545"/>
                </a:lnTo>
                <a:lnTo>
                  <a:pt x="587" y="545"/>
                </a:lnTo>
                <a:lnTo>
                  <a:pt x="587" y="545"/>
                </a:lnTo>
                <a:lnTo>
                  <a:pt x="587" y="546"/>
                </a:lnTo>
                <a:lnTo>
                  <a:pt x="587" y="546"/>
                </a:lnTo>
                <a:lnTo>
                  <a:pt x="587" y="546"/>
                </a:lnTo>
                <a:lnTo>
                  <a:pt x="587" y="546"/>
                </a:lnTo>
                <a:lnTo>
                  <a:pt x="588" y="546"/>
                </a:lnTo>
                <a:lnTo>
                  <a:pt x="588" y="546"/>
                </a:lnTo>
                <a:lnTo>
                  <a:pt x="588" y="546"/>
                </a:lnTo>
                <a:lnTo>
                  <a:pt x="588" y="546"/>
                </a:lnTo>
                <a:lnTo>
                  <a:pt x="588" y="546"/>
                </a:lnTo>
                <a:lnTo>
                  <a:pt x="588" y="546"/>
                </a:lnTo>
                <a:lnTo>
                  <a:pt x="588" y="546"/>
                </a:lnTo>
                <a:lnTo>
                  <a:pt x="588" y="546"/>
                </a:lnTo>
                <a:lnTo>
                  <a:pt x="588" y="546"/>
                </a:lnTo>
                <a:lnTo>
                  <a:pt x="588" y="546"/>
                </a:lnTo>
                <a:lnTo>
                  <a:pt x="589" y="546"/>
                </a:lnTo>
                <a:lnTo>
                  <a:pt x="589" y="547"/>
                </a:lnTo>
                <a:lnTo>
                  <a:pt x="589" y="547"/>
                </a:lnTo>
                <a:lnTo>
                  <a:pt x="589" y="547"/>
                </a:lnTo>
                <a:lnTo>
                  <a:pt x="589" y="547"/>
                </a:lnTo>
                <a:lnTo>
                  <a:pt x="589" y="547"/>
                </a:lnTo>
                <a:lnTo>
                  <a:pt x="589" y="547"/>
                </a:lnTo>
                <a:lnTo>
                  <a:pt x="589" y="547"/>
                </a:lnTo>
                <a:lnTo>
                  <a:pt x="589" y="547"/>
                </a:lnTo>
                <a:lnTo>
                  <a:pt x="589" y="547"/>
                </a:lnTo>
                <a:lnTo>
                  <a:pt x="589" y="547"/>
                </a:lnTo>
                <a:lnTo>
                  <a:pt x="589" y="547"/>
                </a:lnTo>
                <a:lnTo>
                  <a:pt x="590" y="547"/>
                </a:lnTo>
                <a:lnTo>
                  <a:pt x="590" y="547"/>
                </a:lnTo>
                <a:lnTo>
                  <a:pt x="590" y="547"/>
                </a:lnTo>
                <a:lnTo>
                  <a:pt x="590" y="548"/>
                </a:lnTo>
                <a:lnTo>
                  <a:pt x="590" y="548"/>
                </a:lnTo>
                <a:lnTo>
                  <a:pt x="590" y="548"/>
                </a:lnTo>
                <a:lnTo>
                  <a:pt x="590" y="548"/>
                </a:lnTo>
                <a:lnTo>
                  <a:pt x="590" y="548"/>
                </a:lnTo>
                <a:lnTo>
                  <a:pt x="590" y="548"/>
                </a:lnTo>
                <a:lnTo>
                  <a:pt x="590" y="548"/>
                </a:lnTo>
                <a:lnTo>
                  <a:pt x="591" y="548"/>
                </a:lnTo>
                <a:lnTo>
                  <a:pt x="591" y="548"/>
                </a:lnTo>
                <a:lnTo>
                  <a:pt x="591" y="548"/>
                </a:lnTo>
                <a:lnTo>
                  <a:pt x="591" y="548"/>
                </a:lnTo>
                <a:lnTo>
                  <a:pt x="591" y="548"/>
                </a:lnTo>
                <a:lnTo>
                  <a:pt x="591" y="548"/>
                </a:lnTo>
                <a:lnTo>
                  <a:pt x="591" y="548"/>
                </a:lnTo>
                <a:lnTo>
                  <a:pt x="591" y="548"/>
                </a:lnTo>
                <a:lnTo>
                  <a:pt x="591" y="548"/>
                </a:lnTo>
                <a:lnTo>
                  <a:pt x="591" y="549"/>
                </a:lnTo>
                <a:lnTo>
                  <a:pt x="591" y="549"/>
                </a:lnTo>
                <a:lnTo>
                  <a:pt x="592" y="549"/>
                </a:lnTo>
                <a:lnTo>
                  <a:pt x="592" y="549"/>
                </a:lnTo>
                <a:lnTo>
                  <a:pt x="592" y="549"/>
                </a:lnTo>
                <a:lnTo>
                  <a:pt x="592" y="549"/>
                </a:lnTo>
                <a:lnTo>
                  <a:pt x="592" y="549"/>
                </a:lnTo>
                <a:lnTo>
                  <a:pt x="592" y="549"/>
                </a:lnTo>
                <a:lnTo>
                  <a:pt x="592" y="549"/>
                </a:lnTo>
                <a:lnTo>
                  <a:pt x="592" y="549"/>
                </a:lnTo>
                <a:lnTo>
                  <a:pt x="592" y="549"/>
                </a:lnTo>
                <a:lnTo>
                  <a:pt x="592" y="549"/>
                </a:lnTo>
                <a:lnTo>
                  <a:pt x="592" y="549"/>
                </a:lnTo>
                <a:lnTo>
                  <a:pt x="593" y="549"/>
                </a:lnTo>
                <a:lnTo>
                  <a:pt x="593" y="549"/>
                </a:lnTo>
                <a:lnTo>
                  <a:pt x="593" y="550"/>
                </a:lnTo>
                <a:lnTo>
                  <a:pt x="593" y="550"/>
                </a:lnTo>
                <a:lnTo>
                  <a:pt x="593" y="550"/>
                </a:lnTo>
                <a:lnTo>
                  <a:pt x="593" y="550"/>
                </a:lnTo>
                <a:lnTo>
                  <a:pt x="593" y="550"/>
                </a:lnTo>
                <a:lnTo>
                  <a:pt x="593" y="550"/>
                </a:lnTo>
                <a:lnTo>
                  <a:pt x="593" y="550"/>
                </a:lnTo>
                <a:lnTo>
                  <a:pt x="593" y="550"/>
                </a:lnTo>
                <a:lnTo>
                  <a:pt x="593" y="550"/>
                </a:lnTo>
                <a:lnTo>
                  <a:pt x="594" y="550"/>
                </a:lnTo>
                <a:lnTo>
                  <a:pt x="594" y="550"/>
                </a:lnTo>
                <a:lnTo>
                  <a:pt x="594" y="550"/>
                </a:lnTo>
                <a:lnTo>
                  <a:pt x="594" y="550"/>
                </a:lnTo>
                <a:lnTo>
                  <a:pt x="594" y="550"/>
                </a:lnTo>
                <a:lnTo>
                  <a:pt x="594" y="550"/>
                </a:lnTo>
                <a:lnTo>
                  <a:pt x="594" y="550"/>
                </a:lnTo>
                <a:lnTo>
                  <a:pt x="594" y="550"/>
                </a:lnTo>
                <a:lnTo>
                  <a:pt x="594" y="551"/>
                </a:lnTo>
                <a:lnTo>
                  <a:pt x="594" y="551"/>
                </a:lnTo>
                <a:lnTo>
                  <a:pt x="594" y="551"/>
                </a:lnTo>
                <a:lnTo>
                  <a:pt x="595" y="551"/>
                </a:lnTo>
                <a:lnTo>
                  <a:pt x="595" y="551"/>
                </a:lnTo>
                <a:lnTo>
                  <a:pt x="595" y="551"/>
                </a:lnTo>
                <a:lnTo>
                  <a:pt x="595" y="551"/>
                </a:lnTo>
                <a:lnTo>
                  <a:pt x="595" y="551"/>
                </a:lnTo>
                <a:lnTo>
                  <a:pt x="595" y="551"/>
                </a:lnTo>
                <a:lnTo>
                  <a:pt x="595" y="551"/>
                </a:lnTo>
                <a:lnTo>
                  <a:pt x="595" y="551"/>
                </a:lnTo>
                <a:lnTo>
                  <a:pt x="595" y="551"/>
                </a:lnTo>
                <a:lnTo>
                  <a:pt x="595" y="551"/>
                </a:lnTo>
                <a:lnTo>
                  <a:pt x="595" y="551"/>
                </a:lnTo>
                <a:lnTo>
                  <a:pt x="596" y="551"/>
                </a:lnTo>
                <a:lnTo>
                  <a:pt x="596" y="551"/>
                </a:lnTo>
                <a:lnTo>
                  <a:pt x="596" y="551"/>
                </a:lnTo>
                <a:lnTo>
                  <a:pt x="596" y="551"/>
                </a:lnTo>
                <a:lnTo>
                  <a:pt x="596" y="552"/>
                </a:lnTo>
                <a:lnTo>
                  <a:pt x="596" y="552"/>
                </a:lnTo>
                <a:lnTo>
                  <a:pt x="596" y="552"/>
                </a:lnTo>
                <a:lnTo>
                  <a:pt x="596" y="552"/>
                </a:lnTo>
                <a:lnTo>
                  <a:pt x="596" y="552"/>
                </a:lnTo>
                <a:lnTo>
                  <a:pt x="596" y="552"/>
                </a:lnTo>
                <a:lnTo>
                  <a:pt x="596" y="552"/>
                </a:lnTo>
                <a:lnTo>
                  <a:pt x="597" y="552"/>
                </a:lnTo>
                <a:lnTo>
                  <a:pt x="597" y="552"/>
                </a:lnTo>
                <a:lnTo>
                  <a:pt x="597" y="552"/>
                </a:lnTo>
                <a:lnTo>
                  <a:pt x="597" y="552"/>
                </a:lnTo>
                <a:lnTo>
                  <a:pt x="597" y="552"/>
                </a:lnTo>
                <a:lnTo>
                  <a:pt x="597" y="552"/>
                </a:lnTo>
                <a:lnTo>
                  <a:pt x="597" y="552"/>
                </a:lnTo>
                <a:lnTo>
                  <a:pt x="597" y="552"/>
                </a:lnTo>
                <a:lnTo>
                  <a:pt x="597" y="552"/>
                </a:lnTo>
                <a:lnTo>
                  <a:pt x="597" y="553"/>
                </a:lnTo>
                <a:lnTo>
                  <a:pt x="597" y="553"/>
                </a:lnTo>
                <a:lnTo>
                  <a:pt x="598" y="553"/>
                </a:lnTo>
                <a:lnTo>
                  <a:pt x="598" y="553"/>
                </a:lnTo>
                <a:lnTo>
                  <a:pt x="598" y="553"/>
                </a:lnTo>
                <a:lnTo>
                  <a:pt x="598" y="553"/>
                </a:lnTo>
                <a:lnTo>
                  <a:pt x="598" y="553"/>
                </a:lnTo>
                <a:lnTo>
                  <a:pt x="598" y="553"/>
                </a:lnTo>
                <a:lnTo>
                  <a:pt x="598" y="553"/>
                </a:lnTo>
                <a:lnTo>
                  <a:pt x="598" y="553"/>
                </a:lnTo>
                <a:lnTo>
                  <a:pt x="598" y="553"/>
                </a:lnTo>
                <a:lnTo>
                  <a:pt x="598" y="553"/>
                </a:lnTo>
                <a:lnTo>
                  <a:pt x="598" y="553"/>
                </a:lnTo>
                <a:lnTo>
                  <a:pt x="599" y="553"/>
                </a:lnTo>
                <a:lnTo>
                  <a:pt x="599" y="553"/>
                </a:lnTo>
                <a:lnTo>
                  <a:pt x="599" y="553"/>
                </a:lnTo>
                <a:lnTo>
                  <a:pt x="599" y="553"/>
                </a:lnTo>
                <a:lnTo>
                  <a:pt x="599" y="553"/>
                </a:lnTo>
                <a:lnTo>
                  <a:pt x="599" y="553"/>
                </a:lnTo>
                <a:lnTo>
                  <a:pt x="599" y="554"/>
                </a:lnTo>
                <a:lnTo>
                  <a:pt x="599" y="554"/>
                </a:lnTo>
                <a:lnTo>
                  <a:pt x="599" y="554"/>
                </a:lnTo>
                <a:lnTo>
                  <a:pt x="599" y="554"/>
                </a:lnTo>
                <a:lnTo>
                  <a:pt x="599" y="554"/>
                </a:lnTo>
                <a:lnTo>
                  <a:pt x="600" y="554"/>
                </a:lnTo>
                <a:lnTo>
                  <a:pt x="600" y="554"/>
                </a:lnTo>
                <a:lnTo>
                  <a:pt x="600" y="554"/>
                </a:lnTo>
                <a:lnTo>
                  <a:pt x="600" y="554"/>
                </a:lnTo>
                <a:lnTo>
                  <a:pt x="600" y="554"/>
                </a:lnTo>
                <a:lnTo>
                  <a:pt x="600" y="554"/>
                </a:lnTo>
                <a:lnTo>
                  <a:pt x="600" y="554"/>
                </a:lnTo>
                <a:lnTo>
                  <a:pt x="600" y="554"/>
                </a:lnTo>
                <a:lnTo>
                  <a:pt x="600" y="554"/>
                </a:lnTo>
                <a:lnTo>
                  <a:pt x="600" y="554"/>
                </a:lnTo>
                <a:lnTo>
                  <a:pt x="600" y="554"/>
                </a:lnTo>
                <a:lnTo>
                  <a:pt x="600" y="554"/>
                </a:lnTo>
                <a:lnTo>
                  <a:pt x="601" y="554"/>
                </a:lnTo>
                <a:lnTo>
                  <a:pt x="601" y="555"/>
                </a:lnTo>
                <a:lnTo>
                  <a:pt x="601" y="555"/>
                </a:lnTo>
                <a:lnTo>
                  <a:pt x="601" y="555"/>
                </a:lnTo>
                <a:lnTo>
                  <a:pt x="601" y="555"/>
                </a:lnTo>
                <a:lnTo>
                  <a:pt x="601" y="555"/>
                </a:lnTo>
                <a:lnTo>
                  <a:pt x="601" y="555"/>
                </a:lnTo>
                <a:lnTo>
                  <a:pt x="601" y="555"/>
                </a:lnTo>
                <a:lnTo>
                  <a:pt x="601" y="555"/>
                </a:lnTo>
                <a:lnTo>
                  <a:pt x="601" y="555"/>
                </a:lnTo>
                <a:lnTo>
                  <a:pt x="602" y="555"/>
                </a:lnTo>
                <a:lnTo>
                  <a:pt x="602" y="555"/>
                </a:lnTo>
                <a:lnTo>
                  <a:pt x="602" y="555"/>
                </a:lnTo>
                <a:lnTo>
                  <a:pt x="602" y="555"/>
                </a:lnTo>
                <a:lnTo>
                  <a:pt x="602" y="555"/>
                </a:lnTo>
                <a:lnTo>
                  <a:pt x="602" y="555"/>
                </a:lnTo>
                <a:lnTo>
                  <a:pt x="602" y="555"/>
                </a:lnTo>
                <a:lnTo>
                  <a:pt x="602" y="555"/>
                </a:lnTo>
                <a:lnTo>
                  <a:pt x="602" y="555"/>
                </a:lnTo>
                <a:lnTo>
                  <a:pt x="602" y="555"/>
                </a:lnTo>
                <a:lnTo>
                  <a:pt x="602" y="555"/>
                </a:lnTo>
                <a:lnTo>
                  <a:pt x="603" y="555"/>
                </a:lnTo>
                <a:lnTo>
                  <a:pt x="603" y="556"/>
                </a:lnTo>
                <a:lnTo>
                  <a:pt x="603" y="556"/>
                </a:lnTo>
                <a:lnTo>
                  <a:pt x="603" y="556"/>
                </a:lnTo>
                <a:lnTo>
                  <a:pt x="603" y="556"/>
                </a:lnTo>
                <a:lnTo>
                  <a:pt x="603" y="556"/>
                </a:lnTo>
                <a:lnTo>
                  <a:pt x="603" y="556"/>
                </a:lnTo>
                <a:lnTo>
                  <a:pt x="603" y="556"/>
                </a:lnTo>
                <a:lnTo>
                  <a:pt x="603" y="556"/>
                </a:lnTo>
                <a:lnTo>
                  <a:pt x="603" y="556"/>
                </a:lnTo>
                <a:lnTo>
                  <a:pt x="603" y="556"/>
                </a:lnTo>
                <a:lnTo>
                  <a:pt x="604" y="556"/>
                </a:lnTo>
                <a:lnTo>
                  <a:pt x="604" y="556"/>
                </a:lnTo>
                <a:lnTo>
                  <a:pt x="604" y="556"/>
                </a:lnTo>
                <a:lnTo>
                  <a:pt x="604" y="556"/>
                </a:lnTo>
                <a:lnTo>
                  <a:pt x="604" y="556"/>
                </a:lnTo>
                <a:lnTo>
                  <a:pt x="604" y="556"/>
                </a:lnTo>
                <a:lnTo>
                  <a:pt x="604" y="556"/>
                </a:lnTo>
                <a:lnTo>
                  <a:pt x="604" y="556"/>
                </a:lnTo>
                <a:lnTo>
                  <a:pt x="604" y="556"/>
                </a:lnTo>
                <a:lnTo>
                  <a:pt x="604" y="557"/>
                </a:lnTo>
                <a:lnTo>
                  <a:pt x="604" y="557"/>
                </a:lnTo>
                <a:lnTo>
                  <a:pt x="605" y="557"/>
                </a:lnTo>
                <a:lnTo>
                  <a:pt x="605" y="557"/>
                </a:lnTo>
                <a:lnTo>
                  <a:pt x="605" y="557"/>
                </a:lnTo>
                <a:lnTo>
                  <a:pt x="605" y="557"/>
                </a:lnTo>
                <a:lnTo>
                  <a:pt x="605" y="557"/>
                </a:lnTo>
                <a:lnTo>
                  <a:pt x="605" y="557"/>
                </a:lnTo>
                <a:lnTo>
                  <a:pt x="605" y="557"/>
                </a:lnTo>
                <a:lnTo>
                  <a:pt x="605" y="557"/>
                </a:lnTo>
                <a:lnTo>
                  <a:pt x="605" y="557"/>
                </a:lnTo>
                <a:lnTo>
                  <a:pt x="605" y="557"/>
                </a:lnTo>
                <a:lnTo>
                  <a:pt x="605" y="557"/>
                </a:lnTo>
                <a:lnTo>
                  <a:pt x="606" y="557"/>
                </a:lnTo>
                <a:lnTo>
                  <a:pt x="606" y="557"/>
                </a:lnTo>
                <a:lnTo>
                  <a:pt x="606" y="557"/>
                </a:lnTo>
                <a:lnTo>
                  <a:pt x="606" y="557"/>
                </a:lnTo>
                <a:lnTo>
                  <a:pt x="606" y="557"/>
                </a:lnTo>
                <a:lnTo>
                  <a:pt x="606" y="557"/>
                </a:lnTo>
                <a:lnTo>
                  <a:pt x="606" y="557"/>
                </a:lnTo>
                <a:lnTo>
                  <a:pt x="606" y="557"/>
                </a:lnTo>
                <a:lnTo>
                  <a:pt x="606" y="557"/>
                </a:lnTo>
                <a:lnTo>
                  <a:pt x="606" y="557"/>
                </a:lnTo>
                <a:lnTo>
                  <a:pt x="606" y="558"/>
                </a:lnTo>
                <a:lnTo>
                  <a:pt x="607" y="558"/>
                </a:lnTo>
                <a:lnTo>
                  <a:pt x="607" y="558"/>
                </a:lnTo>
                <a:lnTo>
                  <a:pt x="607" y="558"/>
                </a:lnTo>
                <a:lnTo>
                  <a:pt x="607" y="558"/>
                </a:lnTo>
                <a:lnTo>
                  <a:pt x="607" y="558"/>
                </a:lnTo>
                <a:lnTo>
                  <a:pt x="607" y="558"/>
                </a:lnTo>
                <a:lnTo>
                  <a:pt x="607" y="558"/>
                </a:lnTo>
                <a:lnTo>
                  <a:pt x="607" y="558"/>
                </a:lnTo>
                <a:lnTo>
                  <a:pt x="607" y="558"/>
                </a:lnTo>
                <a:lnTo>
                  <a:pt x="607" y="558"/>
                </a:lnTo>
                <a:lnTo>
                  <a:pt x="607" y="558"/>
                </a:lnTo>
                <a:lnTo>
                  <a:pt x="608" y="558"/>
                </a:lnTo>
                <a:lnTo>
                  <a:pt x="608" y="558"/>
                </a:lnTo>
                <a:lnTo>
                  <a:pt x="608" y="558"/>
                </a:lnTo>
                <a:lnTo>
                  <a:pt x="608" y="558"/>
                </a:lnTo>
                <a:lnTo>
                  <a:pt x="608" y="558"/>
                </a:lnTo>
                <a:lnTo>
                  <a:pt x="608" y="558"/>
                </a:lnTo>
                <a:lnTo>
                  <a:pt x="608" y="558"/>
                </a:lnTo>
                <a:lnTo>
                  <a:pt x="608" y="558"/>
                </a:lnTo>
                <a:lnTo>
                  <a:pt x="608" y="558"/>
                </a:lnTo>
                <a:lnTo>
                  <a:pt x="608" y="558"/>
                </a:lnTo>
                <a:lnTo>
                  <a:pt x="608" y="559"/>
                </a:lnTo>
                <a:lnTo>
                  <a:pt x="609" y="559"/>
                </a:lnTo>
                <a:lnTo>
                  <a:pt x="609" y="559"/>
                </a:lnTo>
                <a:lnTo>
                  <a:pt x="609" y="559"/>
                </a:lnTo>
                <a:lnTo>
                  <a:pt x="609" y="559"/>
                </a:lnTo>
                <a:lnTo>
                  <a:pt x="609" y="559"/>
                </a:lnTo>
                <a:lnTo>
                  <a:pt x="609" y="559"/>
                </a:lnTo>
                <a:lnTo>
                  <a:pt x="609" y="559"/>
                </a:lnTo>
                <a:lnTo>
                  <a:pt x="609" y="559"/>
                </a:lnTo>
                <a:lnTo>
                  <a:pt x="609" y="559"/>
                </a:lnTo>
                <a:lnTo>
                  <a:pt x="609" y="559"/>
                </a:lnTo>
                <a:lnTo>
                  <a:pt x="610" y="559"/>
                </a:lnTo>
                <a:lnTo>
                  <a:pt x="610" y="559"/>
                </a:lnTo>
                <a:lnTo>
                  <a:pt x="610" y="559"/>
                </a:lnTo>
                <a:lnTo>
                  <a:pt x="610" y="559"/>
                </a:lnTo>
                <a:lnTo>
                  <a:pt x="610" y="559"/>
                </a:lnTo>
                <a:lnTo>
                  <a:pt x="610" y="559"/>
                </a:lnTo>
                <a:lnTo>
                  <a:pt x="610" y="559"/>
                </a:lnTo>
                <a:lnTo>
                  <a:pt x="610" y="559"/>
                </a:lnTo>
                <a:lnTo>
                  <a:pt x="610" y="559"/>
                </a:lnTo>
                <a:lnTo>
                  <a:pt x="610" y="559"/>
                </a:lnTo>
                <a:lnTo>
                  <a:pt x="610" y="559"/>
                </a:lnTo>
                <a:lnTo>
                  <a:pt x="610" y="559"/>
                </a:lnTo>
                <a:lnTo>
                  <a:pt x="611" y="559"/>
                </a:lnTo>
                <a:lnTo>
                  <a:pt x="611" y="559"/>
                </a:lnTo>
                <a:lnTo>
                  <a:pt x="611" y="560"/>
                </a:lnTo>
                <a:lnTo>
                  <a:pt x="611" y="560"/>
                </a:lnTo>
                <a:lnTo>
                  <a:pt x="611" y="560"/>
                </a:lnTo>
                <a:lnTo>
                  <a:pt x="611" y="560"/>
                </a:lnTo>
                <a:lnTo>
                  <a:pt x="611" y="560"/>
                </a:lnTo>
                <a:lnTo>
                  <a:pt x="611" y="560"/>
                </a:lnTo>
                <a:lnTo>
                  <a:pt x="611" y="560"/>
                </a:lnTo>
                <a:lnTo>
                  <a:pt x="611" y="560"/>
                </a:lnTo>
                <a:lnTo>
                  <a:pt x="612" y="560"/>
                </a:lnTo>
                <a:lnTo>
                  <a:pt x="612" y="560"/>
                </a:lnTo>
                <a:lnTo>
                  <a:pt x="612" y="560"/>
                </a:lnTo>
                <a:lnTo>
                  <a:pt x="612" y="560"/>
                </a:lnTo>
                <a:lnTo>
                  <a:pt x="612" y="560"/>
                </a:lnTo>
                <a:lnTo>
                  <a:pt x="612" y="560"/>
                </a:lnTo>
                <a:lnTo>
                  <a:pt x="612" y="560"/>
                </a:lnTo>
                <a:lnTo>
                  <a:pt x="612" y="560"/>
                </a:lnTo>
                <a:lnTo>
                  <a:pt x="612" y="560"/>
                </a:lnTo>
                <a:lnTo>
                  <a:pt x="612" y="560"/>
                </a:lnTo>
                <a:lnTo>
                  <a:pt x="612" y="560"/>
                </a:lnTo>
                <a:lnTo>
                  <a:pt x="612" y="560"/>
                </a:lnTo>
                <a:lnTo>
                  <a:pt x="613" y="560"/>
                </a:lnTo>
                <a:lnTo>
                  <a:pt x="613" y="560"/>
                </a:lnTo>
                <a:lnTo>
                  <a:pt x="613" y="560"/>
                </a:lnTo>
                <a:lnTo>
                  <a:pt x="613" y="560"/>
                </a:lnTo>
                <a:lnTo>
                  <a:pt x="613" y="561"/>
                </a:lnTo>
                <a:lnTo>
                  <a:pt x="613" y="561"/>
                </a:lnTo>
                <a:lnTo>
                  <a:pt x="613" y="561"/>
                </a:lnTo>
                <a:lnTo>
                  <a:pt x="613" y="561"/>
                </a:lnTo>
                <a:lnTo>
                  <a:pt x="613" y="561"/>
                </a:lnTo>
                <a:lnTo>
                  <a:pt x="613" y="561"/>
                </a:lnTo>
                <a:lnTo>
                  <a:pt x="614" y="561"/>
                </a:lnTo>
                <a:lnTo>
                  <a:pt x="614" y="561"/>
                </a:lnTo>
                <a:lnTo>
                  <a:pt x="614" y="561"/>
                </a:lnTo>
                <a:lnTo>
                  <a:pt x="614" y="561"/>
                </a:lnTo>
                <a:lnTo>
                  <a:pt x="614" y="561"/>
                </a:lnTo>
                <a:lnTo>
                  <a:pt x="614" y="561"/>
                </a:lnTo>
                <a:lnTo>
                  <a:pt x="614" y="561"/>
                </a:lnTo>
                <a:lnTo>
                  <a:pt x="614" y="561"/>
                </a:lnTo>
                <a:lnTo>
                  <a:pt x="614" y="561"/>
                </a:lnTo>
                <a:lnTo>
                  <a:pt x="614" y="561"/>
                </a:lnTo>
                <a:lnTo>
                  <a:pt x="614" y="561"/>
                </a:lnTo>
                <a:lnTo>
                  <a:pt x="614" y="561"/>
                </a:lnTo>
                <a:lnTo>
                  <a:pt x="615" y="561"/>
                </a:lnTo>
                <a:lnTo>
                  <a:pt x="615" y="561"/>
                </a:lnTo>
                <a:lnTo>
                  <a:pt x="615" y="561"/>
                </a:lnTo>
                <a:lnTo>
                  <a:pt x="615" y="561"/>
                </a:lnTo>
                <a:lnTo>
                  <a:pt x="615" y="561"/>
                </a:lnTo>
                <a:lnTo>
                  <a:pt x="615" y="561"/>
                </a:lnTo>
                <a:lnTo>
                  <a:pt x="615" y="561"/>
                </a:lnTo>
                <a:lnTo>
                  <a:pt x="615" y="561"/>
                </a:lnTo>
                <a:lnTo>
                  <a:pt x="615" y="561"/>
                </a:lnTo>
                <a:lnTo>
                  <a:pt x="615" y="561"/>
                </a:lnTo>
                <a:lnTo>
                  <a:pt x="615" y="561"/>
                </a:lnTo>
                <a:lnTo>
                  <a:pt x="616" y="562"/>
                </a:lnTo>
                <a:lnTo>
                  <a:pt x="616" y="562"/>
                </a:lnTo>
                <a:lnTo>
                  <a:pt x="616" y="562"/>
                </a:lnTo>
                <a:lnTo>
                  <a:pt x="616" y="562"/>
                </a:lnTo>
                <a:lnTo>
                  <a:pt x="616" y="562"/>
                </a:lnTo>
                <a:lnTo>
                  <a:pt x="616" y="562"/>
                </a:lnTo>
                <a:lnTo>
                  <a:pt x="616" y="562"/>
                </a:lnTo>
                <a:lnTo>
                  <a:pt x="616" y="562"/>
                </a:lnTo>
                <a:lnTo>
                  <a:pt x="616" y="562"/>
                </a:lnTo>
                <a:lnTo>
                  <a:pt x="616" y="562"/>
                </a:lnTo>
                <a:lnTo>
                  <a:pt x="616" y="562"/>
                </a:lnTo>
                <a:lnTo>
                  <a:pt x="617" y="562"/>
                </a:lnTo>
                <a:lnTo>
                  <a:pt x="617" y="562"/>
                </a:lnTo>
                <a:lnTo>
                  <a:pt x="617" y="562"/>
                </a:lnTo>
                <a:lnTo>
                  <a:pt x="617" y="562"/>
                </a:lnTo>
                <a:lnTo>
                  <a:pt x="617" y="562"/>
                </a:lnTo>
                <a:lnTo>
                  <a:pt x="617" y="562"/>
                </a:lnTo>
                <a:lnTo>
                  <a:pt x="617" y="562"/>
                </a:lnTo>
                <a:lnTo>
                  <a:pt x="617" y="562"/>
                </a:lnTo>
                <a:lnTo>
                  <a:pt x="617" y="562"/>
                </a:lnTo>
                <a:lnTo>
                  <a:pt x="617" y="562"/>
                </a:lnTo>
                <a:lnTo>
                  <a:pt x="617" y="562"/>
                </a:lnTo>
                <a:lnTo>
                  <a:pt x="618" y="562"/>
                </a:lnTo>
                <a:lnTo>
                  <a:pt x="618" y="562"/>
                </a:lnTo>
                <a:lnTo>
                  <a:pt x="618" y="562"/>
                </a:lnTo>
                <a:lnTo>
                  <a:pt x="618" y="562"/>
                </a:lnTo>
                <a:lnTo>
                  <a:pt x="618" y="562"/>
                </a:lnTo>
                <a:lnTo>
                  <a:pt x="618" y="563"/>
                </a:lnTo>
                <a:lnTo>
                  <a:pt x="618" y="563"/>
                </a:lnTo>
                <a:lnTo>
                  <a:pt x="618" y="563"/>
                </a:lnTo>
                <a:lnTo>
                  <a:pt x="618" y="563"/>
                </a:lnTo>
                <a:lnTo>
                  <a:pt x="618" y="563"/>
                </a:lnTo>
                <a:lnTo>
                  <a:pt x="618" y="563"/>
                </a:lnTo>
                <a:lnTo>
                  <a:pt x="619" y="563"/>
                </a:lnTo>
                <a:lnTo>
                  <a:pt x="619" y="563"/>
                </a:lnTo>
                <a:lnTo>
                  <a:pt x="619" y="563"/>
                </a:lnTo>
                <a:lnTo>
                  <a:pt x="619" y="563"/>
                </a:lnTo>
                <a:lnTo>
                  <a:pt x="619" y="563"/>
                </a:lnTo>
                <a:lnTo>
                  <a:pt x="619" y="563"/>
                </a:lnTo>
                <a:lnTo>
                  <a:pt x="619" y="563"/>
                </a:lnTo>
                <a:lnTo>
                  <a:pt x="619" y="563"/>
                </a:lnTo>
                <a:lnTo>
                  <a:pt x="619" y="563"/>
                </a:lnTo>
                <a:lnTo>
                  <a:pt x="619" y="563"/>
                </a:lnTo>
                <a:lnTo>
                  <a:pt x="619" y="563"/>
                </a:lnTo>
                <a:lnTo>
                  <a:pt x="620" y="563"/>
                </a:lnTo>
                <a:lnTo>
                  <a:pt x="620" y="563"/>
                </a:lnTo>
                <a:lnTo>
                  <a:pt x="620" y="563"/>
                </a:lnTo>
                <a:lnTo>
                  <a:pt x="620" y="563"/>
                </a:lnTo>
                <a:lnTo>
                  <a:pt x="620" y="563"/>
                </a:lnTo>
                <a:lnTo>
                  <a:pt x="620" y="563"/>
                </a:lnTo>
                <a:lnTo>
                  <a:pt x="620" y="563"/>
                </a:lnTo>
                <a:lnTo>
                  <a:pt x="620" y="563"/>
                </a:lnTo>
                <a:lnTo>
                  <a:pt x="620" y="563"/>
                </a:lnTo>
                <a:lnTo>
                  <a:pt x="620" y="563"/>
                </a:lnTo>
                <a:lnTo>
                  <a:pt x="621" y="563"/>
                </a:lnTo>
                <a:lnTo>
                  <a:pt x="621" y="563"/>
                </a:lnTo>
                <a:lnTo>
                  <a:pt x="621" y="563"/>
                </a:lnTo>
                <a:lnTo>
                  <a:pt x="621" y="563"/>
                </a:lnTo>
                <a:lnTo>
                  <a:pt x="621" y="563"/>
                </a:lnTo>
                <a:lnTo>
                  <a:pt x="621" y="563"/>
                </a:lnTo>
                <a:lnTo>
                  <a:pt x="621" y="564"/>
                </a:lnTo>
                <a:lnTo>
                  <a:pt x="621" y="564"/>
                </a:lnTo>
                <a:lnTo>
                  <a:pt x="621" y="564"/>
                </a:lnTo>
                <a:lnTo>
                  <a:pt x="621" y="564"/>
                </a:lnTo>
                <a:lnTo>
                  <a:pt x="621" y="564"/>
                </a:lnTo>
                <a:lnTo>
                  <a:pt x="621" y="564"/>
                </a:lnTo>
                <a:lnTo>
                  <a:pt x="622" y="564"/>
                </a:lnTo>
                <a:lnTo>
                  <a:pt x="622" y="564"/>
                </a:lnTo>
                <a:lnTo>
                  <a:pt x="622" y="564"/>
                </a:lnTo>
                <a:lnTo>
                  <a:pt x="622" y="564"/>
                </a:lnTo>
                <a:lnTo>
                  <a:pt x="622" y="564"/>
                </a:lnTo>
                <a:lnTo>
                  <a:pt x="622" y="564"/>
                </a:lnTo>
                <a:lnTo>
                  <a:pt x="622" y="564"/>
                </a:lnTo>
                <a:lnTo>
                  <a:pt x="622" y="564"/>
                </a:lnTo>
                <a:lnTo>
                  <a:pt x="622" y="564"/>
                </a:lnTo>
                <a:lnTo>
                  <a:pt x="622" y="564"/>
                </a:lnTo>
                <a:lnTo>
                  <a:pt x="623" y="564"/>
                </a:lnTo>
                <a:lnTo>
                  <a:pt x="623" y="564"/>
                </a:lnTo>
                <a:lnTo>
                  <a:pt x="623" y="564"/>
                </a:lnTo>
                <a:lnTo>
                  <a:pt x="623" y="564"/>
                </a:lnTo>
                <a:lnTo>
                  <a:pt x="623" y="564"/>
                </a:lnTo>
                <a:lnTo>
                  <a:pt x="623" y="564"/>
                </a:lnTo>
                <a:lnTo>
                  <a:pt x="623" y="564"/>
                </a:lnTo>
                <a:lnTo>
                  <a:pt x="623" y="564"/>
                </a:lnTo>
                <a:lnTo>
                  <a:pt x="623" y="564"/>
                </a:lnTo>
                <a:lnTo>
                  <a:pt x="623" y="564"/>
                </a:lnTo>
                <a:lnTo>
                  <a:pt x="623" y="564"/>
                </a:lnTo>
                <a:lnTo>
                  <a:pt x="623" y="564"/>
                </a:lnTo>
                <a:lnTo>
                  <a:pt x="624" y="564"/>
                </a:lnTo>
                <a:lnTo>
                  <a:pt x="624" y="564"/>
                </a:lnTo>
                <a:lnTo>
                  <a:pt x="624" y="564"/>
                </a:lnTo>
                <a:lnTo>
                  <a:pt x="624" y="564"/>
                </a:lnTo>
                <a:lnTo>
                  <a:pt x="624" y="565"/>
                </a:lnTo>
                <a:lnTo>
                  <a:pt x="624" y="565"/>
                </a:lnTo>
                <a:lnTo>
                  <a:pt x="624" y="565"/>
                </a:lnTo>
                <a:lnTo>
                  <a:pt x="624" y="565"/>
                </a:lnTo>
                <a:lnTo>
                  <a:pt x="624" y="565"/>
                </a:lnTo>
                <a:lnTo>
                  <a:pt x="624" y="565"/>
                </a:lnTo>
                <a:lnTo>
                  <a:pt x="625" y="565"/>
                </a:lnTo>
                <a:lnTo>
                  <a:pt x="625" y="565"/>
                </a:lnTo>
                <a:lnTo>
                  <a:pt x="625" y="565"/>
                </a:lnTo>
                <a:lnTo>
                  <a:pt x="625" y="565"/>
                </a:lnTo>
                <a:lnTo>
                  <a:pt x="625" y="565"/>
                </a:lnTo>
                <a:lnTo>
                  <a:pt x="625" y="565"/>
                </a:lnTo>
                <a:lnTo>
                  <a:pt x="625" y="565"/>
                </a:lnTo>
                <a:lnTo>
                  <a:pt x="625" y="565"/>
                </a:lnTo>
                <a:lnTo>
                  <a:pt x="625" y="565"/>
                </a:lnTo>
                <a:lnTo>
                  <a:pt x="625" y="565"/>
                </a:lnTo>
                <a:lnTo>
                  <a:pt x="625" y="565"/>
                </a:lnTo>
                <a:lnTo>
                  <a:pt x="625" y="565"/>
                </a:lnTo>
                <a:lnTo>
                  <a:pt x="626" y="565"/>
                </a:lnTo>
                <a:lnTo>
                  <a:pt x="626" y="565"/>
                </a:lnTo>
                <a:lnTo>
                  <a:pt x="626" y="565"/>
                </a:lnTo>
                <a:lnTo>
                  <a:pt x="626" y="565"/>
                </a:lnTo>
                <a:lnTo>
                  <a:pt x="626" y="565"/>
                </a:lnTo>
                <a:lnTo>
                  <a:pt x="626" y="565"/>
                </a:lnTo>
                <a:lnTo>
                  <a:pt x="626" y="565"/>
                </a:lnTo>
                <a:lnTo>
                  <a:pt x="626" y="565"/>
                </a:lnTo>
                <a:lnTo>
                  <a:pt x="626" y="565"/>
                </a:lnTo>
                <a:lnTo>
                  <a:pt x="626" y="565"/>
                </a:lnTo>
                <a:lnTo>
                  <a:pt x="627" y="565"/>
                </a:lnTo>
                <a:lnTo>
                  <a:pt x="627" y="565"/>
                </a:lnTo>
                <a:lnTo>
                  <a:pt x="627" y="565"/>
                </a:lnTo>
                <a:lnTo>
                  <a:pt x="627" y="565"/>
                </a:lnTo>
                <a:lnTo>
                  <a:pt x="627" y="565"/>
                </a:lnTo>
                <a:lnTo>
                  <a:pt x="627" y="565"/>
                </a:lnTo>
                <a:lnTo>
                  <a:pt x="627" y="565"/>
                </a:lnTo>
                <a:lnTo>
                  <a:pt x="627" y="565"/>
                </a:lnTo>
                <a:lnTo>
                  <a:pt x="627" y="565"/>
                </a:lnTo>
                <a:lnTo>
                  <a:pt x="627" y="565"/>
                </a:lnTo>
                <a:lnTo>
                  <a:pt x="627" y="565"/>
                </a:lnTo>
                <a:lnTo>
                  <a:pt x="627" y="566"/>
                </a:lnTo>
                <a:lnTo>
                  <a:pt x="628" y="566"/>
                </a:lnTo>
                <a:lnTo>
                  <a:pt x="628" y="566"/>
                </a:lnTo>
                <a:lnTo>
                  <a:pt x="628" y="566"/>
                </a:lnTo>
                <a:lnTo>
                  <a:pt x="628" y="566"/>
                </a:lnTo>
                <a:lnTo>
                  <a:pt x="628" y="566"/>
                </a:lnTo>
                <a:lnTo>
                  <a:pt x="628" y="566"/>
                </a:lnTo>
                <a:lnTo>
                  <a:pt x="628" y="566"/>
                </a:lnTo>
                <a:lnTo>
                  <a:pt x="628" y="566"/>
                </a:lnTo>
                <a:lnTo>
                  <a:pt x="628" y="566"/>
                </a:lnTo>
                <a:lnTo>
                  <a:pt x="628" y="566"/>
                </a:lnTo>
                <a:lnTo>
                  <a:pt x="629" y="566"/>
                </a:lnTo>
                <a:lnTo>
                  <a:pt x="629" y="566"/>
                </a:lnTo>
                <a:lnTo>
                  <a:pt x="629" y="566"/>
                </a:lnTo>
                <a:lnTo>
                  <a:pt x="629" y="566"/>
                </a:lnTo>
                <a:lnTo>
                  <a:pt x="629" y="566"/>
                </a:lnTo>
                <a:lnTo>
                  <a:pt x="629" y="566"/>
                </a:lnTo>
                <a:lnTo>
                  <a:pt x="629" y="566"/>
                </a:lnTo>
                <a:lnTo>
                  <a:pt x="629" y="566"/>
                </a:lnTo>
                <a:lnTo>
                  <a:pt x="629" y="566"/>
                </a:lnTo>
                <a:lnTo>
                  <a:pt x="629" y="566"/>
                </a:lnTo>
                <a:lnTo>
                  <a:pt x="629" y="566"/>
                </a:lnTo>
                <a:lnTo>
                  <a:pt x="629" y="566"/>
                </a:lnTo>
                <a:lnTo>
                  <a:pt x="630" y="566"/>
                </a:lnTo>
                <a:lnTo>
                  <a:pt x="630" y="566"/>
                </a:lnTo>
                <a:lnTo>
                  <a:pt x="630" y="566"/>
                </a:lnTo>
                <a:lnTo>
                  <a:pt x="630" y="566"/>
                </a:lnTo>
                <a:lnTo>
                  <a:pt x="630" y="566"/>
                </a:lnTo>
                <a:lnTo>
                  <a:pt x="630" y="566"/>
                </a:lnTo>
                <a:lnTo>
                  <a:pt x="630" y="566"/>
                </a:lnTo>
                <a:lnTo>
                  <a:pt x="630" y="566"/>
                </a:lnTo>
                <a:lnTo>
                  <a:pt x="630" y="566"/>
                </a:lnTo>
                <a:lnTo>
                  <a:pt x="630" y="566"/>
                </a:lnTo>
                <a:lnTo>
                  <a:pt x="630" y="566"/>
                </a:lnTo>
                <a:lnTo>
                  <a:pt x="631" y="566"/>
                </a:lnTo>
                <a:lnTo>
                  <a:pt x="631" y="566"/>
                </a:lnTo>
                <a:lnTo>
                  <a:pt x="631" y="566"/>
                </a:lnTo>
                <a:lnTo>
                  <a:pt x="631" y="566"/>
                </a:lnTo>
                <a:lnTo>
                  <a:pt x="631" y="567"/>
                </a:lnTo>
                <a:lnTo>
                  <a:pt x="631" y="567"/>
                </a:lnTo>
                <a:lnTo>
                  <a:pt x="631" y="567"/>
                </a:lnTo>
                <a:lnTo>
                  <a:pt x="631" y="567"/>
                </a:lnTo>
                <a:lnTo>
                  <a:pt x="631" y="567"/>
                </a:lnTo>
                <a:lnTo>
                  <a:pt x="631" y="567"/>
                </a:lnTo>
                <a:lnTo>
                  <a:pt x="632" y="567"/>
                </a:lnTo>
                <a:lnTo>
                  <a:pt x="632" y="567"/>
                </a:lnTo>
                <a:lnTo>
                  <a:pt x="632" y="567"/>
                </a:lnTo>
                <a:lnTo>
                  <a:pt x="632" y="567"/>
                </a:lnTo>
                <a:lnTo>
                  <a:pt x="632" y="567"/>
                </a:lnTo>
                <a:lnTo>
                  <a:pt x="632" y="567"/>
                </a:lnTo>
                <a:lnTo>
                  <a:pt x="632" y="567"/>
                </a:lnTo>
                <a:lnTo>
                  <a:pt x="632" y="567"/>
                </a:lnTo>
                <a:lnTo>
                  <a:pt x="632" y="567"/>
                </a:lnTo>
                <a:lnTo>
                  <a:pt x="632" y="567"/>
                </a:lnTo>
                <a:lnTo>
                  <a:pt x="632" y="567"/>
                </a:lnTo>
                <a:lnTo>
                  <a:pt x="632" y="567"/>
                </a:lnTo>
                <a:lnTo>
                  <a:pt x="633" y="567"/>
                </a:lnTo>
                <a:lnTo>
                  <a:pt x="633" y="567"/>
                </a:lnTo>
                <a:lnTo>
                  <a:pt x="633" y="567"/>
                </a:lnTo>
                <a:lnTo>
                  <a:pt x="633" y="567"/>
                </a:lnTo>
                <a:lnTo>
                  <a:pt x="633" y="567"/>
                </a:lnTo>
                <a:lnTo>
                  <a:pt x="633" y="567"/>
                </a:lnTo>
                <a:lnTo>
                  <a:pt x="633" y="567"/>
                </a:lnTo>
                <a:lnTo>
                  <a:pt x="633" y="567"/>
                </a:lnTo>
                <a:lnTo>
                  <a:pt x="633" y="567"/>
                </a:lnTo>
                <a:lnTo>
                  <a:pt x="633" y="567"/>
                </a:lnTo>
                <a:lnTo>
                  <a:pt x="634" y="567"/>
                </a:lnTo>
                <a:lnTo>
                  <a:pt x="634" y="567"/>
                </a:lnTo>
                <a:lnTo>
                  <a:pt x="634" y="567"/>
                </a:lnTo>
                <a:lnTo>
                  <a:pt x="634" y="567"/>
                </a:lnTo>
                <a:lnTo>
                  <a:pt x="634" y="567"/>
                </a:lnTo>
                <a:lnTo>
                  <a:pt x="634" y="567"/>
                </a:lnTo>
                <a:lnTo>
                  <a:pt x="634" y="567"/>
                </a:lnTo>
                <a:lnTo>
                  <a:pt x="634" y="567"/>
                </a:lnTo>
                <a:lnTo>
                  <a:pt x="634" y="567"/>
                </a:lnTo>
                <a:lnTo>
                  <a:pt x="634" y="567"/>
                </a:lnTo>
                <a:lnTo>
                  <a:pt x="634" y="567"/>
                </a:lnTo>
                <a:lnTo>
                  <a:pt x="634" y="567"/>
                </a:lnTo>
                <a:lnTo>
                  <a:pt x="635" y="567"/>
                </a:lnTo>
                <a:lnTo>
                  <a:pt x="635" y="567"/>
                </a:lnTo>
                <a:lnTo>
                  <a:pt x="635" y="567"/>
                </a:lnTo>
                <a:lnTo>
                  <a:pt x="635" y="567"/>
                </a:lnTo>
                <a:lnTo>
                  <a:pt x="635" y="567"/>
                </a:lnTo>
                <a:lnTo>
                  <a:pt x="635" y="567"/>
                </a:lnTo>
                <a:lnTo>
                  <a:pt x="635" y="567"/>
                </a:lnTo>
                <a:lnTo>
                  <a:pt x="635" y="567"/>
                </a:lnTo>
                <a:lnTo>
                  <a:pt x="635" y="568"/>
                </a:lnTo>
                <a:lnTo>
                  <a:pt x="635" y="568"/>
                </a:lnTo>
                <a:lnTo>
                  <a:pt x="636" y="568"/>
                </a:lnTo>
                <a:lnTo>
                  <a:pt x="636" y="568"/>
                </a:lnTo>
                <a:lnTo>
                  <a:pt x="636" y="568"/>
                </a:lnTo>
                <a:lnTo>
                  <a:pt x="636" y="568"/>
                </a:lnTo>
                <a:lnTo>
                  <a:pt x="636" y="568"/>
                </a:lnTo>
                <a:lnTo>
                  <a:pt x="636" y="568"/>
                </a:lnTo>
                <a:lnTo>
                  <a:pt x="636" y="568"/>
                </a:lnTo>
                <a:lnTo>
                  <a:pt x="636" y="568"/>
                </a:lnTo>
                <a:lnTo>
                  <a:pt x="636" y="568"/>
                </a:lnTo>
                <a:lnTo>
                  <a:pt x="636" y="568"/>
                </a:lnTo>
                <a:lnTo>
                  <a:pt x="636" y="568"/>
                </a:lnTo>
                <a:lnTo>
                  <a:pt x="636" y="568"/>
                </a:lnTo>
                <a:lnTo>
                  <a:pt x="637" y="568"/>
                </a:lnTo>
                <a:lnTo>
                  <a:pt x="637" y="568"/>
                </a:lnTo>
                <a:lnTo>
                  <a:pt x="637" y="568"/>
                </a:lnTo>
                <a:lnTo>
                  <a:pt x="637" y="568"/>
                </a:lnTo>
                <a:lnTo>
                  <a:pt x="637" y="568"/>
                </a:lnTo>
                <a:lnTo>
                  <a:pt x="637" y="568"/>
                </a:lnTo>
                <a:lnTo>
                  <a:pt x="637" y="568"/>
                </a:lnTo>
                <a:lnTo>
                  <a:pt x="637" y="568"/>
                </a:lnTo>
                <a:lnTo>
                  <a:pt x="637" y="568"/>
                </a:lnTo>
                <a:lnTo>
                  <a:pt x="637" y="568"/>
                </a:lnTo>
                <a:lnTo>
                  <a:pt x="638" y="568"/>
                </a:lnTo>
                <a:lnTo>
                  <a:pt x="638" y="568"/>
                </a:lnTo>
                <a:lnTo>
                  <a:pt x="638" y="568"/>
                </a:lnTo>
                <a:lnTo>
                  <a:pt x="638" y="568"/>
                </a:lnTo>
                <a:lnTo>
                  <a:pt x="638" y="568"/>
                </a:lnTo>
                <a:lnTo>
                  <a:pt x="638" y="568"/>
                </a:lnTo>
                <a:lnTo>
                  <a:pt x="638" y="568"/>
                </a:lnTo>
                <a:lnTo>
                  <a:pt x="638" y="568"/>
                </a:lnTo>
                <a:lnTo>
                  <a:pt x="638" y="568"/>
                </a:lnTo>
                <a:lnTo>
                  <a:pt x="638" y="568"/>
                </a:lnTo>
                <a:lnTo>
                  <a:pt x="638" y="568"/>
                </a:lnTo>
                <a:lnTo>
                  <a:pt x="638" y="568"/>
                </a:lnTo>
                <a:lnTo>
                  <a:pt x="639" y="568"/>
                </a:lnTo>
                <a:lnTo>
                  <a:pt x="639" y="568"/>
                </a:lnTo>
                <a:lnTo>
                  <a:pt x="639" y="568"/>
                </a:lnTo>
                <a:lnTo>
                  <a:pt x="639" y="568"/>
                </a:lnTo>
                <a:lnTo>
                  <a:pt x="639" y="568"/>
                </a:lnTo>
                <a:lnTo>
                  <a:pt x="639" y="568"/>
                </a:lnTo>
                <a:lnTo>
                  <a:pt x="639" y="568"/>
                </a:lnTo>
                <a:lnTo>
                  <a:pt x="639" y="568"/>
                </a:lnTo>
                <a:lnTo>
                  <a:pt x="639" y="568"/>
                </a:lnTo>
                <a:lnTo>
                  <a:pt x="639" y="568"/>
                </a:lnTo>
                <a:lnTo>
                  <a:pt x="640" y="568"/>
                </a:lnTo>
                <a:lnTo>
                  <a:pt x="640" y="568"/>
                </a:lnTo>
                <a:lnTo>
                  <a:pt x="640" y="568"/>
                </a:lnTo>
                <a:lnTo>
                  <a:pt x="640" y="569"/>
                </a:lnTo>
                <a:lnTo>
                  <a:pt x="640" y="569"/>
                </a:lnTo>
                <a:lnTo>
                  <a:pt x="640" y="569"/>
                </a:lnTo>
                <a:lnTo>
                  <a:pt x="640" y="569"/>
                </a:lnTo>
                <a:lnTo>
                  <a:pt x="640" y="569"/>
                </a:lnTo>
                <a:lnTo>
                  <a:pt x="640" y="569"/>
                </a:lnTo>
                <a:lnTo>
                  <a:pt x="640" y="569"/>
                </a:lnTo>
                <a:lnTo>
                  <a:pt x="640" y="569"/>
                </a:lnTo>
                <a:lnTo>
                  <a:pt x="641" y="569"/>
                </a:lnTo>
                <a:lnTo>
                  <a:pt x="641" y="569"/>
                </a:lnTo>
                <a:lnTo>
                  <a:pt x="641" y="569"/>
                </a:lnTo>
                <a:lnTo>
                  <a:pt x="641" y="569"/>
                </a:lnTo>
                <a:lnTo>
                  <a:pt x="641" y="569"/>
                </a:lnTo>
                <a:lnTo>
                  <a:pt x="641" y="569"/>
                </a:lnTo>
                <a:lnTo>
                  <a:pt x="641" y="569"/>
                </a:lnTo>
                <a:lnTo>
                  <a:pt x="641" y="569"/>
                </a:lnTo>
                <a:lnTo>
                  <a:pt x="641" y="569"/>
                </a:lnTo>
                <a:lnTo>
                  <a:pt x="641" y="569"/>
                </a:lnTo>
                <a:lnTo>
                  <a:pt x="641" y="569"/>
                </a:lnTo>
                <a:lnTo>
                  <a:pt x="642" y="569"/>
                </a:lnTo>
                <a:lnTo>
                  <a:pt x="642" y="569"/>
                </a:lnTo>
                <a:lnTo>
                  <a:pt x="642" y="569"/>
                </a:lnTo>
                <a:lnTo>
                  <a:pt x="642" y="569"/>
                </a:lnTo>
                <a:lnTo>
                  <a:pt x="642" y="569"/>
                </a:lnTo>
                <a:lnTo>
                  <a:pt x="642" y="569"/>
                </a:lnTo>
                <a:lnTo>
                  <a:pt x="642" y="569"/>
                </a:lnTo>
                <a:lnTo>
                  <a:pt x="642" y="569"/>
                </a:lnTo>
                <a:lnTo>
                  <a:pt x="642" y="569"/>
                </a:lnTo>
                <a:lnTo>
                  <a:pt x="642" y="569"/>
                </a:lnTo>
                <a:lnTo>
                  <a:pt x="642" y="569"/>
                </a:lnTo>
                <a:lnTo>
                  <a:pt x="643" y="569"/>
                </a:lnTo>
                <a:lnTo>
                  <a:pt x="643" y="569"/>
                </a:lnTo>
                <a:lnTo>
                  <a:pt x="643" y="569"/>
                </a:lnTo>
                <a:lnTo>
                  <a:pt x="643" y="569"/>
                </a:lnTo>
                <a:lnTo>
                  <a:pt x="643" y="569"/>
                </a:lnTo>
                <a:lnTo>
                  <a:pt x="643" y="569"/>
                </a:lnTo>
                <a:lnTo>
                  <a:pt x="643" y="569"/>
                </a:lnTo>
                <a:lnTo>
                  <a:pt x="643" y="569"/>
                </a:lnTo>
                <a:lnTo>
                  <a:pt x="643" y="569"/>
                </a:lnTo>
                <a:lnTo>
                  <a:pt x="643" y="569"/>
                </a:lnTo>
                <a:lnTo>
                  <a:pt x="643" y="569"/>
                </a:lnTo>
                <a:lnTo>
                  <a:pt x="643" y="569"/>
                </a:lnTo>
                <a:lnTo>
                  <a:pt x="644" y="569"/>
                </a:lnTo>
                <a:lnTo>
                  <a:pt x="644" y="569"/>
                </a:lnTo>
                <a:lnTo>
                  <a:pt x="644" y="569"/>
                </a:lnTo>
                <a:lnTo>
                  <a:pt x="644" y="569"/>
                </a:lnTo>
                <a:lnTo>
                  <a:pt x="644" y="569"/>
                </a:lnTo>
                <a:lnTo>
                  <a:pt x="644" y="569"/>
                </a:lnTo>
                <a:lnTo>
                  <a:pt x="644" y="569"/>
                </a:lnTo>
                <a:lnTo>
                  <a:pt x="644" y="569"/>
                </a:lnTo>
                <a:lnTo>
                  <a:pt x="644" y="569"/>
                </a:lnTo>
                <a:lnTo>
                  <a:pt x="644" y="569"/>
                </a:lnTo>
                <a:lnTo>
                  <a:pt x="645" y="569"/>
                </a:lnTo>
                <a:lnTo>
                  <a:pt x="645" y="569"/>
                </a:lnTo>
                <a:lnTo>
                  <a:pt x="645" y="569"/>
                </a:lnTo>
                <a:lnTo>
                  <a:pt x="645" y="569"/>
                </a:lnTo>
                <a:lnTo>
                  <a:pt x="645" y="569"/>
                </a:lnTo>
                <a:lnTo>
                  <a:pt x="645" y="569"/>
                </a:lnTo>
                <a:lnTo>
                  <a:pt x="645" y="569"/>
                </a:lnTo>
                <a:lnTo>
                  <a:pt x="645" y="569"/>
                </a:lnTo>
                <a:lnTo>
                  <a:pt x="645" y="569"/>
                </a:lnTo>
                <a:lnTo>
                  <a:pt x="645" y="569"/>
                </a:lnTo>
                <a:lnTo>
                  <a:pt x="645" y="569"/>
                </a:lnTo>
                <a:lnTo>
                  <a:pt x="645" y="570"/>
                </a:lnTo>
                <a:lnTo>
                  <a:pt x="646" y="570"/>
                </a:lnTo>
                <a:lnTo>
                  <a:pt x="646" y="570"/>
                </a:lnTo>
                <a:lnTo>
                  <a:pt x="646" y="570"/>
                </a:lnTo>
                <a:lnTo>
                  <a:pt x="646" y="570"/>
                </a:lnTo>
                <a:lnTo>
                  <a:pt x="646" y="570"/>
                </a:lnTo>
                <a:lnTo>
                  <a:pt x="646" y="570"/>
                </a:lnTo>
                <a:lnTo>
                  <a:pt x="646" y="570"/>
                </a:lnTo>
                <a:lnTo>
                  <a:pt x="646" y="570"/>
                </a:lnTo>
                <a:lnTo>
                  <a:pt x="646" y="570"/>
                </a:lnTo>
                <a:lnTo>
                  <a:pt x="646"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8" y="570"/>
                </a:lnTo>
                <a:lnTo>
                  <a:pt x="648" y="570"/>
                </a:lnTo>
                <a:lnTo>
                  <a:pt x="648" y="570"/>
                </a:lnTo>
                <a:lnTo>
                  <a:pt x="648" y="570"/>
                </a:lnTo>
                <a:lnTo>
                  <a:pt x="648" y="570"/>
                </a:lnTo>
                <a:lnTo>
                  <a:pt x="648" y="570"/>
                </a:lnTo>
                <a:lnTo>
                  <a:pt x="648" y="570"/>
                </a:lnTo>
                <a:lnTo>
                  <a:pt x="648" y="570"/>
                </a:lnTo>
                <a:lnTo>
                  <a:pt x="648" y="570"/>
                </a:lnTo>
                <a:lnTo>
                  <a:pt x="648"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50" y="570"/>
                </a:lnTo>
                <a:lnTo>
                  <a:pt x="650" y="570"/>
                </a:lnTo>
                <a:lnTo>
                  <a:pt x="650" y="570"/>
                </a:lnTo>
                <a:lnTo>
                  <a:pt x="650" y="570"/>
                </a:lnTo>
                <a:lnTo>
                  <a:pt x="650" y="570"/>
                </a:lnTo>
                <a:lnTo>
                  <a:pt x="650" y="570"/>
                </a:lnTo>
                <a:lnTo>
                  <a:pt x="650" y="570"/>
                </a:lnTo>
                <a:lnTo>
                  <a:pt x="650" y="570"/>
                </a:lnTo>
                <a:lnTo>
                  <a:pt x="650" y="570"/>
                </a:lnTo>
                <a:lnTo>
                  <a:pt x="650"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2" y="570"/>
                </a:lnTo>
                <a:lnTo>
                  <a:pt x="652" y="570"/>
                </a:lnTo>
                <a:lnTo>
                  <a:pt x="652" y="570"/>
                </a:lnTo>
                <a:lnTo>
                  <a:pt x="652" y="571"/>
                </a:lnTo>
                <a:lnTo>
                  <a:pt x="652" y="571"/>
                </a:lnTo>
                <a:lnTo>
                  <a:pt x="652" y="571"/>
                </a:lnTo>
                <a:lnTo>
                  <a:pt x="652" y="571"/>
                </a:lnTo>
                <a:lnTo>
                  <a:pt x="652" y="571"/>
                </a:lnTo>
                <a:lnTo>
                  <a:pt x="652" y="571"/>
                </a:lnTo>
                <a:lnTo>
                  <a:pt x="652" y="571"/>
                </a:lnTo>
                <a:lnTo>
                  <a:pt x="652" y="571"/>
                </a:lnTo>
                <a:lnTo>
                  <a:pt x="653" y="571"/>
                </a:lnTo>
                <a:lnTo>
                  <a:pt x="653" y="571"/>
                </a:lnTo>
                <a:lnTo>
                  <a:pt x="653" y="571"/>
                </a:lnTo>
                <a:lnTo>
                  <a:pt x="653" y="571"/>
                </a:lnTo>
                <a:lnTo>
                  <a:pt x="653" y="571"/>
                </a:lnTo>
                <a:lnTo>
                  <a:pt x="653" y="571"/>
                </a:lnTo>
                <a:lnTo>
                  <a:pt x="653" y="571"/>
                </a:lnTo>
                <a:lnTo>
                  <a:pt x="653" y="571"/>
                </a:lnTo>
                <a:lnTo>
                  <a:pt x="653" y="571"/>
                </a:lnTo>
                <a:lnTo>
                  <a:pt x="653" y="571"/>
                </a:lnTo>
                <a:lnTo>
                  <a:pt x="653" y="571"/>
                </a:lnTo>
                <a:lnTo>
                  <a:pt x="654" y="571"/>
                </a:lnTo>
                <a:lnTo>
                  <a:pt x="654" y="571"/>
                </a:lnTo>
                <a:lnTo>
                  <a:pt x="654" y="571"/>
                </a:lnTo>
                <a:lnTo>
                  <a:pt x="654" y="571"/>
                </a:lnTo>
                <a:lnTo>
                  <a:pt x="654" y="571"/>
                </a:lnTo>
                <a:lnTo>
                  <a:pt x="654" y="571"/>
                </a:lnTo>
                <a:lnTo>
                  <a:pt x="654" y="571"/>
                </a:lnTo>
                <a:lnTo>
                  <a:pt x="654" y="571"/>
                </a:lnTo>
                <a:lnTo>
                  <a:pt x="654" y="571"/>
                </a:lnTo>
                <a:lnTo>
                  <a:pt x="654" y="571"/>
                </a:lnTo>
                <a:lnTo>
                  <a:pt x="654" y="571"/>
                </a:lnTo>
                <a:lnTo>
                  <a:pt x="655" y="571"/>
                </a:lnTo>
                <a:lnTo>
                  <a:pt x="655" y="571"/>
                </a:lnTo>
                <a:lnTo>
                  <a:pt x="655" y="571"/>
                </a:lnTo>
                <a:lnTo>
                  <a:pt x="655" y="571"/>
                </a:lnTo>
                <a:lnTo>
                  <a:pt x="655" y="571"/>
                </a:lnTo>
                <a:lnTo>
                  <a:pt x="655" y="571"/>
                </a:lnTo>
                <a:lnTo>
                  <a:pt x="655" y="571"/>
                </a:lnTo>
                <a:lnTo>
                  <a:pt x="655" y="571"/>
                </a:lnTo>
                <a:lnTo>
                  <a:pt x="655" y="571"/>
                </a:lnTo>
                <a:lnTo>
                  <a:pt x="655" y="571"/>
                </a:lnTo>
                <a:lnTo>
                  <a:pt x="655" y="571"/>
                </a:lnTo>
                <a:lnTo>
                  <a:pt x="656" y="571"/>
                </a:lnTo>
                <a:lnTo>
                  <a:pt x="656" y="571"/>
                </a:lnTo>
                <a:lnTo>
                  <a:pt x="656" y="571"/>
                </a:lnTo>
                <a:lnTo>
                  <a:pt x="656" y="571"/>
                </a:lnTo>
                <a:lnTo>
                  <a:pt x="656" y="571"/>
                </a:lnTo>
                <a:lnTo>
                  <a:pt x="656" y="571"/>
                </a:lnTo>
                <a:lnTo>
                  <a:pt x="656" y="571"/>
                </a:lnTo>
                <a:lnTo>
                  <a:pt x="656" y="571"/>
                </a:lnTo>
                <a:lnTo>
                  <a:pt x="656" y="571"/>
                </a:lnTo>
                <a:lnTo>
                  <a:pt x="656" y="571"/>
                </a:lnTo>
                <a:lnTo>
                  <a:pt x="656" y="571"/>
                </a:lnTo>
                <a:lnTo>
                  <a:pt x="657" y="571"/>
                </a:lnTo>
                <a:lnTo>
                  <a:pt x="657" y="571"/>
                </a:lnTo>
                <a:lnTo>
                  <a:pt x="657" y="571"/>
                </a:lnTo>
                <a:lnTo>
                  <a:pt x="657" y="571"/>
                </a:lnTo>
                <a:lnTo>
                  <a:pt x="657" y="571"/>
                </a:lnTo>
                <a:lnTo>
                  <a:pt x="657" y="571"/>
                </a:lnTo>
                <a:lnTo>
                  <a:pt x="657" y="571"/>
                </a:lnTo>
                <a:lnTo>
                  <a:pt x="657" y="571"/>
                </a:lnTo>
                <a:lnTo>
                  <a:pt x="657" y="571"/>
                </a:lnTo>
                <a:lnTo>
                  <a:pt x="657" y="571"/>
                </a:lnTo>
                <a:lnTo>
                  <a:pt x="657" y="571"/>
                </a:lnTo>
                <a:lnTo>
                  <a:pt x="658" y="571"/>
                </a:lnTo>
                <a:lnTo>
                  <a:pt x="658" y="571"/>
                </a:lnTo>
                <a:lnTo>
                  <a:pt x="658" y="571"/>
                </a:lnTo>
                <a:lnTo>
                  <a:pt x="658" y="571"/>
                </a:lnTo>
                <a:lnTo>
                  <a:pt x="658" y="571"/>
                </a:lnTo>
                <a:lnTo>
                  <a:pt x="658" y="571"/>
                </a:lnTo>
                <a:lnTo>
                  <a:pt x="658" y="571"/>
                </a:lnTo>
                <a:lnTo>
                  <a:pt x="658" y="571"/>
                </a:lnTo>
                <a:lnTo>
                  <a:pt x="658" y="571"/>
                </a:lnTo>
                <a:lnTo>
                  <a:pt x="658" y="571"/>
                </a:lnTo>
                <a:lnTo>
                  <a:pt x="658" y="571"/>
                </a:lnTo>
                <a:lnTo>
                  <a:pt x="658" y="571"/>
                </a:lnTo>
                <a:lnTo>
                  <a:pt x="659" y="571"/>
                </a:lnTo>
                <a:lnTo>
                  <a:pt x="659" y="571"/>
                </a:lnTo>
                <a:lnTo>
                  <a:pt x="659" y="571"/>
                </a:lnTo>
                <a:lnTo>
                  <a:pt x="659" y="571"/>
                </a:lnTo>
                <a:lnTo>
                  <a:pt x="659" y="571"/>
                </a:lnTo>
                <a:lnTo>
                  <a:pt x="659" y="571"/>
                </a:lnTo>
                <a:lnTo>
                  <a:pt x="659" y="571"/>
                </a:lnTo>
                <a:lnTo>
                  <a:pt x="659" y="571"/>
                </a:lnTo>
                <a:lnTo>
                  <a:pt x="659" y="571"/>
                </a:lnTo>
                <a:lnTo>
                  <a:pt x="659" y="571"/>
                </a:lnTo>
                <a:lnTo>
                  <a:pt x="660" y="571"/>
                </a:lnTo>
                <a:lnTo>
                  <a:pt x="660" y="571"/>
                </a:lnTo>
                <a:lnTo>
                  <a:pt x="660" y="571"/>
                </a:lnTo>
                <a:lnTo>
                  <a:pt x="660" y="571"/>
                </a:lnTo>
                <a:lnTo>
                  <a:pt x="660" y="571"/>
                </a:lnTo>
                <a:lnTo>
                  <a:pt x="660" y="571"/>
                </a:lnTo>
                <a:lnTo>
                  <a:pt x="660" y="571"/>
                </a:lnTo>
                <a:lnTo>
                  <a:pt x="660" y="571"/>
                </a:lnTo>
                <a:lnTo>
                  <a:pt x="660" y="571"/>
                </a:lnTo>
                <a:lnTo>
                  <a:pt x="660" y="571"/>
                </a:lnTo>
                <a:lnTo>
                  <a:pt x="660" y="572"/>
                </a:lnTo>
                <a:lnTo>
                  <a:pt x="660" y="572"/>
                </a:lnTo>
                <a:lnTo>
                  <a:pt x="661" y="572"/>
                </a:lnTo>
                <a:lnTo>
                  <a:pt x="661" y="572"/>
                </a:lnTo>
                <a:lnTo>
                  <a:pt x="661" y="572"/>
                </a:lnTo>
                <a:lnTo>
                  <a:pt x="661" y="572"/>
                </a:lnTo>
                <a:lnTo>
                  <a:pt x="661" y="572"/>
                </a:lnTo>
                <a:lnTo>
                  <a:pt x="661" y="572"/>
                </a:lnTo>
                <a:lnTo>
                  <a:pt x="661" y="572"/>
                </a:lnTo>
                <a:lnTo>
                  <a:pt x="661" y="572"/>
                </a:lnTo>
                <a:lnTo>
                  <a:pt x="661" y="572"/>
                </a:lnTo>
                <a:lnTo>
                  <a:pt x="661" y="572"/>
                </a:lnTo>
                <a:lnTo>
                  <a:pt x="662" y="572"/>
                </a:lnTo>
                <a:lnTo>
                  <a:pt x="662" y="572"/>
                </a:lnTo>
                <a:lnTo>
                  <a:pt x="662" y="572"/>
                </a:lnTo>
                <a:lnTo>
                  <a:pt x="662" y="572"/>
                </a:lnTo>
                <a:lnTo>
                  <a:pt x="662" y="572"/>
                </a:lnTo>
                <a:lnTo>
                  <a:pt x="662" y="572"/>
                </a:lnTo>
                <a:lnTo>
                  <a:pt x="662" y="572"/>
                </a:lnTo>
                <a:lnTo>
                  <a:pt x="662" y="572"/>
                </a:lnTo>
                <a:lnTo>
                  <a:pt x="662" y="572"/>
                </a:lnTo>
                <a:lnTo>
                  <a:pt x="662" y="572"/>
                </a:lnTo>
                <a:lnTo>
                  <a:pt x="662" y="572"/>
                </a:lnTo>
                <a:lnTo>
                  <a:pt x="663" y="572"/>
                </a:lnTo>
                <a:lnTo>
                  <a:pt x="663" y="572"/>
                </a:lnTo>
                <a:lnTo>
                  <a:pt x="663" y="572"/>
                </a:lnTo>
                <a:lnTo>
                  <a:pt x="663" y="572"/>
                </a:lnTo>
                <a:lnTo>
                  <a:pt x="663" y="572"/>
                </a:lnTo>
                <a:lnTo>
                  <a:pt x="663" y="572"/>
                </a:lnTo>
                <a:lnTo>
                  <a:pt x="663" y="572"/>
                </a:lnTo>
                <a:lnTo>
                  <a:pt x="663" y="572"/>
                </a:lnTo>
                <a:lnTo>
                  <a:pt x="663" y="572"/>
                </a:lnTo>
                <a:lnTo>
                  <a:pt x="663" y="572"/>
                </a:lnTo>
                <a:lnTo>
                  <a:pt x="663" y="572"/>
                </a:lnTo>
                <a:lnTo>
                  <a:pt x="664" y="572"/>
                </a:lnTo>
                <a:lnTo>
                  <a:pt x="664" y="572"/>
                </a:lnTo>
                <a:lnTo>
                  <a:pt x="664" y="572"/>
                </a:lnTo>
                <a:lnTo>
                  <a:pt x="664" y="572"/>
                </a:lnTo>
                <a:lnTo>
                  <a:pt x="664" y="572"/>
                </a:lnTo>
                <a:lnTo>
                  <a:pt x="664" y="572"/>
                </a:lnTo>
                <a:lnTo>
                  <a:pt x="664" y="572"/>
                </a:lnTo>
                <a:lnTo>
                  <a:pt x="664" y="572"/>
                </a:lnTo>
                <a:lnTo>
                  <a:pt x="664" y="572"/>
                </a:lnTo>
                <a:lnTo>
                  <a:pt x="664" y="572"/>
                </a:lnTo>
                <a:lnTo>
                  <a:pt x="664" y="572"/>
                </a:lnTo>
                <a:lnTo>
                  <a:pt x="665" y="572"/>
                </a:lnTo>
                <a:lnTo>
                  <a:pt x="665" y="572"/>
                </a:lnTo>
                <a:lnTo>
                  <a:pt x="665" y="572"/>
                </a:lnTo>
                <a:lnTo>
                  <a:pt x="665" y="572"/>
                </a:lnTo>
                <a:lnTo>
                  <a:pt x="665" y="572"/>
                </a:lnTo>
                <a:lnTo>
                  <a:pt x="665" y="572"/>
                </a:lnTo>
                <a:lnTo>
                  <a:pt x="665" y="572"/>
                </a:lnTo>
                <a:lnTo>
                  <a:pt x="665" y="572"/>
                </a:lnTo>
                <a:lnTo>
                  <a:pt x="665" y="572"/>
                </a:lnTo>
                <a:lnTo>
                  <a:pt x="665" y="572"/>
                </a:lnTo>
                <a:lnTo>
                  <a:pt x="665" y="572"/>
                </a:lnTo>
                <a:lnTo>
                  <a:pt x="666" y="572"/>
                </a:lnTo>
                <a:lnTo>
                  <a:pt x="666" y="572"/>
                </a:lnTo>
                <a:lnTo>
                  <a:pt x="666" y="572"/>
                </a:lnTo>
                <a:lnTo>
                  <a:pt x="666" y="572"/>
                </a:lnTo>
                <a:lnTo>
                  <a:pt x="666" y="572"/>
                </a:lnTo>
                <a:lnTo>
                  <a:pt x="666" y="572"/>
                </a:lnTo>
                <a:lnTo>
                  <a:pt x="666" y="572"/>
                </a:lnTo>
                <a:lnTo>
                  <a:pt x="666" y="572"/>
                </a:lnTo>
                <a:lnTo>
                  <a:pt x="666" y="572"/>
                </a:lnTo>
                <a:lnTo>
                  <a:pt x="666" y="572"/>
                </a:lnTo>
                <a:lnTo>
                  <a:pt x="666" y="572"/>
                </a:lnTo>
                <a:lnTo>
                  <a:pt x="667" y="572"/>
                </a:lnTo>
                <a:lnTo>
                  <a:pt x="667" y="572"/>
                </a:lnTo>
                <a:lnTo>
                  <a:pt x="667" y="572"/>
                </a:lnTo>
                <a:lnTo>
                  <a:pt x="667" y="572"/>
                </a:lnTo>
                <a:lnTo>
                  <a:pt x="667" y="572"/>
                </a:lnTo>
                <a:lnTo>
                  <a:pt x="667" y="572"/>
                </a:lnTo>
                <a:lnTo>
                  <a:pt x="667" y="572"/>
                </a:lnTo>
                <a:lnTo>
                  <a:pt x="667" y="572"/>
                </a:lnTo>
                <a:lnTo>
                  <a:pt x="667" y="572"/>
                </a:lnTo>
                <a:lnTo>
                  <a:pt x="667" y="572"/>
                </a:lnTo>
                <a:lnTo>
                  <a:pt x="667" y="572"/>
                </a:lnTo>
                <a:lnTo>
                  <a:pt x="668" y="572"/>
                </a:lnTo>
                <a:lnTo>
                  <a:pt x="668" y="572"/>
                </a:lnTo>
                <a:lnTo>
                  <a:pt x="668" y="572"/>
                </a:lnTo>
                <a:lnTo>
                  <a:pt x="668" y="572"/>
                </a:lnTo>
                <a:lnTo>
                  <a:pt x="668" y="572"/>
                </a:lnTo>
                <a:lnTo>
                  <a:pt x="668" y="572"/>
                </a:lnTo>
                <a:lnTo>
                  <a:pt x="668" y="572"/>
                </a:lnTo>
                <a:lnTo>
                  <a:pt x="668" y="572"/>
                </a:lnTo>
                <a:lnTo>
                  <a:pt x="668" y="572"/>
                </a:lnTo>
                <a:lnTo>
                  <a:pt x="668" y="572"/>
                </a:lnTo>
                <a:lnTo>
                  <a:pt x="668" y="572"/>
                </a:lnTo>
                <a:lnTo>
                  <a:pt x="669" y="572"/>
                </a:lnTo>
                <a:lnTo>
                  <a:pt x="669" y="572"/>
                </a:lnTo>
                <a:lnTo>
                  <a:pt x="669" y="572"/>
                </a:lnTo>
                <a:lnTo>
                  <a:pt x="669" y="572"/>
                </a:lnTo>
                <a:lnTo>
                  <a:pt x="669" y="572"/>
                </a:lnTo>
                <a:lnTo>
                  <a:pt x="669" y="572"/>
                </a:lnTo>
                <a:lnTo>
                  <a:pt x="669" y="572"/>
                </a:lnTo>
                <a:lnTo>
                  <a:pt x="669" y="572"/>
                </a:lnTo>
                <a:lnTo>
                  <a:pt x="669" y="572"/>
                </a:lnTo>
                <a:lnTo>
                  <a:pt x="669" y="572"/>
                </a:lnTo>
                <a:lnTo>
                  <a:pt x="670" y="572"/>
                </a:lnTo>
                <a:lnTo>
                  <a:pt x="670" y="572"/>
                </a:lnTo>
                <a:lnTo>
                  <a:pt x="670" y="572"/>
                </a:lnTo>
                <a:lnTo>
                  <a:pt x="670" y="572"/>
                </a:lnTo>
                <a:lnTo>
                  <a:pt x="670" y="572"/>
                </a:lnTo>
                <a:lnTo>
                  <a:pt x="670" y="572"/>
                </a:lnTo>
                <a:lnTo>
                  <a:pt x="670" y="572"/>
                </a:lnTo>
                <a:lnTo>
                  <a:pt x="670" y="572"/>
                </a:lnTo>
                <a:lnTo>
                  <a:pt x="670" y="572"/>
                </a:lnTo>
                <a:lnTo>
                  <a:pt x="670" y="572"/>
                </a:lnTo>
                <a:lnTo>
                  <a:pt x="670" y="572"/>
                </a:lnTo>
                <a:lnTo>
                  <a:pt x="670" y="572"/>
                </a:lnTo>
                <a:lnTo>
                  <a:pt x="671" y="572"/>
                </a:lnTo>
                <a:lnTo>
                  <a:pt x="671" y="572"/>
                </a:lnTo>
                <a:lnTo>
                  <a:pt x="671" y="572"/>
                </a:lnTo>
                <a:lnTo>
                  <a:pt x="671" y="572"/>
                </a:lnTo>
                <a:lnTo>
                  <a:pt x="671" y="572"/>
                </a:lnTo>
                <a:lnTo>
                  <a:pt x="671" y="572"/>
                </a:lnTo>
                <a:lnTo>
                  <a:pt x="671" y="573"/>
                </a:lnTo>
                <a:lnTo>
                  <a:pt x="671" y="573"/>
                </a:lnTo>
                <a:lnTo>
                  <a:pt x="671" y="573"/>
                </a:lnTo>
                <a:lnTo>
                  <a:pt x="671" y="573"/>
                </a:lnTo>
                <a:lnTo>
                  <a:pt x="672" y="573"/>
                </a:lnTo>
                <a:lnTo>
                  <a:pt x="672" y="573"/>
                </a:lnTo>
                <a:lnTo>
                  <a:pt x="672" y="573"/>
                </a:lnTo>
                <a:lnTo>
                  <a:pt x="672" y="573"/>
                </a:lnTo>
                <a:lnTo>
                  <a:pt x="672" y="573"/>
                </a:lnTo>
                <a:lnTo>
                  <a:pt x="672" y="573"/>
                </a:lnTo>
                <a:lnTo>
                  <a:pt x="672" y="573"/>
                </a:lnTo>
                <a:lnTo>
                  <a:pt x="672" y="573"/>
                </a:lnTo>
                <a:lnTo>
                  <a:pt x="672" y="573"/>
                </a:lnTo>
                <a:lnTo>
                  <a:pt x="672" y="573"/>
                </a:lnTo>
                <a:lnTo>
                  <a:pt x="672" y="573"/>
                </a:lnTo>
                <a:lnTo>
                  <a:pt x="672" y="573"/>
                </a:lnTo>
                <a:lnTo>
                  <a:pt x="673" y="573"/>
                </a:lnTo>
                <a:lnTo>
                  <a:pt x="673" y="573"/>
                </a:lnTo>
                <a:lnTo>
                  <a:pt x="673" y="573"/>
                </a:lnTo>
                <a:lnTo>
                  <a:pt x="673" y="573"/>
                </a:lnTo>
                <a:lnTo>
                  <a:pt x="673" y="573"/>
                </a:lnTo>
                <a:lnTo>
                  <a:pt x="673" y="573"/>
                </a:lnTo>
                <a:lnTo>
                  <a:pt x="673" y="573"/>
                </a:lnTo>
                <a:lnTo>
                  <a:pt x="673" y="573"/>
                </a:lnTo>
                <a:lnTo>
                  <a:pt x="673" y="573"/>
                </a:lnTo>
                <a:lnTo>
                  <a:pt x="673" y="573"/>
                </a:lnTo>
                <a:lnTo>
                  <a:pt x="673" y="573"/>
                </a:lnTo>
                <a:lnTo>
                  <a:pt x="674" y="573"/>
                </a:lnTo>
                <a:lnTo>
                  <a:pt x="674" y="573"/>
                </a:lnTo>
                <a:lnTo>
                  <a:pt x="674" y="573"/>
                </a:lnTo>
                <a:lnTo>
                  <a:pt x="674" y="573"/>
                </a:lnTo>
                <a:lnTo>
                  <a:pt x="674" y="573"/>
                </a:lnTo>
                <a:lnTo>
                  <a:pt x="674" y="573"/>
                </a:lnTo>
                <a:lnTo>
                  <a:pt x="674" y="573"/>
                </a:lnTo>
                <a:lnTo>
                  <a:pt x="674" y="573"/>
                </a:lnTo>
                <a:lnTo>
                  <a:pt x="674" y="573"/>
                </a:lnTo>
                <a:lnTo>
                  <a:pt x="674" y="573"/>
                </a:lnTo>
                <a:lnTo>
                  <a:pt x="674" y="573"/>
                </a:lnTo>
                <a:lnTo>
                  <a:pt x="675" y="573"/>
                </a:lnTo>
                <a:lnTo>
                  <a:pt x="675" y="573"/>
                </a:lnTo>
                <a:lnTo>
                  <a:pt x="675" y="573"/>
                </a:lnTo>
                <a:lnTo>
                  <a:pt x="675" y="573"/>
                </a:lnTo>
                <a:lnTo>
                  <a:pt x="675" y="573"/>
                </a:lnTo>
                <a:lnTo>
                  <a:pt x="675" y="573"/>
                </a:lnTo>
                <a:lnTo>
                  <a:pt x="675" y="573"/>
                </a:lnTo>
                <a:lnTo>
                  <a:pt x="675" y="573"/>
                </a:lnTo>
                <a:lnTo>
                  <a:pt x="675" y="573"/>
                </a:lnTo>
                <a:lnTo>
                  <a:pt x="675" y="573"/>
                </a:lnTo>
                <a:lnTo>
                  <a:pt x="675" y="573"/>
                </a:lnTo>
                <a:lnTo>
                  <a:pt x="676" y="573"/>
                </a:lnTo>
                <a:lnTo>
                  <a:pt x="676" y="573"/>
                </a:lnTo>
                <a:lnTo>
                  <a:pt x="676" y="573"/>
                </a:lnTo>
                <a:lnTo>
                  <a:pt x="676" y="573"/>
                </a:lnTo>
                <a:lnTo>
                  <a:pt x="676" y="573"/>
                </a:lnTo>
                <a:lnTo>
                  <a:pt x="676" y="573"/>
                </a:lnTo>
                <a:lnTo>
                  <a:pt x="676" y="573"/>
                </a:lnTo>
                <a:lnTo>
                  <a:pt x="676" y="573"/>
                </a:lnTo>
                <a:lnTo>
                  <a:pt x="676" y="573"/>
                </a:lnTo>
                <a:lnTo>
                  <a:pt x="676" y="573"/>
                </a:lnTo>
                <a:lnTo>
                  <a:pt x="676" y="573"/>
                </a:lnTo>
                <a:lnTo>
                  <a:pt x="677" y="573"/>
                </a:lnTo>
                <a:lnTo>
                  <a:pt x="677" y="573"/>
                </a:lnTo>
                <a:lnTo>
                  <a:pt x="677" y="573"/>
                </a:lnTo>
                <a:lnTo>
                  <a:pt x="677" y="573"/>
                </a:lnTo>
                <a:lnTo>
                  <a:pt x="677" y="573"/>
                </a:lnTo>
                <a:lnTo>
                  <a:pt x="677" y="573"/>
                </a:lnTo>
                <a:lnTo>
                  <a:pt x="677" y="573"/>
                </a:lnTo>
                <a:lnTo>
                  <a:pt x="677" y="573"/>
                </a:lnTo>
                <a:lnTo>
                  <a:pt x="677" y="573"/>
                </a:lnTo>
                <a:lnTo>
                  <a:pt x="677" y="573"/>
                </a:lnTo>
                <a:lnTo>
                  <a:pt x="677" y="573"/>
                </a:lnTo>
                <a:lnTo>
                  <a:pt x="678" y="573"/>
                </a:lnTo>
                <a:lnTo>
                  <a:pt x="678" y="573"/>
                </a:lnTo>
                <a:lnTo>
                  <a:pt x="678" y="573"/>
                </a:lnTo>
                <a:lnTo>
                  <a:pt x="678" y="573"/>
                </a:lnTo>
                <a:lnTo>
                  <a:pt x="678" y="573"/>
                </a:lnTo>
                <a:lnTo>
                  <a:pt x="678" y="573"/>
                </a:lnTo>
                <a:lnTo>
                  <a:pt x="678" y="573"/>
                </a:lnTo>
                <a:lnTo>
                  <a:pt x="678" y="573"/>
                </a:lnTo>
                <a:lnTo>
                  <a:pt x="678" y="573"/>
                </a:lnTo>
                <a:lnTo>
                  <a:pt x="678" y="573"/>
                </a:lnTo>
                <a:lnTo>
                  <a:pt x="678" y="573"/>
                </a:lnTo>
                <a:lnTo>
                  <a:pt x="679" y="573"/>
                </a:lnTo>
                <a:lnTo>
                  <a:pt x="679" y="573"/>
                </a:lnTo>
                <a:lnTo>
                  <a:pt x="679" y="573"/>
                </a:lnTo>
                <a:lnTo>
                  <a:pt x="679" y="573"/>
                </a:lnTo>
                <a:lnTo>
                  <a:pt x="679" y="573"/>
                </a:lnTo>
                <a:lnTo>
                  <a:pt x="679" y="573"/>
                </a:lnTo>
                <a:lnTo>
                  <a:pt x="679" y="573"/>
                </a:lnTo>
                <a:lnTo>
                  <a:pt x="679" y="573"/>
                </a:lnTo>
                <a:lnTo>
                  <a:pt x="679" y="573"/>
                </a:lnTo>
                <a:lnTo>
                  <a:pt x="679" y="573"/>
                </a:lnTo>
                <a:lnTo>
                  <a:pt x="679" y="573"/>
                </a:lnTo>
                <a:lnTo>
                  <a:pt x="680" y="573"/>
                </a:lnTo>
                <a:lnTo>
                  <a:pt x="680" y="573"/>
                </a:lnTo>
                <a:lnTo>
                  <a:pt x="680" y="573"/>
                </a:lnTo>
                <a:lnTo>
                  <a:pt x="680" y="573"/>
                </a:lnTo>
                <a:lnTo>
                  <a:pt x="680" y="573"/>
                </a:lnTo>
                <a:lnTo>
                  <a:pt x="680" y="573"/>
                </a:lnTo>
                <a:lnTo>
                  <a:pt x="680" y="573"/>
                </a:lnTo>
                <a:lnTo>
                  <a:pt x="680" y="573"/>
                </a:lnTo>
                <a:lnTo>
                  <a:pt x="680" y="573"/>
                </a:lnTo>
                <a:lnTo>
                  <a:pt x="680" y="573"/>
                </a:lnTo>
                <a:lnTo>
                  <a:pt x="681" y="573"/>
                </a:lnTo>
                <a:lnTo>
                  <a:pt x="681" y="573"/>
                </a:lnTo>
                <a:lnTo>
                  <a:pt x="681" y="573"/>
                </a:lnTo>
                <a:lnTo>
                  <a:pt x="681" y="573"/>
                </a:lnTo>
                <a:lnTo>
                  <a:pt x="681" y="573"/>
                </a:lnTo>
                <a:lnTo>
                  <a:pt x="681" y="573"/>
                </a:lnTo>
                <a:lnTo>
                  <a:pt x="681" y="573"/>
                </a:lnTo>
                <a:lnTo>
                  <a:pt x="681" y="573"/>
                </a:lnTo>
                <a:lnTo>
                  <a:pt x="681" y="573"/>
                </a:lnTo>
                <a:lnTo>
                  <a:pt x="681" y="573"/>
                </a:lnTo>
                <a:lnTo>
                  <a:pt x="681" y="573"/>
                </a:lnTo>
                <a:lnTo>
                  <a:pt x="681" y="573"/>
                </a:lnTo>
                <a:lnTo>
                  <a:pt x="682" y="573"/>
                </a:lnTo>
                <a:lnTo>
                  <a:pt x="682" y="573"/>
                </a:lnTo>
                <a:lnTo>
                  <a:pt x="682" y="573"/>
                </a:lnTo>
                <a:lnTo>
                  <a:pt x="682" y="573"/>
                </a:lnTo>
                <a:lnTo>
                  <a:pt x="682" y="573"/>
                </a:lnTo>
                <a:lnTo>
                  <a:pt x="682" y="573"/>
                </a:lnTo>
                <a:lnTo>
                  <a:pt x="682" y="573"/>
                </a:lnTo>
                <a:lnTo>
                  <a:pt x="682" y="573"/>
                </a:lnTo>
                <a:lnTo>
                  <a:pt x="682" y="573"/>
                </a:lnTo>
                <a:lnTo>
                  <a:pt x="682" y="573"/>
                </a:lnTo>
                <a:lnTo>
                  <a:pt x="683" y="573"/>
                </a:lnTo>
                <a:lnTo>
                  <a:pt x="683" y="573"/>
                </a:lnTo>
                <a:lnTo>
                  <a:pt x="683" y="573"/>
                </a:lnTo>
                <a:lnTo>
                  <a:pt x="683" y="573"/>
                </a:lnTo>
                <a:lnTo>
                  <a:pt x="683" y="573"/>
                </a:lnTo>
                <a:lnTo>
                  <a:pt x="683" y="573"/>
                </a:lnTo>
                <a:lnTo>
                  <a:pt x="683" y="573"/>
                </a:lnTo>
                <a:lnTo>
                  <a:pt x="683" y="573"/>
                </a:lnTo>
                <a:lnTo>
                  <a:pt x="683" y="573"/>
                </a:lnTo>
                <a:lnTo>
                  <a:pt x="683" y="573"/>
                </a:lnTo>
                <a:lnTo>
                  <a:pt x="683" y="573"/>
                </a:lnTo>
                <a:lnTo>
                  <a:pt x="683" y="573"/>
                </a:lnTo>
                <a:lnTo>
                  <a:pt x="684" y="573"/>
                </a:lnTo>
                <a:lnTo>
                  <a:pt x="684" y="573"/>
                </a:lnTo>
                <a:lnTo>
                  <a:pt x="684" y="573"/>
                </a:lnTo>
                <a:lnTo>
                  <a:pt x="684" y="573"/>
                </a:lnTo>
                <a:lnTo>
                  <a:pt x="684" y="573"/>
                </a:lnTo>
                <a:lnTo>
                  <a:pt x="684" y="573"/>
                </a:lnTo>
                <a:lnTo>
                  <a:pt x="684" y="573"/>
                </a:lnTo>
                <a:lnTo>
                  <a:pt x="684" y="573"/>
                </a:lnTo>
                <a:lnTo>
                  <a:pt x="684" y="573"/>
                </a:lnTo>
                <a:lnTo>
                  <a:pt x="684" y="573"/>
                </a:lnTo>
                <a:lnTo>
                  <a:pt x="685" y="573"/>
                </a:lnTo>
                <a:lnTo>
                  <a:pt x="685" y="573"/>
                </a:lnTo>
                <a:lnTo>
                  <a:pt x="685" y="573"/>
                </a:lnTo>
                <a:lnTo>
                  <a:pt x="685" y="573"/>
                </a:lnTo>
                <a:lnTo>
                  <a:pt x="685" y="573"/>
                </a:lnTo>
                <a:lnTo>
                  <a:pt x="685" y="573"/>
                </a:lnTo>
                <a:lnTo>
                  <a:pt x="685" y="573"/>
                </a:lnTo>
                <a:lnTo>
                  <a:pt x="685" y="573"/>
                </a:lnTo>
                <a:lnTo>
                  <a:pt x="685" y="573"/>
                </a:lnTo>
                <a:lnTo>
                  <a:pt x="685" y="573"/>
                </a:lnTo>
                <a:lnTo>
                  <a:pt x="685" y="573"/>
                </a:lnTo>
                <a:lnTo>
                  <a:pt x="685" y="573"/>
                </a:lnTo>
                <a:lnTo>
                  <a:pt x="686" y="573"/>
                </a:lnTo>
                <a:lnTo>
                  <a:pt x="686" y="573"/>
                </a:lnTo>
                <a:lnTo>
                  <a:pt x="686" y="573"/>
                </a:lnTo>
                <a:lnTo>
                  <a:pt x="686" y="573"/>
                </a:lnTo>
                <a:lnTo>
                  <a:pt x="686" y="573"/>
                </a:lnTo>
                <a:lnTo>
                  <a:pt x="686" y="573"/>
                </a:lnTo>
                <a:lnTo>
                  <a:pt x="686" y="573"/>
                </a:lnTo>
                <a:lnTo>
                  <a:pt x="686" y="573"/>
                </a:lnTo>
                <a:lnTo>
                  <a:pt x="686" y="573"/>
                </a:lnTo>
                <a:lnTo>
                  <a:pt x="686" y="573"/>
                </a:lnTo>
                <a:lnTo>
                  <a:pt x="686" y="573"/>
                </a:lnTo>
                <a:lnTo>
                  <a:pt x="687" y="573"/>
                </a:lnTo>
                <a:lnTo>
                  <a:pt x="687" y="573"/>
                </a:lnTo>
                <a:lnTo>
                  <a:pt x="687" y="573"/>
                </a:lnTo>
                <a:lnTo>
                  <a:pt x="687" y="573"/>
                </a:lnTo>
                <a:lnTo>
                  <a:pt x="687" y="573"/>
                </a:lnTo>
                <a:lnTo>
                  <a:pt x="687" y="573"/>
                </a:lnTo>
                <a:lnTo>
                  <a:pt x="687" y="573"/>
                </a:lnTo>
                <a:lnTo>
                  <a:pt x="687" y="573"/>
                </a:lnTo>
                <a:lnTo>
                  <a:pt x="687" y="573"/>
                </a:lnTo>
                <a:lnTo>
                  <a:pt x="687" y="573"/>
                </a:lnTo>
                <a:lnTo>
                  <a:pt x="687" y="573"/>
                </a:lnTo>
                <a:lnTo>
                  <a:pt x="688" y="573"/>
                </a:lnTo>
                <a:lnTo>
                  <a:pt x="688" y="573"/>
                </a:lnTo>
                <a:lnTo>
                  <a:pt x="688" y="573"/>
                </a:lnTo>
                <a:lnTo>
                  <a:pt x="688" y="573"/>
                </a:lnTo>
                <a:lnTo>
                  <a:pt x="688" y="573"/>
                </a:lnTo>
                <a:lnTo>
                  <a:pt x="688" y="573"/>
                </a:lnTo>
                <a:lnTo>
                  <a:pt x="688" y="573"/>
                </a:lnTo>
                <a:lnTo>
                  <a:pt x="688" y="573"/>
                </a:lnTo>
                <a:lnTo>
                  <a:pt x="688" y="573"/>
                </a:lnTo>
                <a:lnTo>
                  <a:pt x="688" y="573"/>
                </a:lnTo>
                <a:lnTo>
                  <a:pt x="688" y="573"/>
                </a:lnTo>
                <a:lnTo>
                  <a:pt x="689" y="573"/>
                </a:lnTo>
                <a:lnTo>
                  <a:pt x="689" y="573"/>
                </a:lnTo>
                <a:lnTo>
                  <a:pt x="689" y="573"/>
                </a:lnTo>
                <a:lnTo>
                  <a:pt x="689" y="573"/>
                </a:lnTo>
                <a:lnTo>
                  <a:pt x="689" y="573"/>
                </a:lnTo>
                <a:lnTo>
                  <a:pt x="689" y="573"/>
                </a:lnTo>
                <a:lnTo>
                  <a:pt x="689" y="573"/>
                </a:lnTo>
                <a:lnTo>
                  <a:pt x="689" y="573"/>
                </a:lnTo>
                <a:lnTo>
                  <a:pt x="689" y="573"/>
                </a:lnTo>
                <a:lnTo>
                  <a:pt x="689" y="573"/>
                </a:lnTo>
                <a:lnTo>
                  <a:pt x="689" y="573"/>
                </a:lnTo>
                <a:lnTo>
                  <a:pt x="690" y="573"/>
                </a:lnTo>
                <a:lnTo>
                  <a:pt x="690" y="573"/>
                </a:lnTo>
                <a:lnTo>
                  <a:pt x="690" y="573"/>
                </a:lnTo>
                <a:lnTo>
                  <a:pt x="690" y="573"/>
                </a:lnTo>
                <a:lnTo>
                  <a:pt x="690" y="573"/>
                </a:lnTo>
                <a:lnTo>
                  <a:pt x="690" y="573"/>
                </a:lnTo>
                <a:lnTo>
                  <a:pt x="690" y="573"/>
                </a:lnTo>
                <a:lnTo>
                  <a:pt x="690" y="573"/>
                </a:lnTo>
                <a:lnTo>
                  <a:pt x="690" y="573"/>
                </a:lnTo>
                <a:lnTo>
                  <a:pt x="690" y="573"/>
                </a:lnTo>
                <a:lnTo>
                  <a:pt x="690" y="573"/>
                </a:lnTo>
                <a:lnTo>
                  <a:pt x="691" y="573"/>
                </a:lnTo>
                <a:lnTo>
                  <a:pt x="691" y="573"/>
                </a:lnTo>
                <a:lnTo>
                  <a:pt x="691" y="574"/>
                </a:lnTo>
                <a:lnTo>
                  <a:pt x="691" y="574"/>
                </a:lnTo>
                <a:lnTo>
                  <a:pt x="691" y="574"/>
                </a:lnTo>
                <a:lnTo>
                  <a:pt x="691" y="574"/>
                </a:lnTo>
                <a:lnTo>
                  <a:pt x="691" y="574"/>
                </a:lnTo>
                <a:lnTo>
                  <a:pt x="691" y="574"/>
                </a:lnTo>
                <a:lnTo>
                  <a:pt x="691" y="574"/>
                </a:lnTo>
                <a:lnTo>
                  <a:pt x="691"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3" y="574"/>
                </a:lnTo>
                <a:lnTo>
                  <a:pt x="693" y="574"/>
                </a:lnTo>
                <a:lnTo>
                  <a:pt x="693" y="574"/>
                </a:lnTo>
                <a:lnTo>
                  <a:pt x="693" y="574"/>
                </a:lnTo>
                <a:lnTo>
                  <a:pt x="693" y="574"/>
                </a:lnTo>
                <a:lnTo>
                  <a:pt x="693" y="574"/>
                </a:lnTo>
                <a:lnTo>
                  <a:pt x="693" y="574"/>
                </a:lnTo>
                <a:lnTo>
                  <a:pt x="693" y="574"/>
                </a:lnTo>
                <a:lnTo>
                  <a:pt x="693" y="574"/>
                </a:lnTo>
                <a:lnTo>
                  <a:pt x="693"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5" y="574"/>
                </a:lnTo>
                <a:lnTo>
                  <a:pt x="695" y="574"/>
                </a:lnTo>
                <a:lnTo>
                  <a:pt x="695" y="574"/>
                </a:lnTo>
                <a:lnTo>
                  <a:pt x="695" y="574"/>
                </a:lnTo>
                <a:lnTo>
                  <a:pt x="695" y="574"/>
                </a:lnTo>
                <a:lnTo>
                  <a:pt x="695" y="574"/>
                </a:lnTo>
                <a:lnTo>
                  <a:pt x="695" y="574"/>
                </a:lnTo>
                <a:lnTo>
                  <a:pt x="695" y="574"/>
                </a:lnTo>
                <a:lnTo>
                  <a:pt x="695" y="574"/>
                </a:lnTo>
                <a:lnTo>
                  <a:pt x="695"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7" y="574"/>
                </a:lnTo>
                <a:lnTo>
                  <a:pt x="697" y="574"/>
                </a:lnTo>
                <a:lnTo>
                  <a:pt x="697" y="574"/>
                </a:lnTo>
                <a:lnTo>
                  <a:pt x="697" y="574"/>
                </a:lnTo>
                <a:lnTo>
                  <a:pt x="697" y="574"/>
                </a:lnTo>
                <a:lnTo>
                  <a:pt x="697" y="574"/>
                </a:lnTo>
                <a:lnTo>
                  <a:pt x="697" y="574"/>
                </a:lnTo>
                <a:lnTo>
                  <a:pt x="697" y="574"/>
                </a:lnTo>
                <a:lnTo>
                  <a:pt x="697" y="574"/>
                </a:lnTo>
                <a:lnTo>
                  <a:pt x="697"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9" y="574"/>
                </a:lnTo>
                <a:lnTo>
                  <a:pt x="699" y="574"/>
                </a:lnTo>
                <a:lnTo>
                  <a:pt x="699" y="574"/>
                </a:lnTo>
                <a:lnTo>
                  <a:pt x="699" y="574"/>
                </a:lnTo>
                <a:lnTo>
                  <a:pt x="699" y="574"/>
                </a:lnTo>
                <a:lnTo>
                  <a:pt x="699" y="574"/>
                </a:lnTo>
                <a:lnTo>
                  <a:pt x="699" y="574"/>
                </a:lnTo>
                <a:lnTo>
                  <a:pt x="699" y="574"/>
                </a:lnTo>
                <a:lnTo>
                  <a:pt x="699" y="574"/>
                </a:lnTo>
                <a:lnTo>
                  <a:pt x="699" y="574"/>
                </a:lnTo>
                <a:lnTo>
                  <a:pt x="700" y="574"/>
                </a:lnTo>
                <a:lnTo>
                  <a:pt x="700" y="574"/>
                </a:lnTo>
                <a:lnTo>
                  <a:pt x="700" y="574"/>
                </a:lnTo>
                <a:lnTo>
                  <a:pt x="700" y="574"/>
                </a:lnTo>
                <a:lnTo>
                  <a:pt x="700" y="574"/>
                </a:lnTo>
                <a:lnTo>
                  <a:pt x="700" y="574"/>
                </a:lnTo>
                <a:lnTo>
                  <a:pt x="700" y="574"/>
                </a:lnTo>
                <a:lnTo>
                  <a:pt x="700" y="574"/>
                </a:lnTo>
                <a:lnTo>
                  <a:pt x="700" y="574"/>
                </a:lnTo>
                <a:lnTo>
                  <a:pt x="700" y="574"/>
                </a:lnTo>
                <a:lnTo>
                  <a:pt x="700"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2" y="574"/>
                </a:lnTo>
                <a:lnTo>
                  <a:pt x="702" y="574"/>
                </a:lnTo>
                <a:lnTo>
                  <a:pt x="702" y="574"/>
                </a:lnTo>
                <a:lnTo>
                  <a:pt x="702" y="574"/>
                </a:lnTo>
                <a:lnTo>
                  <a:pt x="702" y="574"/>
                </a:lnTo>
                <a:lnTo>
                  <a:pt x="702" y="574"/>
                </a:lnTo>
                <a:lnTo>
                  <a:pt x="702" y="574"/>
                </a:lnTo>
                <a:lnTo>
                  <a:pt x="702" y="574"/>
                </a:lnTo>
                <a:lnTo>
                  <a:pt x="702" y="574"/>
                </a:lnTo>
                <a:lnTo>
                  <a:pt x="702"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4" y="574"/>
                </a:lnTo>
                <a:lnTo>
                  <a:pt x="704" y="574"/>
                </a:lnTo>
                <a:lnTo>
                  <a:pt x="704" y="574"/>
                </a:lnTo>
                <a:lnTo>
                  <a:pt x="704" y="574"/>
                </a:lnTo>
                <a:lnTo>
                  <a:pt x="704" y="574"/>
                </a:lnTo>
                <a:lnTo>
                  <a:pt x="704" y="574"/>
                </a:lnTo>
                <a:lnTo>
                  <a:pt x="704" y="574"/>
                </a:lnTo>
                <a:lnTo>
                  <a:pt x="704" y="574"/>
                </a:lnTo>
                <a:lnTo>
                  <a:pt x="704" y="574"/>
                </a:lnTo>
                <a:lnTo>
                  <a:pt x="704"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6" y="574"/>
                </a:lnTo>
                <a:lnTo>
                  <a:pt x="706" y="574"/>
                </a:lnTo>
                <a:lnTo>
                  <a:pt x="706" y="574"/>
                </a:lnTo>
                <a:lnTo>
                  <a:pt x="706" y="574"/>
                </a:lnTo>
                <a:lnTo>
                  <a:pt x="706" y="574"/>
                </a:lnTo>
                <a:lnTo>
                  <a:pt x="706" y="574"/>
                </a:lnTo>
                <a:lnTo>
                  <a:pt x="706" y="574"/>
                </a:lnTo>
                <a:lnTo>
                  <a:pt x="706" y="574"/>
                </a:lnTo>
                <a:lnTo>
                  <a:pt x="706" y="574"/>
                </a:lnTo>
                <a:lnTo>
                  <a:pt x="706"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8" y="574"/>
                </a:lnTo>
                <a:lnTo>
                  <a:pt x="708" y="574"/>
                </a:lnTo>
                <a:lnTo>
                  <a:pt x="708" y="574"/>
                </a:lnTo>
                <a:lnTo>
                  <a:pt x="708" y="574"/>
                </a:lnTo>
                <a:lnTo>
                  <a:pt x="708" y="574"/>
                </a:lnTo>
                <a:lnTo>
                  <a:pt x="708" y="574"/>
                </a:lnTo>
                <a:lnTo>
                  <a:pt x="708" y="574"/>
                </a:lnTo>
                <a:lnTo>
                  <a:pt x="708" y="574"/>
                </a:lnTo>
                <a:lnTo>
                  <a:pt x="708" y="574"/>
                </a:lnTo>
                <a:lnTo>
                  <a:pt x="708"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10" y="574"/>
                </a:lnTo>
                <a:lnTo>
                  <a:pt x="710" y="574"/>
                </a:lnTo>
                <a:lnTo>
                  <a:pt x="710" y="574"/>
                </a:lnTo>
                <a:lnTo>
                  <a:pt x="710" y="574"/>
                </a:lnTo>
                <a:lnTo>
                  <a:pt x="710" y="574"/>
                </a:lnTo>
                <a:lnTo>
                  <a:pt x="710" y="574"/>
                </a:lnTo>
                <a:lnTo>
                  <a:pt x="710" y="574"/>
                </a:lnTo>
                <a:lnTo>
                  <a:pt x="710" y="574"/>
                </a:lnTo>
                <a:lnTo>
                  <a:pt x="710" y="574"/>
                </a:lnTo>
                <a:lnTo>
                  <a:pt x="710" y="574"/>
                </a:lnTo>
                <a:lnTo>
                  <a:pt x="711" y="574"/>
                </a:lnTo>
                <a:lnTo>
                  <a:pt x="711" y="574"/>
                </a:lnTo>
                <a:lnTo>
                  <a:pt x="711" y="574"/>
                </a:lnTo>
                <a:lnTo>
                  <a:pt x="711" y="574"/>
                </a:lnTo>
                <a:lnTo>
                  <a:pt x="711" y="574"/>
                </a:lnTo>
                <a:lnTo>
                  <a:pt x="711" y="574"/>
                </a:lnTo>
                <a:lnTo>
                  <a:pt x="711" y="574"/>
                </a:lnTo>
                <a:lnTo>
                  <a:pt x="711" y="574"/>
                </a:lnTo>
                <a:lnTo>
                  <a:pt x="711" y="574"/>
                </a:lnTo>
                <a:lnTo>
                  <a:pt x="711" y="574"/>
                </a:lnTo>
                <a:lnTo>
                  <a:pt x="711" y="574"/>
                </a:lnTo>
                <a:lnTo>
                  <a:pt x="712" y="574"/>
                </a:lnTo>
                <a:lnTo>
                  <a:pt x="712" y="574"/>
                </a:lnTo>
                <a:lnTo>
                  <a:pt x="712" y="574"/>
                </a:lnTo>
                <a:lnTo>
                  <a:pt x="712" y="574"/>
                </a:lnTo>
                <a:lnTo>
                  <a:pt x="712" y="574"/>
                </a:lnTo>
                <a:lnTo>
                  <a:pt x="712" y="574"/>
                </a:lnTo>
                <a:lnTo>
                  <a:pt x="712" y="574"/>
                </a:lnTo>
                <a:lnTo>
                  <a:pt x="712" y="574"/>
                </a:lnTo>
                <a:lnTo>
                  <a:pt x="712" y="574"/>
                </a:lnTo>
                <a:lnTo>
                  <a:pt x="712" y="574"/>
                </a:lnTo>
                <a:lnTo>
                  <a:pt x="712" y="574"/>
                </a:lnTo>
                <a:lnTo>
                  <a:pt x="713" y="574"/>
                </a:lnTo>
                <a:lnTo>
                  <a:pt x="713" y="574"/>
                </a:lnTo>
                <a:lnTo>
                  <a:pt x="713" y="574"/>
                </a:lnTo>
                <a:lnTo>
                  <a:pt x="713" y="574"/>
                </a:lnTo>
                <a:lnTo>
                  <a:pt x="713" y="574"/>
                </a:lnTo>
                <a:lnTo>
                  <a:pt x="713" y="574"/>
                </a:lnTo>
                <a:lnTo>
                  <a:pt x="713" y="574"/>
                </a:lnTo>
                <a:lnTo>
                  <a:pt x="713" y="574"/>
                </a:lnTo>
                <a:lnTo>
                  <a:pt x="713" y="574"/>
                </a:lnTo>
                <a:lnTo>
                  <a:pt x="713" y="574"/>
                </a:lnTo>
                <a:lnTo>
                  <a:pt x="713" y="574"/>
                </a:lnTo>
                <a:lnTo>
                  <a:pt x="714" y="574"/>
                </a:lnTo>
                <a:lnTo>
                  <a:pt x="714" y="574"/>
                </a:lnTo>
                <a:lnTo>
                  <a:pt x="714" y="574"/>
                </a:lnTo>
                <a:lnTo>
                  <a:pt x="714" y="574"/>
                </a:lnTo>
                <a:lnTo>
                  <a:pt x="714" y="574"/>
                </a:lnTo>
                <a:lnTo>
                  <a:pt x="714" y="574"/>
                </a:lnTo>
                <a:lnTo>
                  <a:pt x="714" y="574"/>
                </a:lnTo>
                <a:lnTo>
                  <a:pt x="714" y="574"/>
                </a:lnTo>
                <a:lnTo>
                  <a:pt x="714" y="574"/>
                </a:lnTo>
                <a:lnTo>
                  <a:pt x="714" y="574"/>
                </a:lnTo>
                <a:lnTo>
                  <a:pt x="714" y="574"/>
                </a:lnTo>
                <a:lnTo>
                  <a:pt x="715" y="574"/>
                </a:lnTo>
                <a:lnTo>
                  <a:pt x="715" y="574"/>
                </a:lnTo>
                <a:lnTo>
                  <a:pt x="715" y="574"/>
                </a:lnTo>
                <a:lnTo>
                  <a:pt x="715" y="574"/>
                </a:lnTo>
                <a:lnTo>
                  <a:pt x="715" y="574"/>
                </a:lnTo>
                <a:lnTo>
                  <a:pt x="715" y="574"/>
                </a:lnTo>
                <a:lnTo>
                  <a:pt x="715" y="574"/>
                </a:lnTo>
                <a:lnTo>
                  <a:pt x="715" y="574"/>
                </a:lnTo>
                <a:lnTo>
                  <a:pt x="715" y="574"/>
                </a:lnTo>
                <a:lnTo>
                  <a:pt x="715" y="574"/>
                </a:lnTo>
                <a:lnTo>
                  <a:pt x="715"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7" y="574"/>
                </a:lnTo>
                <a:lnTo>
                  <a:pt x="717" y="574"/>
                </a:lnTo>
                <a:lnTo>
                  <a:pt x="717" y="574"/>
                </a:lnTo>
                <a:lnTo>
                  <a:pt x="717" y="574"/>
                </a:lnTo>
                <a:lnTo>
                  <a:pt x="717" y="574"/>
                </a:lnTo>
                <a:lnTo>
                  <a:pt x="717" y="574"/>
                </a:lnTo>
                <a:lnTo>
                  <a:pt x="717" y="574"/>
                </a:lnTo>
                <a:lnTo>
                  <a:pt x="717" y="574"/>
                </a:lnTo>
                <a:lnTo>
                  <a:pt x="717" y="574"/>
                </a:lnTo>
                <a:lnTo>
                  <a:pt x="717"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9" y="574"/>
                </a:lnTo>
                <a:lnTo>
                  <a:pt x="719" y="574"/>
                </a:lnTo>
                <a:lnTo>
                  <a:pt x="719" y="574"/>
                </a:lnTo>
                <a:lnTo>
                  <a:pt x="719" y="574"/>
                </a:lnTo>
                <a:lnTo>
                  <a:pt x="719" y="574"/>
                </a:lnTo>
                <a:lnTo>
                  <a:pt x="719" y="574"/>
                </a:lnTo>
                <a:lnTo>
                  <a:pt x="719" y="574"/>
                </a:lnTo>
                <a:lnTo>
                  <a:pt x="719" y="574"/>
                </a:lnTo>
                <a:lnTo>
                  <a:pt x="719" y="574"/>
                </a:lnTo>
                <a:lnTo>
                  <a:pt x="719"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1" y="574"/>
                </a:lnTo>
                <a:lnTo>
                  <a:pt x="721" y="574"/>
                </a:lnTo>
                <a:lnTo>
                  <a:pt x="721" y="574"/>
                </a:lnTo>
                <a:lnTo>
                  <a:pt x="721" y="574"/>
                </a:lnTo>
                <a:lnTo>
                  <a:pt x="721" y="574"/>
                </a:lnTo>
                <a:lnTo>
                  <a:pt x="721" y="574"/>
                </a:lnTo>
                <a:lnTo>
                  <a:pt x="721" y="574"/>
                </a:lnTo>
                <a:lnTo>
                  <a:pt x="721" y="574"/>
                </a:lnTo>
                <a:lnTo>
                  <a:pt x="721" y="574"/>
                </a:lnTo>
                <a:lnTo>
                  <a:pt x="721" y="574"/>
                </a:lnTo>
                <a:lnTo>
                  <a:pt x="722" y="574"/>
                </a:lnTo>
                <a:lnTo>
                  <a:pt x="722" y="574"/>
                </a:lnTo>
                <a:lnTo>
                  <a:pt x="722" y="574"/>
                </a:lnTo>
                <a:lnTo>
                  <a:pt x="722" y="574"/>
                </a:lnTo>
                <a:lnTo>
                  <a:pt x="722" y="574"/>
                </a:lnTo>
                <a:lnTo>
                  <a:pt x="722" y="574"/>
                </a:lnTo>
                <a:lnTo>
                  <a:pt x="722" y="574"/>
                </a:lnTo>
                <a:lnTo>
                  <a:pt x="722" y="574"/>
                </a:lnTo>
                <a:lnTo>
                  <a:pt x="722" y="574"/>
                </a:lnTo>
                <a:lnTo>
                  <a:pt x="722" y="574"/>
                </a:lnTo>
                <a:lnTo>
                  <a:pt x="722" y="574"/>
                </a:lnTo>
                <a:lnTo>
                  <a:pt x="723" y="574"/>
                </a:lnTo>
                <a:lnTo>
                  <a:pt x="723" y="574"/>
                </a:lnTo>
                <a:lnTo>
                  <a:pt x="723" y="574"/>
                </a:lnTo>
                <a:lnTo>
                  <a:pt x="723" y="574"/>
                </a:lnTo>
                <a:lnTo>
                  <a:pt x="723" y="574"/>
                </a:lnTo>
                <a:lnTo>
                  <a:pt x="723" y="574"/>
                </a:lnTo>
                <a:lnTo>
                  <a:pt x="723" y="574"/>
                </a:lnTo>
                <a:lnTo>
                  <a:pt x="723" y="574"/>
                </a:lnTo>
                <a:lnTo>
                  <a:pt x="723" y="574"/>
                </a:lnTo>
                <a:lnTo>
                  <a:pt x="723" y="574"/>
                </a:lnTo>
                <a:lnTo>
                  <a:pt x="723" y="574"/>
                </a:lnTo>
                <a:lnTo>
                  <a:pt x="724" y="574"/>
                </a:lnTo>
                <a:lnTo>
                  <a:pt x="724" y="574"/>
                </a:lnTo>
                <a:lnTo>
                  <a:pt x="724" y="574"/>
                </a:lnTo>
                <a:lnTo>
                  <a:pt x="724" y="574"/>
                </a:lnTo>
                <a:lnTo>
                  <a:pt x="724" y="574"/>
                </a:lnTo>
                <a:lnTo>
                  <a:pt x="724" y="574"/>
                </a:lnTo>
                <a:lnTo>
                  <a:pt x="724" y="574"/>
                </a:lnTo>
                <a:lnTo>
                  <a:pt x="724" y="574"/>
                </a:lnTo>
                <a:lnTo>
                  <a:pt x="724" y="574"/>
                </a:lnTo>
                <a:lnTo>
                  <a:pt x="724" y="574"/>
                </a:lnTo>
                <a:lnTo>
                  <a:pt x="724" y="574"/>
                </a:lnTo>
                <a:lnTo>
                  <a:pt x="725" y="574"/>
                </a:lnTo>
                <a:lnTo>
                  <a:pt x="725" y="574"/>
                </a:lnTo>
                <a:lnTo>
                  <a:pt x="725" y="574"/>
                </a:lnTo>
                <a:lnTo>
                  <a:pt x="725" y="574"/>
                </a:lnTo>
                <a:lnTo>
                  <a:pt x="725" y="574"/>
                </a:lnTo>
                <a:lnTo>
                  <a:pt x="725" y="574"/>
                </a:lnTo>
                <a:lnTo>
                  <a:pt x="725" y="574"/>
                </a:lnTo>
                <a:lnTo>
                  <a:pt x="725" y="574"/>
                </a:lnTo>
                <a:lnTo>
                  <a:pt x="725" y="574"/>
                </a:lnTo>
                <a:lnTo>
                  <a:pt x="725" y="574"/>
                </a:lnTo>
                <a:lnTo>
                  <a:pt x="725" y="574"/>
                </a:lnTo>
                <a:lnTo>
                  <a:pt x="726" y="574"/>
                </a:lnTo>
                <a:lnTo>
                  <a:pt x="726" y="574"/>
                </a:lnTo>
                <a:lnTo>
                  <a:pt x="726" y="574"/>
                </a:lnTo>
                <a:lnTo>
                  <a:pt x="726" y="574"/>
                </a:lnTo>
                <a:lnTo>
                  <a:pt x="726" y="574"/>
                </a:lnTo>
                <a:lnTo>
                  <a:pt x="726" y="574"/>
                </a:lnTo>
                <a:lnTo>
                  <a:pt x="726" y="574"/>
                </a:lnTo>
                <a:lnTo>
                  <a:pt x="726" y="574"/>
                </a:lnTo>
                <a:lnTo>
                  <a:pt x="726" y="574"/>
                </a:lnTo>
                <a:lnTo>
                  <a:pt x="726" y="574"/>
                </a:lnTo>
                <a:lnTo>
                  <a:pt x="726" y="574"/>
                </a:lnTo>
                <a:lnTo>
                  <a:pt x="727" y="574"/>
                </a:lnTo>
                <a:lnTo>
                  <a:pt x="727" y="574"/>
                </a:lnTo>
                <a:lnTo>
                  <a:pt x="727" y="574"/>
                </a:lnTo>
                <a:lnTo>
                  <a:pt x="727" y="574"/>
                </a:lnTo>
                <a:lnTo>
                  <a:pt x="727" y="574"/>
                </a:lnTo>
                <a:lnTo>
                  <a:pt x="727" y="574"/>
                </a:lnTo>
                <a:lnTo>
                  <a:pt x="727" y="574"/>
                </a:lnTo>
                <a:lnTo>
                  <a:pt x="727" y="574"/>
                </a:lnTo>
                <a:lnTo>
                  <a:pt x="727" y="574"/>
                </a:lnTo>
                <a:lnTo>
                  <a:pt x="727" y="574"/>
                </a:lnTo>
                <a:lnTo>
                  <a:pt x="727" y="574"/>
                </a:lnTo>
                <a:lnTo>
                  <a:pt x="728" y="574"/>
                </a:lnTo>
                <a:lnTo>
                  <a:pt x="728" y="574"/>
                </a:lnTo>
                <a:lnTo>
                  <a:pt x="728" y="574"/>
                </a:lnTo>
                <a:lnTo>
                  <a:pt x="728" y="574"/>
                </a:lnTo>
                <a:lnTo>
                  <a:pt x="728" y="574"/>
                </a:lnTo>
                <a:lnTo>
                  <a:pt x="728" y="574"/>
                </a:lnTo>
                <a:lnTo>
                  <a:pt x="728" y="574"/>
                </a:lnTo>
                <a:lnTo>
                  <a:pt x="728" y="574"/>
                </a:lnTo>
                <a:lnTo>
                  <a:pt x="728" y="574"/>
                </a:lnTo>
                <a:lnTo>
                  <a:pt x="728" y="574"/>
                </a:lnTo>
                <a:lnTo>
                  <a:pt x="728" y="574"/>
                </a:lnTo>
                <a:lnTo>
                  <a:pt x="729" y="574"/>
                </a:lnTo>
                <a:lnTo>
                  <a:pt x="729" y="574"/>
                </a:lnTo>
                <a:lnTo>
                  <a:pt x="729" y="574"/>
                </a:lnTo>
                <a:lnTo>
                  <a:pt x="729" y="574"/>
                </a:lnTo>
                <a:lnTo>
                  <a:pt x="729" y="574"/>
                </a:lnTo>
                <a:lnTo>
                  <a:pt x="729" y="574"/>
                </a:lnTo>
                <a:lnTo>
                  <a:pt x="729" y="574"/>
                </a:lnTo>
                <a:lnTo>
                  <a:pt x="729" y="574"/>
                </a:lnTo>
                <a:lnTo>
                  <a:pt x="728" y="574"/>
                </a:lnTo>
                <a:lnTo>
                  <a:pt x="728" y="574"/>
                </a:lnTo>
                <a:lnTo>
                  <a:pt x="728" y="574"/>
                </a:lnTo>
                <a:lnTo>
                  <a:pt x="728" y="574"/>
                </a:lnTo>
                <a:lnTo>
                  <a:pt x="728" y="574"/>
                </a:lnTo>
                <a:lnTo>
                  <a:pt x="728" y="574"/>
                </a:lnTo>
                <a:lnTo>
                  <a:pt x="728" y="574"/>
                </a:lnTo>
                <a:lnTo>
                  <a:pt x="728" y="574"/>
                </a:lnTo>
                <a:lnTo>
                  <a:pt x="728" y="574"/>
                </a:lnTo>
                <a:lnTo>
                  <a:pt x="728" y="574"/>
                </a:lnTo>
                <a:lnTo>
                  <a:pt x="728" y="574"/>
                </a:lnTo>
                <a:lnTo>
                  <a:pt x="727" y="574"/>
                </a:lnTo>
                <a:lnTo>
                  <a:pt x="727" y="574"/>
                </a:lnTo>
                <a:lnTo>
                  <a:pt x="727" y="574"/>
                </a:lnTo>
                <a:lnTo>
                  <a:pt x="727" y="574"/>
                </a:lnTo>
                <a:lnTo>
                  <a:pt x="727" y="574"/>
                </a:lnTo>
                <a:lnTo>
                  <a:pt x="727" y="574"/>
                </a:lnTo>
                <a:lnTo>
                  <a:pt x="727" y="574"/>
                </a:lnTo>
                <a:lnTo>
                  <a:pt x="727" y="574"/>
                </a:lnTo>
                <a:lnTo>
                  <a:pt x="727" y="574"/>
                </a:lnTo>
                <a:lnTo>
                  <a:pt x="727" y="574"/>
                </a:lnTo>
                <a:lnTo>
                  <a:pt x="727" y="574"/>
                </a:lnTo>
                <a:lnTo>
                  <a:pt x="726" y="574"/>
                </a:lnTo>
                <a:lnTo>
                  <a:pt x="726" y="574"/>
                </a:lnTo>
                <a:lnTo>
                  <a:pt x="726" y="574"/>
                </a:lnTo>
                <a:lnTo>
                  <a:pt x="726" y="574"/>
                </a:lnTo>
                <a:lnTo>
                  <a:pt x="726" y="574"/>
                </a:lnTo>
                <a:lnTo>
                  <a:pt x="726" y="574"/>
                </a:lnTo>
                <a:lnTo>
                  <a:pt x="726" y="574"/>
                </a:lnTo>
                <a:lnTo>
                  <a:pt x="726" y="574"/>
                </a:lnTo>
                <a:lnTo>
                  <a:pt x="726" y="574"/>
                </a:lnTo>
                <a:lnTo>
                  <a:pt x="726" y="574"/>
                </a:lnTo>
                <a:lnTo>
                  <a:pt x="726" y="574"/>
                </a:lnTo>
                <a:lnTo>
                  <a:pt x="725" y="574"/>
                </a:lnTo>
                <a:lnTo>
                  <a:pt x="725" y="574"/>
                </a:lnTo>
                <a:lnTo>
                  <a:pt x="725" y="574"/>
                </a:lnTo>
                <a:lnTo>
                  <a:pt x="725" y="574"/>
                </a:lnTo>
                <a:lnTo>
                  <a:pt x="725" y="574"/>
                </a:lnTo>
                <a:lnTo>
                  <a:pt x="725" y="574"/>
                </a:lnTo>
                <a:lnTo>
                  <a:pt x="725" y="574"/>
                </a:lnTo>
                <a:lnTo>
                  <a:pt x="725" y="574"/>
                </a:lnTo>
                <a:lnTo>
                  <a:pt x="725" y="574"/>
                </a:lnTo>
                <a:lnTo>
                  <a:pt x="725" y="574"/>
                </a:lnTo>
                <a:lnTo>
                  <a:pt x="725" y="574"/>
                </a:lnTo>
                <a:lnTo>
                  <a:pt x="724" y="574"/>
                </a:lnTo>
                <a:lnTo>
                  <a:pt x="724" y="574"/>
                </a:lnTo>
                <a:lnTo>
                  <a:pt x="724" y="574"/>
                </a:lnTo>
                <a:lnTo>
                  <a:pt x="724" y="574"/>
                </a:lnTo>
                <a:lnTo>
                  <a:pt x="724" y="574"/>
                </a:lnTo>
                <a:lnTo>
                  <a:pt x="724" y="574"/>
                </a:lnTo>
                <a:lnTo>
                  <a:pt x="724" y="574"/>
                </a:lnTo>
                <a:lnTo>
                  <a:pt x="724" y="574"/>
                </a:lnTo>
                <a:lnTo>
                  <a:pt x="724" y="574"/>
                </a:lnTo>
                <a:lnTo>
                  <a:pt x="724" y="574"/>
                </a:lnTo>
                <a:lnTo>
                  <a:pt x="724" y="574"/>
                </a:lnTo>
                <a:lnTo>
                  <a:pt x="723" y="574"/>
                </a:lnTo>
                <a:lnTo>
                  <a:pt x="723" y="574"/>
                </a:lnTo>
                <a:lnTo>
                  <a:pt x="723" y="574"/>
                </a:lnTo>
                <a:lnTo>
                  <a:pt x="723" y="574"/>
                </a:lnTo>
                <a:lnTo>
                  <a:pt x="723" y="574"/>
                </a:lnTo>
                <a:lnTo>
                  <a:pt x="723" y="574"/>
                </a:lnTo>
                <a:lnTo>
                  <a:pt x="723" y="574"/>
                </a:lnTo>
                <a:lnTo>
                  <a:pt x="723" y="574"/>
                </a:lnTo>
                <a:lnTo>
                  <a:pt x="723" y="574"/>
                </a:lnTo>
                <a:lnTo>
                  <a:pt x="723" y="574"/>
                </a:lnTo>
                <a:lnTo>
                  <a:pt x="723" y="574"/>
                </a:lnTo>
                <a:lnTo>
                  <a:pt x="722" y="574"/>
                </a:lnTo>
                <a:lnTo>
                  <a:pt x="722" y="574"/>
                </a:lnTo>
                <a:lnTo>
                  <a:pt x="722" y="574"/>
                </a:lnTo>
                <a:lnTo>
                  <a:pt x="722" y="574"/>
                </a:lnTo>
                <a:lnTo>
                  <a:pt x="722" y="574"/>
                </a:lnTo>
                <a:lnTo>
                  <a:pt x="722" y="574"/>
                </a:lnTo>
                <a:lnTo>
                  <a:pt x="722" y="574"/>
                </a:lnTo>
                <a:lnTo>
                  <a:pt x="722" y="574"/>
                </a:lnTo>
                <a:lnTo>
                  <a:pt x="722" y="574"/>
                </a:lnTo>
                <a:lnTo>
                  <a:pt x="722" y="574"/>
                </a:lnTo>
                <a:lnTo>
                  <a:pt x="722" y="574"/>
                </a:lnTo>
                <a:lnTo>
                  <a:pt x="721" y="574"/>
                </a:lnTo>
                <a:lnTo>
                  <a:pt x="721" y="574"/>
                </a:lnTo>
                <a:lnTo>
                  <a:pt x="721" y="574"/>
                </a:lnTo>
                <a:lnTo>
                  <a:pt x="721" y="574"/>
                </a:lnTo>
                <a:lnTo>
                  <a:pt x="721" y="574"/>
                </a:lnTo>
                <a:lnTo>
                  <a:pt x="721" y="574"/>
                </a:lnTo>
                <a:lnTo>
                  <a:pt x="721" y="574"/>
                </a:lnTo>
                <a:lnTo>
                  <a:pt x="721" y="574"/>
                </a:lnTo>
                <a:lnTo>
                  <a:pt x="721" y="574"/>
                </a:lnTo>
                <a:lnTo>
                  <a:pt x="721"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19" y="574"/>
                </a:lnTo>
                <a:lnTo>
                  <a:pt x="719" y="574"/>
                </a:lnTo>
                <a:lnTo>
                  <a:pt x="719" y="574"/>
                </a:lnTo>
                <a:lnTo>
                  <a:pt x="719" y="574"/>
                </a:lnTo>
                <a:lnTo>
                  <a:pt x="719" y="574"/>
                </a:lnTo>
                <a:lnTo>
                  <a:pt x="719" y="574"/>
                </a:lnTo>
                <a:lnTo>
                  <a:pt x="719" y="574"/>
                </a:lnTo>
                <a:lnTo>
                  <a:pt x="719" y="574"/>
                </a:lnTo>
                <a:lnTo>
                  <a:pt x="719" y="574"/>
                </a:lnTo>
                <a:lnTo>
                  <a:pt x="719"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7" y="574"/>
                </a:lnTo>
                <a:lnTo>
                  <a:pt x="717" y="574"/>
                </a:lnTo>
                <a:lnTo>
                  <a:pt x="717" y="574"/>
                </a:lnTo>
                <a:lnTo>
                  <a:pt x="717" y="574"/>
                </a:lnTo>
                <a:lnTo>
                  <a:pt x="717" y="574"/>
                </a:lnTo>
                <a:lnTo>
                  <a:pt x="717" y="574"/>
                </a:lnTo>
                <a:lnTo>
                  <a:pt x="717" y="574"/>
                </a:lnTo>
                <a:lnTo>
                  <a:pt x="717" y="574"/>
                </a:lnTo>
                <a:lnTo>
                  <a:pt x="717" y="574"/>
                </a:lnTo>
                <a:lnTo>
                  <a:pt x="717"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5" y="574"/>
                </a:lnTo>
                <a:lnTo>
                  <a:pt x="715" y="574"/>
                </a:lnTo>
                <a:lnTo>
                  <a:pt x="715" y="574"/>
                </a:lnTo>
                <a:lnTo>
                  <a:pt x="715" y="574"/>
                </a:lnTo>
                <a:lnTo>
                  <a:pt x="715" y="574"/>
                </a:lnTo>
                <a:lnTo>
                  <a:pt x="715" y="574"/>
                </a:lnTo>
                <a:lnTo>
                  <a:pt x="715" y="574"/>
                </a:lnTo>
                <a:lnTo>
                  <a:pt x="715" y="574"/>
                </a:lnTo>
                <a:lnTo>
                  <a:pt x="715" y="574"/>
                </a:lnTo>
                <a:lnTo>
                  <a:pt x="715" y="574"/>
                </a:lnTo>
                <a:lnTo>
                  <a:pt x="715" y="574"/>
                </a:lnTo>
                <a:lnTo>
                  <a:pt x="714" y="574"/>
                </a:lnTo>
                <a:lnTo>
                  <a:pt x="714" y="574"/>
                </a:lnTo>
                <a:lnTo>
                  <a:pt x="714" y="574"/>
                </a:lnTo>
                <a:lnTo>
                  <a:pt x="714" y="574"/>
                </a:lnTo>
                <a:lnTo>
                  <a:pt x="714" y="574"/>
                </a:lnTo>
                <a:lnTo>
                  <a:pt x="714" y="574"/>
                </a:lnTo>
                <a:lnTo>
                  <a:pt x="714" y="574"/>
                </a:lnTo>
                <a:lnTo>
                  <a:pt x="714" y="574"/>
                </a:lnTo>
                <a:lnTo>
                  <a:pt x="714" y="574"/>
                </a:lnTo>
                <a:lnTo>
                  <a:pt x="714" y="574"/>
                </a:lnTo>
                <a:lnTo>
                  <a:pt x="714" y="574"/>
                </a:lnTo>
                <a:lnTo>
                  <a:pt x="713" y="574"/>
                </a:lnTo>
                <a:lnTo>
                  <a:pt x="713" y="574"/>
                </a:lnTo>
                <a:lnTo>
                  <a:pt x="713" y="574"/>
                </a:lnTo>
                <a:lnTo>
                  <a:pt x="713" y="574"/>
                </a:lnTo>
                <a:lnTo>
                  <a:pt x="713" y="574"/>
                </a:lnTo>
                <a:lnTo>
                  <a:pt x="713" y="574"/>
                </a:lnTo>
                <a:lnTo>
                  <a:pt x="713" y="574"/>
                </a:lnTo>
                <a:lnTo>
                  <a:pt x="713" y="574"/>
                </a:lnTo>
                <a:lnTo>
                  <a:pt x="713" y="574"/>
                </a:lnTo>
                <a:lnTo>
                  <a:pt x="713" y="574"/>
                </a:lnTo>
                <a:lnTo>
                  <a:pt x="713" y="574"/>
                </a:lnTo>
                <a:lnTo>
                  <a:pt x="712" y="574"/>
                </a:lnTo>
                <a:lnTo>
                  <a:pt x="712" y="574"/>
                </a:lnTo>
                <a:lnTo>
                  <a:pt x="712" y="574"/>
                </a:lnTo>
                <a:lnTo>
                  <a:pt x="712" y="574"/>
                </a:lnTo>
                <a:lnTo>
                  <a:pt x="712" y="574"/>
                </a:lnTo>
                <a:lnTo>
                  <a:pt x="712" y="574"/>
                </a:lnTo>
                <a:lnTo>
                  <a:pt x="712" y="574"/>
                </a:lnTo>
                <a:lnTo>
                  <a:pt x="712" y="574"/>
                </a:lnTo>
                <a:lnTo>
                  <a:pt x="712" y="574"/>
                </a:lnTo>
                <a:lnTo>
                  <a:pt x="712" y="574"/>
                </a:lnTo>
                <a:lnTo>
                  <a:pt x="712" y="574"/>
                </a:lnTo>
                <a:lnTo>
                  <a:pt x="711" y="574"/>
                </a:lnTo>
                <a:lnTo>
                  <a:pt x="711" y="574"/>
                </a:lnTo>
                <a:lnTo>
                  <a:pt x="711" y="574"/>
                </a:lnTo>
                <a:lnTo>
                  <a:pt x="711" y="574"/>
                </a:lnTo>
                <a:lnTo>
                  <a:pt x="711" y="574"/>
                </a:lnTo>
                <a:lnTo>
                  <a:pt x="711" y="574"/>
                </a:lnTo>
                <a:lnTo>
                  <a:pt x="711" y="574"/>
                </a:lnTo>
                <a:lnTo>
                  <a:pt x="711" y="574"/>
                </a:lnTo>
                <a:lnTo>
                  <a:pt x="711" y="574"/>
                </a:lnTo>
                <a:lnTo>
                  <a:pt x="711" y="574"/>
                </a:lnTo>
                <a:lnTo>
                  <a:pt x="711" y="574"/>
                </a:lnTo>
                <a:lnTo>
                  <a:pt x="710" y="574"/>
                </a:lnTo>
                <a:lnTo>
                  <a:pt x="710" y="574"/>
                </a:lnTo>
                <a:lnTo>
                  <a:pt x="710" y="574"/>
                </a:lnTo>
                <a:lnTo>
                  <a:pt x="710" y="574"/>
                </a:lnTo>
                <a:lnTo>
                  <a:pt x="710" y="574"/>
                </a:lnTo>
                <a:lnTo>
                  <a:pt x="710" y="574"/>
                </a:lnTo>
                <a:lnTo>
                  <a:pt x="710" y="574"/>
                </a:lnTo>
                <a:lnTo>
                  <a:pt x="710" y="574"/>
                </a:lnTo>
                <a:lnTo>
                  <a:pt x="710" y="574"/>
                </a:lnTo>
                <a:lnTo>
                  <a:pt x="710"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8" y="574"/>
                </a:lnTo>
                <a:lnTo>
                  <a:pt x="708" y="574"/>
                </a:lnTo>
                <a:lnTo>
                  <a:pt x="708" y="574"/>
                </a:lnTo>
                <a:lnTo>
                  <a:pt x="708" y="574"/>
                </a:lnTo>
                <a:lnTo>
                  <a:pt x="708" y="574"/>
                </a:lnTo>
                <a:lnTo>
                  <a:pt x="708" y="574"/>
                </a:lnTo>
                <a:lnTo>
                  <a:pt x="708" y="574"/>
                </a:lnTo>
                <a:lnTo>
                  <a:pt x="708" y="574"/>
                </a:lnTo>
                <a:lnTo>
                  <a:pt x="708" y="574"/>
                </a:lnTo>
                <a:lnTo>
                  <a:pt x="708"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6" y="574"/>
                </a:lnTo>
                <a:lnTo>
                  <a:pt x="706" y="574"/>
                </a:lnTo>
                <a:lnTo>
                  <a:pt x="706" y="574"/>
                </a:lnTo>
                <a:lnTo>
                  <a:pt x="706" y="574"/>
                </a:lnTo>
                <a:lnTo>
                  <a:pt x="706" y="574"/>
                </a:lnTo>
                <a:lnTo>
                  <a:pt x="706" y="574"/>
                </a:lnTo>
                <a:lnTo>
                  <a:pt x="706" y="574"/>
                </a:lnTo>
                <a:lnTo>
                  <a:pt x="706" y="574"/>
                </a:lnTo>
                <a:lnTo>
                  <a:pt x="706" y="574"/>
                </a:lnTo>
                <a:lnTo>
                  <a:pt x="706"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4" y="574"/>
                </a:lnTo>
                <a:lnTo>
                  <a:pt x="704" y="574"/>
                </a:lnTo>
                <a:lnTo>
                  <a:pt x="704" y="574"/>
                </a:lnTo>
                <a:lnTo>
                  <a:pt x="704" y="574"/>
                </a:lnTo>
                <a:lnTo>
                  <a:pt x="704" y="574"/>
                </a:lnTo>
                <a:lnTo>
                  <a:pt x="704" y="574"/>
                </a:lnTo>
                <a:lnTo>
                  <a:pt x="704" y="574"/>
                </a:lnTo>
                <a:lnTo>
                  <a:pt x="704" y="574"/>
                </a:lnTo>
                <a:lnTo>
                  <a:pt x="704" y="574"/>
                </a:lnTo>
                <a:lnTo>
                  <a:pt x="704"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2" y="574"/>
                </a:lnTo>
                <a:lnTo>
                  <a:pt x="702" y="574"/>
                </a:lnTo>
                <a:lnTo>
                  <a:pt x="702" y="574"/>
                </a:lnTo>
                <a:lnTo>
                  <a:pt x="702" y="574"/>
                </a:lnTo>
                <a:lnTo>
                  <a:pt x="702" y="574"/>
                </a:lnTo>
                <a:lnTo>
                  <a:pt x="702" y="574"/>
                </a:lnTo>
                <a:lnTo>
                  <a:pt x="702" y="574"/>
                </a:lnTo>
                <a:lnTo>
                  <a:pt x="702" y="574"/>
                </a:lnTo>
                <a:lnTo>
                  <a:pt x="702" y="574"/>
                </a:lnTo>
                <a:lnTo>
                  <a:pt x="702"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0" y="574"/>
                </a:lnTo>
                <a:lnTo>
                  <a:pt x="700" y="574"/>
                </a:lnTo>
                <a:lnTo>
                  <a:pt x="700" y="574"/>
                </a:lnTo>
                <a:lnTo>
                  <a:pt x="700" y="574"/>
                </a:lnTo>
                <a:lnTo>
                  <a:pt x="700" y="574"/>
                </a:lnTo>
                <a:lnTo>
                  <a:pt x="700" y="574"/>
                </a:lnTo>
                <a:lnTo>
                  <a:pt x="700" y="574"/>
                </a:lnTo>
                <a:lnTo>
                  <a:pt x="700" y="574"/>
                </a:lnTo>
                <a:lnTo>
                  <a:pt x="700" y="574"/>
                </a:lnTo>
                <a:lnTo>
                  <a:pt x="700" y="574"/>
                </a:lnTo>
                <a:lnTo>
                  <a:pt x="700" y="574"/>
                </a:lnTo>
                <a:lnTo>
                  <a:pt x="699" y="574"/>
                </a:lnTo>
                <a:lnTo>
                  <a:pt x="699" y="574"/>
                </a:lnTo>
                <a:lnTo>
                  <a:pt x="699" y="574"/>
                </a:lnTo>
                <a:lnTo>
                  <a:pt x="699" y="574"/>
                </a:lnTo>
                <a:lnTo>
                  <a:pt x="699" y="574"/>
                </a:lnTo>
                <a:lnTo>
                  <a:pt x="699" y="574"/>
                </a:lnTo>
                <a:lnTo>
                  <a:pt x="699" y="574"/>
                </a:lnTo>
                <a:lnTo>
                  <a:pt x="699" y="574"/>
                </a:lnTo>
                <a:lnTo>
                  <a:pt x="699" y="574"/>
                </a:lnTo>
                <a:lnTo>
                  <a:pt x="699"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7" y="574"/>
                </a:lnTo>
                <a:lnTo>
                  <a:pt x="697" y="574"/>
                </a:lnTo>
                <a:lnTo>
                  <a:pt x="697" y="574"/>
                </a:lnTo>
                <a:lnTo>
                  <a:pt x="697" y="574"/>
                </a:lnTo>
                <a:lnTo>
                  <a:pt x="697" y="574"/>
                </a:lnTo>
                <a:lnTo>
                  <a:pt x="697" y="574"/>
                </a:lnTo>
                <a:lnTo>
                  <a:pt x="697" y="574"/>
                </a:lnTo>
                <a:lnTo>
                  <a:pt x="697" y="574"/>
                </a:lnTo>
                <a:lnTo>
                  <a:pt x="697" y="574"/>
                </a:lnTo>
                <a:lnTo>
                  <a:pt x="697"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5" y="574"/>
                </a:lnTo>
                <a:lnTo>
                  <a:pt x="695" y="574"/>
                </a:lnTo>
                <a:lnTo>
                  <a:pt x="695" y="574"/>
                </a:lnTo>
                <a:lnTo>
                  <a:pt x="695" y="574"/>
                </a:lnTo>
                <a:lnTo>
                  <a:pt x="695" y="574"/>
                </a:lnTo>
                <a:lnTo>
                  <a:pt x="695" y="574"/>
                </a:lnTo>
                <a:lnTo>
                  <a:pt x="695" y="574"/>
                </a:lnTo>
                <a:lnTo>
                  <a:pt x="695" y="574"/>
                </a:lnTo>
                <a:lnTo>
                  <a:pt x="695" y="574"/>
                </a:lnTo>
                <a:lnTo>
                  <a:pt x="695"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3" y="574"/>
                </a:lnTo>
                <a:lnTo>
                  <a:pt x="693" y="574"/>
                </a:lnTo>
                <a:lnTo>
                  <a:pt x="693" y="574"/>
                </a:lnTo>
                <a:lnTo>
                  <a:pt x="693" y="574"/>
                </a:lnTo>
                <a:lnTo>
                  <a:pt x="693" y="574"/>
                </a:lnTo>
                <a:lnTo>
                  <a:pt x="693" y="574"/>
                </a:lnTo>
                <a:lnTo>
                  <a:pt x="693" y="574"/>
                </a:lnTo>
                <a:lnTo>
                  <a:pt x="693" y="574"/>
                </a:lnTo>
                <a:lnTo>
                  <a:pt x="693" y="574"/>
                </a:lnTo>
                <a:lnTo>
                  <a:pt x="693"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1" y="574"/>
                </a:lnTo>
                <a:lnTo>
                  <a:pt x="691" y="574"/>
                </a:lnTo>
                <a:lnTo>
                  <a:pt x="691" y="574"/>
                </a:lnTo>
                <a:lnTo>
                  <a:pt x="691" y="574"/>
                </a:lnTo>
                <a:lnTo>
                  <a:pt x="691" y="574"/>
                </a:lnTo>
                <a:lnTo>
                  <a:pt x="691" y="574"/>
                </a:lnTo>
                <a:lnTo>
                  <a:pt x="691" y="574"/>
                </a:lnTo>
                <a:lnTo>
                  <a:pt x="691" y="574"/>
                </a:lnTo>
                <a:lnTo>
                  <a:pt x="691" y="574"/>
                </a:lnTo>
                <a:lnTo>
                  <a:pt x="691" y="574"/>
                </a:lnTo>
                <a:lnTo>
                  <a:pt x="690" y="574"/>
                </a:lnTo>
                <a:lnTo>
                  <a:pt x="690" y="574"/>
                </a:lnTo>
                <a:lnTo>
                  <a:pt x="690" y="574"/>
                </a:lnTo>
                <a:lnTo>
                  <a:pt x="690" y="574"/>
                </a:lnTo>
                <a:lnTo>
                  <a:pt x="690" y="574"/>
                </a:lnTo>
                <a:lnTo>
                  <a:pt x="690" y="574"/>
                </a:lnTo>
                <a:lnTo>
                  <a:pt x="690" y="574"/>
                </a:lnTo>
                <a:lnTo>
                  <a:pt x="690" y="574"/>
                </a:lnTo>
                <a:lnTo>
                  <a:pt x="690" y="574"/>
                </a:lnTo>
                <a:lnTo>
                  <a:pt x="690" y="574"/>
                </a:lnTo>
                <a:lnTo>
                  <a:pt x="690" y="574"/>
                </a:lnTo>
                <a:lnTo>
                  <a:pt x="689" y="574"/>
                </a:lnTo>
                <a:lnTo>
                  <a:pt x="689" y="574"/>
                </a:lnTo>
                <a:lnTo>
                  <a:pt x="689" y="574"/>
                </a:lnTo>
                <a:lnTo>
                  <a:pt x="689" y="574"/>
                </a:lnTo>
                <a:lnTo>
                  <a:pt x="689" y="574"/>
                </a:lnTo>
                <a:lnTo>
                  <a:pt x="689" y="574"/>
                </a:lnTo>
                <a:lnTo>
                  <a:pt x="689" y="574"/>
                </a:lnTo>
                <a:lnTo>
                  <a:pt x="689" y="574"/>
                </a:lnTo>
                <a:lnTo>
                  <a:pt x="689" y="574"/>
                </a:lnTo>
                <a:lnTo>
                  <a:pt x="689" y="574"/>
                </a:lnTo>
                <a:lnTo>
                  <a:pt x="689" y="574"/>
                </a:lnTo>
                <a:lnTo>
                  <a:pt x="688" y="574"/>
                </a:lnTo>
                <a:lnTo>
                  <a:pt x="688" y="574"/>
                </a:lnTo>
                <a:lnTo>
                  <a:pt x="688" y="574"/>
                </a:lnTo>
                <a:lnTo>
                  <a:pt x="688" y="574"/>
                </a:lnTo>
                <a:lnTo>
                  <a:pt x="688" y="574"/>
                </a:lnTo>
                <a:lnTo>
                  <a:pt x="688" y="574"/>
                </a:lnTo>
                <a:lnTo>
                  <a:pt x="688" y="574"/>
                </a:lnTo>
                <a:lnTo>
                  <a:pt x="688" y="574"/>
                </a:lnTo>
                <a:lnTo>
                  <a:pt x="688" y="574"/>
                </a:lnTo>
                <a:lnTo>
                  <a:pt x="688" y="574"/>
                </a:lnTo>
                <a:lnTo>
                  <a:pt x="688" y="574"/>
                </a:lnTo>
                <a:lnTo>
                  <a:pt x="687" y="574"/>
                </a:lnTo>
                <a:lnTo>
                  <a:pt x="687" y="574"/>
                </a:lnTo>
                <a:lnTo>
                  <a:pt x="687" y="574"/>
                </a:lnTo>
                <a:lnTo>
                  <a:pt x="687" y="574"/>
                </a:lnTo>
                <a:lnTo>
                  <a:pt x="687" y="574"/>
                </a:lnTo>
                <a:lnTo>
                  <a:pt x="687" y="574"/>
                </a:lnTo>
                <a:lnTo>
                  <a:pt x="687" y="574"/>
                </a:lnTo>
                <a:lnTo>
                  <a:pt x="687" y="574"/>
                </a:lnTo>
                <a:lnTo>
                  <a:pt x="687" y="574"/>
                </a:lnTo>
                <a:lnTo>
                  <a:pt x="687" y="574"/>
                </a:lnTo>
                <a:lnTo>
                  <a:pt x="687" y="574"/>
                </a:lnTo>
                <a:lnTo>
                  <a:pt x="686" y="574"/>
                </a:lnTo>
                <a:lnTo>
                  <a:pt x="686" y="574"/>
                </a:lnTo>
                <a:lnTo>
                  <a:pt x="686" y="574"/>
                </a:lnTo>
                <a:lnTo>
                  <a:pt x="686" y="574"/>
                </a:lnTo>
                <a:lnTo>
                  <a:pt x="686" y="574"/>
                </a:lnTo>
                <a:lnTo>
                  <a:pt x="686" y="574"/>
                </a:lnTo>
                <a:lnTo>
                  <a:pt x="686" y="574"/>
                </a:lnTo>
                <a:lnTo>
                  <a:pt x="686" y="574"/>
                </a:lnTo>
                <a:lnTo>
                  <a:pt x="686" y="574"/>
                </a:lnTo>
                <a:lnTo>
                  <a:pt x="686" y="574"/>
                </a:lnTo>
                <a:lnTo>
                  <a:pt x="686" y="574"/>
                </a:lnTo>
                <a:lnTo>
                  <a:pt x="685" y="574"/>
                </a:lnTo>
                <a:lnTo>
                  <a:pt x="685" y="574"/>
                </a:lnTo>
                <a:lnTo>
                  <a:pt x="685" y="574"/>
                </a:lnTo>
                <a:lnTo>
                  <a:pt x="685" y="574"/>
                </a:lnTo>
                <a:lnTo>
                  <a:pt x="685" y="574"/>
                </a:lnTo>
                <a:lnTo>
                  <a:pt x="685" y="574"/>
                </a:lnTo>
                <a:lnTo>
                  <a:pt x="685" y="574"/>
                </a:lnTo>
                <a:lnTo>
                  <a:pt x="685" y="574"/>
                </a:lnTo>
                <a:lnTo>
                  <a:pt x="685" y="574"/>
                </a:lnTo>
                <a:lnTo>
                  <a:pt x="685" y="574"/>
                </a:lnTo>
                <a:lnTo>
                  <a:pt x="685" y="574"/>
                </a:lnTo>
                <a:lnTo>
                  <a:pt x="685" y="574"/>
                </a:lnTo>
                <a:lnTo>
                  <a:pt x="684" y="574"/>
                </a:lnTo>
                <a:lnTo>
                  <a:pt x="684" y="574"/>
                </a:lnTo>
                <a:lnTo>
                  <a:pt x="684" y="574"/>
                </a:lnTo>
                <a:lnTo>
                  <a:pt x="684" y="574"/>
                </a:lnTo>
                <a:lnTo>
                  <a:pt x="684" y="574"/>
                </a:lnTo>
                <a:lnTo>
                  <a:pt x="684" y="574"/>
                </a:lnTo>
                <a:lnTo>
                  <a:pt x="684" y="574"/>
                </a:lnTo>
                <a:lnTo>
                  <a:pt x="684" y="574"/>
                </a:lnTo>
                <a:lnTo>
                  <a:pt x="684" y="574"/>
                </a:lnTo>
                <a:lnTo>
                  <a:pt x="684" y="574"/>
                </a:lnTo>
                <a:lnTo>
                  <a:pt x="683" y="574"/>
                </a:lnTo>
                <a:lnTo>
                  <a:pt x="683" y="574"/>
                </a:lnTo>
                <a:lnTo>
                  <a:pt x="683" y="574"/>
                </a:lnTo>
                <a:lnTo>
                  <a:pt x="683" y="574"/>
                </a:lnTo>
                <a:lnTo>
                  <a:pt x="683" y="574"/>
                </a:lnTo>
                <a:lnTo>
                  <a:pt x="683" y="574"/>
                </a:lnTo>
                <a:lnTo>
                  <a:pt x="683" y="574"/>
                </a:lnTo>
                <a:lnTo>
                  <a:pt x="683" y="574"/>
                </a:lnTo>
                <a:lnTo>
                  <a:pt x="683" y="574"/>
                </a:lnTo>
                <a:lnTo>
                  <a:pt x="683" y="574"/>
                </a:lnTo>
                <a:lnTo>
                  <a:pt x="683" y="574"/>
                </a:lnTo>
                <a:lnTo>
                  <a:pt x="683" y="574"/>
                </a:lnTo>
                <a:lnTo>
                  <a:pt x="682" y="574"/>
                </a:lnTo>
                <a:lnTo>
                  <a:pt x="682" y="574"/>
                </a:lnTo>
                <a:lnTo>
                  <a:pt x="682" y="574"/>
                </a:lnTo>
                <a:lnTo>
                  <a:pt x="682" y="574"/>
                </a:lnTo>
                <a:lnTo>
                  <a:pt x="682" y="574"/>
                </a:lnTo>
                <a:lnTo>
                  <a:pt x="682" y="574"/>
                </a:lnTo>
                <a:lnTo>
                  <a:pt x="682" y="574"/>
                </a:lnTo>
                <a:lnTo>
                  <a:pt x="682" y="574"/>
                </a:lnTo>
                <a:lnTo>
                  <a:pt x="682" y="574"/>
                </a:lnTo>
                <a:lnTo>
                  <a:pt x="682" y="574"/>
                </a:lnTo>
                <a:lnTo>
                  <a:pt x="681" y="574"/>
                </a:lnTo>
                <a:lnTo>
                  <a:pt x="681" y="574"/>
                </a:lnTo>
                <a:lnTo>
                  <a:pt x="681" y="574"/>
                </a:lnTo>
                <a:lnTo>
                  <a:pt x="681" y="574"/>
                </a:lnTo>
                <a:lnTo>
                  <a:pt x="681" y="574"/>
                </a:lnTo>
                <a:lnTo>
                  <a:pt x="681" y="574"/>
                </a:lnTo>
                <a:lnTo>
                  <a:pt x="681" y="574"/>
                </a:lnTo>
                <a:lnTo>
                  <a:pt x="681" y="574"/>
                </a:lnTo>
                <a:lnTo>
                  <a:pt x="681" y="574"/>
                </a:lnTo>
                <a:lnTo>
                  <a:pt x="681" y="574"/>
                </a:lnTo>
                <a:lnTo>
                  <a:pt x="681" y="574"/>
                </a:lnTo>
                <a:lnTo>
                  <a:pt x="681" y="574"/>
                </a:lnTo>
                <a:lnTo>
                  <a:pt x="680" y="574"/>
                </a:lnTo>
                <a:lnTo>
                  <a:pt x="680" y="574"/>
                </a:lnTo>
                <a:lnTo>
                  <a:pt x="680" y="574"/>
                </a:lnTo>
                <a:lnTo>
                  <a:pt x="680" y="574"/>
                </a:lnTo>
                <a:lnTo>
                  <a:pt x="680" y="574"/>
                </a:lnTo>
                <a:lnTo>
                  <a:pt x="680" y="574"/>
                </a:lnTo>
                <a:lnTo>
                  <a:pt x="680" y="574"/>
                </a:lnTo>
                <a:lnTo>
                  <a:pt x="680" y="574"/>
                </a:lnTo>
                <a:lnTo>
                  <a:pt x="680" y="574"/>
                </a:lnTo>
                <a:lnTo>
                  <a:pt x="680" y="574"/>
                </a:lnTo>
                <a:lnTo>
                  <a:pt x="679" y="574"/>
                </a:lnTo>
                <a:lnTo>
                  <a:pt x="679" y="574"/>
                </a:lnTo>
                <a:lnTo>
                  <a:pt x="679" y="574"/>
                </a:lnTo>
                <a:lnTo>
                  <a:pt x="679" y="574"/>
                </a:lnTo>
                <a:lnTo>
                  <a:pt x="679" y="574"/>
                </a:lnTo>
                <a:lnTo>
                  <a:pt x="679" y="574"/>
                </a:lnTo>
                <a:lnTo>
                  <a:pt x="679" y="574"/>
                </a:lnTo>
                <a:lnTo>
                  <a:pt x="679" y="574"/>
                </a:lnTo>
                <a:lnTo>
                  <a:pt x="679" y="574"/>
                </a:lnTo>
                <a:lnTo>
                  <a:pt x="679" y="574"/>
                </a:lnTo>
                <a:lnTo>
                  <a:pt x="679" y="574"/>
                </a:lnTo>
                <a:lnTo>
                  <a:pt x="678" y="574"/>
                </a:lnTo>
                <a:lnTo>
                  <a:pt x="678" y="574"/>
                </a:lnTo>
                <a:lnTo>
                  <a:pt x="678" y="574"/>
                </a:lnTo>
                <a:lnTo>
                  <a:pt x="678" y="574"/>
                </a:lnTo>
                <a:lnTo>
                  <a:pt x="678" y="574"/>
                </a:lnTo>
                <a:lnTo>
                  <a:pt x="678" y="574"/>
                </a:lnTo>
                <a:lnTo>
                  <a:pt x="678" y="574"/>
                </a:lnTo>
                <a:lnTo>
                  <a:pt x="678" y="574"/>
                </a:lnTo>
                <a:lnTo>
                  <a:pt x="678" y="574"/>
                </a:lnTo>
                <a:lnTo>
                  <a:pt x="678" y="574"/>
                </a:lnTo>
                <a:lnTo>
                  <a:pt x="678" y="574"/>
                </a:lnTo>
                <a:lnTo>
                  <a:pt x="677" y="574"/>
                </a:lnTo>
                <a:lnTo>
                  <a:pt x="677" y="574"/>
                </a:lnTo>
                <a:lnTo>
                  <a:pt x="677" y="574"/>
                </a:lnTo>
                <a:lnTo>
                  <a:pt x="677" y="574"/>
                </a:lnTo>
                <a:lnTo>
                  <a:pt x="677" y="574"/>
                </a:lnTo>
                <a:lnTo>
                  <a:pt x="677" y="574"/>
                </a:lnTo>
                <a:lnTo>
                  <a:pt x="677" y="574"/>
                </a:lnTo>
                <a:lnTo>
                  <a:pt x="677" y="574"/>
                </a:lnTo>
                <a:lnTo>
                  <a:pt x="677" y="574"/>
                </a:lnTo>
                <a:lnTo>
                  <a:pt x="677" y="574"/>
                </a:lnTo>
                <a:lnTo>
                  <a:pt x="677" y="574"/>
                </a:lnTo>
                <a:lnTo>
                  <a:pt x="676" y="574"/>
                </a:lnTo>
                <a:lnTo>
                  <a:pt x="676" y="574"/>
                </a:lnTo>
                <a:lnTo>
                  <a:pt x="676" y="574"/>
                </a:lnTo>
                <a:lnTo>
                  <a:pt x="676" y="574"/>
                </a:lnTo>
                <a:lnTo>
                  <a:pt x="676" y="574"/>
                </a:lnTo>
                <a:lnTo>
                  <a:pt x="676" y="574"/>
                </a:lnTo>
                <a:lnTo>
                  <a:pt x="676" y="574"/>
                </a:lnTo>
                <a:lnTo>
                  <a:pt x="676" y="574"/>
                </a:lnTo>
                <a:lnTo>
                  <a:pt x="676" y="574"/>
                </a:lnTo>
                <a:lnTo>
                  <a:pt x="676" y="574"/>
                </a:lnTo>
                <a:lnTo>
                  <a:pt x="676" y="574"/>
                </a:lnTo>
                <a:lnTo>
                  <a:pt x="675" y="574"/>
                </a:lnTo>
                <a:lnTo>
                  <a:pt x="675" y="574"/>
                </a:lnTo>
                <a:lnTo>
                  <a:pt x="675" y="574"/>
                </a:lnTo>
                <a:lnTo>
                  <a:pt x="675" y="574"/>
                </a:lnTo>
                <a:lnTo>
                  <a:pt x="675" y="574"/>
                </a:lnTo>
                <a:lnTo>
                  <a:pt x="675" y="574"/>
                </a:lnTo>
                <a:lnTo>
                  <a:pt x="675" y="574"/>
                </a:lnTo>
                <a:lnTo>
                  <a:pt x="675" y="574"/>
                </a:lnTo>
                <a:lnTo>
                  <a:pt x="675" y="574"/>
                </a:lnTo>
                <a:lnTo>
                  <a:pt x="675" y="574"/>
                </a:lnTo>
                <a:lnTo>
                  <a:pt x="675" y="574"/>
                </a:lnTo>
                <a:lnTo>
                  <a:pt x="674" y="574"/>
                </a:lnTo>
                <a:lnTo>
                  <a:pt x="674" y="574"/>
                </a:lnTo>
                <a:lnTo>
                  <a:pt x="674" y="574"/>
                </a:lnTo>
                <a:lnTo>
                  <a:pt x="674" y="574"/>
                </a:lnTo>
                <a:lnTo>
                  <a:pt x="674" y="574"/>
                </a:lnTo>
                <a:lnTo>
                  <a:pt x="674" y="574"/>
                </a:lnTo>
                <a:lnTo>
                  <a:pt x="674" y="574"/>
                </a:lnTo>
                <a:lnTo>
                  <a:pt x="674" y="574"/>
                </a:lnTo>
                <a:lnTo>
                  <a:pt x="674" y="574"/>
                </a:lnTo>
                <a:lnTo>
                  <a:pt x="674" y="574"/>
                </a:lnTo>
                <a:lnTo>
                  <a:pt x="674" y="574"/>
                </a:lnTo>
                <a:lnTo>
                  <a:pt x="673" y="574"/>
                </a:lnTo>
                <a:lnTo>
                  <a:pt x="673" y="574"/>
                </a:lnTo>
                <a:lnTo>
                  <a:pt x="673" y="574"/>
                </a:lnTo>
                <a:lnTo>
                  <a:pt x="673" y="574"/>
                </a:lnTo>
                <a:lnTo>
                  <a:pt x="673" y="574"/>
                </a:lnTo>
                <a:lnTo>
                  <a:pt x="673" y="574"/>
                </a:lnTo>
                <a:lnTo>
                  <a:pt x="673" y="574"/>
                </a:lnTo>
                <a:lnTo>
                  <a:pt x="673" y="574"/>
                </a:lnTo>
                <a:lnTo>
                  <a:pt x="673" y="574"/>
                </a:lnTo>
                <a:lnTo>
                  <a:pt x="673" y="574"/>
                </a:lnTo>
                <a:lnTo>
                  <a:pt x="673" y="574"/>
                </a:lnTo>
                <a:lnTo>
                  <a:pt x="672" y="574"/>
                </a:lnTo>
                <a:lnTo>
                  <a:pt x="672" y="574"/>
                </a:lnTo>
                <a:lnTo>
                  <a:pt x="672" y="574"/>
                </a:lnTo>
                <a:lnTo>
                  <a:pt x="672" y="574"/>
                </a:lnTo>
                <a:lnTo>
                  <a:pt x="672" y="574"/>
                </a:lnTo>
                <a:lnTo>
                  <a:pt x="672" y="574"/>
                </a:lnTo>
                <a:lnTo>
                  <a:pt x="672" y="574"/>
                </a:lnTo>
                <a:lnTo>
                  <a:pt x="672" y="574"/>
                </a:lnTo>
                <a:lnTo>
                  <a:pt x="672" y="574"/>
                </a:lnTo>
                <a:lnTo>
                  <a:pt x="672" y="574"/>
                </a:lnTo>
                <a:lnTo>
                  <a:pt x="672" y="574"/>
                </a:lnTo>
                <a:lnTo>
                  <a:pt x="672" y="574"/>
                </a:lnTo>
                <a:lnTo>
                  <a:pt x="671" y="574"/>
                </a:lnTo>
                <a:lnTo>
                  <a:pt x="671" y="574"/>
                </a:lnTo>
                <a:lnTo>
                  <a:pt x="671" y="574"/>
                </a:lnTo>
                <a:lnTo>
                  <a:pt x="671" y="574"/>
                </a:lnTo>
                <a:lnTo>
                  <a:pt x="671" y="574"/>
                </a:lnTo>
                <a:lnTo>
                  <a:pt x="671" y="574"/>
                </a:lnTo>
                <a:lnTo>
                  <a:pt x="671" y="574"/>
                </a:lnTo>
                <a:lnTo>
                  <a:pt x="671" y="574"/>
                </a:lnTo>
                <a:lnTo>
                  <a:pt x="671" y="574"/>
                </a:lnTo>
                <a:lnTo>
                  <a:pt x="671" y="574"/>
                </a:lnTo>
                <a:lnTo>
                  <a:pt x="670" y="574"/>
                </a:lnTo>
                <a:lnTo>
                  <a:pt x="670" y="574"/>
                </a:lnTo>
                <a:lnTo>
                  <a:pt x="670" y="574"/>
                </a:lnTo>
                <a:lnTo>
                  <a:pt x="670" y="574"/>
                </a:lnTo>
                <a:lnTo>
                  <a:pt x="670" y="574"/>
                </a:lnTo>
                <a:lnTo>
                  <a:pt x="670" y="574"/>
                </a:lnTo>
                <a:lnTo>
                  <a:pt x="670" y="574"/>
                </a:lnTo>
                <a:lnTo>
                  <a:pt x="670" y="574"/>
                </a:lnTo>
                <a:lnTo>
                  <a:pt x="670" y="574"/>
                </a:lnTo>
                <a:lnTo>
                  <a:pt x="670" y="574"/>
                </a:lnTo>
                <a:lnTo>
                  <a:pt x="670" y="574"/>
                </a:lnTo>
                <a:lnTo>
                  <a:pt x="670" y="574"/>
                </a:lnTo>
                <a:lnTo>
                  <a:pt x="669" y="574"/>
                </a:lnTo>
                <a:lnTo>
                  <a:pt x="669" y="574"/>
                </a:lnTo>
                <a:lnTo>
                  <a:pt x="669" y="574"/>
                </a:lnTo>
                <a:lnTo>
                  <a:pt x="669" y="574"/>
                </a:lnTo>
                <a:lnTo>
                  <a:pt x="669" y="574"/>
                </a:lnTo>
                <a:lnTo>
                  <a:pt x="669" y="574"/>
                </a:lnTo>
                <a:lnTo>
                  <a:pt x="669" y="574"/>
                </a:lnTo>
                <a:lnTo>
                  <a:pt x="669" y="574"/>
                </a:lnTo>
                <a:lnTo>
                  <a:pt x="669" y="574"/>
                </a:lnTo>
                <a:lnTo>
                  <a:pt x="669" y="574"/>
                </a:lnTo>
                <a:lnTo>
                  <a:pt x="668" y="574"/>
                </a:lnTo>
                <a:lnTo>
                  <a:pt x="668" y="574"/>
                </a:lnTo>
                <a:lnTo>
                  <a:pt x="668" y="574"/>
                </a:lnTo>
                <a:lnTo>
                  <a:pt x="668" y="574"/>
                </a:lnTo>
                <a:lnTo>
                  <a:pt x="668" y="574"/>
                </a:lnTo>
                <a:lnTo>
                  <a:pt x="668" y="574"/>
                </a:lnTo>
                <a:lnTo>
                  <a:pt x="668" y="574"/>
                </a:lnTo>
                <a:lnTo>
                  <a:pt x="668" y="574"/>
                </a:lnTo>
                <a:lnTo>
                  <a:pt x="668" y="574"/>
                </a:lnTo>
                <a:lnTo>
                  <a:pt x="668" y="574"/>
                </a:lnTo>
                <a:lnTo>
                  <a:pt x="668" y="574"/>
                </a:lnTo>
                <a:lnTo>
                  <a:pt x="667" y="574"/>
                </a:lnTo>
                <a:lnTo>
                  <a:pt x="667" y="574"/>
                </a:lnTo>
                <a:lnTo>
                  <a:pt x="667" y="574"/>
                </a:lnTo>
                <a:lnTo>
                  <a:pt x="667" y="574"/>
                </a:lnTo>
                <a:lnTo>
                  <a:pt x="667" y="574"/>
                </a:lnTo>
                <a:lnTo>
                  <a:pt x="667" y="574"/>
                </a:lnTo>
                <a:lnTo>
                  <a:pt x="667" y="574"/>
                </a:lnTo>
                <a:lnTo>
                  <a:pt x="667" y="574"/>
                </a:lnTo>
                <a:lnTo>
                  <a:pt x="667" y="574"/>
                </a:lnTo>
                <a:lnTo>
                  <a:pt x="667" y="574"/>
                </a:lnTo>
                <a:lnTo>
                  <a:pt x="667" y="574"/>
                </a:lnTo>
                <a:lnTo>
                  <a:pt x="666" y="574"/>
                </a:lnTo>
                <a:lnTo>
                  <a:pt x="666" y="574"/>
                </a:lnTo>
                <a:lnTo>
                  <a:pt x="666" y="574"/>
                </a:lnTo>
                <a:lnTo>
                  <a:pt x="666" y="574"/>
                </a:lnTo>
                <a:lnTo>
                  <a:pt x="666" y="574"/>
                </a:lnTo>
                <a:lnTo>
                  <a:pt x="666" y="574"/>
                </a:lnTo>
                <a:lnTo>
                  <a:pt x="666" y="574"/>
                </a:lnTo>
                <a:lnTo>
                  <a:pt x="666" y="574"/>
                </a:lnTo>
                <a:lnTo>
                  <a:pt x="666" y="574"/>
                </a:lnTo>
                <a:lnTo>
                  <a:pt x="666" y="574"/>
                </a:lnTo>
                <a:lnTo>
                  <a:pt x="666" y="574"/>
                </a:lnTo>
                <a:lnTo>
                  <a:pt x="665" y="574"/>
                </a:lnTo>
                <a:lnTo>
                  <a:pt x="665" y="574"/>
                </a:lnTo>
                <a:lnTo>
                  <a:pt x="665" y="574"/>
                </a:lnTo>
                <a:lnTo>
                  <a:pt x="665" y="574"/>
                </a:lnTo>
                <a:lnTo>
                  <a:pt x="665" y="574"/>
                </a:lnTo>
                <a:lnTo>
                  <a:pt x="665" y="574"/>
                </a:lnTo>
                <a:lnTo>
                  <a:pt x="665" y="574"/>
                </a:lnTo>
                <a:lnTo>
                  <a:pt x="665" y="574"/>
                </a:lnTo>
                <a:lnTo>
                  <a:pt x="665" y="574"/>
                </a:lnTo>
                <a:lnTo>
                  <a:pt x="665" y="574"/>
                </a:lnTo>
                <a:lnTo>
                  <a:pt x="665" y="574"/>
                </a:lnTo>
                <a:lnTo>
                  <a:pt x="664" y="574"/>
                </a:lnTo>
                <a:lnTo>
                  <a:pt x="664" y="574"/>
                </a:lnTo>
                <a:lnTo>
                  <a:pt x="664" y="574"/>
                </a:lnTo>
                <a:lnTo>
                  <a:pt x="664" y="574"/>
                </a:lnTo>
                <a:lnTo>
                  <a:pt x="664" y="574"/>
                </a:lnTo>
                <a:lnTo>
                  <a:pt x="664" y="574"/>
                </a:lnTo>
                <a:lnTo>
                  <a:pt x="664" y="574"/>
                </a:lnTo>
                <a:lnTo>
                  <a:pt x="664" y="574"/>
                </a:lnTo>
                <a:lnTo>
                  <a:pt x="664" y="574"/>
                </a:lnTo>
                <a:lnTo>
                  <a:pt x="664" y="574"/>
                </a:lnTo>
                <a:lnTo>
                  <a:pt x="664" y="574"/>
                </a:lnTo>
                <a:lnTo>
                  <a:pt x="663" y="574"/>
                </a:lnTo>
                <a:lnTo>
                  <a:pt x="663" y="574"/>
                </a:lnTo>
                <a:lnTo>
                  <a:pt x="663" y="574"/>
                </a:lnTo>
                <a:lnTo>
                  <a:pt x="663" y="574"/>
                </a:lnTo>
                <a:lnTo>
                  <a:pt x="663" y="574"/>
                </a:lnTo>
                <a:lnTo>
                  <a:pt x="663" y="574"/>
                </a:lnTo>
                <a:lnTo>
                  <a:pt x="663" y="574"/>
                </a:lnTo>
                <a:lnTo>
                  <a:pt x="663" y="574"/>
                </a:lnTo>
                <a:lnTo>
                  <a:pt x="663" y="574"/>
                </a:lnTo>
                <a:lnTo>
                  <a:pt x="663" y="574"/>
                </a:lnTo>
                <a:lnTo>
                  <a:pt x="663" y="574"/>
                </a:lnTo>
                <a:lnTo>
                  <a:pt x="662" y="574"/>
                </a:lnTo>
                <a:lnTo>
                  <a:pt x="662" y="574"/>
                </a:lnTo>
                <a:lnTo>
                  <a:pt x="662" y="574"/>
                </a:lnTo>
                <a:lnTo>
                  <a:pt x="662" y="574"/>
                </a:lnTo>
                <a:lnTo>
                  <a:pt x="662" y="574"/>
                </a:lnTo>
                <a:lnTo>
                  <a:pt x="662" y="574"/>
                </a:lnTo>
                <a:lnTo>
                  <a:pt x="662" y="574"/>
                </a:lnTo>
                <a:lnTo>
                  <a:pt x="662" y="574"/>
                </a:lnTo>
                <a:lnTo>
                  <a:pt x="662" y="574"/>
                </a:lnTo>
                <a:lnTo>
                  <a:pt x="662" y="574"/>
                </a:lnTo>
                <a:lnTo>
                  <a:pt x="662" y="574"/>
                </a:lnTo>
                <a:lnTo>
                  <a:pt x="661" y="574"/>
                </a:lnTo>
                <a:lnTo>
                  <a:pt x="661" y="574"/>
                </a:lnTo>
                <a:lnTo>
                  <a:pt x="661" y="574"/>
                </a:lnTo>
                <a:lnTo>
                  <a:pt x="661" y="574"/>
                </a:lnTo>
                <a:lnTo>
                  <a:pt x="661" y="574"/>
                </a:lnTo>
                <a:lnTo>
                  <a:pt x="661" y="574"/>
                </a:lnTo>
                <a:lnTo>
                  <a:pt x="661" y="574"/>
                </a:lnTo>
                <a:lnTo>
                  <a:pt x="661" y="574"/>
                </a:lnTo>
                <a:lnTo>
                  <a:pt x="661" y="574"/>
                </a:lnTo>
                <a:lnTo>
                  <a:pt x="661" y="574"/>
                </a:lnTo>
                <a:lnTo>
                  <a:pt x="660" y="574"/>
                </a:lnTo>
                <a:lnTo>
                  <a:pt x="660" y="574"/>
                </a:lnTo>
                <a:lnTo>
                  <a:pt x="660" y="574"/>
                </a:lnTo>
                <a:lnTo>
                  <a:pt x="660" y="574"/>
                </a:lnTo>
                <a:lnTo>
                  <a:pt x="660" y="574"/>
                </a:lnTo>
                <a:lnTo>
                  <a:pt x="660" y="574"/>
                </a:lnTo>
                <a:lnTo>
                  <a:pt x="660" y="574"/>
                </a:lnTo>
                <a:lnTo>
                  <a:pt x="660" y="574"/>
                </a:lnTo>
                <a:lnTo>
                  <a:pt x="660" y="574"/>
                </a:lnTo>
                <a:lnTo>
                  <a:pt x="660" y="574"/>
                </a:lnTo>
                <a:lnTo>
                  <a:pt x="660" y="574"/>
                </a:lnTo>
                <a:lnTo>
                  <a:pt x="660" y="574"/>
                </a:lnTo>
                <a:lnTo>
                  <a:pt x="659" y="574"/>
                </a:lnTo>
                <a:lnTo>
                  <a:pt x="659" y="574"/>
                </a:lnTo>
                <a:lnTo>
                  <a:pt x="659" y="574"/>
                </a:lnTo>
                <a:lnTo>
                  <a:pt x="659" y="574"/>
                </a:lnTo>
                <a:lnTo>
                  <a:pt x="659" y="574"/>
                </a:lnTo>
                <a:lnTo>
                  <a:pt x="659" y="574"/>
                </a:lnTo>
                <a:lnTo>
                  <a:pt x="659" y="574"/>
                </a:lnTo>
                <a:lnTo>
                  <a:pt x="659" y="574"/>
                </a:lnTo>
                <a:lnTo>
                  <a:pt x="659" y="574"/>
                </a:lnTo>
                <a:lnTo>
                  <a:pt x="659" y="574"/>
                </a:lnTo>
                <a:lnTo>
                  <a:pt x="658" y="574"/>
                </a:lnTo>
                <a:lnTo>
                  <a:pt x="658" y="574"/>
                </a:lnTo>
                <a:lnTo>
                  <a:pt x="658" y="574"/>
                </a:lnTo>
                <a:lnTo>
                  <a:pt x="658" y="574"/>
                </a:lnTo>
                <a:lnTo>
                  <a:pt x="658" y="574"/>
                </a:lnTo>
                <a:lnTo>
                  <a:pt x="658" y="574"/>
                </a:lnTo>
                <a:lnTo>
                  <a:pt x="658" y="574"/>
                </a:lnTo>
                <a:lnTo>
                  <a:pt x="658" y="574"/>
                </a:lnTo>
                <a:lnTo>
                  <a:pt x="658" y="574"/>
                </a:lnTo>
                <a:lnTo>
                  <a:pt x="658" y="574"/>
                </a:lnTo>
                <a:lnTo>
                  <a:pt x="658" y="574"/>
                </a:lnTo>
                <a:lnTo>
                  <a:pt x="658" y="574"/>
                </a:lnTo>
                <a:lnTo>
                  <a:pt x="657" y="574"/>
                </a:lnTo>
                <a:lnTo>
                  <a:pt x="657" y="574"/>
                </a:lnTo>
                <a:lnTo>
                  <a:pt x="657" y="574"/>
                </a:lnTo>
                <a:lnTo>
                  <a:pt x="657" y="574"/>
                </a:lnTo>
                <a:lnTo>
                  <a:pt x="657" y="574"/>
                </a:lnTo>
                <a:lnTo>
                  <a:pt x="657" y="574"/>
                </a:lnTo>
                <a:lnTo>
                  <a:pt x="657" y="574"/>
                </a:lnTo>
                <a:lnTo>
                  <a:pt x="657" y="574"/>
                </a:lnTo>
                <a:lnTo>
                  <a:pt x="657" y="574"/>
                </a:lnTo>
                <a:lnTo>
                  <a:pt x="657" y="574"/>
                </a:lnTo>
                <a:lnTo>
                  <a:pt x="657" y="574"/>
                </a:lnTo>
                <a:lnTo>
                  <a:pt x="656" y="574"/>
                </a:lnTo>
                <a:lnTo>
                  <a:pt x="656" y="574"/>
                </a:lnTo>
                <a:lnTo>
                  <a:pt x="656" y="574"/>
                </a:lnTo>
                <a:lnTo>
                  <a:pt x="656" y="574"/>
                </a:lnTo>
                <a:lnTo>
                  <a:pt x="656" y="574"/>
                </a:lnTo>
                <a:lnTo>
                  <a:pt x="656" y="574"/>
                </a:lnTo>
                <a:lnTo>
                  <a:pt x="656" y="574"/>
                </a:lnTo>
                <a:lnTo>
                  <a:pt x="656" y="574"/>
                </a:lnTo>
                <a:lnTo>
                  <a:pt x="656" y="574"/>
                </a:lnTo>
                <a:lnTo>
                  <a:pt x="656" y="574"/>
                </a:lnTo>
                <a:lnTo>
                  <a:pt x="656" y="574"/>
                </a:lnTo>
                <a:lnTo>
                  <a:pt x="655" y="574"/>
                </a:lnTo>
                <a:lnTo>
                  <a:pt x="655" y="574"/>
                </a:lnTo>
                <a:lnTo>
                  <a:pt x="655" y="574"/>
                </a:lnTo>
                <a:lnTo>
                  <a:pt x="655" y="574"/>
                </a:lnTo>
                <a:lnTo>
                  <a:pt x="655" y="574"/>
                </a:lnTo>
                <a:lnTo>
                  <a:pt x="655" y="574"/>
                </a:lnTo>
                <a:lnTo>
                  <a:pt x="655" y="574"/>
                </a:lnTo>
                <a:lnTo>
                  <a:pt x="655" y="574"/>
                </a:lnTo>
                <a:lnTo>
                  <a:pt x="655" y="574"/>
                </a:lnTo>
                <a:lnTo>
                  <a:pt x="655" y="574"/>
                </a:lnTo>
                <a:lnTo>
                  <a:pt x="655" y="574"/>
                </a:lnTo>
                <a:lnTo>
                  <a:pt x="654" y="574"/>
                </a:lnTo>
                <a:lnTo>
                  <a:pt x="654" y="574"/>
                </a:lnTo>
                <a:lnTo>
                  <a:pt x="654" y="574"/>
                </a:lnTo>
                <a:lnTo>
                  <a:pt x="654" y="574"/>
                </a:lnTo>
                <a:lnTo>
                  <a:pt x="654" y="574"/>
                </a:lnTo>
                <a:lnTo>
                  <a:pt x="654" y="574"/>
                </a:lnTo>
                <a:lnTo>
                  <a:pt x="654" y="574"/>
                </a:lnTo>
                <a:lnTo>
                  <a:pt x="654" y="574"/>
                </a:lnTo>
                <a:lnTo>
                  <a:pt x="654" y="574"/>
                </a:lnTo>
                <a:lnTo>
                  <a:pt x="654" y="574"/>
                </a:lnTo>
                <a:lnTo>
                  <a:pt x="654" y="574"/>
                </a:lnTo>
                <a:lnTo>
                  <a:pt x="653" y="574"/>
                </a:lnTo>
                <a:lnTo>
                  <a:pt x="653" y="574"/>
                </a:lnTo>
                <a:lnTo>
                  <a:pt x="653" y="574"/>
                </a:lnTo>
                <a:lnTo>
                  <a:pt x="653" y="574"/>
                </a:lnTo>
                <a:lnTo>
                  <a:pt x="653" y="574"/>
                </a:lnTo>
                <a:lnTo>
                  <a:pt x="653" y="574"/>
                </a:lnTo>
                <a:lnTo>
                  <a:pt x="653" y="574"/>
                </a:lnTo>
                <a:lnTo>
                  <a:pt x="653" y="574"/>
                </a:lnTo>
                <a:lnTo>
                  <a:pt x="653" y="574"/>
                </a:lnTo>
                <a:lnTo>
                  <a:pt x="653" y="574"/>
                </a:lnTo>
                <a:lnTo>
                  <a:pt x="653" y="574"/>
                </a:lnTo>
                <a:lnTo>
                  <a:pt x="652" y="574"/>
                </a:lnTo>
                <a:lnTo>
                  <a:pt x="652" y="574"/>
                </a:lnTo>
                <a:lnTo>
                  <a:pt x="652" y="574"/>
                </a:lnTo>
                <a:lnTo>
                  <a:pt x="652" y="574"/>
                </a:lnTo>
                <a:lnTo>
                  <a:pt x="652" y="574"/>
                </a:lnTo>
                <a:lnTo>
                  <a:pt x="652" y="574"/>
                </a:lnTo>
                <a:lnTo>
                  <a:pt x="652" y="574"/>
                </a:lnTo>
                <a:lnTo>
                  <a:pt x="652" y="574"/>
                </a:lnTo>
                <a:lnTo>
                  <a:pt x="652" y="574"/>
                </a:lnTo>
                <a:lnTo>
                  <a:pt x="652" y="574"/>
                </a:lnTo>
                <a:lnTo>
                  <a:pt x="652" y="574"/>
                </a:lnTo>
                <a:lnTo>
                  <a:pt x="651" y="574"/>
                </a:lnTo>
                <a:lnTo>
                  <a:pt x="651" y="574"/>
                </a:lnTo>
                <a:lnTo>
                  <a:pt x="651" y="574"/>
                </a:lnTo>
                <a:lnTo>
                  <a:pt x="651" y="574"/>
                </a:lnTo>
                <a:lnTo>
                  <a:pt x="651" y="574"/>
                </a:lnTo>
                <a:lnTo>
                  <a:pt x="651" y="574"/>
                </a:lnTo>
                <a:lnTo>
                  <a:pt x="651" y="574"/>
                </a:lnTo>
                <a:lnTo>
                  <a:pt x="651" y="574"/>
                </a:lnTo>
                <a:lnTo>
                  <a:pt x="651" y="574"/>
                </a:lnTo>
                <a:lnTo>
                  <a:pt x="651" y="574"/>
                </a:lnTo>
                <a:lnTo>
                  <a:pt x="651" y="574"/>
                </a:lnTo>
                <a:lnTo>
                  <a:pt x="650" y="574"/>
                </a:lnTo>
                <a:lnTo>
                  <a:pt x="650" y="574"/>
                </a:lnTo>
                <a:lnTo>
                  <a:pt x="650" y="574"/>
                </a:lnTo>
                <a:lnTo>
                  <a:pt x="650" y="574"/>
                </a:lnTo>
                <a:lnTo>
                  <a:pt x="650" y="574"/>
                </a:lnTo>
                <a:lnTo>
                  <a:pt x="650" y="574"/>
                </a:lnTo>
                <a:lnTo>
                  <a:pt x="650" y="574"/>
                </a:lnTo>
                <a:lnTo>
                  <a:pt x="650" y="574"/>
                </a:lnTo>
                <a:lnTo>
                  <a:pt x="650" y="574"/>
                </a:lnTo>
                <a:lnTo>
                  <a:pt x="650" y="574"/>
                </a:lnTo>
                <a:lnTo>
                  <a:pt x="649" y="574"/>
                </a:lnTo>
                <a:lnTo>
                  <a:pt x="649" y="574"/>
                </a:lnTo>
                <a:lnTo>
                  <a:pt x="649" y="574"/>
                </a:lnTo>
                <a:lnTo>
                  <a:pt x="649" y="574"/>
                </a:lnTo>
                <a:lnTo>
                  <a:pt x="649" y="574"/>
                </a:lnTo>
                <a:lnTo>
                  <a:pt x="649" y="574"/>
                </a:lnTo>
                <a:lnTo>
                  <a:pt x="649" y="574"/>
                </a:lnTo>
                <a:lnTo>
                  <a:pt x="649" y="574"/>
                </a:lnTo>
                <a:lnTo>
                  <a:pt x="649" y="574"/>
                </a:lnTo>
                <a:lnTo>
                  <a:pt x="649" y="574"/>
                </a:lnTo>
                <a:lnTo>
                  <a:pt x="649" y="574"/>
                </a:lnTo>
                <a:lnTo>
                  <a:pt x="649" y="574"/>
                </a:lnTo>
                <a:lnTo>
                  <a:pt x="648" y="574"/>
                </a:lnTo>
                <a:lnTo>
                  <a:pt x="648" y="574"/>
                </a:lnTo>
                <a:lnTo>
                  <a:pt x="648" y="574"/>
                </a:lnTo>
                <a:lnTo>
                  <a:pt x="648" y="574"/>
                </a:lnTo>
                <a:lnTo>
                  <a:pt x="648" y="574"/>
                </a:lnTo>
                <a:lnTo>
                  <a:pt x="648" y="574"/>
                </a:lnTo>
                <a:lnTo>
                  <a:pt x="648" y="574"/>
                </a:lnTo>
                <a:lnTo>
                  <a:pt x="648" y="574"/>
                </a:lnTo>
                <a:lnTo>
                  <a:pt x="648" y="574"/>
                </a:lnTo>
                <a:lnTo>
                  <a:pt x="648" y="574"/>
                </a:lnTo>
                <a:lnTo>
                  <a:pt x="647" y="574"/>
                </a:lnTo>
                <a:lnTo>
                  <a:pt x="647" y="574"/>
                </a:lnTo>
                <a:lnTo>
                  <a:pt x="647" y="574"/>
                </a:lnTo>
                <a:lnTo>
                  <a:pt x="647" y="574"/>
                </a:lnTo>
                <a:lnTo>
                  <a:pt x="647" y="574"/>
                </a:lnTo>
                <a:lnTo>
                  <a:pt x="647" y="574"/>
                </a:lnTo>
                <a:lnTo>
                  <a:pt x="647" y="574"/>
                </a:lnTo>
                <a:lnTo>
                  <a:pt x="647" y="574"/>
                </a:lnTo>
                <a:lnTo>
                  <a:pt x="647" y="574"/>
                </a:lnTo>
                <a:lnTo>
                  <a:pt x="647" y="574"/>
                </a:lnTo>
                <a:lnTo>
                  <a:pt x="647" y="574"/>
                </a:lnTo>
                <a:lnTo>
                  <a:pt x="647" y="574"/>
                </a:lnTo>
                <a:lnTo>
                  <a:pt x="646" y="574"/>
                </a:lnTo>
                <a:lnTo>
                  <a:pt x="646" y="574"/>
                </a:lnTo>
                <a:lnTo>
                  <a:pt x="646" y="574"/>
                </a:lnTo>
                <a:lnTo>
                  <a:pt x="646" y="574"/>
                </a:lnTo>
                <a:lnTo>
                  <a:pt x="646" y="574"/>
                </a:lnTo>
                <a:lnTo>
                  <a:pt x="646" y="574"/>
                </a:lnTo>
                <a:lnTo>
                  <a:pt x="646" y="574"/>
                </a:lnTo>
                <a:lnTo>
                  <a:pt x="646" y="574"/>
                </a:lnTo>
                <a:lnTo>
                  <a:pt x="646" y="574"/>
                </a:lnTo>
                <a:lnTo>
                  <a:pt x="646" y="574"/>
                </a:lnTo>
                <a:lnTo>
                  <a:pt x="645" y="574"/>
                </a:lnTo>
                <a:lnTo>
                  <a:pt x="645" y="574"/>
                </a:lnTo>
                <a:lnTo>
                  <a:pt x="645" y="574"/>
                </a:lnTo>
                <a:lnTo>
                  <a:pt x="645" y="574"/>
                </a:lnTo>
                <a:lnTo>
                  <a:pt x="645" y="574"/>
                </a:lnTo>
                <a:lnTo>
                  <a:pt x="645" y="574"/>
                </a:lnTo>
                <a:lnTo>
                  <a:pt x="645" y="574"/>
                </a:lnTo>
                <a:lnTo>
                  <a:pt x="645" y="574"/>
                </a:lnTo>
                <a:lnTo>
                  <a:pt x="645" y="574"/>
                </a:lnTo>
                <a:lnTo>
                  <a:pt x="645" y="574"/>
                </a:lnTo>
                <a:lnTo>
                  <a:pt x="645" y="574"/>
                </a:lnTo>
                <a:lnTo>
                  <a:pt x="645" y="574"/>
                </a:lnTo>
                <a:lnTo>
                  <a:pt x="644" y="574"/>
                </a:lnTo>
                <a:lnTo>
                  <a:pt x="644" y="574"/>
                </a:lnTo>
                <a:lnTo>
                  <a:pt x="644" y="574"/>
                </a:lnTo>
                <a:lnTo>
                  <a:pt x="644" y="574"/>
                </a:lnTo>
                <a:lnTo>
                  <a:pt x="644" y="574"/>
                </a:lnTo>
                <a:lnTo>
                  <a:pt x="644" y="574"/>
                </a:lnTo>
                <a:lnTo>
                  <a:pt x="644" y="574"/>
                </a:lnTo>
                <a:lnTo>
                  <a:pt x="644" y="574"/>
                </a:lnTo>
                <a:lnTo>
                  <a:pt x="644" y="574"/>
                </a:lnTo>
                <a:lnTo>
                  <a:pt x="644" y="574"/>
                </a:lnTo>
                <a:lnTo>
                  <a:pt x="643" y="574"/>
                </a:lnTo>
                <a:lnTo>
                  <a:pt x="643" y="574"/>
                </a:lnTo>
                <a:lnTo>
                  <a:pt x="643" y="574"/>
                </a:lnTo>
                <a:lnTo>
                  <a:pt x="643" y="574"/>
                </a:lnTo>
                <a:lnTo>
                  <a:pt x="643" y="574"/>
                </a:lnTo>
                <a:lnTo>
                  <a:pt x="643" y="574"/>
                </a:lnTo>
                <a:lnTo>
                  <a:pt x="643" y="574"/>
                </a:lnTo>
                <a:lnTo>
                  <a:pt x="643" y="574"/>
                </a:lnTo>
                <a:lnTo>
                  <a:pt x="643" y="574"/>
                </a:lnTo>
                <a:lnTo>
                  <a:pt x="643" y="574"/>
                </a:lnTo>
                <a:lnTo>
                  <a:pt x="643" y="574"/>
                </a:lnTo>
                <a:lnTo>
                  <a:pt x="643" y="574"/>
                </a:lnTo>
                <a:lnTo>
                  <a:pt x="642" y="574"/>
                </a:lnTo>
                <a:lnTo>
                  <a:pt x="642" y="574"/>
                </a:lnTo>
                <a:lnTo>
                  <a:pt x="642" y="574"/>
                </a:lnTo>
                <a:lnTo>
                  <a:pt x="642" y="574"/>
                </a:lnTo>
                <a:lnTo>
                  <a:pt x="642" y="574"/>
                </a:lnTo>
                <a:lnTo>
                  <a:pt x="642" y="574"/>
                </a:lnTo>
                <a:lnTo>
                  <a:pt x="642" y="574"/>
                </a:lnTo>
                <a:lnTo>
                  <a:pt x="642" y="574"/>
                </a:lnTo>
                <a:lnTo>
                  <a:pt x="642" y="574"/>
                </a:lnTo>
                <a:lnTo>
                  <a:pt x="642" y="574"/>
                </a:lnTo>
                <a:lnTo>
                  <a:pt x="642" y="574"/>
                </a:lnTo>
                <a:lnTo>
                  <a:pt x="641" y="574"/>
                </a:lnTo>
                <a:lnTo>
                  <a:pt x="641" y="574"/>
                </a:lnTo>
                <a:lnTo>
                  <a:pt x="641" y="574"/>
                </a:lnTo>
                <a:lnTo>
                  <a:pt x="641" y="574"/>
                </a:lnTo>
                <a:lnTo>
                  <a:pt x="641" y="574"/>
                </a:lnTo>
                <a:lnTo>
                  <a:pt x="641" y="574"/>
                </a:lnTo>
                <a:lnTo>
                  <a:pt x="641" y="574"/>
                </a:lnTo>
                <a:lnTo>
                  <a:pt x="641" y="574"/>
                </a:lnTo>
                <a:lnTo>
                  <a:pt x="641" y="574"/>
                </a:lnTo>
                <a:lnTo>
                  <a:pt x="641" y="574"/>
                </a:lnTo>
                <a:lnTo>
                  <a:pt x="641" y="574"/>
                </a:lnTo>
                <a:lnTo>
                  <a:pt x="640" y="574"/>
                </a:lnTo>
                <a:lnTo>
                  <a:pt x="640" y="574"/>
                </a:lnTo>
                <a:lnTo>
                  <a:pt x="640" y="574"/>
                </a:lnTo>
                <a:lnTo>
                  <a:pt x="640" y="574"/>
                </a:lnTo>
                <a:lnTo>
                  <a:pt x="640" y="574"/>
                </a:lnTo>
                <a:lnTo>
                  <a:pt x="640" y="574"/>
                </a:lnTo>
                <a:lnTo>
                  <a:pt x="640" y="574"/>
                </a:lnTo>
                <a:lnTo>
                  <a:pt x="640" y="574"/>
                </a:lnTo>
                <a:lnTo>
                  <a:pt x="640" y="574"/>
                </a:lnTo>
                <a:lnTo>
                  <a:pt x="640" y="574"/>
                </a:lnTo>
                <a:lnTo>
                  <a:pt x="640" y="574"/>
                </a:lnTo>
                <a:lnTo>
                  <a:pt x="639" y="574"/>
                </a:lnTo>
                <a:lnTo>
                  <a:pt x="639" y="574"/>
                </a:lnTo>
                <a:lnTo>
                  <a:pt x="639" y="574"/>
                </a:lnTo>
                <a:lnTo>
                  <a:pt x="639" y="574"/>
                </a:lnTo>
                <a:lnTo>
                  <a:pt x="639" y="574"/>
                </a:lnTo>
                <a:lnTo>
                  <a:pt x="639" y="574"/>
                </a:lnTo>
                <a:lnTo>
                  <a:pt x="639" y="574"/>
                </a:lnTo>
                <a:lnTo>
                  <a:pt x="639" y="574"/>
                </a:lnTo>
                <a:lnTo>
                  <a:pt x="639" y="574"/>
                </a:lnTo>
                <a:lnTo>
                  <a:pt x="639" y="574"/>
                </a:lnTo>
                <a:lnTo>
                  <a:pt x="638" y="574"/>
                </a:lnTo>
                <a:lnTo>
                  <a:pt x="638" y="574"/>
                </a:lnTo>
                <a:lnTo>
                  <a:pt x="638" y="574"/>
                </a:lnTo>
                <a:lnTo>
                  <a:pt x="638" y="574"/>
                </a:lnTo>
                <a:lnTo>
                  <a:pt x="638" y="574"/>
                </a:lnTo>
                <a:lnTo>
                  <a:pt x="638" y="574"/>
                </a:lnTo>
                <a:lnTo>
                  <a:pt x="638" y="574"/>
                </a:lnTo>
                <a:lnTo>
                  <a:pt x="638" y="574"/>
                </a:lnTo>
                <a:lnTo>
                  <a:pt x="638" y="574"/>
                </a:lnTo>
                <a:lnTo>
                  <a:pt x="638" y="574"/>
                </a:lnTo>
                <a:lnTo>
                  <a:pt x="638" y="574"/>
                </a:lnTo>
                <a:lnTo>
                  <a:pt x="638" y="574"/>
                </a:lnTo>
                <a:lnTo>
                  <a:pt x="637" y="574"/>
                </a:lnTo>
                <a:lnTo>
                  <a:pt x="637" y="574"/>
                </a:lnTo>
                <a:lnTo>
                  <a:pt x="637" y="574"/>
                </a:lnTo>
                <a:lnTo>
                  <a:pt x="637" y="574"/>
                </a:lnTo>
                <a:lnTo>
                  <a:pt x="637" y="574"/>
                </a:lnTo>
                <a:lnTo>
                  <a:pt x="637" y="574"/>
                </a:lnTo>
                <a:lnTo>
                  <a:pt x="637" y="574"/>
                </a:lnTo>
                <a:lnTo>
                  <a:pt x="637" y="574"/>
                </a:lnTo>
                <a:lnTo>
                  <a:pt x="637" y="574"/>
                </a:lnTo>
                <a:lnTo>
                  <a:pt x="637" y="574"/>
                </a:lnTo>
                <a:lnTo>
                  <a:pt x="636" y="574"/>
                </a:lnTo>
                <a:lnTo>
                  <a:pt x="636" y="574"/>
                </a:lnTo>
                <a:lnTo>
                  <a:pt x="636" y="574"/>
                </a:lnTo>
                <a:lnTo>
                  <a:pt x="636" y="574"/>
                </a:lnTo>
                <a:lnTo>
                  <a:pt x="636" y="574"/>
                </a:lnTo>
                <a:lnTo>
                  <a:pt x="636" y="574"/>
                </a:lnTo>
                <a:lnTo>
                  <a:pt x="636" y="574"/>
                </a:lnTo>
                <a:lnTo>
                  <a:pt x="636" y="574"/>
                </a:lnTo>
                <a:lnTo>
                  <a:pt x="636" y="574"/>
                </a:lnTo>
                <a:lnTo>
                  <a:pt x="636" y="574"/>
                </a:lnTo>
                <a:lnTo>
                  <a:pt x="636" y="574"/>
                </a:lnTo>
                <a:lnTo>
                  <a:pt x="636" y="574"/>
                </a:lnTo>
                <a:lnTo>
                  <a:pt x="635" y="574"/>
                </a:lnTo>
                <a:lnTo>
                  <a:pt x="635" y="574"/>
                </a:lnTo>
                <a:lnTo>
                  <a:pt x="635" y="574"/>
                </a:lnTo>
                <a:lnTo>
                  <a:pt x="635" y="574"/>
                </a:lnTo>
                <a:lnTo>
                  <a:pt x="635" y="574"/>
                </a:lnTo>
                <a:lnTo>
                  <a:pt x="635" y="574"/>
                </a:lnTo>
                <a:lnTo>
                  <a:pt x="635" y="574"/>
                </a:lnTo>
                <a:lnTo>
                  <a:pt x="635" y="574"/>
                </a:lnTo>
                <a:lnTo>
                  <a:pt x="635" y="574"/>
                </a:lnTo>
                <a:lnTo>
                  <a:pt x="635" y="574"/>
                </a:lnTo>
                <a:lnTo>
                  <a:pt x="634" y="574"/>
                </a:lnTo>
                <a:lnTo>
                  <a:pt x="634" y="574"/>
                </a:lnTo>
                <a:lnTo>
                  <a:pt x="634" y="574"/>
                </a:lnTo>
                <a:lnTo>
                  <a:pt x="634" y="574"/>
                </a:lnTo>
                <a:lnTo>
                  <a:pt x="634" y="574"/>
                </a:lnTo>
                <a:lnTo>
                  <a:pt x="634" y="574"/>
                </a:lnTo>
                <a:lnTo>
                  <a:pt x="634" y="574"/>
                </a:lnTo>
                <a:lnTo>
                  <a:pt x="634" y="574"/>
                </a:lnTo>
                <a:lnTo>
                  <a:pt x="634" y="574"/>
                </a:lnTo>
                <a:lnTo>
                  <a:pt x="634" y="574"/>
                </a:lnTo>
                <a:lnTo>
                  <a:pt x="634" y="574"/>
                </a:lnTo>
                <a:lnTo>
                  <a:pt x="634" y="574"/>
                </a:lnTo>
                <a:lnTo>
                  <a:pt x="633" y="574"/>
                </a:lnTo>
                <a:lnTo>
                  <a:pt x="633" y="574"/>
                </a:lnTo>
                <a:lnTo>
                  <a:pt x="633" y="574"/>
                </a:lnTo>
                <a:lnTo>
                  <a:pt x="633" y="574"/>
                </a:lnTo>
                <a:lnTo>
                  <a:pt x="633" y="574"/>
                </a:lnTo>
                <a:lnTo>
                  <a:pt x="633" y="574"/>
                </a:lnTo>
                <a:lnTo>
                  <a:pt x="633" y="574"/>
                </a:lnTo>
                <a:lnTo>
                  <a:pt x="633" y="574"/>
                </a:lnTo>
                <a:lnTo>
                  <a:pt x="633" y="574"/>
                </a:lnTo>
                <a:lnTo>
                  <a:pt x="633" y="574"/>
                </a:lnTo>
                <a:lnTo>
                  <a:pt x="632" y="574"/>
                </a:lnTo>
                <a:lnTo>
                  <a:pt x="632" y="574"/>
                </a:lnTo>
                <a:lnTo>
                  <a:pt x="632" y="574"/>
                </a:lnTo>
                <a:lnTo>
                  <a:pt x="632" y="574"/>
                </a:lnTo>
                <a:lnTo>
                  <a:pt x="632" y="574"/>
                </a:lnTo>
                <a:lnTo>
                  <a:pt x="632" y="574"/>
                </a:lnTo>
                <a:lnTo>
                  <a:pt x="632" y="574"/>
                </a:lnTo>
                <a:lnTo>
                  <a:pt x="632" y="574"/>
                </a:lnTo>
                <a:lnTo>
                  <a:pt x="632" y="574"/>
                </a:lnTo>
                <a:lnTo>
                  <a:pt x="632" y="574"/>
                </a:lnTo>
                <a:lnTo>
                  <a:pt x="632" y="574"/>
                </a:lnTo>
                <a:lnTo>
                  <a:pt x="632" y="574"/>
                </a:lnTo>
                <a:lnTo>
                  <a:pt x="631" y="574"/>
                </a:lnTo>
                <a:lnTo>
                  <a:pt x="631" y="574"/>
                </a:lnTo>
                <a:lnTo>
                  <a:pt x="631" y="574"/>
                </a:lnTo>
                <a:lnTo>
                  <a:pt x="631" y="574"/>
                </a:lnTo>
                <a:lnTo>
                  <a:pt x="631" y="574"/>
                </a:lnTo>
                <a:lnTo>
                  <a:pt x="631" y="574"/>
                </a:lnTo>
                <a:lnTo>
                  <a:pt x="631" y="574"/>
                </a:lnTo>
                <a:lnTo>
                  <a:pt x="631" y="574"/>
                </a:lnTo>
                <a:lnTo>
                  <a:pt x="631" y="574"/>
                </a:lnTo>
                <a:lnTo>
                  <a:pt x="631" y="574"/>
                </a:lnTo>
                <a:lnTo>
                  <a:pt x="630" y="574"/>
                </a:lnTo>
                <a:lnTo>
                  <a:pt x="630" y="574"/>
                </a:lnTo>
                <a:lnTo>
                  <a:pt x="630" y="574"/>
                </a:lnTo>
                <a:lnTo>
                  <a:pt x="630" y="574"/>
                </a:lnTo>
                <a:lnTo>
                  <a:pt x="630" y="574"/>
                </a:lnTo>
                <a:lnTo>
                  <a:pt x="630" y="574"/>
                </a:lnTo>
                <a:lnTo>
                  <a:pt x="630" y="574"/>
                </a:lnTo>
                <a:lnTo>
                  <a:pt x="630" y="574"/>
                </a:lnTo>
                <a:lnTo>
                  <a:pt x="630" y="574"/>
                </a:lnTo>
                <a:lnTo>
                  <a:pt x="630" y="574"/>
                </a:lnTo>
                <a:lnTo>
                  <a:pt x="630" y="574"/>
                </a:lnTo>
                <a:lnTo>
                  <a:pt x="629" y="574"/>
                </a:lnTo>
                <a:lnTo>
                  <a:pt x="629" y="574"/>
                </a:lnTo>
                <a:lnTo>
                  <a:pt x="629" y="574"/>
                </a:lnTo>
                <a:lnTo>
                  <a:pt x="629" y="574"/>
                </a:lnTo>
                <a:lnTo>
                  <a:pt x="629" y="574"/>
                </a:lnTo>
                <a:lnTo>
                  <a:pt x="629" y="574"/>
                </a:lnTo>
                <a:lnTo>
                  <a:pt x="629" y="574"/>
                </a:lnTo>
                <a:lnTo>
                  <a:pt x="629" y="574"/>
                </a:lnTo>
                <a:lnTo>
                  <a:pt x="629" y="574"/>
                </a:lnTo>
                <a:lnTo>
                  <a:pt x="629" y="574"/>
                </a:lnTo>
                <a:lnTo>
                  <a:pt x="629" y="574"/>
                </a:lnTo>
                <a:lnTo>
                  <a:pt x="629" y="574"/>
                </a:lnTo>
                <a:lnTo>
                  <a:pt x="628" y="574"/>
                </a:lnTo>
                <a:lnTo>
                  <a:pt x="628" y="574"/>
                </a:lnTo>
                <a:lnTo>
                  <a:pt x="628" y="574"/>
                </a:lnTo>
                <a:lnTo>
                  <a:pt x="628" y="574"/>
                </a:lnTo>
                <a:lnTo>
                  <a:pt x="628" y="574"/>
                </a:lnTo>
                <a:lnTo>
                  <a:pt x="628" y="574"/>
                </a:lnTo>
                <a:lnTo>
                  <a:pt x="628" y="574"/>
                </a:lnTo>
                <a:lnTo>
                  <a:pt x="628" y="574"/>
                </a:lnTo>
                <a:lnTo>
                  <a:pt x="628" y="574"/>
                </a:lnTo>
                <a:lnTo>
                  <a:pt x="628" y="574"/>
                </a:lnTo>
                <a:lnTo>
                  <a:pt x="627" y="574"/>
                </a:lnTo>
                <a:lnTo>
                  <a:pt x="627" y="574"/>
                </a:lnTo>
                <a:lnTo>
                  <a:pt x="627" y="574"/>
                </a:lnTo>
                <a:lnTo>
                  <a:pt x="627" y="574"/>
                </a:lnTo>
                <a:lnTo>
                  <a:pt x="627" y="574"/>
                </a:lnTo>
                <a:lnTo>
                  <a:pt x="627" y="574"/>
                </a:lnTo>
                <a:lnTo>
                  <a:pt x="627" y="574"/>
                </a:lnTo>
                <a:lnTo>
                  <a:pt x="627" y="574"/>
                </a:lnTo>
                <a:lnTo>
                  <a:pt x="627" y="574"/>
                </a:lnTo>
                <a:lnTo>
                  <a:pt x="627" y="574"/>
                </a:lnTo>
                <a:lnTo>
                  <a:pt x="627" y="574"/>
                </a:lnTo>
                <a:lnTo>
                  <a:pt x="627" y="574"/>
                </a:lnTo>
                <a:lnTo>
                  <a:pt x="626" y="574"/>
                </a:lnTo>
                <a:lnTo>
                  <a:pt x="626" y="574"/>
                </a:lnTo>
                <a:lnTo>
                  <a:pt x="626" y="574"/>
                </a:lnTo>
                <a:lnTo>
                  <a:pt x="626" y="574"/>
                </a:lnTo>
                <a:lnTo>
                  <a:pt x="626" y="574"/>
                </a:lnTo>
                <a:lnTo>
                  <a:pt x="626" y="574"/>
                </a:lnTo>
                <a:lnTo>
                  <a:pt x="626" y="574"/>
                </a:lnTo>
                <a:lnTo>
                  <a:pt x="626" y="574"/>
                </a:lnTo>
                <a:lnTo>
                  <a:pt x="626" y="574"/>
                </a:lnTo>
                <a:lnTo>
                  <a:pt x="626" y="574"/>
                </a:lnTo>
                <a:lnTo>
                  <a:pt x="625" y="574"/>
                </a:lnTo>
                <a:lnTo>
                  <a:pt x="625" y="574"/>
                </a:lnTo>
                <a:lnTo>
                  <a:pt x="625" y="574"/>
                </a:lnTo>
                <a:lnTo>
                  <a:pt x="625" y="574"/>
                </a:lnTo>
                <a:lnTo>
                  <a:pt x="625" y="574"/>
                </a:lnTo>
                <a:lnTo>
                  <a:pt x="625" y="574"/>
                </a:lnTo>
                <a:lnTo>
                  <a:pt x="625" y="574"/>
                </a:lnTo>
                <a:lnTo>
                  <a:pt x="625" y="574"/>
                </a:lnTo>
                <a:lnTo>
                  <a:pt x="625" y="574"/>
                </a:lnTo>
                <a:lnTo>
                  <a:pt x="625" y="574"/>
                </a:lnTo>
                <a:lnTo>
                  <a:pt x="625" y="574"/>
                </a:lnTo>
                <a:lnTo>
                  <a:pt x="625" y="574"/>
                </a:lnTo>
                <a:lnTo>
                  <a:pt x="624" y="574"/>
                </a:lnTo>
                <a:lnTo>
                  <a:pt x="624" y="574"/>
                </a:lnTo>
                <a:lnTo>
                  <a:pt x="624" y="574"/>
                </a:lnTo>
                <a:lnTo>
                  <a:pt x="624" y="574"/>
                </a:lnTo>
                <a:lnTo>
                  <a:pt x="624" y="574"/>
                </a:lnTo>
                <a:lnTo>
                  <a:pt x="624" y="574"/>
                </a:lnTo>
                <a:lnTo>
                  <a:pt x="624" y="574"/>
                </a:lnTo>
                <a:lnTo>
                  <a:pt x="624" y="574"/>
                </a:lnTo>
                <a:lnTo>
                  <a:pt x="624" y="574"/>
                </a:lnTo>
                <a:lnTo>
                  <a:pt x="624" y="574"/>
                </a:lnTo>
                <a:lnTo>
                  <a:pt x="623" y="574"/>
                </a:lnTo>
                <a:lnTo>
                  <a:pt x="623" y="574"/>
                </a:lnTo>
                <a:lnTo>
                  <a:pt x="623" y="574"/>
                </a:lnTo>
                <a:lnTo>
                  <a:pt x="623" y="574"/>
                </a:lnTo>
                <a:lnTo>
                  <a:pt x="623" y="574"/>
                </a:lnTo>
                <a:lnTo>
                  <a:pt x="623" y="574"/>
                </a:lnTo>
                <a:lnTo>
                  <a:pt x="623" y="574"/>
                </a:lnTo>
                <a:lnTo>
                  <a:pt x="623" y="574"/>
                </a:lnTo>
                <a:lnTo>
                  <a:pt x="623" y="574"/>
                </a:lnTo>
                <a:lnTo>
                  <a:pt x="623" y="574"/>
                </a:lnTo>
                <a:lnTo>
                  <a:pt x="623" y="574"/>
                </a:lnTo>
                <a:lnTo>
                  <a:pt x="623" y="574"/>
                </a:lnTo>
                <a:lnTo>
                  <a:pt x="622" y="574"/>
                </a:lnTo>
                <a:lnTo>
                  <a:pt x="622" y="574"/>
                </a:lnTo>
                <a:lnTo>
                  <a:pt x="622" y="574"/>
                </a:lnTo>
                <a:lnTo>
                  <a:pt x="622" y="574"/>
                </a:lnTo>
                <a:lnTo>
                  <a:pt x="622" y="574"/>
                </a:lnTo>
                <a:lnTo>
                  <a:pt x="622" y="574"/>
                </a:lnTo>
                <a:lnTo>
                  <a:pt x="622" y="574"/>
                </a:lnTo>
                <a:lnTo>
                  <a:pt x="622" y="574"/>
                </a:lnTo>
                <a:lnTo>
                  <a:pt x="622" y="574"/>
                </a:lnTo>
                <a:lnTo>
                  <a:pt x="622" y="574"/>
                </a:lnTo>
                <a:lnTo>
                  <a:pt x="621" y="574"/>
                </a:lnTo>
                <a:lnTo>
                  <a:pt x="621" y="574"/>
                </a:lnTo>
                <a:lnTo>
                  <a:pt x="621" y="574"/>
                </a:lnTo>
                <a:lnTo>
                  <a:pt x="621" y="574"/>
                </a:lnTo>
                <a:lnTo>
                  <a:pt x="621" y="574"/>
                </a:lnTo>
                <a:lnTo>
                  <a:pt x="621" y="574"/>
                </a:lnTo>
                <a:lnTo>
                  <a:pt x="621" y="574"/>
                </a:lnTo>
                <a:lnTo>
                  <a:pt x="621" y="574"/>
                </a:lnTo>
                <a:lnTo>
                  <a:pt x="621" y="574"/>
                </a:lnTo>
                <a:lnTo>
                  <a:pt x="621" y="574"/>
                </a:lnTo>
                <a:lnTo>
                  <a:pt x="621" y="574"/>
                </a:lnTo>
                <a:lnTo>
                  <a:pt x="621" y="574"/>
                </a:lnTo>
                <a:lnTo>
                  <a:pt x="620" y="574"/>
                </a:lnTo>
                <a:lnTo>
                  <a:pt x="620" y="574"/>
                </a:lnTo>
                <a:lnTo>
                  <a:pt x="620" y="574"/>
                </a:lnTo>
                <a:lnTo>
                  <a:pt x="620" y="574"/>
                </a:lnTo>
                <a:lnTo>
                  <a:pt x="620" y="574"/>
                </a:lnTo>
                <a:lnTo>
                  <a:pt x="620" y="574"/>
                </a:lnTo>
                <a:lnTo>
                  <a:pt x="620" y="574"/>
                </a:lnTo>
                <a:lnTo>
                  <a:pt x="620" y="574"/>
                </a:lnTo>
                <a:lnTo>
                  <a:pt x="620" y="574"/>
                </a:lnTo>
                <a:lnTo>
                  <a:pt x="620" y="574"/>
                </a:lnTo>
                <a:lnTo>
                  <a:pt x="619" y="574"/>
                </a:lnTo>
                <a:lnTo>
                  <a:pt x="619" y="574"/>
                </a:lnTo>
                <a:lnTo>
                  <a:pt x="619" y="574"/>
                </a:lnTo>
                <a:lnTo>
                  <a:pt x="619" y="574"/>
                </a:lnTo>
                <a:lnTo>
                  <a:pt x="619" y="574"/>
                </a:lnTo>
                <a:lnTo>
                  <a:pt x="619" y="574"/>
                </a:lnTo>
                <a:lnTo>
                  <a:pt x="619" y="574"/>
                </a:lnTo>
                <a:lnTo>
                  <a:pt x="619" y="574"/>
                </a:lnTo>
                <a:lnTo>
                  <a:pt x="619" y="574"/>
                </a:lnTo>
                <a:lnTo>
                  <a:pt x="619" y="574"/>
                </a:lnTo>
                <a:lnTo>
                  <a:pt x="619" y="574"/>
                </a:lnTo>
                <a:lnTo>
                  <a:pt x="618" y="574"/>
                </a:lnTo>
                <a:lnTo>
                  <a:pt x="618" y="574"/>
                </a:lnTo>
                <a:lnTo>
                  <a:pt x="618" y="574"/>
                </a:lnTo>
                <a:lnTo>
                  <a:pt x="618" y="574"/>
                </a:lnTo>
                <a:lnTo>
                  <a:pt x="618" y="574"/>
                </a:lnTo>
                <a:lnTo>
                  <a:pt x="618" y="574"/>
                </a:lnTo>
                <a:lnTo>
                  <a:pt x="618" y="574"/>
                </a:lnTo>
                <a:lnTo>
                  <a:pt x="618" y="574"/>
                </a:lnTo>
                <a:lnTo>
                  <a:pt x="618" y="574"/>
                </a:lnTo>
                <a:lnTo>
                  <a:pt x="618" y="574"/>
                </a:lnTo>
                <a:lnTo>
                  <a:pt x="618" y="574"/>
                </a:lnTo>
                <a:lnTo>
                  <a:pt x="617" y="574"/>
                </a:lnTo>
                <a:lnTo>
                  <a:pt x="617" y="574"/>
                </a:lnTo>
                <a:lnTo>
                  <a:pt x="617" y="574"/>
                </a:lnTo>
                <a:lnTo>
                  <a:pt x="617" y="574"/>
                </a:lnTo>
                <a:lnTo>
                  <a:pt x="617" y="574"/>
                </a:lnTo>
                <a:lnTo>
                  <a:pt x="617" y="574"/>
                </a:lnTo>
                <a:lnTo>
                  <a:pt x="617" y="574"/>
                </a:lnTo>
                <a:lnTo>
                  <a:pt x="617" y="574"/>
                </a:lnTo>
                <a:lnTo>
                  <a:pt x="617" y="574"/>
                </a:lnTo>
                <a:lnTo>
                  <a:pt x="617" y="574"/>
                </a:lnTo>
                <a:lnTo>
                  <a:pt x="617" y="574"/>
                </a:lnTo>
                <a:lnTo>
                  <a:pt x="616" y="574"/>
                </a:lnTo>
                <a:lnTo>
                  <a:pt x="616" y="574"/>
                </a:lnTo>
                <a:lnTo>
                  <a:pt x="616" y="574"/>
                </a:lnTo>
                <a:lnTo>
                  <a:pt x="616" y="574"/>
                </a:lnTo>
                <a:lnTo>
                  <a:pt x="616" y="574"/>
                </a:lnTo>
                <a:lnTo>
                  <a:pt x="616" y="574"/>
                </a:lnTo>
                <a:lnTo>
                  <a:pt x="616" y="574"/>
                </a:lnTo>
                <a:lnTo>
                  <a:pt x="616" y="574"/>
                </a:lnTo>
                <a:lnTo>
                  <a:pt x="616" y="574"/>
                </a:lnTo>
                <a:lnTo>
                  <a:pt x="616" y="574"/>
                </a:lnTo>
                <a:lnTo>
                  <a:pt x="616" y="574"/>
                </a:lnTo>
                <a:lnTo>
                  <a:pt x="615" y="574"/>
                </a:lnTo>
                <a:lnTo>
                  <a:pt x="615" y="574"/>
                </a:lnTo>
                <a:lnTo>
                  <a:pt x="615" y="574"/>
                </a:lnTo>
                <a:lnTo>
                  <a:pt x="615" y="574"/>
                </a:lnTo>
                <a:lnTo>
                  <a:pt x="615" y="574"/>
                </a:lnTo>
                <a:lnTo>
                  <a:pt x="615" y="574"/>
                </a:lnTo>
                <a:lnTo>
                  <a:pt x="615" y="574"/>
                </a:lnTo>
                <a:lnTo>
                  <a:pt x="615" y="574"/>
                </a:lnTo>
                <a:lnTo>
                  <a:pt x="615" y="574"/>
                </a:lnTo>
                <a:lnTo>
                  <a:pt x="615" y="574"/>
                </a:lnTo>
                <a:lnTo>
                  <a:pt x="615" y="574"/>
                </a:lnTo>
                <a:lnTo>
                  <a:pt x="614" y="574"/>
                </a:lnTo>
                <a:lnTo>
                  <a:pt x="614" y="574"/>
                </a:lnTo>
                <a:lnTo>
                  <a:pt x="614" y="574"/>
                </a:lnTo>
                <a:lnTo>
                  <a:pt x="614" y="574"/>
                </a:lnTo>
                <a:lnTo>
                  <a:pt x="614" y="574"/>
                </a:lnTo>
                <a:lnTo>
                  <a:pt x="614" y="574"/>
                </a:lnTo>
                <a:lnTo>
                  <a:pt x="614" y="574"/>
                </a:lnTo>
                <a:lnTo>
                  <a:pt x="614" y="574"/>
                </a:lnTo>
                <a:lnTo>
                  <a:pt x="614" y="574"/>
                </a:lnTo>
                <a:lnTo>
                  <a:pt x="614" y="574"/>
                </a:lnTo>
                <a:lnTo>
                  <a:pt x="614" y="574"/>
                </a:lnTo>
                <a:lnTo>
                  <a:pt x="614" y="574"/>
                </a:lnTo>
                <a:lnTo>
                  <a:pt x="613" y="574"/>
                </a:lnTo>
                <a:lnTo>
                  <a:pt x="613" y="574"/>
                </a:lnTo>
                <a:lnTo>
                  <a:pt x="613" y="574"/>
                </a:lnTo>
                <a:lnTo>
                  <a:pt x="613" y="574"/>
                </a:lnTo>
                <a:lnTo>
                  <a:pt x="613" y="574"/>
                </a:lnTo>
                <a:lnTo>
                  <a:pt x="613" y="574"/>
                </a:lnTo>
                <a:lnTo>
                  <a:pt x="613" y="574"/>
                </a:lnTo>
                <a:lnTo>
                  <a:pt x="613" y="574"/>
                </a:lnTo>
                <a:lnTo>
                  <a:pt x="613" y="574"/>
                </a:lnTo>
                <a:lnTo>
                  <a:pt x="613" y="574"/>
                </a:lnTo>
                <a:lnTo>
                  <a:pt x="612" y="574"/>
                </a:lnTo>
                <a:lnTo>
                  <a:pt x="612" y="574"/>
                </a:lnTo>
                <a:lnTo>
                  <a:pt x="612" y="574"/>
                </a:lnTo>
                <a:lnTo>
                  <a:pt x="612" y="574"/>
                </a:lnTo>
                <a:lnTo>
                  <a:pt x="612" y="574"/>
                </a:lnTo>
                <a:lnTo>
                  <a:pt x="612" y="574"/>
                </a:lnTo>
                <a:lnTo>
                  <a:pt x="612" y="574"/>
                </a:lnTo>
                <a:lnTo>
                  <a:pt x="612" y="574"/>
                </a:lnTo>
                <a:lnTo>
                  <a:pt x="612" y="574"/>
                </a:lnTo>
                <a:lnTo>
                  <a:pt x="612" y="574"/>
                </a:lnTo>
                <a:lnTo>
                  <a:pt x="612" y="574"/>
                </a:lnTo>
                <a:lnTo>
                  <a:pt x="612" y="574"/>
                </a:lnTo>
                <a:lnTo>
                  <a:pt x="611" y="574"/>
                </a:lnTo>
                <a:lnTo>
                  <a:pt x="611" y="574"/>
                </a:lnTo>
                <a:lnTo>
                  <a:pt x="611" y="574"/>
                </a:lnTo>
                <a:lnTo>
                  <a:pt x="611" y="574"/>
                </a:lnTo>
                <a:lnTo>
                  <a:pt x="611" y="574"/>
                </a:lnTo>
                <a:lnTo>
                  <a:pt x="611" y="574"/>
                </a:lnTo>
                <a:lnTo>
                  <a:pt x="611" y="574"/>
                </a:lnTo>
                <a:lnTo>
                  <a:pt x="611" y="574"/>
                </a:lnTo>
                <a:lnTo>
                  <a:pt x="611" y="574"/>
                </a:lnTo>
                <a:lnTo>
                  <a:pt x="611" y="574"/>
                </a:lnTo>
                <a:lnTo>
                  <a:pt x="610" y="574"/>
                </a:lnTo>
                <a:lnTo>
                  <a:pt x="610" y="574"/>
                </a:lnTo>
                <a:lnTo>
                  <a:pt x="610" y="574"/>
                </a:lnTo>
                <a:lnTo>
                  <a:pt x="610" y="574"/>
                </a:lnTo>
                <a:lnTo>
                  <a:pt x="610" y="574"/>
                </a:lnTo>
                <a:lnTo>
                  <a:pt x="610" y="574"/>
                </a:lnTo>
                <a:lnTo>
                  <a:pt x="610" y="574"/>
                </a:lnTo>
                <a:lnTo>
                  <a:pt x="610" y="574"/>
                </a:lnTo>
                <a:lnTo>
                  <a:pt x="610" y="574"/>
                </a:lnTo>
                <a:lnTo>
                  <a:pt x="610" y="574"/>
                </a:lnTo>
                <a:lnTo>
                  <a:pt x="610" y="574"/>
                </a:lnTo>
                <a:lnTo>
                  <a:pt x="610" y="574"/>
                </a:lnTo>
                <a:lnTo>
                  <a:pt x="609" y="574"/>
                </a:lnTo>
                <a:lnTo>
                  <a:pt x="609" y="574"/>
                </a:lnTo>
                <a:lnTo>
                  <a:pt x="609" y="574"/>
                </a:lnTo>
                <a:lnTo>
                  <a:pt x="609" y="574"/>
                </a:lnTo>
                <a:lnTo>
                  <a:pt x="609" y="574"/>
                </a:lnTo>
                <a:lnTo>
                  <a:pt x="609" y="574"/>
                </a:lnTo>
                <a:lnTo>
                  <a:pt x="609" y="574"/>
                </a:lnTo>
                <a:lnTo>
                  <a:pt x="609" y="574"/>
                </a:lnTo>
                <a:lnTo>
                  <a:pt x="609" y="574"/>
                </a:lnTo>
                <a:lnTo>
                  <a:pt x="609" y="574"/>
                </a:lnTo>
                <a:lnTo>
                  <a:pt x="608" y="574"/>
                </a:lnTo>
                <a:lnTo>
                  <a:pt x="608" y="574"/>
                </a:lnTo>
                <a:lnTo>
                  <a:pt x="608" y="574"/>
                </a:lnTo>
                <a:lnTo>
                  <a:pt x="608" y="574"/>
                </a:lnTo>
                <a:lnTo>
                  <a:pt x="608" y="574"/>
                </a:lnTo>
                <a:lnTo>
                  <a:pt x="608" y="574"/>
                </a:lnTo>
                <a:lnTo>
                  <a:pt x="608" y="574"/>
                </a:lnTo>
                <a:lnTo>
                  <a:pt x="608" y="574"/>
                </a:lnTo>
                <a:lnTo>
                  <a:pt x="608" y="574"/>
                </a:lnTo>
                <a:lnTo>
                  <a:pt x="608" y="574"/>
                </a:lnTo>
                <a:lnTo>
                  <a:pt x="608" y="574"/>
                </a:lnTo>
                <a:lnTo>
                  <a:pt x="607" y="574"/>
                </a:lnTo>
                <a:lnTo>
                  <a:pt x="607" y="574"/>
                </a:lnTo>
                <a:lnTo>
                  <a:pt x="607" y="574"/>
                </a:lnTo>
                <a:lnTo>
                  <a:pt x="607" y="574"/>
                </a:lnTo>
                <a:lnTo>
                  <a:pt x="607" y="574"/>
                </a:lnTo>
                <a:lnTo>
                  <a:pt x="607" y="574"/>
                </a:lnTo>
                <a:lnTo>
                  <a:pt x="607" y="574"/>
                </a:lnTo>
                <a:lnTo>
                  <a:pt x="607" y="574"/>
                </a:lnTo>
                <a:lnTo>
                  <a:pt x="607" y="574"/>
                </a:lnTo>
                <a:lnTo>
                  <a:pt x="607" y="574"/>
                </a:lnTo>
                <a:lnTo>
                  <a:pt x="607" y="574"/>
                </a:lnTo>
                <a:lnTo>
                  <a:pt x="606" y="574"/>
                </a:lnTo>
                <a:lnTo>
                  <a:pt x="606" y="574"/>
                </a:lnTo>
                <a:lnTo>
                  <a:pt x="606" y="574"/>
                </a:lnTo>
                <a:lnTo>
                  <a:pt x="606" y="574"/>
                </a:lnTo>
                <a:lnTo>
                  <a:pt x="606" y="574"/>
                </a:lnTo>
                <a:lnTo>
                  <a:pt x="606" y="574"/>
                </a:lnTo>
                <a:lnTo>
                  <a:pt x="606" y="574"/>
                </a:lnTo>
                <a:lnTo>
                  <a:pt x="606" y="574"/>
                </a:lnTo>
                <a:lnTo>
                  <a:pt x="606" y="574"/>
                </a:lnTo>
                <a:lnTo>
                  <a:pt x="606" y="574"/>
                </a:lnTo>
                <a:lnTo>
                  <a:pt x="606" y="574"/>
                </a:lnTo>
                <a:lnTo>
                  <a:pt x="605" y="574"/>
                </a:lnTo>
                <a:lnTo>
                  <a:pt x="605" y="574"/>
                </a:lnTo>
                <a:lnTo>
                  <a:pt x="605" y="574"/>
                </a:lnTo>
                <a:lnTo>
                  <a:pt x="605" y="574"/>
                </a:lnTo>
                <a:lnTo>
                  <a:pt x="605" y="574"/>
                </a:lnTo>
                <a:lnTo>
                  <a:pt x="605" y="574"/>
                </a:lnTo>
                <a:lnTo>
                  <a:pt x="605" y="574"/>
                </a:lnTo>
                <a:lnTo>
                  <a:pt x="605" y="574"/>
                </a:lnTo>
                <a:lnTo>
                  <a:pt x="605" y="574"/>
                </a:lnTo>
                <a:lnTo>
                  <a:pt x="605" y="574"/>
                </a:lnTo>
                <a:lnTo>
                  <a:pt x="605" y="574"/>
                </a:lnTo>
                <a:lnTo>
                  <a:pt x="604" y="574"/>
                </a:lnTo>
                <a:lnTo>
                  <a:pt x="604" y="574"/>
                </a:lnTo>
                <a:lnTo>
                  <a:pt x="604" y="574"/>
                </a:lnTo>
                <a:lnTo>
                  <a:pt x="604" y="574"/>
                </a:lnTo>
                <a:lnTo>
                  <a:pt x="604" y="574"/>
                </a:lnTo>
                <a:lnTo>
                  <a:pt x="604" y="574"/>
                </a:lnTo>
                <a:lnTo>
                  <a:pt x="604" y="574"/>
                </a:lnTo>
                <a:lnTo>
                  <a:pt x="604" y="574"/>
                </a:lnTo>
                <a:lnTo>
                  <a:pt x="604" y="574"/>
                </a:lnTo>
                <a:lnTo>
                  <a:pt x="604" y="574"/>
                </a:lnTo>
                <a:lnTo>
                  <a:pt x="604" y="574"/>
                </a:lnTo>
                <a:lnTo>
                  <a:pt x="603" y="574"/>
                </a:lnTo>
                <a:lnTo>
                  <a:pt x="603" y="574"/>
                </a:lnTo>
                <a:lnTo>
                  <a:pt x="603" y="574"/>
                </a:lnTo>
                <a:lnTo>
                  <a:pt x="603" y="574"/>
                </a:lnTo>
                <a:lnTo>
                  <a:pt x="603" y="574"/>
                </a:lnTo>
                <a:lnTo>
                  <a:pt x="603" y="574"/>
                </a:lnTo>
                <a:lnTo>
                  <a:pt x="603" y="574"/>
                </a:lnTo>
                <a:lnTo>
                  <a:pt x="603" y="574"/>
                </a:lnTo>
                <a:lnTo>
                  <a:pt x="603" y="574"/>
                </a:lnTo>
                <a:lnTo>
                  <a:pt x="603" y="574"/>
                </a:lnTo>
                <a:lnTo>
                  <a:pt x="603" y="574"/>
                </a:lnTo>
                <a:lnTo>
                  <a:pt x="602" y="574"/>
                </a:lnTo>
                <a:lnTo>
                  <a:pt x="602" y="574"/>
                </a:lnTo>
                <a:lnTo>
                  <a:pt x="602" y="574"/>
                </a:lnTo>
                <a:lnTo>
                  <a:pt x="602" y="574"/>
                </a:lnTo>
                <a:lnTo>
                  <a:pt x="602" y="574"/>
                </a:lnTo>
                <a:lnTo>
                  <a:pt x="602" y="574"/>
                </a:lnTo>
                <a:lnTo>
                  <a:pt x="602" y="574"/>
                </a:lnTo>
                <a:lnTo>
                  <a:pt x="602" y="574"/>
                </a:lnTo>
                <a:lnTo>
                  <a:pt x="602" y="574"/>
                </a:lnTo>
                <a:lnTo>
                  <a:pt x="602" y="574"/>
                </a:lnTo>
                <a:lnTo>
                  <a:pt x="602" y="574"/>
                </a:lnTo>
                <a:lnTo>
                  <a:pt x="601" y="574"/>
                </a:lnTo>
                <a:lnTo>
                  <a:pt x="601" y="574"/>
                </a:lnTo>
                <a:lnTo>
                  <a:pt x="601" y="574"/>
                </a:lnTo>
                <a:lnTo>
                  <a:pt x="601" y="574"/>
                </a:lnTo>
                <a:lnTo>
                  <a:pt x="601" y="574"/>
                </a:lnTo>
                <a:lnTo>
                  <a:pt x="601" y="574"/>
                </a:lnTo>
                <a:lnTo>
                  <a:pt x="601" y="574"/>
                </a:lnTo>
                <a:lnTo>
                  <a:pt x="601" y="574"/>
                </a:lnTo>
                <a:lnTo>
                  <a:pt x="601" y="574"/>
                </a:lnTo>
                <a:lnTo>
                  <a:pt x="601" y="574"/>
                </a:lnTo>
                <a:lnTo>
                  <a:pt x="600" y="574"/>
                </a:lnTo>
                <a:lnTo>
                  <a:pt x="600" y="574"/>
                </a:lnTo>
                <a:lnTo>
                  <a:pt x="600" y="574"/>
                </a:lnTo>
                <a:lnTo>
                  <a:pt x="600" y="574"/>
                </a:lnTo>
                <a:lnTo>
                  <a:pt x="600" y="574"/>
                </a:lnTo>
                <a:lnTo>
                  <a:pt x="600" y="574"/>
                </a:lnTo>
                <a:lnTo>
                  <a:pt x="600" y="574"/>
                </a:lnTo>
                <a:lnTo>
                  <a:pt x="600" y="574"/>
                </a:lnTo>
                <a:lnTo>
                  <a:pt x="600" y="574"/>
                </a:lnTo>
                <a:lnTo>
                  <a:pt x="600" y="574"/>
                </a:lnTo>
                <a:lnTo>
                  <a:pt x="600" y="574"/>
                </a:lnTo>
                <a:lnTo>
                  <a:pt x="600" y="574"/>
                </a:lnTo>
                <a:lnTo>
                  <a:pt x="599" y="574"/>
                </a:lnTo>
                <a:lnTo>
                  <a:pt x="599" y="574"/>
                </a:lnTo>
                <a:lnTo>
                  <a:pt x="599" y="574"/>
                </a:lnTo>
                <a:lnTo>
                  <a:pt x="599" y="574"/>
                </a:lnTo>
                <a:lnTo>
                  <a:pt x="599" y="574"/>
                </a:lnTo>
                <a:lnTo>
                  <a:pt x="599" y="574"/>
                </a:lnTo>
                <a:lnTo>
                  <a:pt x="599" y="574"/>
                </a:lnTo>
                <a:lnTo>
                  <a:pt x="599" y="574"/>
                </a:lnTo>
                <a:lnTo>
                  <a:pt x="599" y="574"/>
                </a:lnTo>
                <a:lnTo>
                  <a:pt x="599" y="574"/>
                </a:lnTo>
                <a:lnTo>
                  <a:pt x="599" y="574"/>
                </a:lnTo>
                <a:lnTo>
                  <a:pt x="598" y="574"/>
                </a:lnTo>
                <a:lnTo>
                  <a:pt x="598" y="574"/>
                </a:lnTo>
                <a:lnTo>
                  <a:pt x="598" y="574"/>
                </a:lnTo>
                <a:lnTo>
                  <a:pt x="598" y="574"/>
                </a:lnTo>
                <a:lnTo>
                  <a:pt x="598" y="574"/>
                </a:lnTo>
                <a:lnTo>
                  <a:pt x="598" y="574"/>
                </a:lnTo>
                <a:lnTo>
                  <a:pt x="598" y="574"/>
                </a:lnTo>
                <a:lnTo>
                  <a:pt x="598" y="574"/>
                </a:lnTo>
                <a:lnTo>
                  <a:pt x="598" y="574"/>
                </a:lnTo>
                <a:lnTo>
                  <a:pt x="598" y="574"/>
                </a:lnTo>
                <a:lnTo>
                  <a:pt x="598" y="574"/>
                </a:lnTo>
                <a:lnTo>
                  <a:pt x="597" y="574"/>
                </a:lnTo>
                <a:lnTo>
                  <a:pt x="597" y="574"/>
                </a:lnTo>
                <a:lnTo>
                  <a:pt x="597" y="574"/>
                </a:lnTo>
                <a:lnTo>
                  <a:pt x="597" y="574"/>
                </a:lnTo>
                <a:lnTo>
                  <a:pt x="597" y="574"/>
                </a:lnTo>
                <a:lnTo>
                  <a:pt x="597" y="574"/>
                </a:lnTo>
                <a:lnTo>
                  <a:pt x="597" y="574"/>
                </a:lnTo>
                <a:lnTo>
                  <a:pt x="597" y="574"/>
                </a:lnTo>
                <a:lnTo>
                  <a:pt x="597" y="574"/>
                </a:lnTo>
                <a:lnTo>
                  <a:pt x="597" y="574"/>
                </a:lnTo>
                <a:lnTo>
                  <a:pt x="597" y="574"/>
                </a:lnTo>
                <a:lnTo>
                  <a:pt x="596" y="574"/>
                </a:lnTo>
                <a:lnTo>
                  <a:pt x="596" y="574"/>
                </a:lnTo>
                <a:lnTo>
                  <a:pt x="596" y="574"/>
                </a:lnTo>
                <a:lnTo>
                  <a:pt x="596" y="574"/>
                </a:lnTo>
                <a:lnTo>
                  <a:pt x="596" y="574"/>
                </a:lnTo>
                <a:lnTo>
                  <a:pt x="596" y="574"/>
                </a:lnTo>
                <a:lnTo>
                  <a:pt x="596" y="574"/>
                </a:lnTo>
                <a:lnTo>
                  <a:pt x="596" y="574"/>
                </a:lnTo>
                <a:lnTo>
                  <a:pt x="596" y="574"/>
                </a:lnTo>
                <a:lnTo>
                  <a:pt x="596" y="574"/>
                </a:lnTo>
                <a:lnTo>
                  <a:pt x="596" y="574"/>
                </a:lnTo>
                <a:lnTo>
                  <a:pt x="595" y="574"/>
                </a:lnTo>
                <a:lnTo>
                  <a:pt x="595" y="574"/>
                </a:lnTo>
                <a:lnTo>
                  <a:pt x="595" y="574"/>
                </a:lnTo>
                <a:lnTo>
                  <a:pt x="595" y="574"/>
                </a:lnTo>
                <a:lnTo>
                  <a:pt x="595" y="574"/>
                </a:lnTo>
                <a:lnTo>
                  <a:pt x="595" y="574"/>
                </a:lnTo>
                <a:lnTo>
                  <a:pt x="595" y="574"/>
                </a:lnTo>
                <a:lnTo>
                  <a:pt x="595" y="574"/>
                </a:lnTo>
                <a:lnTo>
                  <a:pt x="595" y="574"/>
                </a:lnTo>
                <a:lnTo>
                  <a:pt x="595" y="574"/>
                </a:lnTo>
                <a:lnTo>
                  <a:pt x="595" y="574"/>
                </a:lnTo>
                <a:lnTo>
                  <a:pt x="594" y="574"/>
                </a:lnTo>
                <a:lnTo>
                  <a:pt x="594" y="574"/>
                </a:lnTo>
                <a:lnTo>
                  <a:pt x="594" y="574"/>
                </a:lnTo>
                <a:lnTo>
                  <a:pt x="594" y="574"/>
                </a:lnTo>
                <a:lnTo>
                  <a:pt x="594" y="574"/>
                </a:lnTo>
                <a:lnTo>
                  <a:pt x="594" y="574"/>
                </a:lnTo>
                <a:lnTo>
                  <a:pt x="594" y="574"/>
                </a:lnTo>
                <a:lnTo>
                  <a:pt x="594" y="574"/>
                </a:lnTo>
                <a:lnTo>
                  <a:pt x="594" y="574"/>
                </a:lnTo>
                <a:lnTo>
                  <a:pt x="594" y="574"/>
                </a:lnTo>
                <a:lnTo>
                  <a:pt x="594" y="574"/>
                </a:lnTo>
                <a:lnTo>
                  <a:pt x="593" y="574"/>
                </a:lnTo>
                <a:lnTo>
                  <a:pt x="593" y="574"/>
                </a:lnTo>
                <a:lnTo>
                  <a:pt x="593" y="574"/>
                </a:lnTo>
                <a:lnTo>
                  <a:pt x="593" y="574"/>
                </a:lnTo>
                <a:lnTo>
                  <a:pt x="593" y="574"/>
                </a:lnTo>
                <a:lnTo>
                  <a:pt x="593" y="574"/>
                </a:lnTo>
                <a:lnTo>
                  <a:pt x="593" y="574"/>
                </a:lnTo>
                <a:lnTo>
                  <a:pt x="593" y="574"/>
                </a:lnTo>
                <a:lnTo>
                  <a:pt x="593" y="574"/>
                </a:lnTo>
                <a:lnTo>
                  <a:pt x="593" y="574"/>
                </a:lnTo>
                <a:lnTo>
                  <a:pt x="593" y="574"/>
                </a:lnTo>
                <a:lnTo>
                  <a:pt x="592" y="574"/>
                </a:lnTo>
                <a:lnTo>
                  <a:pt x="592" y="574"/>
                </a:lnTo>
                <a:lnTo>
                  <a:pt x="592" y="574"/>
                </a:lnTo>
                <a:lnTo>
                  <a:pt x="592" y="574"/>
                </a:lnTo>
                <a:lnTo>
                  <a:pt x="592" y="574"/>
                </a:lnTo>
                <a:lnTo>
                  <a:pt x="592" y="574"/>
                </a:lnTo>
                <a:lnTo>
                  <a:pt x="592" y="574"/>
                </a:lnTo>
                <a:lnTo>
                  <a:pt x="592" y="574"/>
                </a:lnTo>
                <a:lnTo>
                  <a:pt x="592" y="574"/>
                </a:lnTo>
                <a:lnTo>
                  <a:pt x="592" y="574"/>
                </a:lnTo>
                <a:lnTo>
                  <a:pt x="592" y="574"/>
                </a:lnTo>
                <a:lnTo>
                  <a:pt x="591" y="574"/>
                </a:lnTo>
                <a:lnTo>
                  <a:pt x="591" y="574"/>
                </a:lnTo>
                <a:lnTo>
                  <a:pt x="591" y="574"/>
                </a:lnTo>
                <a:lnTo>
                  <a:pt x="591" y="574"/>
                </a:lnTo>
                <a:lnTo>
                  <a:pt x="591" y="574"/>
                </a:lnTo>
                <a:lnTo>
                  <a:pt x="591" y="574"/>
                </a:lnTo>
                <a:lnTo>
                  <a:pt x="591" y="574"/>
                </a:lnTo>
                <a:lnTo>
                  <a:pt x="591" y="574"/>
                </a:lnTo>
                <a:lnTo>
                  <a:pt x="591" y="574"/>
                </a:lnTo>
                <a:lnTo>
                  <a:pt x="591" y="574"/>
                </a:lnTo>
                <a:lnTo>
                  <a:pt x="591" y="574"/>
                </a:lnTo>
                <a:lnTo>
                  <a:pt x="590" y="574"/>
                </a:lnTo>
                <a:lnTo>
                  <a:pt x="590" y="574"/>
                </a:lnTo>
                <a:lnTo>
                  <a:pt x="590" y="574"/>
                </a:lnTo>
                <a:lnTo>
                  <a:pt x="590" y="574"/>
                </a:lnTo>
                <a:lnTo>
                  <a:pt x="590" y="574"/>
                </a:lnTo>
                <a:lnTo>
                  <a:pt x="590" y="574"/>
                </a:lnTo>
                <a:lnTo>
                  <a:pt x="590" y="574"/>
                </a:lnTo>
                <a:lnTo>
                  <a:pt x="590" y="574"/>
                </a:lnTo>
                <a:lnTo>
                  <a:pt x="590" y="574"/>
                </a:lnTo>
                <a:lnTo>
                  <a:pt x="590" y="574"/>
                </a:lnTo>
                <a:lnTo>
                  <a:pt x="589" y="574"/>
                </a:lnTo>
                <a:lnTo>
                  <a:pt x="589" y="574"/>
                </a:lnTo>
                <a:lnTo>
                  <a:pt x="589" y="574"/>
                </a:lnTo>
                <a:lnTo>
                  <a:pt x="589" y="574"/>
                </a:lnTo>
                <a:lnTo>
                  <a:pt x="589" y="574"/>
                </a:lnTo>
                <a:lnTo>
                  <a:pt x="589" y="574"/>
                </a:lnTo>
                <a:lnTo>
                  <a:pt x="589" y="574"/>
                </a:lnTo>
                <a:lnTo>
                  <a:pt x="589" y="574"/>
                </a:lnTo>
                <a:lnTo>
                  <a:pt x="589" y="574"/>
                </a:lnTo>
                <a:lnTo>
                  <a:pt x="589" y="574"/>
                </a:lnTo>
                <a:lnTo>
                  <a:pt x="589" y="574"/>
                </a:lnTo>
                <a:lnTo>
                  <a:pt x="589" y="574"/>
                </a:lnTo>
                <a:lnTo>
                  <a:pt x="588" y="574"/>
                </a:lnTo>
                <a:lnTo>
                  <a:pt x="588" y="574"/>
                </a:lnTo>
                <a:lnTo>
                  <a:pt x="588" y="574"/>
                </a:lnTo>
                <a:lnTo>
                  <a:pt x="588" y="574"/>
                </a:lnTo>
                <a:lnTo>
                  <a:pt x="588" y="574"/>
                </a:lnTo>
                <a:lnTo>
                  <a:pt x="588" y="574"/>
                </a:lnTo>
                <a:lnTo>
                  <a:pt x="588" y="574"/>
                </a:lnTo>
                <a:lnTo>
                  <a:pt x="588" y="574"/>
                </a:lnTo>
                <a:lnTo>
                  <a:pt x="588" y="574"/>
                </a:lnTo>
                <a:lnTo>
                  <a:pt x="588" y="574"/>
                </a:lnTo>
                <a:lnTo>
                  <a:pt x="587" y="574"/>
                </a:lnTo>
                <a:lnTo>
                  <a:pt x="587" y="574"/>
                </a:lnTo>
                <a:lnTo>
                  <a:pt x="587" y="574"/>
                </a:lnTo>
                <a:lnTo>
                  <a:pt x="587" y="574"/>
                </a:lnTo>
                <a:lnTo>
                  <a:pt x="587" y="574"/>
                </a:lnTo>
                <a:lnTo>
                  <a:pt x="587" y="574"/>
                </a:lnTo>
                <a:lnTo>
                  <a:pt x="587" y="574"/>
                </a:lnTo>
                <a:lnTo>
                  <a:pt x="587" y="574"/>
                </a:lnTo>
                <a:lnTo>
                  <a:pt x="587" y="574"/>
                </a:lnTo>
                <a:lnTo>
                  <a:pt x="587" y="574"/>
                </a:lnTo>
                <a:lnTo>
                  <a:pt x="587" y="574"/>
                </a:lnTo>
                <a:lnTo>
                  <a:pt x="587" y="574"/>
                </a:lnTo>
                <a:lnTo>
                  <a:pt x="586" y="574"/>
                </a:lnTo>
                <a:lnTo>
                  <a:pt x="586" y="574"/>
                </a:lnTo>
                <a:lnTo>
                  <a:pt x="586" y="574"/>
                </a:lnTo>
                <a:lnTo>
                  <a:pt x="586" y="574"/>
                </a:lnTo>
                <a:lnTo>
                  <a:pt x="586" y="574"/>
                </a:lnTo>
                <a:lnTo>
                  <a:pt x="586" y="574"/>
                </a:lnTo>
                <a:lnTo>
                  <a:pt x="586" y="574"/>
                </a:lnTo>
                <a:lnTo>
                  <a:pt x="586" y="574"/>
                </a:lnTo>
                <a:lnTo>
                  <a:pt x="586" y="574"/>
                </a:lnTo>
                <a:lnTo>
                  <a:pt x="586" y="574"/>
                </a:lnTo>
                <a:lnTo>
                  <a:pt x="586" y="574"/>
                </a:lnTo>
                <a:lnTo>
                  <a:pt x="585" y="574"/>
                </a:lnTo>
                <a:lnTo>
                  <a:pt x="585" y="574"/>
                </a:lnTo>
                <a:lnTo>
                  <a:pt x="585" y="574"/>
                </a:lnTo>
                <a:lnTo>
                  <a:pt x="585" y="574"/>
                </a:lnTo>
                <a:lnTo>
                  <a:pt x="585" y="574"/>
                </a:lnTo>
                <a:lnTo>
                  <a:pt x="585" y="574"/>
                </a:lnTo>
                <a:lnTo>
                  <a:pt x="585" y="574"/>
                </a:lnTo>
                <a:lnTo>
                  <a:pt x="585" y="574"/>
                </a:lnTo>
                <a:lnTo>
                  <a:pt x="585" y="574"/>
                </a:lnTo>
                <a:lnTo>
                  <a:pt x="585" y="574"/>
                </a:lnTo>
                <a:lnTo>
                  <a:pt x="585" y="574"/>
                </a:lnTo>
                <a:lnTo>
                  <a:pt x="584" y="574"/>
                </a:lnTo>
                <a:lnTo>
                  <a:pt x="584" y="574"/>
                </a:lnTo>
                <a:lnTo>
                  <a:pt x="584" y="574"/>
                </a:lnTo>
                <a:lnTo>
                  <a:pt x="584" y="574"/>
                </a:lnTo>
                <a:lnTo>
                  <a:pt x="584" y="574"/>
                </a:lnTo>
                <a:lnTo>
                  <a:pt x="584" y="574"/>
                </a:lnTo>
                <a:lnTo>
                  <a:pt x="584" y="574"/>
                </a:lnTo>
                <a:lnTo>
                  <a:pt x="584" y="574"/>
                </a:lnTo>
                <a:lnTo>
                  <a:pt x="584" y="574"/>
                </a:lnTo>
                <a:lnTo>
                  <a:pt x="584" y="574"/>
                </a:lnTo>
                <a:lnTo>
                  <a:pt x="584" y="574"/>
                </a:lnTo>
                <a:lnTo>
                  <a:pt x="583" y="574"/>
                </a:lnTo>
                <a:lnTo>
                  <a:pt x="583" y="574"/>
                </a:lnTo>
                <a:lnTo>
                  <a:pt x="583" y="574"/>
                </a:lnTo>
                <a:lnTo>
                  <a:pt x="583" y="574"/>
                </a:lnTo>
                <a:lnTo>
                  <a:pt x="583" y="574"/>
                </a:lnTo>
                <a:lnTo>
                  <a:pt x="583" y="574"/>
                </a:lnTo>
                <a:lnTo>
                  <a:pt x="583" y="574"/>
                </a:lnTo>
                <a:lnTo>
                  <a:pt x="583" y="574"/>
                </a:lnTo>
                <a:lnTo>
                  <a:pt x="583" y="574"/>
                </a:lnTo>
                <a:lnTo>
                  <a:pt x="583" y="574"/>
                </a:lnTo>
                <a:lnTo>
                  <a:pt x="583" y="574"/>
                </a:lnTo>
                <a:lnTo>
                  <a:pt x="582" y="574"/>
                </a:lnTo>
                <a:lnTo>
                  <a:pt x="582" y="574"/>
                </a:lnTo>
                <a:lnTo>
                  <a:pt x="582" y="574"/>
                </a:lnTo>
                <a:lnTo>
                  <a:pt x="582" y="574"/>
                </a:lnTo>
                <a:lnTo>
                  <a:pt x="582" y="574"/>
                </a:lnTo>
                <a:lnTo>
                  <a:pt x="582" y="574"/>
                </a:lnTo>
                <a:lnTo>
                  <a:pt x="582" y="574"/>
                </a:lnTo>
                <a:lnTo>
                  <a:pt x="582" y="574"/>
                </a:lnTo>
                <a:lnTo>
                  <a:pt x="582" y="574"/>
                </a:lnTo>
                <a:lnTo>
                  <a:pt x="582" y="574"/>
                </a:lnTo>
                <a:lnTo>
                  <a:pt x="582" y="574"/>
                </a:lnTo>
                <a:lnTo>
                  <a:pt x="581" y="574"/>
                </a:lnTo>
                <a:lnTo>
                  <a:pt x="581" y="574"/>
                </a:lnTo>
                <a:lnTo>
                  <a:pt x="581" y="574"/>
                </a:lnTo>
                <a:lnTo>
                  <a:pt x="581" y="574"/>
                </a:lnTo>
                <a:lnTo>
                  <a:pt x="581" y="574"/>
                </a:lnTo>
                <a:lnTo>
                  <a:pt x="581" y="574"/>
                </a:lnTo>
                <a:lnTo>
                  <a:pt x="581" y="574"/>
                </a:lnTo>
                <a:lnTo>
                  <a:pt x="581" y="574"/>
                </a:lnTo>
                <a:lnTo>
                  <a:pt x="581" y="574"/>
                </a:lnTo>
                <a:lnTo>
                  <a:pt x="581" y="574"/>
                </a:lnTo>
                <a:lnTo>
                  <a:pt x="580" y="574"/>
                </a:lnTo>
                <a:lnTo>
                  <a:pt x="580" y="574"/>
                </a:lnTo>
                <a:lnTo>
                  <a:pt x="580" y="574"/>
                </a:lnTo>
                <a:lnTo>
                  <a:pt x="580" y="574"/>
                </a:lnTo>
                <a:lnTo>
                  <a:pt x="580" y="574"/>
                </a:lnTo>
                <a:lnTo>
                  <a:pt x="580" y="574"/>
                </a:lnTo>
                <a:lnTo>
                  <a:pt x="580" y="574"/>
                </a:lnTo>
                <a:lnTo>
                  <a:pt x="580" y="574"/>
                </a:lnTo>
                <a:lnTo>
                  <a:pt x="580" y="574"/>
                </a:lnTo>
                <a:lnTo>
                  <a:pt x="580" y="574"/>
                </a:lnTo>
                <a:lnTo>
                  <a:pt x="580" y="574"/>
                </a:lnTo>
                <a:lnTo>
                  <a:pt x="580" y="574"/>
                </a:lnTo>
                <a:lnTo>
                  <a:pt x="579" y="574"/>
                </a:lnTo>
                <a:lnTo>
                  <a:pt x="579" y="574"/>
                </a:lnTo>
                <a:lnTo>
                  <a:pt x="579" y="574"/>
                </a:lnTo>
                <a:lnTo>
                  <a:pt x="579" y="574"/>
                </a:lnTo>
                <a:lnTo>
                  <a:pt x="579" y="574"/>
                </a:lnTo>
                <a:lnTo>
                  <a:pt x="579" y="574"/>
                </a:lnTo>
                <a:lnTo>
                  <a:pt x="579" y="574"/>
                </a:lnTo>
                <a:lnTo>
                  <a:pt x="579" y="574"/>
                </a:lnTo>
                <a:lnTo>
                  <a:pt x="579" y="574"/>
                </a:lnTo>
                <a:lnTo>
                  <a:pt x="579" y="574"/>
                </a:lnTo>
                <a:lnTo>
                  <a:pt x="578" y="574"/>
                </a:lnTo>
                <a:lnTo>
                  <a:pt x="578" y="574"/>
                </a:lnTo>
                <a:lnTo>
                  <a:pt x="578" y="574"/>
                </a:lnTo>
                <a:lnTo>
                  <a:pt x="578" y="574"/>
                </a:lnTo>
                <a:lnTo>
                  <a:pt x="578" y="574"/>
                </a:lnTo>
                <a:lnTo>
                  <a:pt x="578" y="574"/>
                </a:lnTo>
                <a:lnTo>
                  <a:pt x="578" y="574"/>
                </a:lnTo>
                <a:lnTo>
                  <a:pt x="578" y="574"/>
                </a:lnTo>
                <a:lnTo>
                  <a:pt x="578" y="574"/>
                </a:lnTo>
                <a:lnTo>
                  <a:pt x="578" y="574"/>
                </a:lnTo>
                <a:lnTo>
                  <a:pt x="578" y="574"/>
                </a:lnTo>
                <a:lnTo>
                  <a:pt x="578" y="574"/>
                </a:lnTo>
                <a:lnTo>
                  <a:pt x="577" y="574"/>
                </a:lnTo>
                <a:lnTo>
                  <a:pt x="577" y="574"/>
                </a:lnTo>
                <a:lnTo>
                  <a:pt x="577" y="574"/>
                </a:lnTo>
                <a:lnTo>
                  <a:pt x="577" y="574"/>
                </a:lnTo>
                <a:lnTo>
                  <a:pt x="577" y="574"/>
                </a:lnTo>
                <a:lnTo>
                  <a:pt x="577" y="574"/>
                </a:lnTo>
                <a:lnTo>
                  <a:pt x="577" y="574"/>
                </a:lnTo>
                <a:lnTo>
                  <a:pt x="577" y="574"/>
                </a:lnTo>
                <a:lnTo>
                  <a:pt x="577" y="574"/>
                </a:lnTo>
                <a:lnTo>
                  <a:pt x="577" y="574"/>
                </a:lnTo>
                <a:lnTo>
                  <a:pt x="576" y="574"/>
                </a:lnTo>
                <a:lnTo>
                  <a:pt x="576" y="574"/>
                </a:lnTo>
                <a:lnTo>
                  <a:pt x="576" y="574"/>
                </a:lnTo>
                <a:lnTo>
                  <a:pt x="576" y="574"/>
                </a:lnTo>
                <a:lnTo>
                  <a:pt x="576" y="574"/>
                </a:lnTo>
                <a:lnTo>
                  <a:pt x="576" y="574"/>
                </a:lnTo>
                <a:lnTo>
                  <a:pt x="576" y="574"/>
                </a:lnTo>
                <a:lnTo>
                  <a:pt x="576" y="574"/>
                </a:lnTo>
                <a:lnTo>
                  <a:pt x="576" y="574"/>
                </a:lnTo>
                <a:lnTo>
                  <a:pt x="576" y="574"/>
                </a:lnTo>
                <a:lnTo>
                  <a:pt x="576" y="574"/>
                </a:lnTo>
                <a:lnTo>
                  <a:pt x="576" y="574"/>
                </a:lnTo>
                <a:lnTo>
                  <a:pt x="575" y="574"/>
                </a:lnTo>
                <a:lnTo>
                  <a:pt x="575" y="574"/>
                </a:lnTo>
                <a:lnTo>
                  <a:pt x="575" y="574"/>
                </a:lnTo>
                <a:lnTo>
                  <a:pt x="575" y="574"/>
                </a:lnTo>
                <a:lnTo>
                  <a:pt x="575" y="574"/>
                </a:lnTo>
                <a:lnTo>
                  <a:pt x="575" y="574"/>
                </a:lnTo>
                <a:lnTo>
                  <a:pt x="575" y="574"/>
                </a:lnTo>
                <a:lnTo>
                  <a:pt x="575" y="574"/>
                </a:lnTo>
                <a:lnTo>
                  <a:pt x="575" y="574"/>
                </a:lnTo>
                <a:lnTo>
                  <a:pt x="575" y="574"/>
                </a:lnTo>
                <a:lnTo>
                  <a:pt x="574" y="574"/>
                </a:lnTo>
                <a:lnTo>
                  <a:pt x="574" y="574"/>
                </a:lnTo>
                <a:lnTo>
                  <a:pt x="574" y="574"/>
                </a:lnTo>
                <a:lnTo>
                  <a:pt x="574" y="574"/>
                </a:lnTo>
                <a:lnTo>
                  <a:pt x="574" y="574"/>
                </a:lnTo>
                <a:lnTo>
                  <a:pt x="574" y="574"/>
                </a:lnTo>
                <a:lnTo>
                  <a:pt x="574" y="574"/>
                </a:lnTo>
                <a:lnTo>
                  <a:pt x="574" y="574"/>
                </a:lnTo>
                <a:lnTo>
                  <a:pt x="574" y="574"/>
                </a:lnTo>
                <a:lnTo>
                  <a:pt x="574" y="574"/>
                </a:lnTo>
                <a:lnTo>
                  <a:pt x="574" y="574"/>
                </a:lnTo>
                <a:lnTo>
                  <a:pt x="574" y="574"/>
                </a:lnTo>
                <a:lnTo>
                  <a:pt x="573" y="574"/>
                </a:lnTo>
                <a:lnTo>
                  <a:pt x="573" y="574"/>
                </a:lnTo>
                <a:lnTo>
                  <a:pt x="573" y="574"/>
                </a:lnTo>
                <a:lnTo>
                  <a:pt x="573" y="574"/>
                </a:lnTo>
                <a:lnTo>
                  <a:pt x="573" y="574"/>
                </a:lnTo>
                <a:lnTo>
                  <a:pt x="573" y="574"/>
                </a:lnTo>
                <a:lnTo>
                  <a:pt x="573" y="574"/>
                </a:lnTo>
                <a:lnTo>
                  <a:pt x="573" y="574"/>
                </a:lnTo>
                <a:lnTo>
                  <a:pt x="573" y="574"/>
                </a:lnTo>
                <a:lnTo>
                  <a:pt x="573" y="574"/>
                </a:lnTo>
                <a:lnTo>
                  <a:pt x="572" y="574"/>
                </a:lnTo>
                <a:lnTo>
                  <a:pt x="572" y="574"/>
                </a:lnTo>
                <a:lnTo>
                  <a:pt x="572" y="574"/>
                </a:lnTo>
                <a:lnTo>
                  <a:pt x="572" y="574"/>
                </a:lnTo>
                <a:lnTo>
                  <a:pt x="572" y="574"/>
                </a:lnTo>
                <a:lnTo>
                  <a:pt x="572" y="574"/>
                </a:lnTo>
                <a:lnTo>
                  <a:pt x="572" y="574"/>
                </a:lnTo>
                <a:lnTo>
                  <a:pt x="572" y="574"/>
                </a:lnTo>
                <a:lnTo>
                  <a:pt x="572" y="574"/>
                </a:lnTo>
                <a:lnTo>
                  <a:pt x="572" y="574"/>
                </a:lnTo>
                <a:lnTo>
                  <a:pt x="572" y="574"/>
                </a:lnTo>
                <a:lnTo>
                  <a:pt x="572" y="574"/>
                </a:lnTo>
                <a:lnTo>
                  <a:pt x="571" y="574"/>
                </a:lnTo>
                <a:lnTo>
                  <a:pt x="571" y="574"/>
                </a:lnTo>
                <a:lnTo>
                  <a:pt x="571" y="574"/>
                </a:lnTo>
                <a:lnTo>
                  <a:pt x="571" y="574"/>
                </a:lnTo>
                <a:lnTo>
                  <a:pt x="571" y="574"/>
                </a:lnTo>
                <a:lnTo>
                  <a:pt x="571" y="574"/>
                </a:lnTo>
                <a:lnTo>
                  <a:pt x="571" y="574"/>
                </a:lnTo>
                <a:lnTo>
                  <a:pt x="571" y="574"/>
                </a:lnTo>
                <a:lnTo>
                  <a:pt x="571" y="574"/>
                </a:lnTo>
                <a:lnTo>
                  <a:pt x="571" y="574"/>
                </a:lnTo>
                <a:lnTo>
                  <a:pt x="571" y="574"/>
                </a:lnTo>
                <a:lnTo>
                  <a:pt x="570" y="574"/>
                </a:lnTo>
                <a:lnTo>
                  <a:pt x="570" y="574"/>
                </a:lnTo>
                <a:lnTo>
                  <a:pt x="570" y="574"/>
                </a:lnTo>
                <a:lnTo>
                  <a:pt x="570" y="574"/>
                </a:lnTo>
                <a:lnTo>
                  <a:pt x="570" y="574"/>
                </a:lnTo>
                <a:lnTo>
                  <a:pt x="570" y="574"/>
                </a:lnTo>
                <a:lnTo>
                  <a:pt x="570" y="574"/>
                </a:lnTo>
                <a:lnTo>
                  <a:pt x="570" y="574"/>
                </a:lnTo>
                <a:lnTo>
                  <a:pt x="570" y="574"/>
                </a:lnTo>
                <a:lnTo>
                  <a:pt x="570" y="574"/>
                </a:lnTo>
                <a:lnTo>
                  <a:pt x="569" y="574"/>
                </a:lnTo>
                <a:lnTo>
                  <a:pt x="569" y="574"/>
                </a:lnTo>
                <a:lnTo>
                  <a:pt x="569" y="574"/>
                </a:lnTo>
                <a:lnTo>
                  <a:pt x="569" y="574"/>
                </a:lnTo>
                <a:lnTo>
                  <a:pt x="569" y="574"/>
                </a:lnTo>
                <a:lnTo>
                  <a:pt x="569" y="574"/>
                </a:lnTo>
                <a:lnTo>
                  <a:pt x="569" y="574"/>
                </a:lnTo>
                <a:lnTo>
                  <a:pt x="569" y="574"/>
                </a:lnTo>
                <a:lnTo>
                  <a:pt x="569" y="574"/>
                </a:lnTo>
                <a:lnTo>
                  <a:pt x="569" y="574"/>
                </a:lnTo>
                <a:lnTo>
                  <a:pt x="569" y="574"/>
                </a:lnTo>
                <a:lnTo>
                  <a:pt x="569" y="574"/>
                </a:lnTo>
                <a:lnTo>
                  <a:pt x="568" y="574"/>
                </a:lnTo>
                <a:lnTo>
                  <a:pt x="568" y="574"/>
                </a:lnTo>
                <a:lnTo>
                  <a:pt x="568" y="574"/>
                </a:lnTo>
                <a:lnTo>
                  <a:pt x="568" y="574"/>
                </a:lnTo>
                <a:lnTo>
                  <a:pt x="568" y="574"/>
                </a:lnTo>
                <a:lnTo>
                  <a:pt x="568" y="574"/>
                </a:lnTo>
                <a:lnTo>
                  <a:pt x="568" y="574"/>
                </a:lnTo>
                <a:lnTo>
                  <a:pt x="568" y="574"/>
                </a:lnTo>
                <a:lnTo>
                  <a:pt x="568" y="574"/>
                </a:lnTo>
                <a:lnTo>
                  <a:pt x="568" y="574"/>
                </a:lnTo>
                <a:lnTo>
                  <a:pt x="567" y="574"/>
                </a:lnTo>
                <a:lnTo>
                  <a:pt x="567" y="574"/>
                </a:lnTo>
                <a:lnTo>
                  <a:pt x="567" y="574"/>
                </a:lnTo>
                <a:lnTo>
                  <a:pt x="567" y="574"/>
                </a:lnTo>
                <a:lnTo>
                  <a:pt x="567" y="574"/>
                </a:lnTo>
                <a:lnTo>
                  <a:pt x="567" y="574"/>
                </a:lnTo>
                <a:lnTo>
                  <a:pt x="567" y="574"/>
                </a:lnTo>
                <a:lnTo>
                  <a:pt x="567" y="574"/>
                </a:lnTo>
                <a:lnTo>
                  <a:pt x="567" y="574"/>
                </a:lnTo>
                <a:lnTo>
                  <a:pt x="567" y="574"/>
                </a:lnTo>
                <a:lnTo>
                  <a:pt x="567" y="574"/>
                </a:lnTo>
                <a:lnTo>
                  <a:pt x="567" y="574"/>
                </a:lnTo>
                <a:lnTo>
                  <a:pt x="566" y="574"/>
                </a:lnTo>
                <a:lnTo>
                  <a:pt x="566" y="574"/>
                </a:lnTo>
                <a:lnTo>
                  <a:pt x="566" y="574"/>
                </a:lnTo>
                <a:lnTo>
                  <a:pt x="566" y="574"/>
                </a:lnTo>
                <a:lnTo>
                  <a:pt x="566" y="574"/>
                </a:lnTo>
                <a:lnTo>
                  <a:pt x="566" y="574"/>
                </a:lnTo>
                <a:lnTo>
                  <a:pt x="566" y="574"/>
                </a:lnTo>
                <a:lnTo>
                  <a:pt x="566" y="574"/>
                </a:lnTo>
                <a:lnTo>
                  <a:pt x="566" y="574"/>
                </a:lnTo>
                <a:lnTo>
                  <a:pt x="566" y="574"/>
                </a:lnTo>
                <a:lnTo>
                  <a:pt x="565" y="574"/>
                </a:lnTo>
                <a:lnTo>
                  <a:pt x="565" y="574"/>
                </a:lnTo>
                <a:lnTo>
                  <a:pt x="565" y="574"/>
                </a:lnTo>
                <a:lnTo>
                  <a:pt x="565" y="574"/>
                </a:lnTo>
                <a:lnTo>
                  <a:pt x="565" y="574"/>
                </a:lnTo>
                <a:lnTo>
                  <a:pt x="565" y="574"/>
                </a:lnTo>
                <a:lnTo>
                  <a:pt x="565" y="574"/>
                </a:lnTo>
                <a:lnTo>
                  <a:pt x="565" y="574"/>
                </a:lnTo>
                <a:lnTo>
                  <a:pt x="565" y="574"/>
                </a:lnTo>
                <a:lnTo>
                  <a:pt x="565" y="574"/>
                </a:lnTo>
                <a:lnTo>
                  <a:pt x="565" y="574"/>
                </a:lnTo>
                <a:lnTo>
                  <a:pt x="565" y="574"/>
                </a:lnTo>
                <a:lnTo>
                  <a:pt x="564" y="574"/>
                </a:lnTo>
                <a:lnTo>
                  <a:pt x="564" y="574"/>
                </a:lnTo>
                <a:lnTo>
                  <a:pt x="564" y="574"/>
                </a:lnTo>
                <a:lnTo>
                  <a:pt x="564" y="574"/>
                </a:lnTo>
                <a:lnTo>
                  <a:pt x="564" y="574"/>
                </a:lnTo>
                <a:lnTo>
                  <a:pt x="564" y="574"/>
                </a:lnTo>
                <a:lnTo>
                  <a:pt x="564" y="574"/>
                </a:lnTo>
                <a:lnTo>
                  <a:pt x="564" y="574"/>
                </a:lnTo>
                <a:lnTo>
                  <a:pt x="564" y="574"/>
                </a:lnTo>
                <a:lnTo>
                  <a:pt x="564" y="574"/>
                </a:lnTo>
                <a:lnTo>
                  <a:pt x="563" y="574"/>
                </a:lnTo>
                <a:lnTo>
                  <a:pt x="563" y="574"/>
                </a:lnTo>
                <a:lnTo>
                  <a:pt x="563" y="574"/>
                </a:lnTo>
                <a:lnTo>
                  <a:pt x="563" y="574"/>
                </a:lnTo>
                <a:lnTo>
                  <a:pt x="563" y="574"/>
                </a:lnTo>
                <a:lnTo>
                  <a:pt x="563" y="574"/>
                </a:lnTo>
                <a:lnTo>
                  <a:pt x="563" y="574"/>
                </a:lnTo>
                <a:lnTo>
                  <a:pt x="563" y="574"/>
                </a:lnTo>
                <a:lnTo>
                  <a:pt x="563" y="574"/>
                </a:lnTo>
                <a:lnTo>
                  <a:pt x="563" y="574"/>
                </a:lnTo>
                <a:lnTo>
                  <a:pt x="563" y="574"/>
                </a:lnTo>
                <a:lnTo>
                  <a:pt x="563" y="574"/>
                </a:lnTo>
                <a:lnTo>
                  <a:pt x="562" y="574"/>
                </a:lnTo>
                <a:lnTo>
                  <a:pt x="562" y="574"/>
                </a:lnTo>
                <a:lnTo>
                  <a:pt x="562" y="574"/>
                </a:lnTo>
                <a:lnTo>
                  <a:pt x="562" y="574"/>
                </a:lnTo>
                <a:lnTo>
                  <a:pt x="562" y="574"/>
                </a:lnTo>
                <a:lnTo>
                  <a:pt x="562" y="574"/>
                </a:lnTo>
                <a:lnTo>
                  <a:pt x="562" y="574"/>
                </a:lnTo>
                <a:lnTo>
                  <a:pt x="562" y="574"/>
                </a:lnTo>
                <a:lnTo>
                  <a:pt x="562" y="574"/>
                </a:lnTo>
                <a:lnTo>
                  <a:pt x="562" y="574"/>
                </a:lnTo>
                <a:lnTo>
                  <a:pt x="561" y="574"/>
                </a:lnTo>
                <a:lnTo>
                  <a:pt x="561" y="574"/>
                </a:lnTo>
                <a:lnTo>
                  <a:pt x="561" y="574"/>
                </a:lnTo>
                <a:lnTo>
                  <a:pt x="561" y="574"/>
                </a:lnTo>
                <a:lnTo>
                  <a:pt x="561" y="574"/>
                </a:lnTo>
                <a:lnTo>
                  <a:pt x="561" y="574"/>
                </a:lnTo>
                <a:lnTo>
                  <a:pt x="561" y="574"/>
                </a:lnTo>
                <a:lnTo>
                  <a:pt x="561" y="574"/>
                </a:lnTo>
                <a:lnTo>
                  <a:pt x="561" y="574"/>
                </a:lnTo>
                <a:lnTo>
                  <a:pt x="561" y="574"/>
                </a:lnTo>
                <a:lnTo>
                  <a:pt x="561" y="574"/>
                </a:lnTo>
                <a:lnTo>
                  <a:pt x="561" y="574"/>
                </a:lnTo>
                <a:lnTo>
                  <a:pt x="560" y="574"/>
                </a:lnTo>
                <a:lnTo>
                  <a:pt x="560" y="574"/>
                </a:lnTo>
                <a:lnTo>
                  <a:pt x="560" y="574"/>
                </a:lnTo>
                <a:lnTo>
                  <a:pt x="560" y="574"/>
                </a:lnTo>
                <a:lnTo>
                  <a:pt x="560" y="574"/>
                </a:lnTo>
                <a:lnTo>
                  <a:pt x="560" y="574"/>
                </a:lnTo>
                <a:lnTo>
                  <a:pt x="560" y="574"/>
                </a:lnTo>
                <a:lnTo>
                  <a:pt x="560" y="574"/>
                </a:lnTo>
                <a:lnTo>
                  <a:pt x="560" y="574"/>
                </a:lnTo>
                <a:lnTo>
                  <a:pt x="560" y="574"/>
                </a:lnTo>
                <a:lnTo>
                  <a:pt x="559" y="574"/>
                </a:lnTo>
                <a:lnTo>
                  <a:pt x="559" y="574"/>
                </a:lnTo>
                <a:lnTo>
                  <a:pt x="559" y="574"/>
                </a:lnTo>
                <a:lnTo>
                  <a:pt x="559" y="574"/>
                </a:lnTo>
                <a:lnTo>
                  <a:pt x="559" y="574"/>
                </a:lnTo>
                <a:lnTo>
                  <a:pt x="559" y="574"/>
                </a:lnTo>
                <a:lnTo>
                  <a:pt x="559" y="574"/>
                </a:lnTo>
                <a:lnTo>
                  <a:pt x="559" y="574"/>
                </a:lnTo>
                <a:lnTo>
                  <a:pt x="559" y="574"/>
                </a:lnTo>
                <a:lnTo>
                  <a:pt x="559" y="574"/>
                </a:lnTo>
                <a:lnTo>
                  <a:pt x="559" y="574"/>
                </a:lnTo>
                <a:lnTo>
                  <a:pt x="558" y="574"/>
                </a:lnTo>
                <a:lnTo>
                  <a:pt x="558" y="574"/>
                </a:lnTo>
                <a:lnTo>
                  <a:pt x="558" y="574"/>
                </a:lnTo>
                <a:lnTo>
                  <a:pt x="558" y="574"/>
                </a:lnTo>
                <a:lnTo>
                  <a:pt x="558" y="574"/>
                </a:lnTo>
                <a:lnTo>
                  <a:pt x="558" y="574"/>
                </a:lnTo>
                <a:lnTo>
                  <a:pt x="558" y="574"/>
                </a:lnTo>
                <a:lnTo>
                  <a:pt x="558" y="574"/>
                </a:lnTo>
                <a:lnTo>
                  <a:pt x="558" y="574"/>
                </a:lnTo>
                <a:lnTo>
                  <a:pt x="558" y="574"/>
                </a:lnTo>
                <a:lnTo>
                  <a:pt x="558" y="574"/>
                </a:lnTo>
                <a:lnTo>
                  <a:pt x="557" y="574"/>
                </a:lnTo>
                <a:lnTo>
                  <a:pt x="557" y="574"/>
                </a:lnTo>
                <a:lnTo>
                  <a:pt x="557" y="574"/>
                </a:lnTo>
                <a:lnTo>
                  <a:pt x="557" y="574"/>
                </a:lnTo>
                <a:lnTo>
                  <a:pt x="557" y="574"/>
                </a:lnTo>
                <a:lnTo>
                  <a:pt x="557" y="574"/>
                </a:lnTo>
                <a:lnTo>
                  <a:pt x="557" y="574"/>
                </a:lnTo>
                <a:lnTo>
                  <a:pt x="557" y="574"/>
                </a:lnTo>
                <a:lnTo>
                  <a:pt x="557" y="574"/>
                </a:lnTo>
                <a:lnTo>
                  <a:pt x="557" y="574"/>
                </a:lnTo>
                <a:lnTo>
                  <a:pt x="557" y="574"/>
                </a:lnTo>
                <a:lnTo>
                  <a:pt x="556" y="574"/>
                </a:lnTo>
                <a:lnTo>
                  <a:pt x="556" y="574"/>
                </a:lnTo>
                <a:lnTo>
                  <a:pt x="556" y="574"/>
                </a:lnTo>
                <a:lnTo>
                  <a:pt x="556" y="574"/>
                </a:lnTo>
                <a:lnTo>
                  <a:pt x="556" y="574"/>
                </a:lnTo>
                <a:lnTo>
                  <a:pt x="556" y="574"/>
                </a:lnTo>
                <a:lnTo>
                  <a:pt x="556" y="574"/>
                </a:lnTo>
                <a:lnTo>
                  <a:pt x="556" y="574"/>
                </a:lnTo>
                <a:lnTo>
                  <a:pt x="556" y="574"/>
                </a:lnTo>
                <a:lnTo>
                  <a:pt x="556" y="574"/>
                </a:lnTo>
                <a:lnTo>
                  <a:pt x="556" y="574"/>
                </a:lnTo>
                <a:lnTo>
                  <a:pt x="556" y="574"/>
                </a:lnTo>
                <a:lnTo>
                  <a:pt x="555" y="574"/>
                </a:lnTo>
                <a:lnTo>
                  <a:pt x="555" y="574"/>
                </a:lnTo>
                <a:lnTo>
                  <a:pt x="555" y="574"/>
                </a:lnTo>
                <a:lnTo>
                  <a:pt x="555" y="574"/>
                </a:lnTo>
                <a:lnTo>
                  <a:pt x="555" y="574"/>
                </a:lnTo>
                <a:lnTo>
                  <a:pt x="555" y="574"/>
                </a:lnTo>
                <a:lnTo>
                  <a:pt x="555" y="574"/>
                </a:lnTo>
                <a:lnTo>
                  <a:pt x="555" y="574"/>
                </a:lnTo>
                <a:lnTo>
                  <a:pt x="555" y="574"/>
                </a:lnTo>
                <a:lnTo>
                  <a:pt x="555" y="574"/>
                </a:lnTo>
                <a:lnTo>
                  <a:pt x="554" y="574"/>
                </a:lnTo>
                <a:lnTo>
                  <a:pt x="554" y="574"/>
                </a:lnTo>
                <a:lnTo>
                  <a:pt x="554" y="574"/>
                </a:lnTo>
                <a:lnTo>
                  <a:pt x="554" y="574"/>
                </a:lnTo>
                <a:lnTo>
                  <a:pt x="554" y="574"/>
                </a:lnTo>
                <a:lnTo>
                  <a:pt x="554" y="574"/>
                </a:lnTo>
                <a:lnTo>
                  <a:pt x="554" y="574"/>
                </a:lnTo>
                <a:lnTo>
                  <a:pt x="554" y="574"/>
                </a:lnTo>
                <a:lnTo>
                  <a:pt x="554" y="574"/>
                </a:lnTo>
                <a:lnTo>
                  <a:pt x="554" y="574"/>
                </a:lnTo>
                <a:lnTo>
                  <a:pt x="554" y="574"/>
                </a:lnTo>
                <a:lnTo>
                  <a:pt x="554" y="574"/>
                </a:lnTo>
                <a:lnTo>
                  <a:pt x="553" y="574"/>
                </a:lnTo>
                <a:lnTo>
                  <a:pt x="553" y="574"/>
                </a:lnTo>
                <a:lnTo>
                  <a:pt x="553" y="574"/>
                </a:lnTo>
                <a:lnTo>
                  <a:pt x="553" y="574"/>
                </a:lnTo>
                <a:lnTo>
                  <a:pt x="553" y="574"/>
                </a:lnTo>
                <a:lnTo>
                  <a:pt x="553" y="574"/>
                </a:lnTo>
                <a:lnTo>
                  <a:pt x="553" y="574"/>
                </a:lnTo>
                <a:lnTo>
                  <a:pt x="553" y="574"/>
                </a:lnTo>
                <a:lnTo>
                  <a:pt x="553" y="574"/>
                </a:lnTo>
                <a:lnTo>
                  <a:pt x="553" y="574"/>
                </a:lnTo>
                <a:lnTo>
                  <a:pt x="552" y="574"/>
                </a:lnTo>
                <a:lnTo>
                  <a:pt x="552" y="574"/>
                </a:lnTo>
                <a:lnTo>
                  <a:pt x="552" y="574"/>
                </a:lnTo>
                <a:lnTo>
                  <a:pt x="552" y="574"/>
                </a:lnTo>
                <a:lnTo>
                  <a:pt x="552" y="574"/>
                </a:lnTo>
                <a:lnTo>
                  <a:pt x="552" y="574"/>
                </a:lnTo>
                <a:lnTo>
                  <a:pt x="552" y="574"/>
                </a:lnTo>
                <a:lnTo>
                  <a:pt x="552" y="574"/>
                </a:lnTo>
                <a:lnTo>
                  <a:pt x="552" y="574"/>
                </a:lnTo>
                <a:lnTo>
                  <a:pt x="552" y="574"/>
                </a:lnTo>
                <a:lnTo>
                  <a:pt x="552" y="574"/>
                </a:lnTo>
                <a:lnTo>
                  <a:pt x="552" y="574"/>
                </a:lnTo>
                <a:lnTo>
                  <a:pt x="551" y="574"/>
                </a:lnTo>
                <a:lnTo>
                  <a:pt x="551" y="574"/>
                </a:lnTo>
                <a:lnTo>
                  <a:pt x="551" y="574"/>
                </a:lnTo>
                <a:lnTo>
                  <a:pt x="551" y="574"/>
                </a:lnTo>
                <a:lnTo>
                  <a:pt x="551" y="574"/>
                </a:lnTo>
                <a:lnTo>
                  <a:pt x="551" y="574"/>
                </a:lnTo>
                <a:lnTo>
                  <a:pt x="551" y="574"/>
                </a:lnTo>
                <a:lnTo>
                  <a:pt x="551" y="574"/>
                </a:lnTo>
                <a:lnTo>
                  <a:pt x="551" y="574"/>
                </a:lnTo>
                <a:lnTo>
                  <a:pt x="551" y="574"/>
                </a:lnTo>
                <a:lnTo>
                  <a:pt x="550" y="574"/>
                </a:lnTo>
                <a:lnTo>
                  <a:pt x="550" y="574"/>
                </a:lnTo>
                <a:lnTo>
                  <a:pt x="550" y="574"/>
                </a:lnTo>
                <a:lnTo>
                  <a:pt x="550" y="574"/>
                </a:lnTo>
                <a:lnTo>
                  <a:pt x="550" y="574"/>
                </a:lnTo>
                <a:lnTo>
                  <a:pt x="550" y="574"/>
                </a:lnTo>
                <a:lnTo>
                  <a:pt x="550" y="574"/>
                </a:lnTo>
                <a:lnTo>
                  <a:pt x="550" y="574"/>
                </a:lnTo>
                <a:lnTo>
                  <a:pt x="550" y="574"/>
                </a:lnTo>
                <a:lnTo>
                  <a:pt x="550" y="574"/>
                </a:lnTo>
                <a:lnTo>
                  <a:pt x="550" y="574"/>
                </a:lnTo>
                <a:lnTo>
                  <a:pt x="550" y="574"/>
                </a:lnTo>
                <a:lnTo>
                  <a:pt x="549" y="574"/>
                </a:lnTo>
                <a:lnTo>
                  <a:pt x="549" y="574"/>
                </a:lnTo>
                <a:lnTo>
                  <a:pt x="549" y="574"/>
                </a:lnTo>
                <a:lnTo>
                  <a:pt x="549" y="574"/>
                </a:lnTo>
                <a:lnTo>
                  <a:pt x="549" y="574"/>
                </a:lnTo>
                <a:lnTo>
                  <a:pt x="549" y="574"/>
                </a:lnTo>
                <a:lnTo>
                  <a:pt x="549" y="574"/>
                </a:lnTo>
                <a:lnTo>
                  <a:pt x="549" y="574"/>
                </a:lnTo>
                <a:lnTo>
                  <a:pt x="549" y="574"/>
                </a:lnTo>
                <a:lnTo>
                  <a:pt x="549" y="574"/>
                </a:lnTo>
                <a:lnTo>
                  <a:pt x="548" y="574"/>
                </a:lnTo>
                <a:lnTo>
                  <a:pt x="548" y="574"/>
                </a:lnTo>
                <a:lnTo>
                  <a:pt x="548" y="574"/>
                </a:lnTo>
                <a:lnTo>
                  <a:pt x="548" y="574"/>
                </a:lnTo>
                <a:lnTo>
                  <a:pt x="548" y="574"/>
                </a:lnTo>
                <a:lnTo>
                  <a:pt x="548" y="574"/>
                </a:lnTo>
                <a:lnTo>
                  <a:pt x="548" y="574"/>
                </a:lnTo>
                <a:lnTo>
                  <a:pt x="548" y="574"/>
                </a:lnTo>
                <a:lnTo>
                  <a:pt x="548" y="574"/>
                </a:lnTo>
                <a:lnTo>
                  <a:pt x="548" y="574"/>
                </a:lnTo>
                <a:lnTo>
                  <a:pt x="548" y="574"/>
                </a:lnTo>
                <a:lnTo>
                  <a:pt x="547" y="574"/>
                </a:lnTo>
                <a:lnTo>
                  <a:pt x="547" y="574"/>
                </a:lnTo>
                <a:lnTo>
                  <a:pt x="547" y="574"/>
                </a:lnTo>
                <a:lnTo>
                  <a:pt x="547" y="574"/>
                </a:lnTo>
                <a:lnTo>
                  <a:pt x="547" y="574"/>
                </a:lnTo>
                <a:lnTo>
                  <a:pt x="547" y="574"/>
                </a:lnTo>
                <a:lnTo>
                  <a:pt x="547" y="574"/>
                </a:lnTo>
                <a:lnTo>
                  <a:pt x="547" y="574"/>
                </a:lnTo>
                <a:lnTo>
                  <a:pt x="547" y="574"/>
                </a:lnTo>
                <a:lnTo>
                  <a:pt x="547" y="574"/>
                </a:lnTo>
                <a:lnTo>
                  <a:pt x="547" y="574"/>
                </a:lnTo>
                <a:lnTo>
                  <a:pt x="546" y="574"/>
                </a:lnTo>
                <a:lnTo>
                  <a:pt x="546" y="574"/>
                </a:lnTo>
                <a:lnTo>
                  <a:pt x="546" y="574"/>
                </a:lnTo>
                <a:lnTo>
                  <a:pt x="546" y="574"/>
                </a:lnTo>
                <a:lnTo>
                  <a:pt x="546" y="574"/>
                </a:lnTo>
                <a:lnTo>
                  <a:pt x="546" y="574"/>
                </a:lnTo>
                <a:lnTo>
                  <a:pt x="546" y="574"/>
                </a:lnTo>
                <a:lnTo>
                  <a:pt x="546" y="574"/>
                </a:lnTo>
                <a:lnTo>
                  <a:pt x="546" y="574"/>
                </a:lnTo>
                <a:lnTo>
                  <a:pt x="546" y="574"/>
                </a:lnTo>
                <a:lnTo>
                  <a:pt x="546" y="574"/>
                </a:lnTo>
                <a:lnTo>
                  <a:pt x="545" y="574"/>
                </a:lnTo>
                <a:lnTo>
                  <a:pt x="545" y="574"/>
                </a:lnTo>
                <a:lnTo>
                  <a:pt x="545" y="574"/>
                </a:lnTo>
                <a:lnTo>
                  <a:pt x="545" y="574"/>
                </a:lnTo>
                <a:lnTo>
                  <a:pt x="545" y="574"/>
                </a:lnTo>
                <a:lnTo>
                  <a:pt x="545" y="574"/>
                </a:lnTo>
                <a:lnTo>
                  <a:pt x="545" y="574"/>
                </a:lnTo>
                <a:lnTo>
                  <a:pt x="545" y="574"/>
                </a:lnTo>
                <a:lnTo>
                  <a:pt x="545" y="574"/>
                </a:lnTo>
                <a:lnTo>
                  <a:pt x="545" y="574"/>
                </a:lnTo>
                <a:lnTo>
                  <a:pt x="545" y="574"/>
                </a:lnTo>
                <a:lnTo>
                  <a:pt x="544" y="574"/>
                </a:lnTo>
                <a:lnTo>
                  <a:pt x="544" y="574"/>
                </a:lnTo>
                <a:lnTo>
                  <a:pt x="544" y="574"/>
                </a:lnTo>
                <a:lnTo>
                  <a:pt x="544" y="574"/>
                </a:lnTo>
                <a:lnTo>
                  <a:pt x="544" y="574"/>
                </a:lnTo>
                <a:lnTo>
                  <a:pt x="544" y="574"/>
                </a:lnTo>
                <a:lnTo>
                  <a:pt x="544" y="574"/>
                </a:lnTo>
                <a:lnTo>
                  <a:pt x="544" y="574"/>
                </a:lnTo>
                <a:lnTo>
                  <a:pt x="544" y="574"/>
                </a:lnTo>
                <a:lnTo>
                  <a:pt x="544" y="574"/>
                </a:lnTo>
                <a:lnTo>
                  <a:pt x="544" y="574"/>
                </a:lnTo>
                <a:lnTo>
                  <a:pt x="543" y="574"/>
                </a:lnTo>
                <a:lnTo>
                  <a:pt x="543" y="574"/>
                </a:lnTo>
                <a:lnTo>
                  <a:pt x="543" y="574"/>
                </a:lnTo>
                <a:lnTo>
                  <a:pt x="543" y="574"/>
                </a:lnTo>
                <a:lnTo>
                  <a:pt x="543" y="574"/>
                </a:lnTo>
                <a:lnTo>
                  <a:pt x="543" y="574"/>
                </a:lnTo>
                <a:lnTo>
                  <a:pt x="543" y="574"/>
                </a:lnTo>
                <a:lnTo>
                  <a:pt x="543" y="574"/>
                </a:lnTo>
                <a:lnTo>
                  <a:pt x="543" y="574"/>
                </a:lnTo>
                <a:lnTo>
                  <a:pt x="543" y="574"/>
                </a:lnTo>
                <a:lnTo>
                  <a:pt x="543" y="574"/>
                </a:lnTo>
                <a:lnTo>
                  <a:pt x="543" y="574"/>
                </a:lnTo>
                <a:lnTo>
                  <a:pt x="542" y="574"/>
                </a:lnTo>
                <a:lnTo>
                  <a:pt x="542" y="574"/>
                </a:lnTo>
                <a:lnTo>
                  <a:pt x="542" y="574"/>
                </a:lnTo>
                <a:lnTo>
                  <a:pt x="542" y="574"/>
                </a:lnTo>
                <a:lnTo>
                  <a:pt x="542" y="574"/>
                </a:lnTo>
                <a:lnTo>
                  <a:pt x="542" y="574"/>
                </a:lnTo>
                <a:lnTo>
                  <a:pt x="542" y="574"/>
                </a:lnTo>
                <a:lnTo>
                  <a:pt x="542" y="574"/>
                </a:lnTo>
                <a:lnTo>
                  <a:pt x="542" y="574"/>
                </a:lnTo>
                <a:lnTo>
                  <a:pt x="542" y="574"/>
                </a:lnTo>
                <a:lnTo>
                  <a:pt x="541" y="574"/>
                </a:lnTo>
                <a:lnTo>
                  <a:pt x="541" y="574"/>
                </a:lnTo>
                <a:lnTo>
                  <a:pt x="541" y="574"/>
                </a:lnTo>
                <a:lnTo>
                  <a:pt x="541" y="574"/>
                </a:lnTo>
                <a:lnTo>
                  <a:pt x="541" y="574"/>
                </a:lnTo>
                <a:lnTo>
                  <a:pt x="541" y="574"/>
                </a:lnTo>
                <a:lnTo>
                  <a:pt x="541" y="574"/>
                </a:lnTo>
                <a:lnTo>
                  <a:pt x="541" y="574"/>
                </a:lnTo>
                <a:lnTo>
                  <a:pt x="541" y="574"/>
                </a:lnTo>
                <a:lnTo>
                  <a:pt x="541" y="574"/>
                </a:lnTo>
                <a:lnTo>
                  <a:pt x="541" y="574"/>
                </a:lnTo>
                <a:lnTo>
                  <a:pt x="541" y="574"/>
                </a:lnTo>
                <a:lnTo>
                  <a:pt x="540" y="574"/>
                </a:lnTo>
                <a:lnTo>
                  <a:pt x="540" y="574"/>
                </a:lnTo>
                <a:lnTo>
                  <a:pt x="540" y="574"/>
                </a:lnTo>
                <a:lnTo>
                  <a:pt x="540" y="574"/>
                </a:lnTo>
                <a:lnTo>
                  <a:pt x="540" y="574"/>
                </a:lnTo>
                <a:lnTo>
                  <a:pt x="540" y="574"/>
                </a:lnTo>
                <a:lnTo>
                  <a:pt x="540" y="574"/>
                </a:lnTo>
                <a:lnTo>
                  <a:pt x="540" y="574"/>
                </a:lnTo>
                <a:lnTo>
                  <a:pt x="540" y="574"/>
                </a:lnTo>
                <a:lnTo>
                  <a:pt x="540" y="574"/>
                </a:lnTo>
                <a:lnTo>
                  <a:pt x="539" y="574"/>
                </a:lnTo>
                <a:lnTo>
                  <a:pt x="539" y="574"/>
                </a:lnTo>
                <a:lnTo>
                  <a:pt x="539" y="574"/>
                </a:lnTo>
                <a:lnTo>
                  <a:pt x="539" y="574"/>
                </a:lnTo>
                <a:lnTo>
                  <a:pt x="539" y="574"/>
                </a:lnTo>
                <a:lnTo>
                  <a:pt x="539" y="574"/>
                </a:lnTo>
                <a:lnTo>
                  <a:pt x="539" y="574"/>
                </a:lnTo>
                <a:lnTo>
                  <a:pt x="539" y="574"/>
                </a:lnTo>
                <a:lnTo>
                  <a:pt x="539" y="574"/>
                </a:lnTo>
                <a:lnTo>
                  <a:pt x="539" y="574"/>
                </a:lnTo>
                <a:lnTo>
                  <a:pt x="539" y="574"/>
                </a:lnTo>
                <a:lnTo>
                  <a:pt x="538" y="574"/>
                </a:lnTo>
                <a:lnTo>
                  <a:pt x="538" y="574"/>
                </a:lnTo>
                <a:lnTo>
                  <a:pt x="538" y="574"/>
                </a:lnTo>
                <a:lnTo>
                  <a:pt x="538" y="574"/>
                </a:lnTo>
                <a:lnTo>
                  <a:pt x="538" y="574"/>
                </a:lnTo>
                <a:lnTo>
                  <a:pt x="538" y="574"/>
                </a:lnTo>
                <a:lnTo>
                  <a:pt x="538" y="574"/>
                </a:lnTo>
                <a:lnTo>
                  <a:pt x="538" y="574"/>
                </a:lnTo>
                <a:lnTo>
                  <a:pt x="538" y="574"/>
                </a:lnTo>
                <a:lnTo>
                  <a:pt x="538" y="574"/>
                </a:lnTo>
                <a:lnTo>
                  <a:pt x="538" y="574"/>
                </a:lnTo>
                <a:lnTo>
                  <a:pt x="537" y="574"/>
                </a:lnTo>
                <a:lnTo>
                  <a:pt x="537" y="574"/>
                </a:lnTo>
                <a:lnTo>
                  <a:pt x="537" y="574"/>
                </a:lnTo>
                <a:lnTo>
                  <a:pt x="537" y="574"/>
                </a:lnTo>
                <a:lnTo>
                  <a:pt x="537" y="574"/>
                </a:lnTo>
                <a:lnTo>
                  <a:pt x="537" y="574"/>
                </a:lnTo>
                <a:lnTo>
                  <a:pt x="537" y="574"/>
                </a:lnTo>
                <a:lnTo>
                  <a:pt x="537" y="574"/>
                </a:lnTo>
                <a:lnTo>
                  <a:pt x="537" y="574"/>
                </a:lnTo>
                <a:lnTo>
                  <a:pt x="537" y="574"/>
                </a:lnTo>
                <a:lnTo>
                  <a:pt x="537" y="574"/>
                </a:lnTo>
                <a:lnTo>
                  <a:pt x="536" y="574"/>
                </a:lnTo>
                <a:lnTo>
                  <a:pt x="536" y="574"/>
                </a:lnTo>
                <a:lnTo>
                  <a:pt x="536" y="574"/>
                </a:lnTo>
                <a:lnTo>
                  <a:pt x="536" y="574"/>
                </a:lnTo>
                <a:lnTo>
                  <a:pt x="536" y="574"/>
                </a:lnTo>
                <a:lnTo>
                  <a:pt x="536" y="574"/>
                </a:lnTo>
                <a:lnTo>
                  <a:pt x="536" y="574"/>
                </a:lnTo>
                <a:lnTo>
                  <a:pt x="536" y="574"/>
                </a:lnTo>
                <a:lnTo>
                  <a:pt x="536" y="574"/>
                </a:lnTo>
                <a:lnTo>
                  <a:pt x="536" y="574"/>
                </a:lnTo>
                <a:lnTo>
                  <a:pt x="536" y="574"/>
                </a:lnTo>
                <a:lnTo>
                  <a:pt x="535" y="574"/>
                </a:lnTo>
                <a:lnTo>
                  <a:pt x="535" y="574"/>
                </a:lnTo>
                <a:lnTo>
                  <a:pt x="535" y="574"/>
                </a:lnTo>
                <a:lnTo>
                  <a:pt x="535" y="574"/>
                </a:lnTo>
                <a:lnTo>
                  <a:pt x="535" y="574"/>
                </a:lnTo>
                <a:lnTo>
                  <a:pt x="535" y="574"/>
                </a:lnTo>
                <a:lnTo>
                  <a:pt x="535" y="574"/>
                </a:lnTo>
                <a:lnTo>
                  <a:pt x="535" y="574"/>
                </a:lnTo>
                <a:lnTo>
                  <a:pt x="535" y="574"/>
                </a:lnTo>
                <a:lnTo>
                  <a:pt x="535" y="574"/>
                </a:lnTo>
                <a:lnTo>
                  <a:pt x="535" y="574"/>
                </a:lnTo>
                <a:lnTo>
                  <a:pt x="534" y="574"/>
                </a:lnTo>
                <a:lnTo>
                  <a:pt x="534" y="574"/>
                </a:lnTo>
                <a:lnTo>
                  <a:pt x="534" y="574"/>
                </a:lnTo>
                <a:lnTo>
                  <a:pt x="534" y="574"/>
                </a:lnTo>
                <a:lnTo>
                  <a:pt x="534" y="574"/>
                </a:lnTo>
                <a:lnTo>
                  <a:pt x="534" y="574"/>
                </a:lnTo>
                <a:lnTo>
                  <a:pt x="534" y="574"/>
                </a:lnTo>
                <a:lnTo>
                  <a:pt x="534" y="574"/>
                </a:lnTo>
                <a:lnTo>
                  <a:pt x="534" y="574"/>
                </a:lnTo>
                <a:lnTo>
                  <a:pt x="534" y="574"/>
                </a:lnTo>
                <a:lnTo>
                  <a:pt x="534" y="574"/>
                </a:lnTo>
                <a:lnTo>
                  <a:pt x="533" y="574"/>
                </a:lnTo>
                <a:lnTo>
                  <a:pt x="533" y="574"/>
                </a:lnTo>
                <a:lnTo>
                  <a:pt x="533" y="574"/>
                </a:lnTo>
                <a:lnTo>
                  <a:pt x="533" y="574"/>
                </a:lnTo>
                <a:lnTo>
                  <a:pt x="533" y="574"/>
                </a:lnTo>
                <a:lnTo>
                  <a:pt x="533" y="574"/>
                </a:lnTo>
                <a:lnTo>
                  <a:pt x="533" y="574"/>
                </a:lnTo>
                <a:lnTo>
                  <a:pt x="533" y="574"/>
                </a:lnTo>
                <a:lnTo>
                  <a:pt x="533" y="574"/>
                </a:lnTo>
                <a:lnTo>
                  <a:pt x="533" y="574"/>
                </a:lnTo>
                <a:lnTo>
                  <a:pt x="533" y="574"/>
                </a:lnTo>
                <a:lnTo>
                  <a:pt x="532" y="574"/>
                </a:lnTo>
                <a:lnTo>
                  <a:pt x="532" y="574"/>
                </a:lnTo>
                <a:lnTo>
                  <a:pt x="532" y="574"/>
                </a:lnTo>
                <a:lnTo>
                  <a:pt x="532" y="574"/>
                </a:lnTo>
                <a:lnTo>
                  <a:pt x="532" y="574"/>
                </a:lnTo>
                <a:lnTo>
                  <a:pt x="532" y="574"/>
                </a:lnTo>
                <a:lnTo>
                  <a:pt x="532" y="574"/>
                </a:lnTo>
                <a:lnTo>
                  <a:pt x="532" y="574"/>
                </a:lnTo>
                <a:lnTo>
                  <a:pt x="532" y="574"/>
                </a:lnTo>
                <a:lnTo>
                  <a:pt x="532" y="574"/>
                </a:lnTo>
                <a:lnTo>
                  <a:pt x="532" y="574"/>
                </a:lnTo>
                <a:lnTo>
                  <a:pt x="531" y="574"/>
                </a:lnTo>
                <a:lnTo>
                  <a:pt x="531" y="574"/>
                </a:lnTo>
                <a:lnTo>
                  <a:pt x="531" y="574"/>
                </a:lnTo>
                <a:lnTo>
                  <a:pt x="531" y="574"/>
                </a:lnTo>
                <a:lnTo>
                  <a:pt x="531" y="574"/>
                </a:lnTo>
                <a:lnTo>
                  <a:pt x="531" y="574"/>
                </a:lnTo>
                <a:lnTo>
                  <a:pt x="531" y="574"/>
                </a:lnTo>
                <a:lnTo>
                  <a:pt x="531" y="574"/>
                </a:lnTo>
                <a:lnTo>
                  <a:pt x="531" y="574"/>
                </a:lnTo>
                <a:lnTo>
                  <a:pt x="531" y="574"/>
                </a:lnTo>
                <a:lnTo>
                  <a:pt x="531" y="574"/>
                </a:lnTo>
                <a:lnTo>
                  <a:pt x="530" y="574"/>
                </a:lnTo>
                <a:lnTo>
                  <a:pt x="530" y="574"/>
                </a:lnTo>
                <a:lnTo>
                  <a:pt x="530" y="574"/>
                </a:lnTo>
                <a:lnTo>
                  <a:pt x="530" y="574"/>
                </a:lnTo>
                <a:lnTo>
                  <a:pt x="530" y="574"/>
                </a:lnTo>
                <a:lnTo>
                  <a:pt x="530" y="574"/>
                </a:lnTo>
                <a:lnTo>
                  <a:pt x="530" y="574"/>
                </a:lnTo>
                <a:lnTo>
                  <a:pt x="530" y="574"/>
                </a:lnTo>
                <a:lnTo>
                  <a:pt x="530" y="574"/>
                </a:lnTo>
                <a:lnTo>
                  <a:pt x="530" y="574"/>
                </a:lnTo>
                <a:lnTo>
                  <a:pt x="529" y="574"/>
                </a:lnTo>
                <a:lnTo>
                  <a:pt x="529" y="574"/>
                </a:lnTo>
                <a:lnTo>
                  <a:pt x="529" y="574"/>
                </a:lnTo>
                <a:lnTo>
                  <a:pt x="529" y="574"/>
                </a:lnTo>
                <a:lnTo>
                  <a:pt x="529" y="574"/>
                </a:lnTo>
                <a:lnTo>
                  <a:pt x="529" y="574"/>
                </a:lnTo>
                <a:lnTo>
                  <a:pt x="529" y="574"/>
                </a:lnTo>
                <a:lnTo>
                  <a:pt x="529" y="574"/>
                </a:lnTo>
                <a:lnTo>
                  <a:pt x="529" y="574"/>
                </a:lnTo>
                <a:lnTo>
                  <a:pt x="529" y="574"/>
                </a:lnTo>
                <a:lnTo>
                  <a:pt x="529" y="574"/>
                </a:lnTo>
                <a:lnTo>
                  <a:pt x="529" y="574"/>
                </a:lnTo>
                <a:lnTo>
                  <a:pt x="528" y="574"/>
                </a:lnTo>
                <a:lnTo>
                  <a:pt x="528" y="574"/>
                </a:lnTo>
                <a:lnTo>
                  <a:pt x="528" y="574"/>
                </a:lnTo>
                <a:lnTo>
                  <a:pt x="528" y="574"/>
                </a:lnTo>
                <a:lnTo>
                  <a:pt x="528" y="574"/>
                </a:lnTo>
                <a:lnTo>
                  <a:pt x="528" y="574"/>
                </a:lnTo>
                <a:lnTo>
                  <a:pt x="528" y="574"/>
                </a:lnTo>
                <a:lnTo>
                  <a:pt x="528" y="574"/>
                </a:lnTo>
                <a:lnTo>
                  <a:pt x="528" y="574"/>
                </a:lnTo>
                <a:lnTo>
                  <a:pt x="528" y="574"/>
                </a:lnTo>
                <a:lnTo>
                  <a:pt x="528" y="574"/>
                </a:lnTo>
                <a:lnTo>
                  <a:pt x="527" y="574"/>
                </a:lnTo>
                <a:lnTo>
                  <a:pt x="527" y="574"/>
                </a:lnTo>
                <a:lnTo>
                  <a:pt x="527" y="574"/>
                </a:lnTo>
                <a:lnTo>
                  <a:pt x="527" y="574"/>
                </a:lnTo>
                <a:lnTo>
                  <a:pt x="527" y="574"/>
                </a:lnTo>
                <a:lnTo>
                  <a:pt x="527" y="574"/>
                </a:lnTo>
                <a:lnTo>
                  <a:pt x="527" y="574"/>
                </a:lnTo>
                <a:lnTo>
                  <a:pt x="527" y="574"/>
                </a:lnTo>
                <a:lnTo>
                  <a:pt x="527" y="574"/>
                </a:lnTo>
                <a:lnTo>
                  <a:pt x="527" y="574"/>
                </a:lnTo>
                <a:lnTo>
                  <a:pt x="527" y="574"/>
                </a:lnTo>
                <a:lnTo>
                  <a:pt x="526" y="574"/>
                </a:lnTo>
                <a:lnTo>
                  <a:pt x="526" y="574"/>
                </a:lnTo>
                <a:lnTo>
                  <a:pt x="526" y="574"/>
                </a:lnTo>
                <a:lnTo>
                  <a:pt x="526" y="574"/>
                </a:lnTo>
                <a:lnTo>
                  <a:pt x="526" y="574"/>
                </a:lnTo>
                <a:lnTo>
                  <a:pt x="526" y="574"/>
                </a:lnTo>
                <a:lnTo>
                  <a:pt x="526" y="574"/>
                </a:lnTo>
                <a:lnTo>
                  <a:pt x="526" y="574"/>
                </a:lnTo>
                <a:lnTo>
                  <a:pt x="526" y="574"/>
                </a:lnTo>
                <a:lnTo>
                  <a:pt x="526" y="574"/>
                </a:lnTo>
                <a:lnTo>
                  <a:pt x="526" y="574"/>
                </a:lnTo>
                <a:lnTo>
                  <a:pt x="525" y="574"/>
                </a:lnTo>
                <a:lnTo>
                  <a:pt x="525" y="574"/>
                </a:lnTo>
                <a:lnTo>
                  <a:pt x="525" y="574"/>
                </a:lnTo>
                <a:lnTo>
                  <a:pt x="525" y="574"/>
                </a:lnTo>
                <a:lnTo>
                  <a:pt x="525" y="574"/>
                </a:lnTo>
                <a:lnTo>
                  <a:pt x="525" y="574"/>
                </a:lnTo>
                <a:lnTo>
                  <a:pt x="525" y="574"/>
                </a:lnTo>
                <a:lnTo>
                  <a:pt x="525" y="574"/>
                </a:lnTo>
                <a:lnTo>
                  <a:pt x="525" y="574"/>
                </a:lnTo>
                <a:lnTo>
                  <a:pt x="525" y="574"/>
                </a:lnTo>
                <a:lnTo>
                  <a:pt x="525" y="574"/>
                </a:lnTo>
                <a:lnTo>
                  <a:pt x="524" y="574"/>
                </a:lnTo>
                <a:lnTo>
                  <a:pt x="524" y="574"/>
                </a:lnTo>
                <a:lnTo>
                  <a:pt x="524" y="574"/>
                </a:lnTo>
                <a:lnTo>
                  <a:pt x="524" y="574"/>
                </a:lnTo>
                <a:lnTo>
                  <a:pt x="524" y="574"/>
                </a:lnTo>
                <a:lnTo>
                  <a:pt x="524" y="574"/>
                </a:lnTo>
                <a:lnTo>
                  <a:pt x="524" y="574"/>
                </a:lnTo>
                <a:lnTo>
                  <a:pt x="524" y="574"/>
                </a:lnTo>
                <a:lnTo>
                  <a:pt x="524" y="574"/>
                </a:lnTo>
                <a:lnTo>
                  <a:pt x="524" y="574"/>
                </a:lnTo>
                <a:lnTo>
                  <a:pt x="524" y="574"/>
                </a:lnTo>
                <a:lnTo>
                  <a:pt x="523" y="574"/>
                </a:lnTo>
                <a:lnTo>
                  <a:pt x="523" y="574"/>
                </a:lnTo>
                <a:lnTo>
                  <a:pt x="523" y="574"/>
                </a:lnTo>
                <a:lnTo>
                  <a:pt x="523" y="574"/>
                </a:lnTo>
                <a:lnTo>
                  <a:pt x="523" y="574"/>
                </a:lnTo>
                <a:lnTo>
                  <a:pt x="523" y="574"/>
                </a:lnTo>
                <a:lnTo>
                  <a:pt x="523" y="574"/>
                </a:lnTo>
                <a:lnTo>
                  <a:pt x="523" y="574"/>
                </a:lnTo>
                <a:lnTo>
                  <a:pt x="523" y="574"/>
                </a:lnTo>
                <a:lnTo>
                  <a:pt x="523" y="574"/>
                </a:lnTo>
                <a:lnTo>
                  <a:pt x="523" y="574"/>
                </a:lnTo>
                <a:lnTo>
                  <a:pt x="522" y="574"/>
                </a:lnTo>
                <a:lnTo>
                  <a:pt x="522" y="574"/>
                </a:lnTo>
                <a:lnTo>
                  <a:pt x="522" y="574"/>
                </a:lnTo>
                <a:lnTo>
                  <a:pt x="522" y="574"/>
                </a:lnTo>
                <a:lnTo>
                  <a:pt x="522" y="574"/>
                </a:lnTo>
                <a:lnTo>
                  <a:pt x="522" y="574"/>
                </a:lnTo>
                <a:lnTo>
                  <a:pt x="522" y="574"/>
                </a:lnTo>
                <a:lnTo>
                  <a:pt x="522" y="574"/>
                </a:lnTo>
                <a:lnTo>
                  <a:pt x="522" y="574"/>
                </a:lnTo>
                <a:lnTo>
                  <a:pt x="522" y="574"/>
                </a:lnTo>
                <a:lnTo>
                  <a:pt x="522" y="574"/>
                </a:lnTo>
                <a:lnTo>
                  <a:pt x="521" y="574"/>
                </a:lnTo>
                <a:lnTo>
                  <a:pt x="521" y="574"/>
                </a:lnTo>
                <a:lnTo>
                  <a:pt x="521" y="574"/>
                </a:lnTo>
                <a:lnTo>
                  <a:pt x="521" y="574"/>
                </a:lnTo>
                <a:lnTo>
                  <a:pt x="521" y="574"/>
                </a:lnTo>
                <a:lnTo>
                  <a:pt x="521" y="574"/>
                </a:lnTo>
                <a:lnTo>
                  <a:pt x="521" y="574"/>
                </a:lnTo>
                <a:lnTo>
                  <a:pt x="521" y="574"/>
                </a:lnTo>
                <a:lnTo>
                  <a:pt x="521" y="574"/>
                </a:lnTo>
                <a:lnTo>
                  <a:pt x="521" y="574"/>
                </a:lnTo>
                <a:lnTo>
                  <a:pt x="520" y="574"/>
                </a:lnTo>
                <a:lnTo>
                  <a:pt x="520" y="574"/>
                </a:lnTo>
                <a:lnTo>
                  <a:pt x="520" y="574"/>
                </a:lnTo>
                <a:lnTo>
                  <a:pt x="520" y="574"/>
                </a:lnTo>
                <a:lnTo>
                  <a:pt x="520" y="574"/>
                </a:lnTo>
                <a:lnTo>
                  <a:pt x="520" y="574"/>
                </a:lnTo>
                <a:lnTo>
                  <a:pt x="520" y="574"/>
                </a:lnTo>
                <a:lnTo>
                  <a:pt x="520" y="574"/>
                </a:lnTo>
                <a:lnTo>
                  <a:pt x="520" y="574"/>
                </a:lnTo>
                <a:lnTo>
                  <a:pt x="520" y="574"/>
                </a:lnTo>
                <a:lnTo>
                  <a:pt x="520" y="574"/>
                </a:lnTo>
                <a:lnTo>
                  <a:pt x="520" y="574"/>
                </a:lnTo>
                <a:lnTo>
                  <a:pt x="519" y="574"/>
                </a:lnTo>
                <a:lnTo>
                  <a:pt x="519" y="574"/>
                </a:lnTo>
                <a:lnTo>
                  <a:pt x="519" y="574"/>
                </a:lnTo>
                <a:lnTo>
                  <a:pt x="519" y="574"/>
                </a:lnTo>
                <a:lnTo>
                  <a:pt x="519" y="574"/>
                </a:lnTo>
                <a:lnTo>
                  <a:pt x="519" y="574"/>
                </a:lnTo>
                <a:lnTo>
                  <a:pt x="519" y="574"/>
                </a:lnTo>
                <a:lnTo>
                  <a:pt x="519" y="574"/>
                </a:lnTo>
                <a:lnTo>
                  <a:pt x="519" y="574"/>
                </a:lnTo>
                <a:lnTo>
                  <a:pt x="519" y="574"/>
                </a:lnTo>
                <a:lnTo>
                  <a:pt x="518" y="574"/>
                </a:lnTo>
                <a:lnTo>
                  <a:pt x="518" y="574"/>
                </a:lnTo>
                <a:lnTo>
                  <a:pt x="518" y="574"/>
                </a:lnTo>
                <a:lnTo>
                  <a:pt x="518" y="574"/>
                </a:lnTo>
                <a:lnTo>
                  <a:pt x="518" y="574"/>
                </a:lnTo>
                <a:lnTo>
                  <a:pt x="518" y="574"/>
                </a:lnTo>
                <a:lnTo>
                  <a:pt x="518" y="574"/>
                </a:lnTo>
                <a:lnTo>
                  <a:pt x="518" y="574"/>
                </a:lnTo>
                <a:lnTo>
                  <a:pt x="518" y="574"/>
                </a:lnTo>
                <a:lnTo>
                  <a:pt x="518" y="574"/>
                </a:lnTo>
                <a:lnTo>
                  <a:pt x="518" y="574"/>
                </a:lnTo>
                <a:lnTo>
                  <a:pt x="518" y="574"/>
                </a:lnTo>
                <a:lnTo>
                  <a:pt x="517" y="574"/>
                </a:lnTo>
                <a:lnTo>
                  <a:pt x="517" y="574"/>
                </a:lnTo>
                <a:lnTo>
                  <a:pt x="517" y="574"/>
                </a:lnTo>
                <a:lnTo>
                  <a:pt x="517" y="574"/>
                </a:lnTo>
                <a:lnTo>
                  <a:pt x="517" y="574"/>
                </a:lnTo>
                <a:lnTo>
                  <a:pt x="517" y="574"/>
                </a:lnTo>
                <a:lnTo>
                  <a:pt x="517" y="574"/>
                </a:lnTo>
                <a:lnTo>
                  <a:pt x="517" y="574"/>
                </a:lnTo>
                <a:lnTo>
                  <a:pt x="517" y="574"/>
                </a:lnTo>
                <a:lnTo>
                  <a:pt x="517" y="574"/>
                </a:lnTo>
                <a:lnTo>
                  <a:pt x="516" y="574"/>
                </a:lnTo>
                <a:lnTo>
                  <a:pt x="516" y="574"/>
                </a:lnTo>
                <a:lnTo>
                  <a:pt x="516" y="574"/>
                </a:lnTo>
                <a:lnTo>
                  <a:pt x="516" y="574"/>
                </a:lnTo>
                <a:lnTo>
                  <a:pt x="516" y="574"/>
                </a:lnTo>
                <a:lnTo>
                  <a:pt x="516" y="574"/>
                </a:lnTo>
                <a:lnTo>
                  <a:pt x="516" y="574"/>
                </a:lnTo>
                <a:lnTo>
                  <a:pt x="516" y="574"/>
                </a:lnTo>
                <a:lnTo>
                  <a:pt x="516" y="574"/>
                </a:lnTo>
                <a:lnTo>
                  <a:pt x="516" y="574"/>
                </a:lnTo>
                <a:lnTo>
                  <a:pt x="516" y="574"/>
                </a:lnTo>
                <a:lnTo>
                  <a:pt x="516" y="574"/>
                </a:lnTo>
                <a:lnTo>
                  <a:pt x="515" y="574"/>
                </a:lnTo>
                <a:lnTo>
                  <a:pt x="515" y="574"/>
                </a:lnTo>
                <a:lnTo>
                  <a:pt x="515" y="574"/>
                </a:lnTo>
                <a:lnTo>
                  <a:pt x="515" y="574"/>
                </a:lnTo>
                <a:lnTo>
                  <a:pt x="515" y="574"/>
                </a:lnTo>
                <a:lnTo>
                  <a:pt x="515" y="574"/>
                </a:lnTo>
                <a:lnTo>
                  <a:pt x="515" y="574"/>
                </a:lnTo>
                <a:lnTo>
                  <a:pt x="515" y="574"/>
                </a:lnTo>
                <a:lnTo>
                  <a:pt x="515" y="574"/>
                </a:lnTo>
                <a:lnTo>
                  <a:pt x="515" y="574"/>
                </a:lnTo>
                <a:lnTo>
                  <a:pt x="514" y="574"/>
                </a:lnTo>
                <a:lnTo>
                  <a:pt x="514" y="574"/>
                </a:lnTo>
                <a:lnTo>
                  <a:pt x="514" y="574"/>
                </a:lnTo>
                <a:lnTo>
                  <a:pt x="514" y="574"/>
                </a:lnTo>
                <a:lnTo>
                  <a:pt x="514" y="574"/>
                </a:lnTo>
                <a:lnTo>
                  <a:pt x="514" y="574"/>
                </a:lnTo>
                <a:lnTo>
                  <a:pt x="514" y="574"/>
                </a:lnTo>
                <a:lnTo>
                  <a:pt x="514" y="574"/>
                </a:lnTo>
                <a:lnTo>
                  <a:pt x="514" y="574"/>
                </a:lnTo>
                <a:lnTo>
                  <a:pt x="514" y="574"/>
                </a:lnTo>
                <a:lnTo>
                  <a:pt x="514" y="574"/>
                </a:lnTo>
                <a:lnTo>
                  <a:pt x="514" y="574"/>
                </a:lnTo>
                <a:lnTo>
                  <a:pt x="513" y="574"/>
                </a:lnTo>
                <a:lnTo>
                  <a:pt x="513" y="574"/>
                </a:lnTo>
                <a:lnTo>
                  <a:pt x="513" y="574"/>
                </a:lnTo>
                <a:lnTo>
                  <a:pt x="513" y="574"/>
                </a:lnTo>
                <a:lnTo>
                  <a:pt x="513" y="574"/>
                </a:lnTo>
                <a:lnTo>
                  <a:pt x="513" y="574"/>
                </a:lnTo>
                <a:lnTo>
                  <a:pt x="513" y="574"/>
                </a:lnTo>
                <a:lnTo>
                  <a:pt x="513" y="574"/>
                </a:lnTo>
                <a:lnTo>
                  <a:pt x="513" y="574"/>
                </a:lnTo>
                <a:lnTo>
                  <a:pt x="513" y="574"/>
                </a:lnTo>
                <a:lnTo>
                  <a:pt x="513" y="574"/>
                </a:lnTo>
                <a:lnTo>
                  <a:pt x="512" y="574"/>
                </a:lnTo>
                <a:lnTo>
                  <a:pt x="512" y="574"/>
                </a:lnTo>
                <a:lnTo>
                  <a:pt x="512" y="574"/>
                </a:lnTo>
                <a:lnTo>
                  <a:pt x="512" y="574"/>
                </a:lnTo>
                <a:lnTo>
                  <a:pt x="512" y="574"/>
                </a:lnTo>
                <a:lnTo>
                  <a:pt x="512" y="574"/>
                </a:lnTo>
                <a:lnTo>
                  <a:pt x="512" y="574"/>
                </a:lnTo>
                <a:lnTo>
                  <a:pt x="512" y="574"/>
                </a:lnTo>
                <a:lnTo>
                  <a:pt x="512" y="574"/>
                </a:lnTo>
                <a:lnTo>
                  <a:pt x="512" y="574"/>
                </a:lnTo>
                <a:lnTo>
                  <a:pt x="512" y="574"/>
                </a:lnTo>
                <a:lnTo>
                  <a:pt x="511" y="574"/>
                </a:lnTo>
                <a:lnTo>
                  <a:pt x="511" y="574"/>
                </a:lnTo>
                <a:lnTo>
                  <a:pt x="511" y="574"/>
                </a:lnTo>
                <a:lnTo>
                  <a:pt x="511" y="574"/>
                </a:lnTo>
                <a:lnTo>
                  <a:pt x="511" y="574"/>
                </a:lnTo>
                <a:lnTo>
                  <a:pt x="511" y="574"/>
                </a:lnTo>
                <a:lnTo>
                  <a:pt x="511" y="574"/>
                </a:lnTo>
                <a:lnTo>
                  <a:pt x="511" y="574"/>
                </a:lnTo>
                <a:lnTo>
                  <a:pt x="511" y="574"/>
                </a:lnTo>
                <a:lnTo>
                  <a:pt x="511" y="574"/>
                </a:lnTo>
                <a:lnTo>
                  <a:pt x="511" y="574"/>
                </a:lnTo>
                <a:lnTo>
                  <a:pt x="510" y="574"/>
                </a:lnTo>
                <a:lnTo>
                  <a:pt x="510" y="574"/>
                </a:lnTo>
                <a:lnTo>
                  <a:pt x="510" y="574"/>
                </a:lnTo>
                <a:lnTo>
                  <a:pt x="510" y="574"/>
                </a:lnTo>
                <a:lnTo>
                  <a:pt x="510" y="574"/>
                </a:lnTo>
                <a:lnTo>
                  <a:pt x="510" y="574"/>
                </a:lnTo>
                <a:lnTo>
                  <a:pt x="510" y="574"/>
                </a:lnTo>
                <a:lnTo>
                  <a:pt x="510" y="574"/>
                </a:lnTo>
                <a:lnTo>
                  <a:pt x="510" y="574"/>
                </a:lnTo>
                <a:lnTo>
                  <a:pt x="510" y="574"/>
                </a:lnTo>
                <a:lnTo>
                  <a:pt x="509" y="574"/>
                </a:lnTo>
                <a:lnTo>
                  <a:pt x="509" y="574"/>
                </a:lnTo>
                <a:lnTo>
                  <a:pt x="509" y="574"/>
                </a:lnTo>
                <a:lnTo>
                  <a:pt x="509" y="574"/>
                </a:lnTo>
                <a:lnTo>
                  <a:pt x="509" y="574"/>
                </a:lnTo>
                <a:lnTo>
                  <a:pt x="509" y="574"/>
                </a:lnTo>
                <a:lnTo>
                  <a:pt x="509" y="574"/>
                </a:lnTo>
                <a:lnTo>
                  <a:pt x="509" y="574"/>
                </a:lnTo>
                <a:lnTo>
                  <a:pt x="509" y="574"/>
                </a:lnTo>
                <a:lnTo>
                  <a:pt x="509" y="574"/>
                </a:lnTo>
                <a:lnTo>
                  <a:pt x="509" y="574"/>
                </a:lnTo>
                <a:lnTo>
                  <a:pt x="509" y="574"/>
                </a:lnTo>
                <a:lnTo>
                  <a:pt x="508" y="574"/>
                </a:lnTo>
                <a:lnTo>
                  <a:pt x="508" y="574"/>
                </a:lnTo>
                <a:lnTo>
                  <a:pt x="508" y="574"/>
                </a:lnTo>
                <a:lnTo>
                  <a:pt x="508" y="574"/>
                </a:lnTo>
                <a:lnTo>
                  <a:pt x="508" y="574"/>
                </a:lnTo>
                <a:lnTo>
                  <a:pt x="508" y="574"/>
                </a:lnTo>
                <a:lnTo>
                  <a:pt x="508" y="574"/>
                </a:lnTo>
                <a:lnTo>
                  <a:pt x="508" y="574"/>
                </a:lnTo>
                <a:lnTo>
                  <a:pt x="508" y="574"/>
                </a:lnTo>
                <a:lnTo>
                  <a:pt x="508" y="574"/>
                </a:lnTo>
                <a:lnTo>
                  <a:pt x="507" y="574"/>
                </a:lnTo>
                <a:lnTo>
                  <a:pt x="507" y="574"/>
                </a:lnTo>
                <a:lnTo>
                  <a:pt x="507" y="574"/>
                </a:lnTo>
                <a:lnTo>
                  <a:pt x="507" y="574"/>
                </a:lnTo>
                <a:lnTo>
                  <a:pt x="507" y="574"/>
                </a:lnTo>
                <a:lnTo>
                  <a:pt x="507" y="574"/>
                </a:lnTo>
                <a:lnTo>
                  <a:pt x="507" y="574"/>
                </a:lnTo>
                <a:lnTo>
                  <a:pt x="507" y="574"/>
                </a:lnTo>
                <a:lnTo>
                  <a:pt x="507" y="574"/>
                </a:lnTo>
                <a:lnTo>
                  <a:pt x="507" y="574"/>
                </a:lnTo>
                <a:lnTo>
                  <a:pt x="507" y="574"/>
                </a:lnTo>
                <a:lnTo>
                  <a:pt x="507" y="574"/>
                </a:lnTo>
                <a:lnTo>
                  <a:pt x="506" y="574"/>
                </a:lnTo>
                <a:lnTo>
                  <a:pt x="506" y="574"/>
                </a:lnTo>
                <a:lnTo>
                  <a:pt x="506" y="574"/>
                </a:lnTo>
                <a:lnTo>
                  <a:pt x="506" y="574"/>
                </a:lnTo>
                <a:lnTo>
                  <a:pt x="506" y="574"/>
                </a:lnTo>
                <a:lnTo>
                  <a:pt x="506" y="574"/>
                </a:lnTo>
                <a:lnTo>
                  <a:pt x="506" y="574"/>
                </a:lnTo>
                <a:lnTo>
                  <a:pt x="506" y="574"/>
                </a:lnTo>
                <a:lnTo>
                  <a:pt x="506" y="574"/>
                </a:lnTo>
                <a:lnTo>
                  <a:pt x="506" y="574"/>
                </a:lnTo>
                <a:lnTo>
                  <a:pt x="505" y="574"/>
                </a:lnTo>
                <a:lnTo>
                  <a:pt x="505" y="574"/>
                </a:lnTo>
                <a:lnTo>
                  <a:pt x="505" y="574"/>
                </a:lnTo>
                <a:lnTo>
                  <a:pt x="505" y="574"/>
                </a:lnTo>
                <a:lnTo>
                  <a:pt x="505" y="574"/>
                </a:lnTo>
                <a:lnTo>
                  <a:pt x="505" y="574"/>
                </a:lnTo>
                <a:lnTo>
                  <a:pt x="505" y="574"/>
                </a:lnTo>
                <a:lnTo>
                  <a:pt x="505" y="574"/>
                </a:lnTo>
                <a:lnTo>
                  <a:pt x="505" y="574"/>
                </a:lnTo>
                <a:lnTo>
                  <a:pt x="505" y="574"/>
                </a:lnTo>
                <a:lnTo>
                  <a:pt x="505" y="574"/>
                </a:lnTo>
                <a:lnTo>
                  <a:pt x="505" y="574"/>
                </a:lnTo>
                <a:lnTo>
                  <a:pt x="504" y="574"/>
                </a:lnTo>
                <a:lnTo>
                  <a:pt x="504" y="574"/>
                </a:lnTo>
                <a:lnTo>
                  <a:pt x="504" y="574"/>
                </a:lnTo>
                <a:lnTo>
                  <a:pt x="504" y="574"/>
                </a:lnTo>
                <a:lnTo>
                  <a:pt x="504" y="574"/>
                </a:lnTo>
                <a:lnTo>
                  <a:pt x="504" y="574"/>
                </a:lnTo>
                <a:lnTo>
                  <a:pt x="504" y="574"/>
                </a:lnTo>
                <a:lnTo>
                  <a:pt x="504" y="574"/>
                </a:lnTo>
                <a:lnTo>
                  <a:pt x="504" y="574"/>
                </a:lnTo>
                <a:lnTo>
                  <a:pt x="504" y="574"/>
                </a:lnTo>
                <a:lnTo>
                  <a:pt x="503" y="574"/>
                </a:lnTo>
                <a:lnTo>
                  <a:pt x="503" y="574"/>
                </a:lnTo>
                <a:lnTo>
                  <a:pt x="503" y="574"/>
                </a:lnTo>
                <a:lnTo>
                  <a:pt x="503" y="574"/>
                </a:lnTo>
                <a:lnTo>
                  <a:pt x="503" y="574"/>
                </a:lnTo>
                <a:lnTo>
                  <a:pt x="503" y="574"/>
                </a:lnTo>
                <a:lnTo>
                  <a:pt x="503" y="574"/>
                </a:lnTo>
                <a:lnTo>
                  <a:pt x="503" y="574"/>
                </a:lnTo>
                <a:lnTo>
                  <a:pt x="503" y="574"/>
                </a:lnTo>
                <a:lnTo>
                  <a:pt x="503" y="574"/>
                </a:lnTo>
                <a:lnTo>
                  <a:pt x="503" y="574"/>
                </a:lnTo>
                <a:lnTo>
                  <a:pt x="503" y="574"/>
                </a:lnTo>
                <a:lnTo>
                  <a:pt x="502" y="574"/>
                </a:lnTo>
                <a:lnTo>
                  <a:pt x="502" y="574"/>
                </a:lnTo>
                <a:lnTo>
                  <a:pt x="502" y="574"/>
                </a:lnTo>
                <a:lnTo>
                  <a:pt x="502" y="574"/>
                </a:lnTo>
                <a:lnTo>
                  <a:pt x="502" y="574"/>
                </a:lnTo>
                <a:lnTo>
                  <a:pt x="502" y="574"/>
                </a:lnTo>
                <a:lnTo>
                  <a:pt x="502" y="574"/>
                </a:lnTo>
                <a:lnTo>
                  <a:pt x="502" y="574"/>
                </a:lnTo>
                <a:lnTo>
                  <a:pt x="502" y="574"/>
                </a:lnTo>
                <a:lnTo>
                  <a:pt x="502" y="574"/>
                </a:lnTo>
                <a:lnTo>
                  <a:pt x="501" y="574"/>
                </a:lnTo>
                <a:lnTo>
                  <a:pt x="501" y="574"/>
                </a:lnTo>
                <a:lnTo>
                  <a:pt x="501" y="574"/>
                </a:lnTo>
                <a:lnTo>
                  <a:pt x="501" y="574"/>
                </a:lnTo>
                <a:lnTo>
                  <a:pt x="501" y="574"/>
                </a:lnTo>
                <a:lnTo>
                  <a:pt x="501" y="574"/>
                </a:lnTo>
                <a:lnTo>
                  <a:pt x="501" y="574"/>
                </a:lnTo>
                <a:lnTo>
                  <a:pt x="501" y="574"/>
                </a:lnTo>
                <a:lnTo>
                  <a:pt x="501" y="574"/>
                </a:lnTo>
                <a:lnTo>
                  <a:pt x="501" y="574"/>
                </a:lnTo>
                <a:lnTo>
                  <a:pt x="501" y="574"/>
                </a:lnTo>
                <a:lnTo>
                  <a:pt x="501" y="574"/>
                </a:lnTo>
                <a:lnTo>
                  <a:pt x="500" y="574"/>
                </a:lnTo>
                <a:lnTo>
                  <a:pt x="500" y="574"/>
                </a:lnTo>
                <a:lnTo>
                  <a:pt x="500" y="574"/>
                </a:lnTo>
                <a:lnTo>
                  <a:pt x="500" y="574"/>
                </a:lnTo>
                <a:lnTo>
                  <a:pt x="500" y="574"/>
                </a:lnTo>
                <a:lnTo>
                  <a:pt x="500" y="574"/>
                </a:lnTo>
                <a:lnTo>
                  <a:pt x="500" y="574"/>
                </a:lnTo>
                <a:lnTo>
                  <a:pt x="500" y="574"/>
                </a:lnTo>
                <a:lnTo>
                  <a:pt x="500" y="574"/>
                </a:lnTo>
                <a:lnTo>
                  <a:pt x="500" y="574"/>
                </a:lnTo>
                <a:lnTo>
                  <a:pt x="500" y="574"/>
                </a:lnTo>
                <a:lnTo>
                  <a:pt x="499" y="574"/>
                </a:lnTo>
                <a:lnTo>
                  <a:pt x="499" y="574"/>
                </a:lnTo>
                <a:lnTo>
                  <a:pt x="499" y="574"/>
                </a:lnTo>
                <a:lnTo>
                  <a:pt x="499" y="574"/>
                </a:lnTo>
                <a:lnTo>
                  <a:pt x="499" y="574"/>
                </a:lnTo>
                <a:lnTo>
                  <a:pt x="499" y="574"/>
                </a:lnTo>
                <a:lnTo>
                  <a:pt x="499" y="574"/>
                </a:lnTo>
                <a:lnTo>
                  <a:pt x="499" y="574"/>
                </a:lnTo>
                <a:lnTo>
                  <a:pt x="499" y="574"/>
                </a:lnTo>
                <a:lnTo>
                  <a:pt x="499" y="574"/>
                </a:lnTo>
                <a:lnTo>
                  <a:pt x="498" y="574"/>
                </a:lnTo>
                <a:lnTo>
                  <a:pt x="498" y="574"/>
                </a:lnTo>
                <a:lnTo>
                  <a:pt x="498" y="574"/>
                </a:lnTo>
                <a:lnTo>
                  <a:pt x="498" y="574"/>
                </a:lnTo>
                <a:lnTo>
                  <a:pt x="498" y="574"/>
                </a:lnTo>
                <a:lnTo>
                  <a:pt x="498" y="574"/>
                </a:lnTo>
                <a:lnTo>
                  <a:pt x="498" y="574"/>
                </a:lnTo>
                <a:lnTo>
                  <a:pt x="498" y="574"/>
                </a:lnTo>
                <a:lnTo>
                  <a:pt x="498" y="574"/>
                </a:lnTo>
                <a:lnTo>
                  <a:pt x="498" y="574"/>
                </a:lnTo>
                <a:lnTo>
                  <a:pt x="498" y="574"/>
                </a:lnTo>
                <a:lnTo>
                  <a:pt x="498" y="574"/>
                </a:lnTo>
                <a:lnTo>
                  <a:pt x="497" y="574"/>
                </a:lnTo>
                <a:lnTo>
                  <a:pt x="497" y="574"/>
                </a:lnTo>
                <a:lnTo>
                  <a:pt x="497" y="574"/>
                </a:lnTo>
                <a:lnTo>
                  <a:pt x="497" y="574"/>
                </a:lnTo>
                <a:lnTo>
                  <a:pt x="497" y="574"/>
                </a:lnTo>
                <a:lnTo>
                  <a:pt x="497" y="574"/>
                </a:lnTo>
                <a:lnTo>
                  <a:pt x="497" y="574"/>
                </a:lnTo>
                <a:lnTo>
                  <a:pt x="497" y="574"/>
                </a:lnTo>
                <a:lnTo>
                  <a:pt x="497" y="574"/>
                </a:lnTo>
                <a:lnTo>
                  <a:pt x="497" y="574"/>
                </a:lnTo>
                <a:lnTo>
                  <a:pt x="496" y="574"/>
                </a:lnTo>
                <a:lnTo>
                  <a:pt x="496" y="574"/>
                </a:lnTo>
                <a:lnTo>
                  <a:pt x="496" y="574"/>
                </a:lnTo>
                <a:lnTo>
                  <a:pt x="496" y="574"/>
                </a:lnTo>
                <a:lnTo>
                  <a:pt x="496" y="574"/>
                </a:lnTo>
                <a:lnTo>
                  <a:pt x="496" y="574"/>
                </a:lnTo>
                <a:lnTo>
                  <a:pt x="496" y="574"/>
                </a:lnTo>
                <a:lnTo>
                  <a:pt x="496" y="574"/>
                </a:lnTo>
                <a:lnTo>
                  <a:pt x="496" y="574"/>
                </a:lnTo>
                <a:lnTo>
                  <a:pt x="496" y="574"/>
                </a:lnTo>
                <a:lnTo>
                  <a:pt x="496" y="574"/>
                </a:lnTo>
                <a:lnTo>
                  <a:pt x="496" y="574"/>
                </a:lnTo>
                <a:lnTo>
                  <a:pt x="495" y="574"/>
                </a:lnTo>
                <a:lnTo>
                  <a:pt x="495" y="574"/>
                </a:lnTo>
                <a:lnTo>
                  <a:pt x="495" y="574"/>
                </a:lnTo>
                <a:lnTo>
                  <a:pt x="495" y="574"/>
                </a:lnTo>
                <a:lnTo>
                  <a:pt x="495" y="574"/>
                </a:lnTo>
                <a:lnTo>
                  <a:pt x="495" y="574"/>
                </a:lnTo>
                <a:lnTo>
                  <a:pt x="495" y="574"/>
                </a:lnTo>
                <a:lnTo>
                  <a:pt x="495" y="574"/>
                </a:lnTo>
                <a:lnTo>
                  <a:pt x="495" y="574"/>
                </a:lnTo>
                <a:lnTo>
                  <a:pt x="495" y="574"/>
                </a:lnTo>
                <a:lnTo>
                  <a:pt x="494" y="574"/>
                </a:lnTo>
                <a:lnTo>
                  <a:pt x="494" y="574"/>
                </a:lnTo>
                <a:lnTo>
                  <a:pt x="494" y="574"/>
                </a:lnTo>
                <a:lnTo>
                  <a:pt x="494" y="574"/>
                </a:lnTo>
                <a:lnTo>
                  <a:pt x="494" y="574"/>
                </a:lnTo>
                <a:lnTo>
                  <a:pt x="494" y="574"/>
                </a:lnTo>
                <a:lnTo>
                  <a:pt x="494" y="574"/>
                </a:lnTo>
                <a:lnTo>
                  <a:pt x="494" y="574"/>
                </a:lnTo>
                <a:lnTo>
                  <a:pt x="494" y="574"/>
                </a:lnTo>
                <a:lnTo>
                  <a:pt x="494" y="574"/>
                </a:lnTo>
                <a:lnTo>
                  <a:pt x="494" y="574"/>
                </a:lnTo>
                <a:lnTo>
                  <a:pt x="494" y="574"/>
                </a:lnTo>
                <a:lnTo>
                  <a:pt x="493" y="574"/>
                </a:lnTo>
                <a:lnTo>
                  <a:pt x="493" y="574"/>
                </a:lnTo>
                <a:lnTo>
                  <a:pt x="493" y="574"/>
                </a:lnTo>
                <a:lnTo>
                  <a:pt x="493" y="574"/>
                </a:lnTo>
                <a:lnTo>
                  <a:pt x="493" y="574"/>
                </a:lnTo>
                <a:lnTo>
                  <a:pt x="493" y="574"/>
                </a:lnTo>
                <a:lnTo>
                  <a:pt x="493" y="574"/>
                </a:lnTo>
                <a:lnTo>
                  <a:pt x="493" y="574"/>
                </a:lnTo>
                <a:lnTo>
                  <a:pt x="493" y="574"/>
                </a:lnTo>
                <a:lnTo>
                  <a:pt x="493" y="574"/>
                </a:lnTo>
                <a:lnTo>
                  <a:pt x="492" y="574"/>
                </a:lnTo>
                <a:lnTo>
                  <a:pt x="492" y="574"/>
                </a:lnTo>
                <a:lnTo>
                  <a:pt x="492" y="574"/>
                </a:lnTo>
                <a:lnTo>
                  <a:pt x="492" y="574"/>
                </a:lnTo>
                <a:lnTo>
                  <a:pt x="492" y="574"/>
                </a:lnTo>
                <a:lnTo>
                  <a:pt x="492" y="574"/>
                </a:lnTo>
                <a:lnTo>
                  <a:pt x="492" y="574"/>
                </a:lnTo>
                <a:lnTo>
                  <a:pt x="492" y="574"/>
                </a:lnTo>
                <a:lnTo>
                  <a:pt x="492" y="574"/>
                </a:lnTo>
                <a:lnTo>
                  <a:pt x="492" y="574"/>
                </a:lnTo>
                <a:lnTo>
                  <a:pt x="492" y="574"/>
                </a:lnTo>
                <a:lnTo>
                  <a:pt x="492" y="574"/>
                </a:lnTo>
                <a:lnTo>
                  <a:pt x="491" y="574"/>
                </a:lnTo>
                <a:lnTo>
                  <a:pt x="491" y="574"/>
                </a:lnTo>
                <a:lnTo>
                  <a:pt x="491" y="574"/>
                </a:lnTo>
                <a:lnTo>
                  <a:pt x="491" y="574"/>
                </a:lnTo>
                <a:lnTo>
                  <a:pt x="491" y="574"/>
                </a:lnTo>
                <a:lnTo>
                  <a:pt x="491" y="574"/>
                </a:lnTo>
                <a:lnTo>
                  <a:pt x="491" y="574"/>
                </a:lnTo>
                <a:lnTo>
                  <a:pt x="491" y="574"/>
                </a:lnTo>
                <a:lnTo>
                  <a:pt x="491" y="574"/>
                </a:lnTo>
                <a:lnTo>
                  <a:pt x="491" y="574"/>
                </a:lnTo>
                <a:lnTo>
                  <a:pt x="490" y="574"/>
                </a:lnTo>
                <a:lnTo>
                  <a:pt x="490" y="574"/>
                </a:lnTo>
                <a:lnTo>
                  <a:pt x="490" y="574"/>
                </a:lnTo>
                <a:lnTo>
                  <a:pt x="490" y="574"/>
                </a:lnTo>
                <a:lnTo>
                  <a:pt x="490" y="574"/>
                </a:lnTo>
                <a:lnTo>
                  <a:pt x="490" y="574"/>
                </a:lnTo>
                <a:lnTo>
                  <a:pt x="490" y="574"/>
                </a:lnTo>
                <a:lnTo>
                  <a:pt x="490" y="574"/>
                </a:lnTo>
                <a:lnTo>
                  <a:pt x="490" y="574"/>
                </a:lnTo>
                <a:lnTo>
                  <a:pt x="490" y="574"/>
                </a:lnTo>
                <a:lnTo>
                  <a:pt x="490" y="574"/>
                </a:lnTo>
                <a:lnTo>
                  <a:pt x="489" y="574"/>
                </a:lnTo>
                <a:lnTo>
                  <a:pt x="489" y="574"/>
                </a:lnTo>
                <a:lnTo>
                  <a:pt x="489" y="574"/>
                </a:lnTo>
                <a:lnTo>
                  <a:pt x="489" y="574"/>
                </a:lnTo>
                <a:lnTo>
                  <a:pt x="489" y="574"/>
                </a:lnTo>
                <a:lnTo>
                  <a:pt x="489" y="574"/>
                </a:lnTo>
                <a:lnTo>
                  <a:pt x="489" y="574"/>
                </a:lnTo>
                <a:lnTo>
                  <a:pt x="489" y="574"/>
                </a:lnTo>
                <a:lnTo>
                  <a:pt x="489" y="574"/>
                </a:lnTo>
                <a:lnTo>
                  <a:pt x="489" y="574"/>
                </a:lnTo>
                <a:lnTo>
                  <a:pt x="489" y="574"/>
                </a:lnTo>
                <a:lnTo>
                  <a:pt x="488" y="574"/>
                </a:lnTo>
                <a:lnTo>
                  <a:pt x="488" y="574"/>
                </a:lnTo>
                <a:lnTo>
                  <a:pt x="488" y="574"/>
                </a:lnTo>
                <a:lnTo>
                  <a:pt x="488" y="574"/>
                </a:lnTo>
                <a:lnTo>
                  <a:pt x="488" y="574"/>
                </a:lnTo>
                <a:lnTo>
                  <a:pt x="488" y="574"/>
                </a:lnTo>
                <a:lnTo>
                  <a:pt x="488" y="574"/>
                </a:lnTo>
                <a:lnTo>
                  <a:pt x="488" y="574"/>
                </a:lnTo>
                <a:lnTo>
                  <a:pt x="488" y="574"/>
                </a:lnTo>
                <a:lnTo>
                  <a:pt x="488" y="574"/>
                </a:lnTo>
                <a:lnTo>
                  <a:pt x="488" y="574"/>
                </a:lnTo>
                <a:lnTo>
                  <a:pt x="487" y="574"/>
                </a:lnTo>
                <a:lnTo>
                  <a:pt x="487" y="574"/>
                </a:lnTo>
                <a:lnTo>
                  <a:pt x="487" y="574"/>
                </a:lnTo>
                <a:lnTo>
                  <a:pt x="487" y="574"/>
                </a:lnTo>
                <a:lnTo>
                  <a:pt x="487" y="574"/>
                </a:lnTo>
                <a:lnTo>
                  <a:pt x="487" y="574"/>
                </a:lnTo>
                <a:lnTo>
                  <a:pt x="487" y="574"/>
                </a:lnTo>
                <a:lnTo>
                  <a:pt x="487" y="574"/>
                </a:lnTo>
                <a:lnTo>
                  <a:pt x="487" y="574"/>
                </a:lnTo>
                <a:lnTo>
                  <a:pt x="487" y="574"/>
                </a:lnTo>
                <a:lnTo>
                  <a:pt x="487" y="574"/>
                </a:lnTo>
                <a:lnTo>
                  <a:pt x="486" y="574"/>
                </a:lnTo>
                <a:lnTo>
                  <a:pt x="486" y="574"/>
                </a:lnTo>
                <a:lnTo>
                  <a:pt x="486" y="574"/>
                </a:lnTo>
                <a:lnTo>
                  <a:pt x="486" y="574"/>
                </a:lnTo>
                <a:lnTo>
                  <a:pt x="486" y="574"/>
                </a:lnTo>
                <a:lnTo>
                  <a:pt x="486" y="574"/>
                </a:lnTo>
                <a:lnTo>
                  <a:pt x="486" y="574"/>
                </a:lnTo>
                <a:lnTo>
                  <a:pt x="486" y="574"/>
                </a:lnTo>
                <a:lnTo>
                  <a:pt x="486" y="574"/>
                </a:lnTo>
                <a:lnTo>
                  <a:pt x="486" y="574"/>
                </a:lnTo>
                <a:lnTo>
                  <a:pt x="486" y="574"/>
                </a:lnTo>
                <a:lnTo>
                  <a:pt x="485" y="574"/>
                </a:lnTo>
                <a:lnTo>
                  <a:pt x="485" y="574"/>
                </a:lnTo>
                <a:lnTo>
                  <a:pt x="485" y="574"/>
                </a:lnTo>
                <a:lnTo>
                  <a:pt x="485" y="574"/>
                </a:lnTo>
                <a:lnTo>
                  <a:pt x="485" y="574"/>
                </a:lnTo>
                <a:lnTo>
                  <a:pt x="485" y="574"/>
                </a:lnTo>
                <a:lnTo>
                  <a:pt x="485" y="574"/>
                </a:lnTo>
                <a:lnTo>
                  <a:pt x="485" y="574"/>
                </a:lnTo>
                <a:lnTo>
                  <a:pt x="485" y="574"/>
                </a:lnTo>
                <a:lnTo>
                  <a:pt x="485" y="574"/>
                </a:lnTo>
                <a:lnTo>
                  <a:pt x="485" y="574"/>
                </a:lnTo>
                <a:lnTo>
                  <a:pt x="485" y="574"/>
                </a:lnTo>
                <a:lnTo>
                  <a:pt x="484" y="574"/>
                </a:lnTo>
                <a:lnTo>
                  <a:pt x="484" y="574"/>
                </a:lnTo>
                <a:lnTo>
                  <a:pt x="484" y="574"/>
                </a:lnTo>
                <a:lnTo>
                  <a:pt x="484" y="574"/>
                </a:lnTo>
                <a:lnTo>
                  <a:pt x="484" y="574"/>
                </a:lnTo>
                <a:lnTo>
                  <a:pt x="484" y="574"/>
                </a:lnTo>
                <a:lnTo>
                  <a:pt x="484" y="574"/>
                </a:lnTo>
                <a:lnTo>
                  <a:pt x="484" y="574"/>
                </a:lnTo>
                <a:lnTo>
                  <a:pt x="484" y="574"/>
                </a:lnTo>
                <a:lnTo>
                  <a:pt x="484" y="574"/>
                </a:lnTo>
                <a:lnTo>
                  <a:pt x="483" y="574"/>
                </a:lnTo>
                <a:lnTo>
                  <a:pt x="483" y="574"/>
                </a:lnTo>
                <a:lnTo>
                  <a:pt x="483" y="574"/>
                </a:lnTo>
                <a:lnTo>
                  <a:pt x="483" y="574"/>
                </a:lnTo>
                <a:lnTo>
                  <a:pt x="483" y="574"/>
                </a:lnTo>
                <a:lnTo>
                  <a:pt x="483" y="574"/>
                </a:lnTo>
                <a:lnTo>
                  <a:pt x="483" y="574"/>
                </a:lnTo>
                <a:lnTo>
                  <a:pt x="483" y="574"/>
                </a:lnTo>
                <a:lnTo>
                  <a:pt x="483" y="574"/>
                </a:lnTo>
                <a:lnTo>
                  <a:pt x="483" y="574"/>
                </a:lnTo>
                <a:lnTo>
                  <a:pt x="483" y="574"/>
                </a:lnTo>
                <a:lnTo>
                  <a:pt x="483" y="574"/>
                </a:lnTo>
                <a:lnTo>
                  <a:pt x="482" y="574"/>
                </a:lnTo>
                <a:lnTo>
                  <a:pt x="482" y="574"/>
                </a:lnTo>
                <a:lnTo>
                  <a:pt x="482" y="574"/>
                </a:lnTo>
                <a:lnTo>
                  <a:pt x="482" y="574"/>
                </a:lnTo>
                <a:lnTo>
                  <a:pt x="482" y="574"/>
                </a:lnTo>
                <a:lnTo>
                  <a:pt x="482" y="574"/>
                </a:lnTo>
                <a:lnTo>
                  <a:pt x="482" y="574"/>
                </a:lnTo>
                <a:lnTo>
                  <a:pt x="482" y="574"/>
                </a:lnTo>
                <a:lnTo>
                  <a:pt x="482" y="574"/>
                </a:lnTo>
                <a:lnTo>
                  <a:pt x="482" y="574"/>
                </a:lnTo>
                <a:lnTo>
                  <a:pt x="481" y="574"/>
                </a:lnTo>
                <a:lnTo>
                  <a:pt x="481" y="574"/>
                </a:lnTo>
                <a:lnTo>
                  <a:pt x="481" y="574"/>
                </a:lnTo>
                <a:lnTo>
                  <a:pt x="481" y="574"/>
                </a:lnTo>
                <a:lnTo>
                  <a:pt x="481" y="574"/>
                </a:lnTo>
                <a:lnTo>
                  <a:pt x="481" y="574"/>
                </a:lnTo>
                <a:lnTo>
                  <a:pt x="481" y="574"/>
                </a:lnTo>
                <a:lnTo>
                  <a:pt x="481" y="574"/>
                </a:lnTo>
                <a:lnTo>
                  <a:pt x="481" y="574"/>
                </a:lnTo>
                <a:lnTo>
                  <a:pt x="481" y="574"/>
                </a:lnTo>
                <a:lnTo>
                  <a:pt x="481" y="574"/>
                </a:lnTo>
                <a:lnTo>
                  <a:pt x="481" y="574"/>
                </a:lnTo>
                <a:lnTo>
                  <a:pt x="480" y="574"/>
                </a:lnTo>
                <a:lnTo>
                  <a:pt x="480" y="574"/>
                </a:lnTo>
                <a:lnTo>
                  <a:pt x="480" y="574"/>
                </a:lnTo>
                <a:lnTo>
                  <a:pt x="480" y="574"/>
                </a:lnTo>
                <a:lnTo>
                  <a:pt x="480" y="574"/>
                </a:lnTo>
                <a:lnTo>
                  <a:pt x="480" y="574"/>
                </a:lnTo>
                <a:lnTo>
                  <a:pt x="480" y="574"/>
                </a:lnTo>
                <a:lnTo>
                  <a:pt x="480" y="574"/>
                </a:lnTo>
                <a:lnTo>
                  <a:pt x="480" y="574"/>
                </a:lnTo>
                <a:lnTo>
                  <a:pt x="480" y="574"/>
                </a:lnTo>
                <a:lnTo>
                  <a:pt x="479" y="574"/>
                </a:lnTo>
                <a:lnTo>
                  <a:pt x="479" y="574"/>
                </a:lnTo>
                <a:lnTo>
                  <a:pt x="479" y="574"/>
                </a:lnTo>
                <a:lnTo>
                  <a:pt x="479" y="574"/>
                </a:lnTo>
                <a:lnTo>
                  <a:pt x="479" y="574"/>
                </a:lnTo>
                <a:lnTo>
                  <a:pt x="479" y="574"/>
                </a:lnTo>
                <a:lnTo>
                  <a:pt x="479" y="574"/>
                </a:lnTo>
                <a:lnTo>
                  <a:pt x="479" y="574"/>
                </a:lnTo>
                <a:lnTo>
                  <a:pt x="479" y="574"/>
                </a:lnTo>
                <a:lnTo>
                  <a:pt x="479" y="574"/>
                </a:lnTo>
                <a:lnTo>
                  <a:pt x="479" y="574"/>
                </a:lnTo>
                <a:lnTo>
                  <a:pt x="478" y="574"/>
                </a:lnTo>
                <a:lnTo>
                  <a:pt x="478" y="574"/>
                </a:lnTo>
                <a:lnTo>
                  <a:pt x="478" y="574"/>
                </a:lnTo>
                <a:lnTo>
                  <a:pt x="478" y="574"/>
                </a:lnTo>
                <a:lnTo>
                  <a:pt x="478" y="574"/>
                </a:lnTo>
                <a:lnTo>
                  <a:pt x="478" y="574"/>
                </a:lnTo>
                <a:lnTo>
                  <a:pt x="478" y="574"/>
                </a:lnTo>
                <a:lnTo>
                  <a:pt x="478" y="574"/>
                </a:lnTo>
                <a:lnTo>
                  <a:pt x="478" y="574"/>
                </a:lnTo>
                <a:lnTo>
                  <a:pt x="478" y="574"/>
                </a:lnTo>
                <a:lnTo>
                  <a:pt x="478" y="574"/>
                </a:lnTo>
                <a:lnTo>
                  <a:pt x="477" y="574"/>
                </a:lnTo>
                <a:lnTo>
                  <a:pt x="477" y="574"/>
                </a:lnTo>
                <a:lnTo>
                  <a:pt x="477" y="574"/>
                </a:lnTo>
                <a:lnTo>
                  <a:pt x="477" y="574"/>
                </a:lnTo>
                <a:lnTo>
                  <a:pt x="477" y="574"/>
                </a:lnTo>
                <a:lnTo>
                  <a:pt x="477" y="574"/>
                </a:lnTo>
                <a:lnTo>
                  <a:pt x="477" y="574"/>
                </a:lnTo>
                <a:lnTo>
                  <a:pt x="477" y="574"/>
                </a:lnTo>
                <a:lnTo>
                  <a:pt x="477" y="574"/>
                </a:lnTo>
                <a:lnTo>
                  <a:pt x="477" y="574"/>
                </a:lnTo>
                <a:lnTo>
                  <a:pt x="477" y="574"/>
                </a:lnTo>
                <a:lnTo>
                  <a:pt x="476" y="574"/>
                </a:lnTo>
                <a:lnTo>
                  <a:pt x="476" y="574"/>
                </a:lnTo>
                <a:lnTo>
                  <a:pt x="476" y="574"/>
                </a:lnTo>
                <a:lnTo>
                  <a:pt x="476" y="574"/>
                </a:lnTo>
                <a:lnTo>
                  <a:pt x="476" y="574"/>
                </a:lnTo>
                <a:lnTo>
                  <a:pt x="476" y="574"/>
                </a:lnTo>
                <a:lnTo>
                  <a:pt x="476" y="574"/>
                </a:lnTo>
                <a:lnTo>
                  <a:pt x="476" y="574"/>
                </a:lnTo>
                <a:lnTo>
                  <a:pt x="476" y="574"/>
                </a:lnTo>
                <a:lnTo>
                  <a:pt x="476" y="574"/>
                </a:lnTo>
                <a:lnTo>
                  <a:pt x="476" y="574"/>
                </a:lnTo>
                <a:lnTo>
                  <a:pt x="475" y="574"/>
                </a:lnTo>
                <a:lnTo>
                  <a:pt x="475" y="574"/>
                </a:lnTo>
                <a:lnTo>
                  <a:pt x="475" y="574"/>
                </a:lnTo>
                <a:lnTo>
                  <a:pt x="475" y="574"/>
                </a:lnTo>
                <a:lnTo>
                  <a:pt x="475" y="574"/>
                </a:lnTo>
                <a:lnTo>
                  <a:pt x="475" y="574"/>
                </a:lnTo>
                <a:lnTo>
                  <a:pt x="475" y="574"/>
                </a:lnTo>
                <a:lnTo>
                  <a:pt x="475" y="574"/>
                </a:lnTo>
                <a:lnTo>
                  <a:pt x="475" y="574"/>
                </a:lnTo>
                <a:lnTo>
                  <a:pt x="475" y="574"/>
                </a:lnTo>
                <a:lnTo>
                  <a:pt x="475" y="574"/>
                </a:lnTo>
                <a:lnTo>
                  <a:pt x="474" y="574"/>
                </a:lnTo>
                <a:lnTo>
                  <a:pt x="474" y="574"/>
                </a:lnTo>
                <a:lnTo>
                  <a:pt x="474" y="574"/>
                </a:lnTo>
                <a:lnTo>
                  <a:pt x="474" y="574"/>
                </a:lnTo>
                <a:lnTo>
                  <a:pt x="474" y="574"/>
                </a:lnTo>
                <a:lnTo>
                  <a:pt x="474" y="574"/>
                </a:lnTo>
                <a:lnTo>
                  <a:pt x="474" y="574"/>
                </a:lnTo>
                <a:lnTo>
                  <a:pt x="474" y="574"/>
                </a:lnTo>
                <a:lnTo>
                  <a:pt x="474" y="574"/>
                </a:lnTo>
                <a:lnTo>
                  <a:pt x="474" y="574"/>
                </a:lnTo>
                <a:lnTo>
                  <a:pt x="474" y="574"/>
                </a:lnTo>
                <a:lnTo>
                  <a:pt x="473" y="574"/>
                </a:lnTo>
                <a:lnTo>
                  <a:pt x="473" y="574"/>
                </a:lnTo>
                <a:lnTo>
                  <a:pt x="473" y="574"/>
                </a:lnTo>
                <a:lnTo>
                  <a:pt x="473" y="574"/>
                </a:lnTo>
                <a:lnTo>
                  <a:pt x="473" y="574"/>
                </a:lnTo>
                <a:lnTo>
                  <a:pt x="473" y="574"/>
                </a:lnTo>
                <a:lnTo>
                  <a:pt x="473" y="574"/>
                </a:lnTo>
                <a:lnTo>
                  <a:pt x="473" y="574"/>
                </a:lnTo>
                <a:lnTo>
                  <a:pt x="473" y="574"/>
                </a:lnTo>
                <a:lnTo>
                  <a:pt x="473" y="574"/>
                </a:lnTo>
                <a:lnTo>
                  <a:pt x="473" y="574"/>
                </a:lnTo>
                <a:lnTo>
                  <a:pt x="472" y="574"/>
                </a:lnTo>
                <a:lnTo>
                  <a:pt x="472" y="574"/>
                </a:lnTo>
                <a:lnTo>
                  <a:pt x="472" y="574"/>
                </a:lnTo>
                <a:lnTo>
                  <a:pt x="472" y="574"/>
                </a:lnTo>
                <a:lnTo>
                  <a:pt x="472" y="574"/>
                </a:lnTo>
                <a:lnTo>
                  <a:pt x="472" y="574"/>
                </a:lnTo>
                <a:lnTo>
                  <a:pt x="472" y="574"/>
                </a:lnTo>
                <a:lnTo>
                  <a:pt x="472" y="574"/>
                </a:lnTo>
                <a:lnTo>
                  <a:pt x="472" y="574"/>
                </a:lnTo>
                <a:lnTo>
                  <a:pt x="472" y="574"/>
                </a:lnTo>
                <a:lnTo>
                  <a:pt x="472" y="574"/>
                </a:lnTo>
                <a:lnTo>
                  <a:pt x="472" y="574"/>
                </a:lnTo>
                <a:lnTo>
                  <a:pt x="471" y="574"/>
                </a:lnTo>
                <a:lnTo>
                  <a:pt x="471" y="574"/>
                </a:lnTo>
                <a:lnTo>
                  <a:pt x="471" y="574"/>
                </a:lnTo>
                <a:lnTo>
                  <a:pt x="471" y="574"/>
                </a:lnTo>
                <a:lnTo>
                  <a:pt x="471" y="574"/>
                </a:lnTo>
                <a:lnTo>
                  <a:pt x="471" y="574"/>
                </a:lnTo>
                <a:lnTo>
                  <a:pt x="471" y="574"/>
                </a:lnTo>
                <a:lnTo>
                  <a:pt x="471" y="574"/>
                </a:lnTo>
                <a:lnTo>
                  <a:pt x="471" y="574"/>
                </a:lnTo>
                <a:lnTo>
                  <a:pt x="471" y="574"/>
                </a:lnTo>
                <a:lnTo>
                  <a:pt x="470" y="574"/>
                </a:lnTo>
                <a:lnTo>
                  <a:pt x="470" y="574"/>
                </a:lnTo>
                <a:lnTo>
                  <a:pt x="470" y="574"/>
                </a:lnTo>
                <a:lnTo>
                  <a:pt x="470" y="574"/>
                </a:lnTo>
                <a:lnTo>
                  <a:pt x="470" y="574"/>
                </a:lnTo>
                <a:lnTo>
                  <a:pt x="470" y="574"/>
                </a:lnTo>
                <a:lnTo>
                  <a:pt x="470" y="574"/>
                </a:lnTo>
                <a:lnTo>
                  <a:pt x="470" y="574"/>
                </a:lnTo>
                <a:lnTo>
                  <a:pt x="470" y="574"/>
                </a:lnTo>
                <a:lnTo>
                  <a:pt x="470" y="574"/>
                </a:lnTo>
                <a:lnTo>
                  <a:pt x="470" y="574"/>
                </a:lnTo>
                <a:lnTo>
                  <a:pt x="470" y="574"/>
                </a:lnTo>
                <a:lnTo>
                  <a:pt x="469" y="574"/>
                </a:lnTo>
                <a:lnTo>
                  <a:pt x="469" y="574"/>
                </a:lnTo>
                <a:lnTo>
                  <a:pt x="469" y="574"/>
                </a:lnTo>
                <a:lnTo>
                  <a:pt x="469" y="574"/>
                </a:lnTo>
                <a:lnTo>
                  <a:pt x="469" y="574"/>
                </a:lnTo>
                <a:lnTo>
                  <a:pt x="469" y="574"/>
                </a:lnTo>
                <a:lnTo>
                  <a:pt x="469" y="574"/>
                </a:lnTo>
                <a:lnTo>
                  <a:pt x="469" y="574"/>
                </a:lnTo>
                <a:lnTo>
                  <a:pt x="469" y="574"/>
                </a:lnTo>
                <a:lnTo>
                  <a:pt x="469" y="574"/>
                </a:lnTo>
                <a:lnTo>
                  <a:pt x="468" y="574"/>
                </a:lnTo>
                <a:lnTo>
                  <a:pt x="468" y="574"/>
                </a:lnTo>
                <a:lnTo>
                  <a:pt x="468" y="574"/>
                </a:lnTo>
                <a:lnTo>
                  <a:pt x="468" y="574"/>
                </a:lnTo>
                <a:lnTo>
                  <a:pt x="468" y="574"/>
                </a:lnTo>
                <a:lnTo>
                  <a:pt x="468" y="574"/>
                </a:lnTo>
                <a:lnTo>
                  <a:pt x="468" y="574"/>
                </a:lnTo>
                <a:lnTo>
                  <a:pt x="468" y="574"/>
                </a:lnTo>
                <a:lnTo>
                  <a:pt x="468" y="574"/>
                </a:lnTo>
                <a:lnTo>
                  <a:pt x="468" y="574"/>
                </a:lnTo>
                <a:lnTo>
                  <a:pt x="468" y="574"/>
                </a:lnTo>
                <a:lnTo>
                  <a:pt x="467" y="574"/>
                </a:lnTo>
                <a:lnTo>
                  <a:pt x="467" y="574"/>
                </a:lnTo>
                <a:lnTo>
                  <a:pt x="467" y="574"/>
                </a:lnTo>
                <a:lnTo>
                  <a:pt x="467" y="574"/>
                </a:lnTo>
                <a:lnTo>
                  <a:pt x="467" y="574"/>
                </a:lnTo>
                <a:lnTo>
                  <a:pt x="467" y="574"/>
                </a:lnTo>
                <a:lnTo>
                  <a:pt x="467" y="574"/>
                </a:lnTo>
                <a:lnTo>
                  <a:pt x="467" y="574"/>
                </a:lnTo>
                <a:lnTo>
                  <a:pt x="467" y="574"/>
                </a:lnTo>
                <a:lnTo>
                  <a:pt x="467" y="574"/>
                </a:lnTo>
                <a:lnTo>
                  <a:pt x="467" y="574"/>
                </a:lnTo>
                <a:lnTo>
                  <a:pt x="466" y="574"/>
                </a:lnTo>
                <a:lnTo>
                  <a:pt x="466" y="574"/>
                </a:lnTo>
                <a:lnTo>
                  <a:pt x="466" y="574"/>
                </a:lnTo>
                <a:lnTo>
                  <a:pt x="466" y="574"/>
                </a:lnTo>
                <a:lnTo>
                  <a:pt x="466" y="574"/>
                </a:lnTo>
                <a:lnTo>
                  <a:pt x="466" y="574"/>
                </a:lnTo>
                <a:lnTo>
                  <a:pt x="466" y="574"/>
                </a:lnTo>
                <a:lnTo>
                  <a:pt x="466" y="574"/>
                </a:lnTo>
                <a:lnTo>
                  <a:pt x="466" y="574"/>
                </a:lnTo>
                <a:lnTo>
                  <a:pt x="466" y="574"/>
                </a:lnTo>
                <a:lnTo>
                  <a:pt x="466" y="574"/>
                </a:lnTo>
                <a:lnTo>
                  <a:pt x="465" y="574"/>
                </a:lnTo>
                <a:lnTo>
                  <a:pt x="465" y="574"/>
                </a:lnTo>
                <a:lnTo>
                  <a:pt x="465" y="574"/>
                </a:lnTo>
                <a:lnTo>
                  <a:pt x="465" y="574"/>
                </a:lnTo>
                <a:lnTo>
                  <a:pt x="465" y="574"/>
                </a:lnTo>
                <a:lnTo>
                  <a:pt x="465" y="574"/>
                </a:lnTo>
                <a:lnTo>
                  <a:pt x="465" y="574"/>
                </a:lnTo>
                <a:lnTo>
                  <a:pt x="465" y="574"/>
                </a:lnTo>
                <a:lnTo>
                  <a:pt x="465" y="574"/>
                </a:lnTo>
                <a:lnTo>
                  <a:pt x="465" y="574"/>
                </a:lnTo>
                <a:lnTo>
                  <a:pt x="465" y="574"/>
                </a:lnTo>
                <a:lnTo>
                  <a:pt x="464" y="574"/>
                </a:lnTo>
                <a:lnTo>
                  <a:pt x="464" y="574"/>
                </a:lnTo>
                <a:lnTo>
                  <a:pt x="464" y="574"/>
                </a:lnTo>
                <a:lnTo>
                  <a:pt x="464" y="574"/>
                </a:lnTo>
                <a:lnTo>
                  <a:pt x="464" y="574"/>
                </a:lnTo>
                <a:lnTo>
                  <a:pt x="464" y="574"/>
                </a:lnTo>
                <a:lnTo>
                  <a:pt x="464" y="574"/>
                </a:lnTo>
                <a:lnTo>
                  <a:pt x="464" y="574"/>
                </a:lnTo>
                <a:lnTo>
                  <a:pt x="464" y="574"/>
                </a:lnTo>
                <a:lnTo>
                  <a:pt x="464" y="574"/>
                </a:lnTo>
                <a:lnTo>
                  <a:pt x="464" y="574"/>
                </a:lnTo>
                <a:lnTo>
                  <a:pt x="463" y="574"/>
                </a:lnTo>
                <a:lnTo>
                  <a:pt x="463" y="574"/>
                </a:lnTo>
                <a:lnTo>
                  <a:pt x="463" y="574"/>
                </a:lnTo>
                <a:lnTo>
                  <a:pt x="463" y="574"/>
                </a:lnTo>
                <a:lnTo>
                  <a:pt x="463" y="574"/>
                </a:lnTo>
                <a:lnTo>
                  <a:pt x="463" y="574"/>
                </a:lnTo>
                <a:lnTo>
                  <a:pt x="463" y="574"/>
                </a:lnTo>
                <a:lnTo>
                  <a:pt x="463" y="574"/>
                </a:lnTo>
                <a:lnTo>
                  <a:pt x="463" y="574"/>
                </a:lnTo>
                <a:lnTo>
                  <a:pt x="463" y="574"/>
                </a:lnTo>
                <a:lnTo>
                  <a:pt x="463" y="574"/>
                </a:lnTo>
                <a:lnTo>
                  <a:pt x="462" y="574"/>
                </a:lnTo>
                <a:lnTo>
                  <a:pt x="462" y="574"/>
                </a:lnTo>
                <a:lnTo>
                  <a:pt x="462" y="574"/>
                </a:lnTo>
                <a:lnTo>
                  <a:pt x="462" y="574"/>
                </a:lnTo>
                <a:lnTo>
                  <a:pt x="462" y="574"/>
                </a:lnTo>
                <a:lnTo>
                  <a:pt x="462" y="574"/>
                </a:lnTo>
                <a:lnTo>
                  <a:pt x="462" y="574"/>
                </a:lnTo>
                <a:lnTo>
                  <a:pt x="462" y="574"/>
                </a:lnTo>
                <a:lnTo>
                  <a:pt x="462" y="574"/>
                </a:lnTo>
                <a:lnTo>
                  <a:pt x="462" y="574"/>
                </a:lnTo>
                <a:lnTo>
                  <a:pt x="462" y="574"/>
                </a:lnTo>
                <a:lnTo>
                  <a:pt x="461" y="574"/>
                </a:lnTo>
                <a:lnTo>
                  <a:pt x="461" y="574"/>
                </a:lnTo>
                <a:lnTo>
                  <a:pt x="461" y="574"/>
                </a:lnTo>
                <a:lnTo>
                  <a:pt x="461" y="574"/>
                </a:lnTo>
                <a:lnTo>
                  <a:pt x="461" y="574"/>
                </a:lnTo>
                <a:lnTo>
                  <a:pt x="461" y="574"/>
                </a:lnTo>
                <a:lnTo>
                  <a:pt x="461" y="574"/>
                </a:lnTo>
                <a:lnTo>
                  <a:pt x="461" y="574"/>
                </a:lnTo>
                <a:lnTo>
                  <a:pt x="461" y="574"/>
                </a:lnTo>
                <a:lnTo>
                  <a:pt x="461" y="574"/>
                </a:lnTo>
                <a:lnTo>
                  <a:pt x="460" y="574"/>
                </a:lnTo>
                <a:lnTo>
                  <a:pt x="460" y="574"/>
                </a:lnTo>
                <a:lnTo>
                  <a:pt x="460" y="574"/>
                </a:lnTo>
                <a:lnTo>
                  <a:pt x="460" y="574"/>
                </a:lnTo>
                <a:lnTo>
                  <a:pt x="460" y="574"/>
                </a:lnTo>
                <a:lnTo>
                  <a:pt x="460" y="574"/>
                </a:lnTo>
                <a:lnTo>
                  <a:pt x="460" y="574"/>
                </a:lnTo>
                <a:lnTo>
                  <a:pt x="460" y="574"/>
                </a:lnTo>
                <a:lnTo>
                  <a:pt x="460" y="574"/>
                </a:lnTo>
                <a:lnTo>
                  <a:pt x="460" y="574"/>
                </a:lnTo>
                <a:lnTo>
                  <a:pt x="460" y="574"/>
                </a:lnTo>
                <a:lnTo>
                  <a:pt x="460" y="574"/>
                </a:lnTo>
                <a:lnTo>
                  <a:pt x="459" y="574"/>
                </a:lnTo>
                <a:lnTo>
                  <a:pt x="459" y="574"/>
                </a:lnTo>
                <a:lnTo>
                  <a:pt x="459" y="574"/>
                </a:lnTo>
                <a:lnTo>
                  <a:pt x="459" y="574"/>
                </a:lnTo>
                <a:lnTo>
                  <a:pt x="459" y="574"/>
                </a:lnTo>
                <a:lnTo>
                  <a:pt x="459" y="574"/>
                </a:lnTo>
                <a:lnTo>
                  <a:pt x="459" y="574"/>
                </a:lnTo>
                <a:lnTo>
                  <a:pt x="459" y="574"/>
                </a:lnTo>
                <a:lnTo>
                  <a:pt x="459" y="574"/>
                </a:lnTo>
                <a:lnTo>
                  <a:pt x="459" y="574"/>
                </a:lnTo>
                <a:lnTo>
                  <a:pt x="458" y="574"/>
                </a:lnTo>
                <a:lnTo>
                  <a:pt x="458" y="574"/>
                </a:lnTo>
                <a:lnTo>
                  <a:pt x="458" y="574"/>
                </a:lnTo>
                <a:lnTo>
                  <a:pt x="458" y="574"/>
                </a:lnTo>
                <a:lnTo>
                  <a:pt x="458" y="574"/>
                </a:lnTo>
                <a:lnTo>
                  <a:pt x="458" y="574"/>
                </a:lnTo>
                <a:lnTo>
                  <a:pt x="458" y="574"/>
                </a:lnTo>
                <a:lnTo>
                  <a:pt x="458" y="574"/>
                </a:lnTo>
                <a:lnTo>
                  <a:pt x="458" y="574"/>
                </a:lnTo>
                <a:lnTo>
                  <a:pt x="458" y="574"/>
                </a:lnTo>
                <a:lnTo>
                  <a:pt x="458" y="574"/>
                </a:lnTo>
                <a:lnTo>
                  <a:pt x="458" y="574"/>
                </a:lnTo>
                <a:lnTo>
                  <a:pt x="457" y="574"/>
                </a:lnTo>
                <a:lnTo>
                  <a:pt x="457" y="574"/>
                </a:lnTo>
                <a:lnTo>
                  <a:pt x="457" y="574"/>
                </a:lnTo>
                <a:lnTo>
                  <a:pt x="457" y="574"/>
                </a:lnTo>
                <a:lnTo>
                  <a:pt x="457" y="574"/>
                </a:lnTo>
                <a:lnTo>
                  <a:pt x="457" y="574"/>
                </a:lnTo>
                <a:lnTo>
                  <a:pt x="457" y="574"/>
                </a:lnTo>
                <a:lnTo>
                  <a:pt x="457" y="574"/>
                </a:lnTo>
                <a:lnTo>
                  <a:pt x="457" y="574"/>
                </a:lnTo>
                <a:lnTo>
                  <a:pt x="457" y="574"/>
                </a:lnTo>
                <a:lnTo>
                  <a:pt x="457" y="574"/>
                </a:lnTo>
                <a:lnTo>
                  <a:pt x="456" y="574"/>
                </a:lnTo>
                <a:lnTo>
                  <a:pt x="456" y="574"/>
                </a:lnTo>
                <a:lnTo>
                  <a:pt x="456" y="574"/>
                </a:lnTo>
                <a:lnTo>
                  <a:pt x="456" y="574"/>
                </a:lnTo>
                <a:lnTo>
                  <a:pt x="456" y="574"/>
                </a:lnTo>
                <a:lnTo>
                  <a:pt x="456" y="574"/>
                </a:lnTo>
                <a:lnTo>
                  <a:pt x="456" y="574"/>
                </a:lnTo>
                <a:lnTo>
                  <a:pt x="456" y="574"/>
                </a:lnTo>
                <a:lnTo>
                  <a:pt x="456" y="574"/>
                </a:lnTo>
                <a:lnTo>
                  <a:pt x="456" y="574"/>
                </a:lnTo>
                <a:lnTo>
                  <a:pt x="456" y="574"/>
                </a:lnTo>
                <a:lnTo>
                  <a:pt x="455" y="574"/>
                </a:lnTo>
                <a:lnTo>
                  <a:pt x="455" y="574"/>
                </a:lnTo>
                <a:lnTo>
                  <a:pt x="455" y="574"/>
                </a:lnTo>
                <a:lnTo>
                  <a:pt x="455" y="574"/>
                </a:lnTo>
                <a:lnTo>
                  <a:pt x="455" y="574"/>
                </a:lnTo>
                <a:lnTo>
                  <a:pt x="455" y="574"/>
                </a:lnTo>
                <a:lnTo>
                  <a:pt x="455" y="574"/>
                </a:lnTo>
                <a:lnTo>
                  <a:pt x="455" y="574"/>
                </a:lnTo>
                <a:lnTo>
                  <a:pt x="455" y="574"/>
                </a:lnTo>
                <a:lnTo>
                  <a:pt x="455" y="574"/>
                </a:lnTo>
                <a:lnTo>
                  <a:pt x="455" y="574"/>
                </a:lnTo>
                <a:lnTo>
                  <a:pt x="454" y="574"/>
                </a:lnTo>
                <a:lnTo>
                  <a:pt x="454" y="574"/>
                </a:lnTo>
                <a:lnTo>
                  <a:pt x="454" y="574"/>
                </a:lnTo>
                <a:lnTo>
                  <a:pt x="454" y="574"/>
                </a:lnTo>
                <a:lnTo>
                  <a:pt x="454" y="574"/>
                </a:lnTo>
                <a:lnTo>
                  <a:pt x="454" y="574"/>
                </a:lnTo>
                <a:lnTo>
                  <a:pt x="454" y="574"/>
                </a:lnTo>
                <a:lnTo>
                  <a:pt x="454" y="574"/>
                </a:lnTo>
                <a:lnTo>
                  <a:pt x="454" y="574"/>
                </a:lnTo>
                <a:lnTo>
                  <a:pt x="454" y="574"/>
                </a:lnTo>
                <a:lnTo>
                  <a:pt x="454" y="574"/>
                </a:lnTo>
                <a:lnTo>
                  <a:pt x="453" y="574"/>
                </a:lnTo>
                <a:lnTo>
                  <a:pt x="453" y="574"/>
                </a:lnTo>
                <a:lnTo>
                  <a:pt x="453" y="574"/>
                </a:lnTo>
                <a:lnTo>
                  <a:pt x="453" y="574"/>
                </a:lnTo>
                <a:lnTo>
                  <a:pt x="453" y="574"/>
                </a:lnTo>
                <a:lnTo>
                  <a:pt x="453" y="574"/>
                </a:lnTo>
                <a:lnTo>
                  <a:pt x="453" y="574"/>
                </a:lnTo>
                <a:lnTo>
                  <a:pt x="453" y="574"/>
                </a:lnTo>
                <a:lnTo>
                  <a:pt x="453" y="574"/>
                </a:lnTo>
                <a:lnTo>
                  <a:pt x="453" y="574"/>
                </a:lnTo>
                <a:lnTo>
                  <a:pt x="453" y="574"/>
                </a:lnTo>
                <a:lnTo>
                  <a:pt x="452" y="574"/>
                </a:lnTo>
                <a:lnTo>
                  <a:pt x="452" y="574"/>
                </a:lnTo>
                <a:lnTo>
                  <a:pt x="452" y="574"/>
                </a:lnTo>
                <a:lnTo>
                  <a:pt x="452" y="574"/>
                </a:lnTo>
                <a:lnTo>
                  <a:pt x="452" y="574"/>
                </a:lnTo>
                <a:lnTo>
                  <a:pt x="452" y="574"/>
                </a:lnTo>
                <a:lnTo>
                  <a:pt x="452" y="574"/>
                </a:lnTo>
                <a:lnTo>
                  <a:pt x="452" y="574"/>
                </a:lnTo>
                <a:lnTo>
                  <a:pt x="452" y="574"/>
                </a:lnTo>
                <a:lnTo>
                  <a:pt x="452" y="574"/>
                </a:lnTo>
                <a:lnTo>
                  <a:pt x="452" y="574"/>
                </a:lnTo>
                <a:lnTo>
                  <a:pt x="451" y="574"/>
                </a:lnTo>
                <a:lnTo>
                  <a:pt x="451" y="574"/>
                </a:lnTo>
                <a:lnTo>
                  <a:pt x="451" y="574"/>
                </a:lnTo>
                <a:lnTo>
                  <a:pt x="451" y="574"/>
                </a:lnTo>
                <a:lnTo>
                  <a:pt x="451" y="574"/>
                </a:lnTo>
                <a:lnTo>
                  <a:pt x="451" y="574"/>
                </a:lnTo>
                <a:lnTo>
                  <a:pt x="451" y="574"/>
                </a:lnTo>
                <a:lnTo>
                  <a:pt x="451" y="574"/>
                </a:lnTo>
                <a:lnTo>
                  <a:pt x="451" y="574"/>
                </a:lnTo>
                <a:lnTo>
                  <a:pt x="451" y="574"/>
                </a:lnTo>
                <a:lnTo>
                  <a:pt x="451" y="574"/>
                </a:lnTo>
                <a:lnTo>
                  <a:pt x="450" y="574"/>
                </a:lnTo>
                <a:lnTo>
                  <a:pt x="450" y="574"/>
                </a:lnTo>
                <a:lnTo>
                  <a:pt x="450" y="574"/>
                </a:lnTo>
                <a:lnTo>
                  <a:pt x="450" y="574"/>
                </a:lnTo>
                <a:lnTo>
                  <a:pt x="450" y="574"/>
                </a:lnTo>
                <a:lnTo>
                  <a:pt x="450" y="574"/>
                </a:lnTo>
                <a:lnTo>
                  <a:pt x="450" y="574"/>
                </a:lnTo>
                <a:lnTo>
                  <a:pt x="450" y="574"/>
                </a:lnTo>
                <a:lnTo>
                  <a:pt x="450" y="574"/>
                </a:lnTo>
                <a:lnTo>
                  <a:pt x="450" y="574"/>
                </a:lnTo>
                <a:lnTo>
                  <a:pt x="449" y="574"/>
                </a:lnTo>
                <a:lnTo>
                  <a:pt x="449" y="574"/>
                </a:lnTo>
                <a:lnTo>
                  <a:pt x="449" y="574"/>
                </a:lnTo>
                <a:lnTo>
                  <a:pt x="449" y="574"/>
                </a:lnTo>
                <a:lnTo>
                  <a:pt x="449" y="574"/>
                </a:lnTo>
                <a:lnTo>
                  <a:pt x="449" y="574"/>
                </a:lnTo>
                <a:lnTo>
                  <a:pt x="449" y="574"/>
                </a:lnTo>
                <a:lnTo>
                  <a:pt x="449" y="574"/>
                </a:lnTo>
                <a:lnTo>
                  <a:pt x="449" y="574"/>
                </a:lnTo>
                <a:lnTo>
                  <a:pt x="449" y="574"/>
                </a:lnTo>
                <a:lnTo>
                  <a:pt x="449" y="574"/>
                </a:lnTo>
                <a:lnTo>
                  <a:pt x="449" y="574"/>
                </a:lnTo>
                <a:lnTo>
                  <a:pt x="448" y="574"/>
                </a:lnTo>
                <a:lnTo>
                  <a:pt x="448" y="574"/>
                </a:lnTo>
                <a:lnTo>
                  <a:pt x="448" y="574"/>
                </a:lnTo>
                <a:lnTo>
                  <a:pt x="448" y="574"/>
                </a:lnTo>
                <a:lnTo>
                  <a:pt x="448" y="574"/>
                </a:lnTo>
                <a:lnTo>
                  <a:pt x="448" y="574"/>
                </a:lnTo>
                <a:lnTo>
                  <a:pt x="448" y="574"/>
                </a:lnTo>
                <a:lnTo>
                  <a:pt x="448" y="574"/>
                </a:lnTo>
                <a:lnTo>
                  <a:pt x="448" y="574"/>
                </a:lnTo>
                <a:lnTo>
                  <a:pt x="448" y="574"/>
                </a:lnTo>
                <a:lnTo>
                  <a:pt x="447" y="574"/>
                </a:lnTo>
                <a:lnTo>
                  <a:pt x="447" y="574"/>
                </a:lnTo>
                <a:lnTo>
                  <a:pt x="447" y="574"/>
                </a:lnTo>
                <a:lnTo>
                  <a:pt x="447" y="574"/>
                </a:lnTo>
                <a:lnTo>
                  <a:pt x="447" y="574"/>
                </a:lnTo>
                <a:lnTo>
                  <a:pt x="447" y="574"/>
                </a:lnTo>
                <a:lnTo>
                  <a:pt x="447" y="574"/>
                </a:lnTo>
                <a:lnTo>
                  <a:pt x="447" y="574"/>
                </a:lnTo>
                <a:lnTo>
                  <a:pt x="447" y="574"/>
                </a:lnTo>
                <a:lnTo>
                  <a:pt x="447" y="574"/>
                </a:lnTo>
                <a:lnTo>
                  <a:pt x="447" y="574"/>
                </a:lnTo>
                <a:lnTo>
                  <a:pt x="447" y="574"/>
                </a:lnTo>
                <a:lnTo>
                  <a:pt x="446" y="574"/>
                </a:lnTo>
                <a:lnTo>
                  <a:pt x="446" y="574"/>
                </a:lnTo>
                <a:lnTo>
                  <a:pt x="446" y="574"/>
                </a:lnTo>
                <a:lnTo>
                  <a:pt x="446" y="574"/>
                </a:lnTo>
                <a:lnTo>
                  <a:pt x="446" y="574"/>
                </a:lnTo>
                <a:lnTo>
                  <a:pt x="446" y="574"/>
                </a:lnTo>
                <a:lnTo>
                  <a:pt x="446" y="574"/>
                </a:lnTo>
                <a:lnTo>
                  <a:pt x="446" y="574"/>
                </a:lnTo>
                <a:lnTo>
                  <a:pt x="446" y="574"/>
                </a:lnTo>
                <a:lnTo>
                  <a:pt x="446" y="574"/>
                </a:lnTo>
                <a:lnTo>
                  <a:pt x="445" y="574"/>
                </a:lnTo>
                <a:lnTo>
                  <a:pt x="445" y="574"/>
                </a:lnTo>
                <a:lnTo>
                  <a:pt x="445" y="574"/>
                </a:lnTo>
                <a:lnTo>
                  <a:pt x="445" y="574"/>
                </a:lnTo>
                <a:lnTo>
                  <a:pt x="445" y="574"/>
                </a:lnTo>
                <a:lnTo>
                  <a:pt x="445" y="574"/>
                </a:lnTo>
                <a:lnTo>
                  <a:pt x="445" y="574"/>
                </a:lnTo>
                <a:lnTo>
                  <a:pt x="445" y="574"/>
                </a:lnTo>
                <a:lnTo>
                  <a:pt x="445" y="574"/>
                </a:lnTo>
                <a:lnTo>
                  <a:pt x="445" y="574"/>
                </a:lnTo>
                <a:lnTo>
                  <a:pt x="445" y="574"/>
                </a:lnTo>
                <a:lnTo>
                  <a:pt x="445" y="574"/>
                </a:lnTo>
                <a:lnTo>
                  <a:pt x="444" y="574"/>
                </a:lnTo>
                <a:lnTo>
                  <a:pt x="444" y="574"/>
                </a:lnTo>
                <a:lnTo>
                  <a:pt x="444" y="574"/>
                </a:lnTo>
                <a:lnTo>
                  <a:pt x="444" y="574"/>
                </a:lnTo>
                <a:lnTo>
                  <a:pt x="444" y="574"/>
                </a:lnTo>
                <a:lnTo>
                  <a:pt x="444" y="574"/>
                </a:lnTo>
                <a:lnTo>
                  <a:pt x="444" y="574"/>
                </a:lnTo>
                <a:lnTo>
                  <a:pt x="444" y="574"/>
                </a:lnTo>
                <a:lnTo>
                  <a:pt x="444" y="574"/>
                </a:lnTo>
                <a:lnTo>
                  <a:pt x="444" y="574"/>
                </a:lnTo>
                <a:lnTo>
                  <a:pt x="443" y="574"/>
                </a:lnTo>
                <a:lnTo>
                  <a:pt x="443" y="574"/>
                </a:lnTo>
                <a:lnTo>
                  <a:pt x="443" y="574"/>
                </a:lnTo>
                <a:lnTo>
                  <a:pt x="443" y="574"/>
                </a:lnTo>
                <a:lnTo>
                  <a:pt x="443" y="574"/>
                </a:lnTo>
                <a:lnTo>
                  <a:pt x="443" y="574"/>
                </a:lnTo>
                <a:lnTo>
                  <a:pt x="443" y="574"/>
                </a:lnTo>
                <a:lnTo>
                  <a:pt x="443" y="574"/>
                </a:lnTo>
                <a:lnTo>
                  <a:pt x="443" y="574"/>
                </a:lnTo>
                <a:lnTo>
                  <a:pt x="443" y="574"/>
                </a:lnTo>
                <a:lnTo>
                  <a:pt x="443" y="574"/>
                </a:lnTo>
                <a:lnTo>
                  <a:pt x="443" y="574"/>
                </a:lnTo>
                <a:lnTo>
                  <a:pt x="442" y="574"/>
                </a:lnTo>
                <a:lnTo>
                  <a:pt x="442" y="574"/>
                </a:lnTo>
                <a:lnTo>
                  <a:pt x="442" y="574"/>
                </a:lnTo>
                <a:lnTo>
                  <a:pt x="442" y="574"/>
                </a:lnTo>
                <a:lnTo>
                  <a:pt x="442" y="574"/>
                </a:lnTo>
                <a:lnTo>
                  <a:pt x="442" y="574"/>
                </a:lnTo>
                <a:lnTo>
                  <a:pt x="442" y="574"/>
                </a:lnTo>
                <a:lnTo>
                  <a:pt x="442" y="574"/>
                </a:lnTo>
                <a:lnTo>
                  <a:pt x="442" y="574"/>
                </a:lnTo>
                <a:lnTo>
                  <a:pt x="442" y="574"/>
                </a:lnTo>
                <a:lnTo>
                  <a:pt x="442" y="574"/>
                </a:lnTo>
                <a:lnTo>
                  <a:pt x="441" y="574"/>
                </a:lnTo>
                <a:lnTo>
                  <a:pt x="441" y="574"/>
                </a:lnTo>
                <a:lnTo>
                  <a:pt x="441" y="574"/>
                </a:lnTo>
                <a:lnTo>
                  <a:pt x="441" y="574"/>
                </a:lnTo>
                <a:lnTo>
                  <a:pt x="441" y="574"/>
                </a:lnTo>
                <a:lnTo>
                  <a:pt x="441" y="574"/>
                </a:lnTo>
                <a:lnTo>
                  <a:pt x="441" y="574"/>
                </a:lnTo>
                <a:lnTo>
                  <a:pt x="441" y="574"/>
                </a:lnTo>
                <a:lnTo>
                  <a:pt x="441" y="574"/>
                </a:lnTo>
                <a:lnTo>
                  <a:pt x="441" y="574"/>
                </a:lnTo>
                <a:lnTo>
                  <a:pt x="441" y="574"/>
                </a:lnTo>
                <a:lnTo>
                  <a:pt x="440" y="574"/>
                </a:lnTo>
                <a:lnTo>
                  <a:pt x="440" y="574"/>
                </a:lnTo>
                <a:lnTo>
                  <a:pt x="440" y="574"/>
                </a:lnTo>
                <a:lnTo>
                  <a:pt x="440" y="574"/>
                </a:lnTo>
                <a:lnTo>
                  <a:pt x="440" y="574"/>
                </a:lnTo>
                <a:lnTo>
                  <a:pt x="440" y="574"/>
                </a:lnTo>
                <a:lnTo>
                  <a:pt x="440" y="574"/>
                </a:lnTo>
                <a:lnTo>
                  <a:pt x="440" y="574"/>
                </a:lnTo>
                <a:lnTo>
                  <a:pt x="440" y="574"/>
                </a:lnTo>
                <a:lnTo>
                  <a:pt x="440" y="574"/>
                </a:lnTo>
                <a:lnTo>
                  <a:pt x="440" y="574"/>
                </a:lnTo>
                <a:lnTo>
                  <a:pt x="439" y="574"/>
                </a:lnTo>
                <a:lnTo>
                  <a:pt x="439" y="574"/>
                </a:lnTo>
                <a:lnTo>
                  <a:pt x="439" y="574"/>
                </a:lnTo>
                <a:lnTo>
                  <a:pt x="439" y="574"/>
                </a:lnTo>
                <a:lnTo>
                  <a:pt x="439" y="574"/>
                </a:lnTo>
                <a:lnTo>
                  <a:pt x="439" y="574"/>
                </a:lnTo>
                <a:lnTo>
                  <a:pt x="439" y="574"/>
                </a:lnTo>
                <a:lnTo>
                  <a:pt x="439" y="574"/>
                </a:lnTo>
                <a:lnTo>
                  <a:pt x="439" y="574"/>
                </a:lnTo>
                <a:lnTo>
                  <a:pt x="439" y="574"/>
                </a:lnTo>
                <a:lnTo>
                  <a:pt x="438" y="574"/>
                </a:lnTo>
                <a:lnTo>
                  <a:pt x="438" y="574"/>
                </a:lnTo>
                <a:lnTo>
                  <a:pt x="438" y="574"/>
                </a:lnTo>
                <a:lnTo>
                  <a:pt x="438" y="574"/>
                </a:lnTo>
                <a:lnTo>
                  <a:pt x="438" y="574"/>
                </a:lnTo>
                <a:lnTo>
                  <a:pt x="438" y="574"/>
                </a:lnTo>
                <a:lnTo>
                  <a:pt x="438" y="574"/>
                </a:lnTo>
                <a:lnTo>
                  <a:pt x="438" y="574"/>
                </a:lnTo>
                <a:lnTo>
                  <a:pt x="438" y="574"/>
                </a:lnTo>
                <a:lnTo>
                  <a:pt x="438" y="574"/>
                </a:lnTo>
                <a:lnTo>
                  <a:pt x="438" y="574"/>
                </a:lnTo>
                <a:lnTo>
                  <a:pt x="438" y="574"/>
                </a:lnTo>
                <a:lnTo>
                  <a:pt x="437" y="574"/>
                </a:lnTo>
                <a:lnTo>
                  <a:pt x="437" y="574"/>
                </a:lnTo>
                <a:lnTo>
                  <a:pt x="437" y="574"/>
                </a:lnTo>
                <a:lnTo>
                  <a:pt x="437" y="574"/>
                </a:lnTo>
                <a:lnTo>
                  <a:pt x="437" y="574"/>
                </a:lnTo>
                <a:lnTo>
                  <a:pt x="437" y="574"/>
                </a:lnTo>
                <a:lnTo>
                  <a:pt x="437" y="574"/>
                </a:lnTo>
                <a:lnTo>
                  <a:pt x="437" y="574"/>
                </a:lnTo>
                <a:lnTo>
                  <a:pt x="437" y="574"/>
                </a:lnTo>
                <a:lnTo>
                  <a:pt x="437" y="574"/>
                </a:lnTo>
                <a:lnTo>
                  <a:pt x="436" y="574"/>
                </a:lnTo>
                <a:lnTo>
                  <a:pt x="436" y="574"/>
                </a:lnTo>
                <a:lnTo>
                  <a:pt x="436" y="574"/>
                </a:lnTo>
                <a:lnTo>
                  <a:pt x="436" y="574"/>
                </a:lnTo>
                <a:lnTo>
                  <a:pt x="436" y="574"/>
                </a:lnTo>
                <a:lnTo>
                  <a:pt x="436" y="574"/>
                </a:lnTo>
                <a:lnTo>
                  <a:pt x="436" y="574"/>
                </a:lnTo>
                <a:lnTo>
                  <a:pt x="436" y="574"/>
                </a:lnTo>
                <a:lnTo>
                  <a:pt x="436" y="574"/>
                </a:lnTo>
                <a:lnTo>
                  <a:pt x="436" y="574"/>
                </a:lnTo>
                <a:lnTo>
                  <a:pt x="436" y="574"/>
                </a:lnTo>
                <a:lnTo>
                  <a:pt x="436" y="574"/>
                </a:lnTo>
                <a:lnTo>
                  <a:pt x="435" y="574"/>
                </a:lnTo>
                <a:lnTo>
                  <a:pt x="435" y="574"/>
                </a:lnTo>
                <a:lnTo>
                  <a:pt x="435" y="574"/>
                </a:lnTo>
                <a:lnTo>
                  <a:pt x="435" y="574"/>
                </a:lnTo>
                <a:lnTo>
                  <a:pt x="435" y="574"/>
                </a:lnTo>
                <a:lnTo>
                  <a:pt x="435" y="574"/>
                </a:lnTo>
                <a:lnTo>
                  <a:pt x="435" y="574"/>
                </a:lnTo>
                <a:lnTo>
                  <a:pt x="435" y="574"/>
                </a:lnTo>
                <a:lnTo>
                  <a:pt x="435" y="574"/>
                </a:lnTo>
                <a:lnTo>
                  <a:pt x="435" y="574"/>
                </a:lnTo>
                <a:lnTo>
                  <a:pt x="434" y="574"/>
                </a:lnTo>
                <a:lnTo>
                  <a:pt x="434" y="574"/>
                </a:lnTo>
                <a:lnTo>
                  <a:pt x="434" y="574"/>
                </a:lnTo>
                <a:lnTo>
                  <a:pt x="434" y="574"/>
                </a:lnTo>
                <a:lnTo>
                  <a:pt x="434" y="574"/>
                </a:lnTo>
                <a:lnTo>
                  <a:pt x="434" y="574"/>
                </a:lnTo>
                <a:lnTo>
                  <a:pt x="434" y="574"/>
                </a:lnTo>
                <a:lnTo>
                  <a:pt x="434" y="574"/>
                </a:lnTo>
                <a:lnTo>
                  <a:pt x="434" y="574"/>
                </a:lnTo>
                <a:lnTo>
                  <a:pt x="434" y="574"/>
                </a:lnTo>
                <a:lnTo>
                  <a:pt x="434" y="574"/>
                </a:lnTo>
                <a:lnTo>
                  <a:pt x="434" y="574"/>
                </a:lnTo>
                <a:lnTo>
                  <a:pt x="433" y="574"/>
                </a:lnTo>
                <a:lnTo>
                  <a:pt x="433" y="574"/>
                </a:lnTo>
                <a:lnTo>
                  <a:pt x="433" y="574"/>
                </a:lnTo>
                <a:lnTo>
                  <a:pt x="433" y="574"/>
                </a:lnTo>
                <a:lnTo>
                  <a:pt x="433" y="574"/>
                </a:lnTo>
                <a:lnTo>
                  <a:pt x="433" y="574"/>
                </a:lnTo>
                <a:lnTo>
                  <a:pt x="433" y="574"/>
                </a:lnTo>
                <a:lnTo>
                  <a:pt x="433" y="574"/>
                </a:lnTo>
                <a:lnTo>
                  <a:pt x="433" y="574"/>
                </a:lnTo>
                <a:lnTo>
                  <a:pt x="433" y="574"/>
                </a:lnTo>
                <a:lnTo>
                  <a:pt x="432" y="574"/>
                </a:lnTo>
                <a:lnTo>
                  <a:pt x="432" y="574"/>
                </a:lnTo>
                <a:lnTo>
                  <a:pt x="432" y="574"/>
                </a:lnTo>
                <a:lnTo>
                  <a:pt x="432" y="574"/>
                </a:lnTo>
                <a:lnTo>
                  <a:pt x="432" y="574"/>
                </a:lnTo>
                <a:lnTo>
                  <a:pt x="432" y="574"/>
                </a:lnTo>
                <a:lnTo>
                  <a:pt x="432" y="574"/>
                </a:lnTo>
                <a:lnTo>
                  <a:pt x="432" y="574"/>
                </a:lnTo>
                <a:lnTo>
                  <a:pt x="432" y="574"/>
                </a:lnTo>
                <a:lnTo>
                  <a:pt x="432" y="574"/>
                </a:lnTo>
                <a:lnTo>
                  <a:pt x="432" y="574"/>
                </a:lnTo>
                <a:lnTo>
                  <a:pt x="432" y="574"/>
                </a:lnTo>
                <a:lnTo>
                  <a:pt x="431" y="574"/>
                </a:lnTo>
                <a:lnTo>
                  <a:pt x="431" y="574"/>
                </a:lnTo>
                <a:lnTo>
                  <a:pt x="431" y="574"/>
                </a:lnTo>
                <a:lnTo>
                  <a:pt x="431" y="574"/>
                </a:lnTo>
                <a:lnTo>
                  <a:pt x="431" y="574"/>
                </a:lnTo>
                <a:lnTo>
                  <a:pt x="431" y="574"/>
                </a:lnTo>
                <a:lnTo>
                  <a:pt x="431" y="574"/>
                </a:lnTo>
                <a:lnTo>
                  <a:pt x="431" y="574"/>
                </a:lnTo>
                <a:lnTo>
                  <a:pt x="431" y="574"/>
                </a:lnTo>
                <a:lnTo>
                  <a:pt x="431" y="574"/>
                </a:lnTo>
                <a:lnTo>
                  <a:pt x="430" y="574"/>
                </a:lnTo>
                <a:lnTo>
                  <a:pt x="430" y="574"/>
                </a:lnTo>
                <a:lnTo>
                  <a:pt x="430" y="574"/>
                </a:lnTo>
                <a:lnTo>
                  <a:pt x="430" y="574"/>
                </a:lnTo>
                <a:lnTo>
                  <a:pt x="430" y="574"/>
                </a:lnTo>
                <a:lnTo>
                  <a:pt x="430" y="574"/>
                </a:lnTo>
                <a:lnTo>
                  <a:pt x="430" y="574"/>
                </a:lnTo>
                <a:lnTo>
                  <a:pt x="430" y="574"/>
                </a:lnTo>
                <a:lnTo>
                  <a:pt x="430" y="574"/>
                </a:lnTo>
                <a:lnTo>
                  <a:pt x="430" y="574"/>
                </a:lnTo>
                <a:lnTo>
                  <a:pt x="430" y="574"/>
                </a:lnTo>
                <a:lnTo>
                  <a:pt x="429" y="574"/>
                </a:lnTo>
                <a:lnTo>
                  <a:pt x="429" y="574"/>
                </a:lnTo>
                <a:lnTo>
                  <a:pt x="429" y="574"/>
                </a:lnTo>
                <a:lnTo>
                  <a:pt x="429" y="574"/>
                </a:lnTo>
                <a:lnTo>
                  <a:pt x="429" y="574"/>
                </a:lnTo>
                <a:lnTo>
                  <a:pt x="429" y="574"/>
                </a:lnTo>
                <a:lnTo>
                  <a:pt x="429" y="574"/>
                </a:lnTo>
                <a:lnTo>
                  <a:pt x="429" y="574"/>
                </a:lnTo>
                <a:lnTo>
                  <a:pt x="429" y="574"/>
                </a:lnTo>
                <a:lnTo>
                  <a:pt x="429" y="574"/>
                </a:lnTo>
                <a:lnTo>
                  <a:pt x="429" y="574"/>
                </a:lnTo>
                <a:lnTo>
                  <a:pt x="429" y="574"/>
                </a:lnTo>
                <a:lnTo>
                  <a:pt x="428" y="574"/>
                </a:lnTo>
                <a:lnTo>
                  <a:pt x="428" y="574"/>
                </a:lnTo>
                <a:lnTo>
                  <a:pt x="428" y="574"/>
                </a:lnTo>
                <a:lnTo>
                  <a:pt x="428" y="574"/>
                </a:lnTo>
                <a:lnTo>
                  <a:pt x="428" y="574"/>
                </a:lnTo>
                <a:lnTo>
                  <a:pt x="428" y="574"/>
                </a:lnTo>
                <a:lnTo>
                  <a:pt x="428" y="574"/>
                </a:lnTo>
                <a:lnTo>
                  <a:pt x="428" y="574"/>
                </a:lnTo>
                <a:lnTo>
                  <a:pt x="428" y="574"/>
                </a:lnTo>
                <a:lnTo>
                  <a:pt x="428" y="574"/>
                </a:lnTo>
                <a:lnTo>
                  <a:pt x="427" y="574"/>
                </a:lnTo>
                <a:lnTo>
                  <a:pt x="427" y="574"/>
                </a:lnTo>
                <a:lnTo>
                  <a:pt x="427" y="574"/>
                </a:lnTo>
                <a:lnTo>
                  <a:pt x="427" y="574"/>
                </a:lnTo>
                <a:lnTo>
                  <a:pt x="427" y="574"/>
                </a:lnTo>
                <a:lnTo>
                  <a:pt x="427" y="574"/>
                </a:lnTo>
                <a:lnTo>
                  <a:pt x="427" y="574"/>
                </a:lnTo>
                <a:lnTo>
                  <a:pt x="427" y="574"/>
                </a:lnTo>
                <a:lnTo>
                  <a:pt x="427" y="574"/>
                </a:lnTo>
                <a:lnTo>
                  <a:pt x="427" y="574"/>
                </a:lnTo>
                <a:lnTo>
                  <a:pt x="427" y="574"/>
                </a:lnTo>
                <a:lnTo>
                  <a:pt x="427" y="574"/>
                </a:lnTo>
                <a:lnTo>
                  <a:pt x="426" y="574"/>
                </a:lnTo>
                <a:lnTo>
                  <a:pt x="426" y="574"/>
                </a:lnTo>
                <a:lnTo>
                  <a:pt x="426" y="574"/>
                </a:lnTo>
                <a:lnTo>
                  <a:pt x="426" y="574"/>
                </a:lnTo>
                <a:lnTo>
                  <a:pt x="426" y="574"/>
                </a:lnTo>
                <a:lnTo>
                  <a:pt x="426" y="574"/>
                </a:lnTo>
                <a:lnTo>
                  <a:pt x="426" y="574"/>
                </a:lnTo>
                <a:lnTo>
                  <a:pt x="426" y="574"/>
                </a:lnTo>
                <a:lnTo>
                  <a:pt x="426" y="574"/>
                </a:lnTo>
                <a:lnTo>
                  <a:pt x="426" y="574"/>
                </a:lnTo>
                <a:lnTo>
                  <a:pt x="425" y="574"/>
                </a:lnTo>
                <a:lnTo>
                  <a:pt x="425" y="574"/>
                </a:lnTo>
                <a:lnTo>
                  <a:pt x="425" y="574"/>
                </a:lnTo>
                <a:lnTo>
                  <a:pt x="425" y="574"/>
                </a:lnTo>
                <a:lnTo>
                  <a:pt x="425" y="574"/>
                </a:lnTo>
                <a:lnTo>
                  <a:pt x="425" y="574"/>
                </a:lnTo>
                <a:lnTo>
                  <a:pt x="425" y="574"/>
                </a:lnTo>
                <a:lnTo>
                  <a:pt x="425" y="574"/>
                </a:lnTo>
                <a:lnTo>
                  <a:pt x="425" y="574"/>
                </a:lnTo>
                <a:lnTo>
                  <a:pt x="425" y="574"/>
                </a:lnTo>
                <a:lnTo>
                  <a:pt x="425" y="574"/>
                </a:lnTo>
                <a:lnTo>
                  <a:pt x="425" y="574"/>
                </a:lnTo>
                <a:lnTo>
                  <a:pt x="424" y="574"/>
                </a:lnTo>
                <a:lnTo>
                  <a:pt x="424" y="574"/>
                </a:lnTo>
                <a:lnTo>
                  <a:pt x="424" y="574"/>
                </a:lnTo>
                <a:lnTo>
                  <a:pt x="424" y="574"/>
                </a:lnTo>
                <a:lnTo>
                  <a:pt x="424" y="574"/>
                </a:lnTo>
                <a:lnTo>
                  <a:pt x="424" y="574"/>
                </a:lnTo>
                <a:lnTo>
                  <a:pt x="424" y="574"/>
                </a:lnTo>
                <a:lnTo>
                  <a:pt x="424" y="574"/>
                </a:lnTo>
                <a:lnTo>
                  <a:pt x="424" y="574"/>
                </a:lnTo>
                <a:lnTo>
                  <a:pt x="424" y="574"/>
                </a:lnTo>
                <a:lnTo>
                  <a:pt x="423" y="574"/>
                </a:lnTo>
                <a:lnTo>
                  <a:pt x="423" y="574"/>
                </a:lnTo>
                <a:lnTo>
                  <a:pt x="423" y="574"/>
                </a:lnTo>
                <a:lnTo>
                  <a:pt x="423" y="574"/>
                </a:lnTo>
                <a:lnTo>
                  <a:pt x="423" y="574"/>
                </a:lnTo>
                <a:lnTo>
                  <a:pt x="423" y="574"/>
                </a:lnTo>
                <a:lnTo>
                  <a:pt x="423" y="574"/>
                </a:lnTo>
                <a:lnTo>
                  <a:pt x="423" y="574"/>
                </a:lnTo>
                <a:lnTo>
                  <a:pt x="423" y="574"/>
                </a:lnTo>
                <a:lnTo>
                  <a:pt x="423" y="574"/>
                </a:lnTo>
                <a:lnTo>
                  <a:pt x="423" y="574"/>
                </a:lnTo>
                <a:lnTo>
                  <a:pt x="423" y="574"/>
                </a:lnTo>
                <a:lnTo>
                  <a:pt x="422" y="574"/>
                </a:lnTo>
                <a:lnTo>
                  <a:pt x="422" y="574"/>
                </a:lnTo>
                <a:lnTo>
                  <a:pt x="422" y="574"/>
                </a:lnTo>
                <a:lnTo>
                  <a:pt x="422" y="574"/>
                </a:lnTo>
                <a:lnTo>
                  <a:pt x="422" y="574"/>
                </a:lnTo>
                <a:lnTo>
                  <a:pt x="422" y="574"/>
                </a:lnTo>
                <a:lnTo>
                  <a:pt x="422" y="574"/>
                </a:lnTo>
                <a:lnTo>
                  <a:pt x="422" y="574"/>
                </a:lnTo>
                <a:lnTo>
                  <a:pt x="422" y="574"/>
                </a:lnTo>
                <a:lnTo>
                  <a:pt x="422" y="574"/>
                </a:lnTo>
                <a:lnTo>
                  <a:pt x="421" y="574"/>
                </a:lnTo>
                <a:lnTo>
                  <a:pt x="421" y="574"/>
                </a:lnTo>
                <a:lnTo>
                  <a:pt x="421" y="574"/>
                </a:lnTo>
                <a:lnTo>
                  <a:pt x="421" y="574"/>
                </a:lnTo>
                <a:lnTo>
                  <a:pt x="421" y="574"/>
                </a:lnTo>
                <a:lnTo>
                  <a:pt x="421" y="574"/>
                </a:lnTo>
                <a:lnTo>
                  <a:pt x="421" y="574"/>
                </a:lnTo>
                <a:lnTo>
                  <a:pt x="421" y="574"/>
                </a:lnTo>
                <a:lnTo>
                  <a:pt x="421" y="574"/>
                </a:lnTo>
                <a:lnTo>
                  <a:pt x="421" y="574"/>
                </a:lnTo>
                <a:lnTo>
                  <a:pt x="421" y="574"/>
                </a:lnTo>
                <a:lnTo>
                  <a:pt x="421" y="574"/>
                </a:lnTo>
                <a:lnTo>
                  <a:pt x="420" y="574"/>
                </a:lnTo>
                <a:lnTo>
                  <a:pt x="420" y="574"/>
                </a:lnTo>
                <a:lnTo>
                  <a:pt x="420" y="574"/>
                </a:lnTo>
                <a:lnTo>
                  <a:pt x="420" y="574"/>
                </a:lnTo>
                <a:lnTo>
                  <a:pt x="420" y="574"/>
                </a:lnTo>
                <a:lnTo>
                  <a:pt x="420" y="574"/>
                </a:lnTo>
                <a:lnTo>
                  <a:pt x="420" y="574"/>
                </a:lnTo>
                <a:lnTo>
                  <a:pt x="420" y="574"/>
                </a:lnTo>
                <a:lnTo>
                  <a:pt x="420" y="574"/>
                </a:lnTo>
                <a:lnTo>
                  <a:pt x="420" y="574"/>
                </a:lnTo>
                <a:lnTo>
                  <a:pt x="419" y="574"/>
                </a:lnTo>
                <a:lnTo>
                  <a:pt x="419" y="574"/>
                </a:lnTo>
                <a:lnTo>
                  <a:pt x="419" y="574"/>
                </a:lnTo>
                <a:lnTo>
                  <a:pt x="419" y="574"/>
                </a:lnTo>
                <a:lnTo>
                  <a:pt x="419" y="574"/>
                </a:lnTo>
                <a:lnTo>
                  <a:pt x="419" y="574"/>
                </a:lnTo>
                <a:lnTo>
                  <a:pt x="419" y="574"/>
                </a:lnTo>
                <a:lnTo>
                  <a:pt x="419" y="574"/>
                </a:lnTo>
                <a:lnTo>
                  <a:pt x="419" y="574"/>
                </a:lnTo>
                <a:lnTo>
                  <a:pt x="419" y="574"/>
                </a:lnTo>
                <a:lnTo>
                  <a:pt x="419" y="574"/>
                </a:lnTo>
                <a:lnTo>
                  <a:pt x="418" y="574"/>
                </a:lnTo>
                <a:lnTo>
                  <a:pt x="418" y="574"/>
                </a:lnTo>
                <a:lnTo>
                  <a:pt x="418" y="574"/>
                </a:lnTo>
                <a:lnTo>
                  <a:pt x="418" y="574"/>
                </a:lnTo>
                <a:lnTo>
                  <a:pt x="418" y="574"/>
                </a:lnTo>
                <a:lnTo>
                  <a:pt x="418" y="574"/>
                </a:lnTo>
                <a:lnTo>
                  <a:pt x="418" y="574"/>
                </a:lnTo>
                <a:lnTo>
                  <a:pt x="418" y="574"/>
                </a:lnTo>
                <a:lnTo>
                  <a:pt x="418" y="574"/>
                </a:lnTo>
                <a:lnTo>
                  <a:pt x="418" y="574"/>
                </a:lnTo>
                <a:lnTo>
                  <a:pt x="418" y="574"/>
                </a:lnTo>
                <a:lnTo>
                  <a:pt x="417" y="574"/>
                </a:lnTo>
                <a:lnTo>
                  <a:pt x="417" y="574"/>
                </a:lnTo>
                <a:lnTo>
                  <a:pt x="417" y="574"/>
                </a:lnTo>
                <a:lnTo>
                  <a:pt x="417" y="574"/>
                </a:lnTo>
                <a:lnTo>
                  <a:pt x="417" y="574"/>
                </a:lnTo>
                <a:lnTo>
                  <a:pt x="417" y="574"/>
                </a:lnTo>
                <a:lnTo>
                  <a:pt x="417" y="574"/>
                </a:lnTo>
                <a:lnTo>
                  <a:pt x="417" y="574"/>
                </a:lnTo>
                <a:lnTo>
                  <a:pt x="417" y="574"/>
                </a:lnTo>
                <a:lnTo>
                  <a:pt x="417" y="574"/>
                </a:lnTo>
                <a:lnTo>
                  <a:pt x="417" y="574"/>
                </a:lnTo>
                <a:lnTo>
                  <a:pt x="416" y="574"/>
                </a:lnTo>
                <a:lnTo>
                  <a:pt x="416" y="574"/>
                </a:lnTo>
                <a:lnTo>
                  <a:pt x="416" y="574"/>
                </a:lnTo>
                <a:lnTo>
                  <a:pt x="416" y="574"/>
                </a:lnTo>
                <a:lnTo>
                  <a:pt x="416" y="574"/>
                </a:lnTo>
                <a:lnTo>
                  <a:pt x="416" y="574"/>
                </a:lnTo>
                <a:lnTo>
                  <a:pt x="416" y="574"/>
                </a:lnTo>
                <a:lnTo>
                  <a:pt x="416" y="574"/>
                </a:lnTo>
                <a:lnTo>
                  <a:pt x="416" y="574"/>
                </a:lnTo>
                <a:lnTo>
                  <a:pt x="416" y="574"/>
                </a:lnTo>
                <a:lnTo>
                  <a:pt x="416" y="574"/>
                </a:lnTo>
                <a:lnTo>
                  <a:pt x="415" y="574"/>
                </a:lnTo>
                <a:lnTo>
                  <a:pt x="415" y="574"/>
                </a:lnTo>
                <a:lnTo>
                  <a:pt x="415" y="574"/>
                </a:lnTo>
                <a:lnTo>
                  <a:pt x="415" y="574"/>
                </a:lnTo>
                <a:lnTo>
                  <a:pt x="415" y="574"/>
                </a:lnTo>
                <a:lnTo>
                  <a:pt x="415" y="574"/>
                </a:lnTo>
                <a:lnTo>
                  <a:pt x="415" y="574"/>
                </a:lnTo>
                <a:lnTo>
                  <a:pt x="415" y="574"/>
                </a:lnTo>
                <a:lnTo>
                  <a:pt x="415" y="574"/>
                </a:lnTo>
                <a:lnTo>
                  <a:pt x="415" y="574"/>
                </a:lnTo>
                <a:lnTo>
                  <a:pt x="415" y="574"/>
                </a:lnTo>
                <a:lnTo>
                  <a:pt x="414" y="574"/>
                </a:lnTo>
                <a:lnTo>
                  <a:pt x="414" y="574"/>
                </a:lnTo>
                <a:lnTo>
                  <a:pt x="414" y="574"/>
                </a:lnTo>
                <a:lnTo>
                  <a:pt x="414" y="574"/>
                </a:lnTo>
                <a:lnTo>
                  <a:pt x="414" y="574"/>
                </a:lnTo>
                <a:lnTo>
                  <a:pt x="414" y="574"/>
                </a:lnTo>
                <a:lnTo>
                  <a:pt x="414" y="574"/>
                </a:lnTo>
                <a:lnTo>
                  <a:pt x="414" y="574"/>
                </a:lnTo>
                <a:lnTo>
                  <a:pt x="414" y="574"/>
                </a:lnTo>
                <a:lnTo>
                  <a:pt x="414" y="574"/>
                </a:lnTo>
                <a:lnTo>
                  <a:pt x="414" y="574"/>
                </a:lnTo>
                <a:lnTo>
                  <a:pt x="414" y="574"/>
                </a:lnTo>
                <a:lnTo>
                  <a:pt x="413" y="574"/>
                </a:lnTo>
                <a:lnTo>
                  <a:pt x="413" y="574"/>
                </a:lnTo>
                <a:lnTo>
                  <a:pt x="413" y="574"/>
                </a:lnTo>
                <a:lnTo>
                  <a:pt x="413" y="574"/>
                </a:lnTo>
                <a:lnTo>
                  <a:pt x="413" y="574"/>
                </a:lnTo>
                <a:lnTo>
                  <a:pt x="413" y="574"/>
                </a:lnTo>
                <a:lnTo>
                  <a:pt x="413" y="574"/>
                </a:lnTo>
                <a:lnTo>
                  <a:pt x="413" y="574"/>
                </a:lnTo>
                <a:lnTo>
                  <a:pt x="413" y="574"/>
                </a:lnTo>
                <a:lnTo>
                  <a:pt x="413" y="574"/>
                </a:lnTo>
                <a:lnTo>
                  <a:pt x="412" y="574"/>
                </a:lnTo>
                <a:lnTo>
                  <a:pt x="412" y="574"/>
                </a:lnTo>
                <a:lnTo>
                  <a:pt x="412" y="574"/>
                </a:lnTo>
                <a:lnTo>
                  <a:pt x="412" y="574"/>
                </a:lnTo>
                <a:lnTo>
                  <a:pt x="412" y="574"/>
                </a:lnTo>
                <a:lnTo>
                  <a:pt x="412" y="574"/>
                </a:lnTo>
                <a:lnTo>
                  <a:pt x="412" y="574"/>
                </a:lnTo>
                <a:lnTo>
                  <a:pt x="412" y="574"/>
                </a:lnTo>
                <a:lnTo>
                  <a:pt x="412" y="574"/>
                </a:lnTo>
                <a:lnTo>
                  <a:pt x="412" y="574"/>
                </a:lnTo>
                <a:lnTo>
                  <a:pt x="412" y="574"/>
                </a:lnTo>
                <a:lnTo>
                  <a:pt x="412" y="574"/>
                </a:lnTo>
                <a:lnTo>
                  <a:pt x="411" y="574"/>
                </a:lnTo>
                <a:lnTo>
                  <a:pt x="411" y="574"/>
                </a:lnTo>
                <a:lnTo>
                  <a:pt x="411" y="574"/>
                </a:lnTo>
                <a:lnTo>
                  <a:pt x="411" y="574"/>
                </a:lnTo>
                <a:lnTo>
                  <a:pt x="411" y="574"/>
                </a:lnTo>
                <a:lnTo>
                  <a:pt x="411" y="574"/>
                </a:lnTo>
                <a:lnTo>
                  <a:pt x="411" y="574"/>
                </a:lnTo>
                <a:lnTo>
                  <a:pt x="411" y="574"/>
                </a:lnTo>
                <a:lnTo>
                  <a:pt x="411" y="574"/>
                </a:lnTo>
                <a:lnTo>
                  <a:pt x="411" y="574"/>
                </a:lnTo>
                <a:lnTo>
                  <a:pt x="410" y="574"/>
                </a:lnTo>
                <a:lnTo>
                  <a:pt x="410" y="574"/>
                </a:lnTo>
                <a:lnTo>
                  <a:pt x="410" y="574"/>
                </a:lnTo>
                <a:lnTo>
                  <a:pt x="410" y="574"/>
                </a:lnTo>
                <a:lnTo>
                  <a:pt x="410" y="574"/>
                </a:lnTo>
                <a:lnTo>
                  <a:pt x="410" y="574"/>
                </a:lnTo>
                <a:lnTo>
                  <a:pt x="410" y="574"/>
                </a:lnTo>
                <a:lnTo>
                  <a:pt x="410" y="574"/>
                </a:lnTo>
                <a:lnTo>
                  <a:pt x="410" y="574"/>
                </a:lnTo>
                <a:lnTo>
                  <a:pt x="410" y="574"/>
                </a:lnTo>
                <a:lnTo>
                  <a:pt x="410" y="574"/>
                </a:lnTo>
                <a:lnTo>
                  <a:pt x="410" y="574"/>
                </a:lnTo>
                <a:lnTo>
                  <a:pt x="409" y="574"/>
                </a:lnTo>
                <a:lnTo>
                  <a:pt x="409" y="574"/>
                </a:lnTo>
                <a:lnTo>
                  <a:pt x="409" y="574"/>
                </a:lnTo>
                <a:lnTo>
                  <a:pt x="409" y="574"/>
                </a:lnTo>
                <a:lnTo>
                  <a:pt x="409" y="574"/>
                </a:lnTo>
                <a:lnTo>
                  <a:pt x="409" y="574"/>
                </a:lnTo>
                <a:lnTo>
                  <a:pt x="409" y="574"/>
                </a:lnTo>
                <a:lnTo>
                  <a:pt x="409" y="574"/>
                </a:lnTo>
                <a:lnTo>
                  <a:pt x="409" y="574"/>
                </a:lnTo>
                <a:lnTo>
                  <a:pt x="409" y="574"/>
                </a:lnTo>
                <a:lnTo>
                  <a:pt x="408" y="574"/>
                </a:lnTo>
                <a:lnTo>
                  <a:pt x="408" y="574"/>
                </a:lnTo>
                <a:lnTo>
                  <a:pt x="408" y="574"/>
                </a:lnTo>
                <a:lnTo>
                  <a:pt x="408" y="574"/>
                </a:lnTo>
                <a:lnTo>
                  <a:pt x="408" y="574"/>
                </a:lnTo>
                <a:lnTo>
                  <a:pt x="408" y="574"/>
                </a:lnTo>
                <a:lnTo>
                  <a:pt x="408" y="574"/>
                </a:lnTo>
                <a:lnTo>
                  <a:pt x="408" y="574"/>
                </a:lnTo>
                <a:lnTo>
                  <a:pt x="408" y="574"/>
                </a:lnTo>
                <a:lnTo>
                  <a:pt x="408" y="574"/>
                </a:lnTo>
                <a:lnTo>
                  <a:pt x="408" y="574"/>
                </a:lnTo>
                <a:lnTo>
                  <a:pt x="407" y="574"/>
                </a:lnTo>
                <a:lnTo>
                  <a:pt x="407" y="574"/>
                </a:lnTo>
                <a:lnTo>
                  <a:pt x="407" y="574"/>
                </a:lnTo>
                <a:lnTo>
                  <a:pt x="407" y="574"/>
                </a:lnTo>
                <a:lnTo>
                  <a:pt x="407" y="574"/>
                </a:lnTo>
                <a:lnTo>
                  <a:pt x="407" y="574"/>
                </a:lnTo>
                <a:lnTo>
                  <a:pt x="407" y="574"/>
                </a:lnTo>
                <a:lnTo>
                  <a:pt x="407" y="574"/>
                </a:lnTo>
                <a:lnTo>
                  <a:pt x="407" y="574"/>
                </a:lnTo>
                <a:lnTo>
                  <a:pt x="407" y="574"/>
                </a:lnTo>
                <a:lnTo>
                  <a:pt x="407" y="574"/>
                </a:lnTo>
                <a:lnTo>
                  <a:pt x="406" y="574"/>
                </a:lnTo>
                <a:lnTo>
                  <a:pt x="406" y="574"/>
                </a:lnTo>
                <a:lnTo>
                  <a:pt x="406" y="574"/>
                </a:lnTo>
                <a:lnTo>
                  <a:pt x="406" y="574"/>
                </a:lnTo>
                <a:lnTo>
                  <a:pt x="406" y="574"/>
                </a:lnTo>
                <a:lnTo>
                  <a:pt x="406" y="574"/>
                </a:lnTo>
                <a:lnTo>
                  <a:pt x="406" y="574"/>
                </a:lnTo>
                <a:lnTo>
                  <a:pt x="406" y="574"/>
                </a:lnTo>
                <a:lnTo>
                  <a:pt x="406" y="574"/>
                </a:lnTo>
                <a:lnTo>
                  <a:pt x="406" y="574"/>
                </a:lnTo>
                <a:lnTo>
                  <a:pt x="406" y="574"/>
                </a:lnTo>
                <a:lnTo>
                  <a:pt x="405" y="574"/>
                </a:lnTo>
                <a:lnTo>
                  <a:pt x="405" y="574"/>
                </a:lnTo>
                <a:lnTo>
                  <a:pt x="405" y="574"/>
                </a:lnTo>
                <a:lnTo>
                  <a:pt x="405" y="574"/>
                </a:lnTo>
                <a:lnTo>
                  <a:pt x="405" y="574"/>
                </a:lnTo>
                <a:lnTo>
                  <a:pt x="405" y="574"/>
                </a:lnTo>
                <a:lnTo>
                  <a:pt x="405" y="574"/>
                </a:lnTo>
                <a:lnTo>
                  <a:pt x="405" y="574"/>
                </a:lnTo>
                <a:lnTo>
                  <a:pt x="405" y="574"/>
                </a:lnTo>
                <a:lnTo>
                  <a:pt x="405" y="574"/>
                </a:lnTo>
                <a:lnTo>
                  <a:pt x="405" y="574"/>
                </a:lnTo>
                <a:lnTo>
                  <a:pt x="404" y="574"/>
                </a:lnTo>
                <a:lnTo>
                  <a:pt x="404" y="574"/>
                </a:lnTo>
                <a:lnTo>
                  <a:pt x="404" y="574"/>
                </a:lnTo>
                <a:lnTo>
                  <a:pt x="404" y="574"/>
                </a:lnTo>
                <a:lnTo>
                  <a:pt x="404" y="574"/>
                </a:lnTo>
                <a:lnTo>
                  <a:pt x="404" y="574"/>
                </a:lnTo>
                <a:lnTo>
                  <a:pt x="404" y="574"/>
                </a:lnTo>
                <a:lnTo>
                  <a:pt x="404" y="574"/>
                </a:lnTo>
                <a:lnTo>
                  <a:pt x="404" y="574"/>
                </a:lnTo>
                <a:lnTo>
                  <a:pt x="404" y="574"/>
                </a:lnTo>
                <a:lnTo>
                  <a:pt x="404" y="574"/>
                </a:lnTo>
                <a:lnTo>
                  <a:pt x="403" y="574"/>
                </a:lnTo>
                <a:lnTo>
                  <a:pt x="403" y="574"/>
                </a:lnTo>
                <a:lnTo>
                  <a:pt x="403" y="574"/>
                </a:lnTo>
                <a:lnTo>
                  <a:pt x="403" y="574"/>
                </a:lnTo>
                <a:lnTo>
                  <a:pt x="403" y="574"/>
                </a:lnTo>
                <a:lnTo>
                  <a:pt x="403" y="574"/>
                </a:lnTo>
                <a:lnTo>
                  <a:pt x="403" y="574"/>
                </a:lnTo>
                <a:lnTo>
                  <a:pt x="403" y="574"/>
                </a:lnTo>
                <a:lnTo>
                  <a:pt x="403" y="574"/>
                </a:lnTo>
                <a:lnTo>
                  <a:pt x="403" y="574"/>
                </a:lnTo>
                <a:lnTo>
                  <a:pt x="403" y="574"/>
                </a:lnTo>
                <a:lnTo>
                  <a:pt x="402" y="574"/>
                </a:lnTo>
                <a:lnTo>
                  <a:pt x="402" y="574"/>
                </a:lnTo>
                <a:lnTo>
                  <a:pt x="402" y="574"/>
                </a:lnTo>
                <a:lnTo>
                  <a:pt x="402" y="574"/>
                </a:lnTo>
                <a:lnTo>
                  <a:pt x="402" y="574"/>
                </a:lnTo>
                <a:lnTo>
                  <a:pt x="402" y="574"/>
                </a:lnTo>
                <a:lnTo>
                  <a:pt x="402" y="574"/>
                </a:lnTo>
                <a:lnTo>
                  <a:pt x="402" y="574"/>
                </a:lnTo>
                <a:lnTo>
                  <a:pt x="402" y="574"/>
                </a:lnTo>
                <a:lnTo>
                  <a:pt x="402" y="574"/>
                </a:lnTo>
                <a:lnTo>
                  <a:pt x="402" y="574"/>
                </a:lnTo>
                <a:lnTo>
                  <a:pt x="401" y="574"/>
                </a:lnTo>
                <a:lnTo>
                  <a:pt x="401" y="574"/>
                </a:lnTo>
                <a:lnTo>
                  <a:pt x="401" y="574"/>
                </a:lnTo>
                <a:lnTo>
                  <a:pt x="401" y="574"/>
                </a:lnTo>
                <a:lnTo>
                  <a:pt x="401" y="574"/>
                </a:lnTo>
                <a:lnTo>
                  <a:pt x="401" y="574"/>
                </a:lnTo>
                <a:lnTo>
                  <a:pt x="401" y="574"/>
                </a:lnTo>
                <a:lnTo>
                  <a:pt x="401" y="574"/>
                </a:lnTo>
                <a:lnTo>
                  <a:pt x="401" y="574"/>
                </a:lnTo>
                <a:lnTo>
                  <a:pt x="401" y="574"/>
                </a:lnTo>
                <a:lnTo>
                  <a:pt x="400" y="574"/>
                </a:lnTo>
                <a:lnTo>
                  <a:pt x="400" y="574"/>
                </a:lnTo>
                <a:lnTo>
                  <a:pt x="400" y="574"/>
                </a:lnTo>
                <a:lnTo>
                  <a:pt x="400" y="574"/>
                </a:lnTo>
                <a:lnTo>
                  <a:pt x="400" y="574"/>
                </a:lnTo>
                <a:lnTo>
                  <a:pt x="400" y="574"/>
                </a:lnTo>
                <a:lnTo>
                  <a:pt x="400" y="574"/>
                </a:lnTo>
                <a:lnTo>
                  <a:pt x="400" y="574"/>
                </a:lnTo>
                <a:lnTo>
                  <a:pt x="400" y="574"/>
                </a:lnTo>
                <a:lnTo>
                  <a:pt x="400" y="574"/>
                </a:lnTo>
                <a:lnTo>
                  <a:pt x="400" y="574"/>
                </a:lnTo>
                <a:lnTo>
                  <a:pt x="400" y="574"/>
                </a:lnTo>
                <a:lnTo>
                  <a:pt x="399" y="574"/>
                </a:lnTo>
                <a:lnTo>
                  <a:pt x="399" y="574"/>
                </a:lnTo>
                <a:lnTo>
                  <a:pt x="399" y="574"/>
                </a:lnTo>
                <a:lnTo>
                  <a:pt x="399" y="574"/>
                </a:lnTo>
                <a:lnTo>
                  <a:pt x="399" y="574"/>
                </a:lnTo>
                <a:lnTo>
                  <a:pt x="399" y="574"/>
                </a:lnTo>
                <a:lnTo>
                  <a:pt x="399" y="574"/>
                </a:lnTo>
                <a:lnTo>
                  <a:pt x="399" y="574"/>
                </a:lnTo>
                <a:lnTo>
                  <a:pt x="399" y="574"/>
                </a:lnTo>
                <a:lnTo>
                  <a:pt x="399" y="574"/>
                </a:lnTo>
                <a:lnTo>
                  <a:pt x="399" y="574"/>
                </a:lnTo>
                <a:lnTo>
                  <a:pt x="398" y="574"/>
                </a:lnTo>
                <a:lnTo>
                  <a:pt x="398" y="574"/>
                </a:lnTo>
                <a:lnTo>
                  <a:pt x="398" y="574"/>
                </a:lnTo>
                <a:lnTo>
                  <a:pt x="398" y="574"/>
                </a:lnTo>
                <a:lnTo>
                  <a:pt x="398" y="574"/>
                </a:lnTo>
                <a:lnTo>
                  <a:pt x="398" y="574"/>
                </a:lnTo>
                <a:lnTo>
                  <a:pt x="398" y="574"/>
                </a:lnTo>
                <a:lnTo>
                  <a:pt x="398" y="574"/>
                </a:lnTo>
                <a:lnTo>
                  <a:pt x="398" y="574"/>
                </a:lnTo>
                <a:lnTo>
                  <a:pt x="398" y="574"/>
                </a:lnTo>
                <a:lnTo>
                  <a:pt x="398" y="574"/>
                </a:lnTo>
                <a:lnTo>
                  <a:pt x="397" y="574"/>
                </a:lnTo>
                <a:lnTo>
                  <a:pt x="397" y="574"/>
                </a:lnTo>
                <a:lnTo>
                  <a:pt x="397" y="574"/>
                </a:lnTo>
                <a:lnTo>
                  <a:pt x="397" y="574"/>
                </a:lnTo>
                <a:lnTo>
                  <a:pt x="397" y="574"/>
                </a:lnTo>
                <a:lnTo>
                  <a:pt x="397" y="574"/>
                </a:lnTo>
                <a:lnTo>
                  <a:pt x="397" y="574"/>
                </a:lnTo>
                <a:lnTo>
                  <a:pt x="397" y="574"/>
                </a:lnTo>
                <a:lnTo>
                  <a:pt x="397" y="574"/>
                </a:lnTo>
                <a:lnTo>
                  <a:pt x="397" y="574"/>
                </a:lnTo>
                <a:lnTo>
                  <a:pt x="397" y="574"/>
                </a:lnTo>
                <a:lnTo>
                  <a:pt x="396" y="574"/>
                </a:lnTo>
                <a:lnTo>
                  <a:pt x="396" y="574"/>
                </a:lnTo>
                <a:lnTo>
                  <a:pt x="396" y="574"/>
                </a:lnTo>
                <a:lnTo>
                  <a:pt x="396" y="574"/>
                </a:lnTo>
                <a:lnTo>
                  <a:pt x="396" y="574"/>
                </a:lnTo>
                <a:lnTo>
                  <a:pt x="396" y="574"/>
                </a:lnTo>
                <a:lnTo>
                  <a:pt x="396" y="574"/>
                </a:lnTo>
                <a:lnTo>
                  <a:pt x="396" y="574"/>
                </a:lnTo>
                <a:lnTo>
                  <a:pt x="396" y="574"/>
                </a:lnTo>
                <a:lnTo>
                  <a:pt x="396" y="574"/>
                </a:lnTo>
                <a:lnTo>
                  <a:pt x="396" y="574"/>
                </a:lnTo>
                <a:lnTo>
                  <a:pt x="395" y="574"/>
                </a:lnTo>
                <a:lnTo>
                  <a:pt x="395" y="574"/>
                </a:lnTo>
                <a:lnTo>
                  <a:pt x="395" y="574"/>
                </a:lnTo>
                <a:lnTo>
                  <a:pt x="395" y="574"/>
                </a:lnTo>
                <a:lnTo>
                  <a:pt x="395" y="574"/>
                </a:lnTo>
                <a:lnTo>
                  <a:pt x="395" y="574"/>
                </a:lnTo>
                <a:lnTo>
                  <a:pt x="395" y="574"/>
                </a:lnTo>
                <a:lnTo>
                  <a:pt x="395" y="574"/>
                </a:lnTo>
                <a:lnTo>
                  <a:pt x="395" y="574"/>
                </a:lnTo>
                <a:lnTo>
                  <a:pt x="395" y="574"/>
                </a:lnTo>
                <a:lnTo>
                  <a:pt x="395" y="574"/>
                </a:lnTo>
                <a:lnTo>
                  <a:pt x="394" y="574"/>
                </a:lnTo>
                <a:lnTo>
                  <a:pt x="394" y="574"/>
                </a:lnTo>
                <a:lnTo>
                  <a:pt x="394" y="574"/>
                </a:lnTo>
                <a:lnTo>
                  <a:pt x="394" y="574"/>
                </a:lnTo>
                <a:lnTo>
                  <a:pt x="394" y="574"/>
                </a:lnTo>
                <a:lnTo>
                  <a:pt x="394" y="574"/>
                </a:lnTo>
                <a:lnTo>
                  <a:pt x="394" y="574"/>
                </a:lnTo>
                <a:lnTo>
                  <a:pt x="394" y="574"/>
                </a:lnTo>
                <a:lnTo>
                  <a:pt x="394" y="574"/>
                </a:lnTo>
                <a:lnTo>
                  <a:pt x="394" y="574"/>
                </a:lnTo>
                <a:lnTo>
                  <a:pt x="394" y="574"/>
                </a:lnTo>
                <a:lnTo>
                  <a:pt x="393" y="574"/>
                </a:lnTo>
                <a:lnTo>
                  <a:pt x="393" y="574"/>
                </a:lnTo>
                <a:lnTo>
                  <a:pt x="393" y="574"/>
                </a:lnTo>
                <a:lnTo>
                  <a:pt x="393" y="574"/>
                </a:lnTo>
                <a:lnTo>
                  <a:pt x="393" y="574"/>
                </a:lnTo>
                <a:lnTo>
                  <a:pt x="393" y="574"/>
                </a:lnTo>
                <a:lnTo>
                  <a:pt x="393" y="574"/>
                </a:lnTo>
                <a:lnTo>
                  <a:pt x="393" y="574"/>
                </a:lnTo>
                <a:lnTo>
                  <a:pt x="393" y="574"/>
                </a:lnTo>
                <a:lnTo>
                  <a:pt x="393" y="574"/>
                </a:lnTo>
                <a:lnTo>
                  <a:pt x="393" y="574"/>
                </a:lnTo>
                <a:lnTo>
                  <a:pt x="392" y="574"/>
                </a:lnTo>
                <a:lnTo>
                  <a:pt x="392" y="574"/>
                </a:lnTo>
                <a:lnTo>
                  <a:pt x="392" y="574"/>
                </a:lnTo>
                <a:lnTo>
                  <a:pt x="392" y="574"/>
                </a:lnTo>
                <a:lnTo>
                  <a:pt x="392" y="574"/>
                </a:lnTo>
                <a:lnTo>
                  <a:pt x="392" y="574"/>
                </a:lnTo>
                <a:lnTo>
                  <a:pt x="392" y="574"/>
                </a:lnTo>
                <a:lnTo>
                  <a:pt x="392" y="574"/>
                </a:lnTo>
                <a:lnTo>
                  <a:pt x="392" y="574"/>
                </a:lnTo>
                <a:lnTo>
                  <a:pt x="392" y="574"/>
                </a:lnTo>
                <a:lnTo>
                  <a:pt x="392" y="574"/>
                </a:lnTo>
                <a:lnTo>
                  <a:pt x="391" y="574"/>
                </a:lnTo>
                <a:lnTo>
                  <a:pt x="391" y="574"/>
                </a:lnTo>
                <a:lnTo>
                  <a:pt x="391" y="574"/>
                </a:lnTo>
                <a:lnTo>
                  <a:pt x="391" y="574"/>
                </a:lnTo>
                <a:lnTo>
                  <a:pt x="391" y="574"/>
                </a:lnTo>
                <a:lnTo>
                  <a:pt x="391" y="574"/>
                </a:lnTo>
                <a:lnTo>
                  <a:pt x="391" y="574"/>
                </a:lnTo>
                <a:lnTo>
                  <a:pt x="391" y="574"/>
                </a:lnTo>
                <a:lnTo>
                  <a:pt x="391" y="574"/>
                </a:lnTo>
                <a:lnTo>
                  <a:pt x="391" y="574"/>
                </a:lnTo>
                <a:lnTo>
                  <a:pt x="391" y="574"/>
                </a:lnTo>
                <a:lnTo>
                  <a:pt x="390" y="574"/>
                </a:lnTo>
                <a:lnTo>
                  <a:pt x="390" y="574"/>
                </a:lnTo>
                <a:lnTo>
                  <a:pt x="390" y="574"/>
                </a:lnTo>
                <a:lnTo>
                  <a:pt x="390" y="574"/>
                </a:lnTo>
                <a:lnTo>
                  <a:pt x="390" y="574"/>
                </a:lnTo>
                <a:lnTo>
                  <a:pt x="390" y="574"/>
                </a:lnTo>
                <a:lnTo>
                  <a:pt x="390" y="574"/>
                </a:lnTo>
                <a:lnTo>
                  <a:pt x="390" y="574"/>
                </a:lnTo>
                <a:lnTo>
                  <a:pt x="390" y="574"/>
                </a:lnTo>
                <a:lnTo>
                  <a:pt x="390" y="574"/>
                </a:lnTo>
                <a:lnTo>
                  <a:pt x="389" y="574"/>
                </a:lnTo>
                <a:lnTo>
                  <a:pt x="389" y="574"/>
                </a:lnTo>
                <a:lnTo>
                  <a:pt x="389" y="574"/>
                </a:lnTo>
                <a:lnTo>
                  <a:pt x="389" y="574"/>
                </a:lnTo>
                <a:lnTo>
                  <a:pt x="389" y="574"/>
                </a:lnTo>
                <a:lnTo>
                  <a:pt x="389" y="574"/>
                </a:lnTo>
                <a:lnTo>
                  <a:pt x="389" y="574"/>
                </a:lnTo>
                <a:lnTo>
                  <a:pt x="389" y="574"/>
                </a:lnTo>
                <a:lnTo>
                  <a:pt x="389" y="574"/>
                </a:lnTo>
                <a:lnTo>
                  <a:pt x="389" y="574"/>
                </a:lnTo>
                <a:lnTo>
                  <a:pt x="389" y="574"/>
                </a:lnTo>
                <a:lnTo>
                  <a:pt x="389" y="574"/>
                </a:lnTo>
                <a:lnTo>
                  <a:pt x="388" y="574"/>
                </a:lnTo>
                <a:lnTo>
                  <a:pt x="388" y="574"/>
                </a:lnTo>
                <a:lnTo>
                  <a:pt x="388" y="574"/>
                </a:lnTo>
                <a:lnTo>
                  <a:pt x="388" y="574"/>
                </a:lnTo>
                <a:lnTo>
                  <a:pt x="388" y="574"/>
                </a:lnTo>
                <a:lnTo>
                  <a:pt x="388" y="574"/>
                </a:lnTo>
                <a:lnTo>
                  <a:pt x="388" y="574"/>
                </a:lnTo>
                <a:lnTo>
                  <a:pt x="388" y="574"/>
                </a:lnTo>
                <a:lnTo>
                  <a:pt x="388" y="574"/>
                </a:lnTo>
                <a:lnTo>
                  <a:pt x="388" y="574"/>
                </a:lnTo>
                <a:lnTo>
                  <a:pt x="387" y="574"/>
                </a:lnTo>
                <a:lnTo>
                  <a:pt x="387" y="574"/>
                </a:lnTo>
                <a:lnTo>
                  <a:pt x="387" y="574"/>
                </a:lnTo>
                <a:lnTo>
                  <a:pt x="387" y="574"/>
                </a:lnTo>
                <a:lnTo>
                  <a:pt x="387" y="574"/>
                </a:lnTo>
                <a:lnTo>
                  <a:pt x="387" y="574"/>
                </a:lnTo>
                <a:lnTo>
                  <a:pt x="387" y="574"/>
                </a:lnTo>
                <a:lnTo>
                  <a:pt x="387" y="574"/>
                </a:lnTo>
                <a:lnTo>
                  <a:pt x="387" y="574"/>
                </a:lnTo>
                <a:lnTo>
                  <a:pt x="387" y="574"/>
                </a:lnTo>
                <a:lnTo>
                  <a:pt x="387" y="574"/>
                </a:lnTo>
                <a:lnTo>
                  <a:pt x="387" y="574"/>
                </a:lnTo>
                <a:lnTo>
                  <a:pt x="386" y="574"/>
                </a:lnTo>
                <a:lnTo>
                  <a:pt x="386" y="574"/>
                </a:lnTo>
                <a:lnTo>
                  <a:pt x="386" y="574"/>
                </a:lnTo>
                <a:lnTo>
                  <a:pt x="386" y="574"/>
                </a:lnTo>
                <a:lnTo>
                  <a:pt x="386" y="574"/>
                </a:lnTo>
                <a:lnTo>
                  <a:pt x="386" y="574"/>
                </a:lnTo>
                <a:lnTo>
                  <a:pt x="386" y="574"/>
                </a:lnTo>
                <a:lnTo>
                  <a:pt x="386" y="574"/>
                </a:lnTo>
                <a:lnTo>
                  <a:pt x="386" y="574"/>
                </a:lnTo>
                <a:lnTo>
                  <a:pt x="386" y="574"/>
                </a:lnTo>
                <a:lnTo>
                  <a:pt x="386" y="574"/>
                </a:lnTo>
                <a:lnTo>
                  <a:pt x="385" y="574"/>
                </a:lnTo>
                <a:lnTo>
                  <a:pt x="385" y="574"/>
                </a:lnTo>
                <a:lnTo>
                  <a:pt x="385" y="574"/>
                </a:lnTo>
                <a:lnTo>
                  <a:pt x="385" y="574"/>
                </a:lnTo>
                <a:lnTo>
                  <a:pt x="385" y="574"/>
                </a:lnTo>
                <a:lnTo>
                  <a:pt x="385" y="574"/>
                </a:lnTo>
                <a:lnTo>
                  <a:pt x="385" y="574"/>
                </a:lnTo>
                <a:lnTo>
                  <a:pt x="385" y="574"/>
                </a:lnTo>
                <a:lnTo>
                  <a:pt x="385" y="574"/>
                </a:lnTo>
                <a:lnTo>
                  <a:pt x="385" y="574"/>
                </a:lnTo>
                <a:lnTo>
                  <a:pt x="385" y="574"/>
                </a:lnTo>
                <a:lnTo>
                  <a:pt x="384" y="574"/>
                </a:lnTo>
                <a:lnTo>
                  <a:pt x="384" y="574"/>
                </a:lnTo>
                <a:lnTo>
                  <a:pt x="384" y="574"/>
                </a:lnTo>
                <a:lnTo>
                  <a:pt x="384" y="574"/>
                </a:lnTo>
                <a:lnTo>
                  <a:pt x="384" y="574"/>
                </a:lnTo>
                <a:lnTo>
                  <a:pt x="384" y="574"/>
                </a:lnTo>
                <a:lnTo>
                  <a:pt x="384" y="574"/>
                </a:lnTo>
                <a:lnTo>
                  <a:pt x="384" y="574"/>
                </a:lnTo>
                <a:lnTo>
                  <a:pt x="384" y="574"/>
                </a:lnTo>
                <a:lnTo>
                  <a:pt x="384" y="574"/>
                </a:lnTo>
                <a:lnTo>
                  <a:pt x="384" y="574"/>
                </a:lnTo>
                <a:lnTo>
                  <a:pt x="383" y="574"/>
                </a:lnTo>
                <a:lnTo>
                  <a:pt x="383" y="574"/>
                </a:lnTo>
                <a:lnTo>
                  <a:pt x="383" y="574"/>
                </a:lnTo>
                <a:lnTo>
                  <a:pt x="383" y="574"/>
                </a:lnTo>
                <a:lnTo>
                  <a:pt x="383" y="574"/>
                </a:lnTo>
                <a:lnTo>
                  <a:pt x="383" y="574"/>
                </a:lnTo>
                <a:lnTo>
                  <a:pt x="383" y="574"/>
                </a:lnTo>
                <a:lnTo>
                  <a:pt x="383" y="574"/>
                </a:lnTo>
                <a:lnTo>
                  <a:pt x="383" y="574"/>
                </a:lnTo>
                <a:lnTo>
                  <a:pt x="383" y="574"/>
                </a:lnTo>
                <a:lnTo>
                  <a:pt x="383" y="574"/>
                </a:lnTo>
                <a:lnTo>
                  <a:pt x="382" y="574"/>
                </a:lnTo>
                <a:lnTo>
                  <a:pt x="382" y="574"/>
                </a:lnTo>
                <a:lnTo>
                  <a:pt x="382" y="574"/>
                </a:lnTo>
                <a:lnTo>
                  <a:pt x="382" y="574"/>
                </a:lnTo>
                <a:lnTo>
                  <a:pt x="382" y="574"/>
                </a:lnTo>
                <a:lnTo>
                  <a:pt x="382" y="574"/>
                </a:lnTo>
                <a:lnTo>
                  <a:pt x="382" y="574"/>
                </a:lnTo>
                <a:lnTo>
                  <a:pt x="382" y="574"/>
                </a:lnTo>
                <a:lnTo>
                  <a:pt x="382" y="574"/>
                </a:lnTo>
                <a:lnTo>
                  <a:pt x="382" y="574"/>
                </a:lnTo>
                <a:lnTo>
                  <a:pt x="382" y="574"/>
                </a:lnTo>
                <a:lnTo>
                  <a:pt x="381" y="574"/>
                </a:lnTo>
                <a:lnTo>
                  <a:pt x="381" y="574"/>
                </a:lnTo>
                <a:lnTo>
                  <a:pt x="381" y="574"/>
                </a:lnTo>
                <a:lnTo>
                  <a:pt x="381" y="574"/>
                </a:lnTo>
                <a:lnTo>
                  <a:pt x="381" y="574"/>
                </a:lnTo>
                <a:lnTo>
                  <a:pt x="381" y="574"/>
                </a:lnTo>
                <a:lnTo>
                  <a:pt x="381" y="574"/>
                </a:lnTo>
                <a:lnTo>
                  <a:pt x="381" y="574"/>
                </a:lnTo>
                <a:lnTo>
                  <a:pt x="381" y="574"/>
                </a:lnTo>
                <a:lnTo>
                  <a:pt x="381" y="574"/>
                </a:lnTo>
                <a:lnTo>
                  <a:pt x="381" y="574"/>
                </a:lnTo>
                <a:lnTo>
                  <a:pt x="380" y="574"/>
                </a:lnTo>
                <a:lnTo>
                  <a:pt x="380" y="574"/>
                </a:lnTo>
                <a:lnTo>
                  <a:pt x="380" y="574"/>
                </a:lnTo>
                <a:lnTo>
                  <a:pt x="380" y="574"/>
                </a:lnTo>
                <a:lnTo>
                  <a:pt x="380" y="574"/>
                </a:lnTo>
                <a:lnTo>
                  <a:pt x="380" y="574"/>
                </a:lnTo>
                <a:lnTo>
                  <a:pt x="380" y="574"/>
                </a:lnTo>
                <a:lnTo>
                  <a:pt x="380" y="574"/>
                </a:lnTo>
                <a:lnTo>
                  <a:pt x="380" y="574"/>
                </a:lnTo>
                <a:lnTo>
                  <a:pt x="380" y="574"/>
                </a:lnTo>
                <a:lnTo>
                  <a:pt x="380" y="574"/>
                </a:lnTo>
                <a:lnTo>
                  <a:pt x="379" y="574"/>
                </a:lnTo>
                <a:lnTo>
                  <a:pt x="379" y="574"/>
                </a:lnTo>
                <a:lnTo>
                  <a:pt x="379" y="574"/>
                </a:lnTo>
                <a:lnTo>
                  <a:pt x="379" y="574"/>
                </a:lnTo>
                <a:lnTo>
                  <a:pt x="379" y="574"/>
                </a:lnTo>
                <a:lnTo>
                  <a:pt x="379" y="574"/>
                </a:lnTo>
                <a:lnTo>
                  <a:pt x="379" y="574"/>
                </a:lnTo>
                <a:lnTo>
                  <a:pt x="379" y="574"/>
                </a:lnTo>
                <a:lnTo>
                  <a:pt x="379" y="574"/>
                </a:lnTo>
                <a:lnTo>
                  <a:pt x="379" y="574"/>
                </a:lnTo>
                <a:lnTo>
                  <a:pt x="378" y="574"/>
                </a:lnTo>
                <a:lnTo>
                  <a:pt x="378" y="574"/>
                </a:lnTo>
                <a:lnTo>
                  <a:pt x="378" y="574"/>
                </a:lnTo>
                <a:lnTo>
                  <a:pt x="378" y="574"/>
                </a:lnTo>
                <a:lnTo>
                  <a:pt x="378" y="574"/>
                </a:lnTo>
                <a:lnTo>
                  <a:pt x="378" y="574"/>
                </a:lnTo>
                <a:lnTo>
                  <a:pt x="378" y="574"/>
                </a:lnTo>
                <a:lnTo>
                  <a:pt x="378" y="574"/>
                </a:lnTo>
                <a:lnTo>
                  <a:pt x="378" y="574"/>
                </a:lnTo>
                <a:lnTo>
                  <a:pt x="378" y="574"/>
                </a:lnTo>
                <a:lnTo>
                  <a:pt x="378" y="574"/>
                </a:lnTo>
                <a:lnTo>
                  <a:pt x="378" y="574"/>
                </a:lnTo>
                <a:lnTo>
                  <a:pt x="377" y="574"/>
                </a:lnTo>
                <a:lnTo>
                  <a:pt x="377" y="574"/>
                </a:lnTo>
                <a:lnTo>
                  <a:pt x="377" y="574"/>
                </a:lnTo>
                <a:lnTo>
                  <a:pt x="377" y="574"/>
                </a:lnTo>
                <a:lnTo>
                  <a:pt x="377" y="574"/>
                </a:lnTo>
                <a:lnTo>
                  <a:pt x="377" y="574"/>
                </a:lnTo>
                <a:lnTo>
                  <a:pt x="377" y="574"/>
                </a:lnTo>
                <a:lnTo>
                  <a:pt x="377" y="574"/>
                </a:lnTo>
                <a:lnTo>
                  <a:pt x="377" y="574"/>
                </a:lnTo>
                <a:lnTo>
                  <a:pt x="377" y="574"/>
                </a:lnTo>
                <a:lnTo>
                  <a:pt x="376" y="574"/>
                </a:lnTo>
                <a:lnTo>
                  <a:pt x="376" y="574"/>
                </a:lnTo>
                <a:lnTo>
                  <a:pt x="376" y="574"/>
                </a:lnTo>
                <a:lnTo>
                  <a:pt x="376" y="574"/>
                </a:lnTo>
                <a:lnTo>
                  <a:pt x="376" y="574"/>
                </a:lnTo>
                <a:lnTo>
                  <a:pt x="376" y="574"/>
                </a:lnTo>
                <a:lnTo>
                  <a:pt x="376" y="574"/>
                </a:lnTo>
                <a:lnTo>
                  <a:pt x="376" y="574"/>
                </a:lnTo>
                <a:lnTo>
                  <a:pt x="376" y="574"/>
                </a:lnTo>
                <a:lnTo>
                  <a:pt x="376" y="574"/>
                </a:lnTo>
                <a:lnTo>
                  <a:pt x="376" y="574"/>
                </a:lnTo>
                <a:lnTo>
                  <a:pt x="376" y="574"/>
                </a:lnTo>
                <a:lnTo>
                  <a:pt x="375" y="574"/>
                </a:lnTo>
                <a:lnTo>
                  <a:pt x="375" y="574"/>
                </a:lnTo>
                <a:lnTo>
                  <a:pt x="375" y="574"/>
                </a:lnTo>
                <a:lnTo>
                  <a:pt x="375" y="574"/>
                </a:lnTo>
                <a:lnTo>
                  <a:pt x="375" y="574"/>
                </a:lnTo>
                <a:lnTo>
                  <a:pt x="375" y="574"/>
                </a:lnTo>
                <a:lnTo>
                  <a:pt x="375" y="574"/>
                </a:lnTo>
                <a:lnTo>
                  <a:pt x="375" y="574"/>
                </a:lnTo>
                <a:lnTo>
                  <a:pt x="375" y="574"/>
                </a:lnTo>
                <a:lnTo>
                  <a:pt x="375" y="574"/>
                </a:lnTo>
                <a:lnTo>
                  <a:pt x="374" y="574"/>
                </a:lnTo>
                <a:lnTo>
                  <a:pt x="374" y="574"/>
                </a:lnTo>
                <a:lnTo>
                  <a:pt x="374" y="574"/>
                </a:lnTo>
                <a:lnTo>
                  <a:pt x="374" y="574"/>
                </a:lnTo>
                <a:lnTo>
                  <a:pt x="374" y="574"/>
                </a:lnTo>
                <a:lnTo>
                  <a:pt x="374" y="574"/>
                </a:lnTo>
                <a:lnTo>
                  <a:pt x="374" y="574"/>
                </a:lnTo>
                <a:lnTo>
                  <a:pt x="374" y="574"/>
                </a:lnTo>
                <a:lnTo>
                  <a:pt x="374" y="574"/>
                </a:lnTo>
                <a:lnTo>
                  <a:pt x="374" y="574"/>
                </a:lnTo>
                <a:lnTo>
                  <a:pt x="374" y="574"/>
                </a:lnTo>
                <a:lnTo>
                  <a:pt x="374" y="574"/>
                </a:lnTo>
                <a:lnTo>
                  <a:pt x="373" y="574"/>
                </a:lnTo>
                <a:lnTo>
                  <a:pt x="373" y="574"/>
                </a:lnTo>
                <a:lnTo>
                  <a:pt x="373" y="574"/>
                </a:lnTo>
                <a:lnTo>
                  <a:pt x="373" y="574"/>
                </a:lnTo>
                <a:lnTo>
                  <a:pt x="373" y="574"/>
                </a:lnTo>
                <a:lnTo>
                  <a:pt x="373" y="574"/>
                </a:lnTo>
                <a:lnTo>
                  <a:pt x="373" y="574"/>
                </a:lnTo>
                <a:lnTo>
                  <a:pt x="373" y="574"/>
                </a:lnTo>
                <a:lnTo>
                  <a:pt x="373" y="574"/>
                </a:lnTo>
                <a:lnTo>
                  <a:pt x="373" y="574"/>
                </a:lnTo>
                <a:lnTo>
                  <a:pt x="372" y="574"/>
                </a:lnTo>
                <a:lnTo>
                  <a:pt x="372" y="574"/>
                </a:lnTo>
                <a:lnTo>
                  <a:pt x="372" y="574"/>
                </a:lnTo>
                <a:lnTo>
                  <a:pt x="372" y="574"/>
                </a:lnTo>
                <a:lnTo>
                  <a:pt x="372" y="574"/>
                </a:lnTo>
                <a:lnTo>
                  <a:pt x="372" y="574"/>
                </a:lnTo>
                <a:lnTo>
                  <a:pt x="372" y="574"/>
                </a:lnTo>
                <a:lnTo>
                  <a:pt x="372" y="574"/>
                </a:lnTo>
                <a:lnTo>
                  <a:pt x="372" y="574"/>
                </a:lnTo>
                <a:lnTo>
                  <a:pt x="372" y="574"/>
                </a:lnTo>
                <a:lnTo>
                  <a:pt x="372" y="574"/>
                </a:lnTo>
                <a:lnTo>
                  <a:pt x="372" y="574"/>
                </a:lnTo>
                <a:lnTo>
                  <a:pt x="371" y="574"/>
                </a:lnTo>
                <a:lnTo>
                  <a:pt x="371" y="574"/>
                </a:lnTo>
                <a:lnTo>
                  <a:pt x="371" y="574"/>
                </a:lnTo>
                <a:lnTo>
                  <a:pt x="371" y="574"/>
                </a:lnTo>
                <a:lnTo>
                  <a:pt x="371" y="574"/>
                </a:lnTo>
                <a:lnTo>
                  <a:pt x="371" y="574"/>
                </a:lnTo>
                <a:lnTo>
                  <a:pt x="371" y="574"/>
                </a:lnTo>
                <a:lnTo>
                  <a:pt x="371" y="574"/>
                </a:lnTo>
                <a:lnTo>
                  <a:pt x="371" y="574"/>
                </a:lnTo>
                <a:lnTo>
                  <a:pt x="371" y="574"/>
                </a:lnTo>
                <a:lnTo>
                  <a:pt x="371" y="574"/>
                </a:lnTo>
                <a:lnTo>
                  <a:pt x="370" y="574"/>
                </a:lnTo>
                <a:lnTo>
                  <a:pt x="370" y="574"/>
                </a:lnTo>
                <a:lnTo>
                  <a:pt x="370" y="574"/>
                </a:lnTo>
                <a:lnTo>
                  <a:pt x="370" y="574"/>
                </a:lnTo>
                <a:lnTo>
                  <a:pt x="370" y="574"/>
                </a:lnTo>
                <a:lnTo>
                  <a:pt x="370" y="574"/>
                </a:lnTo>
                <a:lnTo>
                  <a:pt x="370" y="574"/>
                </a:lnTo>
                <a:lnTo>
                  <a:pt x="370" y="574"/>
                </a:lnTo>
                <a:lnTo>
                  <a:pt x="370" y="574"/>
                </a:lnTo>
                <a:lnTo>
                  <a:pt x="370" y="574"/>
                </a:lnTo>
                <a:lnTo>
                  <a:pt x="369" y="574"/>
                </a:lnTo>
                <a:lnTo>
                  <a:pt x="369" y="574"/>
                </a:lnTo>
                <a:lnTo>
                  <a:pt x="369" y="574"/>
                </a:lnTo>
                <a:lnTo>
                  <a:pt x="369" y="574"/>
                </a:lnTo>
                <a:lnTo>
                  <a:pt x="369" y="574"/>
                </a:lnTo>
                <a:lnTo>
                  <a:pt x="369" y="574"/>
                </a:lnTo>
                <a:lnTo>
                  <a:pt x="369" y="574"/>
                </a:lnTo>
                <a:lnTo>
                  <a:pt x="369" y="574"/>
                </a:lnTo>
                <a:lnTo>
                  <a:pt x="369" y="574"/>
                </a:lnTo>
                <a:lnTo>
                  <a:pt x="369" y="574"/>
                </a:lnTo>
                <a:lnTo>
                  <a:pt x="369" y="574"/>
                </a:lnTo>
                <a:lnTo>
                  <a:pt x="369" y="574"/>
                </a:lnTo>
                <a:lnTo>
                  <a:pt x="368" y="574"/>
                </a:lnTo>
                <a:lnTo>
                  <a:pt x="368" y="574"/>
                </a:lnTo>
                <a:lnTo>
                  <a:pt x="368" y="574"/>
                </a:lnTo>
                <a:lnTo>
                  <a:pt x="368" y="574"/>
                </a:lnTo>
                <a:lnTo>
                  <a:pt x="368" y="574"/>
                </a:lnTo>
                <a:lnTo>
                  <a:pt x="368" y="574"/>
                </a:lnTo>
                <a:lnTo>
                  <a:pt x="368" y="574"/>
                </a:lnTo>
                <a:lnTo>
                  <a:pt x="368" y="574"/>
                </a:lnTo>
                <a:lnTo>
                  <a:pt x="368" y="574"/>
                </a:lnTo>
                <a:lnTo>
                  <a:pt x="368" y="574"/>
                </a:lnTo>
                <a:lnTo>
                  <a:pt x="367" y="574"/>
                </a:lnTo>
                <a:lnTo>
                  <a:pt x="367" y="574"/>
                </a:lnTo>
                <a:lnTo>
                  <a:pt x="367" y="574"/>
                </a:lnTo>
                <a:lnTo>
                  <a:pt x="367" y="574"/>
                </a:lnTo>
                <a:lnTo>
                  <a:pt x="367" y="574"/>
                </a:lnTo>
                <a:lnTo>
                  <a:pt x="367" y="574"/>
                </a:lnTo>
                <a:lnTo>
                  <a:pt x="367" y="574"/>
                </a:lnTo>
                <a:lnTo>
                  <a:pt x="367" y="574"/>
                </a:lnTo>
                <a:lnTo>
                  <a:pt x="367" y="574"/>
                </a:lnTo>
                <a:lnTo>
                  <a:pt x="367" y="574"/>
                </a:lnTo>
                <a:lnTo>
                  <a:pt x="367" y="574"/>
                </a:lnTo>
                <a:lnTo>
                  <a:pt x="367" y="574"/>
                </a:lnTo>
                <a:lnTo>
                  <a:pt x="366" y="574"/>
                </a:lnTo>
                <a:lnTo>
                  <a:pt x="366" y="574"/>
                </a:lnTo>
                <a:lnTo>
                  <a:pt x="366" y="574"/>
                </a:lnTo>
                <a:lnTo>
                  <a:pt x="366" y="574"/>
                </a:lnTo>
                <a:lnTo>
                  <a:pt x="366" y="574"/>
                </a:lnTo>
                <a:lnTo>
                  <a:pt x="366" y="574"/>
                </a:lnTo>
                <a:lnTo>
                  <a:pt x="366" y="574"/>
                </a:lnTo>
                <a:lnTo>
                  <a:pt x="366" y="574"/>
                </a:lnTo>
                <a:lnTo>
                  <a:pt x="366" y="574"/>
                </a:lnTo>
                <a:lnTo>
                  <a:pt x="366" y="574"/>
                </a:lnTo>
                <a:lnTo>
                  <a:pt x="365" y="574"/>
                </a:lnTo>
                <a:lnTo>
                  <a:pt x="365" y="574"/>
                </a:lnTo>
                <a:lnTo>
                  <a:pt x="365" y="574"/>
                </a:lnTo>
                <a:lnTo>
                  <a:pt x="365" y="574"/>
                </a:lnTo>
                <a:lnTo>
                  <a:pt x="365" y="574"/>
                </a:lnTo>
                <a:lnTo>
                  <a:pt x="365" y="574"/>
                </a:lnTo>
                <a:lnTo>
                  <a:pt x="365" y="574"/>
                </a:lnTo>
                <a:lnTo>
                  <a:pt x="365" y="574"/>
                </a:lnTo>
                <a:lnTo>
                  <a:pt x="365" y="574"/>
                </a:lnTo>
                <a:lnTo>
                  <a:pt x="365" y="574"/>
                </a:lnTo>
                <a:lnTo>
                  <a:pt x="365" y="574"/>
                </a:lnTo>
                <a:lnTo>
                  <a:pt x="365" y="574"/>
                </a:lnTo>
                <a:lnTo>
                  <a:pt x="364" y="574"/>
                </a:lnTo>
                <a:lnTo>
                  <a:pt x="364" y="574"/>
                </a:lnTo>
                <a:lnTo>
                  <a:pt x="364" y="574"/>
                </a:lnTo>
                <a:lnTo>
                  <a:pt x="364" y="574"/>
                </a:lnTo>
                <a:lnTo>
                  <a:pt x="364" y="574"/>
                </a:lnTo>
                <a:lnTo>
                  <a:pt x="364" y="574"/>
                </a:lnTo>
                <a:lnTo>
                  <a:pt x="364" y="574"/>
                </a:lnTo>
                <a:lnTo>
                  <a:pt x="364" y="574"/>
                </a:lnTo>
                <a:lnTo>
                  <a:pt x="364" y="574"/>
                </a:lnTo>
                <a:lnTo>
                  <a:pt x="364" y="574"/>
                </a:lnTo>
                <a:lnTo>
                  <a:pt x="363" y="574"/>
                </a:lnTo>
                <a:lnTo>
                  <a:pt x="363" y="574"/>
                </a:lnTo>
                <a:lnTo>
                  <a:pt x="363" y="574"/>
                </a:lnTo>
                <a:lnTo>
                  <a:pt x="363" y="574"/>
                </a:lnTo>
                <a:lnTo>
                  <a:pt x="363" y="574"/>
                </a:lnTo>
                <a:lnTo>
                  <a:pt x="363" y="574"/>
                </a:lnTo>
                <a:lnTo>
                  <a:pt x="363" y="574"/>
                </a:lnTo>
                <a:lnTo>
                  <a:pt x="363" y="574"/>
                </a:lnTo>
                <a:lnTo>
                  <a:pt x="363" y="574"/>
                </a:lnTo>
                <a:lnTo>
                  <a:pt x="363" y="574"/>
                </a:lnTo>
                <a:lnTo>
                  <a:pt x="363" y="574"/>
                </a:lnTo>
                <a:lnTo>
                  <a:pt x="363" y="574"/>
                </a:lnTo>
                <a:lnTo>
                  <a:pt x="362" y="574"/>
                </a:lnTo>
                <a:lnTo>
                  <a:pt x="362" y="574"/>
                </a:lnTo>
                <a:lnTo>
                  <a:pt x="362" y="574"/>
                </a:lnTo>
                <a:lnTo>
                  <a:pt x="362" y="574"/>
                </a:lnTo>
                <a:lnTo>
                  <a:pt x="362" y="574"/>
                </a:lnTo>
                <a:lnTo>
                  <a:pt x="362" y="574"/>
                </a:lnTo>
                <a:lnTo>
                  <a:pt x="362" y="574"/>
                </a:lnTo>
                <a:lnTo>
                  <a:pt x="362" y="574"/>
                </a:lnTo>
                <a:lnTo>
                  <a:pt x="362" y="574"/>
                </a:lnTo>
                <a:lnTo>
                  <a:pt x="362" y="574"/>
                </a:lnTo>
                <a:lnTo>
                  <a:pt x="361" y="574"/>
                </a:lnTo>
                <a:lnTo>
                  <a:pt x="361" y="574"/>
                </a:lnTo>
                <a:lnTo>
                  <a:pt x="361" y="574"/>
                </a:lnTo>
                <a:lnTo>
                  <a:pt x="361" y="574"/>
                </a:lnTo>
                <a:lnTo>
                  <a:pt x="361" y="574"/>
                </a:lnTo>
                <a:lnTo>
                  <a:pt x="361" y="574"/>
                </a:lnTo>
                <a:lnTo>
                  <a:pt x="361" y="574"/>
                </a:lnTo>
                <a:lnTo>
                  <a:pt x="361" y="574"/>
                </a:lnTo>
                <a:lnTo>
                  <a:pt x="361" y="574"/>
                </a:lnTo>
                <a:lnTo>
                  <a:pt x="361" y="574"/>
                </a:lnTo>
                <a:lnTo>
                  <a:pt x="361" y="574"/>
                </a:lnTo>
                <a:lnTo>
                  <a:pt x="361" y="574"/>
                </a:lnTo>
                <a:lnTo>
                  <a:pt x="360" y="574"/>
                </a:lnTo>
                <a:lnTo>
                  <a:pt x="360" y="574"/>
                </a:lnTo>
                <a:lnTo>
                  <a:pt x="360" y="574"/>
                </a:lnTo>
                <a:lnTo>
                  <a:pt x="360" y="574"/>
                </a:lnTo>
                <a:lnTo>
                  <a:pt x="360" y="574"/>
                </a:lnTo>
                <a:lnTo>
                  <a:pt x="360" y="574"/>
                </a:lnTo>
                <a:lnTo>
                  <a:pt x="360" y="574"/>
                </a:lnTo>
                <a:lnTo>
                  <a:pt x="360" y="574"/>
                </a:lnTo>
                <a:lnTo>
                  <a:pt x="360" y="574"/>
                </a:lnTo>
                <a:lnTo>
                  <a:pt x="360" y="574"/>
                </a:lnTo>
                <a:lnTo>
                  <a:pt x="359" y="574"/>
                </a:lnTo>
                <a:lnTo>
                  <a:pt x="359" y="574"/>
                </a:lnTo>
                <a:lnTo>
                  <a:pt x="359" y="574"/>
                </a:lnTo>
                <a:lnTo>
                  <a:pt x="359" y="574"/>
                </a:lnTo>
                <a:lnTo>
                  <a:pt x="359" y="574"/>
                </a:lnTo>
                <a:lnTo>
                  <a:pt x="359" y="574"/>
                </a:lnTo>
                <a:lnTo>
                  <a:pt x="359" y="574"/>
                </a:lnTo>
                <a:lnTo>
                  <a:pt x="359" y="574"/>
                </a:lnTo>
                <a:lnTo>
                  <a:pt x="359" y="574"/>
                </a:lnTo>
                <a:lnTo>
                  <a:pt x="359" y="574"/>
                </a:lnTo>
                <a:lnTo>
                  <a:pt x="359" y="574"/>
                </a:lnTo>
                <a:lnTo>
                  <a:pt x="358" y="574"/>
                </a:lnTo>
                <a:lnTo>
                  <a:pt x="358" y="574"/>
                </a:lnTo>
                <a:lnTo>
                  <a:pt x="358" y="574"/>
                </a:lnTo>
                <a:lnTo>
                  <a:pt x="358" y="574"/>
                </a:lnTo>
                <a:lnTo>
                  <a:pt x="358" y="574"/>
                </a:lnTo>
                <a:lnTo>
                  <a:pt x="358" y="574"/>
                </a:lnTo>
                <a:lnTo>
                  <a:pt x="358" y="574"/>
                </a:lnTo>
                <a:lnTo>
                  <a:pt x="358" y="574"/>
                </a:lnTo>
                <a:lnTo>
                  <a:pt x="358" y="574"/>
                </a:lnTo>
                <a:lnTo>
                  <a:pt x="358" y="574"/>
                </a:lnTo>
                <a:lnTo>
                  <a:pt x="358" y="574"/>
                </a:lnTo>
                <a:lnTo>
                  <a:pt x="357" y="574"/>
                </a:lnTo>
                <a:lnTo>
                  <a:pt x="357" y="574"/>
                </a:lnTo>
                <a:lnTo>
                  <a:pt x="357" y="574"/>
                </a:lnTo>
                <a:lnTo>
                  <a:pt x="357" y="574"/>
                </a:lnTo>
                <a:lnTo>
                  <a:pt x="357" y="574"/>
                </a:lnTo>
                <a:lnTo>
                  <a:pt x="357" y="574"/>
                </a:lnTo>
                <a:lnTo>
                  <a:pt x="357" y="574"/>
                </a:lnTo>
                <a:lnTo>
                  <a:pt x="357" y="574"/>
                </a:lnTo>
                <a:lnTo>
                  <a:pt x="357" y="574"/>
                </a:lnTo>
                <a:lnTo>
                  <a:pt x="357" y="574"/>
                </a:lnTo>
                <a:lnTo>
                  <a:pt x="357" y="574"/>
                </a:lnTo>
                <a:lnTo>
                  <a:pt x="356" y="574"/>
                </a:lnTo>
                <a:lnTo>
                  <a:pt x="356" y="574"/>
                </a:lnTo>
                <a:lnTo>
                  <a:pt x="356" y="574"/>
                </a:lnTo>
                <a:lnTo>
                  <a:pt x="356" y="574"/>
                </a:lnTo>
                <a:lnTo>
                  <a:pt x="356" y="574"/>
                </a:lnTo>
                <a:lnTo>
                  <a:pt x="356" y="574"/>
                </a:lnTo>
                <a:lnTo>
                  <a:pt x="356" y="574"/>
                </a:lnTo>
                <a:lnTo>
                  <a:pt x="356" y="574"/>
                </a:lnTo>
                <a:lnTo>
                  <a:pt x="356" y="574"/>
                </a:lnTo>
                <a:lnTo>
                  <a:pt x="356" y="574"/>
                </a:lnTo>
                <a:lnTo>
                  <a:pt x="356" y="574"/>
                </a:lnTo>
                <a:lnTo>
                  <a:pt x="356" y="574"/>
                </a:lnTo>
                <a:lnTo>
                  <a:pt x="355" y="574"/>
                </a:lnTo>
                <a:lnTo>
                  <a:pt x="355" y="574"/>
                </a:lnTo>
                <a:lnTo>
                  <a:pt x="355" y="574"/>
                </a:lnTo>
                <a:lnTo>
                  <a:pt x="355" y="574"/>
                </a:lnTo>
                <a:lnTo>
                  <a:pt x="355" y="574"/>
                </a:lnTo>
                <a:lnTo>
                  <a:pt x="355" y="574"/>
                </a:lnTo>
                <a:lnTo>
                  <a:pt x="355" y="574"/>
                </a:lnTo>
                <a:lnTo>
                  <a:pt x="355" y="574"/>
                </a:lnTo>
                <a:lnTo>
                  <a:pt x="355" y="574"/>
                </a:lnTo>
                <a:lnTo>
                  <a:pt x="355" y="574"/>
                </a:lnTo>
                <a:lnTo>
                  <a:pt x="354" y="574"/>
                </a:lnTo>
                <a:lnTo>
                  <a:pt x="354" y="574"/>
                </a:lnTo>
                <a:lnTo>
                  <a:pt x="354" y="574"/>
                </a:lnTo>
                <a:lnTo>
                  <a:pt x="354" y="574"/>
                </a:lnTo>
                <a:lnTo>
                  <a:pt x="354" y="574"/>
                </a:lnTo>
                <a:lnTo>
                  <a:pt x="354" y="574"/>
                </a:lnTo>
                <a:lnTo>
                  <a:pt x="354" y="574"/>
                </a:lnTo>
                <a:lnTo>
                  <a:pt x="354" y="574"/>
                </a:lnTo>
                <a:lnTo>
                  <a:pt x="354" y="574"/>
                </a:lnTo>
                <a:lnTo>
                  <a:pt x="354" y="574"/>
                </a:lnTo>
                <a:lnTo>
                  <a:pt x="354" y="574"/>
                </a:lnTo>
                <a:lnTo>
                  <a:pt x="354" y="574"/>
                </a:lnTo>
                <a:lnTo>
                  <a:pt x="353" y="574"/>
                </a:lnTo>
                <a:lnTo>
                  <a:pt x="353" y="574"/>
                </a:lnTo>
                <a:lnTo>
                  <a:pt x="353" y="574"/>
                </a:lnTo>
                <a:lnTo>
                  <a:pt x="353" y="574"/>
                </a:lnTo>
                <a:lnTo>
                  <a:pt x="353" y="574"/>
                </a:lnTo>
                <a:lnTo>
                  <a:pt x="353" y="574"/>
                </a:lnTo>
                <a:lnTo>
                  <a:pt x="353" y="574"/>
                </a:lnTo>
                <a:lnTo>
                  <a:pt x="353" y="574"/>
                </a:lnTo>
                <a:lnTo>
                  <a:pt x="353" y="574"/>
                </a:lnTo>
                <a:lnTo>
                  <a:pt x="353" y="574"/>
                </a:lnTo>
                <a:lnTo>
                  <a:pt x="352" y="574"/>
                </a:lnTo>
                <a:lnTo>
                  <a:pt x="352" y="574"/>
                </a:lnTo>
                <a:lnTo>
                  <a:pt x="352" y="574"/>
                </a:lnTo>
                <a:lnTo>
                  <a:pt x="352" y="574"/>
                </a:lnTo>
                <a:lnTo>
                  <a:pt x="352" y="574"/>
                </a:lnTo>
                <a:lnTo>
                  <a:pt x="352" y="574"/>
                </a:lnTo>
                <a:lnTo>
                  <a:pt x="352" y="574"/>
                </a:lnTo>
                <a:lnTo>
                  <a:pt x="352" y="574"/>
                </a:lnTo>
                <a:lnTo>
                  <a:pt x="352" y="574"/>
                </a:lnTo>
                <a:lnTo>
                  <a:pt x="352" y="574"/>
                </a:lnTo>
                <a:lnTo>
                  <a:pt x="352" y="574"/>
                </a:lnTo>
                <a:lnTo>
                  <a:pt x="352" y="574"/>
                </a:lnTo>
                <a:lnTo>
                  <a:pt x="351" y="574"/>
                </a:lnTo>
                <a:lnTo>
                  <a:pt x="351" y="574"/>
                </a:lnTo>
                <a:lnTo>
                  <a:pt x="351" y="574"/>
                </a:lnTo>
                <a:lnTo>
                  <a:pt x="351" y="574"/>
                </a:lnTo>
                <a:lnTo>
                  <a:pt x="351" y="574"/>
                </a:lnTo>
                <a:lnTo>
                  <a:pt x="351" y="574"/>
                </a:lnTo>
                <a:lnTo>
                  <a:pt x="351" y="574"/>
                </a:lnTo>
                <a:lnTo>
                  <a:pt x="351" y="574"/>
                </a:lnTo>
                <a:lnTo>
                  <a:pt x="351" y="574"/>
                </a:lnTo>
                <a:lnTo>
                  <a:pt x="351" y="574"/>
                </a:lnTo>
                <a:lnTo>
                  <a:pt x="350" y="574"/>
                </a:lnTo>
                <a:lnTo>
                  <a:pt x="350" y="574"/>
                </a:lnTo>
                <a:lnTo>
                  <a:pt x="350" y="574"/>
                </a:lnTo>
                <a:lnTo>
                  <a:pt x="350" y="574"/>
                </a:lnTo>
                <a:lnTo>
                  <a:pt x="350" y="574"/>
                </a:lnTo>
                <a:lnTo>
                  <a:pt x="350" y="574"/>
                </a:lnTo>
                <a:lnTo>
                  <a:pt x="350" y="574"/>
                </a:lnTo>
                <a:lnTo>
                  <a:pt x="350" y="574"/>
                </a:lnTo>
                <a:lnTo>
                  <a:pt x="350" y="574"/>
                </a:lnTo>
                <a:lnTo>
                  <a:pt x="350" y="574"/>
                </a:lnTo>
                <a:lnTo>
                  <a:pt x="350" y="574"/>
                </a:lnTo>
                <a:lnTo>
                  <a:pt x="350" y="574"/>
                </a:lnTo>
                <a:lnTo>
                  <a:pt x="349" y="574"/>
                </a:lnTo>
                <a:lnTo>
                  <a:pt x="349" y="574"/>
                </a:lnTo>
                <a:lnTo>
                  <a:pt x="349" y="574"/>
                </a:lnTo>
                <a:lnTo>
                  <a:pt x="349" y="574"/>
                </a:lnTo>
                <a:lnTo>
                  <a:pt x="349" y="574"/>
                </a:lnTo>
                <a:lnTo>
                  <a:pt x="349" y="574"/>
                </a:lnTo>
                <a:lnTo>
                  <a:pt x="349" y="574"/>
                </a:lnTo>
                <a:lnTo>
                  <a:pt x="349" y="574"/>
                </a:lnTo>
                <a:lnTo>
                  <a:pt x="349" y="574"/>
                </a:lnTo>
                <a:lnTo>
                  <a:pt x="349" y="574"/>
                </a:lnTo>
                <a:lnTo>
                  <a:pt x="348" y="574"/>
                </a:lnTo>
                <a:lnTo>
                  <a:pt x="348" y="574"/>
                </a:lnTo>
                <a:lnTo>
                  <a:pt x="348" y="574"/>
                </a:lnTo>
                <a:lnTo>
                  <a:pt x="348" y="574"/>
                </a:lnTo>
                <a:lnTo>
                  <a:pt x="348" y="574"/>
                </a:lnTo>
                <a:lnTo>
                  <a:pt x="348" y="574"/>
                </a:lnTo>
                <a:lnTo>
                  <a:pt x="348" y="574"/>
                </a:lnTo>
                <a:lnTo>
                  <a:pt x="348" y="574"/>
                </a:lnTo>
                <a:lnTo>
                  <a:pt x="348" y="574"/>
                </a:lnTo>
                <a:lnTo>
                  <a:pt x="348" y="574"/>
                </a:lnTo>
                <a:lnTo>
                  <a:pt x="348" y="574"/>
                </a:lnTo>
                <a:lnTo>
                  <a:pt x="347" y="574"/>
                </a:lnTo>
                <a:lnTo>
                  <a:pt x="347" y="574"/>
                </a:lnTo>
                <a:lnTo>
                  <a:pt x="347" y="574"/>
                </a:lnTo>
                <a:lnTo>
                  <a:pt x="347" y="574"/>
                </a:lnTo>
                <a:lnTo>
                  <a:pt x="347" y="574"/>
                </a:lnTo>
                <a:lnTo>
                  <a:pt x="347" y="574"/>
                </a:lnTo>
                <a:lnTo>
                  <a:pt x="347" y="574"/>
                </a:lnTo>
                <a:lnTo>
                  <a:pt x="347" y="574"/>
                </a:lnTo>
                <a:lnTo>
                  <a:pt x="347" y="574"/>
                </a:lnTo>
                <a:lnTo>
                  <a:pt x="347" y="574"/>
                </a:lnTo>
                <a:lnTo>
                  <a:pt x="347" y="574"/>
                </a:lnTo>
                <a:lnTo>
                  <a:pt x="346" y="574"/>
                </a:lnTo>
                <a:lnTo>
                  <a:pt x="346" y="574"/>
                </a:lnTo>
                <a:lnTo>
                  <a:pt x="346" y="574"/>
                </a:lnTo>
                <a:lnTo>
                  <a:pt x="346" y="574"/>
                </a:lnTo>
                <a:lnTo>
                  <a:pt x="346" y="574"/>
                </a:lnTo>
                <a:lnTo>
                  <a:pt x="346" y="574"/>
                </a:lnTo>
                <a:lnTo>
                  <a:pt x="346" y="574"/>
                </a:lnTo>
                <a:lnTo>
                  <a:pt x="346" y="574"/>
                </a:lnTo>
                <a:lnTo>
                  <a:pt x="346" y="574"/>
                </a:lnTo>
                <a:lnTo>
                  <a:pt x="346" y="574"/>
                </a:lnTo>
                <a:lnTo>
                  <a:pt x="346" y="574"/>
                </a:lnTo>
                <a:lnTo>
                  <a:pt x="345" y="574"/>
                </a:lnTo>
                <a:lnTo>
                  <a:pt x="345" y="574"/>
                </a:lnTo>
                <a:lnTo>
                  <a:pt x="345" y="574"/>
                </a:lnTo>
                <a:lnTo>
                  <a:pt x="345" y="574"/>
                </a:lnTo>
                <a:lnTo>
                  <a:pt x="345" y="574"/>
                </a:lnTo>
                <a:lnTo>
                  <a:pt x="345" y="574"/>
                </a:lnTo>
                <a:lnTo>
                  <a:pt x="345" y="574"/>
                </a:lnTo>
                <a:lnTo>
                  <a:pt x="345" y="574"/>
                </a:lnTo>
                <a:lnTo>
                  <a:pt x="345" y="574"/>
                </a:lnTo>
                <a:lnTo>
                  <a:pt x="345" y="574"/>
                </a:lnTo>
                <a:lnTo>
                  <a:pt x="345" y="574"/>
                </a:lnTo>
                <a:lnTo>
                  <a:pt x="344" y="574"/>
                </a:lnTo>
                <a:lnTo>
                  <a:pt x="344" y="574"/>
                </a:lnTo>
                <a:lnTo>
                  <a:pt x="344" y="574"/>
                </a:lnTo>
                <a:lnTo>
                  <a:pt x="344" y="574"/>
                </a:lnTo>
                <a:lnTo>
                  <a:pt x="344" y="574"/>
                </a:lnTo>
                <a:lnTo>
                  <a:pt x="344" y="574"/>
                </a:lnTo>
                <a:lnTo>
                  <a:pt x="344" y="574"/>
                </a:lnTo>
                <a:lnTo>
                  <a:pt x="344" y="574"/>
                </a:lnTo>
                <a:lnTo>
                  <a:pt x="344" y="574"/>
                </a:lnTo>
                <a:lnTo>
                  <a:pt x="344" y="574"/>
                </a:lnTo>
                <a:lnTo>
                  <a:pt x="344" y="574"/>
                </a:lnTo>
                <a:lnTo>
                  <a:pt x="343" y="574"/>
                </a:lnTo>
                <a:lnTo>
                  <a:pt x="343" y="574"/>
                </a:lnTo>
                <a:lnTo>
                  <a:pt x="343" y="574"/>
                </a:lnTo>
                <a:lnTo>
                  <a:pt x="343" y="574"/>
                </a:lnTo>
                <a:lnTo>
                  <a:pt x="343" y="574"/>
                </a:lnTo>
                <a:lnTo>
                  <a:pt x="343" y="574"/>
                </a:lnTo>
                <a:lnTo>
                  <a:pt x="343" y="574"/>
                </a:lnTo>
                <a:lnTo>
                  <a:pt x="343" y="574"/>
                </a:lnTo>
                <a:lnTo>
                  <a:pt x="343" y="574"/>
                </a:lnTo>
                <a:lnTo>
                  <a:pt x="343" y="574"/>
                </a:lnTo>
                <a:lnTo>
                  <a:pt x="343" y="574"/>
                </a:lnTo>
                <a:lnTo>
                  <a:pt x="343" y="574"/>
                </a:lnTo>
                <a:lnTo>
                  <a:pt x="342" y="574"/>
                </a:lnTo>
                <a:lnTo>
                  <a:pt x="342" y="574"/>
                </a:lnTo>
                <a:lnTo>
                  <a:pt x="342" y="574"/>
                </a:lnTo>
                <a:lnTo>
                  <a:pt x="342" y="574"/>
                </a:lnTo>
                <a:lnTo>
                  <a:pt x="342" y="574"/>
                </a:lnTo>
                <a:lnTo>
                  <a:pt x="342" y="574"/>
                </a:lnTo>
                <a:lnTo>
                  <a:pt x="342" y="574"/>
                </a:lnTo>
                <a:lnTo>
                  <a:pt x="342" y="574"/>
                </a:lnTo>
                <a:lnTo>
                  <a:pt x="342" y="574"/>
                </a:lnTo>
                <a:lnTo>
                  <a:pt x="342" y="574"/>
                </a:lnTo>
                <a:lnTo>
                  <a:pt x="341" y="574"/>
                </a:lnTo>
                <a:lnTo>
                  <a:pt x="341" y="574"/>
                </a:lnTo>
                <a:lnTo>
                  <a:pt x="341" y="574"/>
                </a:lnTo>
                <a:lnTo>
                  <a:pt x="341" y="574"/>
                </a:lnTo>
                <a:lnTo>
                  <a:pt x="341" y="574"/>
                </a:lnTo>
                <a:lnTo>
                  <a:pt x="341" y="574"/>
                </a:lnTo>
                <a:lnTo>
                  <a:pt x="341" y="574"/>
                </a:lnTo>
                <a:lnTo>
                  <a:pt x="341" y="574"/>
                </a:lnTo>
                <a:lnTo>
                  <a:pt x="341" y="574"/>
                </a:lnTo>
                <a:lnTo>
                  <a:pt x="341" y="574"/>
                </a:lnTo>
                <a:lnTo>
                  <a:pt x="341" y="574"/>
                </a:lnTo>
                <a:lnTo>
                  <a:pt x="341" y="574"/>
                </a:lnTo>
                <a:lnTo>
                  <a:pt x="340" y="574"/>
                </a:lnTo>
                <a:lnTo>
                  <a:pt x="340" y="574"/>
                </a:lnTo>
                <a:lnTo>
                  <a:pt x="340" y="574"/>
                </a:lnTo>
                <a:lnTo>
                  <a:pt x="340" y="574"/>
                </a:lnTo>
                <a:lnTo>
                  <a:pt x="340" y="574"/>
                </a:lnTo>
                <a:lnTo>
                  <a:pt x="340" y="574"/>
                </a:lnTo>
                <a:lnTo>
                  <a:pt x="340" y="574"/>
                </a:lnTo>
                <a:lnTo>
                  <a:pt x="340" y="574"/>
                </a:lnTo>
                <a:lnTo>
                  <a:pt x="340" y="574"/>
                </a:lnTo>
                <a:lnTo>
                  <a:pt x="340" y="574"/>
                </a:lnTo>
                <a:lnTo>
                  <a:pt x="339" y="574"/>
                </a:lnTo>
                <a:lnTo>
                  <a:pt x="339" y="574"/>
                </a:lnTo>
                <a:lnTo>
                  <a:pt x="339" y="574"/>
                </a:lnTo>
                <a:lnTo>
                  <a:pt x="339" y="574"/>
                </a:lnTo>
                <a:lnTo>
                  <a:pt x="339" y="574"/>
                </a:lnTo>
                <a:lnTo>
                  <a:pt x="339" y="574"/>
                </a:lnTo>
                <a:lnTo>
                  <a:pt x="339" y="574"/>
                </a:lnTo>
                <a:lnTo>
                  <a:pt x="339" y="574"/>
                </a:lnTo>
                <a:lnTo>
                  <a:pt x="339" y="574"/>
                </a:lnTo>
                <a:lnTo>
                  <a:pt x="339" y="574"/>
                </a:lnTo>
                <a:lnTo>
                  <a:pt x="339" y="574"/>
                </a:lnTo>
                <a:lnTo>
                  <a:pt x="338" y="574"/>
                </a:lnTo>
                <a:lnTo>
                  <a:pt x="338" y="574"/>
                </a:lnTo>
                <a:lnTo>
                  <a:pt x="338" y="574"/>
                </a:lnTo>
                <a:lnTo>
                  <a:pt x="338" y="574"/>
                </a:lnTo>
                <a:lnTo>
                  <a:pt x="338" y="574"/>
                </a:lnTo>
                <a:lnTo>
                  <a:pt x="338" y="574"/>
                </a:lnTo>
                <a:lnTo>
                  <a:pt x="338" y="574"/>
                </a:lnTo>
                <a:lnTo>
                  <a:pt x="338" y="574"/>
                </a:lnTo>
                <a:lnTo>
                  <a:pt x="338" y="574"/>
                </a:lnTo>
                <a:lnTo>
                  <a:pt x="338" y="574"/>
                </a:lnTo>
                <a:lnTo>
                  <a:pt x="338" y="574"/>
                </a:lnTo>
                <a:lnTo>
                  <a:pt x="337" y="574"/>
                </a:lnTo>
                <a:lnTo>
                  <a:pt x="337" y="574"/>
                </a:lnTo>
                <a:lnTo>
                  <a:pt x="337" y="574"/>
                </a:lnTo>
                <a:lnTo>
                  <a:pt x="337" y="574"/>
                </a:lnTo>
                <a:lnTo>
                  <a:pt x="337" y="574"/>
                </a:lnTo>
                <a:lnTo>
                  <a:pt x="337" y="574"/>
                </a:lnTo>
                <a:lnTo>
                  <a:pt x="337" y="574"/>
                </a:lnTo>
                <a:lnTo>
                  <a:pt x="337" y="574"/>
                </a:lnTo>
                <a:lnTo>
                  <a:pt x="337" y="574"/>
                </a:lnTo>
                <a:lnTo>
                  <a:pt x="337" y="574"/>
                </a:lnTo>
                <a:lnTo>
                  <a:pt x="337" y="574"/>
                </a:lnTo>
                <a:lnTo>
                  <a:pt x="336" y="574"/>
                </a:lnTo>
                <a:lnTo>
                  <a:pt x="336" y="574"/>
                </a:lnTo>
                <a:lnTo>
                  <a:pt x="336" y="574"/>
                </a:lnTo>
                <a:lnTo>
                  <a:pt x="336" y="574"/>
                </a:lnTo>
                <a:lnTo>
                  <a:pt x="336" y="574"/>
                </a:lnTo>
                <a:lnTo>
                  <a:pt x="336" y="574"/>
                </a:lnTo>
                <a:lnTo>
                  <a:pt x="336" y="574"/>
                </a:lnTo>
                <a:lnTo>
                  <a:pt x="336" y="574"/>
                </a:lnTo>
                <a:lnTo>
                  <a:pt x="336" y="574"/>
                </a:lnTo>
                <a:lnTo>
                  <a:pt x="336" y="574"/>
                </a:lnTo>
                <a:lnTo>
                  <a:pt x="336" y="574"/>
                </a:lnTo>
                <a:lnTo>
                  <a:pt x="335" y="574"/>
                </a:lnTo>
                <a:lnTo>
                  <a:pt x="335" y="574"/>
                </a:lnTo>
                <a:lnTo>
                  <a:pt x="335" y="574"/>
                </a:lnTo>
                <a:lnTo>
                  <a:pt x="335" y="574"/>
                </a:lnTo>
                <a:lnTo>
                  <a:pt x="335" y="574"/>
                </a:lnTo>
                <a:lnTo>
                  <a:pt x="335" y="574"/>
                </a:lnTo>
                <a:lnTo>
                  <a:pt x="335" y="574"/>
                </a:lnTo>
                <a:lnTo>
                  <a:pt x="335" y="574"/>
                </a:lnTo>
                <a:lnTo>
                  <a:pt x="335" y="574"/>
                </a:lnTo>
                <a:lnTo>
                  <a:pt x="335" y="574"/>
                </a:lnTo>
                <a:lnTo>
                  <a:pt x="335" y="574"/>
                </a:lnTo>
                <a:lnTo>
                  <a:pt x="334" y="574"/>
                </a:lnTo>
                <a:lnTo>
                  <a:pt x="334" y="574"/>
                </a:lnTo>
                <a:lnTo>
                  <a:pt x="334" y="574"/>
                </a:lnTo>
                <a:lnTo>
                  <a:pt x="334" y="574"/>
                </a:lnTo>
                <a:lnTo>
                  <a:pt x="334" y="574"/>
                </a:lnTo>
                <a:lnTo>
                  <a:pt x="334" y="574"/>
                </a:lnTo>
                <a:lnTo>
                  <a:pt x="334" y="574"/>
                </a:lnTo>
                <a:lnTo>
                  <a:pt x="334" y="574"/>
                </a:lnTo>
                <a:lnTo>
                  <a:pt x="334" y="574"/>
                </a:lnTo>
                <a:lnTo>
                  <a:pt x="334" y="574"/>
                </a:lnTo>
                <a:lnTo>
                  <a:pt x="334" y="574"/>
                </a:lnTo>
                <a:lnTo>
                  <a:pt x="333" y="574"/>
                </a:lnTo>
                <a:lnTo>
                  <a:pt x="333" y="574"/>
                </a:lnTo>
                <a:lnTo>
                  <a:pt x="333" y="574"/>
                </a:lnTo>
                <a:lnTo>
                  <a:pt x="333" y="574"/>
                </a:lnTo>
                <a:lnTo>
                  <a:pt x="333" y="574"/>
                </a:lnTo>
                <a:lnTo>
                  <a:pt x="333" y="574"/>
                </a:lnTo>
                <a:lnTo>
                  <a:pt x="333" y="574"/>
                </a:lnTo>
                <a:lnTo>
                  <a:pt x="333" y="574"/>
                </a:lnTo>
                <a:lnTo>
                  <a:pt x="333" y="574"/>
                </a:lnTo>
                <a:lnTo>
                  <a:pt x="333" y="574"/>
                </a:lnTo>
                <a:lnTo>
                  <a:pt x="333" y="574"/>
                </a:lnTo>
                <a:lnTo>
                  <a:pt x="332" y="574"/>
                </a:lnTo>
                <a:lnTo>
                  <a:pt x="332" y="574"/>
                </a:lnTo>
                <a:lnTo>
                  <a:pt x="332" y="574"/>
                </a:lnTo>
                <a:lnTo>
                  <a:pt x="332" y="574"/>
                </a:lnTo>
                <a:lnTo>
                  <a:pt x="332" y="574"/>
                </a:lnTo>
                <a:lnTo>
                  <a:pt x="332" y="574"/>
                </a:lnTo>
                <a:lnTo>
                  <a:pt x="332" y="574"/>
                </a:lnTo>
                <a:lnTo>
                  <a:pt x="332" y="574"/>
                </a:lnTo>
                <a:lnTo>
                  <a:pt x="332" y="574"/>
                </a:lnTo>
                <a:lnTo>
                  <a:pt x="332" y="574"/>
                </a:lnTo>
                <a:lnTo>
                  <a:pt x="332" y="574"/>
                </a:lnTo>
                <a:lnTo>
                  <a:pt x="331" y="574"/>
                </a:lnTo>
                <a:lnTo>
                  <a:pt x="331" y="574"/>
                </a:lnTo>
                <a:lnTo>
                  <a:pt x="331" y="574"/>
                </a:lnTo>
                <a:lnTo>
                  <a:pt x="331" y="574"/>
                </a:lnTo>
                <a:lnTo>
                  <a:pt x="331" y="574"/>
                </a:lnTo>
                <a:lnTo>
                  <a:pt x="331" y="574"/>
                </a:lnTo>
                <a:lnTo>
                  <a:pt x="331" y="574"/>
                </a:lnTo>
                <a:lnTo>
                  <a:pt x="331" y="574"/>
                </a:lnTo>
                <a:lnTo>
                  <a:pt x="331" y="574"/>
                </a:lnTo>
                <a:lnTo>
                  <a:pt x="331" y="574"/>
                </a:lnTo>
                <a:lnTo>
                  <a:pt x="331" y="574"/>
                </a:lnTo>
                <a:lnTo>
                  <a:pt x="330" y="574"/>
                </a:lnTo>
                <a:lnTo>
                  <a:pt x="330" y="574"/>
                </a:lnTo>
                <a:lnTo>
                  <a:pt x="330" y="574"/>
                </a:lnTo>
                <a:lnTo>
                  <a:pt x="330" y="574"/>
                </a:lnTo>
                <a:lnTo>
                  <a:pt x="330" y="574"/>
                </a:lnTo>
                <a:lnTo>
                  <a:pt x="330" y="574"/>
                </a:lnTo>
                <a:lnTo>
                  <a:pt x="330" y="574"/>
                </a:lnTo>
                <a:lnTo>
                  <a:pt x="330" y="574"/>
                </a:lnTo>
                <a:lnTo>
                  <a:pt x="330" y="574"/>
                </a:lnTo>
                <a:lnTo>
                  <a:pt x="330" y="574"/>
                </a:lnTo>
                <a:lnTo>
                  <a:pt x="329" y="574"/>
                </a:lnTo>
                <a:lnTo>
                  <a:pt x="329" y="574"/>
                </a:lnTo>
                <a:lnTo>
                  <a:pt x="329" y="574"/>
                </a:lnTo>
                <a:lnTo>
                  <a:pt x="329" y="574"/>
                </a:lnTo>
                <a:lnTo>
                  <a:pt x="329" y="574"/>
                </a:lnTo>
                <a:lnTo>
                  <a:pt x="329" y="574"/>
                </a:lnTo>
                <a:lnTo>
                  <a:pt x="329" y="574"/>
                </a:lnTo>
                <a:lnTo>
                  <a:pt x="329" y="574"/>
                </a:lnTo>
                <a:lnTo>
                  <a:pt x="329" y="574"/>
                </a:lnTo>
                <a:lnTo>
                  <a:pt x="329" y="574"/>
                </a:lnTo>
                <a:lnTo>
                  <a:pt x="329" y="574"/>
                </a:lnTo>
                <a:lnTo>
                  <a:pt x="329" y="574"/>
                </a:lnTo>
                <a:lnTo>
                  <a:pt x="328" y="574"/>
                </a:lnTo>
                <a:lnTo>
                  <a:pt x="328" y="574"/>
                </a:lnTo>
                <a:lnTo>
                  <a:pt x="328" y="574"/>
                </a:lnTo>
                <a:lnTo>
                  <a:pt x="328" y="574"/>
                </a:lnTo>
                <a:lnTo>
                  <a:pt x="328" y="574"/>
                </a:lnTo>
                <a:lnTo>
                  <a:pt x="328" y="574"/>
                </a:lnTo>
                <a:lnTo>
                  <a:pt x="328" y="574"/>
                </a:lnTo>
                <a:lnTo>
                  <a:pt x="328" y="574"/>
                </a:lnTo>
                <a:lnTo>
                  <a:pt x="328" y="574"/>
                </a:lnTo>
                <a:lnTo>
                  <a:pt x="328" y="574"/>
                </a:lnTo>
                <a:lnTo>
                  <a:pt x="328" y="574"/>
                </a:lnTo>
                <a:lnTo>
                  <a:pt x="327" y="574"/>
                </a:lnTo>
                <a:lnTo>
                  <a:pt x="327" y="574"/>
                </a:lnTo>
                <a:lnTo>
                  <a:pt x="327" y="574"/>
                </a:lnTo>
                <a:lnTo>
                  <a:pt x="327" y="574"/>
                </a:lnTo>
                <a:lnTo>
                  <a:pt x="327" y="574"/>
                </a:lnTo>
                <a:lnTo>
                  <a:pt x="327" y="574"/>
                </a:lnTo>
                <a:lnTo>
                  <a:pt x="327" y="574"/>
                </a:lnTo>
                <a:lnTo>
                  <a:pt x="327" y="574"/>
                </a:lnTo>
                <a:lnTo>
                  <a:pt x="327" y="574"/>
                </a:lnTo>
                <a:lnTo>
                  <a:pt x="327" y="574"/>
                </a:lnTo>
                <a:lnTo>
                  <a:pt x="327" y="574"/>
                </a:lnTo>
                <a:lnTo>
                  <a:pt x="326" y="574"/>
                </a:lnTo>
                <a:lnTo>
                  <a:pt x="326" y="574"/>
                </a:lnTo>
                <a:lnTo>
                  <a:pt x="326" y="574"/>
                </a:lnTo>
                <a:lnTo>
                  <a:pt x="326" y="574"/>
                </a:lnTo>
                <a:lnTo>
                  <a:pt x="326" y="574"/>
                </a:lnTo>
                <a:lnTo>
                  <a:pt x="326" y="574"/>
                </a:lnTo>
                <a:lnTo>
                  <a:pt x="326" y="574"/>
                </a:lnTo>
                <a:lnTo>
                  <a:pt x="326" y="574"/>
                </a:lnTo>
                <a:lnTo>
                  <a:pt x="326" y="574"/>
                </a:lnTo>
                <a:lnTo>
                  <a:pt x="326" y="574"/>
                </a:lnTo>
                <a:lnTo>
                  <a:pt x="326" y="574"/>
                </a:lnTo>
                <a:lnTo>
                  <a:pt x="325" y="574"/>
                </a:lnTo>
                <a:lnTo>
                  <a:pt x="325" y="574"/>
                </a:lnTo>
                <a:lnTo>
                  <a:pt x="325" y="574"/>
                </a:lnTo>
                <a:lnTo>
                  <a:pt x="325" y="574"/>
                </a:lnTo>
                <a:lnTo>
                  <a:pt x="325" y="574"/>
                </a:lnTo>
                <a:lnTo>
                  <a:pt x="325" y="574"/>
                </a:lnTo>
                <a:lnTo>
                  <a:pt x="325" y="574"/>
                </a:lnTo>
                <a:lnTo>
                  <a:pt x="325" y="574"/>
                </a:lnTo>
                <a:lnTo>
                  <a:pt x="325" y="574"/>
                </a:lnTo>
                <a:lnTo>
                  <a:pt x="325" y="574"/>
                </a:lnTo>
                <a:lnTo>
                  <a:pt x="325" y="574"/>
                </a:lnTo>
                <a:lnTo>
                  <a:pt x="324" y="574"/>
                </a:lnTo>
                <a:lnTo>
                  <a:pt x="324" y="574"/>
                </a:lnTo>
                <a:lnTo>
                  <a:pt x="324" y="574"/>
                </a:lnTo>
                <a:lnTo>
                  <a:pt x="324" y="574"/>
                </a:lnTo>
                <a:lnTo>
                  <a:pt x="324" y="574"/>
                </a:lnTo>
                <a:lnTo>
                  <a:pt x="324" y="574"/>
                </a:lnTo>
                <a:lnTo>
                  <a:pt x="324" y="574"/>
                </a:lnTo>
                <a:lnTo>
                  <a:pt x="324" y="574"/>
                </a:lnTo>
                <a:lnTo>
                  <a:pt x="324" y="574"/>
                </a:lnTo>
                <a:lnTo>
                  <a:pt x="324" y="574"/>
                </a:lnTo>
                <a:lnTo>
                  <a:pt x="324" y="574"/>
                </a:lnTo>
                <a:lnTo>
                  <a:pt x="323" y="574"/>
                </a:lnTo>
                <a:lnTo>
                  <a:pt x="323" y="574"/>
                </a:lnTo>
                <a:lnTo>
                  <a:pt x="323" y="574"/>
                </a:lnTo>
                <a:lnTo>
                  <a:pt x="323" y="574"/>
                </a:lnTo>
                <a:lnTo>
                  <a:pt x="323" y="574"/>
                </a:lnTo>
                <a:lnTo>
                  <a:pt x="323" y="574"/>
                </a:lnTo>
                <a:lnTo>
                  <a:pt x="323" y="574"/>
                </a:lnTo>
                <a:lnTo>
                  <a:pt x="323" y="574"/>
                </a:lnTo>
                <a:lnTo>
                  <a:pt x="323" y="574"/>
                </a:lnTo>
                <a:lnTo>
                  <a:pt x="323" y="574"/>
                </a:lnTo>
                <a:lnTo>
                  <a:pt x="323" y="574"/>
                </a:lnTo>
                <a:lnTo>
                  <a:pt x="322" y="574"/>
                </a:lnTo>
                <a:lnTo>
                  <a:pt x="322" y="574"/>
                </a:lnTo>
                <a:lnTo>
                  <a:pt x="322" y="574"/>
                </a:lnTo>
                <a:lnTo>
                  <a:pt x="322" y="574"/>
                </a:lnTo>
                <a:lnTo>
                  <a:pt x="322" y="574"/>
                </a:lnTo>
                <a:lnTo>
                  <a:pt x="322" y="574"/>
                </a:lnTo>
                <a:lnTo>
                  <a:pt x="322" y="574"/>
                </a:lnTo>
                <a:lnTo>
                  <a:pt x="322" y="574"/>
                </a:lnTo>
                <a:lnTo>
                  <a:pt x="322" y="574"/>
                </a:lnTo>
                <a:lnTo>
                  <a:pt x="322" y="574"/>
                </a:lnTo>
                <a:lnTo>
                  <a:pt x="322" y="574"/>
                </a:lnTo>
                <a:lnTo>
                  <a:pt x="321" y="574"/>
                </a:lnTo>
                <a:lnTo>
                  <a:pt x="321" y="574"/>
                </a:lnTo>
                <a:lnTo>
                  <a:pt x="321" y="574"/>
                </a:lnTo>
                <a:lnTo>
                  <a:pt x="321" y="574"/>
                </a:lnTo>
                <a:lnTo>
                  <a:pt x="321" y="574"/>
                </a:lnTo>
                <a:lnTo>
                  <a:pt x="321" y="574"/>
                </a:lnTo>
                <a:lnTo>
                  <a:pt x="321" y="574"/>
                </a:lnTo>
                <a:lnTo>
                  <a:pt x="321" y="574"/>
                </a:lnTo>
                <a:lnTo>
                  <a:pt x="321" y="574"/>
                </a:lnTo>
                <a:lnTo>
                  <a:pt x="321" y="574"/>
                </a:lnTo>
                <a:lnTo>
                  <a:pt x="320" y="574"/>
                </a:lnTo>
                <a:lnTo>
                  <a:pt x="320" y="574"/>
                </a:lnTo>
                <a:lnTo>
                  <a:pt x="320" y="574"/>
                </a:lnTo>
                <a:lnTo>
                  <a:pt x="320" y="574"/>
                </a:lnTo>
                <a:lnTo>
                  <a:pt x="320" y="574"/>
                </a:lnTo>
                <a:lnTo>
                  <a:pt x="320" y="574"/>
                </a:lnTo>
                <a:lnTo>
                  <a:pt x="320" y="574"/>
                </a:lnTo>
                <a:lnTo>
                  <a:pt x="320" y="574"/>
                </a:lnTo>
                <a:lnTo>
                  <a:pt x="320" y="574"/>
                </a:lnTo>
                <a:lnTo>
                  <a:pt x="320" y="574"/>
                </a:lnTo>
                <a:lnTo>
                  <a:pt x="320" y="574"/>
                </a:lnTo>
                <a:lnTo>
                  <a:pt x="320" y="574"/>
                </a:lnTo>
                <a:lnTo>
                  <a:pt x="319" y="574"/>
                </a:lnTo>
                <a:lnTo>
                  <a:pt x="319" y="574"/>
                </a:lnTo>
                <a:lnTo>
                  <a:pt x="319" y="574"/>
                </a:lnTo>
                <a:lnTo>
                  <a:pt x="319" y="574"/>
                </a:lnTo>
                <a:lnTo>
                  <a:pt x="319" y="574"/>
                </a:lnTo>
                <a:lnTo>
                  <a:pt x="319" y="574"/>
                </a:lnTo>
                <a:lnTo>
                  <a:pt x="319" y="574"/>
                </a:lnTo>
                <a:lnTo>
                  <a:pt x="319" y="574"/>
                </a:lnTo>
                <a:lnTo>
                  <a:pt x="319" y="574"/>
                </a:lnTo>
                <a:lnTo>
                  <a:pt x="319" y="574"/>
                </a:lnTo>
                <a:lnTo>
                  <a:pt x="318" y="574"/>
                </a:lnTo>
                <a:lnTo>
                  <a:pt x="318" y="574"/>
                </a:lnTo>
                <a:lnTo>
                  <a:pt x="318" y="574"/>
                </a:lnTo>
                <a:lnTo>
                  <a:pt x="318" y="574"/>
                </a:lnTo>
                <a:lnTo>
                  <a:pt x="318" y="574"/>
                </a:lnTo>
                <a:lnTo>
                  <a:pt x="318" y="574"/>
                </a:lnTo>
                <a:lnTo>
                  <a:pt x="318" y="574"/>
                </a:lnTo>
                <a:lnTo>
                  <a:pt x="318" y="574"/>
                </a:lnTo>
                <a:lnTo>
                  <a:pt x="318" y="574"/>
                </a:lnTo>
                <a:lnTo>
                  <a:pt x="318" y="574"/>
                </a:lnTo>
                <a:lnTo>
                  <a:pt x="318" y="574"/>
                </a:lnTo>
                <a:lnTo>
                  <a:pt x="318" y="574"/>
                </a:lnTo>
                <a:lnTo>
                  <a:pt x="317" y="574"/>
                </a:lnTo>
                <a:lnTo>
                  <a:pt x="317" y="574"/>
                </a:lnTo>
                <a:lnTo>
                  <a:pt x="317" y="574"/>
                </a:lnTo>
                <a:lnTo>
                  <a:pt x="317" y="574"/>
                </a:lnTo>
                <a:lnTo>
                  <a:pt x="317" y="574"/>
                </a:lnTo>
                <a:lnTo>
                  <a:pt x="317" y="574"/>
                </a:lnTo>
                <a:lnTo>
                  <a:pt x="317" y="574"/>
                </a:lnTo>
                <a:lnTo>
                  <a:pt x="317" y="574"/>
                </a:lnTo>
                <a:lnTo>
                  <a:pt x="317" y="574"/>
                </a:lnTo>
                <a:lnTo>
                  <a:pt x="317" y="574"/>
                </a:lnTo>
                <a:lnTo>
                  <a:pt x="316" y="574"/>
                </a:lnTo>
                <a:lnTo>
                  <a:pt x="316" y="574"/>
                </a:lnTo>
                <a:lnTo>
                  <a:pt x="316" y="574"/>
                </a:lnTo>
                <a:lnTo>
                  <a:pt x="316" y="574"/>
                </a:lnTo>
                <a:lnTo>
                  <a:pt x="316" y="574"/>
                </a:lnTo>
                <a:lnTo>
                  <a:pt x="316" y="574"/>
                </a:lnTo>
                <a:lnTo>
                  <a:pt x="316" y="574"/>
                </a:lnTo>
                <a:lnTo>
                  <a:pt x="316" y="574"/>
                </a:lnTo>
                <a:lnTo>
                  <a:pt x="316" y="574"/>
                </a:lnTo>
                <a:lnTo>
                  <a:pt x="316" y="574"/>
                </a:lnTo>
                <a:lnTo>
                  <a:pt x="316" y="574"/>
                </a:lnTo>
                <a:lnTo>
                  <a:pt x="316" y="574"/>
                </a:lnTo>
                <a:lnTo>
                  <a:pt x="315" y="574"/>
                </a:lnTo>
                <a:lnTo>
                  <a:pt x="315" y="574"/>
                </a:lnTo>
                <a:lnTo>
                  <a:pt x="315" y="574"/>
                </a:lnTo>
                <a:lnTo>
                  <a:pt x="315" y="574"/>
                </a:lnTo>
                <a:lnTo>
                  <a:pt x="315" y="574"/>
                </a:lnTo>
                <a:lnTo>
                  <a:pt x="315" y="574"/>
                </a:lnTo>
                <a:lnTo>
                  <a:pt x="315" y="574"/>
                </a:lnTo>
                <a:lnTo>
                  <a:pt x="315" y="574"/>
                </a:lnTo>
                <a:lnTo>
                  <a:pt x="315" y="574"/>
                </a:lnTo>
                <a:lnTo>
                  <a:pt x="315" y="574"/>
                </a:lnTo>
                <a:lnTo>
                  <a:pt x="314" y="574"/>
                </a:lnTo>
                <a:lnTo>
                  <a:pt x="314" y="574"/>
                </a:lnTo>
                <a:lnTo>
                  <a:pt x="314" y="574"/>
                </a:lnTo>
                <a:lnTo>
                  <a:pt x="314" y="574"/>
                </a:lnTo>
                <a:lnTo>
                  <a:pt x="314" y="574"/>
                </a:lnTo>
                <a:lnTo>
                  <a:pt x="314" y="574"/>
                </a:lnTo>
                <a:lnTo>
                  <a:pt x="314" y="574"/>
                </a:lnTo>
                <a:lnTo>
                  <a:pt x="314" y="574"/>
                </a:lnTo>
                <a:lnTo>
                  <a:pt x="314" y="574"/>
                </a:lnTo>
                <a:lnTo>
                  <a:pt x="314" y="574"/>
                </a:lnTo>
                <a:lnTo>
                  <a:pt x="314" y="574"/>
                </a:lnTo>
                <a:lnTo>
                  <a:pt x="314" y="574"/>
                </a:lnTo>
                <a:lnTo>
                  <a:pt x="313" y="574"/>
                </a:lnTo>
                <a:lnTo>
                  <a:pt x="313" y="574"/>
                </a:lnTo>
                <a:lnTo>
                  <a:pt x="313" y="574"/>
                </a:lnTo>
                <a:lnTo>
                  <a:pt x="313" y="574"/>
                </a:lnTo>
                <a:lnTo>
                  <a:pt x="313" y="574"/>
                </a:lnTo>
                <a:lnTo>
                  <a:pt x="313" y="574"/>
                </a:lnTo>
                <a:lnTo>
                  <a:pt x="313" y="574"/>
                </a:lnTo>
                <a:lnTo>
                  <a:pt x="313" y="574"/>
                </a:lnTo>
                <a:lnTo>
                  <a:pt x="313" y="574"/>
                </a:lnTo>
                <a:lnTo>
                  <a:pt x="313" y="574"/>
                </a:lnTo>
                <a:lnTo>
                  <a:pt x="313" y="574"/>
                </a:lnTo>
                <a:lnTo>
                  <a:pt x="312" y="574"/>
                </a:lnTo>
                <a:lnTo>
                  <a:pt x="312" y="574"/>
                </a:lnTo>
                <a:lnTo>
                  <a:pt x="312" y="574"/>
                </a:lnTo>
                <a:lnTo>
                  <a:pt x="312" y="574"/>
                </a:lnTo>
                <a:lnTo>
                  <a:pt x="312" y="574"/>
                </a:lnTo>
                <a:lnTo>
                  <a:pt x="312" y="574"/>
                </a:lnTo>
                <a:lnTo>
                  <a:pt x="312" y="574"/>
                </a:lnTo>
                <a:lnTo>
                  <a:pt x="312" y="574"/>
                </a:lnTo>
                <a:lnTo>
                  <a:pt x="312" y="574"/>
                </a:lnTo>
                <a:lnTo>
                  <a:pt x="312" y="574"/>
                </a:lnTo>
                <a:lnTo>
                  <a:pt x="312" y="574"/>
                </a:lnTo>
                <a:lnTo>
                  <a:pt x="311" y="574"/>
                </a:lnTo>
                <a:lnTo>
                  <a:pt x="311" y="574"/>
                </a:lnTo>
                <a:lnTo>
                  <a:pt x="311" y="574"/>
                </a:lnTo>
                <a:lnTo>
                  <a:pt x="311" y="574"/>
                </a:lnTo>
                <a:lnTo>
                  <a:pt x="311" y="574"/>
                </a:lnTo>
                <a:lnTo>
                  <a:pt x="311" y="574"/>
                </a:lnTo>
                <a:lnTo>
                  <a:pt x="311" y="574"/>
                </a:lnTo>
                <a:lnTo>
                  <a:pt x="311" y="574"/>
                </a:lnTo>
                <a:lnTo>
                  <a:pt x="311" y="574"/>
                </a:lnTo>
                <a:lnTo>
                  <a:pt x="311" y="574"/>
                </a:lnTo>
                <a:lnTo>
                  <a:pt x="311" y="574"/>
                </a:lnTo>
                <a:lnTo>
                  <a:pt x="310" y="574"/>
                </a:lnTo>
                <a:lnTo>
                  <a:pt x="310" y="574"/>
                </a:lnTo>
                <a:lnTo>
                  <a:pt x="310" y="574"/>
                </a:lnTo>
                <a:lnTo>
                  <a:pt x="310" y="574"/>
                </a:lnTo>
                <a:lnTo>
                  <a:pt x="310" y="574"/>
                </a:lnTo>
                <a:lnTo>
                  <a:pt x="310" y="574"/>
                </a:lnTo>
                <a:lnTo>
                  <a:pt x="310" y="574"/>
                </a:lnTo>
                <a:lnTo>
                  <a:pt x="310" y="574"/>
                </a:lnTo>
                <a:lnTo>
                  <a:pt x="310" y="574"/>
                </a:lnTo>
                <a:lnTo>
                  <a:pt x="310" y="574"/>
                </a:lnTo>
                <a:lnTo>
                  <a:pt x="309" y="574"/>
                </a:lnTo>
                <a:lnTo>
                  <a:pt x="309" y="574"/>
                </a:lnTo>
                <a:lnTo>
                  <a:pt x="309" y="574"/>
                </a:lnTo>
                <a:lnTo>
                  <a:pt x="309" y="574"/>
                </a:lnTo>
                <a:lnTo>
                  <a:pt x="309" y="574"/>
                </a:lnTo>
                <a:lnTo>
                  <a:pt x="309" y="574"/>
                </a:lnTo>
                <a:lnTo>
                  <a:pt x="309" y="574"/>
                </a:lnTo>
                <a:lnTo>
                  <a:pt x="309" y="574"/>
                </a:lnTo>
                <a:lnTo>
                  <a:pt x="309" y="574"/>
                </a:lnTo>
                <a:lnTo>
                  <a:pt x="309" y="574"/>
                </a:lnTo>
                <a:lnTo>
                  <a:pt x="309" y="574"/>
                </a:lnTo>
                <a:lnTo>
                  <a:pt x="309" y="574"/>
                </a:lnTo>
                <a:lnTo>
                  <a:pt x="308" y="574"/>
                </a:lnTo>
                <a:lnTo>
                  <a:pt x="308" y="574"/>
                </a:lnTo>
                <a:lnTo>
                  <a:pt x="308" y="574"/>
                </a:lnTo>
                <a:lnTo>
                  <a:pt x="308" y="574"/>
                </a:lnTo>
                <a:lnTo>
                  <a:pt x="308" y="574"/>
                </a:lnTo>
                <a:lnTo>
                  <a:pt x="308" y="574"/>
                </a:lnTo>
                <a:lnTo>
                  <a:pt x="308" y="574"/>
                </a:lnTo>
                <a:lnTo>
                  <a:pt x="308" y="574"/>
                </a:lnTo>
                <a:lnTo>
                  <a:pt x="308" y="574"/>
                </a:lnTo>
                <a:lnTo>
                  <a:pt x="308" y="574"/>
                </a:lnTo>
                <a:lnTo>
                  <a:pt x="307" y="574"/>
                </a:lnTo>
                <a:lnTo>
                  <a:pt x="307" y="574"/>
                </a:lnTo>
                <a:lnTo>
                  <a:pt x="307" y="574"/>
                </a:lnTo>
                <a:lnTo>
                  <a:pt x="307" y="574"/>
                </a:lnTo>
                <a:lnTo>
                  <a:pt x="307" y="574"/>
                </a:lnTo>
                <a:lnTo>
                  <a:pt x="307" y="574"/>
                </a:lnTo>
                <a:lnTo>
                  <a:pt x="307" y="574"/>
                </a:lnTo>
                <a:lnTo>
                  <a:pt x="307" y="574"/>
                </a:lnTo>
                <a:lnTo>
                  <a:pt x="307" y="574"/>
                </a:lnTo>
                <a:lnTo>
                  <a:pt x="307" y="574"/>
                </a:lnTo>
                <a:lnTo>
                  <a:pt x="307" y="574"/>
                </a:lnTo>
                <a:lnTo>
                  <a:pt x="307" y="574"/>
                </a:lnTo>
                <a:lnTo>
                  <a:pt x="306" y="574"/>
                </a:lnTo>
                <a:lnTo>
                  <a:pt x="306" y="574"/>
                </a:lnTo>
                <a:lnTo>
                  <a:pt x="306" y="574"/>
                </a:lnTo>
                <a:lnTo>
                  <a:pt x="306" y="574"/>
                </a:lnTo>
                <a:lnTo>
                  <a:pt x="306" y="574"/>
                </a:lnTo>
                <a:lnTo>
                  <a:pt x="306" y="574"/>
                </a:lnTo>
                <a:lnTo>
                  <a:pt x="306" y="574"/>
                </a:lnTo>
                <a:lnTo>
                  <a:pt x="306" y="574"/>
                </a:lnTo>
                <a:lnTo>
                  <a:pt x="306" y="574"/>
                </a:lnTo>
                <a:lnTo>
                  <a:pt x="306" y="574"/>
                </a:lnTo>
                <a:lnTo>
                  <a:pt x="305" y="574"/>
                </a:lnTo>
                <a:lnTo>
                  <a:pt x="305" y="574"/>
                </a:lnTo>
                <a:lnTo>
                  <a:pt x="305" y="574"/>
                </a:lnTo>
                <a:lnTo>
                  <a:pt x="305" y="574"/>
                </a:lnTo>
                <a:lnTo>
                  <a:pt x="305" y="574"/>
                </a:lnTo>
                <a:lnTo>
                  <a:pt x="305" y="574"/>
                </a:lnTo>
                <a:lnTo>
                  <a:pt x="305" y="574"/>
                </a:lnTo>
                <a:lnTo>
                  <a:pt x="305" y="574"/>
                </a:lnTo>
                <a:lnTo>
                  <a:pt x="305" y="574"/>
                </a:lnTo>
                <a:lnTo>
                  <a:pt x="305" y="574"/>
                </a:lnTo>
                <a:lnTo>
                  <a:pt x="305" y="574"/>
                </a:lnTo>
                <a:lnTo>
                  <a:pt x="305" y="574"/>
                </a:lnTo>
                <a:lnTo>
                  <a:pt x="304" y="574"/>
                </a:lnTo>
                <a:lnTo>
                  <a:pt x="304" y="574"/>
                </a:lnTo>
                <a:lnTo>
                  <a:pt x="304" y="574"/>
                </a:lnTo>
                <a:lnTo>
                  <a:pt x="304" y="574"/>
                </a:lnTo>
                <a:lnTo>
                  <a:pt x="304" y="574"/>
                </a:lnTo>
                <a:lnTo>
                  <a:pt x="304" y="574"/>
                </a:lnTo>
                <a:lnTo>
                  <a:pt x="304" y="574"/>
                </a:lnTo>
                <a:lnTo>
                  <a:pt x="304" y="574"/>
                </a:lnTo>
                <a:lnTo>
                  <a:pt x="304" y="574"/>
                </a:lnTo>
                <a:lnTo>
                  <a:pt x="304" y="574"/>
                </a:lnTo>
                <a:lnTo>
                  <a:pt x="303" y="574"/>
                </a:lnTo>
                <a:lnTo>
                  <a:pt x="303" y="574"/>
                </a:lnTo>
                <a:lnTo>
                  <a:pt x="303" y="574"/>
                </a:lnTo>
                <a:lnTo>
                  <a:pt x="303" y="574"/>
                </a:lnTo>
                <a:lnTo>
                  <a:pt x="303" y="574"/>
                </a:lnTo>
                <a:lnTo>
                  <a:pt x="303" y="574"/>
                </a:lnTo>
                <a:lnTo>
                  <a:pt x="303" y="574"/>
                </a:lnTo>
                <a:lnTo>
                  <a:pt x="303" y="574"/>
                </a:lnTo>
                <a:lnTo>
                  <a:pt x="303" y="574"/>
                </a:lnTo>
                <a:lnTo>
                  <a:pt x="303" y="574"/>
                </a:lnTo>
                <a:lnTo>
                  <a:pt x="303" y="574"/>
                </a:lnTo>
                <a:lnTo>
                  <a:pt x="303" y="574"/>
                </a:lnTo>
                <a:lnTo>
                  <a:pt x="302" y="574"/>
                </a:lnTo>
                <a:lnTo>
                  <a:pt x="302" y="574"/>
                </a:lnTo>
                <a:lnTo>
                  <a:pt x="302" y="574"/>
                </a:lnTo>
                <a:lnTo>
                  <a:pt x="302" y="574"/>
                </a:lnTo>
                <a:lnTo>
                  <a:pt x="302" y="574"/>
                </a:lnTo>
                <a:lnTo>
                  <a:pt x="302" y="574"/>
                </a:lnTo>
                <a:lnTo>
                  <a:pt x="302" y="574"/>
                </a:lnTo>
                <a:lnTo>
                  <a:pt x="302" y="574"/>
                </a:lnTo>
                <a:lnTo>
                  <a:pt x="302" y="574"/>
                </a:lnTo>
                <a:lnTo>
                  <a:pt x="302" y="574"/>
                </a:lnTo>
                <a:lnTo>
                  <a:pt x="301" y="574"/>
                </a:lnTo>
                <a:lnTo>
                  <a:pt x="301" y="574"/>
                </a:lnTo>
                <a:lnTo>
                  <a:pt x="301" y="574"/>
                </a:lnTo>
                <a:lnTo>
                  <a:pt x="301" y="574"/>
                </a:lnTo>
                <a:lnTo>
                  <a:pt x="301" y="574"/>
                </a:lnTo>
                <a:lnTo>
                  <a:pt x="301" y="574"/>
                </a:lnTo>
                <a:lnTo>
                  <a:pt x="301" y="574"/>
                </a:lnTo>
                <a:lnTo>
                  <a:pt x="301" y="574"/>
                </a:lnTo>
                <a:lnTo>
                  <a:pt x="301" y="574"/>
                </a:lnTo>
                <a:lnTo>
                  <a:pt x="301" y="574"/>
                </a:lnTo>
                <a:lnTo>
                  <a:pt x="301" y="574"/>
                </a:lnTo>
                <a:lnTo>
                  <a:pt x="301" y="574"/>
                </a:lnTo>
                <a:lnTo>
                  <a:pt x="300" y="574"/>
                </a:lnTo>
                <a:lnTo>
                  <a:pt x="300" y="574"/>
                </a:lnTo>
                <a:lnTo>
                  <a:pt x="300" y="574"/>
                </a:lnTo>
                <a:lnTo>
                  <a:pt x="300" y="574"/>
                </a:lnTo>
                <a:lnTo>
                  <a:pt x="300" y="574"/>
                </a:lnTo>
                <a:lnTo>
                  <a:pt x="300" y="574"/>
                </a:lnTo>
                <a:lnTo>
                  <a:pt x="300" y="574"/>
                </a:lnTo>
                <a:lnTo>
                  <a:pt x="300" y="574"/>
                </a:lnTo>
                <a:lnTo>
                  <a:pt x="300" y="574"/>
                </a:lnTo>
                <a:lnTo>
                  <a:pt x="300" y="574"/>
                </a:lnTo>
                <a:lnTo>
                  <a:pt x="300" y="574"/>
                </a:lnTo>
                <a:lnTo>
                  <a:pt x="299" y="574"/>
                </a:lnTo>
                <a:lnTo>
                  <a:pt x="299" y="574"/>
                </a:lnTo>
                <a:lnTo>
                  <a:pt x="299" y="574"/>
                </a:lnTo>
                <a:lnTo>
                  <a:pt x="299" y="574"/>
                </a:lnTo>
                <a:lnTo>
                  <a:pt x="299" y="574"/>
                </a:lnTo>
                <a:lnTo>
                  <a:pt x="299" y="574"/>
                </a:lnTo>
                <a:lnTo>
                  <a:pt x="299" y="574"/>
                </a:lnTo>
                <a:lnTo>
                  <a:pt x="299" y="574"/>
                </a:lnTo>
                <a:lnTo>
                  <a:pt x="299" y="574"/>
                </a:lnTo>
                <a:lnTo>
                  <a:pt x="299" y="574"/>
                </a:lnTo>
                <a:lnTo>
                  <a:pt x="298" y="574"/>
                </a:lnTo>
                <a:lnTo>
                  <a:pt x="298" y="574"/>
                </a:lnTo>
                <a:lnTo>
                  <a:pt x="298" y="574"/>
                </a:lnTo>
                <a:lnTo>
                  <a:pt x="298" y="574"/>
                </a:lnTo>
                <a:lnTo>
                  <a:pt x="298" y="574"/>
                </a:lnTo>
                <a:lnTo>
                  <a:pt x="298" y="574"/>
                </a:lnTo>
                <a:lnTo>
                  <a:pt x="298" y="574"/>
                </a:lnTo>
                <a:lnTo>
                  <a:pt x="298" y="574"/>
                </a:lnTo>
                <a:lnTo>
                  <a:pt x="298" y="574"/>
                </a:lnTo>
                <a:lnTo>
                  <a:pt x="298" y="574"/>
                </a:lnTo>
                <a:lnTo>
                  <a:pt x="298" y="574"/>
                </a:lnTo>
                <a:lnTo>
                  <a:pt x="298" y="574"/>
                </a:lnTo>
                <a:lnTo>
                  <a:pt x="297" y="574"/>
                </a:lnTo>
                <a:lnTo>
                  <a:pt x="297" y="574"/>
                </a:lnTo>
                <a:lnTo>
                  <a:pt x="297" y="574"/>
                </a:lnTo>
                <a:lnTo>
                  <a:pt x="297" y="574"/>
                </a:lnTo>
                <a:lnTo>
                  <a:pt x="297" y="574"/>
                </a:lnTo>
                <a:lnTo>
                  <a:pt x="297" y="574"/>
                </a:lnTo>
                <a:lnTo>
                  <a:pt x="297" y="574"/>
                </a:lnTo>
                <a:lnTo>
                  <a:pt x="297" y="574"/>
                </a:lnTo>
                <a:lnTo>
                  <a:pt x="297" y="574"/>
                </a:lnTo>
                <a:lnTo>
                  <a:pt x="297" y="574"/>
                </a:lnTo>
                <a:lnTo>
                  <a:pt x="296" y="574"/>
                </a:lnTo>
                <a:lnTo>
                  <a:pt x="296" y="574"/>
                </a:lnTo>
                <a:lnTo>
                  <a:pt x="296" y="574"/>
                </a:lnTo>
                <a:lnTo>
                  <a:pt x="296" y="574"/>
                </a:lnTo>
                <a:lnTo>
                  <a:pt x="296" y="574"/>
                </a:lnTo>
                <a:lnTo>
                  <a:pt x="296" y="574"/>
                </a:lnTo>
                <a:lnTo>
                  <a:pt x="296" y="574"/>
                </a:lnTo>
                <a:lnTo>
                  <a:pt x="296" y="574"/>
                </a:lnTo>
                <a:lnTo>
                  <a:pt x="296" y="574"/>
                </a:lnTo>
                <a:lnTo>
                  <a:pt x="296" y="574"/>
                </a:lnTo>
                <a:lnTo>
                  <a:pt x="296" y="574"/>
                </a:lnTo>
                <a:lnTo>
                  <a:pt x="296" y="574"/>
                </a:lnTo>
                <a:lnTo>
                  <a:pt x="295" y="574"/>
                </a:lnTo>
                <a:lnTo>
                  <a:pt x="295" y="574"/>
                </a:lnTo>
                <a:lnTo>
                  <a:pt x="295" y="574"/>
                </a:lnTo>
                <a:lnTo>
                  <a:pt x="295" y="574"/>
                </a:lnTo>
                <a:lnTo>
                  <a:pt x="295" y="574"/>
                </a:lnTo>
                <a:lnTo>
                  <a:pt x="295" y="574"/>
                </a:lnTo>
                <a:lnTo>
                  <a:pt x="295" y="574"/>
                </a:lnTo>
                <a:lnTo>
                  <a:pt x="295" y="574"/>
                </a:lnTo>
                <a:lnTo>
                  <a:pt x="295" y="574"/>
                </a:lnTo>
                <a:lnTo>
                  <a:pt x="295" y="574"/>
                </a:lnTo>
                <a:lnTo>
                  <a:pt x="294" y="574"/>
                </a:lnTo>
                <a:lnTo>
                  <a:pt x="294" y="574"/>
                </a:lnTo>
                <a:lnTo>
                  <a:pt x="294" y="574"/>
                </a:lnTo>
                <a:lnTo>
                  <a:pt x="294" y="574"/>
                </a:lnTo>
                <a:lnTo>
                  <a:pt x="294" y="574"/>
                </a:lnTo>
                <a:lnTo>
                  <a:pt x="294" y="574"/>
                </a:lnTo>
                <a:lnTo>
                  <a:pt x="294" y="574"/>
                </a:lnTo>
                <a:lnTo>
                  <a:pt x="294" y="574"/>
                </a:lnTo>
                <a:lnTo>
                  <a:pt x="294" y="574"/>
                </a:lnTo>
                <a:lnTo>
                  <a:pt x="294" y="574"/>
                </a:lnTo>
                <a:lnTo>
                  <a:pt x="294" y="574"/>
                </a:lnTo>
                <a:lnTo>
                  <a:pt x="294" y="574"/>
                </a:lnTo>
                <a:lnTo>
                  <a:pt x="293" y="574"/>
                </a:lnTo>
                <a:lnTo>
                  <a:pt x="293" y="574"/>
                </a:lnTo>
                <a:lnTo>
                  <a:pt x="293" y="574"/>
                </a:lnTo>
                <a:lnTo>
                  <a:pt x="293" y="574"/>
                </a:lnTo>
                <a:lnTo>
                  <a:pt x="293" y="574"/>
                </a:lnTo>
                <a:lnTo>
                  <a:pt x="293" y="574"/>
                </a:lnTo>
                <a:lnTo>
                  <a:pt x="293" y="574"/>
                </a:lnTo>
                <a:lnTo>
                  <a:pt x="293" y="574"/>
                </a:lnTo>
                <a:lnTo>
                  <a:pt x="293" y="574"/>
                </a:lnTo>
                <a:lnTo>
                  <a:pt x="293" y="574"/>
                </a:lnTo>
                <a:lnTo>
                  <a:pt x="292" y="574"/>
                </a:lnTo>
                <a:lnTo>
                  <a:pt x="292" y="574"/>
                </a:lnTo>
                <a:lnTo>
                  <a:pt x="292" y="574"/>
                </a:lnTo>
                <a:lnTo>
                  <a:pt x="292" y="574"/>
                </a:lnTo>
                <a:lnTo>
                  <a:pt x="292" y="574"/>
                </a:lnTo>
                <a:lnTo>
                  <a:pt x="292" y="574"/>
                </a:lnTo>
                <a:lnTo>
                  <a:pt x="292" y="574"/>
                </a:lnTo>
                <a:lnTo>
                  <a:pt x="292" y="574"/>
                </a:lnTo>
                <a:lnTo>
                  <a:pt x="292" y="574"/>
                </a:lnTo>
                <a:lnTo>
                  <a:pt x="292" y="574"/>
                </a:lnTo>
                <a:lnTo>
                  <a:pt x="292" y="574"/>
                </a:lnTo>
                <a:lnTo>
                  <a:pt x="292" y="574"/>
                </a:lnTo>
                <a:lnTo>
                  <a:pt x="291" y="574"/>
                </a:lnTo>
                <a:lnTo>
                  <a:pt x="291" y="574"/>
                </a:lnTo>
                <a:lnTo>
                  <a:pt x="291" y="574"/>
                </a:lnTo>
                <a:lnTo>
                  <a:pt x="291" y="574"/>
                </a:lnTo>
                <a:lnTo>
                  <a:pt x="291" y="574"/>
                </a:lnTo>
                <a:lnTo>
                  <a:pt x="291" y="574"/>
                </a:lnTo>
                <a:lnTo>
                  <a:pt x="291" y="574"/>
                </a:lnTo>
                <a:lnTo>
                  <a:pt x="291" y="574"/>
                </a:lnTo>
                <a:lnTo>
                  <a:pt x="291" y="574"/>
                </a:lnTo>
                <a:lnTo>
                  <a:pt x="291" y="574"/>
                </a:lnTo>
                <a:lnTo>
                  <a:pt x="290" y="574"/>
                </a:lnTo>
                <a:lnTo>
                  <a:pt x="290" y="574"/>
                </a:lnTo>
                <a:lnTo>
                  <a:pt x="290" y="574"/>
                </a:lnTo>
                <a:lnTo>
                  <a:pt x="290" y="574"/>
                </a:lnTo>
                <a:lnTo>
                  <a:pt x="290" y="574"/>
                </a:lnTo>
                <a:lnTo>
                  <a:pt x="290" y="574"/>
                </a:lnTo>
                <a:lnTo>
                  <a:pt x="290" y="574"/>
                </a:lnTo>
                <a:lnTo>
                  <a:pt x="290" y="574"/>
                </a:lnTo>
                <a:lnTo>
                  <a:pt x="290" y="574"/>
                </a:lnTo>
                <a:lnTo>
                  <a:pt x="290" y="574"/>
                </a:lnTo>
                <a:lnTo>
                  <a:pt x="290" y="574"/>
                </a:lnTo>
                <a:lnTo>
                  <a:pt x="290" y="574"/>
                </a:lnTo>
                <a:lnTo>
                  <a:pt x="289" y="574"/>
                </a:lnTo>
                <a:lnTo>
                  <a:pt x="289" y="574"/>
                </a:lnTo>
                <a:lnTo>
                  <a:pt x="289" y="574"/>
                </a:lnTo>
                <a:lnTo>
                  <a:pt x="289" y="574"/>
                </a:lnTo>
                <a:lnTo>
                  <a:pt x="289" y="574"/>
                </a:lnTo>
                <a:lnTo>
                  <a:pt x="289" y="574"/>
                </a:lnTo>
                <a:lnTo>
                  <a:pt x="289" y="574"/>
                </a:lnTo>
                <a:lnTo>
                  <a:pt x="289" y="574"/>
                </a:lnTo>
                <a:lnTo>
                  <a:pt x="289" y="574"/>
                </a:lnTo>
                <a:lnTo>
                  <a:pt x="289" y="574"/>
                </a:lnTo>
                <a:lnTo>
                  <a:pt x="288" y="574"/>
                </a:lnTo>
                <a:lnTo>
                  <a:pt x="288" y="574"/>
                </a:lnTo>
                <a:lnTo>
                  <a:pt x="288" y="574"/>
                </a:lnTo>
                <a:lnTo>
                  <a:pt x="288" y="574"/>
                </a:lnTo>
                <a:lnTo>
                  <a:pt x="288" y="574"/>
                </a:lnTo>
                <a:lnTo>
                  <a:pt x="288" y="574"/>
                </a:lnTo>
                <a:lnTo>
                  <a:pt x="288" y="574"/>
                </a:lnTo>
                <a:lnTo>
                  <a:pt x="288" y="574"/>
                </a:lnTo>
                <a:lnTo>
                  <a:pt x="288" y="574"/>
                </a:lnTo>
                <a:lnTo>
                  <a:pt x="288" y="574"/>
                </a:lnTo>
                <a:lnTo>
                  <a:pt x="288" y="574"/>
                </a:lnTo>
                <a:lnTo>
                  <a:pt x="287" y="574"/>
                </a:lnTo>
                <a:lnTo>
                  <a:pt x="287" y="574"/>
                </a:lnTo>
                <a:lnTo>
                  <a:pt x="287" y="574"/>
                </a:lnTo>
                <a:lnTo>
                  <a:pt x="287" y="574"/>
                </a:lnTo>
                <a:lnTo>
                  <a:pt x="287" y="574"/>
                </a:lnTo>
                <a:lnTo>
                  <a:pt x="287" y="574"/>
                </a:lnTo>
                <a:lnTo>
                  <a:pt x="287" y="574"/>
                </a:lnTo>
                <a:lnTo>
                  <a:pt x="287" y="574"/>
                </a:lnTo>
                <a:lnTo>
                  <a:pt x="287" y="574"/>
                </a:lnTo>
                <a:lnTo>
                  <a:pt x="287" y="574"/>
                </a:lnTo>
                <a:lnTo>
                  <a:pt x="287" y="574"/>
                </a:lnTo>
                <a:lnTo>
                  <a:pt x="286" y="574"/>
                </a:lnTo>
                <a:lnTo>
                  <a:pt x="286" y="574"/>
                </a:lnTo>
                <a:lnTo>
                  <a:pt x="286" y="574"/>
                </a:lnTo>
                <a:lnTo>
                  <a:pt x="286" y="574"/>
                </a:lnTo>
                <a:lnTo>
                  <a:pt x="286" y="574"/>
                </a:lnTo>
                <a:lnTo>
                  <a:pt x="286" y="574"/>
                </a:lnTo>
                <a:lnTo>
                  <a:pt x="286" y="574"/>
                </a:lnTo>
                <a:lnTo>
                  <a:pt x="286" y="574"/>
                </a:lnTo>
                <a:lnTo>
                  <a:pt x="286" y="574"/>
                </a:lnTo>
                <a:lnTo>
                  <a:pt x="286" y="574"/>
                </a:lnTo>
                <a:lnTo>
                  <a:pt x="286" y="574"/>
                </a:lnTo>
                <a:lnTo>
                  <a:pt x="285" y="574"/>
                </a:lnTo>
                <a:lnTo>
                  <a:pt x="285" y="574"/>
                </a:lnTo>
                <a:lnTo>
                  <a:pt x="285" y="574"/>
                </a:lnTo>
                <a:lnTo>
                  <a:pt x="285" y="574"/>
                </a:lnTo>
                <a:lnTo>
                  <a:pt x="285" y="574"/>
                </a:lnTo>
                <a:lnTo>
                  <a:pt x="285" y="574"/>
                </a:lnTo>
                <a:lnTo>
                  <a:pt x="285" y="574"/>
                </a:lnTo>
                <a:lnTo>
                  <a:pt x="285" y="574"/>
                </a:lnTo>
                <a:lnTo>
                  <a:pt x="285" y="574"/>
                </a:lnTo>
                <a:lnTo>
                  <a:pt x="285" y="574"/>
                </a:lnTo>
                <a:lnTo>
                  <a:pt x="285" y="574"/>
                </a:lnTo>
                <a:lnTo>
                  <a:pt x="285" y="574"/>
                </a:lnTo>
                <a:lnTo>
                  <a:pt x="284" y="574"/>
                </a:lnTo>
                <a:lnTo>
                  <a:pt x="284" y="574"/>
                </a:lnTo>
                <a:lnTo>
                  <a:pt x="284" y="574"/>
                </a:lnTo>
                <a:lnTo>
                  <a:pt x="284" y="574"/>
                </a:lnTo>
                <a:lnTo>
                  <a:pt x="284" y="574"/>
                </a:lnTo>
                <a:lnTo>
                  <a:pt x="284" y="574"/>
                </a:lnTo>
                <a:lnTo>
                  <a:pt x="284" y="574"/>
                </a:lnTo>
                <a:lnTo>
                  <a:pt x="284" y="574"/>
                </a:lnTo>
                <a:lnTo>
                  <a:pt x="284" y="574"/>
                </a:lnTo>
                <a:lnTo>
                  <a:pt x="284" y="574"/>
                </a:lnTo>
                <a:lnTo>
                  <a:pt x="283" y="574"/>
                </a:lnTo>
                <a:lnTo>
                  <a:pt x="283" y="574"/>
                </a:lnTo>
                <a:lnTo>
                  <a:pt x="283" y="574"/>
                </a:lnTo>
                <a:lnTo>
                  <a:pt x="283" y="574"/>
                </a:lnTo>
                <a:lnTo>
                  <a:pt x="283" y="574"/>
                </a:lnTo>
                <a:lnTo>
                  <a:pt x="283" y="574"/>
                </a:lnTo>
                <a:lnTo>
                  <a:pt x="283" y="574"/>
                </a:lnTo>
                <a:lnTo>
                  <a:pt x="283" y="574"/>
                </a:lnTo>
                <a:lnTo>
                  <a:pt x="283" y="574"/>
                </a:lnTo>
                <a:lnTo>
                  <a:pt x="283" y="574"/>
                </a:lnTo>
                <a:lnTo>
                  <a:pt x="283" y="574"/>
                </a:lnTo>
                <a:lnTo>
                  <a:pt x="283" y="574"/>
                </a:lnTo>
                <a:lnTo>
                  <a:pt x="282" y="574"/>
                </a:lnTo>
                <a:lnTo>
                  <a:pt x="282" y="574"/>
                </a:lnTo>
                <a:lnTo>
                  <a:pt x="282" y="574"/>
                </a:lnTo>
                <a:lnTo>
                  <a:pt x="282" y="574"/>
                </a:lnTo>
                <a:lnTo>
                  <a:pt x="282" y="574"/>
                </a:lnTo>
                <a:lnTo>
                  <a:pt x="282" y="574"/>
                </a:lnTo>
                <a:lnTo>
                  <a:pt x="282" y="574"/>
                </a:lnTo>
                <a:lnTo>
                  <a:pt x="282" y="574"/>
                </a:lnTo>
                <a:lnTo>
                  <a:pt x="282" y="574"/>
                </a:lnTo>
                <a:lnTo>
                  <a:pt x="282" y="574"/>
                </a:lnTo>
                <a:lnTo>
                  <a:pt x="281" y="574"/>
                </a:lnTo>
                <a:lnTo>
                  <a:pt x="281" y="574"/>
                </a:lnTo>
                <a:lnTo>
                  <a:pt x="281" y="574"/>
                </a:lnTo>
                <a:lnTo>
                  <a:pt x="281" y="574"/>
                </a:lnTo>
                <a:lnTo>
                  <a:pt x="281" y="574"/>
                </a:lnTo>
                <a:lnTo>
                  <a:pt x="281" y="574"/>
                </a:lnTo>
                <a:lnTo>
                  <a:pt x="281" y="574"/>
                </a:lnTo>
                <a:lnTo>
                  <a:pt x="281" y="574"/>
                </a:lnTo>
                <a:lnTo>
                  <a:pt x="281" y="574"/>
                </a:lnTo>
                <a:lnTo>
                  <a:pt x="281" y="574"/>
                </a:lnTo>
                <a:lnTo>
                  <a:pt x="281" y="574"/>
                </a:lnTo>
                <a:lnTo>
                  <a:pt x="281" y="574"/>
                </a:lnTo>
                <a:lnTo>
                  <a:pt x="280" y="574"/>
                </a:lnTo>
                <a:lnTo>
                  <a:pt x="280" y="574"/>
                </a:lnTo>
                <a:lnTo>
                  <a:pt x="280" y="574"/>
                </a:lnTo>
                <a:lnTo>
                  <a:pt x="280" y="574"/>
                </a:lnTo>
                <a:lnTo>
                  <a:pt x="280" y="574"/>
                </a:lnTo>
                <a:lnTo>
                  <a:pt x="280" y="574"/>
                </a:lnTo>
                <a:lnTo>
                  <a:pt x="280" y="574"/>
                </a:lnTo>
                <a:lnTo>
                  <a:pt x="280" y="574"/>
                </a:lnTo>
                <a:lnTo>
                  <a:pt x="280" y="574"/>
                </a:lnTo>
                <a:lnTo>
                  <a:pt x="280" y="574"/>
                </a:lnTo>
                <a:lnTo>
                  <a:pt x="279" y="574"/>
                </a:lnTo>
                <a:lnTo>
                  <a:pt x="279" y="574"/>
                </a:lnTo>
                <a:lnTo>
                  <a:pt x="279" y="574"/>
                </a:lnTo>
                <a:lnTo>
                  <a:pt x="279" y="574"/>
                </a:lnTo>
                <a:lnTo>
                  <a:pt x="279" y="574"/>
                </a:lnTo>
                <a:lnTo>
                  <a:pt x="279" y="574"/>
                </a:lnTo>
                <a:lnTo>
                  <a:pt x="279" y="574"/>
                </a:lnTo>
                <a:lnTo>
                  <a:pt x="279" y="574"/>
                </a:lnTo>
                <a:lnTo>
                  <a:pt x="279" y="574"/>
                </a:lnTo>
                <a:lnTo>
                  <a:pt x="279" y="574"/>
                </a:lnTo>
                <a:lnTo>
                  <a:pt x="279" y="574"/>
                </a:lnTo>
                <a:lnTo>
                  <a:pt x="278" y="574"/>
                </a:lnTo>
                <a:lnTo>
                  <a:pt x="278" y="574"/>
                </a:lnTo>
                <a:lnTo>
                  <a:pt x="278" y="574"/>
                </a:lnTo>
                <a:lnTo>
                  <a:pt x="278" y="574"/>
                </a:lnTo>
                <a:lnTo>
                  <a:pt x="278" y="574"/>
                </a:lnTo>
                <a:lnTo>
                  <a:pt x="278" y="574"/>
                </a:lnTo>
                <a:lnTo>
                  <a:pt x="278" y="574"/>
                </a:lnTo>
                <a:lnTo>
                  <a:pt x="278" y="574"/>
                </a:lnTo>
                <a:lnTo>
                  <a:pt x="278" y="574"/>
                </a:lnTo>
                <a:lnTo>
                  <a:pt x="278" y="574"/>
                </a:lnTo>
                <a:lnTo>
                  <a:pt x="278" y="574"/>
                </a:lnTo>
                <a:lnTo>
                  <a:pt x="277" y="574"/>
                </a:lnTo>
                <a:lnTo>
                  <a:pt x="277" y="574"/>
                </a:lnTo>
                <a:lnTo>
                  <a:pt x="277" y="574"/>
                </a:lnTo>
                <a:lnTo>
                  <a:pt x="277" y="574"/>
                </a:lnTo>
                <a:lnTo>
                  <a:pt x="277" y="574"/>
                </a:lnTo>
                <a:lnTo>
                  <a:pt x="277" y="574"/>
                </a:lnTo>
                <a:lnTo>
                  <a:pt x="277" y="574"/>
                </a:lnTo>
                <a:lnTo>
                  <a:pt x="277" y="574"/>
                </a:lnTo>
                <a:lnTo>
                  <a:pt x="277" y="574"/>
                </a:lnTo>
                <a:lnTo>
                  <a:pt x="277" y="574"/>
                </a:lnTo>
                <a:lnTo>
                  <a:pt x="277" y="574"/>
                </a:lnTo>
                <a:lnTo>
                  <a:pt x="276" y="574"/>
                </a:lnTo>
                <a:lnTo>
                  <a:pt x="276" y="574"/>
                </a:lnTo>
                <a:lnTo>
                  <a:pt x="276" y="574"/>
                </a:lnTo>
                <a:lnTo>
                  <a:pt x="276" y="574"/>
                </a:lnTo>
                <a:lnTo>
                  <a:pt x="276" y="574"/>
                </a:lnTo>
                <a:lnTo>
                  <a:pt x="276" y="574"/>
                </a:lnTo>
                <a:lnTo>
                  <a:pt x="276" y="574"/>
                </a:lnTo>
                <a:lnTo>
                  <a:pt x="276" y="574"/>
                </a:lnTo>
                <a:lnTo>
                  <a:pt x="276" y="574"/>
                </a:lnTo>
                <a:lnTo>
                  <a:pt x="276" y="574"/>
                </a:lnTo>
                <a:lnTo>
                  <a:pt x="276" y="574"/>
                </a:lnTo>
                <a:lnTo>
                  <a:pt x="275" y="574"/>
                </a:lnTo>
                <a:lnTo>
                  <a:pt x="275" y="574"/>
                </a:lnTo>
                <a:lnTo>
                  <a:pt x="275" y="574"/>
                </a:lnTo>
                <a:lnTo>
                  <a:pt x="275" y="574"/>
                </a:lnTo>
                <a:lnTo>
                  <a:pt x="275" y="574"/>
                </a:lnTo>
                <a:lnTo>
                  <a:pt x="275" y="574"/>
                </a:lnTo>
                <a:lnTo>
                  <a:pt x="275" y="574"/>
                </a:lnTo>
                <a:lnTo>
                  <a:pt x="275" y="574"/>
                </a:lnTo>
                <a:lnTo>
                  <a:pt x="275" y="574"/>
                </a:lnTo>
                <a:lnTo>
                  <a:pt x="275" y="574"/>
                </a:lnTo>
                <a:lnTo>
                  <a:pt x="275" y="574"/>
                </a:lnTo>
                <a:lnTo>
                  <a:pt x="274" y="574"/>
                </a:lnTo>
                <a:lnTo>
                  <a:pt x="274" y="574"/>
                </a:lnTo>
                <a:lnTo>
                  <a:pt x="274" y="574"/>
                </a:lnTo>
                <a:lnTo>
                  <a:pt x="274" y="574"/>
                </a:lnTo>
                <a:lnTo>
                  <a:pt x="274" y="574"/>
                </a:lnTo>
                <a:lnTo>
                  <a:pt x="274" y="574"/>
                </a:lnTo>
                <a:lnTo>
                  <a:pt x="274" y="574"/>
                </a:lnTo>
                <a:lnTo>
                  <a:pt x="274" y="574"/>
                </a:lnTo>
                <a:lnTo>
                  <a:pt x="274" y="574"/>
                </a:lnTo>
                <a:lnTo>
                  <a:pt x="274" y="574"/>
                </a:lnTo>
                <a:lnTo>
                  <a:pt x="274" y="574"/>
                </a:lnTo>
                <a:lnTo>
                  <a:pt x="273" y="574"/>
                </a:lnTo>
                <a:lnTo>
                  <a:pt x="273" y="574"/>
                </a:lnTo>
                <a:lnTo>
                  <a:pt x="273" y="574"/>
                </a:lnTo>
                <a:lnTo>
                  <a:pt x="273" y="574"/>
                </a:lnTo>
                <a:lnTo>
                  <a:pt x="273" y="574"/>
                </a:lnTo>
                <a:lnTo>
                  <a:pt x="273" y="574"/>
                </a:lnTo>
                <a:lnTo>
                  <a:pt x="273" y="574"/>
                </a:lnTo>
                <a:lnTo>
                  <a:pt x="273" y="574"/>
                </a:lnTo>
                <a:lnTo>
                  <a:pt x="273" y="574"/>
                </a:lnTo>
                <a:lnTo>
                  <a:pt x="273" y="574"/>
                </a:lnTo>
                <a:lnTo>
                  <a:pt x="273" y="574"/>
                </a:lnTo>
                <a:lnTo>
                  <a:pt x="272" y="574"/>
                </a:lnTo>
                <a:lnTo>
                  <a:pt x="272" y="574"/>
                </a:lnTo>
                <a:lnTo>
                  <a:pt x="272" y="574"/>
                </a:lnTo>
                <a:lnTo>
                  <a:pt x="272" y="574"/>
                </a:lnTo>
                <a:lnTo>
                  <a:pt x="272" y="574"/>
                </a:lnTo>
                <a:lnTo>
                  <a:pt x="272" y="574"/>
                </a:lnTo>
                <a:lnTo>
                  <a:pt x="272" y="574"/>
                </a:lnTo>
                <a:lnTo>
                  <a:pt x="272" y="574"/>
                </a:lnTo>
                <a:lnTo>
                  <a:pt x="272" y="574"/>
                </a:lnTo>
                <a:lnTo>
                  <a:pt x="272" y="574"/>
                </a:lnTo>
                <a:lnTo>
                  <a:pt x="272" y="574"/>
                </a:lnTo>
                <a:lnTo>
                  <a:pt x="271" y="574"/>
                </a:lnTo>
                <a:lnTo>
                  <a:pt x="271" y="574"/>
                </a:lnTo>
                <a:lnTo>
                  <a:pt x="271" y="574"/>
                </a:lnTo>
                <a:lnTo>
                  <a:pt x="271" y="574"/>
                </a:lnTo>
                <a:lnTo>
                  <a:pt x="271" y="574"/>
                </a:lnTo>
                <a:lnTo>
                  <a:pt x="271" y="574"/>
                </a:lnTo>
                <a:lnTo>
                  <a:pt x="271" y="574"/>
                </a:lnTo>
                <a:lnTo>
                  <a:pt x="271" y="574"/>
                </a:lnTo>
                <a:lnTo>
                  <a:pt x="271" y="574"/>
                </a:lnTo>
                <a:lnTo>
                  <a:pt x="271" y="574"/>
                </a:lnTo>
                <a:lnTo>
                  <a:pt x="271" y="574"/>
                </a:lnTo>
                <a:lnTo>
                  <a:pt x="270" y="574"/>
                </a:lnTo>
                <a:lnTo>
                  <a:pt x="270" y="574"/>
                </a:lnTo>
                <a:lnTo>
                  <a:pt x="270" y="574"/>
                </a:lnTo>
                <a:lnTo>
                  <a:pt x="270" y="574"/>
                </a:lnTo>
                <a:lnTo>
                  <a:pt x="270" y="574"/>
                </a:lnTo>
                <a:lnTo>
                  <a:pt x="270" y="574"/>
                </a:lnTo>
                <a:lnTo>
                  <a:pt x="270" y="574"/>
                </a:lnTo>
                <a:lnTo>
                  <a:pt x="270" y="574"/>
                </a:lnTo>
                <a:lnTo>
                  <a:pt x="270" y="574"/>
                </a:lnTo>
                <a:lnTo>
                  <a:pt x="270" y="574"/>
                </a:lnTo>
                <a:lnTo>
                  <a:pt x="270" y="574"/>
                </a:lnTo>
                <a:lnTo>
                  <a:pt x="270" y="574"/>
                </a:lnTo>
                <a:lnTo>
                  <a:pt x="269" y="574"/>
                </a:lnTo>
                <a:lnTo>
                  <a:pt x="269" y="574"/>
                </a:lnTo>
                <a:lnTo>
                  <a:pt x="269" y="574"/>
                </a:lnTo>
                <a:lnTo>
                  <a:pt x="269" y="574"/>
                </a:lnTo>
                <a:lnTo>
                  <a:pt x="269" y="574"/>
                </a:lnTo>
                <a:lnTo>
                  <a:pt x="269" y="574"/>
                </a:lnTo>
                <a:lnTo>
                  <a:pt x="269" y="574"/>
                </a:lnTo>
                <a:lnTo>
                  <a:pt x="269" y="574"/>
                </a:lnTo>
                <a:lnTo>
                  <a:pt x="269" y="574"/>
                </a:lnTo>
                <a:lnTo>
                  <a:pt x="269" y="574"/>
                </a:lnTo>
                <a:lnTo>
                  <a:pt x="268" y="574"/>
                </a:lnTo>
                <a:lnTo>
                  <a:pt x="268" y="574"/>
                </a:lnTo>
                <a:lnTo>
                  <a:pt x="268" y="574"/>
                </a:lnTo>
                <a:lnTo>
                  <a:pt x="268" y="574"/>
                </a:lnTo>
                <a:lnTo>
                  <a:pt x="268" y="574"/>
                </a:lnTo>
                <a:lnTo>
                  <a:pt x="268" y="574"/>
                </a:lnTo>
                <a:lnTo>
                  <a:pt x="268" y="574"/>
                </a:lnTo>
                <a:lnTo>
                  <a:pt x="268" y="574"/>
                </a:lnTo>
                <a:lnTo>
                  <a:pt x="268" y="574"/>
                </a:lnTo>
                <a:lnTo>
                  <a:pt x="268" y="574"/>
                </a:lnTo>
                <a:lnTo>
                  <a:pt x="268" y="574"/>
                </a:lnTo>
                <a:lnTo>
                  <a:pt x="267" y="574"/>
                </a:lnTo>
                <a:lnTo>
                  <a:pt x="267" y="574"/>
                </a:lnTo>
                <a:lnTo>
                  <a:pt x="267" y="574"/>
                </a:lnTo>
                <a:lnTo>
                  <a:pt x="267" y="574"/>
                </a:lnTo>
                <a:lnTo>
                  <a:pt x="267" y="574"/>
                </a:lnTo>
                <a:lnTo>
                  <a:pt x="267" y="574"/>
                </a:lnTo>
                <a:lnTo>
                  <a:pt x="267" y="574"/>
                </a:lnTo>
                <a:lnTo>
                  <a:pt x="267" y="574"/>
                </a:lnTo>
                <a:lnTo>
                  <a:pt x="267" y="574"/>
                </a:lnTo>
                <a:lnTo>
                  <a:pt x="267" y="574"/>
                </a:lnTo>
                <a:lnTo>
                  <a:pt x="267" y="574"/>
                </a:lnTo>
                <a:lnTo>
                  <a:pt x="266" y="574"/>
                </a:lnTo>
                <a:lnTo>
                  <a:pt x="266" y="574"/>
                </a:lnTo>
                <a:lnTo>
                  <a:pt x="266" y="574"/>
                </a:lnTo>
                <a:lnTo>
                  <a:pt x="266" y="574"/>
                </a:lnTo>
                <a:lnTo>
                  <a:pt x="266" y="574"/>
                </a:lnTo>
                <a:lnTo>
                  <a:pt x="266" y="574"/>
                </a:lnTo>
                <a:lnTo>
                  <a:pt x="266" y="574"/>
                </a:lnTo>
                <a:lnTo>
                  <a:pt x="266" y="574"/>
                </a:lnTo>
                <a:lnTo>
                  <a:pt x="266" y="574"/>
                </a:lnTo>
                <a:lnTo>
                  <a:pt x="266" y="574"/>
                </a:lnTo>
                <a:lnTo>
                  <a:pt x="266" y="574"/>
                </a:lnTo>
                <a:lnTo>
                  <a:pt x="265" y="574"/>
                </a:lnTo>
                <a:lnTo>
                  <a:pt x="265" y="574"/>
                </a:lnTo>
                <a:lnTo>
                  <a:pt x="265" y="574"/>
                </a:lnTo>
                <a:lnTo>
                  <a:pt x="265" y="574"/>
                </a:lnTo>
                <a:lnTo>
                  <a:pt x="265" y="574"/>
                </a:lnTo>
                <a:lnTo>
                  <a:pt x="265" y="574"/>
                </a:lnTo>
                <a:lnTo>
                  <a:pt x="265" y="574"/>
                </a:lnTo>
                <a:lnTo>
                  <a:pt x="265" y="574"/>
                </a:lnTo>
                <a:lnTo>
                  <a:pt x="265" y="574"/>
                </a:lnTo>
                <a:lnTo>
                  <a:pt x="265" y="574"/>
                </a:lnTo>
                <a:lnTo>
                  <a:pt x="265" y="574"/>
                </a:lnTo>
                <a:lnTo>
                  <a:pt x="264" y="574"/>
                </a:lnTo>
                <a:lnTo>
                  <a:pt x="264" y="574"/>
                </a:lnTo>
                <a:lnTo>
                  <a:pt x="264" y="574"/>
                </a:lnTo>
                <a:lnTo>
                  <a:pt x="264" y="574"/>
                </a:lnTo>
                <a:lnTo>
                  <a:pt x="264" y="574"/>
                </a:lnTo>
                <a:lnTo>
                  <a:pt x="264" y="574"/>
                </a:lnTo>
                <a:lnTo>
                  <a:pt x="264" y="574"/>
                </a:lnTo>
                <a:lnTo>
                  <a:pt x="264" y="574"/>
                </a:lnTo>
                <a:lnTo>
                  <a:pt x="264" y="574"/>
                </a:lnTo>
                <a:lnTo>
                  <a:pt x="264" y="574"/>
                </a:lnTo>
                <a:lnTo>
                  <a:pt x="264" y="574"/>
                </a:lnTo>
                <a:lnTo>
                  <a:pt x="263" y="574"/>
                </a:lnTo>
                <a:lnTo>
                  <a:pt x="263" y="574"/>
                </a:lnTo>
                <a:lnTo>
                  <a:pt x="263" y="574"/>
                </a:lnTo>
                <a:lnTo>
                  <a:pt x="263" y="574"/>
                </a:lnTo>
                <a:lnTo>
                  <a:pt x="263" y="574"/>
                </a:lnTo>
                <a:lnTo>
                  <a:pt x="263" y="574"/>
                </a:lnTo>
                <a:lnTo>
                  <a:pt x="263" y="574"/>
                </a:lnTo>
                <a:lnTo>
                  <a:pt x="263" y="574"/>
                </a:lnTo>
                <a:lnTo>
                  <a:pt x="263" y="574"/>
                </a:lnTo>
                <a:lnTo>
                  <a:pt x="263" y="574"/>
                </a:lnTo>
                <a:lnTo>
                  <a:pt x="263" y="574"/>
                </a:lnTo>
                <a:lnTo>
                  <a:pt x="262" y="574"/>
                </a:lnTo>
                <a:lnTo>
                  <a:pt x="262" y="574"/>
                </a:lnTo>
                <a:lnTo>
                  <a:pt x="262" y="574"/>
                </a:lnTo>
                <a:lnTo>
                  <a:pt x="262" y="574"/>
                </a:lnTo>
                <a:lnTo>
                  <a:pt x="262" y="574"/>
                </a:lnTo>
                <a:lnTo>
                  <a:pt x="262" y="574"/>
                </a:lnTo>
                <a:lnTo>
                  <a:pt x="262" y="574"/>
                </a:lnTo>
                <a:lnTo>
                  <a:pt x="262" y="574"/>
                </a:lnTo>
                <a:lnTo>
                  <a:pt x="262" y="574"/>
                </a:lnTo>
                <a:lnTo>
                  <a:pt x="262" y="574"/>
                </a:lnTo>
                <a:lnTo>
                  <a:pt x="262" y="574"/>
                </a:lnTo>
                <a:lnTo>
                  <a:pt x="261" y="574"/>
                </a:lnTo>
                <a:lnTo>
                  <a:pt x="261" y="574"/>
                </a:lnTo>
                <a:lnTo>
                  <a:pt x="261" y="574"/>
                </a:lnTo>
                <a:lnTo>
                  <a:pt x="261" y="574"/>
                </a:lnTo>
                <a:lnTo>
                  <a:pt x="261" y="574"/>
                </a:lnTo>
                <a:lnTo>
                  <a:pt x="261" y="574"/>
                </a:lnTo>
                <a:lnTo>
                  <a:pt x="261" y="574"/>
                </a:lnTo>
                <a:lnTo>
                  <a:pt x="261" y="574"/>
                </a:lnTo>
                <a:lnTo>
                  <a:pt x="261" y="574"/>
                </a:lnTo>
                <a:lnTo>
                  <a:pt x="261" y="574"/>
                </a:lnTo>
                <a:lnTo>
                  <a:pt x="260" y="574"/>
                </a:lnTo>
                <a:lnTo>
                  <a:pt x="260" y="574"/>
                </a:lnTo>
                <a:lnTo>
                  <a:pt x="260" y="574"/>
                </a:lnTo>
                <a:lnTo>
                  <a:pt x="260" y="574"/>
                </a:lnTo>
                <a:lnTo>
                  <a:pt x="260" y="574"/>
                </a:lnTo>
                <a:lnTo>
                  <a:pt x="260" y="574"/>
                </a:lnTo>
                <a:lnTo>
                  <a:pt x="260" y="574"/>
                </a:lnTo>
                <a:lnTo>
                  <a:pt x="260" y="574"/>
                </a:lnTo>
                <a:lnTo>
                  <a:pt x="260" y="574"/>
                </a:lnTo>
                <a:lnTo>
                  <a:pt x="260" y="574"/>
                </a:lnTo>
                <a:lnTo>
                  <a:pt x="260" y="574"/>
                </a:lnTo>
                <a:lnTo>
                  <a:pt x="260" y="574"/>
                </a:lnTo>
                <a:lnTo>
                  <a:pt x="259" y="574"/>
                </a:lnTo>
                <a:lnTo>
                  <a:pt x="259" y="574"/>
                </a:lnTo>
                <a:lnTo>
                  <a:pt x="259" y="574"/>
                </a:lnTo>
                <a:lnTo>
                  <a:pt x="259" y="574"/>
                </a:lnTo>
                <a:lnTo>
                  <a:pt x="259" y="574"/>
                </a:lnTo>
                <a:lnTo>
                  <a:pt x="259" y="574"/>
                </a:lnTo>
                <a:lnTo>
                  <a:pt x="259" y="574"/>
                </a:lnTo>
                <a:lnTo>
                  <a:pt x="259" y="574"/>
                </a:lnTo>
                <a:lnTo>
                  <a:pt x="259" y="574"/>
                </a:lnTo>
                <a:lnTo>
                  <a:pt x="259" y="574"/>
                </a:lnTo>
                <a:lnTo>
                  <a:pt x="258" y="574"/>
                </a:lnTo>
                <a:lnTo>
                  <a:pt x="258" y="574"/>
                </a:lnTo>
                <a:lnTo>
                  <a:pt x="258" y="574"/>
                </a:lnTo>
                <a:lnTo>
                  <a:pt x="258" y="574"/>
                </a:lnTo>
                <a:lnTo>
                  <a:pt x="258" y="574"/>
                </a:lnTo>
                <a:lnTo>
                  <a:pt x="258" y="574"/>
                </a:lnTo>
                <a:lnTo>
                  <a:pt x="258" y="574"/>
                </a:lnTo>
                <a:lnTo>
                  <a:pt x="258" y="574"/>
                </a:lnTo>
                <a:lnTo>
                  <a:pt x="258" y="574"/>
                </a:lnTo>
                <a:lnTo>
                  <a:pt x="258" y="574"/>
                </a:lnTo>
                <a:lnTo>
                  <a:pt x="258" y="574"/>
                </a:lnTo>
                <a:lnTo>
                  <a:pt x="258" y="574"/>
                </a:lnTo>
                <a:lnTo>
                  <a:pt x="257" y="574"/>
                </a:lnTo>
                <a:lnTo>
                  <a:pt x="257" y="574"/>
                </a:lnTo>
                <a:lnTo>
                  <a:pt x="257" y="574"/>
                </a:lnTo>
                <a:lnTo>
                  <a:pt x="257" y="574"/>
                </a:lnTo>
                <a:lnTo>
                  <a:pt x="257" y="574"/>
                </a:lnTo>
                <a:lnTo>
                  <a:pt x="257" y="574"/>
                </a:lnTo>
                <a:lnTo>
                  <a:pt x="257" y="574"/>
                </a:lnTo>
                <a:lnTo>
                  <a:pt x="257" y="574"/>
                </a:lnTo>
                <a:lnTo>
                  <a:pt x="257" y="574"/>
                </a:lnTo>
                <a:lnTo>
                  <a:pt x="257" y="574"/>
                </a:lnTo>
                <a:lnTo>
                  <a:pt x="257" y="574"/>
                </a:lnTo>
                <a:lnTo>
                  <a:pt x="256" y="574"/>
                </a:lnTo>
                <a:lnTo>
                  <a:pt x="256" y="574"/>
                </a:lnTo>
                <a:lnTo>
                  <a:pt x="256" y="574"/>
                </a:lnTo>
                <a:lnTo>
                  <a:pt x="256" y="574"/>
                </a:lnTo>
                <a:lnTo>
                  <a:pt x="256" y="574"/>
                </a:lnTo>
                <a:lnTo>
                  <a:pt x="256" y="574"/>
                </a:lnTo>
                <a:lnTo>
                  <a:pt x="256" y="574"/>
                </a:lnTo>
                <a:lnTo>
                  <a:pt x="256" y="574"/>
                </a:lnTo>
                <a:lnTo>
                  <a:pt x="256" y="574"/>
                </a:lnTo>
                <a:lnTo>
                  <a:pt x="256" y="574"/>
                </a:lnTo>
                <a:lnTo>
                  <a:pt x="256" y="574"/>
                </a:lnTo>
                <a:lnTo>
                  <a:pt x="255" y="574"/>
                </a:lnTo>
                <a:lnTo>
                  <a:pt x="255" y="574"/>
                </a:lnTo>
                <a:lnTo>
                  <a:pt x="255" y="574"/>
                </a:lnTo>
                <a:lnTo>
                  <a:pt x="255" y="574"/>
                </a:lnTo>
                <a:lnTo>
                  <a:pt x="255" y="574"/>
                </a:lnTo>
                <a:lnTo>
                  <a:pt x="255" y="574"/>
                </a:lnTo>
                <a:lnTo>
                  <a:pt x="255" y="574"/>
                </a:lnTo>
                <a:lnTo>
                  <a:pt x="255" y="574"/>
                </a:lnTo>
                <a:lnTo>
                  <a:pt x="255" y="574"/>
                </a:lnTo>
                <a:lnTo>
                  <a:pt x="255" y="574"/>
                </a:lnTo>
                <a:lnTo>
                  <a:pt x="255" y="574"/>
                </a:lnTo>
                <a:lnTo>
                  <a:pt x="254" y="574"/>
                </a:lnTo>
                <a:lnTo>
                  <a:pt x="254" y="574"/>
                </a:lnTo>
                <a:lnTo>
                  <a:pt x="254" y="574"/>
                </a:lnTo>
                <a:lnTo>
                  <a:pt x="254" y="574"/>
                </a:lnTo>
                <a:lnTo>
                  <a:pt x="254" y="574"/>
                </a:lnTo>
                <a:lnTo>
                  <a:pt x="254" y="574"/>
                </a:lnTo>
                <a:lnTo>
                  <a:pt x="254" y="574"/>
                </a:lnTo>
                <a:lnTo>
                  <a:pt x="254" y="574"/>
                </a:lnTo>
                <a:lnTo>
                  <a:pt x="254" y="574"/>
                </a:lnTo>
                <a:lnTo>
                  <a:pt x="254" y="574"/>
                </a:lnTo>
                <a:lnTo>
                  <a:pt x="254" y="574"/>
                </a:lnTo>
                <a:lnTo>
                  <a:pt x="253" y="574"/>
                </a:lnTo>
                <a:lnTo>
                  <a:pt x="253" y="574"/>
                </a:lnTo>
                <a:lnTo>
                  <a:pt x="253" y="574"/>
                </a:lnTo>
                <a:lnTo>
                  <a:pt x="253" y="574"/>
                </a:lnTo>
                <a:lnTo>
                  <a:pt x="253" y="574"/>
                </a:lnTo>
                <a:lnTo>
                  <a:pt x="253" y="574"/>
                </a:lnTo>
                <a:lnTo>
                  <a:pt x="253" y="574"/>
                </a:lnTo>
                <a:lnTo>
                  <a:pt x="253" y="574"/>
                </a:lnTo>
                <a:lnTo>
                  <a:pt x="253" y="574"/>
                </a:lnTo>
                <a:lnTo>
                  <a:pt x="253" y="574"/>
                </a:lnTo>
                <a:lnTo>
                  <a:pt x="253" y="574"/>
                </a:lnTo>
                <a:lnTo>
                  <a:pt x="252" y="574"/>
                </a:lnTo>
                <a:lnTo>
                  <a:pt x="252" y="574"/>
                </a:lnTo>
                <a:lnTo>
                  <a:pt x="252" y="574"/>
                </a:lnTo>
                <a:lnTo>
                  <a:pt x="252" y="574"/>
                </a:lnTo>
                <a:lnTo>
                  <a:pt x="252" y="574"/>
                </a:lnTo>
                <a:lnTo>
                  <a:pt x="252" y="574"/>
                </a:lnTo>
                <a:lnTo>
                  <a:pt x="252" y="574"/>
                </a:lnTo>
                <a:lnTo>
                  <a:pt x="252" y="574"/>
                </a:lnTo>
                <a:lnTo>
                  <a:pt x="252" y="574"/>
                </a:lnTo>
                <a:lnTo>
                  <a:pt x="252" y="574"/>
                </a:lnTo>
                <a:lnTo>
                  <a:pt x="252" y="574"/>
                </a:lnTo>
                <a:lnTo>
                  <a:pt x="251" y="574"/>
                </a:lnTo>
                <a:lnTo>
                  <a:pt x="251" y="574"/>
                </a:lnTo>
                <a:lnTo>
                  <a:pt x="251" y="574"/>
                </a:lnTo>
                <a:lnTo>
                  <a:pt x="251" y="574"/>
                </a:lnTo>
                <a:lnTo>
                  <a:pt x="251" y="574"/>
                </a:lnTo>
                <a:lnTo>
                  <a:pt x="251" y="574"/>
                </a:lnTo>
                <a:lnTo>
                  <a:pt x="251" y="574"/>
                </a:lnTo>
                <a:lnTo>
                  <a:pt x="251" y="574"/>
                </a:lnTo>
                <a:lnTo>
                  <a:pt x="251" y="574"/>
                </a:lnTo>
                <a:lnTo>
                  <a:pt x="251" y="574"/>
                </a:lnTo>
                <a:lnTo>
                  <a:pt x="251" y="574"/>
                </a:lnTo>
                <a:lnTo>
                  <a:pt x="250" y="574"/>
                </a:lnTo>
                <a:lnTo>
                  <a:pt x="250" y="574"/>
                </a:lnTo>
                <a:lnTo>
                  <a:pt x="250" y="574"/>
                </a:lnTo>
                <a:lnTo>
                  <a:pt x="250" y="574"/>
                </a:lnTo>
                <a:lnTo>
                  <a:pt x="250" y="574"/>
                </a:lnTo>
                <a:lnTo>
                  <a:pt x="250" y="574"/>
                </a:lnTo>
                <a:lnTo>
                  <a:pt x="250" y="574"/>
                </a:lnTo>
                <a:lnTo>
                  <a:pt x="250" y="574"/>
                </a:lnTo>
                <a:lnTo>
                  <a:pt x="250" y="574"/>
                </a:lnTo>
                <a:lnTo>
                  <a:pt x="250" y="574"/>
                </a:lnTo>
                <a:lnTo>
                  <a:pt x="249" y="574"/>
                </a:lnTo>
                <a:lnTo>
                  <a:pt x="249" y="574"/>
                </a:lnTo>
                <a:lnTo>
                  <a:pt x="249" y="574"/>
                </a:lnTo>
                <a:lnTo>
                  <a:pt x="249" y="574"/>
                </a:lnTo>
                <a:lnTo>
                  <a:pt x="249" y="574"/>
                </a:lnTo>
                <a:lnTo>
                  <a:pt x="249" y="574"/>
                </a:lnTo>
                <a:lnTo>
                  <a:pt x="249" y="574"/>
                </a:lnTo>
                <a:lnTo>
                  <a:pt x="249" y="574"/>
                </a:lnTo>
                <a:lnTo>
                  <a:pt x="249" y="574"/>
                </a:lnTo>
                <a:lnTo>
                  <a:pt x="249" y="574"/>
                </a:lnTo>
                <a:lnTo>
                  <a:pt x="249" y="574"/>
                </a:lnTo>
                <a:lnTo>
                  <a:pt x="249" y="574"/>
                </a:lnTo>
                <a:lnTo>
                  <a:pt x="248" y="574"/>
                </a:lnTo>
                <a:lnTo>
                  <a:pt x="248" y="574"/>
                </a:lnTo>
                <a:lnTo>
                  <a:pt x="248" y="574"/>
                </a:lnTo>
                <a:lnTo>
                  <a:pt x="248" y="574"/>
                </a:lnTo>
                <a:lnTo>
                  <a:pt x="248" y="574"/>
                </a:lnTo>
                <a:lnTo>
                  <a:pt x="248" y="574"/>
                </a:lnTo>
                <a:lnTo>
                  <a:pt x="248" y="574"/>
                </a:lnTo>
                <a:lnTo>
                  <a:pt x="248" y="574"/>
                </a:lnTo>
                <a:lnTo>
                  <a:pt x="248" y="574"/>
                </a:lnTo>
                <a:lnTo>
                  <a:pt x="248" y="574"/>
                </a:lnTo>
                <a:lnTo>
                  <a:pt x="247" y="574"/>
                </a:lnTo>
                <a:lnTo>
                  <a:pt x="247" y="574"/>
                </a:lnTo>
                <a:lnTo>
                  <a:pt x="247" y="574"/>
                </a:lnTo>
                <a:lnTo>
                  <a:pt x="247" y="574"/>
                </a:lnTo>
                <a:lnTo>
                  <a:pt x="247" y="574"/>
                </a:lnTo>
                <a:lnTo>
                  <a:pt x="247" y="574"/>
                </a:lnTo>
                <a:lnTo>
                  <a:pt x="247" y="574"/>
                </a:lnTo>
                <a:lnTo>
                  <a:pt x="247" y="574"/>
                </a:lnTo>
                <a:lnTo>
                  <a:pt x="247" y="574"/>
                </a:lnTo>
                <a:lnTo>
                  <a:pt x="247" y="574"/>
                </a:lnTo>
                <a:lnTo>
                  <a:pt x="247" y="574"/>
                </a:lnTo>
                <a:lnTo>
                  <a:pt x="247" y="574"/>
                </a:lnTo>
                <a:lnTo>
                  <a:pt x="246" y="574"/>
                </a:lnTo>
                <a:lnTo>
                  <a:pt x="246" y="574"/>
                </a:lnTo>
                <a:lnTo>
                  <a:pt x="246" y="574"/>
                </a:lnTo>
                <a:lnTo>
                  <a:pt x="246" y="574"/>
                </a:lnTo>
                <a:lnTo>
                  <a:pt x="246" y="574"/>
                </a:lnTo>
                <a:lnTo>
                  <a:pt x="246" y="574"/>
                </a:lnTo>
                <a:lnTo>
                  <a:pt x="246" y="574"/>
                </a:lnTo>
                <a:lnTo>
                  <a:pt x="246" y="574"/>
                </a:lnTo>
                <a:lnTo>
                  <a:pt x="246" y="574"/>
                </a:lnTo>
                <a:lnTo>
                  <a:pt x="246" y="574"/>
                </a:lnTo>
                <a:lnTo>
                  <a:pt x="245" y="574"/>
                </a:lnTo>
                <a:lnTo>
                  <a:pt x="245" y="574"/>
                </a:lnTo>
                <a:lnTo>
                  <a:pt x="245" y="574"/>
                </a:lnTo>
                <a:lnTo>
                  <a:pt x="245" y="574"/>
                </a:lnTo>
                <a:lnTo>
                  <a:pt x="245" y="574"/>
                </a:lnTo>
                <a:lnTo>
                  <a:pt x="245" y="574"/>
                </a:lnTo>
                <a:lnTo>
                  <a:pt x="245" y="574"/>
                </a:lnTo>
                <a:lnTo>
                  <a:pt x="245" y="574"/>
                </a:lnTo>
                <a:lnTo>
                  <a:pt x="245" y="574"/>
                </a:lnTo>
                <a:lnTo>
                  <a:pt x="245" y="574"/>
                </a:lnTo>
                <a:lnTo>
                  <a:pt x="245" y="574"/>
                </a:lnTo>
                <a:lnTo>
                  <a:pt x="245" y="574"/>
                </a:lnTo>
                <a:lnTo>
                  <a:pt x="244" y="574"/>
                </a:lnTo>
                <a:lnTo>
                  <a:pt x="244" y="574"/>
                </a:lnTo>
                <a:lnTo>
                  <a:pt x="244" y="574"/>
                </a:lnTo>
                <a:lnTo>
                  <a:pt x="244" y="574"/>
                </a:lnTo>
                <a:lnTo>
                  <a:pt x="244" y="574"/>
                </a:lnTo>
                <a:lnTo>
                  <a:pt x="244" y="574"/>
                </a:lnTo>
                <a:lnTo>
                  <a:pt x="244" y="574"/>
                </a:lnTo>
                <a:lnTo>
                  <a:pt x="244" y="574"/>
                </a:lnTo>
                <a:lnTo>
                  <a:pt x="244" y="574"/>
                </a:lnTo>
                <a:lnTo>
                  <a:pt x="244" y="574"/>
                </a:lnTo>
                <a:lnTo>
                  <a:pt x="243" y="574"/>
                </a:lnTo>
                <a:lnTo>
                  <a:pt x="243" y="574"/>
                </a:lnTo>
                <a:lnTo>
                  <a:pt x="243" y="574"/>
                </a:lnTo>
                <a:lnTo>
                  <a:pt x="243" y="574"/>
                </a:lnTo>
                <a:lnTo>
                  <a:pt x="243" y="574"/>
                </a:lnTo>
                <a:lnTo>
                  <a:pt x="243" y="574"/>
                </a:lnTo>
                <a:lnTo>
                  <a:pt x="243" y="574"/>
                </a:lnTo>
                <a:lnTo>
                  <a:pt x="243" y="574"/>
                </a:lnTo>
                <a:lnTo>
                  <a:pt x="243" y="574"/>
                </a:lnTo>
                <a:lnTo>
                  <a:pt x="243" y="574"/>
                </a:lnTo>
                <a:lnTo>
                  <a:pt x="243" y="574"/>
                </a:lnTo>
                <a:lnTo>
                  <a:pt x="243" y="574"/>
                </a:lnTo>
                <a:lnTo>
                  <a:pt x="242" y="574"/>
                </a:lnTo>
                <a:lnTo>
                  <a:pt x="242" y="574"/>
                </a:lnTo>
                <a:lnTo>
                  <a:pt x="242" y="574"/>
                </a:lnTo>
                <a:lnTo>
                  <a:pt x="242" y="574"/>
                </a:lnTo>
                <a:lnTo>
                  <a:pt x="242" y="574"/>
                </a:lnTo>
                <a:lnTo>
                  <a:pt x="242" y="574"/>
                </a:lnTo>
                <a:lnTo>
                  <a:pt x="242" y="574"/>
                </a:lnTo>
                <a:lnTo>
                  <a:pt x="242" y="574"/>
                </a:lnTo>
                <a:lnTo>
                  <a:pt x="242" y="574"/>
                </a:lnTo>
                <a:lnTo>
                  <a:pt x="242" y="574"/>
                </a:lnTo>
                <a:lnTo>
                  <a:pt x="242" y="574"/>
                </a:lnTo>
                <a:lnTo>
                  <a:pt x="241" y="574"/>
                </a:lnTo>
                <a:lnTo>
                  <a:pt x="241" y="574"/>
                </a:lnTo>
                <a:lnTo>
                  <a:pt x="241" y="574"/>
                </a:lnTo>
                <a:lnTo>
                  <a:pt x="241" y="574"/>
                </a:lnTo>
                <a:lnTo>
                  <a:pt x="241" y="574"/>
                </a:lnTo>
                <a:lnTo>
                  <a:pt x="241" y="574"/>
                </a:lnTo>
                <a:lnTo>
                  <a:pt x="241" y="574"/>
                </a:lnTo>
                <a:lnTo>
                  <a:pt x="241" y="574"/>
                </a:lnTo>
                <a:lnTo>
                  <a:pt x="241" y="574"/>
                </a:lnTo>
                <a:lnTo>
                  <a:pt x="241" y="574"/>
                </a:lnTo>
                <a:lnTo>
                  <a:pt x="241" y="574"/>
                </a:lnTo>
                <a:lnTo>
                  <a:pt x="240" y="574"/>
                </a:lnTo>
                <a:lnTo>
                  <a:pt x="240" y="574"/>
                </a:lnTo>
                <a:lnTo>
                  <a:pt x="240" y="574"/>
                </a:lnTo>
                <a:lnTo>
                  <a:pt x="240" y="574"/>
                </a:lnTo>
                <a:lnTo>
                  <a:pt x="240" y="574"/>
                </a:lnTo>
                <a:lnTo>
                  <a:pt x="240" y="574"/>
                </a:lnTo>
                <a:lnTo>
                  <a:pt x="240" y="574"/>
                </a:lnTo>
                <a:lnTo>
                  <a:pt x="240" y="574"/>
                </a:lnTo>
                <a:lnTo>
                  <a:pt x="240" y="574"/>
                </a:lnTo>
                <a:lnTo>
                  <a:pt x="240" y="574"/>
                </a:lnTo>
                <a:lnTo>
                  <a:pt x="240" y="574"/>
                </a:lnTo>
                <a:lnTo>
                  <a:pt x="239" y="574"/>
                </a:lnTo>
                <a:lnTo>
                  <a:pt x="239" y="574"/>
                </a:lnTo>
                <a:lnTo>
                  <a:pt x="239" y="574"/>
                </a:lnTo>
                <a:lnTo>
                  <a:pt x="239" y="574"/>
                </a:lnTo>
                <a:lnTo>
                  <a:pt x="239" y="574"/>
                </a:lnTo>
                <a:lnTo>
                  <a:pt x="239" y="574"/>
                </a:lnTo>
                <a:lnTo>
                  <a:pt x="239" y="574"/>
                </a:lnTo>
                <a:lnTo>
                  <a:pt x="239" y="574"/>
                </a:lnTo>
                <a:lnTo>
                  <a:pt x="239" y="574"/>
                </a:lnTo>
                <a:lnTo>
                  <a:pt x="239" y="574"/>
                </a:lnTo>
                <a:lnTo>
                  <a:pt x="238" y="574"/>
                </a:lnTo>
                <a:lnTo>
                  <a:pt x="238" y="574"/>
                </a:lnTo>
                <a:lnTo>
                  <a:pt x="238" y="574"/>
                </a:lnTo>
                <a:lnTo>
                  <a:pt x="238" y="574"/>
                </a:lnTo>
                <a:lnTo>
                  <a:pt x="238" y="574"/>
                </a:lnTo>
                <a:lnTo>
                  <a:pt x="238" y="574"/>
                </a:lnTo>
                <a:lnTo>
                  <a:pt x="238" y="574"/>
                </a:lnTo>
                <a:lnTo>
                  <a:pt x="238" y="574"/>
                </a:lnTo>
                <a:lnTo>
                  <a:pt x="238" y="574"/>
                </a:lnTo>
                <a:lnTo>
                  <a:pt x="238" y="574"/>
                </a:lnTo>
                <a:lnTo>
                  <a:pt x="238" y="574"/>
                </a:lnTo>
                <a:lnTo>
                  <a:pt x="238" y="574"/>
                </a:lnTo>
                <a:lnTo>
                  <a:pt x="237" y="574"/>
                </a:lnTo>
                <a:lnTo>
                  <a:pt x="237" y="574"/>
                </a:lnTo>
                <a:lnTo>
                  <a:pt x="237" y="574"/>
                </a:lnTo>
                <a:lnTo>
                  <a:pt x="237" y="574"/>
                </a:lnTo>
                <a:lnTo>
                  <a:pt x="237" y="574"/>
                </a:lnTo>
                <a:lnTo>
                  <a:pt x="237" y="574"/>
                </a:lnTo>
                <a:lnTo>
                  <a:pt x="237" y="574"/>
                </a:lnTo>
                <a:lnTo>
                  <a:pt x="237" y="574"/>
                </a:lnTo>
                <a:lnTo>
                  <a:pt x="237" y="574"/>
                </a:lnTo>
                <a:lnTo>
                  <a:pt x="237" y="574"/>
                </a:lnTo>
                <a:lnTo>
                  <a:pt x="236" y="574"/>
                </a:lnTo>
                <a:lnTo>
                  <a:pt x="236" y="574"/>
                </a:lnTo>
                <a:lnTo>
                  <a:pt x="236" y="574"/>
                </a:lnTo>
                <a:lnTo>
                  <a:pt x="236" y="574"/>
                </a:lnTo>
                <a:lnTo>
                  <a:pt x="236" y="574"/>
                </a:lnTo>
                <a:lnTo>
                  <a:pt x="236" y="574"/>
                </a:lnTo>
                <a:lnTo>
                  <a:pt x="236" y="574"/>
                </a:lnTo>
                <a:lnTo>
                  <a:pt x="236" y="574"/>
                </a:lnTo>
                <a:lnTo>
                  <a:pt x="236" y="574"/>
                </a:lnTo>
                <a:lnTo>
                  <a:pt x="236" y="574"/>
                </a:lnTo>
                <a:lnTo>
                  <a:pt x="236" y="574"/>
                </a:lnTo>
                <a:lnTo>
                  <a:pt x="236" y="574"/>
                </a:lnTo>
                <a:lnTo>
                  <a:pt x="235" y="574"/>
                </a:lnTo>
                <a:lnTo>
                  <a:pt x="235" y="574"/>
                </a:lnTo>
                <a:lnTo>
                  <a:pt x="235" y="574"/>
                </a:lnTo>
                <a:lnTo>
                  <a:pt x="235" y="574"/>
                </a:lnTo>
                <a:lnTo>
                  <a:pt x="235" y="574"/>
                </a:lnTo>
                <a:lnTo>
                  <a:pt x="235" y="574"/>
                </a:lnTo>
                <a:lnTo>
                  <a:pt x="235" y="574"/>
                </a:lnTo>
                <a:lnTo>
                  <a:pt x="235" y="574"/>
                </a:lnTo>
                <a:lnTo>
                  <a:pt x="235" y="574"/>
                </a:lnTo>
                <a:lnTo>
                  <a:pt x="235" y="574"/>
                </a:lnTo>
                <a:lnTo>
                  <a:pt x="234" y="574"/>
                </a:lnTo>
                <a:lnTo>
                  <a:pt x="234" y="574"/>
                </a:lnTo>
                <a:lnTo>
                  <a:pt x="234" y="574"/>
                </a:lnTo>
                <a:lnTo>
                  <a:pt x="234" y="574"/>
                </a:lnTo>
                <a:lnTo>
                  <a:pt x="234" y="574"/>
                </a:lnTo>
                <a:lnTo>
                  <a:pt x="234" y="574"/>
                </a:lnTo>
                <a:lnTo>
                  <a:pt x="234" y="574"/>
                </a:lnTo>
                <a:lnTo>
                  <a:pt x="234" y="574"/>
                </a:lnTo>
                <a:lnTo>
                  <a:pt x="234" y="574"/>
                </a:lnTo>
                <a:lnTo>
                  <a:pt x="234" y="574"/>
                </a:lnTo>
                <a:lnTo>
                  <a:pt x="234" y="574"/>
                </a:lnTo>
                <a:lnTo>
                  <a:pt x="234" y="574"/>
                </a:lnTo>
                <a:lnTo>
                  <a:pt x="233" y="574"/>
                </a:lnTo>
                <a:lnTo>
                  <a:pt x="233" y="574"/>
                </a:lnTo>
                <a:lnTo>
                  <a:pt x="233" y="574"/>
                </a:lnTo>
                <a:lnTo>
                  <a:pt x="233" y="574"/>
                </a:lnTo>
                <a:lnTo>
                  <a:pt x="233" y="574"/>
                </a:lnTo>
                <a:lnTo>
                  <a:pt x="233" y="574"/>
                </a:lnTo>
                <a:lnTo>
                  <a:pt x="233" y="574"/>
                </a:lnTo>
                <a:lnTo>
                  <a:pt x="233" y="574"/>
                </a:lnTo>
                <a:lnTo>
                  <a:pt x="233" y="574"/>
                </a:lnTo>
                <a:lnTo>
                  <a:pt x="233" y="574"/>
                </a:lnTo>
                <a:lnTo>
                  <a:pt x="232" y="574"/>
                </a:lnTo>
                <a:lnTo>
                  <a:pt x="232" y="574"/>
                </a:lnTo>
                <a:lnTo>
                  <a:pt x="232" y="574"/>
                </a:lnTo>
                <a:lnTo>
                  <a:pt x="232" y="574"/>
                </a:lnTo>
                <a:lnTo>
                  <a:pt x="232" y="574"/>
                </a:lnTo>
                <a:lnTo>
                  <a:pt x="232" y="574"/>
                </a:lnTo>
                <a:lnTo>
                  <a:pt x="232" y="574"/>
                </a:lnTo>
                <a:lnTo>
                  <a:pt x="232" y="574"/>
                </a:lnTo>
                <a:lnTo>
                  <a:pt x="232" y="574"/>
                </a:lnTo>
                <a:lnTo>
                  <a:pt x="232" y="574"/>
                </a:lnTo>
                <a:lnTo>
                  <a:pt x="232" y="574"/>
                </a:lnTo>
                <a:lnTo>
                  <a:pt x="232" y="574"/>
                </a:lnTo>
                <a:lnTo>
                  <a:pt x="231" y="574"/>
                </a:lnTo>
                <a:lnTo>
                  <a:pt x="231" y="574"/>
                </a:lnTo>
                <a:lnTo>
                  <a:pt x="231" y="574"/>
                </a:lnTo>
                <a:lnTo>
                  <a:pt x="231" y="574"/>
                </a:lnTo>
                <a:lnTo>
                  <a:pt x="231" y="574"/>
                </a:lnTo>
                <a:lnTo>
                  <a:pt x="231" y="574"/>
                </a:lnTo>
                <a:lnTo>
                  <a:pt x="231" y="574"/>
                </a:lnTo>
                <a:lnTo>
                  <a:pt x="231" y="574"/>
                </a:lnTo>
                <a:lnTo>
                  <a:pt x="231" y="574"/>
                </a:lnTo>
                <a:lnTo>
                  <a:pt x="231" y="574"/>
                </a:lnTo>
                <a:lnTo>
                  <a:pt x="230" y="574"/>
                </a:lnTo>
                <a:lnTo>
                  <a:pt x="230" y="574"/>
                </a:lnTo>
                <a:lnTo>
                  <a:pt x="230" y="574"/>
                </a:lnTo>
                <a:lnTo>
                  <a:pt x="230" y="574"/>
                </a:lnTo>
                <a:lnTo>
                  <a:pt x="230" y="574"/>
                </a:lnTo>
                <a:lnTo>
                  <a:pt x="230" y="574"/>
                </a:lnTo>
                <a:lnTo>
                  <a:pt x="230" y="574"/>
                </a:lnTo>
                <a:lnTo>
                  <a:pt x="230" y="574"/>
                </a:lnTo>
                <a:lnTo>
                  <a:pt x="230" y="574"/>
                </a:lnTo>
                <a:lnTo>
                  <a:pt x="230" y="574"/>
                </a:lnTo>
                <a:lnTo>
                  <a:pt x="230" y="574"/>
                </a:lnTo>
                <a:lnTo>
                  <a:pt x="229" y="574"/>
                </a:lnTo>
                <a:lnTo>
                  <a:pt x="229" y="574"/>
                </a:lnTo>
                <a:lnTo>
                  <a:pt x="229" y="574"/>
                </a:lnTo>
                <a:lnTo>
                  <a:pt x="229" y="574"/>
                </a:lnTo>
                <a:lnTo>
                  <a:pt x="229" y="574"/>
                </a:lnTo>
                <a:lnTo>
                  <a:pt x="229" y="574"/>
                </a:lnTo>
                <a:lnTo>
                  <a:pt x="229" y="574"/>
                </a:lnTo>
                <a:lnTo>
                  <a:pt x="229" y="574"/>
                </a:lnTo>
                <a:lnTo>
                  <a:pt x="229" y="574"/>
                </a:lnTo>
                <a:lnTo>
                  <a:pt x="229" y="574"/>
                </a:lnTo>
                <a:lnTo>
                  <a:pt x="229" y="574"/>
                </a:lnTo>
                <a:lnTo>
                  <a:pt x="228" y="574"/>
                </a:lnTo>
                <a:lnTo>
                  <a:pt x="228" y="574"/>
                </a:lnTo>
                <a:lnTo>
                  <a:pt x="228" y="574"/>
                </a:lnTo>
                <a:lnTo>
                  <a:pt x="228" y="574"/>
                </a:lnTo>
                <a:lnTo>
                  <a:pt x="228" y="574"/>
                </a:lnTo>
                <a:lnTo>
                  <a:pt x="228" y="574"/>
                </a:lnTo>
                <a:lnTo>
                  <a:pt x="228" y="574"/>
                </a:lnTo>
                <a:lnTo>
                  <a:pt x="228" y="574"/>
                </a:lnTo>
                <a:lnTo>
                  <a:pt x="228" y="574"/>
                </a:lnTo>
                <a:lnTo>
                  <a:pt x="228" y="574"/>
                </a:lnTo>
                <a:lnTo>
                  <a:pt x="228" y="574"/>
                </a:lnTo>
                <a:lnTo>
                  <a:pt x="227" y="574"/>
                </a:lnTo>
                <a:lnTo>
                  <a:pt x="227" y="574"/>
                </a:lnTo>
                <a:lnTo>
                  <a:pt x="227" y="574"/>
                </a:lnTo>
                <a:lnTo>
                  <a:pt x="227" y="574"/>
                </a:lnTo>
                <a:lnTo>
                  <a:pt x="227" y="574"/>
                </a:lnTo>
                <a:lnTo>
                  <a:pt x="227" y="574"/>
                </a:lnTo>
                <a:lnTo>
                  <a:pt x="227" y="574"/>
                </a:lnTo>
                <a:lnTo>
                  <a:pt x="227" y="574"/>
                </a:lnTo>
                <a:lnTo>
                  <a:pt x="227" y="574"/>
                </a:lnTo>
                <a:lnTo>
                  <a:pt x="227" y="574"/>
                </a:lnTo>
                <a:lnTo>
                  <a:pt x="227" y="574"/>
                </a:lnTo>
                <a:lnTo>
                  <a:pt x="227" y="574"/>
                </a:lnTo>
                <a:lnTo>
                  <a:pt x="226" y="574"/>
                </a:lnTo>
                <a:lnTo>
                  <a:pt x="226" y="574"/>
                </a:lnTo>
                <a:lnTo>
                  <a:pt x="226" y="574"/>
                </a:lnTo>
                <a:lnTo>
                  <a:pt x="226" y="574"/>
                </a:lnTo>
                <a:lnTo>
                  <a:pt x="226" y="574"/>
                </a:lnTo>
                <a:lnTo>
                  <a:pt x="226" y="574"/>
                </a:lnTo>
                <a:lnTo>
                  <a:pt x="226" y="574"/>
                </a:lnTo>
                <a:lnTo>
                  <a:pt x="226" y="574"/>
                </a:lnTo>
                <a:lnTo>
                  <a:pt x="226" y="574"/>
                </a:lnTo>
                <a:lnTo>
                  <a:pt x="226" y="574"/>
                </a:lnTo>
                <a:lnTo>
                  <a:pt x="225" y="574"/>
                </a:lnTo>
                <a:lnTo>
                  <a:pt x="225" y="574"/>
                </a:lnTo>
                <a:lnTo>
                  <a:pt x="225" y="574"/>
                </a:lnTo>
                <a:lnTo>
                  <a:pt x="225" y="574"/>
                </a:lnTo>
                <a:lnTo>
                  <a:pt x="225" y="574"/>
                </a:lnTo>
                <a:lnTo>
                  <a:pt x="225" y="574"/>
                </a:lnTo>
                <a:lnTo>
                  <a:pt x="225" y="574"/>
                </a:lnTo>
                <a:lnTo>
                  <a:pt x="225" y="574"/>
                </a:lnTo>
                <a:lnTo>
                  <a:pt x="225" y="574"/>
                </a:lnTo>
                <a:lnTo>
                  <a:pt x="225" y="574"/>
                </a:lnTo>
                <a:lnTo>
                  <a:pt x="225" y="574"/>
                </a:lnTo>
                <a:lnTo>
                  <a:pt x="225" y="574"/>
                </a:lnTo>
                <a:lnTo>
                  <a:pt x="224" y="574"/>
                </a:lnTo>
                <a:lnTo>
                  <a:pt x="224" y="574"/>
                </a:lnTo>
                <a:lnTo>
                  <a:pt x="224" y="574"/>
                </a:lnTo>
                <a:lnTo>
                  <a:pt x="224" y="574"/>
                </a:lnTo>
                <a:lnTo>
                  <a:pt x="224" y="574"/>
                </a:lnTo>
                <a:lnTo>
                  <a:pt x="224" y="574"/>
                </a:lnTo>
                <a:lnTo>
                  <a:pt x="224" y="574"/>
                </a:lnTo>
                <a:lnTo>
                  <a:pt x="224" y="574"/>
                </a:lnTo>
                <a:lnTo>
                  <a:pt x="224" y="574"/>
                </a:lnTo>
                <a:lnTo>
                  <a:pt x="224" y="574"/>
                </a:lnTo>
                <a:lnTo>
                  <a:pt x="223" y="574"/>
                </a:lnTo>
                <a:lnTo>
                  <a:pt x="223" y="574"/>
                </a:lnTo>
                <a:lnTo>
                  <a:pt x="223" y="574"/>
                </a:lnTo>
                <a:lnTo>
                  <a:pt x="223" y="574"/>
                </a:lnTo>
                <a:lnTo>
                  <a:pt x="223" y="574"/>
                </a:lnTo>
                <a:lnTo>
                  <a:pt x="223" y="574"/>
                </a:lnTo>
                <a:lnTo>
                  <a:pt x="223" y="574"/>
                </a:lnTo>
                <a:lnTo>
                  <a:pt x="223" y="574"/>
                </a:lnTo>
                <a:lnTo>
                  <a:pt x="223" y="574"/>
                </a:lnTo>
                <a:lnTo>
                  <a:pt x="223" y="574"/>
                </a:lnTo>
                <a:lnTo>
                  <a:pt x="223" y="574"/>
                </a:lnTo>
                <a:lnTo>
                  <a:pt x="223" y="574"/>
                </a:lnTo>
                <a:lnTo>
                  <a:pt x="222" y="574"/>
                </a:lnTo>
                <a:lnTo>
                  <a:pt x="222" y="574"/>
                </a:lnTo>
                <a:lnTo>
                  <a:pt x="222" y="574"/>
                </a:lnTo>
                <a:lnTo>
                  <a:pt x="222" y="574"/>
                </a:lnTo>
                <a:lnTo>
                  <a:pt x="222" y="574"/>
                </a:lnTo>
                <a:lnTo>
                  <a:pt x="222" y="574"/>
                </a:lnTo>
                <a:lnTo>
                  <a:pt x="222" y="574"/>
                </a:lnTo>
                <a:lnTo>
                  <a:pt x="222" y="574"/>
                </a:lnTo>
                <a:lnTo>
                  <a:pt x="222" y="574"/>
                </a:lnTo>
                <a:lnTo>
                  <a:pt x="222" y="574"/>
                </a:lnTo>
                <a:lnTo>
                  <a:pt x="221" y="574"/>
                </a:lnTo>
                <a:lnTo>
                  <a:pt x="221" y="574"/>
                </a:lnTo>
                <a:lnTo>
                  <a:pt x="221" y="574"/>
                </a:lnTo>
                <a:lnTo>
                  <a:pt x="221" y="574"/>
                </a:lnTo>
                <a:lnTo>
                  <a:pt x="221" y="574"/>
                </a:lnTo>
                <a:lnTo>
                  <a:pt x="221" y="574"/>
                </a:lnTo>
                <a:lnTo>
                  <a:pt x="221" y="574"/>
                </a:lnTo>
                <a:lnTo>
                  <a:pt x="221" y="574"/>
                </a:lnTo>
                <a:lnTo>
                  <a:pt x="221" y="574"/>
                </a:lnTo>
                <a:lnTo>
                  <a:pt x="221" y="574"/>
                </a:lnTo>
                <a:lnTo>
                  <a:pt x="221" y="574"/>
                </a:lnTo>
                <a:lnTo>
                  <a:pt x="221" y="574"/>
                </a:lnTo>
                <a:lnTo>
                  <a:pt x="220" y="574"/>
                </a:lnTo>
                <a:lnTo>
                  <a:pt x="220" y="574"/>
                </a:lnTo>
                <a:lnTo>
                  <a:pt x="220" y="574"/>
                </a:lnTo>
                <a:lnTo>
                  <a:pt x="220" y="574"/>
                </a:lnTo>
                <a:lnTo>
                  <a:pt x="220" y="574"/>
                </a:lnTo>
                <a:lnTo>
                  <a:pt x="220" y="574"/>
                </a:lnTo>
                <a:lnTo>
                  <a:pt x="220" y="574"/>
                </a:lnTo>
                <a:lnTo>
                  <a:pt x="220" y="574"/>
                </a:lnTo>
                <a:lnTo>
                  <a:pt x="220" y="574"/>
                </a:lnTo>
                <a:lnTo>
                  <a:pt x="220" y="574"/>
                </a:lnTo>
                <a:lnTo>
                  <a:pt x="219" y="574"/>
                </a:lnTo>
                <a:lnTo>
                  <a:pt x="219" y="574"/>
                </a:lnTo>
                <a:lnTo>
                  <a:pt x="219" y="574"/>
                </a:lnTo>
                <a:lnTo>
                  <a:pt x="219" y="574"/>
                </a:lnTo>
                <a:lnTo>
                  <a:pt x="219" y="574"/>
                </a:lnTo>
                <a:lnTo>
                  <a:pt x="219" y="574"/>
                </a:lnTo>
                <a:lnTo>
                  <a:pt x="219" y="574"/>
                </a:lnTo>
                <a:lnTo>
                  <a:pt x="219" y="574"/>
                </a:lnTo>
                <a:lnTo>
                  <a:pt x="219" y="574"/>
                </a:lnTo>
                <a:lnTo>
                  <a:pt x="219" y="574"/>
                </a:lnTo>
                <a:lnTo>
                  <a:pt x="219" y="574"/>
                </a:lnTo>
                <a:lnTo>
                  <a:pt x="218" y="574"/>
                </a:lnTo>
                <a:lnTo>
                  <a:pt x="218" y="574"/>
                </a:lnTo>
                <a:lnTo>
                  <a:pt x="218" y="574"/>
                </a:lnTo>
                <a:lnTo>
                  <a:pt x="218" y="574"/>
                </a:lnTo>
                <a:lnTo>
                  <a:pt x="218" y="574"/>
                </a:lnTo>
                <a:lnTo>
                  <a:pt x="218" y="574"/>
                </a:lnTo>
                <a:lnTo>
                  <a:pt x="218" y="574"/>
                </a:lnTo>
                <a:lnTo>
                  <a:pt x="218" y="574"/>
                </a:lnTo>
                <a:lnTo>
                  <a:pt x="218" y="574"/>
                </a:lnTo>
                <a:lnTo>
                  <a:pt x="218" y="574"/>
                </a:lnTo>
                <a:lnTo>
                  <a:pt x="218" y="574"/>
                </a:lnTo>
                <a:lnTo>
                  <a:pt x="217" y="574"/>
                </a:lnTo>
                <a:lnTo>
                  <a:pt x="217" y="574"/>
                </a:lnTo>
                <a:lnTo>
                  <a:pt x="217" y="574"/>
                </a:lnTo>
                <a:lnTo>
                  <a:pt x="217" y="574"/>
                </a:lnTo>
                <a:lnTo>
                  <a:pt x="217" y="574"/>
                </a:lnTo>
                <a:lnTo>
                  <a:pt x="217" y="574"/>
                </a:lnTo>
                <a:lnTo>
                  <a:pt x="217" y="574"/>
                </a:lnTo>
                <a:lnTo>
                  <a:pt x="217" y="574"/>
                </a:lnTo>
                <a:lnTo>
                  <a:pt x="217" y="574"/>
                </a:lnTo>
                <a:lnTo>
                  <a:pt x="217" y="574"/>
                </a:lnTo>
                <a:lnTo>
                  <a:pt x="217" y="574"/>
                </a:lnTo>
                <a:lnTo>
                  <a:pt x="216" y="574"/>
                </a:lnTo>
                <a:lnTo>
                  <a:pt x="216" y="574"/>
                </a:lnTo>
                <a:lnTo>
                  <a:pt x="216" y="574"/>
                </a:lnTo>
                <a:lnTo>
                  <a:pt x="216" y="574"/>
                </a:lnTo>
                <a:lnTo>
                  <a:pt x="216" y="574"/>
                </a:lnTo>
                <a:lnTo>
                  <a:pt x="216" y="574"/>
                </a:lnTo>
                <a:lnTo>
                  <a:pt x="216" y="574"/>
                </a:lnTo>
                <a:lnTo>
                  <a:pt x="216" y="574"/>
                </a:lnTo>
                <a:lnTo>
                  <a:pt x="216" y="574"/>
                </a:lnTo>
                <a:lnTo>
                  <a:pt x="216" y="574"/>
                </a:lnTo>
                <a:lnTo>
                  <a:pt x="216" y="574"/>
                </a:lnTo>
                <a:lnTo>
                  <a:pt x="215" y="574"/>
                </a:lnTo>
                <a:lnTo>
                  <a:pt x="215" y="574"/>
                </a:lnTo>
                <a:lnTo>
                  <a:pt x="215" y="574"/>
                </a:lnTo>
                <a:lnTo>
                  <a:pt x="215" y="574"/>
                </a:lnTo>
                <a:lnTo>
                  <a:pt x="215" y="574"/>
                </a:lnTo>
                <a:lnTo>
                  <a:pt x="215" y="574"/>
                </a:lnTo>
                <a:lnTo>
                  <a:pt x="215" y="574"/>
                </a:lnTo>
                <a:lnTo>
                  <a:pt x="215" y="574"/>
                </a:lnTo>
                <a:lnTo>
                  <a:pt x="215" y="574"/>
                </a:lnTo>
                <a:lnTo>
                  <a:pt x="215" y="574"/>
                </a:lnTo>
                <a:lnTo>
                  <a:pt x="215" y="574"/>
                </a:lnTo>
                <a:lnTo>
                  <a:pt x="214" y="574"/>
                </a:lnTo>
                <a:lnTo>
                  <a:pt x="214" y="574"/>
                </a:lnTo>
                <a:lnTo>
                  <a:pt x="214" y="574"/>
                </a:lnTo>
                <a:lnTo>
                  <a:pt x="214" y="574"/>
                </a:lnTo>
                <a:lnTo>
                  <a:pt x="214" y="574"/>
                </a:lnTo>
                <a:lnTo>
                  <a:pt x="214" y="574"/>
                </a:lnTo>
                <a:lnTo>
                  <a:pt x="214" y="574"/>
                </a:lnTo>
                <a:lnTo>
                  <a:pt x="214" y="574"/>
                </a:lnTo>
                <a:lnTo>
                  <a:pt x="214" y="574"/>
                </a:lnTo>
                <a:lnTo>
                  <a:pt x="214" y="574"/>
                </a:lnTo>
                <a:lnTo>
                  <a:pt x="214" y="574"/>
                </a:lnTo>
                <a:lnTo>
                  <a:pt x="214" y="574"/>
                </a:lnTo>
                <a:lnTo>
                  <a:pt x="213" y="574"/>
                </a:lnTo>
                <a:lnTo>
                  <a:pt x="213" y="574"/>
                </a:lnTo>
                <a:lnTo>
                  <a:pt x="213" y="574"/>
                </a:lnTo>
                <a:lnTo>
                  <a:pt x="213" y="574"/>
                </a:lnTo>
                <a:lnTo>
                  <a:pt x="213" y="574"/>
                </a:lnTo>
                <a:lnTo>
                  <a:pt x="213" y="574"/>
                </a:lnTo>
                <a:lnTo>
                  <a:pt x="213" y="574"/>
                </a:lnTo>
                <a:lnTo>
                  <a:pt x="213" y="574"/>
                </a:lnTo>
                <a:lnTo>
                  <a:pt x="213" y="574"/>
                </a:lnTo>
                <a:lnTo>
                  <a:pt x="213" y="574"/>
                </a:lnTo>
                <a:lnTo>
                  <a:pt x="212" y="574"/>
                </a:lnTo>
                <a:lnTo>
                  <a:pt x="212" y="574"/>
                </a:lnTo>
                <a:lnTo>
                  <a:pt x="212" y="574"/>
                </a:lnTo>
                <a:lnTo>
                  <a:pt x="212" y="574"/>
                </a:lnTo>
                <a:lnTo>
                  <a:pt x="212" y="574"/>
                </a:lnTo>
                <a:lnTo>
                  <a:pt x="212" y="574"/>
                </a:lnTo>
                <a:lnTo>
                  <a:pt x="212" y="574"/>
                </a:lnTo>
                <a:lnTo>
                  <a:pt x="212" y="574"/>
                </a:lnTo>
                <a:lnTo>
                  <a:pt x="212" y="574"/>
                </a:lnTo>
                <a:lnTo>
                  <a:pt x="212" y="574"/>
                </a:lnTo>
                <a:lnTo>
                  <a:pt x="212" y="574"/>
                </a:lnTo>
                <a:lnTo>
                  <a:pt x="212" y="574"/>
                </a:lnTo>
                <a:lnTo>
                  <a:pt x="211" y="574"/>
                </a:lnTo>
                <a:lnTo>
                  <a:pt x="211" y="574"/>
                </a:lnTo>
                <a:lnTo>
                  <a:pt x="211" y="574"/>
                </a:lnTo>
                <a:lnTo>
                  <a:pt x="211" y="574"/>
                </a:lnTo>
                <a:lnTo>
                  <a:pt x="211" y="574"/>
                </a:lnTo>
                <a:lnTo>
                  <a:pt x="211" y="574"/>
                </a:lnTo>
                <a:lnTo>
                  <a:pt x="211" y="574"/>
                </a:lnTo>
                <a:lnTo>
                  <a:pt x="211" y="574"/>
                </a:lnTo>
                <a:lnTo>
                  <a:pt x="211" y="574"/>
                </a:lnTo>
                <a:lnTo>
                  <a:pt x="211" y="574"/>
                </a:lnTo>
                <a:lnTo>
                  <a:pt x="210" y="574"/>
                </a:lnTo>
                <a:lnTo>
                  <a:pt x="210" y="574"/>
                </a:lnTo>
                <a:lnTo>
                  <a:pt x="210" y="574"/>
                </a:lnTo>
                <a:lnTo>
                  <a:pt x="210" y="574"/>
                </a:lnTo>
                <a:lnTo>
                  <a:pt x="210" y="574"/>
                </a:lnTo>
                <a:lnTo>
                  <a:pt x="210" y="574"/>
                </a:lnTo>
                <a:lnTo>
                  <a:pt x="210" y="574"/>
                </a:lnTo>
                <a:lnTo>
                  <a:pt x="210" y="574"/>
                </a:lnTo>
                <a:lnTo>
                  <a:pt x="210" y="574"/>
                </a:lnTo>
                <a:lnTo>
                  <a:pt x="210" y="574"/>
                </a:lnTo>
                <a:lnTo>
                  <a:pt x="210" y="574"/>
                </a:lnTo>
                <a:lnTo>
                  <a:pt x="210" y="574"/>
                </a:lnTo>
                <a:lnTo>
                  <a:pt x="209" y="574"/>
                </a:lnTo>
                <a:lnTo>
                  <a:pt x="209" y="574"/>
                </a:lnTo>
                <a:lnTo>
                  <a:pt x="209" y="574"/>
                </a:lnTo>
                <a:lnTo>
                  <a:pt x="209" y="574"/>
                </a:lnTo>
                <a:lnTo>
                  <a:pt x="209" y="574"/>
                </a:lnTo>
                <a:lnTo>
                  <a:pt x="209" y="574"/>
                </a:lnTo>
                <a:lnTo>
                  <a:pt x="209" y="574"/>
                </a:lnTo>
                <a:lnTo>
                  <a:pt x="209" y="574"/>
                </a:lnTo>
                <a:lnTo>
                  <a:pt x="209" y="574"/>
                </a:lnTo>
                <a:lnTo>
                  <a:pt x="209" y="574"/>
                </a:lnTo>
                <a:lnTo>
                  <a:pt x="208" y="574"/>
                </a:lnTo>
                <a:lnTo>
                  <a:pt x="208" y="574"/>
                </a:lnTo>
                <a:lnTo>
                  <a:pt x="208" y="574"/>
                </a:lnTo>
                <a:lnTo>
                  <a:pt x="208" y="574"/>
                </a:lnTo>
                <a:lnTo>
                  <a:pt x="208" y="574"/>
                </a:lnTo>
                <a:lnTo>
                  <a:pt x="208" y="574"/>
                </a:lnTo>
                <a:lnTo>
                  <a:pt x="208" y="574"/>
                </a:lnTo>
                <a:lnTo>
                  <a:pt x="208" y="574"/>
                </a:lnTo>
                <a:lnTo>
                  <a:pt x="208" y="574"/>
                </a:lnTo>
                <a:lnTo>
                  <a:pt x="208" y="574"/>
                </a:lnTo>
                <a:lnTo>
                  <a:pt x="208" y="574"/>
                </a:lnTo>
                <a:lnTo>
                  <a:pt x="207" y="574"/>
                </a:lnTo>
                <a:lnTo>
                  <a:pt x="207" y="574"/>
                </a:lnTo>
                <a:lnTo>
                  <a:pt x="207" y="574"/>
                </a:lnTo>
                <a:lnTo>
                  <a:pt x="207" y="574"/>
                </a:lnTo>
                <a:lnTo>
                  <a:pt x="207" y="574"/>
                </a:lnTo>
                <a:lnTo>
                  <a:pt x="207" y="574"/>
                </a:lnTo>
                <a:lnTo>
                  <a:pt x="207" y="574"/>
                </a:lnTo>
                <a:lnTo>
                  <a:pt x="207" y="574"/>
                </a:lnTo>
                <a:lnTo>
                  <a:pt x="207" y="574"/>
                </a:lnTo>
                <a:lnTo>
                  <a:pt x="207" y="574"/>
                </a:lnTo>
                <a:lnTo>
                  <a:pt x="207" y="574"/>
                </a:lnTo>
                <a:lnTo>
                  <a:pt x="206" y="574"/>
                </a:lnTo>
                <a:lnTo>
                  <a:pt x="206" y="574"/>
                </a:lnTo>
                <a:lnTo>
                  <a:pt x="206" y="574"/>
                </a:lnTo>
                <a:lnTo>
                  <a:pt x="206" y="574"/>
                </a:lnTo>
                <a:lnTo>
                  <a:pt x="206" y="574"/>
                </a:lnTo>
                <a:lnTo>
                  <a:pt x="206" y="574"/>
                </a:lnTo>
                <a:lnTo>
                  <a:pt x="206" y="574"/>
                </a:lnTo>
                <a:lnTo>
                  <a:pt x="206" y="574"/>
                </a:lnTo>
                <a:lnTo>
                  <a:pt x="206" y="574"/>
                </a:lnTo>
                <a:lnTo>
                  <a:pt x="206" y="574"/>
                </a:lnTo>
                <a:lnTo>
                  <a:pt x="206" y="574"/>
                </a:lnTo>
                <a:lnTo>
                  <a:pt x="205" y="574"/>
                </a:lnTo>
                <a:lnTo>
                  <a:pt x="205" y="574"/>
                </a:lnTo>
                <a:lnTo>
                  <a:pt x="205" y="574"/>
                </a:lnTo>
                <a:lnTo>
                  <a:pt x="205" y="574"/>
                </a:lnTo>
                <a:lnTo>
                  <a:pt x="205" y="574"/>
                </a:lnTo>
                <a:lnTo>
                  <a:pt x="205" y="574"/>
                </a:lnTo>
                <a:lnTo>
                  <a:pt x="205" y="574"/>
                </a:lnTo>
                <a:lnTo>
                  <a:pt x="205" y="574"/>
                </a:lnTo>
                <a:lnTo>
                  <a:pt x="205" y="574"/>
                </a:lnTo>
                <a:lnTo>
                  <a:pt x="205" y="574"/>
                </a:lnTo>
                <a:lnTo>
                  <a:pt x="205" y="574"/>
                </a:lnTo>
                <a:lnTo>
                  <a:pt x="204" y="574"/>
                </a:lnTo>
                <a:lnTo>
                  <a:pt x="204" y="574"/>
                </a:lnTo>
                <a:lnTo>
                  <a:pt x="204" y="574"/>
                </a:lnTo>
                <a:lnTo>
                  <a:pt x="204" y="574"/>
                </a:lnTo>
                <a:lnTo>
                  <a:pt x="204" y="574"/>
                </a:lnTo>
                <a:lnTo>
                  <a:pt x="204" y="574"/>
                </a:lnTo>
                <a:lnTo>
                  <a:pt x="204" y="574"/>
                </a:lnTo>
                <a:lnTo>
                  <a:pt x="204" y="574"/>
                </a:lnTo>
                <a:lnTo>
                  <a:pt x="204" y="574"/>
                </a:lnTo>
                <a:lnTo>
                  <a:pt x="204" y="574"/>
                </a:lnTo>
                <a:lnTo>
                  <a:pt x="204" y="574"/>
                </a:lnTo>
                <a:lnTo>
                  <a:pt x="203" y="574"/>
                </a:lnTo>
                <a:lnTo>
                  <a:pt x="203" y="574"/>
                </a:lnTo>
                <a:lnTo>
                  <a:pt x="203" y="574"/>
                </a:lnTo>
                <a:lnTo>
                  <a:pt x="203" y="574"/>
                </a:lnTo>
                <a:lnTo>
                  <a:pt x="203" y="574"/>
                </a:lnTo>
                <a:lnTo>
                  <a:pt x="203" y="574"/>
                </a:lnTo>
                <a:lnTo>
                  <a:pt x="203" y="574"/>
                </a:lnTo>
                <a:lnTo>
                  <a:pt x="203" y="574"/>
                </a:lnTo>
                <a:lnTo>
                  <a:pt x="203" y="574"/>
                </a:lnTo>
                <a:lnTo>
                  <a:pt x="203" y="574"/>
                </a:lnTo>
                <a:lnTo>
                  <a:pt x="203" y="574"/>
                </a:lnTo>
                <a:lnTo>
                  <a:pt x="202" y="574"/>
                </a:lnTo>
                <a:lnTo>
                  <a:pt x="202" y="574"/>
                </a:lnTo>
                <a:lnTo>
                  <a:pt x="202" y="574"/>
                </a:lnTo>
                <a:lnTo>
                  <a:pt x="202" y="574"/>
                </a:lnTo>
                <a:lnTo>
                  <a:pt x="202" y="574"/>
                </a:lnTo>
                <a:lnTo>
                  <a:pt x="202" y="574"/>
                </a:lnTo>
                <a:lnTo>
                  <a:pt x="202" y="574"/>
                </a:lnTo>
                <a:lnTo>
                  <a:pt x="202" y="574"/>
                </a:lnTo>
                <a:lnTo>
                  <a:pt x="202" y="574"/>
                </a:lnTo>
                <a:lnTo>
                  <a:pt x="202" y="574"/>
                </a:lnTo>
                <a:lnTo>
                  <a:pt x="202" y="574"/>
                </a:lnTo>
                <a:lnTo>
                  <a:pt x="201" y="574"/>
                </a:lnTo>
                <a:lnTo>
                  <a:pt x="201" y="574"/>
                </a:lnTo>
                <a:lnTo>
                  <a:pt x="201" y="574"/>
                </a:lnTo>
                <a:lnTo>
                  <a:pt x="201" y="574"/>
                </a:lnTo>
                <a:lnTo>
                  <a:pt x="201" y="574"/>
                </a:lnTo>
                <a:lnTo>
                  <a:pt x="201" y="574"/>
                </a:lnTo>
                <a:lnTo>
                  <a:pt x="201" y="574"/>
                </a:lnTo>
                <a:lnTo>
                  <a:pt x="201" y="574"/>
                </a:lnTo>
                <a:lnTo>
                  <a:pt x="201" y="574"/>
                </a:lnTo>
                <a:lnTo>
                  <a:pt x="201" y="574"/>
                </a:lnTo>
                <a:lnTo>
                  <a:pt x="200" y="574"/>
                </a:lnTo>
                <a:lnTo>
                  <a:pt x="200" y="574"/>
                </a:lnTo>
                <a:lnTo>
                  <a:pt x="200" y="574"/>
                </a:lnTo>
                <a:lnTo>
                  <a:pt x="200" y="574"/>
                </a:lnTo>
                <a:lnTo>
                  <a:pt x="200" y="574"/>
                </a:lnTo>
                <a:lnTo>
                  <a:pt x="200" y="574"/>
                </a:lnTo>
                <a:lnTo>
                  <a:pt x="200" y="574"/>
                </a:lnTo>
                <a:lnTo>
                  <a:pt x="200" y="574"/>
                </a:lnTo>
                <a:lnTo>
                  <a:pt x="200" y="574"/>
                </a:lnTo>
                <a:lnTo>
                  <a:pt x="200" y="574"/>
                </a:lnTo>
                <a:lnTo>
                  <a:pt x="200" y="574"/>
                </a:lnTo>
                <a:lnTo>
                  <a:pt x="200" y="574"/>
                </a:lnTo>
                <a:lnTo>
                  <a:pt x="199" y="574"/>
                </a:lnTo>
                <a:lnTo>
                  <a:pt x="199" y="574"/>
                </a:lnTo>
                <a:lnTo>
                  <a:pt x="199" y="574"/>
                </a:lnTo>
                <a:lnTo>
                  <a:pt x="199" y="574"/>
                </a:lnTo>
                <a:lnTo>
                  <a:pt x="199" y="574"/>
                </a:lnTo>
                <a:lnTo>
                  <a:pt x="199" y="574"/>
                </a:lnTo>
                <a:lnTo>
                  <a:pt x="199" y="574"/>
                </a:lnTo>
                <a:lnTo>
                  <a:pt x="199" y="574"/>
                </a:lnTo>
                <a:lnTo>
                  <a:pt x="199" y="574"/>
                </a:lnTo>
                <a:lnTo>
                  <a:pt x="199" y="574"/>
                </a:lnTo>
                <a:lnTo>
                  <a:pt x="199" y="574"/>
                </a:lnTo>
                <a:lnTo>
                  <a:pt x="199" y="574"/>
                </a:lnTo>
                <a:lnTo>
                  <a:pt x="198" y="574"/>
                </a:lnTo>
                <a:lnTo>
                  <a:pt x="198" y="574"/>
                </a:lnTo>
                <a:lnTo>
                  <a:pt x="198" y="574"/>
                </a:lnTo>
                <a:lnTo>
                  <a:pt x="198" y="574"/>
                </a:lnTo>
                <a:lnTo>
                  <a:pt x="198" y="574"/>
                </a:lnTo>
                <a:lnTo>
                  <a:pt x="198" y="574"/>
                </a:lnTo>
                <a:lnTo>
                  <a:pt x="198" y="574"/>
                </a:lnTo>
                <a:lnTo>
                  <a:pt x="198" y="574"/>
                </a:lnTo>
                <a:lnTo>
                  <a:pt x="198" y="574"/>
                </a:lnTo>
                <a:lnTo>
                  <a:pt x="198" y="574"/>
                </a:lnTo>
                <a:lnTo>
                  <a:pt x="197" y="574"/>
                </a:lnTo>
                <a:lnTo>
                  <a:pt x="197" y="574"/>
                </a:lnTo>
                <a:lnTo>
                  <a:pt x="197" y="574"/>
                </a:lnTo>
                <a:lnTo>
                  <a:pt x="197" y="574"/>
                </a:lnTo>
                <a:lnTo>
                  <a:pt x="197" y="574"/>
                </a:lnTo>
                <a:lnTo>
                  <a:pt x="197" y="574"/>
                </a:lnTo>
                <a:lnTo>
                  <a:pt x="197" y="574"/>
                </a:lnTo>
                <a:lnTo>
                  <a:pt x="197" y="574"/>
                </a:lnTo>
                <a:lnTo>
                  <a:pt x="197" y="574"/>
                </a:lnTo>
                <a:lnTo>
                  <a:pt x="197" y="574"/>
                </a:lnTo>
                <a:lnTo>
                  <a:pt x="197" y="574"/>
                </a:lnTo>
                <a:lnTo>
                  <a:pt x="196" y="574"/>
                </a:lnTo>
                <a:lnTo>
                  <a:pt x="196" y="574"/>
                </a:lnTo>
                <a:lnTo>
                  <a:pt x="196" y="574"/>
                </a:lnTo>
                <a:lnTo>
                  <a:pt x="196" y="574"/>
                </a:lnTo>
                <a:lnTo>
                  <a:pt x="196" y="574"/>
                </a:lnTo>
                <a:lnTo>
                  <a:pt x="196" y="574"/>
                </a:lnTo>
                <a:lnTo>
                  <a:pt x="196" y="574"/>
                </a:lnTo>
                <a:lnTo>
                  <a:pt x="196" y="574"/>
                </a:lnTo>
                <a:lnTo>
                  <a:pt x="196" y="574"/>
                </a:lnTo>
                <a:lnTo>
                  <a:pt x="196" y="574"/>
                </a:lnTo>
                <a:lnTo>
                  <a:pt x="196" y="574"/>
                </a:lnTo>
                <a:lnTo>
                  <a:pt x="195" y="574"/>
                </a:lnTo>
                <a:lnTo>
                  <a:pt x="195" y="574"/>
                </a:lnTo>
                <a:lnTo>
                  <a:pt x="195" y="574"/>
                </a:lnTo>
                <a:lnTo>
                  <a:pt x="195" y="574"/>
                </a:lnTo>
                <a:lnTo>
                  <a:pt x="195" y="574"/>
                </a:lnTo>
                <a:lnTo>
                  <a:pt x="195" y="574"/>
                </a:lnTo>
                <a:lnTo>
                  <a:pt x="195" y="574"/>
                </a:lnTo>
                <a:lnTo>
                  <a:pt x="195" y="574"/>
                </a:lnTo>
                <a:lnTo>
                  <a:pt x="195" y="574"/>
                </a:lnTo>
                <a:lnTo>
                  <a:pt x="195" y="574"/>
                </a:lnTo>
                <a:lnTo>
                  <a:pt x="195" y="574"/>
                </a:lnTo>
                <a:lnTo>
                  <a:pt x="194" y="574"/>
                </a:lnTo>
                <a:lnTo>
                  <a:pt x="194" y="574"/>
                </a:lnTo>
                <a:lnTo>
                  <a:pt x="194" y="574"/>
                </a:lnTo>
                <a:lnTo>
                  <a:pt x="194" y="574"/>
                </a:lnTo>
                <a:lnTo>
                  <a:pt x="194" y="574"/>
                </a:lnTo>
                <a:lnTo>
                  <a:pt x="194" y="574"/>
                </a:lnTo>
                <a:lnTo>
                  <a:pt x="194" y="574"/>
                </a:lnTo>
                <a:lnTo>
                  <a:pt x="194" y="574"/>
                </a:lnTo>
                <a:lnTo>
                  <a:pt x="194" y="574"/>
                </a:lnTo>
                <a:lnTo>
                  <a:pt x="194" y="574"/>
                </a:lnTo>
                <a:lnTo>
                  <a:pt x="194" y="574"/>
                </a:lnTo>
                <a:lnTo>
                  <a:pt x="193" y="574"/>
                </a:lnTo>
                <a:lnTo>
                  <a:pt x="193" y="574"/>
                </a:lnTo>
                <a:lnTo>
                  <a:pt x="193" y="574"/>
                </a:lnTo>
                <a:lnTo>
                  <a:pt x="193" y="574"/>
                </a:lnTo>
                <a:lnTo>
                  <a:pt x="193" y="574"/>
                </a:lnTo>
                <a:lnTo>
                  <a:pt x="193" y="574"/>
                </a:lnTo>
                <a:lnTo>
                  <a:pt x="193" y="574"/>
                </a:lnTo>
                <a:lnTo>
                  <a:pt x="193" y="574"/>
                </a:lnTo>
                <a:lnTo>
                  <a:pt x="193" y="574"/>
                </a:lnTo>
                <a:lnTo>
                  <a:pt x="193" y="574"/>
                </a:lnTo>
                <a:lnTo>
                  <a:pt x="193" y="574"/>
                </a:lnTo>
                <a:lnTo>
                  <a:pt x="192" y="574"/>
                </a:lnTo>
                <a:lnTo>
                  <a:pt x="192" y="574"/>
                </a:lnTo>
                <a:lnTo>
                  <a:pt x="192" y="574"/>
                </a:lnTo>
                <a:lnTo>
                  <a:pt x="192" y="574"/>
                </a:lnTo>
                <a:lnTo>
                  <a:pt x="192" y="574"/>
                </a:lnTo>
                <a:lnTo>
                  <a:pt x="192" y="574"/>
                </a:lnTo>
                <a:lnTo>
                  <a:pt x="192" y="574"/>
                </a:lnTo>
                <a:lnTo>
                  <a:pt x="192" y="574"/>
                </a:lnTo>
                <a:lnTo>
                  <a:pt x="192" y="574"/>
                </a:lnTo>
                <a:lnTo>
                  <a:pt x="192" y="574"/>
                </a:lnTo>
                <a:lnTo>
                  <a:pt x="192" y="574"/>
                </a:lnTo>
                <a:lnTo>
                  <a:pt x="191" y="574"/>
                </a:lnTo>
                <a:lnTo>
                  <a:pt x="191" y="574"/>
                </a:lnTo>
                <a:lnTo>
                  <a:pt x="191" y="574"/>
                </a:lnTo>
                <a:lnTo>
                  <a:pt x="191" y="574"/>
                </a:lnTo>
                <a:lnTo>
                  <a:pt x="191" y="574"/>
                </a:lnTo>
                <a:lnTo>
                  <a:pt x="191" y="574"/>
                </a:lnTo>
                <a:lnTo>
                  <a:pt x="191" y="574"/>
                </a:lnTo>
                <a:lnTo>
                  <a:pt x="191" y="574"/>
                </a:lnTo>
                <a:lnTo>
                  <a:pt x="191" y="574"/>
                </a:lnTo>
                <a:lnTo>
                  <a:pt x="191" y="574"/>
                </a:lnTo>
                <a:lnTo>
                  <a:pt x="191" y="574"/>
                </a:lnTo>
                <a:lnTo>
                  <a:pt x="190" y="574"/>
                </a:lnTo>
                <a:lnTo>
                  <a:pt x="190" y="574"/>
                </a:lnTo>
                <a:lnTo>
                  <a:pt x="190" y="574"/>
                </a:lnTo>
                <a:lnTo>
                  <a:pt x="190" y="574"/>
                </a:lnTo>
                <a:lnTo>
                  <a:pt x="190" y="574"/>
                </a:lnTo>
                <a:lnTo>
                  <a:pt x="190" y="574"/>
                </a:lnTo>
                <a:lnTo>
                  <a:pt x="190" y="574"/>
                </a:lnTo>
                <a:lnTo>
                  <a:pt x="190" y="574"/>
                </a:lnTo>
                <a:lnTo>
                  <a:pt x="190" y="574"/>
                </a:lnTo>
                <a:lnTo>
                  <a:pt x="190" y="574"/>
                </a:lnTo>
                <a:lnTo>
                  <a:pt x="189" y="574"/>
                </a:lnTo>
                <a:lnTo>
                  <a:pt x="189" y="574"/>
                </a:lnTo>
                <a:lnTo>
                  <a:pt x="189" y="574"/>
                </a:lnTo>
                <a:lnTo>
                  <a:pt x="189" y="574"/>
                </a:lnTo>
                <a:lnTo>
                  <a:pt x="189" y="574"/>
                </a:lnTo>
                <a:lnTo>
                  <a:pt x="189" y="574"/>
                </a:lnTo>
                <a:lnTo>
                  <a:pt x="189" y="574"/>
                </a:lnTo>
                <a:lnTo>
                  <a:pt x="189" y="574"/>
                </a:lnTo>
                <a:lnTo>
                  <a:pt x="189" y="574"/>
                </a:lnTo>
                <a:lnTo>
                  <a:pt x="189" y="574"/>
                </a:lnTo>
                <a:lnTo>
                  <a:pt x="189" y="574"/>
                </a:lnTo>
                <a:lnTo>
                  <a:pt x="189" y="574"/>
                </a:lnTo>
                <a:lnTo>
                  <a:pt x="188" y="574"/>
                </a:lnTo>
                <a:lnTo>
                  <a:pt x="188" y="574"/>
                </a:lnTo>
                <a:lnTo>
                  <a:pt x="188" y="574"/>
                </a:lnTo>
                <a:lnTo>
                  <a:pt x="188" y="574"/>
                </a:lnTo>
                <a:lnTo>
                  <a:pt x="188" y="574"/>
                </a:lnTo>
                <a:lnTo>
                  <a:pt x="188" y="574"/>
                </a:lnTo>
                <a:lnTo>
                  <a:pt x="188" y="574"/>
                </a:lnTo>
                <a:lnTo>
                  <a:pt x="188" y="574"/>
                </a:lnTo>
                <a:lnTo>
                  <a:pt x="188" y="574"/>
                </a:lnTo>
                <a:lnTo>
                  <a:pt x="188" y="574"/>
                </a:lnTo>
                <a:lnTo>
                  <a:pt x="187" y="574"/>
                </a:lnTo>
                <a:lnTo>
                  <a:pt x="187" y="574"/>
                </a:lnTo>
                <a:lnTo>
                  <a:pt x="187" y="574"/>
                </a:lnTo>
                <a:lnTo>
                  <a:pt x="187" y="574"/>
                </a:lnTo>
                <a:lnTo>
                  <a:pt x="187" y="574"/>
                </a:lnTo>
                <a:lnTo>
                  <a:pt x="187" y="574"/>
                </a:lnTo>
                <a:lnTo>
                  <a:pt x="187" y="574"/>
                </a:lnTo>
                <a:lnTo>
                  <a:pt x="187" y="574"/>
                </a:lnTo>
                <a:lnTo>
                  <a:pt x="187" y="574"/>
                </a:lnTo>
                <a:lnTo>
                  <a:pt x="187" y="574"/>
                </a:lnTo>
                <a:lnTo>
                  <a:pt x="187" y="574"/>
                </a:lnTo>
                <a:lnTo>
                  <a:pt x="187" y="574"/>
                </a:lnTo>
                <a:lnTo>
                  <a:pt x="186" y="574"/>
                </a:lnTo>
                <a:lnTo>
                  <a:pt x="186" y="574"/>
                </a:lnTo>
                <a:lnTo>
                  <a:pt x="186" y="574"/>
                </a:lnTo>
                <a:lnTo>
                  <a:pt x="186" y="574"/>
                </a:lnTo>
                <a:lnTo>
                  <a:pt x="186" y="574"/>
                </a:lnTo>
                <a:lnTo>
                  <a:pt x="186" y="574"/>
                </a:lnTo>
                <a:lnTo>
                  <a:pt x="186" y="574"/>
                </a:lnTo>
                <a:lnTo>
                  <a:pt x="186" y="574"/>
                </a:lnTo>
                <a:lnTo>
                  <a:pt x="186" y="574"/>
                </a:lnTo>
                <a:lnTo>
                  <a:pt x="186" y="574"/>
                </a:lnTo>
                <a:lnTo>
                  <a:pt x="186" y="574"/>
                </a:lnTo>
                <a:lnTo>
                  <a:pt x="185" y="574"/>
                </a:lnTo>
                <a:lnTo>
                  <a:pt x="185" y="574"/>
                </a:lnTo>
                <a:lnTo>
                  <a:pt x="185" y="574"/>
                </a:lnTo>
                <a:lnTo>
                  <a:pt x="185" y="574"/>
                </a:lnTo>
                <a:lnTo>
                  <a:pt x="185" y="574"/>
                </a:lnTo>
                <a:lnTo>
                  <a:pt x="185" y="574"/>
                </a:lnTo>
                <a:lnTo>
                  <a:pt x="185" y="574"/>
                </a:lnTo>
                <a:lnTo>
                  <a:pt x="185" y="574"/>
                </a:lnTo>
                <a:lnTo>
                  <a:pt x="185" y="574"/>
                </a:lnTo>
                <a:lnTo>
                  <a:pt x="185" y="574"/>
                </a:lnTo>
                <a:lnTo>
                  <a:pt x="185" y="574"/>
                </a:lnTo>
                <a:lnTo>
                  <a:pt x="184" y="574"/>
                </a:lnTo>
                <a:lnTo>
                  <a:pt x="184" y="574"/>
                </a:lnTo>
                <a:lnTo>
                  <a:pt x="184" y="574"/>
                </a:lnTo>
                <a:lnTo>
                  <a:pt x="184" y="574"/>
                </a:lnTo>
                <a:lnTo>
                  <a:pt x="184" y="574"/>
                </a:lnTo>
                <a:lnTo>
                  <a:pt x="184" y="574"/>
                </a:lnTo>
                <a:lnTo>
                  <a:pt x="184" y="574"/>
                </a:lnTo>
                <a:lnTo>
                  <a:pt x="184" y="574"/>
                </a:lnTo>
                <a:lnTo>
                  <a:pt x="184" y="574"/>
                </a:lnTo>
                <a:lnTo>
                  <a:pt x="184" y="574"/>
                </a:lnTo>
                <a:lnTo>
                  <a:pt x="184" y="574"/>
                </a:lnTo>
                <a:lnTo>
                  <a:pt x="183" y="574"/>
                </a:lnTo>
                <a:lnTo>
                  <a:pt x="183" y="574"/>
                </a:lnTo>
                <a:lnTo>
                  <a:pt x="183" y="574"/>
                </a:lnTo>
                <a:lnTo>
                  <a:pt x="183" y="574"/>
                </a:lnTo>
                <a:lnTo>
                  <a:pt x="183" y="574"/>
                </a:lnTo>
                <a:lnTo>
                  <a:pt x="183" y="574"/>
                </a:lnTo>
                <a:lnTo>
                  <a:pt x="183" y="574"/>
                </a:lnTo>
                <a:lnTo>
                  <a:pt x="183" y="574"/>
                </a:lnTo>
                <a:lnTo>
                  <a:pt x="183" y="574"/>
                </a:lnTo>
                <a:lnTo>
                  <a:pt x="183" y="574"/>
                </a:lnTo>
                <a:lnTo>
                  <a:pt x="183" y="574"/>
                </a:lnTo>
                <a:lnTo>
                  <a:pt x="182" y="574"/>
                </a:lnTo>
                <a:lnTo>
                  <a:pt x="182" y="574"/>
                </a:lnTo>
                <a:lnTo>
                  <a:pt x="182" y="574"/>
                </a:lnTo>
                <a:lnTo>
                  <a:pt x="182" y="574"/>
                </a:lnTo>
                <a:lnTo>
                  <a:pt x="182" y="574"/>
                </a:lnTo>
                <a:lnTo>
                  <a:pt x="182" y="574"/>
                </a:lnTo>
                <a:lnTo>
                  <a:pt x="182" y="574"/>
                </a:lnTo>
                <a:lnTo>
                  <a:pt x="182" y="574"/>
                </a:lnTo>
                <a:lnTo>
                  <a:pt x="182" y="574"/>
                </a:lnTo>
                <a:lnTo>
                  <a:pt x="182" y="574"/>
                </a:lnTo>
                <a:lnTo>
                  <a:pt x="182" y="574"/>
                </a:lnTo>
                <a:lnTo>
                  <a:pt x="181" y="574"/>
                </a:lnTo>
                <a:lnTo>
                  <a:pt x="181" y="574"/>
                </a:lnTo>
                <a:lnTo>
                  <a:pt x="181" y="574"/>
                </a:lnTo>
                <a:lnTo>
                  <a:pt x="181" y="574"/>
                </a:lnTo>
                <a:lnTo>
                  <a:pt x="181" y="574"/>
                </a:lnTo>
                <a:lnTo>
                  <a:pt x="181" y="574"/>
                </a:lnTo>
                <a:lnTo>
                  <a:pt x="181" y="574"/>
                </a:lnTo>
                <a:lnTo>
                  <a:pt x="181" y="574"/>
                </a:lnTo>
                <a:lnTo>
                  <a:pt x="181" y="574"/>
                </a:lnTo>
                <a:lnTo>
                  <a:pt x="181" y="574"/>
                </a:lnTo>
                <a:lnTo>
                  <a:pt x="181" y="574"/>
                </a:lnTo>
                <a:lnTo>
                  <a:pt x="180" y="574"/>
                </a:lnTo>
                <a:lnTo>
                  <a:pt x="180" y="574"/>
                </a:lnTo>
                <a:lnTo>
                  <a:pt x="180" y="574"/>
                </a:lnTo>
                <a:lnTo>
                  <a:pt x="180" y="574"/>
                </a:lnTo>
                <a:lnTo>
                  <a:pt x="180" y="574"/>
                </a:lnTo>
                <a:lnTo>
                  <a:pt x="180" y="574"/>
                </a:lnTo>
                <a:lnTo>
                  <a:pt x="180" y="574"/>
                </a:lnTo>
                <a:lnTo>
                  <a:pt x="180" y="574"/>
                </a:lnTo>
                <a:lnTo>
                  <a:pt x="180" y="574"/>
                </a:lnTo>
                <a:lnTo>
                  <a:pt x="180" y="574"/>
                </a:lnTo>
                <a:lnTo>
                  <a:pt x="180" y="574"/>
                </a:lnTo>
                <a:lnTo>
                  <a:pt x="179" y="574"/>
                </a:lnTo>
                <a:lnTo>
                  <a:pt x="179" y="574"/>
                </a:lnTo>
                <a:lnTo>
                  <a:pt x="179" y="574"/>
                </a:lnTo>
                <a:lnTo>
                  <a:pt x="179" y="574"/>
                </a:lnTo>
                <a:lnTo>
                  <a:pt x="179" y="574"/>
                </a:lnTo>
                <a:lnTo>
                  <a:pt x="179" y="574"/>
                </a:lnTo>
                <a:lnTo>
                  <a:pt x="179" y="574"/>
                </a:lnTo>
                <a:lnTo>
                  <a:pt x="179" y="574"/>
                </a:lnTo>
                <a:lnTo>
                  <a:pt x="179" y="574"/>
                </a:lnTo>
                <a:lnTo>
                  <a:pt x="179" y="574"/>
                </a:lnTo>
                <a:lnTo>
                  <a:pt x="178" y="574"/>
                </a:lnTo>
                <a:lnTo>
                  <a:pt x="178" y="574"/>
                </a:lnTo>
                <a:lnTo>
                  <a:pt x="178" y="574"/>
                </a:lnTo>
                <a:lnTo>
                  <a:pt x="178" y="574"/>
                </a:lnTo>
                <a:lnTo>
                  <a:pt x="178" y="574"/>
                </a:lnTo>
                <a:lnTo>
                  <a:pt x="178" y="574"/>
                </a:lnTo>
                <a:lnTo>
                  <a:pt x="178" y="574"/>
                </a:lnTo>
                <a:lnTo>
                  <a:pt x="178" y="574"/>
                </a:lnTo>
                <a:lnTo>
                  <a:pt x="178" y="574"/>
                </a:lnTo>
                <a:lnTo>
                  <a:pt x="178" y="574"/>
                </a:lnTo>
                <a:lnTo>
                  <a:pt x="178" y="574"/>
                </a:lnTo>
                <a:lnTo>
                  <a:pt x="178" y="574"/>
                </a:lnTo>
                <a:lnTo>
                  <a:pt x="177" y="574"/>
                </a:lnTo>
                <a:lnTo>
                  <a:pt x="177" y="574"/>
                </a:lnTo>
                <a:lnTo>
                  <a:pt x="177" y="574"/>
                </a:lnTo>
                <a:lnTo>
                  <a:pt x="177" y="574"/>
                </a:lnTo>
                <a:lnTo>
                  <a:pt x="177" y="574"/>
                </a:lnTo>
                <a:lnTo>
                  <a:pt x="177" y="574"/>
                </a:lnTo>
                <a:lnTo>
                  <a:pt x="177" y="574"/>
                </a:lnTo>
                <a:lnTo>
                  <a:pt x="177" y="574"/>
                </a:lnTo>
                <a:lnTo>
                  <a:pt x="177" y="574"/>
                </a:lnTo>
                <a:lnTo>
                  <a:pt x="177" y="574"/>
                </a:lnTo>
                <a:lnTo>
                  <a:pt x="176" y="574"/>
                </a:lnTo>
                <a:lnTo>
                  <a:pt x="176" y="574"/>
                </a:lnTo>
                <a:lnTo>
                  <a:pt x="176" y="574"/>
                </a:lnTo>
                <a:lnTo>
                  <a:pt x="176" y="574"/>
                </a:lnTo>
                <a:lnTo>
                  <a:pt x="176" y="574"/>
                </a:lnTo>
                <a:lnTo>
                  <a:pt x="176" y="574"/>
                </a:lnTo>
                <a:lnTo>
                  <a:pt x="176" y="574"/>
                </a:lnTo>
                <a:lnTo>
                  <a:pt x="176" y="574"/>
                </a:lnTo>
                <a:lnTo>
                  <a:pt x="176" y="574"/>
                </a:lnTo>
                <a:lnTo>
                  <a:pt x="176" y="574"/>
                </a:lnTo>
                <a:lnTo>
                  <a:pt x="176" y="574"/>
                </a:lnTo>
                <a:lnTo>
                  <a:pt x="176" y="574"/>
                </a:lnTo>
                <a:lnTo>
                  <a:pt x="175" y="574"/>
                </a:lnTo>
                <a:lnTo>
                  <a:pt x="175" y="574"/>
                </a:lnTo>
                <a:lnTo>
                  <a:pt x="175" y="574"/>
                </a:lnTo>
                <a:lnTo>
                  <a:pt x="175" y="574"/>
                </a:lnTo>
                <a:lnTo>
                  <a:pt x="175" y="574"/>
                </a:lnTo>
                <a:lnTo>
                  <a:pt x="175" y="574"/>
                </a:lnTo>
                <a:lnTo>
                  <a:pt x="175" y="574"/>
                </a:lnTo>
                <a:lnTo>
                  <a:pt x="175" y="574"/>
                </a:lnTo>
                <a:lnTo>
                  <a:pt x="175" y="574"/>
                </a:lnTo>
                <a:lnTo>
                  <a:pt x="175" y="574"/>
                </a:lnTo>
                <a:lnTo>
                  <a:pt x="174" y="574"/>
                </a:lnTo>
                <a:lnTo>
                  <a:pt x="174" y="574"/>
                </a:lnTo>
                <a:lnTo>
                  <a:pt x="174" y="574"/>
                </a:lnTo>
                <a:lnTo>
                  <a:pt x="174" y="574"/>
                </a:lnTo>
                <a:lnTo>
                  <a:pt x="174" y="574"/>
                </a:lnTo>
                <a:lnTo>
                  <a:pt x="174" y="574"/>
                </a:lnTo>
                <a:lnTo>
                  <a:pt x="174" y="574"/>
                </a:lnTo>
                <a:lnTo>
                  <a:pt x="174" y="574"/>
                </a:lnTo>
                <a:lnTo>
                  <a:pt x="174" y="574"/>
                </a:lnTo>
                <a:lnTo>
                  <a:pt x="174" y="574"/>
                </a:lnTo>
                <a:lnTo>
                  <a:pt x="174" y="574"/>
                </a:lnTo>
                <a:lnTo>
                  <a:pt x="174" y="574"/>
                </a:lnTo>
                <a:lnTo>
                  <a:pt x="173" y="574"/>
                </a:lnTo>
                <a:lnTo>
                  <a:pt x="173" y="574"/>
                </a:lnTo>
                <a:lnTo>
                  <a:pt x="173" y="574"/>
                </a:lnTo>
                <a:lnTo>
                  <a:pt x="173" y="574"/>
                </a:lnTo>
                <a:lnTo>
                  <a:pt x="173" y="574"/>
                </a:lnTo>
                <a:lnTo>
                  <a:pt x="173" y="574"/>
                </a:lnTo>
                <a:lnTo>
                  <a:pt x="173" y="574"/>
                </a:lnTo>
                <a:lnTo>
                  <a:pt x="173" y="574"/>
                </a:lnTo>
                <a:lnTo>
                  <a:pt x="173" y="574"/>
                </a:lnTo>
                <a:lnTo>
                  <a:pt x="173" y="574"/>
                </a:lnTo>
                <a:lnTo>
                  <a:pt x="172" y="574"/>
                </a:lnTo>
                <a:lnTo>
                  <a:pt x="172" y="574"/>
                </a:lnTo>
                <a:lnTo>
                  <a:pt x="172" y="574"/>
                </a:lnTo>
                <a:lnTo>
                  <a:pt x="172" y="574"/>
                </a:lnTo>
                <a:lnTo>
                  <a:pt x="172" y="574"/>
                </a:lnTo>
                <a:lnTo>
                  <a:pt x="172" y="574"/>
                </a:lnTo>
                <a:lnTo>
                  <a:pt x="172" y="574"/>
                </a:lnTo>
                <a:lnTo>
                  <a:pt x="172" y="574"/>
                </a:lnTo>
                <a:lnTo>
                  <a:pt x="172" y="574"/>
                </a:lnTo>
                <a:lnTo>
                  <a:pt x="172" y="574"/>
                </a:lnTo>
                <a:lnTo>
                  <a:pt x="172" y="574"/>
                </a:lnTo>
                <a:lnTo>
                  <a:pt x="172" y="574"/>
                </a:lnTo>
                <a:lnTo>
                  <a:pt x="171" y="574"/>
                </a:lnTo>
                <a:lnTo>
                  <a:pt x="171" y="574"/>
                </a:lnTo>
                <a:lnTo>
                  <a:pt x="171" y="574"/>
                </a:lnTo>
                <a:lnTo>
                  <a:pt x="171" y="574"/>
                </a:lnTo>
                <a:lnTo>
                  <a:pt x="171" y="574"/>
                </a:lnTo>
                <a:lnTo>
                  <a:pt x="171" y="574"/>
                </a:lnTo>
                <a:lnTo>
                  <a:pt x="171" y="574"/>
                </a:lnTo>
                <a:lnTo>
                  <a:pt x="171" y="574"/>
                </a:lnTo>
                <a:lnTo>
                  <a:pt x="171" y="574"/>
                </a:lnTo>
                <a:lnTo>
                  <a:pt x="171" y="574"/>
                </a:lnTo>
                <a:lnTo>
                  <a:pt x="171" y="574"/>
                </a:lnTo>
                <a:lnTo>
                  <a:pt x="170" y="574"/>
                </a:lnTo>
                <a:lnTo>
                  <a:pt x="170" y="574"/>
                </a:lnTo>
                <a:lnTo>
                  <a:pt x="170" y="574"/>
                </a:lnTo>
                <a:lnTo>
                  <a:pt x="170" y="574"/>
                </a:lnTo>
                <a:lnTo>
                  <a:pt x="170" y="574"/>
                </a:lnTo>
                <a:lnTo>
                  <a:pt x="170" y="574"/>
                </a:lnTo>
                <a:lnTo>
                  <a:pt x="170" y="574"/>
                </a:lnTo>
                <a:lnTo>
                  <a:pt x="170" y="574"/>
                </a:lnTo>
                <a:lnTo>
                  <a:pt x="170" y="574"/>
                </a:lnTo>
                <a:lnTo>
                  <a:pt x="170" y="574"/>
                </a:lnTo>
                <a:lnTo>
                  <a:pt x="169" y="574"/>
                </a:lnTo>
                <a:lnTo>
                  <a:pt x="169" y="574"/>
                </a:lnTo>
                <a:lnTo>
                  <a:pt x="169" y="574"/>
                </a:lnTo>
                <a:lnTo>
                  <a:pt x="169" y="574"/>
                </a:lnTo>
                <a:lnTo>
                  <a:pt x="169" y="574"/>
                </a:lnTo>
                <a:lnTo>
                  <a:pt x="169" y="574"/>
                </a:lnTo>
                <a:lnTo>
                  <a:pt x="169" y="574"/>
                </a:lnTo>
                <a:lnTo>
                  <a:pt x="169" y="574"/>
                </a:lnTo>
                <a:lnTo>
                  <a:pt x="169" y="574"/>
                </a:lnTo>
                <a:lnTo>
                  <a:pt x="169" y="574"/>
                </a:lnTo>
                <a:lnTo>
                  <a:pt x="169" y="574"/>
                </a:lnTo>
                <a:lnTo>
                  <a:pt x="169" y="574"/>
                </a:lnTo>
                <a:lnTo>
                  <a:pt x="168" y="574"/>
                </a:lnTo>
                <a:lnTo>
                  <a:pt x="168" y="574"/>
                </a:lnTo>
                <a:lnTo>
                  <a:pt x="168" y="574"/>
                </a:lnTo>
                <a:lnTo>
                  <a:pt x="168" y="574"/>
                </a:lnTo>
                <a:lnTo>
                  <a:pt x="168" y="574"/>
                </a:lnTo>
                <a:lnTo>
                  <a:pt x="168" y="574"/>
                </a:lnTo>
                <a:lnTo>
                  <a:pt x="168" y="574"/>
                </a:lnTo>
                <a:lnTo>
                  <a:pt x="168" y="574"/>
                </a:lnTo>
                <a:lnTo>
                  <a:pt x="168" y="574"/>
                </a:lnTo>
                <a:lnTo>
                  <a:pt x="168" y="574"/>
                </a:lnTo>
                <a:lnTo>
                  <a:pt x="167" y="574"/>
                </a:lnTo>
                <a:lnTo>
                  <a:pt x="167" y="574"/>
                </a:lnTo>
                <a:lnTo>
                  <a:pt x="167" y="574"/>
                </a:lnTo>
                <a:lnTo>
                  <a:pt x="167" y="574"/>
                </a:lnTo>
                <a:lnTo>
                  <a:pt x="167" y="574"/>
                </a:lnTo>
                <a:lnTo>
                  <a:pt x="167" y="574"/>
                </a:lnTo>
                <a:lnTo>
                  <a:pt x="167" y="574"/>
                </a:lnTo>
                <a:lnTo>
                  <a:pt x="167" y="574"/>
                </a:lnTo>
                <a:lnTo>
                  <a:pt x="167" y="574"/>
                </a:lnTo>
                <a:lnTo>
                  <a:pt x="167" y="574"/>
                </a:lnTo>
                <a:lnTo>
                  <a:pt x="167" y="574"/>
                </a:lnTo>
                <a:lnTo>
                  <a:pt x="167" y="574"/>
                </a:lnTo>
                <a:lnTo>
                  <a:pt x="166" y="574"/>
                </a:lnTo>
                <a:lnTo>
                  <a:pt x="166" y="574"/>
                </a:lnTo>
                <a:lnTo>
                  <a:pt x="166" y="574"/>
                </a:lnTo>
                <a:lnTo>
                  <a:pt x="166" y="574"/>
                </a:lnTo>
                <a:lnTo>
                  <a:pt x="166" y="574"/>
                </a:lnTo>
                <a:lnTo>
                  <a:pt x="166" y="574"/>
                </a:lnTo>
                <a:lnTo>
                  <a:pt x="166" y="574"/>
                </a:lnTo>
                <a:lnTo>
                  <a:pt x="166" y="574"/>
                </a:lnTo>
                <a:lnTo>
                  <a:pt x="166" y="574"/>
                </a:lnTo>
                <a:lnTo>
                  <a:pt x="166" y="574"/>
                </a:lnTo>
                <a:lnTo>
                  <a:pt x="165" y="574"/>
                </a:lnTo>
                <a:lnTo>
                  <a:pt x="165" y="574"/>
                </a:lnTo>
                <a:lnTo>
                  <a:pt x="165" y="574"/>
                </a:lnTo>
                <a:lnTo>
                  <a:pt x="165" y="574"/>
                </a:lnTo>
                <a:lnTo>
                  <a:pt x="165" y="574"/>
                </a:lnTo>
                <a:lnTo>
                  <a:pt x="165" y="574"/>
                </a:lnTo>
                <a:lnTo>
                  <a:pt x="165" y="574"/>
                </a:lnTo>
                <a:lnTo>
                  <a:pt x="165" y="574"/>
                </a:lnTo>
                <a:lnTo>
                  <a:pt x="165" y="574"/>
                </a:lnTo>
                <a:lnTo>
                  <a:pt x="165" y="574"/>
                </a:lnTo>
                <a:lnTo>
                  <a:pt x="165" y="574"/>
                </a:lnTo>
                <a:lnTo>
                  <a:pt x="165" y="574"/>
                </a:lnTo>
                <a:lnTo>
                  <a:pt x="164" y="574"/>
                </a:lnTo>
                <a:lnTo>
                  <a:pt x="164" y="574"/>
                </a:lnTo>
                <a:lnTo>
                  <a:pt x="164" y="574"/>
                </a:lnTo>
                <a:lnTo>
                  <a:pt x="164" y="574"/>
                </a:lnTo>
                <a:lnTo>
                  <a:pt x="164" y="574"/>
                </a:lnTo>
                <a:lnTo>
                  <a:pt x="164" y="574"/>
                </a:lnTo>
                <a:lnTo>
                  <a:pt x="164" y="574"/>
                </a:lnTo>
                <a:lnTo>
                  <a:pt x="164" y="574"/>
                </a:lnTo>
                <a:lnTo>
                  <a:pt x="164" y="574"/>
                </a:lnTo>
                <a:lnTo>
                  <a:pt x="164" y="574"/>
                </a:lnTo>
                <a:lnTo>
                  <a:pt x="163" y="574"/>
                </a:lnTo>
                <a:lnTo>
                  <a:pt x="163" y="574"/>
                </a:lnTo>
                <a:lnTo>
                  <a:pt x="163" y="574"/>
                </a:lnTo>
                <a:lnTo>
                  <a:pt x="163" y="574"/>
                </a:lnTo>
                <a:lnTo>
                  <a:pt x="163" y="574"/>
                </a:lnTo>
                <a:lnTo>
                  <a:pt x="163" y="574"/>
                </a:lnTo>
                <a:lnTo>
                  <a:pt x="163" y="574"/>
                </a:lnTo>
                <a:lnTo>
                  <a:pt x="163" y="574"/>
                </a:lnTo>
                <a:lnTo>
                  <a:pt x="163" y="574"/>
                </a:lnTo>
                <a:lnTo>
                  <a:pt x="163" y="574"/>
                </a:lnTo>
                <a:lnTo>
                  <a:pt x="163" y="574"/>
                </a:lnTo>
                <a:lnTo>
                  <a:pt x="163" y="574"/>
                </a:lnTo>
                <a:lnTo>
                  <a:pt x="162" y="574"/>
                </a:lnTo>
                <a:lnTo>
                  <a:pt x="162" y="574"/>
                </a:lnTo>
                <a:lnTo>
                  <a:pt x="162" y="574"/>
                </a:lnTo>
                <a:lnTo>
                  <a:pt x="162" y="574"/>
                </a:lnTo>
                <a:lnTo>
                  <a:pt x="162" y="574"/>
                </a:lnTo>
                <a:lnTo>
                  <a:pt x="162" y="574"/>
                </a:lnTo>
                <a:lnTo>
                  <a:pt x="162" y="574"/>
                </a:lnTo>
                <a:lnTo>
                  <a:pt x="162" y="574"/>
                </a:lnTo>
                <a:lnTo>
                  <a:pt x="162" y="574"/>
                </a:lnTo>
                <a:lnTo>
                  <a:pt x="162" y="574"/>
                </a:lnTo>
                <a:lnTo>
                  <a:pt x="161" y="574"/>
                </a:lnTo>
                <a:lnTo>
                  <a:pt x="161" y="574"/>
                </a:lnTo>
                <a:lnTo>
                  <a:pt x="161" y="574"/>
                </a:lnTo>
                <a:lnTo>
                  <a:pt x="161" y="574"/>
                </a:lnTo>
                <a:lnTo>
                  <a:pt x="161" y="574"/>
                </a:lnTo>
                <a:lnTo>
                  <a:pt x="161" y="574"/>
                </a:lnTo>
                <a:lnTo>
                  <a:pt x="161" y="574"/>
                </a:lnTo>
                <a:lnTo>
                  <a:pt x="161" y="574"/>
                </a:lnTo>
                <a:lnTo>
                  <a:pt x="161" y="574"/>
                </a:lnTo>
                <a:lnTo>
                  <a:pt x="161" y="574"/>
                </a:lnTo>
                <a:lnTo>
                  <a:pt x="161" y="574"/>
                </a:lnTo>
                <a:lnTo>
                  <a:pt x="161" y="574"/>
                </a:lnTo>
                <a:lnTo>
                  <a:pt x="160" y="574"/>
                </a:lnTo>
                <a:lnTo>
                  <a:pt x="160" y="574"/>
                </a:lnTo>
                <a:lnTo>
                  <a:pt x="160" y="574"/>
                </a:lnTo>
                <a:lnTo>
                  <a:pt x="160" y="574"/>
                </a:lnTo>
                <a:lnTo>
                  <a:pt x="160" y="574"/>
                </a:lnTo>
                <a:lnTo>
                  <a:pt x="160" y="574"/>
                </a:lnTo>
                <a:lnTo>
                  <a:pt x="160" y="574"/>
                </a:lnTo>
                <a:lnTo>
                  <a:pt x="160" y="574"/>
                </a:lnTo>
                <a:lnTo>
                  <a:pt x="160" y="574"/>
                </a:lnTo>
                <a:lnTo>
                  <a:pt x="160" y="574"/>
                </a:lnTo>
                <a:lnTo>
                  <a:pt x="159" y="574"/>
                </a:lnTo>
                <a:lnTo>
                  <a:pt x="159" y="574"/>
                </a:lnTo>
                <a:lnTo>
                  <a:pt x="159" y="574"/>
                </a:lnTo>
                <a:lnTo>
                  <a:pt x="159" y="574"/>
                </a:lnTo>
                <a:lnTo>
                  <a:pt x="159" y="574"/>
                </a:lnTo>
                <a:lnTo>
                  <a:pt x="159" y="574"/>
                </a:lnTo>
                <a:lnTo>
                  <a:pt x="159" y="574"/>
                </a:lnTo>
                <a:lnTo>
                  <a:pt x="159" y="574"/>
                </a:lnTo>
                <a:lnTo>
                  <a:pt x="159" y="574"/>
                </a:lnTo>
                <a:lnTo>
                  <a:pt x="159" y="574"/>
                </a:lnTo>
                <a:lnTo>
                  <a:pt x="159" y="574"/>
                </a:lnTo>
                <a:lnTo>
                  <a:pt x="158" y="574"/>
                </a:lnTo>
                <a:lnTo>
                  <a:pt x="158" y="574"/>
                </a:lnTo>
                <a:lnTo>
                  <a:pt x="158" y="574"/>
                </a:lnTo>
                <a:lnTo>
                  <a:pt x="158" y="574"/>
                </a:lnTo>
                <a:lnTo>
                  <a:pt x="158" y="574"/>
                </a:lnTo>
                <a:lnTo>
                  <a:pt x="158" y="574"/>
                </a:lnTo>
                <a:lnTo>
                  <a:pt x="158" y="574"/>
                </a:lnTo>
                <a:lnTo>
                  <a:pt x="158" y="574"/>
                </a:lnTo>
                <a:lnTo>
                  <a:pt x="158" y="574"/>
                </a:lnTo>
                <a:lnTo>
                  <a:pt x="158" y="574"/>
                </a:lnTo>
                <a:lnTo>
                  <a:pt x="158" y="574"/>
                </a:lnTo>
                <a:lnTo>
                  <a:pt x="157" y="574"/>
                </a:lnTo>
                <a:lnTo>
                  <a:pt x="157" y="574"/>
                </a:lnTo>
                <a:lnTo>
                  <a:pt x="157" y="574"/>
                </a:lnTo>
                <a:lnTo>
                  <a:pt x="157" y="574"/>
                </a:lnTo>
                <a:lnTo>
                  <a:pt x="157" y="574"/>
                </a:lnTo>
                <a:lnTo>
                  <a:pt x="157" y="574"/>
                </a:lnTo>
                <a:lnTo>
                  <a:pt x="157" y="574"/>
                </a:lnTo>
                <a:lnTo>
                  <a:pt x="157" y="574"/>
                </a:lnTo>
                <a:lnTo>
                  <a:pt x="157" y="574"/>
                </a:lnTo>
                <a:lnTo>
                  <a:pt x="157" y="574"/>
                </a:lnTo>
                <a:lnTo>
                  <a:pt x="157" y="574"/>
                </a:lnTo>
                <a:lnTo>
                  <a:pt x="156" y="574"/>
                </a:lnTo>
                <a:lnTo>
                  <a:pt x="156" y="574"/>
                </a:lnTo>
                <a:lnTo>
                  <a:pt x="156" y="574"/>
                </a:lnTo>
                <a:lnTo>
                  <a:pt x="156" y="574"/>
                </a:lnTo>
                <a:lnTo>
                  <a:pt x="156" y="574"/>
                </a:lnTo>
                <a:lnTo>
                  <a:pt x="156" y="574"/>
                </a:lnTo>
                <a:lnTo>
                  <a:pt x="156" y="574"/>
                </a:lnTo>
                <a:lnTo>
                  <a:pt x="156" y="574"/>
                </a:lnTo>
                <a:lnTo>
                  <a:pt x="156" y="574"/>
                </a:lnTo>
                <a:lnTo>
                  <a:pt x="156" y="574"/>
                </a:lnTo>
                <a:lnTo>
                  <a:pt x="156" y="574"/>
                </a:lnTo>
                <a:lnTo>
                  <a:pt x="156" y="574"/>
                </a:lnTo>
                <a:lnTo>
                  <a:pt x="155" y="574"/>
                </a:lnTo>
                <a:lnTo>
                  <a:pt x="155" y="574"/>
                </a:lnTo>
                <a:lnTo>
                  <a:pt x="155" y="574"/>
                </a:lnTo>
                <a:lnTo>
                  <a:pt x="155" y="574"/>
                </a:lnTo>
                <a:lnTo>
                  <a:pt x="155" y="574"/>
                </a:lnTo>
                <a:lnTo>
                  <a:pt x="155" y="574"/>
                </a:lnTo>
                <a:lnTo>
                  <a:pt x="155" y="574"/>
                </a:lnTo>
                <a:lnTo>
                  <a:pt x="155" y="574"/>
                </a:lnTo>
                <a:lnTo>
                  <a:pt x="155" y="574"/>
                </a:lnTo>
                <a:lnTo>
                  <a:pt x="155" y="574"/>
                </a:lnTo>
                <a:lnTo>
                  <a:pt x="154" y="574"/>
                </a:lnTo>
                <a:lnTo>
                  <a:pt x="154" y="574"/>
                </a:lnTo>
                <a:lnTo>
                  <a:pt x="154" y="574"/>
                </a:lnTo>
                <a:lnTo>
                  <a:pt x="154" y="574"/>
                </a:lnTo>
                <a:lnTo>
                  <a:pt x="154" y="574"/>
                </a:lnTo>
                <a:lnTo>
                  <a:pt x="154" y="574"/>
                </a:lnTo>
                <a:lnTo>
                  <a:pt x="154" y="574"/>
                </a:lnTo>
                <a:lnTo>
                  <a:pt x="154" y="574"/>
                </a:lnTo>
                <a:lnTo>
                  <a:pt x="154" y="574"/>
                </a:lnTo>
                <a:lnTo>
                  <a:pt x="154" y="574"/>
                </a:lnTo>
                <a:lnTo>
                  <a:pt x="154" y="574"/>
                </a:lnTo>
                <a:lnTo>
                  <a:pt x="154" y="574"/>
                </a:lnTo>
                <a:lnTo>
                  <a:pt x="153" y="574"/>
                </a:lnTo>
                <a:lnTo>
                  <a:pt x="153" y="574"/>
                </a:lnTo>
                <a:lnTo>
                  <a:pt x="153" y="574"/>
                </a:lnTo>
                <a:lnTo>
                  <a:pt x="153" y="574"/>
                </a:lnTo>
                <a:lnTo>
                  <a:pt x="153" y="574"/>
                </a:lnTo>
                <a:lnTo>
                  <a:pt x="153" y="574"/>
                </a:lnTo>
                <a:lnTo>
                  <a:pt x="153" y="574"/>
                </a:lnTo>
                <a:lnTo>
                  <a:pt x="153" y="574"/>
                </a:lnTo>
                <a:lnTo>
                  <a:pt x="153" y="574"/>
                </a:lnTo>
                <a:lnTo>
                  <a:pt x="153" y="574"/>
                </a:lnTo>
                <a:lnTo>
                  <a:pt x="152" y="574"/>
                </a:lnTo>
                <a:lnTo>
                  <a:pt x="152" y="574"/>
                </a:lnTo>
                <a:lnTo>
                  <a:pt x="152" y="574"/>
                </a:lnTo>
                <a:lnTo>
                  <a:pt x="152" y="574"/>
                </a:lnTo>
                <a:lnTo>
                  <a:pt x="152" y="574"/>
                </a:lnTo>
                <a:lnTo>
                  <a:pt x="152" y="574"/>
                </a:lnTo>
                <a:lnTo>
                  <a:pt x="152" y="574"/>
                </a:lnTo>
                <a:lnTo>
                  <a:pt x="152" y="574"/>
                </a:lnTo>
                <a:lnTo>
                  <a:pt x="152" y="574"/>
                </a:lnTo>
                <a:lnTo>
                  <a:pt x="152" y="574"/>
                </a:lnTo>
                <a:lnTo>
                  <a:pt x="152" y="574"/>
                </a:lnTo>
                <a:lnTo>
                  <a:pt x="152" y="574"/>
                </a:lnTo>
                <a:lnTo>
                  <a:pt x="151" y="574"/>
                </a:lnTo>
                <a:lnTo>
                  <a:pt x="151" y="574"/>
                </a:lnTo>
                <a:lnTo>
                  <a:pt x="151" y="574"/>
                </a:lnTo>
                <a:lnTo>
                  <a:pt x="151" y="574"/>
                </a:lnTo>
                <a:lnTo>
                  <a:pt x="151" y="574"/>
                </a:lnTo>
                <a:lnTo>
                  <a:pt x="151" y="574"/>
                </a:lnTo>
                <a:lnTo>
                  <a:pt x="151" y="574"/>
                </a:lnTo>
                <a:lnTo>
                  <a:pt x="151" y="574"/>
                </a:lnTo>
                <a:lnTo>
                  <a:pt x="151" y="574"/>
                </a:lnTo>
                <a:lnTo>
                  <a:pt x="151" y="574"/>
                </a:lnTo>
                <a:lnTo>
                  <a:pt x="150" y="574"/>
                </a:lnTo>
                <a:lnTo>
                  <a:pt x="150" y="574"/>
                </a:lnTo>
                <a:lnTo>
                  <a:pt x="150" y="574"/>
                </a:lnTo>
                <a:lnTo>
                  <a:pt x="150" y="574"/>
                </a:lnTo>
                <a:lnTo>
                  <a:pt x="150" y="574"/>
                </a:lnTo>
                <a:lnTo>
                  <a:pt x="150" y="574"/>
                </a:lnTo>
                <a:lnTo>
                  <a:pt x="150" y="574"/>
                </a:lnTo>
                <a:lnTo>
                  <a:pt x="150" y="574"/>
                </a:lnTo>
                <a:lnTo>
                  <a:pt x="150" y="574"/>
                </a:lnTo>
                <a:lnTo>
                  <a:pt x="150" y="574"/>
                </a:lnTo>
                <a:lnTo>
                  <a:pt x="150" y="574"/>
                </a:lnTo>
                <a:lnTo>
                  <a:pt x="150" y="574"/>
                </a:lnTo>
                <a:lnTo>
                  <a:pt x="149" y="574"/>
                </a:lnTo>
                <a:lnTo>
                  <a:pt x="149" y="574"/>
                </a:lnTo>
                <a:lnTo>
                  <a:pt x="149" y="574"/>
                </a:lnTo>
                <a:lnTo>
                  <a:pt x="149" y="574"/>
                </a:lnTo>
                <a:lnTo>
                  <a:pt x="149" y="574"/>
                </a:lnTo>
                <a:lnTo>
                  <a:pt x="149" y="574"/>
                </a:lnTo>
                <a:lnTo>
                  <a:pt x="149" y="574"/>
                </a:lnTo>
                <a:lnTo>
                  <a:pt x="149" y="574"/>
                </a:lnTo>
                <a:lnTo>
                  <a:pt x="149" y="574"/>
                </a:lnTo>
                <a:lnTo>
                  <a:pt x="149" y="574"/>
                </a:lnTo>
                <a:lnTo>
                  <a:pt x="148" y="574"/>
                </a:lnTo>
                <a:lnTo>
                  <a:pt x="148" y="574"/>
                </a:lnTo>
                <a:lnTo>
                  <a:pt x="148" y="574"/>
                </a:lnTo>
                <a:lnTo>
                  <a:pt x="148" y="574"/>
                </a:lnTo>
                <a:lnTo>
                  <a:pt x="148" y="574"/>
                </a:lnTo>
                <a:lnTo>
                  <a:pt x="148" y="574"/>
                </a:lnTo>
                <a:lnTo>
                  <a:pt x="148" y="574"/>
                </a:lnTo>
                <a:lnTo>
                  <a:pt x="148" y="574"/>
                </a:lnTo>
                <a:lnTo>
                  <a:pt x="148" y="574"/>
                </a:lnTo>
                <a:lnTo>
                  <a:pt x="148" y="574"/>
                </a:lnTo>
                <a:lnTo>
                  <a:pt x="148" y="574"/>
                </a:lnTo>
                <a:lnTo>
                  <a:pt x="147" y="574"/>
                </a:lnTo>
                <a:lnTo>
                  <a:pt x="147" y="574"/>
                </a:lnTo>
                <a:lnTo>
                  <a:pt x="147" y="574"/>
                </a:lnTo>
                <a:lnTo>
                  <a:pt x="147" y="574"/>
                </a:lnTo>
                <a:lnTo>
                  <a:pt x="147" y="574"/>
                </a:lnTo>
                <a:lnTo>
                  <a:pt x="147" y="574"/>
                </a:lnTo>
                <a:lnTo>
                  <a:pt x="147" y="574"/>
                </a:lnTo>
                <a:lnTo>
                  <a:pt x="147" y="574"/>
                </a:lnTo>
                <a:lnTo>
                  <a:pt x="147" y="574"/>
                </a:lnTo>
                <a:lnTo>
                  <a:pt x="147" y="574"/>
                </a:lnTo>
                <a:lnTo>
                  <a:pt x="147" y="574"/>
                </a:lnTo>
                <a:lnTo>
                  <a:pt x="146" y="574"/>
                </a:lnTo>
                <a:lnTo>
                  <a:pt x="146" y="574"/>
                </a:lnTo>
                <a:lnTo>
                  <a:pt x="146" y="574"/>
                </a:lnTo>
                <a:lnTo>
                  <a:pt x="146" y="574"/>
                </a:lnTo>
                <a:lnTo>
                  <a:pt x="146" y="574"/>
                </a:lnTo>
                <a:lnTo>
                  <a:pt x="146" y="574"/>
                </a:lnTo>
                <a:lnTo>
                  <a:pt x="146" y="574"/>
                </a:lnTo>
                <a:lnTo>
                  <a:pt x="146" y="574"/>
                </a:lnTo>
                <a:lnTo>
                  <a:pt x="146" y="574"/>
                </a:lnTo>
                <a:lnTo>
                  <a:pt x="146" y="574"/>
                </a:lnTo>
                <a:lnTo>
                  <a:pt x="146" y="574"/>
                </a:lnTo>
                <a:lnTo>
                  <a:pt x="145" y="574"/>
                </a:lnTo>
                <a:lnTo>
                  <a:pt x="145" y="574"/>
                </a:lnTo>
                <a:lnTo>
                  <a:pt x="145" y="574"/>
                </a:lnTo>
                <a:lnTo>
                  <a:pt x="145" y="574"/>
                </a:lnTo>
                <a:lnTo>
                  <a:pt x="145" y="574"/>
                </a:lnTo>
                <a:lnTo>
                  <a:pt x="145" y="574"/>
                </a:lnTo>
                <a:lnTo>
                  <a:pt x="145" y="574"/>
                </a:lnTo>
                <a:lnTo>
                  <a:pt x="145" y="574"/>
                </a:lnTo>
                <a:lnTo>
                  <a:pt x="145" y="574"/>
                </a:lnTo>
                <a:lnTo>
                  <a:pt x="145" y="574"/>
                </a:lnTo>
                <a:lnTo>
                  <a:pt x="145" y="574"/>
                </a:lnTo>
                <a:lnTo>
                  <a:pt x="144" y="574"/>
                </a:lnTo>
                <a:lnTo>
                  <a:pt x="144" y="574"/>
                </a:lnTo>
                <a:lnTo>
                  <a:pt x="144" y="574"/>
                </a:lnTo>
                <a:lnTo>
                  <a:pt x="144" y="574"/>
                </a:lnTo>
                <a:lnTo>
                  <a:pt x="144" y="574"/>
                </a:lnTo>
                <a:lnTo>
                  <a:pt x="144" y="574"/>
                </a:lnTo>
                <a:lnTo>
                  <a:pt x="144" y="574"/>
                </a:lnTo>
                <a:lnTo>
                  <a:pt x="144" y="574"/>
                </a:lnTo>
                <a:lnTo>
                  <a:pt x="144" y="574"/>
                </a:lnTo>
                <a:lnTo>
                  <a:pt x="144" y="574"/>
                </a:lnTo>
                <a:lnTo>
                  <a:pt x="144" y="574"/>
                </a:lnTo>
                <a:lnTo>
                  <a:pt x="143" y="574"/>
                </a:lnTo>
                <a:lnTo>
                  <a:pt x="143" y="574"/>
                </a:lnTo>
                <a:lnTo>
                  <a:pt x="143" y="574"/>
                </a:lnTo>
                <a:lnTo>
                  <a:pt x="143" y="574"/>
                </a:lnTo>
                <a:lnTo>
                  <a:pt x="143" y="574"/>
                </a:lnTo>
                <a:lnTo>
                  <a:pt x="143" y="574"/>
                </a:lnTo>
                <a:lnTo>
                  <a:pt x="143" y="574"/>
                </a:lnTo>
                <a:lnTo>
                  <a:pt x="143" y="574"/>
                </a:lnTo>
                <a:lnTo>
                  <a:pt x="143" y="574"/>
                </a:lnTo>
                <a:lnTo>
                  <a:pt x="143" y="574"/>
                </a:lnTo>
                <a:lnTo>
                  <a:pt x="143" y="574"/>
                </a:lnTo>
                <a:lnTo>
                  <a:pt x="143" y="574"/>
                </a:lnTo>
                <a:lnTo>
                  <a:pt x="142" y="574"/>
                </a:lnTo>
                <a:lnTo>
                  <a:pt x="142" y="574"/>
                </a:lnTo>
                <a:lnTo>
                  <a:pt x="142" y="574"/>
                </a:lnTo>
                <a:lnTo>
                  <a:pt x="142" y="574"/>
                </a:lnTo>
                <a:lnTo>
                  <a:pt x="142" y="574"/>
                </a:lnTo>
                <a:lnTo>
                  <a:pt x="142" y="574"/>
                </a:lnTo>
                <a:lnTo>
                  <a:pt x="142" y="574"/>
                </a:lnTo>
                <a:lnTo>
                  <a:pt x="142" y="574"/>
                </a:lnTo>
                <a:lnTo>
                  <a:pt x="142" y="574"/>
                </a:lnTo>
                <a:lnTo>
                  <a:pt x="142" y="574"/>
                </a:lnTo>
                <a:lnTo>
                  <a:pt x="141" y="574"/>
                </a:lnTo>
                <a:lnTo>
                  <a:pt x="141" y="574"/>
                </a:lnTo>
                <a:lnTo>
                  <a:pt x="141" y="574"/>
                </a:lnTo>
                <a:lnTo>
                  <a:pt x="141" y="574"/>
                </a:lnTo>
                <a:lnTo>
                  <a:pt x="141" y="574"/>
                </a:lnTo>
                <a:lnTo>
                  <a:pt x="141" y="574"/>
                </a:lnTo>
                <a:lnTo>
                  <a:pt x="141" y="574"/>
                </a:lnTo>
                <a:lnTo>
                  <a:pt x="141" y="574"/>
                </a:lnTo>
                <a:lnTo>
                  <a:pt x="141" y="574"/>
                </a:lnTo>
                <a:lnTo>
                  <a:pt x="141" y="574"/>
                </a:lnTo>
                <a:lnTo>
                  <a:pt x="141" y="574"/>
                </a:lnTo>
                <a:lnTo>
                  <a:pt x="141" y="574"/>
                </a:lnTo>
                <a:lnTo>
                  <a:pt x="140" y="574"/>
                </a:lnTo>
                <a:lnTo>
                  <a:pt x="140" y="574"/>
                </a:lnTo>
                <a:lnTo>
                  <a:pt x="140" y="574"/>
                </a:lnTo>
                <a:lnTo>
                  <a:pt x="140" y="574"/>
                </a:lnTo>
                <a:lnTo>
                  <a:pt x="140" y="574"/>
                </a:lnTo>
                <a:lnTo>
                  <a:pt x="140" y="574"/>
                </a:lnTo>
                <a:lnTo>
                  <a:pt x="140" y="574"/>
                </a:lnTo>
                <a:lnTo>
                  <a:pt x="140" y="574"/>
                </a:lnTo>
                <a:lnTo>
                  <a:pt x="140" y="574"/>
                </a:lnTo>
                <a:lnTo>
                  <a:pt x="140" y="574"/>
                </a:lnTo>
                <a:lnTo>
                  <a:pt x="139" y="574"/>
                </a:lnTo>
                <a:lnTo>
                  <a:pt x="139" y="574"/>
                </a:lnTo>
                <a:lnTo>
                  <a:pt x="139" y="574"/>
                </a:lnTo>
                <a:lnTo>
                  <a:pt x="139" y="574"/>
                </a:lnTo>
                <a:lnTo>
                  <a:pt x="139" y="574"/>
                </a:lnTo>
                <a:lnTo>
                  <a:pt x="139" y="574"/>
                </a:lnTo>
                <a:lnTo>
                  <a:pt x="139" y="574"/>
                </a:lnTo>
                <a:lnTo>
                  <a:pt x="139" y="574"/>
                </a:lnTo>
                <a:lnTo>
                  <a:pt x="139" y="574"/>
                </a:lnTo>
                <a:lnTo>
                  <a:pt x="139" y="574"/>
                </a:lnTo>
                <a:lnTo>
                  <a:pt x="139" y="574"/>
                </a:lnTo>
                <a:lnTo>
                  <a:pt x="138" y="574"/>
                </a:lnTo>
                <a:lnTo>
                  <a:pt x="138" y="574"/>
                </a:lnTo>
                <a:lnTo>
                  <a:pt x="138" y="574"/>
                </a:lnTo>
                <a:lnTo>
                  <a:pt x="138" y="574"/>
                </a:lnTo>
                <a:lnTo>
                  <a:pt x="138" y="574"/>
                </a:lnTo>
                <a:lnTo>
                  <a:pt x="138" y="574"/>
                </a:lnTo>
                <a:lnTo>
                  <a:pt x="138" y="574"/>
                </a:lnTo>
                <a:lnTo>
                  <a:pt x="138" y="574"/>
                </a:lnTo>
                <a:lnTo>
                  <a:pt x="138" y="574"/>
                </a:lnTo>
                <a:lnTo>
                  <a:pt x="138" y="574"/>
                </a:lnTo>
                <a:lnTo>
                  <a:pt x="138" y="574"/>
                </a:lnTo>
                <a:lnTo>
                  <a:pt x="137" y="574"/>
                </a:lnTo>
                <a:lnTo>
                  <a:pt x="137" y="574"/>
                </a:lnTo>
                <a:lnTo>
                  <a:pt x="137" y="574"/>
                </a:lnTo>
                <a:lnTo>
                  <a:pt x="137" y="574"/>
                </a:lnTo>
                <a:lnTo>
                  <a:pt x="137" y="574"/>
                </a:lnTo>
                <a:lnTo>
                  <a:pt x="137" y="574"/>
                </a:lnTo>
                <a:lnTo>
                  <a:pt x="137" y="574"/>
                </a:lnTo>
                <a:lnTo>
                  <a:pt x="137" y="574"/>
                </a:lnTo>
                <a:lnTo>
                  <a:pt x="137" y="574"/>
                </a:lnTo>
                <a:lnTo>
                  <a:pt x="137" y="574"/>
                </a:lnTo>
                <a:lnTo>
                  <a:pt x="137" y="574"/>
                </a:lnTo>
                <a:lnTo>
                  <a:pt x="136" y="574"/>
                </a:lnTo>
                <a:lnTo>
                  <a:pt x="136" y="574"/>
                </a:lnTo>
                <a:lnTo>
                  <a:pt x="136" y="574"/>
                </a:lnTo>
                <a:lnTo>
                  <a:pt x="136" y="574"/>
                </a:lnTo>
                <a:lnTo>
                  <a:pt x="136" y="574"/>
                </a:lnTo>
                <a:lnTo>
                  <a:pt x="136" y="574"/>
                </a:lnTo>
                <a:lnTo>
                  <a:pt x="136" y="574"/>
                </a:lnTo>
                <a:lnTo>
                  <a:pt x="136" y="574"/>
                </a:lnTo>
                <a:lnTo>
                  <a:pt x="136" y="574"/>
                </a:lnTo>
                <a:lnTo>
                  <a:pt x="136" y="574"/>
                </a:lnTo>
                <a:lnTo>
                  <a:pt x="136" y="574"/>
                </a:lnTo>
                <a:lnTo>
                  <a:pt x="135" y="574"/>
                </a:lnTo>
                <a:lnTo>
                  <a:pt x="135" y="574"/>
                </a:lnTo>
                <a:lnTo>
                  <a:pt x="135" y="574"/>
                </a:lnTo>
                <a:lnTo>
                  <a:pt x="135" y="574"/>
                </a:lnTo>
                <a:lnTo>
                  <a:pt x="135" y="574"/>
                </a:lnTo>
                <a:lnTo>
                  <a:pt x="135" y="574"/>
                </a:lnTo>
                <a:lnTo>
                  <a:pt x="135" y="574"/>
                </a:lnTo>
                <a:lnTo>
                  <a:pt x="135" y="574"/>
                </a:lnTo>
                <a:lnTo>
                  <a:pt x="135" y="574"/>
                </a:lnTo>
                <a:lnTo>
                  <a:pt x="135" y="574"/>
                </a:lnTo>
                <a:lnTo>
                  <a:pt x="135" y="574"/>
                </a:lnTo>
                <a:lnTo>
                  <a:pt x="134" y="574"/>
                </a:lnTo>
                <a:lnTo>
                  <a:pt x="134" y="574"/>
                </a:lnTo>
                <a:lnTo>
                  <a:pt x="134" y="574"/>
                </a:lnTo>
                <a:lnTo>
                  <a:pt x="134" y="574"/>
                </a:lnTo>
                <a:lnTo>
                  <a:pt x="134" y="574"/>
                </a:lnTo>
                <a:lnTo>
                  <a:pt x="134" y="574"/>
                </a:lnTo>
                <a:lnTo>
                  <a:pt x="134" y="574"/>
                </a:lnTo>
                <a:lnTo>
                  <a:pt x="134" y="574"/>
                </a:lnTo>
                <a:lnTo>
                  <a:pt x="134" y="574"/>
                </a:lnTo>
                <a:lnTo>
                  <a:pt x="134" y="574"/>
                </a:lnTo>
                <a:lnTo>
                  <a:pt x="134" y="574"/>
                </a:lnTo>
                <a:lnTo>
                  <a:pt x="133" y="574"/>
                </a:lnTo>
                <a:lnTo>
                  <a:pt x="133" y="574"/>
                </a:lnTo>
                <a:lnTo>
                  <a:pt x="133" y="574"/>
                </a:lnTo>
                <a:lnTo>
                  <a:pt x="133" y="574"/>
                </a:lnTo>
                <a:lnTo>
                  <a:pt x="133" y="574"/>
                </a:lnTo>
                <a:lnTo>
                  <a:pt x="133" y="574"/>
                </a:lnTo>
                <a:lnTo>
                  <a:pt x="133" y="574"/>
                </a:lnTo>
                <a:lnTo>
                  <a:pt x="133" y="574"/>
                </a:lnTo>
                <a:lnTo>
                  <a:pt x="133" y="574"/>
                </a:lnTo>
                <a:lnTo>
                  <a:pt x="133" y="574"/>
                </a:lnTo>
                <a:lnTo>
                  <a:pt x="133" y="574"/>
                </a:lnTo>
                <a:lnTo>
                  <a:pt x="132" y="574"/>
                </a:lnTo>
                <a:lnTo>
                  <a:pt x="132" y="574"/>
                </a:lnTo>
                <a:lnTo>
                  <a:pt x="132" y="574"/>
                </a:lnTo>
                <a:lnTo>
                  <a:pt x="132" y="574"/>
                </a:lnTo>
                <a:lnTo>
                  <a:pt x="132" y="574"/>
                </a:lnTo>
                <a:lnTo>
                  <a:pt x="132" y="574"/>
                </a:lnTo>
                <a:lnTo>
                  <a:pt x="132" y="574"/>
                </a:lnTo>
                <a:lnTo>
                  <a:pt x="132" y="574"/>
                </a:lnTo>
                <a:lnTo>
                  <a:pt x="132" y="574"/>
                </a:lnTo>
                <a:lnTo>
                  <a:pt x="132" y="574"/>
                </a:lnTo>
                <a:lnTo>
                  <a:pt x="132" y="574"/>
                </a:lnTo>
                <a:lnTo>
                  <a:pt x="131" y="574"/>
                </a:lnTo>
                <a:lnTo>
                  <a:pt x="131" y="574"/>
                </a:lnTo>
                <a:lnTo>
                  <a:pt x="131" y="574"/>
                </a:lnTo>
                <a:lnTo>
                  <a:pt x="131" y="574"/>
                </a:lnTo>
                <a:lnTo>
                  <a:pt x="131" y="574"/>
                </a:lnTo>
                <a:lnTo>
                  <a:pt x="131" y="574"/>
                </a:lnTo>
                <a:lnTo>
                  <a:pt x="131" y="574"/>
                </a:lnTo>
                <a:lnTo>
                  <a:pt x="131" y="574"/>
                </a:lnTo>
                <a:lnTo>
                  <a:pt x="131" y="574"/>
                </a:lnTo>
                <a:lnTo>
                  <a:pt x="131" y="574"/>
                </a:lnTo>
                <a:lnTo>
                  <a:pt x="131" y="574"/>
                </a:lnTo>
                <a:lnTo>
                  <a:pt x="130" y="574"/>
                </a:lnTo>
                <a:lnTo>
                  <a:pt x="130" y="574"/>
                </a:lnTo>
                <a:lnTo>
                  <a:pt x="130" y="574"/>
                </a:lnTo>
                <a:lnTo>
                  <a:pt x="130" y="574"/>
                </a:lnTo>
                <a:lnTo>
                  <a:pt x="130" y="574"/>
                </a:lnTo>
                <a:lnTo>
                  <a:pt x="130" y="574"/>
                </a:lnTo>
                <a:lnTo>
                  <a:pt x="130" y="574"/>
                </a:lnTo>
                <a:lnTo>
                  <a:pt x="130" y="574"/>
                </a:lnTo>
                <a:lnTo>
                  <a:pt x="130" y="574"/>
                </a:lnTo>
                <a:lnTo>
                  <a:pt x="130" y="574"/>
                </a:lnTo>
                <a:lnTo>
                  <a:pt x="129" y="574"/>
                </a:lnTo>
                <a:lnTo>
                  <a:pt x="129" y="574"/>
                </a:lnTo>
                <a:lnTo>
                  <a:pt x="129" y="574"/>
                </a:lnTo>
                <a:lnTo>
                  <a:pt x="129" y="574"/>
                </a:lnTo>
                <a:lnTo>
                  <a:pt x="129" y="574"/>
                </a:lnTo>
                <a:lnTo>
                  <a:pt x="129" y="574"/>
                </a:lnTo>
                <a:lnTo>
                  <a:pt x="129" y="574"/>
                </a:lnTo>
                <a:lnTo>
                  <a:pt x="129" y="574"/>
                </a:lnTo>
                <a:lnTo>
                  <a:pt x="129" y="574"/>
                </a:lnTo>
                <a:lnTo>
                  <a:pt x="129" y="574"/>
                </a:lnTo>
                <a:lnTo>
                  <a:pt x="129" y="574"/>
                </a:lnTo>
                <a:lnTo>
                  <a:pt x="129" y="574"/>
                </a:lnTo>
                <a:lnTo>
                  <a:pt x="128" y="574"/>
                </a:lnTo>
                <a:lnTo>
                  <a:pt x="128" y="574"/>
                </a:lnTo>
                <a:lnTo>
                  <a:pt x="128" y="574"/>
                </a:lnTo>
                <a:lnTo>
                  <a:pt x="128" y="574"/>
                </a:lnTo>
                <a:lnTo>
                  <a:pt x="128" y="574"/>
                </a:lnTo>
                <a:lnTo>
                  <a:pt x="128" y="574"/>
                </a:lnTo>
                <a:lnTo>
                  <a:pt x="128" y="574"/>
                </a:lnTo>
                <a:lnTo>
                  <a:pt x="128" y="574"/>
                </a:lnTo>
                <a:lnTo>
                  <a:pt x="128" y="574"/>
                </a:lnTo>
                <a:lnTo>
                  <a:pt x="128" y="574"/>
                </a:lnTo>
                <a:lnTo>
                  <a:pt x="128" y="574"/>
                </a:lnTo>
                <a:lnTo>
                  <a:pt x="127" y="574"/>
                </a:lnTo>
                <a:lnTo>
                  <a:pt x="127" y="574"/>
                </a:lnTo>
                <a:lnTo>
                  <a:pt x="127" y="574"/>
                </a:lnTo>
                <a:lnTo>
                  <a:pt x="127" y="574"/>
                </a:lnTo>
                <a:lnTo>
                  <a:pt x="127" y="574"/>
                </a:lnTo>
                <a:lnTo>
                  <a:pt x="127" y="574"/>
                </a:lnTo>
                <a:lnTo>
                  <a:pt x="127" y="574"/>
                </a:lnTo>
                <a:lnTo>
                  <a:pt x="127" y="574"/>
                </a:lnTo>
                <a:lnTo>
                  <a:pt x="127" y="574"/>
                </a:lnTo>
                <a:lnTo>
                  <a:pt x="127" y="574"/>
                </a:lnTo>
                <a:lnTo>
                  <a:pt x="127" y="574"/>
                </a:lnTo>
                <a:lnTo>
                  <a:pt x="126" y="574"/>
                </a:lnTo>
                <a:lnTo>
                  <a:pt x="126" y="574"/>
                </a:lnTo>
                <a:lnTo>
                  <a:pt x="126" y="574"/>
                </a:lnTo>
                <a:lnTo>
                  <a:pt x="126" y="574"/>
                </a:lnTo>
                <a:lnTo>
                  <a:pt x="126" y="574"/>
                </a:lnTo>
                <a:lnTo>
                  <a:pt x="126" y="574"/>
                </a:lnTo>
                <a:lnTo>
                  <a:pt x="126" y="574"/>
                </a:lnTo>
                <a:lnTo>
                  <a:pt x="126" y="574"/>
                </a:lnTo>
                <a:lnTo>
                  <a:pt x="126" y="574"/>
                </a:lnTo>
                <a:lnTo>
                  <a:pt x="126" y="574"/>
                </a:lnTo>
                <a:lnTo>
                  <a:pt x="126" y="574"/>
                </a:lnTo>
                <a:lnTo>
                  <a:pt x="125" y="574"/>
                </a:lnTo>
                <a:lnTo>
                  <a:pt x="125" y="574"/>
                </a:lnTo>
                <a:lnTo>
                  <a:pt x="125" y="574"/>
                </a:lnTo>
                <a:lnTo>
                  <a:pt x="125" y="574"/>
                </a:lnTo>
                <a:lnTo>
                  <a:pt x="125" y="574"/>
                </a:lnTo>
                <a:lnTo>
                  <a:pt x="125" y="574"/>
                </a:lnTo>
                <a:lnTo>
                  <a:pt x="125" y="574"/>
                </a:lnTo>
                <a:lnTo>
                  <a:pt x="125" y="574"/>
                </a:lnTo>
                <a:lnTo>
                  <a:pt x="125" y="574"/>
                </a:lnTo>
                <a:lnTo>
                  <a:pt x="125" y="574"/>
                </a:lnTo>
                <a:lnTo>
                  <a:pt x="125" y="574"/>
                </a:lnTo>
                <a:lnTo>
                  <a:pt x="124" y="574"/>
                </a:lnTo>
                <a:lnTo>
                  <a:pt x="124" y="574"/>
                </a:lnTo>
                <a:lnTo>
                  <a:pt x="124" y="574"/>
                </a:lnTo>
                <a:lnTo>
                  <a:pt x="124" y="574"/>
                </a:lnTo>
                <a:lnTo>
                  <a:pt x="124" y="574"/>
                </a:lnTo>
                <a:lnTo>
                  <a:pt x="124" y="574"/>
                </a:lnTo>
                <a:lnTo>
                  <a:pt x="124" y="574"/>
                </a:lnTo>
                <a:lnTo>
                  <a:pt x="124" y="574"/>
                </a:lnTo>
                <a:lnTo>
                  <a:pt x="124" y="574"/>
                </a:lnTo>
                <a:lnTo>
                  <a:pt x="124" y="574"/>
                </a:lnTo>
                <a:lnTo>
                  <a:pt x="124" y="574"/>
                </a:lnTo>
                <a:lnTo>
                  <a:pt x="123" y="574"/>
                </a:lnTo>
                <a:lnTo>
                  <a:pt x="123" y="574"/>
                </a:lnTo>
                <a:lnTo>
                  <a:pt x="123" y="574"/>
                </a:lnTo>
                <a:lnTo>
                  <a:pt x="123" y="574"/>
                </a:lnTo>
                <a:lnTo>
                  <a:pt x="123" y="574"/>
                </a:lnTo>
                <a:lnTo>
                  <a:pt x="123" y="574"/>
                </a:lnTo>
                <a:lnTo>
                  <a:pt x="123" y="574"/>
                </a:lnTo>
                <a:lnTo>
                  <a:pt x="123" y="574"/>
                </a:lnTo>
                <a:lnTo>
                  <a:pt x="123" y="574"/>
                </a:lnTo>
                <a:lnTo>
                  <a:pt x="123" y="574"/>
                </a:lnTo>
                <a:lnTo>
                  <a:pt x="123" y="574"/>
                </a:lnTo>
                <a:lnTo>
                  <a:pt x="122" y="574"/>
                </a:lnTo>
                <a:lnTo>
                  <a:pt x="122" y="574"/>
                </a:lnTo>
                <a:lnTo>
                  <a:pt x="122" y="574"/>
                </a:lnTo>
                <a:lnTo>
                  <a:pt x="122" y="574"/>
                </a:lnTo>
                <a:lnTo>
                  <a:pt x="122" y="574"/>
                </a:lnTo>
                <a:lnTo>
                  <a:pt x="122" y="574"/>
                </a:lnTo>
                <a:lnTo>
                  <a:pt x="122" y="574"/>
                </a:lnTo>
                <a:lnTo>
                  <a:pt x="122" y="574"/>
                </a:lnTo>
                <a:lnTo>
                  <a:pt x="122" y="574"/>
                </a:lnTo>
                <a:lnTo>
                  <a:pt x="122" y="574"/>
                </a:lnTo>
                <a:lnTo>
                  <a:pt x="122" y="574"/>
                </a:lnTo>
                <a:lnTo>
                  <a:pt x="121" y="574"/>
                </a:lnTo>
                <a:lnTo>
                  <a:pt x="121" y="574"/>
                </a:lnTo>
                <a:lnTo>
                  <a:pt x="121" y="574"/>
                </a:lnTo>
                <a:lnTo>
                  <a:pt x="121" y="574"/>
                </a:lnTo>
                <a:lnTo>
                  <a:pt x="121" y="574"/>
                </a:lnTo>
                <a:lnTo>
                  <a:pt x="121" y="574"/>
                </a:lnTo>
                <a:lnTo>
                  <a:pt x="121" y="574"/>
                </a:lnTo>
                <a:lnTo>
                  <a:pt x="121" y="574"/>
                </a:lnTo>
                <a:lnTo>
                  <a:pt x="121" y="574"/>
                </a:lnTo>
                <a:lnTo>
                  <a:pt x="121" y="574"/>
                </a:lnTo>
                <a:lnTo>
                  <a:pt x="120" y="574"/>
                </a:lnTo>
                <a:lnTo>
                  <a:pt x="120" y="574"/>
                </a:lnTo>
                <a:lnTo>
                  <a:pt x="120" y="574"/>
                </a:lnTo>
                <a:lnTo>
                  <a:pt x="120" y="574"/>
                </a:lnTo>
                <a:lnTo>
                  <a:pt x="120" y="574"/>
                </a:lnTo>
                <a:lnTo>
                  <a:pt x="120" y="574"/>
                </a:lnTo>
                <a:lnTo>
                  <a:pt x="120" y="574"/>
                </a:lnTo>
                <a:lnTo>
                  <a:pt x="120" y="574"/>
                </a:lnTo>
                <a:lnTo>
                  <a:pt x="120" y="574"/>
                </a:lnTo>
                <a:lnTo>
                  <a:pt x="120" y="574"/>
                </a:lnTo>
                <a:lnTo>
                  <a:pt x="120" y="574"/>
                </a:lnTo>
                <a:lnTo>
                  <a:pt x="120" y="574"/>
                </a:lnTo>
                <a:lnTo>
                  <a:pt x="119" y="574"/>
                </a:lnTo>
                <a:lnTo>
                  <a:pt x="119" y="574"/>
                </a:lnTo>
                <a:lnTo>
                  <a:pt x="119" y="574"/>
                </a:lnTo>
                <a:lnTo>
                  <a:pt x="119" y="574"/>
                </a:lnTo>
                <a:lnTo>
                  <a:pt x="119" y="574"/>
                </a:lnTo>
                <a:lnTo>
                  <a:pt x="119" y="574"/>
                </a:lnTo>
                <a:lnTo>
                  <a:pt x="119" y="574"/>
                </a:lnTo>
                <a:lnTo>
                  <a:pt x="119" y="574"/>
                </a:lnTo>
                <a:lnTo>
                  <a:pt x="119" y="574"/>
                </a:lnTo>
                <a:lnTo>
                  <a:pt x="119" y="574"/>
                </a:lnTo>
                <a:lnTo>
                  <a:pt x="118" y="574"/>
                </a:lnTo>
                <a:lnTo>
                  <a:pt x="118" y="574"/>
                </a:lnTo>
                <a:lnTo>
                  <a:pt x="118" y="574"/>
                </a:lnTo>
                <a:lnTo>
                  <a:pt x="118" y="574"/>
                </a:lnTo>
                <a:lnTo>
                  <a:pt x="118" y="574"/>
                </a:lnTo>
                <a:lnTo>
                  <a:pt x="118" y="574"/>
                </a:lnTo>
                <a:lnTo>
                  <a:pt x="118" y="574"/>
                </a:lnTo>
                <a:lnTo>
                  <a:pt x="118" y="574"/>
                </a:lnTo>
                <a:lnTo>
                  <a:pt x="118" y="574"/>
                </a:lnTo>
                <a:lnTo>
                  <a:pt x="118" y="574"/>
                </a:lnTo>
                <a:lnTo>
                  <a:pt x="118" y="574"/>
                </a:lnTo>
                <a:lnTo>
                  <a:pt x="118" y="574"/>
                </a:lnTo>
                <a:lnTo>
                  <a:pt x="117" y="574"/>
                </a:lnTo>
                <a:lnTo>
                  <a:pt x="117" y="574"/>
                </a:lnTo>
                <a:lnTo>
                  <a:pt x="117" y="574"/>
                </a:lnTo>
                <a:lnTo>
                  <a:pt x="117" y="574"/>
                </a:lnTo>
                <a:lnTo>
                  <a:pt x="117" y="574"/>
                </a:lnTo>
                <a:lnTo>
                  <a:pt x="117" y="574"/>
                </a:lnTo>
                <a:lnTo>
                  <a:pt x="117" y="574"/>
                </a:lnTo>
                <a:lnTo>
                  <a:pt x="117" y="574"/>
                </a:lnTo>
                <a:lnTo>
                  <a:pt x="117" y="574"/>
                </a:lnTo>
                <a:lnTo>
                  <a:pt x="117" y="574"/>
                </a:lnTo>
                <a:lnTo>
                  <a:pt x="116" y="574"/>
                </a:lnTo>
                <a:lnTo>
                  <a:pt x="116" y="574"/>
                </a:lnTo>
                <a:lnTo>
                  <a:pt x="116" y="574"/>
                </a:lnTo>
                <a:lnTo>
                  <a:pt x="116" y="574"/>
                </a:lnTo>
                <a:lnTo>
                  <a:pt x="116" y="574"/>
                </a:lnTo>
                <a:lnTo>
                  <a:pt x="116" y="574"/>
                </a:lnTo>
                <a:lnTo>
                  <a:pt x="116" y="574"/>
                </a:lnTo>
                <a:lnTo>
                  <a:pt x="116" y="574"/>
                </a:lnTo>
                <a:lnTo>
                  <a:pt x="116" y="574"/>
                </a:lnTo>
                <a:lnTo>
                  <a:pt x="116" y="574"/>
                </a:lnTo>
                <a:lnTo>
                  <a:pt x="116" y="574"/>
                </a:lnTo>
                <a:lnTo>
                  <a:pt x="116" y="574"/>
                </a:lnTo>
                <a:lnTo>
                  <a:pt x="115" y="574"/>
                </a:lnTo>
                <a:lnTo>
                  <a:pt x="115" y="574"/>
                </a:lnTo>
                <a:lnTo>
                  <a:pt x="115" y="574"/>
                </a:lnTo>
                <a:lnTo>
                  <a:pt x="115" y="574"/>
                </a:lnTo>
                <a:lnTo>
                  <a:pt x="115" y="574"/>
                </a:lnTo>
                <a:lnTo>
                  <a:pt x="115" y="574"/>
                </a:lnTo>
                <a:lnTo>
                  <a:pt x="115" y="574"/>
                </a:lnTo>
                <a:lnTo>
                  <a:pt x="115" y="574"/>
                </a:lnTo>
                <a:lnTo>
                  <a:pt x="115" y="574"/>
                </a:lnTo>
                <a:lnTo>
                  <a:pt x="115" y="574"/>
                </a:lnTo>
                <a:lnTo>
                  <a:pt x="114" y="574"/>
                </a:lnTo>
                <a:lnTo>
                  <a:pt x="114" y="574"/>
                </a:lnTo>
                <a:lnTo>
                  <a:pt x="114" y="574"/>
                </a:lnTo>
                <a:lnTo>
                  <a:pt x="114" y="574"/>
                </a:lnTo>
                <a:lnTo>
                  <a:pt x="114" y="574"/>
                </a:lnTo>
                <a:lnTo>
                  <a:pt x="114" y="574"/>
                </a:lnTo>
                <a:lnTo>
                  <a:pt x="114" y="574"/>
                </a:lnTo>
                <a:lnTo>
                  <a:pt x="114" y="574"/>
                </a:lnTo>
                <a:lnTo>
                  <a:pt x="114" y="574"/>
                </a:lnTo>
                <a:lnTo>
                  <a:pt x="114" y="574"/>
                </a:lnTo>
                <a:lnTo>
                  <a:pt x="114" y="574"/>
                </a:lnTo>
                <a:lnTo>
                  <a:pt x="114" y="574"/>
                </a:lnTo>
                <a:lnTo>
                  <a:pt x="113" y="574"/>
                </a:lnTo>
                <a:lnTo>
                  <a:pt x="113" y="574"/>
                </a:lnTo>
                <a:lnTo>
                  <a:pt x="113" y="574"/>
                </a:lnTo>
                <a:lnTo>
                  <a:pt x="113" y="574"/>
                </a:lnTo>
                <a:lnTo>
                  <a:pt x="113" y="574"/>
                </a:lnTo>
                <a:lnTo>
                  <a:pt x="113" y="574"/>
                </a:lnTo>
                <a:lnTo>
                  <a:pt x="113" y="574"/>
                </a:lnTo>
                <a:lnTo>
                  <a:pt x="113" y="574"/>
                </a:lnTo>
                <a:lnTo>
                  <a:pt x="113" y="574"/>
                </a:lnTo>
                <a:lnTo>
                  <a:pt x="113" y="574"/>
                </a:lnTo>
                <a:lnTo>
                  <a:pt x="113" y="574"/>
                </a:lnTo>
                <a:lnTo>
                  <a:pt x="112" y="574"/>
                </a:lnTo>
                <a:lnTo>
                  <a:pt x="112" y="574"/>
                </a:lnTo>
                <a:lnTo>
                  <a:pt x="112" y="574"/>
                </a:lnTo>
                <a:lnTo>
                  <a:pt x="112" y="574"/>
                </a:lnTo>
                <a:lnTo>
                  <a:pt x="112" y="574"/>
                </a:lnTo>
                <a:lnTo>
                  <a:pt x="112" y="574"/>
                </a:lnTo>
                <a:lnTo>
                  <a:pt x="112" y="574"/>
                </a:lnTo>
                <a:lnTo>
                  <a:pt x="112" y="574"/>
                </a:lnTo>
                <a:lnTo>
                  <a:pt x="112" y="574"/>
                </a:lnTo>
                <a:lnTo>
                  <a:pt x="112" y="574"/>
                </a:lnTo>
                <a:lnTo>
                  <a:pt x="112" y="574"/>
                </a:lnTo>
                <a:lnTo>
                  <a:pt x="111" y="574"/>
                </a:lnTo>
                <a:lnTo>
                  <a:pt x="111" y="574"/>
                </a:lnTo>
                <a:lnTo>
                  <a:pt x="111" y="574"/>
                </a:lnTo>
                <a:lnTo>
                  <a:pt x="111" y="574"/>
                </a:lnTo>
                <a:lnTo>
                  <a:pt x="111" y="574"/>
                </a:lnTo>
                <a:lnTo>
                  <a:pt x="111" y="574"/>
                </a:lnTo>
                <a:lnTo>
                  <a:pt x="111" y="574"/>
                </a:lnTo>
                <a:lnTo>
                  <a:pt x="111" y="574"/>
                </a:lnTo>
                <a:lnTo>
                  <a:pt x="111" y="574"/>
                </a:lnTo>
                <a:lnTo>
                  <a:pt x="111" y="574"/>
                </a:lnTo>
                <a:lnTo>
                  <a:pt x="111" y="574"/>
                </a:lnTo>
                <a:lnTo>
                  <a:pt x="110" y="574"/>
                </a:lnTo>
                <a:lnTo>
                  <a:pt x="110" y="574"/>
                </a:lnTo>
                <a:lnTo>
                  <a:pt x="110" y="574"/>
                </a:lnTo>
                <a:lnTo>
                  <a:pt x="110" y="574"/>
                </a:lnTo>
                <a:lnTo>
                  <a:pt x="110" y="574"/>
                </a:lnTo>
                <a:lnTo>
                  <a:pt x="110" y="574"/>
                </a:lnTo>
                <a:lnTo>
                  <a:pt x="110" y="574"/>
                </a:lnTo>
                <a:lnTo>
                  <a:pt x="110" y="574"/>
                </a:lnTo>
                <a:lnTo>
                  <a:pt x="110" y="574"/>
                </a:lnTo>
                <a:lnTo>
                  <a:pt x="110" y="574"/>
                </a:lnTo>
                <a:lnTo>
                  <a:pt x="109" y="574"/>
                </a:lnTo>
                <a:lnTo>
                  <a:pt x="109" y="574"/>
                </a:lnTo>
                <a:lnTo>
                  <a:pt x="109" y="574"/>
                </a:lnTo>
                <a:lnTo>
                  <a:pt x="109" y="574"/>
                </a:lnTo>
                <a:lnTo>
                  <a:pt x="109" y="574"/>
                </a:lnTo>
                <a:lnTo>
                  <a:pt x="109" y="574"/>
                </a:lnTo>
                <a:lnTo>
                  <a:pt x="109" y="574"/>
                </a:lnTo>
                <a:lnTo>
                  <a:pt x="109" y="574"/>
                </a:lnTo>
                <a:lnTo>
                  <a:pt x="109" y="574"/>
                </a:lnTo>
                <a:lnTo>
                  <a:pt x="109" y="574"/>
                </a:lnTo>
                <a:lnTo>
                  <a:pt x="109" y="574"/>
                </a:lnTo>
                <a:lnTo>
                  <a:pt x="109" y="574"/>
                </a:lnTo>
                <a:lnTo>
                  <a:pt x="108" y="574"/>
                </a:lnTo>
                <a:lnTo>
                  <a:pt x="108" y="574"/>
                </a:lnTo>
                <a:lnTo>
                  <a:pt x="108" y="574"/>
                </a:lnTo>
                <a:lnTo>
                  <a:pt x="108" y="574"/>
                </a:lnTo>
                <a:lnTo>
                  <a:pt x="108" y="574"/>
                </a:lnTo>
                <a:lnTo>
                  <a:pt x="108" y="574"/>
                </a:lnTo>
                <a:lnTo>
                  <a:pt x="108" y="574"/>
                </a:lnTo>
                <a:lnTo>
                  <a:pt x="108" y="574"/>
                </a:lnTo>
                <a:lnTo>
                  <a:pt x="108" y="574"/>
                </a:lnTo>
                <a:lnTo>
                  <a:pt x="108" y="574"/>
                </a:lnTo>
                <a:lnTo>
                  <a:pt x="107" y="574"/>
                </a:lnTo>
                <a:lnTo>
                  <a:pt x="107" y="574"/>
                </a:lnTo>
                <a:lnTo>
                  <a:pt x="107" y="574"/>
                </a:lnTo>
                <a:lnTo>
                  <a:pt x="107" y="574"/>
                </a:lnTo>
                <a:lnTo>
                  <a:pt x="107" y="574"/>
                </a:lnTo>
                <a:lnTo>
                  <a:pt x="107" y="574"/>
                </a:lnTo>
                <a:lnTo>
                  <a:pt x="107" y="574"/>
                </a:lnTo>
                <a:lnTo>
                  <a:pt x="107" y="574"/>
                </a:lnTo>
                <a:lnTo>
                  <a:pt x="107" y="574"/>
                </a:lnTo>
                <a:lnTo>
                  <a:pt x="107" y="574"/>
                </a:lnTo>
                <a:lnTo>
                  <a:pt x="107" y="574"/>
                </a:lnTo>
                <a:lnTo>
                  <a:pt x="107" y="574"/>
                </a:lnTo>
                <a:lnTo>
                  <a:pt x="106" y="574"/>
                </a:lnTo>
                <a:lnTo>
                  <a:pt x="106" y="574"/>
                </a:lnTo>
                <a:lnTo>
                  <a:pt x="106" y="574"/>
                </a:lnTo>
                <a:lnTo>
                  <a:pt x="106" y="574"/>
                </a:lnTo>
                <a:lnTo>
                  <a:pt x="106" y="574"/>
                </a:lnTo>
                <a:lnTo>
                  <a:pt x="106" y="574"/>
                </a:lnTo>
                <a:lnTo>
                  <a:pt x="106" y="574"/>
                </a:lnTo>
                <a:lnTo>
                  <a:pt x="106" y="574"/>
                </a:lnTo>
                <a:lnTo>
                  <a:pt x="106" y="574"/>
                </a:lnTo>
                <a:lnTo>
                  <a:pt x="106" y="574"/>
                </a:lnTo>
                <a:lnTo>
                  <a:pt x="105" y="574"/>
                </a:lnTo>
                <a:lnTo>
                  <a:pt x="105" y="574"/>
                </a:lnTo>
                <a:lnTo>
                  <a:pt x="105" y="574"/>
                </a:lnTo>
                <a:lnTo>
                  <a:pt x="105" y="574"/>
                </a:lnTo>
                <a:lnTo>
                  <a:pt x="105" y="574"/>
                </a:lnTo>
                <a:lnTo>
                  <a:pt x="105" y="574"/>
                </a:lnTo>
                <a:lnTo>
                  <a:pt x="105" y="574"/>
                </a:lnTo>
                <a:lnTo>
                  <a:pt x="105" y="574"/>
                </a:lnTo>
                <a:lnTo>
                  <a:pt x="105" y="574"/>
                </a:lnTo>
                <a:lnTo>
                  <a:pt x="105" y="574"/>
                </a:lnTo>
                <a:lnTo>
                  <a:pt x="105" y="574"/>
                </a:lnTo>
                <a:lnTo>
                  <a:pt x="105" y="574"/>
                </a:lnTo>
                <a:lnTo>
                  <a:pt x="104" y="574"/>
                </a:lnTo>
                <a:lnTo>
                  <a:pt x="104" y="574"/>
                </a:lnTo>
                <a:lnTo>
                  <a:pt x="104" y="574"/>
                </a:lnTo>
                <a:lnTo>
                  <a:pt x="104" y="574"/>
                </a:lnTo>
                <a:lnTo>
                  <a:pt x="104" y="574"/>
                </a:lnTo>
                <a:lnTo>
                  <a:pt x="104" y="574"/>
                </a:lnTo>
                <a:lnTo>
                  <a:pt x="104" y="574"/>
                </a:lnTo>
                <a:lnTo>
                  <a:pt x="104" y="574"/>
                </a:lnTo>
                <a:lnTo>
                  <a:pt x="104" y="574"/>
                </a:lnTo>
                <a:lnTo>
                  <a:pt x="104" y="574"/>
                </a:lnTo>
                <a:lnTo>
                  <a:pt x="103" y="574"/>
                </a:lnTo>
                <a:lnTo>
                  <a:pt x="103" y="574"/>
                </a:lnTo>
                <a:lnTo>
                  <a:pt x="103" y="574"/>
                </a:lnTo>
                <a:lnTo>
                  <a:pt x="103" y="574"/>
                </a:lnTo>
                <a:lnTo>
                  <a:pt x="103" y="574"/>
                </a:lnTo>
                <a:lnTo>
                  <a:pt x="103" y="574"/>
                </a:lnTo>
                <a:lnTo>
                  <a:pt x="103" y="574"/>
                </a:lnTo>
                <a:lnTo>
                  <a:pt x="103" y="574"/>
                </a:lnTo>
                <a:lnTo>
                  <a:pt x="103" y="574"/>
                </a:lnTo>
                <a:lnTo>
                  <a:pt x="103" y="574"/>
                </a:lnTo>
                <a:lnTo>
                  <a:pt x="103" y="574"/>
                </a:lnTo>
                <a:lnTo>
                  <a:pt x="103" y="574"/>
                </a:lnTo>
                <a:lnTo>
                  <a:pt x="102" y="574"/>
                </a:lnTo>
                <a:lnTo>
                  <a:pt x="102" y="574"/>
                </a:lnTo>
                <a:lnTo>
                  <a:pt x="102" y="574"/>
                </a:lnTo>
                <a:lnTo>
                  <a:pt x="102" y="574"/>
                </a:lnTo>
                <a:lnTo>
                  <a:pt x="102" y="574"/>
                </a:lnTo>
                <a:lnTo>
                  <a:pt x="102" y="574"/>
                </a:lnTo>
                <a:lnTo>
                  <a:pt x="102" y="574"/>
                </a:lnTo>
                <a:lnTo>
                  <a:pt x="102" y="574"/>
                </a:lnTo>
                <a:lnTo>
                  <a:pt x="102" y="574"/>
                </a:lnTo>
                <a:lnTo>
                  <a:pt x="102" y="574"/>
                </a:lnTo>
                <a:lnTo>
                  <a:pt x="101" y="574"/>
                </a:lnTo>
                <a:lnTo>
                  <a:pt x="101" y="574"/>
                </a:lnTo>
                <a:lnTo>
                  <a:pt x="101" y="574"/>
                </a:lnTo>
                <a:lnTo>
                  <a:pt x="101" y="574"/>
                </a:lnTo>
                <a:lnTo>
                  <a:pt x="101" y="574"/>
                </a:lnTo>
                <a:lnTo>
                  <a:pt x="101" y="574"/>
                </a:lnTo>
                <a:lnTo>
                  <a:pt x="101" y="574"/>
                </a:lnTo>
                <a:lnTo>
                  <a:pt x="101" y="574"/>
                </a:lnTo>
                <a:lnTo>
                  <a:pt x="101" y="574"/>
                </a:lnTo>
                <a:lnTo>
                  <a:pt x="101" y="574"/>
                </a:lnTo>
                <a:lnTo>
                  <a:pt x="101" y="574"/>
                </a:lnTo>
                <a:lnTo>
                  <a:pt x="101" y="574"/>
                </a:lnTo>
                <a:lnTo>
                  <a:pt x="100" y="574"/>
                </a:lnTo>
                <a:lnTo>
                  <a:pt x="100" y="574"/>
                </a:lnTo>
                <a:lnTo>
                  <a:pt x="100" y="574"/>
                </a:lnTo>
                <a:lnTo>
                  <a:pt x="100" y="574"/>
                </a:lnTo>
                <a:lnTo>
                  <a:pt x="100" y="574"/>
                </a:lnTo>
                <a:lnTo>
                  <a:pt x="100" y="574"/>
                </a:lnTo>
                <a:lnTo>
                  <a:pt x="100" y="574"/>
                </a:lnTo>
                <a:lnTo>
                  <a:pt x="100" y="574"/>
                </a:lnTo>
                <a:lnTo>
                  <a:pt x="100" y="574"/>
                </a:lnTo>
                <a:lnTo>
                  <a:pt x="100" y="574"/>
                </a:lnTo>
                <a:lnTo>
                  <a:pt x="100" y="574"/>
                </a:lnTo>
                <a:lnTo>
                  <a:pt x="99" y="574"/>
                </a:lnTo>
                <a:lnTo>
                  <a:pt x="99" y="574"/>
                </a:lnTo>
                <a:lnTo>
                  <a:pt x="99" y="574"/>
                </a:lnTo>
                <a:lnTo>
                  <a:pt x="99" y="574"/>
                </a:lnTo>
                <a:lnTo>
                  <a:pt x="99" y="574"/>
                </a:lnTo>
                <a:lnTo>
                  <a:pt x="99" y="574"/>
                </a:lnTo>
                <a:lnTo>
                  <a:pt x="99" y="574"/>
                </a:lnTo>
                <a:lnTo>
                  <a:pt x="99" y="574"/>
                </a:lnTo>
                <a:lnTo>
                  <a:pt x="99" y="574"/>
                </a:lnTo>
                <a:lnTo>
                  <a:pt x="99" y="574"/>
                </a:lnTo>
                <a:lnTo>
                  <a:pt x="98" y="574"/>
                </a:lnTo>
                <a:lnTo>
                  <a:pt x="98" y="574"/>
                </a:lnTo>
                <a:lnTo>
                  <a:pt x="98" y="574"/>
                </a:lnTo>
                <a:lnTo>
                  <a:pt x="98" y="574"/>
                </a:lnTo>
                <a:lnTo>
                  <a:pt x="98" y="574"/>
                </a:lnTo>
                <a:lnTo>
                  <a:pt x="98" y="574"/>
                </a:lnTo>
                <a:lnTo>
                  <a:pt x="98" y="574"/>
                </a:lnTo>
                <a:lnTo>
                  <a:pt x="98" y="574"/>
                </a:lnTo>
                <a:lnTo>
                  <a:pt x="98" y="574"/>
                </a:lnTo>
                <a:lnTo>
                  <a:pt x="98" y="574"/>
                </a:lnTo>
                <a:lnTo>
                  <a:pt x="98" y="574"/>
                </a:lnTo>
                <a:lnTo>
                  <a:pt x="98" y="574"/>
                </a:lnTo>
                <a:lnTo>
                  <a:pt x="97" y="574"/>
                </a:lnTo>
                <a:lnTo>
                  <a:pt x="97" y="574"/>
                </a:lnTo>
                <a:lnTo>
                  <a:pt x="97" y="574"/>
                </a:lnTo>
                <a:lnTo>
                  <a:pt x="97" y="574"/>
                </a:lnTo>
                <a:lnTo>
                  <a:pt x="97" y="574"/>
                </a:lnTo>
                <a:lnTo>
                  <a:pt x="97" y="574"/>
                </a:lnTo>
                <a:lnTo>
                  <a:pt x="97" y="574"/>
                </a:lnTo>
                <a:lnTo>
                  <a:pt x="97" y="574"/>
                </a:lnTo>
                <a:lnTo>
                  <a:pt x="97" y="574"/>
                </a:lnTo>
                <a:lnTo>
                  <a:pt x="97" y="574"/>
                </a:lnTo>
                <a:lnTo>
                  <a:pt x="96" y="574"/>
                </a:lnTo>
                <a:lnTo>
                  <a:pt x="96" y="574"/>
                </a:lnTo>
                <a:lnTo>
                  <a:pt x="96" y="574"/>
                </a:lnTo>
                <a:lnTo>
                  <a:pt x="96" y="574"/>
                </a:lnTo>
                <a:lnTo>
                  <a:pt x="96" y="574"/>
                </a:lnTo>
                <a:lnTo>
                  <a:pt x="96" y="574"/>
                </a:lnTo>
                <a:lnTo>
                  <a:pt x="96" y="574"/>
                </a:lnTo>
                <a:lnTo>
                  <a:pt x="96" y="574"/>
                </a:lnTo>
                <a:lnTo>
                  <a:pt x="96" y="574"/>
                </a:lnTo>
                <a:lnTo>
                  <a:pt x="96" y="574"/>
                </a:lnTo>
                <a:lnTo>
                  <a:pt x="96" y="574"/>
                </a:lnTo>
                <a:lnTo>
                  <a:pt x="96" y="574"/>
                </a:lnTo>
                <a:lnTo>
                  <a:pt x="95" y="574"/>
                </a:lnTo>
                <a:lnTo>
                  <a:pt x="95" y="574"/>
                </a:lnTo>
                <a:lnTo>
                  <a:pt x="95" y="574"/>
                </a:lnTo>
                <a:lnTo>
                  <a:pt x="95" y="574"/>
                </a:lnTo>
                <a:lnTo>
                  <a:pt x="95" y="574"/>
                </a:lnTo>
                <a:lnTo>
                  <a:pt x="95" y="574"/>
                </a:lnTo>
                <a:lnTo>
                  <a:pt x="95" y="574"/>
                </a:lnTo>
                <a:lnTo>
                  <a:pt x="95" y="574"/>
                </a:lnTo>
                <a:lnTo>
                  <a:pt x="95" y="574"/>
                </a:lnTo>
                <a:lnTo>
                  <a:pt x="95" y="574"/>
                </a:lnTo>
                <a:lnTo>
                  <a:pt x="94" y="574"/>
                </a:lnTo>
                <a:lnTo>
                  <a:pt x="94" y="574"/>
                </a:lnTo>
                <a:lnTo>
                  <a:pt x="94" y="574"/>
                </a:lnTo>
                <a:lnTo>
                  <a:pt x="94" y="574"/>
                </a:lnTo>
                <a:lnTo>
                  <a:pt x="94" y="574"/>
                </a:lnTo>
                <a:lnTo>
                  <a:pt x="94" y="574"/>
                </a:lnTo>
                <a:lnTo>
                  <a:pt x="94" y="574"/>
                </a:lnTo>
                <a:lnTo>
                  <a:pt x="94" y="574"/>
                </a:lnTo>
                <a:lnTo>
                  <a:pt x="94" y="574"/>
                </a:lnTo>
                <a:lnTo>
                  <a:pt x="94" y="574"/>
                </a:lnTo>
                <a:lnTo>
                  <a:pt x="94" y="574"/>
                </a:lnTo>
                <a:lnTo>
                  <a:pt x="94" y="574"/>
                </a:lnTo>
                <a:lnTo>
                  <a:pt x="93" y="574"/>
                </a:lnTo>
                <a:lnTo>
                  <a:pt x="93" y="574"/>
                </a:lnTo>
                <a:lnTo>
                  <a:pt x="93" y="574"/>
                </a:lnTo>
                <a:lnTo>
                  <a:pt x="93" y="574"/>
                </a:lnTo>
                <a:lnTo>
                  <a:pt x="93" y="574"/>
                </a:lnTo>
                <a:lnTo>
                  <a:pt x="93" y="574"/>
                </a:lnTo>
                <a:lnTo>
                  <a:pt x="93" y="574"/>
                </a:lnTo>
                <a:lnTo>
                  <a:pt x="93" y="574"/>
                </a:lnTo>
                <a:lnTo>
                  <a:pt x="93" y="574"/>
                </a:lnTo>
                <a:lnTo>
                  <a:pt x="93" y="574"/>
                </a:lnTo>
                <a:lnTo>
                  <a:pt x="92" y="574"/>
                </a:lnTo>
                <a:lnTo>
                  <a:pt x="92" y="574"/>
                </a:lnTo>
                <a:lnTo>
                  <a:pt x="92" y="574"/>
                </a:lnTo>
                <a:lnTo>
                  <a:pt x="92" y="574"/>
                </a:lnTo>
                <a:lnTo>
                  <a:pt x="92" y="574"/>
                </a:lnTo>
                <a:lnTo>
                  <a:pt x="92" y="574"/>
                </a:lnTo>
                <a:lnTo>
                  <a:pt x="92" y="574"/>
                </a:lnTo>
                <a:lnTo>
                  <a:pt x="92" y="574"/>
                </a:lnTo>
                <a:lnTo>
                  <a:pt x="92" y="574"/>
                </a:lnTo>
                <a:lnTo>
                  <a:pt x="92" y="574"/>
                </a:lnTo>
                <a:lnTo>
                  <a:pt x="92" y="574"/>
                </a:lnTo>
                <a:lnTo>
                  <a:pt x="92" y="574"/>
                </a:lnTo>
                <a:lnTo>
                  <a:pt x="91" y="574"/>
                </a:lnTo>
                <a:lnTo>
                  <a:pt x="91" y="574"/>
                </a:lnTo>
                <a:lnTo>
                  <a:pt x="91" y="574"/>
                </a:lnTo>
                <a:lnTo>
                  <a:pt x="91" y="574"/>
                </a:lnTo>
                <a:lnTo>
                  <a:pt x="91" y="574"/>
                </a:lnTo>
                <a:lnTo>
                  <a:pt x="91" y="574"/>
                </a:lnTo>
                <a:lnTo>
                  <a:pt x="91" y="574"/>
                </a:lnTo>
                <a:lnTo>
                  <a:pt x="91" y="574"/>
                </a:lnTo>
                <a:lnTo>
                  <a:pt x="91" y="574"/>
                </a:lnTo>
                <a:lnTo>
                  <a:pt x="91" y="574"/>
                </a:lnTo>
                <a:lnTo>
                  <a:pt x="90" y="574"/>
                </a:lnTo>
                <a:lnTo>
                  <a:pt x="90" y="574"/>
                </a:lnTo>
                <a:lnTo>
                  <a:pt x="90" y="574"/>
                </a:lnTo>
                <a:lnTo>
                  <a:pt x="90" y="574"/>
                </a:lnTo>
                <a:lnTo>
                  <a:pt x="90" y="574"/>
                </a:lnTo>
                <a:lnTo>
                  <a:pt x="90" y="574"/>
                </a:lnTo>
                <a:lnTo>
                  <a:pt x="90" y="574"/>
                </a:lnTo>
                <a:lnTo>
                  <a:pt x="90" y="574"/>
                </a:lnTo>
                <a:lnTo>
                  <a:pt x="90" y="574"/>
                </a:lnTo>
                <a:lnTo>
                  <a:pt x="90" y="574"/>
                </a:lnTo>
                <a:lnTo>
                  <a:pt x="90" y="574"/>
                </a:lnTo>
                <a:lnTo>
                  <a:pt x="90" y="574"/>
                </a:lnTo>
                <a:lnTo>
                  <a:pt x="89" y="574"/>
                </a:lnTo>
                <a:lnTo>
                  <a:pt x="89" y="574"/>
                </a:lnTo>
                <a:lnTo>
                  <a:pt x="89" y="574"/>
                </a:lnTo>
                <a:lnTo>
                  <a:pt x="89" y="574"/>
                </a:lnTo>
                <a:lnTo>
                  <a:pt x="89" y="574"/>
                </a:lnTo>
                <a:lnTo>
                  <a:pt x="89" y="574"/>
                </a:lnTo>
                <a:lnTo>
                  <a:pt x="89" y="574"/>
                </a:lnTo>
                <a:lnTo>
                  <a:pt x="89" y="574"/>
                </a:lnTo>
                <a:lnTo>
                  <a:pt x="89" y="574"/>
                </a:lnTo>
                <a:lnTo>
                  <a:pt x="89" y="574"/>
                </a:lnTo>
                <a:lnTo>
                  <a:pt x="88" y="574"/>
                </a:lnTo>
                <a:lnTo>
                  <a:pt x="88" y="574"/>
                </a:lnTo>
                <a:lnTo>
                  <a:pt x="88" y="574"/>
                </a:lnTo>
                <a:lnTo>
                  <a:pt x="88" y="574"/>
                </a:lnTo>
                <a:lnTo>
                  <a:pt x="88" y="574"/>
                </a:lnTo>
                <a:lnTo>
                  <a:pt x="88" y="574"/>
                </a:lnTo>
                <a:lnTo>
                  <a:pt x="88" y="574"/>
                </a:lnTo>
                <a:lnTo>
                  <a:pt x="88" y="574"/>
                </a:lnTo>
                <a:lnTo>
                  <a:pt x="88" y="574"/>
                </a:lnTo>
                <a:lnTo>
                  <a:pt x="88" y="574"/>
                </a:lnTo>
                <a:lnTo>
                  <a:pt x="88" y="574"/>
                </a:lnTo>
                <a:lnTo>
                  <a:pt x="87" y="574"/>
                </a:lnTo>
                <a:lnTo>
                  <a:pt x="87" y="574"/>
                </a:lnTo>
                <a:lnTo>
                  <a:pt x="87" y="574"/>
                </a:lnTo>
                <a:lnTo>
                  <a:pt x="87" y="574"/>
                </a:lnTo>
                <a:lnTo>
                  <a:pt x="87" y="574"/>
                </a:lnTo>
                <a:lnTo>
                  <a:pt x="87" y="574"/>
                </a:lnTo>
                <a:lnTo>
                  <a:pt x="87" y="574"/>
                </a:lnTo>
                <a:lnTo>
                  <a:pt x="87" y="574"/>
                </a:lnTo>
                <a:lnTo>
                  <a:pt x="87" y="574"/>
                </a:lnTo>
                <a:lnTo>
                  <a:pt x="87" y="574"/>
                </a:lnTo>
                <a:lnTo>
                  <a:pt x="87" y="574"/>
                </a:lnTo>
                <a:lnTo>
                  <a:pt x="86" y="574"/>
                </a:lnTo>
                <a:lnTo>
                  <a:pt x="86" y="574"/>
                </a:lnTo>
                <a:lnTo>
                  <a:pt x="86" y="574"/>
                </a:lnTo>
                <a:lnTo>
                  <a:pt x="86" y="574"/>
                </a:lnTo>
                <a:lnTo>
                  <a:pt x="86" y="574"/>
                </a:lnTo>
                <a:lnTo>
                  <a:pt x="86" y="574"/>
                </a:lnTo>
                <a:lnTo>
                  <a:pt x="86" y="574"/>
                </a:lnTo>
                <a:lnTo>
                  <a:pt x="86" y="574"/>
                </a:lnTo>
                <a:lnTo>
                  <a:pt x="86" y="574"/>
                </a:lnTo>
                <a:lnTo>
                  <a:pt x="86" y="574"/>
                </a:lnTo>
                <a:lnTo>
                  <a:pt x="86" y="574"/>
                </a:lnTo>
                <a:lnTo>
                  <a:pt x="85" y="574"/>
                </a:lnTo>
                <a:lnTo>
                  <a:pt x="85" y="574"/>
                </a:lnTo>
                <a:lnTo>
                  <a:pt x="85" y="574"/>
                </a:lnTo>
                <a:lnTo>
                  <a:pt x="85" y="574"/>
                </a:lnTo>
                <a:lnTo>
                  <a:pt x="85" y="574"/>
                </a:lnTo>
                <a:lnTo>
                  <a:pt x="85" y="574"/>
                </a:lnTo>
                <a:lnTo>
                  <a:pt x="85" y="574"/>
                </a:lnTo>
                <a:lnTo>
                  <a:pt x="85" y="574"/>
                </a:lnTo>
                <a:lnTo>
                  <a:pt x="85" y="574"/>
                </a:lnTo>
                <a:lnTo>
                  <a:pt x="85" y="574"/>
                </a:lnTo>
                <a:lnTo>
                  <a:pt x="85" y="574"/>
                </a:lnTo>
                <a:lnTo>
                  <a:pt x="85" y="574"/>
                </a:lnTo>
                <a:lnTo>
                  <a:pt x="84" y="574"/>
                </a:lnTo>
                <a:lnTo>
                  <a:pt x="84" y="574"/>
                </a:lnTo>
                <a:lnTo>
                  <a:pt x="84" y="574"/>
                </a:lnTo>
                <a:lnTo>
                  <a:pt x="84" y="574"/>
                </a:lnTo>
                <a:lnTo>
                  <a:pt x="84" y="574"/>
                </a:lnTo>
                <a:lnTo>
                  <a:pt x="84" y="574"/>
                </a:lnTo>
                <a:lnTo>
                  <a:pt x="84" y="574"/>
                </a:lnTo>
                <a:lnTo>
                  <a:pt x="84" y="574"/>
                </a:lnTo>
                <a:lnTo>
                  <a:pt x="84" y="574"/>
                </a:lnTo>
                <a:lnTo>
                  <a:pt x="84" y="574"/>
                </a:lnTo>
                <a:lnTo>
                  <a:pt x="83" y="574"/>
                </a:lnTo>
                <a:lnTo>
                  <a:pt x="83" y="574"/>
                </a:lnTo>
                <a:lnTo>
                  <a:pt x="83" y="574"/>
                </a:lnTo>
                <a:lnTo>
                  <a:pt x="83" y="574"/>
                </a:lnTo>
                <a:lnTo>
                  <a:pt x="83" y="574"/>
                </a:lnTo>
                <a:lnTo>
                  <a:pt x="83" y="574"/>
                </a:lnTo>
                <a:lnTo>
                  <a:pt x="83" y="574"/>
                </a:lnTo>
                <a:lnTo>
                  <a:pt x="83" y="574"/>
                </a:lnTo>
                <a:lnTo>
                  <a:pt x="83" y="574"/>
                </a:lnTo>
                <a:lnTo>
                  <a:pt x="83" y="574"/>
                </a:lnTo>
                <a:lnTo>
                  <a:pt x="83" y="574"/>
                </a:lnTo>
                <a:lnTo>
                  <a:pt x="83" y="574"/>
                </a:lnTo>
                <a:lnTo>
                  <a:pt x="82" y="574"/>
                </a:lnTo>
                <a:lnTo>
                  <a:pt x="82" y="574"/>
                </a:lnTo>
                <a:lnTo>
                  <a:pt x="82" y="574"/>
                </a:lnTo>
                <a:lnTo>
                  <a:pt x="82" y="574"/>
                </a:lnTo>
                <a:lnTo>
                  <a:pt x="82" y="574"/>
                </a:lnTo>
                <a:lnTo>
                  <a:pt x="82" y="574"/>
                </a:lnTo>
                <a:lnTo>
                  <a:pt x="82" y="574"/>
                </a:lnTo>
                <a:lnTo>
                  <a:pt x="82" y="574"/>
                </a:lnTo>
                <a:lnTo>
                  <a:pt x="82" y="574"/>
                </a:lnTo>
                <a:lnTo>
                  <a:pt x="82" y="574"/>
                </a:lnTo>
                <a:lnTo>
                  <a:pt x="81" y="574"/>
                </a:lnTo>
                <a:lnTo>
                  <a:pt x="81" y="574"/>
                </a:lnTo>
                <a:lnTo>
                  <a:pt x="81" y="574"/>
                </a:lnTo>
                <a:lnTo>
                  <a:pt x="81" y="574"/>
                </a:lnTo>
                <a:lnTo>
                  <a:pt x="81" y="574"/>
                </a:lnTo>
                <a:lnTo>
                  <a:pt x="81" y="574"/>
                </a:lnTo>
                <a:lnTo>
                  <a:pt x="81" y="574"/>
                </a:lnTo>
                <a:lnTo>
                  <a:pt x="81" y="574"/>
                </a:lnTo>
                <a:lnTo>
                  <a:pt x="81" y="574"/>
                </a:lnTo>
                <a:lnTo>
                  <a:pt x="81" y="574"/>
                </a:lnTo>
                <a:lnTo>
                  <a:pt x="81" y="574"/>
                </a:lnTo>
                <a:lnTo>
                  <a:pt x="81" y="574"/>
                </a:lnTo>
                <a:lnTo>
                  <a:pt x="80" y="574"/>
                </a:lnTo>
                <a:lnTo>
                  <a:pt x="80" y="574"/>
                </a:lnTo>
                <a:lnTo>
                  <a:pt x="80" y="574"/>
                </a:lnTo>
                <a:lnTo>
                  <a:pt x="80" y="574"/>
                </a:lnTo>
                <a:lnTo>
                  <a:pt x="80" y="574"/>
                </a:lnTo>
                <a:lnTo>
                  <a:pt x="80" y="574"/>
                </a:lnTo>
                <a:lnTo>
                  <a:pt x="80" y="574"/>
                </a:lnTo>
                <a:lnTo>
                  <a:pt x="80" y="574"/>
                </a:lnTo>
                <a:lnTo>
                  <a:pt x="80" y="574"/>
                </a:lnTo>
                <a:lnTo>
                  <a:pt x="80" y="574"/>
                </a:lnTo>
                <a:lnTo>
                  <a:pt x="79" y="574"/>
                </a:lnTo>
                <a:lnTo>
                  <a:pt x="79" y="574"/>
                </a:lnTo>
                <a:lnTo>
                  <a:pt x="79" y="574"/>
                </a:lnTo>
                <a:lnTo>
                  <a:pt x="79" y="574"/>
                </a:lnTo>
                <a:lnTo>
                  <a:pt x="79" y="574"/>
                </a:lnTo>
                <a:lnTo>
                  <a:pt x="79" y="574"/>
                </a:lnTo>
                <a:lnTo>
                  <a:pt x="79" y="574"/>
                </a:lnTo>
                <a:lnTo>
                  <a:pt x="79" y="574"/>
                </a:lnTo>
                <a:lnTo>
                  <a:pt x="79" y="574"/>
                </a:lnTo>
                <a:lnTo>
                  <a:pt x="79" y="574"/>
                </a:lnTo>
                <a:lnTo>
                  <a:pt x="79" y="574"/>
                </a:lnTo>
                <a:lnTo>
                  <a:pt x="78" y="574"/>
                </a:lnTo>
                <a:lnTo>
                  <a:pt x="78" y="574"/>
                </a:lnTo>
                <a:lnTo>
                  <a:pt x="78" y="574"/>
                </a:lnTo>
                <a:lnTo>
                  <a:pt x="78" y="574"/>
                </a:lnTo>
                <a:lnTo>
                  <a:pt x="78" y="574"/>
                </a:lnTo>
                <a:lnTo>
                  <a:pt x="78" y="574"/>
                </a:lnTo>
                <a:lnTo>
                  <a:pt x="78" y="574"/>
                </a:lnTo>
                <a:lnTo>
                  <a:pt x="78" y="574"/>
                </a:lnTo>
                <a:lnTo>
                  <a:pt x="78" y="574"/>
                </a:lnTo>
                <a:lnTo>
                  <a:pt x="78" y="574"/>
                </a:lnTo>
                <a:lnTo>
                  <a:pt x="78" y="574"/>
                </a:lnTo>
                <a:lnTo>
                  <a:pt x="77" y="574"/>
                </a:lnTo>
                <a:lnTo>
                  <a:pt x="77" y="574"/>
                </a:lnTo>
                <a:lnTo>
                  <a:pt x="77" y="574"/>
                </a:lnTo>
                <a:lnTo>
                  <a:pt x="77" y="574"/>
                </a:lnTo>
                <a:lnTo>
                  <a:pt x="77" y="574"/>
                </a:lnTo>
                <a:lnTo>
                  <a:pt x="77" y="574"/>
                </a:lnTo>
                <a:lnTo>
                  <a:pt x="77" y="574"/>
                </a:lnTo>
                <a:lnTo>
                  <a:pt x="77" y="574"/>
                </a:lnTo>
                <a:lnTo>
                  <a:pt x="77" y="574"/>
                </a:lnTo>
                <a:lnTo>
                  <a:pt x="77" y="574"/>
                </a:lnTo>
                <a:lnTo>
                  <a:pt x="77" y="574"/>
                </a:lnTo>
                <a:lnTo>
                  <a:pt x="76" y="574"/>
                </a:lnTo>
                <a:lnTo>
                  <a:pt x="76" y="574"/>
                </a:lnTo>
                <a:lnTo>
                  <a:pt x="76" y="574"/>
                </a:lnTo>
                <a:lnTo>
                  <a:pt x="76" y="574"/>
                </a:lnTo>
                <a:lnTo>
                  <a:pt x="76" y="574"/>
                </a:lnTo>
                <a:lnTo>
                  <a:pt x="76" y="574"/>
                </a:lnTo>
                <a:lnTo>
                  <a:pt x="76" y="574"/>
                </a:lnTo>
                <a:lnTo>
                  <a:pt x="76" y="574"/>
                </a:lnTo>
                <a:lnTo>
                  <a:pt x="76" y="574"/>
                </a:lnTo>
                <a:lnTo>
                  <a:pt x="76" y="574"/>
                </a:lnTo>
                <a:lnTo>
                  <a:pt x="76" y="574"/>
                </a:lnTo>
                <a:lnTo>
                  <a:pt x="75" y="574"/>
                </a:lnTo>
                <a:lnTo>
                  <a:pt x="75" y="574"/>
                </a:lnTo>
                <a:lnTo>
                  <a:pt x="75" y="574"/>
                </a:lnTo>
                <a:lnTo>
                  <a:pt x="75" y="574"/>
                </a:lnTo>
                <a:lnTo>
                  <a:pt x="75" y="574"/>
                </a:lnTo>
                <a:lnTo>
                  <a:pt x="75" y="574"/>
                </a:lnTo>
                <a:lnTo>
                  <a:pt x="75" y="574"/>
                </a:lnTo>
                <a:lnTo>
                  <a:pt x="75" y="574"/>
                </a:lnTo>
                <a:lnTo>
                  <a:pt x="75" y="574"/>
                </a:lnTo>
                <a:lnTo>
                  <a:pt x="75" y="574"/>
                </a:lnTo>
                <a:lnTo>
                  <a:pt x="75" y="574"/>
                </a:lnTo>
                <a:lnTo>
                  <a:pt x="74" y="574"/>
                </a:lnTo>
                <a:lnTo>
                  <a:pt x="74" y="574"/>
                </a:lnTo>
                <a:lnTo>
                  <a:pt x="74" y="574"/>
                </a:lnTo>
                <a:lnTo>
                  <a:pt x="74" y="574"/>
                </a:lnTo>
                <a:lnTo>
                  <a:pt x="74" y="574"/>
                </a:lnTo>
                <a:lnTo>
                  <a:pt x="74" y="574"/>
                </a:lnTo>
                <a:lnTo>
                  <a:pt x="74" y="574"/>
                </a:lnTo>
                <a:lnTo>
                  <a:pt x="74" y="574"/>
                </a:lnTo>
                <a:lnTo>
                  <a:pt x="74" y="574"/>
                </a:lnTo>
                <a:lnTo>
                  <a:pt x="74" y="574"/>
                </a:lnTo>
                <a:lnTo>
                  <a:pt x="74" y="574"/>
                </a:lnTo>
                <a:lnTo>
                  <a:pt x="73" y="574"/>
                </a:lnTo>
                <a:lnTo>
                  <a:pt x="73" y="574"/>
                </a:lnTo>
                <a:lnTo>
                  <a:pt x="73" y="574"/>
                </a:lnTo>
                <a:lnTo>
                  <a:pt x="73" y="574"/>
                </a:lnTo>
                <a:lnTo>
                  <a:pt x="73" y="574"/>
                </a:lnTo>
                <a:lnTo>
                  <a:pt x="73" y="574"/>
                </a:lnTo>
                <a:lnTo>
                  <a:pt x="73" y="574"/>
                </a:lnTo>
                <a:lnTo>
                  <a:pt x="73" y="574"/>
                </a:lnTo>
                <a:lnTo>
                  <a:pt x="73" y="574"/>
                </a:lnTo>
                <a:lnTo>
                  <a:pt x="73" y="574"/>
                </a:lnTo>
                <a:lnTo>
                  <a:pt x="73" y="574"/>
                </a:lnTo>
                <a:lnTo>
                  <a:pt x="72" y="574"/>
                </a:lnTo>
                <a:lnTo>
                  <a:pt x="72" y="574"/>
                </a:lnTo>
                <a:lnTo>
                  <a:pt x="72" y="574"/>
                </a:lnTo>
                <a:lnTo>
                  <a:pt x="72" y="574"/>
                </a:lnTo>
                <a:lnTo>
                  <a:pt x="72" y="574"/>
                </a:lnTo>
                <a:lnTo>
                  <a:pt x="72" y="574"/>
                </a:lnTo>
                <a:lnTo>
                  <a:pt x="72" y="574"/>
                </a:lnTo>
                <a:lnTo>
                  <a:pt x="72" y="574"/>
                </a:lnTo>
                <a:lnTo>
                  <a:pt x="72" y="574"/>
                </a:lnTo>
                <a:lnTo>
                  <a:pt x="72" y="574"/>
                </a:lnTo>
                <a:lnTo>
                  <a:pt x="72" y="574"/>
                </a:lnTo>
                <a:lnTo>
                  <a:pt x="71" y="574"/>
                </a:lnTo>
                <a:lnTo>
                  <a:pt x="71" y="574"/>
                </a:lnTo>
                <a:lnTo>
                  <a:pt x="71" y="574"/>
                </a:lnTo>
                <a:lnTo>
                  <a:pt x="71" y="574"/>
                </a:lnTo>
                <a:lnTo>
                  <a:pt x="71" y="574"/>
                </a:lnTo>
                <a:lnTo>
                  <a:pt x="71" y="574"/>
                </a:lnTo>
                <a:lnTo>
                  <a:pt x="71" y="574"/>
                </a:lnTo>
                <a:lnTo>
                  <a:pt x="71" y="574"/>
                </a:lnTo>
                <a:lnTo>
                  <a:pt x="71" y="574"/>
                </a:lnTo>
                <a:lnTo>
                  <a:pt x="71" y="574"/>
                </a:lnTo>
                <a:lnTo>
                  <a:pt x="71" y="574"/>
                </a:lnTo>
                <a:lnTo>
                  <a:pt x="70" y="574"/>
                </a:lnTo>
                <a:lnTo>
                  <a:pt x="70" y="574"/>
                </a:lnTo>
                <a:lnTo>
                  <a:pt x="70" y="574"/>
                </a:lnTo>
                <a:lnTo>
                  <a:pt x="70" y="574"/>
                </a:lnTo>
                <a:lnTo>
                  <a:pt x="70" y="574"/>
                </a:lnTo>
                <a:lnTo>
                  <a:pt x="70" y="574"/>
                </a:lnTo>
                <a:lnTo>
                  <a:pt x="70" y="574"/>
                </a:lnTo>
                <a:lnTo>
                  <a:pt x="70" y="574"/>
                </a:lnTo>
                <a:lnTo>
                  <a:pt x="70" y="574"/>
                </a:lnTo>
                <a:lnTo>
                  <a:pt x="70" y="574"/>
                </a:lnTo>
                <a:lnTo>
                  <a:pt x="70" y="574"/>
                </a:lnTo>
                <a:lnTo>
                  <a:pt x="70" y="574"/>
                </a:lnTo>
                <a:lnTo>
                  <a:pt x="69" y="574"/>
                </a:lnTo>
                <a:lnTo>
                  <a:pt x="69" y="574"/>
                </a:lnTo>
                <a:lnTo>
                  <a:pt x="69" y="574"/>
                </a:lnTo>
                <a:lnTo>
                  <a:pt x="69" y="574"/>
                </a:lnTo>
                <a:lnTo>
                  <a:pt x="69" y="574"/>
                </a:lnTo>
                <a:lnTo>
                  <a:pt x="69" y="574"/>
                </a:lnTo>
                <a:lnTo>
                  <a:pt x="69" y="574"/>
                </a:lnTo>
                <a:lnTo>
                  <a:pt x="69" y="574"/>
                </a:lnTo>
                <a:lnTo>
                  <a:pt x="69" y="574"/>
                </a:lnTo>
                <a:lnTo>
                  <a:pt x="69" y="574"/>
                </a:lnTo>
                <a:lnTo>
                  <a:pt x="68" y="574"/>
                </a:lnTo>
                <a:lnTo>
                  <a:pt x="68" y="574"/>
                </a:lnTo>
                <a:lnTo>
                  <a:pt x="68" y="574"/>
                </a:lnTo>
                <a:lnTo>
                  <a:pt x="68" y="574"/>
                </a:lnTo>
                <a:lnTo>
                  <a:pt x="68" y="574"/>
                </a:lnTo>
                <a:lnTo>
                  <a:pt x="68" y="574"/>
                </a:lnTo>
                <a:lnTo>
                  <a:pt x="68" y="574"/>
                </a:lnTo>
                <a:lnTo>
                  <a:pt x="68" y="574"/>
                </a:lnTo>
                <a:lnTo>
                  <a:pt x="68" y="574"/>
                </a:lnTo>
                <a:lnTo>
                  <a:pt x="68" y="574"/>
                </a:lnTo>
                <a:lnTo>
                  <a:pt x="68" y="574"/>
                </a:lnTo>
                <a:lnTo>
                  <a:pt x="67" y="574"/>
                </a:lnTo>
                <a:lnTo>
                  <a:pt x="67" y="574"/>
                </a:lnTo>
                <a:lnTo>
                  <a:pt x="67" y="574"/>
                </a:lnTo>
                <a:lnTo>
                  <a:pt x="67" y="574"/>
                </a:lnTo>
                <a:lnTo>
                  <a:pt x="67" y="574"/>
                </a:lnTo>
                <a:lnTo>
                  <a:pt x="67" y="574"/>
                </a:lnTo>
                <a:lnTo>
                  <a:pt x="67" y="574"/>
                </a:lnTo>
                <a:lnTo>
                  <a:pt x="67" y="574"/>
                </a:lnTo>
                <a:lnTo>
                  <a:pt x="67" y="574"/>
                </a:lnTo>
                <a:lnTo>
                  <a:pt x="67" y="574"/>
                </a:lnTo>
                <a:lnTo>
                  <a:pt x="67" y="574"/>
                </a:lnTo>
                <a:lnTo>
                  <a:pt x="66" y="574"/>
                </a:lnTo>
                <a:lnTo>
                  <a:pt x="66" y="574"/>
                </a:lnTo>
                <a:lnTo>
                  <a:pt x="66" y="574"/>
                </a:lnTo>
                <a:lnTo>
                  <a:pt x="66" y="574"/>
                </a:lnTo>
                <a:lnTo>
                  <a:pt x="66" y="574"/>
                </a:lnTo>
                <a:lnTo>
                  <a:pt x="66" y="574"/>
                </a:lnTo>
                <a:lnTo>
                  <a:pt x="66" y="574"/>
                </a:lnTo>
                <a:lnTo>
                  <a:pt x="66" y="574"/>
                </a:lnTo>
                <a:lnTo>
                  <a:pt x="66" y="574"/>
                </a:lnTo>
                <a:lnTo>
                  <a:pt x="66" y="574"/>
                </a:lnTo>
                <a:lnTo>
                  <a:pt x="66" y="574"/>
                </a:lnTo>
                <a:lnTo>
                  <a:pt x="65" y="574"/>
                </a:lnTo>
                <a:lnTo>
                  <a:pt x="65" y="574"/>
                </a:lnTo>
                <a:lnTo>
                  <a:pt x="65" y="574"/>
                </a:lnTo>
                <a:lnTo>
                  <a:pt x="65" y="574"/>
                </a:lnTo>
                <a:lnTo>
                  <a:pt x="65" y="574"/>
                </a:lnTo>
                <a:lnTo>
                  <a:pt x="65" y="574"/>
                </a:lnTo>
                <a:lnTo>
                  <a:pt x="65" y="574"/>
                </a:lnTo>
                <a:lnTo>
                  <a:pt x="65" y="574"/>
                </a:lnTo>
                <a:lnTo>
                  <a:pt x="65" y="574"/>
                </a:lnTo>
                <a:lnTo>
                  <a:pt x="65" y="574"/>
                </a:lnTo>
                <a:lnTo>
                  <a:pt x="65" y="574"/>
                </a:lnTo>
                <a:lnTo>
                  <a:pt x="64" y="574"/>
                </a:lnTo>
                <a:lnTo>
                  <a:pt x="64" y="574"/>
                </a:lnTo>
                <a:lnTo>
                  <a:pt x="64" y="574"/>
                </a:lnTo>
                <a:lnTo>
                  <a:pt x="64" y="574"/>
                </a:lnTo>
                <a:lnTo>
                  <a:pt x="64" y="574"/>
                </a:lnTo>
                <a:lnTo>
                  <a:pt x="64" y="574"/>
                </a:lnTo>
                <a:lnTo>
                  <a:pt x="64" y="574"/>
                </a:lnTo>
                <a:lnTo>
                  <a:pt x="64" y="574"/>
                </a:lnTo>
                <a:lnTo>
                  <a:pt x="64" y="574"/>
                </a:lnTo>
                <a:lnTo>
                  <a:pt x="64" y="574"/>
                </a:lnTo>
                <a:lnTo>
                  <a:pt x="64" y="574"/>
                </a:lnTo>
                <a:lnTo>
                  <a:pt x="63" y="574"/>
                </a:lnTo>
                <a:lnTo>
                  <a:pt x="63" y="574"/>
                </a:lnTo>
                <a:lnTo>
                  <a:pt x="63" y="574"/>
                </a:lnTo>
                <a:lnTo>
                  <a:pt x="63" y="574"/>
                </a:lnTo>
                <a:lnTo>
                  <a:pt x="63" y="574"/>
                </a:lnTo>
                <a:lnTo>
                  <a:pt x="63" y="574"/>
                </a:lnTo>
                <a:lnTo>
                  <a:pt x="63" y="574"/>
                </a:lnTo>
                <a:lnTo>
                  <a:pt x="63" y="574"/>
                </a:lnTo>
                <a:lnTo>
                  <a:pt x="63" y="574"/>
                </a:lnTo>
                <a:lnTo>
                  <a:pt x="63" y="574"/>
                </a:lnTo>
                <a:lnTo>
                  <a:pt x="63" y="574"/>
                </a:lnTo>
                <a:lnTo>
                  <a:pt x="62" y="574"/>
                </a:lnTo>
                <a:lnTo>
                  <a:pt x="62" y="574"/>
                </a:lnTo>
                <a:lnTo>
                  <a:pt x="62" y="574"/>
                </a:lnTo>
                <a:lnTo>
                  <a:pt x="62" y="574"/>
                </a:lnTo>
                <a:lnTo>
                  <a:pt x="62" y="574"/>
                </a:lnTo>
                <a:lnTo>
                  <a:pt x="62" y="574"/>
                </a:lnTo>
                <a:lnTo>
                  <a:pt x="62" y="574"/>
                </a:lnTo>
                <a:lnTo>
                  <a:pt x="62" y="574"/>
                </a:lnTo>
                <a:lnTo>
                  <a:pt x="62" y="574"/>
                </a:lnTo>
                <a:lnTo>
                  <a:pt x="62" y="574"/>
                </a:lnTo>
                <a:lnTo>
                  <a:pt x="62" y="574"/>
                </a:lnTo>
                <a:lnTo>
                  <a:pt x="61" y="574"/>
                </a:lnTo>
                <a:lnTo>
                  <a:pt x="61" y="574"/>
                </a:lnTo>
                <a:lnTo>
                  <a:pt x="61" y="574"/>
                </a:lnTo>
                <a:lnTo>
                  <a:pt x="61" y="574"/>
                </a:lnTo>
                <a:lnTo>
                  <a:pt x="61" y="574"/>
                </a:lnTo>
                <a:lnTo>
                  <a:pt x="61" y="574"/>
                </a:lnTo>
                <a:lnTo>
                  <a:pt x="61" y="574"/>
                </a:lnTo>
                <a:lnTo>
                  <a:pt x="61" y="574"/>
                </a:lnTo>
                <a:lnTo>
                  <a:pt x="61" y="574"/>
                </a:lnTo>
                <a:lnTo>
                  <a:pt x="61" y="574"/>
                </a:lnTo>
                <a:lnTo>
                  <a:pt x="60" y="574"/>
                </a:lnTo>
                <a:lnTo>
                  <a:pt x="60" y="574"/>
                </a:lnTo>
                <a:lnTo>
                  <a:pt x="60" y="574"/>
                </a:lnTo>
                <a:lnTo>
                  <a:pt x="60" y="574"/>
                </a:lnTo>
                <a:lnTo>
                  <a:pt x="60" y="574"/>
                </a:lnTo>
                <a:lnTo>
                  <a:pt x="60" y="574"/>
                </a:lnTo>
                <a:lnTo>
                  <a:pt x="60" y="574"/>
                </a:lnTo>
                <a:lnTo>
                  <a:pt x="60" y="574"/>
                </a:lnTo>
                <a:lnTo>
                  <a:pt x="60" y="574"/>
                </a:lnTo>
                <a:lnTo>
                  <a:pt x="60" y="574"/>
                </a:lnTo>
                <a:lnTo>
                  <a:pt x="60" y="574"/>
                </a:lnTo>
                <a:lnTo>
                  <a:pt x="60" y="574"/>
                </a:lnTo>
                <a:lnTo>
                  <a:pt x="59" y="574"/>
                </a:lnTo>
                <a:lnTo>
                  <a:pt x="59" y="574"/>
                </a:lnTo>
                <a:lnTo>
                  <a:pt x="59" y="574"/>
                </a:lnTo>
                <a:lnTo>
                  <a:pt x="59" y="574"/>
                </a:lnTo>
                <a:lnTo>
                  <a:pt x="59" y="574"/>
                </a:lnTo>
                <a:lnTo>
                  <a:pt x="59" y="574"/>
                </a:lnTo>
                <a:lnTo>
                  <a:pt x="59" y="574"/>
                </a:lnTo>
                <a:lnTo>
                  <a:pt x="59" y="574"/>
                </a:lnTo>
                <a:lnTo>
                  <a:pt x="59" y="574"/>
                </a:lnTo>
                <a:lnTo>
                  <a:pt x="59" y="574"/>
                </a:lnTo>
                <a:lnTo>
                  <a:pt x="58" y="574"/>
                </a:lnTo>
                <a:lnTo>
                  <a:pt x="58" y="574"/>
                </a:lnTo>
                <a:lnTo>
                  <a:pt x="58" y="574"/>
                </a:lnTo>
                <a:lnTo>
                  <a:pt x="58" y="574"/>
                </a:lnTo>
                <a:lnTo>
                  <a:pt x="58" y="574"/>
                </a:lnTo>
                <a:lnTo>
                  <a:pt x="58" y="574"/>
                </a:lnTo>
                <a:lnTo>
                  <a:pt x="58" y="574"/>
                </a:lnTo>
                <a:lnTo>
                  <a:pt x="58" y="574"/>
                </a:lnTo>
                <a:lnTo>
                  <a:pt x="58" y="574"/>
                </a:lnTo>
                <a:lnTo>
                  <a:pt x="58" y="574"/>
                </a:lnTo>
                <a:lnTo>
                  <a:pt x="58" y="574"/>
                </a:lnTo>
                <a:lnTo>
                  <a:pt x="58" y="574"/>
                </a:lnTo>
                <a:lnTo>
                  <a:pt x="57" y="574"/>
                </a:lnTo>
                <a:lnTo>
                  <a:pt x="57" y="574"/>
                </a:lnTo>
                <a:lnTo>
                  <a:pt x="57" y="574"/>
                </a:lnTo>
                <a:lnTo>
                  <a:pt x="57" y="574"/>
                </a:lnTo>
                <a:lnTo>
                  <a:pt x="57" y="574"/>
                </a:lnTo>
                <a:lnTo>
                  <a:pt x="57" y="574"/>
                </a:lnTo>
                <a:lnTo>
                  <a:pt x="57" y="574"/>
                </a:lnTo>
                <a:lnTo>
                  <a:pt x="57" y="574"/>
                </a:lnTo>
                <a:lnTo>
                  <a:pt x="57" y="574"/>
                </a:lnTo>
                <a:lnTo>
                  <a:pt x="57" y="574"/>
                </a:lnTo>
                <a:lnTo>
                  <a:pt x="57" y="574"/>
                </a:lnTo>
                <a:lnTo>
                  <a:pt x="56" y="574"/>
                </a:lnTo>
                <a:lnTo>
                  <a:pt x="56" y="574"/>
                </a:lnTo>
                <a:lnTo>
                  <a:pt x="56" y="574"/>
                </a:lnTo>
                <a:lnTo>
                  <a:pt x="56" y="574"/>
                </a:lnTo>
                <a:lnTo>
                  <a:pt x="56" y="574"/>
                </a:lnTo>
                <a:lnTo>
                  <a:pt x="56" y="574"/>
                </a:lnTo>
                <a:lnTo>
                  <a:pt x="56" y="574"/>
                </a:lnTo>
                <a:lnTo>
                  <a:pt x="56" y="574"/>
                </a:lnTo>
                <a:lnTo>
                  <a:pt x="56" y="574"/>
                </a:lnTo>
                <a:lnTo>
                  <a:pt x="56" y="574"/>
                </a:lnTo>
                <a:lnTo>
                  <a:pt x="56" y="574"/>
                </a:lnTo>
                <a:lnTo>
                  <a:pt x="55" y="574"/>
                </a:lnTo>
                <a:lnTo>
                  <a:pt x="55" y="574"/>
                </a:lnTo>
                <a:lnTo>
                  <a:pt x="55" y="574"/>
                </a:lnTo>
                <a:lnTo>
                  <a:pt x="55" y="574"/>
                </a:lnTo>
                <a:lnTo>
                  <a:pt x="55" y="574"/>
                </a:lnTo>
                <a:lnTo>
                  <a:pt x="55" y="574"/>
                </a:lnTo>
                <a:lnTo>
                  <a:pt x="55" y="574"/>
                </a:lnTo>
                <a:lnTo>
                  <a:pt x="55" y="574"/>
                </a:lnTo>
                <a:lnTo>
                  <a:pt x="55" y="574"/>
                </a:lnTo>
                <a:lnTo>
                  <a:pt x="55" y="574"/>
                </a:lnTo>
                <a:lnTo>
                  <a:pt x="55" y="574"/>
                </a:lnTo>
                <a:lnTo>
                  <a:pt x="54" y="574"/>
                </a:lnTo>
                <a:lnTo>
                  <a:pt x="54" y="574"/>
                </a:lnTo>
                <a:lnTo>
                  <a:pt x="54" y="574"/>
                </a:lnTo>
                <a:lnTo>
                  <a:pt x="54" y="574"/>
                </a:lnTo>
                <a:lnTo>
                  <a:pt x="54" y="574"/>
                </a:lnTo>
                <a:lnTo>
                  <a:pt x="54" y="574"/>
                </a:lnTo>
                <a:lnTo>
                  <a:pt x="54" y="574"/>
                </a:lnTo>
                <a:lnTo>
                  <a:pt x="54" y="574"/>
                </a:lnTo>
                <a:lnTo>
                  <a:pt x="54" y="574"/>
                </a:lnTo>
                <a:lnTo>
                  <a:pt x="54" y="574"/>
                </a:lnTo>
                <a:lnTo>
                  <a:pt x="54" y="574"/>
                </a:lnTo>
                <a:lnTo>
                  <a:pt x="53" y="574"/>
                </a:lnTo>
                <a:lnTo>
                  <a:pt x="53" y="574"/>
                </a:lnTo>
                <a:lnTo>
                  <a:pt x="53" y="574"/>
                </a:lnTo>
                <a:lnTo>
                  <a:pt x="53" y="574"/>
                </a:lnTo>
                <a:lnTo>
                  <a:pt x="53" y="574"/>
                </a:lnTo>
                <a:lnTo>
                  <a:pt x="53" y="574"/>
                </a:lnTo>
                <a:lnTo>
                  <a:pt x="53" y="574"/>
                </a:lnTo>
                <a:lnTo>
                  <a:pt x="53" y="574"/>
                </a:lnTo>
                <a:lnTo>
                  <a:pt x="53" y="574"/>
                </a:lnTo>
                <a:lnTo>
                  <a:pt x="53" y="574"/>
                </a:lnTo>
                <a:lnTo>
                  <a:pt x="53" y="574"/>
                </a:lnTo>
                <a:lnTo>
                  <a:pt x="52" y="574"/>
                </a:lnTo>
                <a:lnTo>
                  <a:pt x="52" y="574"/>
                </a:lnTo>
                <a:lnTo>
                  <a:pt x="52" y="574"/>
                </a:lnTo>
                <a:lnTo>
                  <a:pt x="52" y="574"/>
                </a:lnTo>
                <a:lnTo>
                  <a:pt x="52" y="574"/>
                </a:lnTo>
                <a:lnTo>
                  <a:pt x="52" y="574"/>
                </a:lnTo>
                <a:lnTo>
                  <a:pt x="52" y="574"/>
                </a:lnTo>
                <a:lnTo>
                  <a:pt x="52" y="574"/>
                </a:lnTo>
                <a:lnTo>
                  <a:pt x="52" y="574"/>
                </a:lnTo>
                <a:lnTo>
                  <a:pt x="52" y="574"/>
                </a:lnTo>
                <a:lnTo>
                  <a:pt x="52" y="574"/>
                </a:lnTo>
                <a:lnTo>
                  <a:pt x="51" y="574"/>
                </a:lnTo>
                <a:lnTo>
                  <a:pt x="51" y="574"/>
                </a:lnTo>
                <a:lnTo>
                  <a:pt x="51" y="574"/>
                </a:lnTo>
                <a:lnTo>
                  <a:pt x="51" y="574"/>
                </a:lnTo>
                <a:lnTo>
                  <a:pt x="51" y="574"/>
                </a:lnTo>
                <a:lnTo>
                  <a:pt x="51" y="574"/>
                </a:lnTo>
                <a:lnTo>
                  <a:pt x="51" y="574"/>
                </a:lnTo>
                <a:lnTo>
                  <a:pt x="51" y="574"/>
                </a:lnTo>
                <a:lnTo>
                  <a:pt x="51" y="574"/>
                </a:lnTo>
                <a:lnTo>
                  <a:pt x="51" y="574"/>
                </a:lnTo>
                <a:lnTo>
                  <a:pt x="51" y="574"/>
                </a:lnTo>
                <a:lnTo>
                  <a:pt x="50" y="574"/>
                </a:lnTo>
                <a:lnTo>
                  <a:pt x="50" y="574"/>
                </a:lnTo>
                <a:lnTo>
                  <a:pt x="50" y="574"/>
                </a:lnTo>
                <a:lnTo>
                  <a:pt x="50" y="574"/>
                </a:lnTo>
                <a:lnTo>
                  <a:pt x="50" y="574"/>
                </a:lnTo>
                <a:lnTo>
                  <a:pt x="50" y="574"/>
                </a:lnTo>
                <a:lnTo>
                  <a:pt x="50" y="574"/>
                </a:lnTo>
                <a:lnTo>
                  <a:pt x="50" y="574"/>
                </a:lnTo>
                <a:lnTo>
                  <a:pt x="50" y="574"/>
                </a:lnTo>
                <a:lnTo>
                  <a:pt x="50" y="574"/>
                </a:lnTo>
                <a:lnTo>
                  <a:pt x="49" y="574"/>
                </a:lnTo>
                <a:lnTo>
                  <a:pt x="49" y="574"/>
                </a:lnTo>
                <a:lnTo>
                  <a:pt x="49" y="574"/>
                </a:lnTo>
                <a:lnTo>
                  <a:pt x="49" y="574"/>
                </a:lnTo>
                <a:lnTo>
                  <a:pt x="49" y="574"/>
                </a:lnTo>
                <a:lnTo>
                  <a:pt x="49" y="574"/>
                </a:lnTo>
                <a:lnTo>
                  <a:pt x="49" y="574"/>
                </a:lnTo>
                <a:lnTo>
                  <a:pt x="49" y="574"/>
                </a:lnTo>
                <a:lnTo>
                  <a:pt x="49" y="574"/>
                </a:lnTo>
                <a:lnTo>
                  <a:pt x="49" y="574"/>
                </a:lnTo>
                <a:lnTo>
                  <a:pt x="49" y="574"/>
                </a:lnTo>
                <a:lnTo>
                  <a:pt x="49" y="574"/>
                </a:lnTo>
                <a:lnTo>
                  <a:pt x="48" y="574"/>
                </a:lnTo>
                <a:lnTo>
                  <a:pt x="48" y="574"/>
                </a:lnTo>
                <a:lnTo>
                  <a:pt x="48" y="574"/>
                </a:lnTo>
                <a:lnTo>
                  <a:pt x="48" y="574"/>
                </a:lnTo>
                <a:lnTo>
                  <a:pt x="48" y="574"/>
                </a:lnTo>
                <a:lnTo>
                  <a:pt x="48" y="574"/>
                </a:lnTo>
                <a:lnTo>
                  <a:pt x="48" y="574"/>
                </a:lnTo>
                <a:lnTo>
                  <a:pt x="48" y="574"/>
                </a:lnTo>
                <a:lnTo>
                  <a:pt x="48" y="574"/>
                </a:lnTo>
                <a:lnTo>
                  <a:pt x="48" y="574"/>
                </a:lnTo>
                <a:lnTo>
                  <a:pt x="47" y="574"/>
                </a:lnTo>
                <a:lnTo>
                  <a:pt x="47" y="574"/>
                </a:lnTo>
                <a:lnTo>
                  <a:pt x="47" y="574"/>
                </a:lnTo>
                <a:lnTo>
                  <a:pt x="47" y="574"/>
                </a:lnTo>
                <a:lnTo>
                  <a:pt x="47" y="574"/>
                </a:lnTo>
                <a:lnTo>
                  <a:pt x="47" y="574"/>
                </a:lnTo>
                <a:lnTo>
                  <a:pt x="47" y="574"/>
                </a:lnTo>
                <a:lnTo>
                  <a:pt x="47" y="574"/>
                </a:lnTo>
                <a:lnTo>
                  <a:pt x="47" y="574"/>
                </a:lnTo>
                <a:lnTo>
                  <a:pt x="47" y="574"/>
                </a:lnTo>
                <a:lnTo>
                  <a:pt x="47" y="574"/>
                </a:lnTo>
                <a:lnTo>
                  <a:pt x="47" y="574"/>
                </a:lnTo>
                <a:lnTo>
                  <a:pt x="46" y="574"/>
                </a:lnTo>
                <a:lnTo>
                  <a:pt x="46" y="574"/>
                </a:lnTo>
                <a:lnTo>
                  <a:pt x="46" y="574"/>
                </a:lnTo>
                <a:lnTo>
                  <a:pt x="46" y="574"/>
                </a:lnTo>
                <a:lnTo>
                  <a:pt x="46" y="574"/>
                </a:lnTo>
                <a:lnTo>
                  <a:pt x="46" y="574"/>
                </a:lnTo>
                <a:lnTo>
                  <a:pt x="46" y="574"/>
                </a:lnTo>
                <a:lnTo>
                  <a:pt x="46" y="574"/>
                </a:lnTo>
                <a:lnTo>
                  <a:pt x="46" y="574"/>
                </a:lnTo>
                <a:lnTo>
                  <a:pt x="46" y="574"/>
                </a:lnTo>
                <a:lnTo>
                  <a:pt x="45" y="574"/>
                </a:lnTo>
                <a:lnTo>
                  <a:pt x="45" y="574"/>
                </a:lnTo>
                <a:lnTo>
                  <a:pt x="45" y="574"/>
                </a:lnTo>
                <a:lnTo>
                  <a:pt x="45" y="574"/>
                </a:lnTo>
                <a:lnTo>
                  <a:pt x="45" y="574"/>
                </a:lnTo>
                <a:lnTo>
                  <a:pt x="45" y="574"/>
                </a:lnTo>
                <a:lnTo>
                  <a:pt x="45" y="574"/>
                </a:lnTo>
                <a:lnTo>
                  <a:pt x="45" y="574"/>
                </a:lnTo>
                <a:lnTo>
                  <a:pt x="45" y="574"/>
                </a:lnTo>
                <a:lnTo>
                  <a:pt x="45" y="574"/>
                </a:lnTo>
                <a:lnTo>
                  <a:pt x="45" y="574"/>
                </a:lnTo>
                <a:lnTo>
                  <a:pt x="45" y="574"/>
                </a:lnTo>
                <a:lnTo>
                  <a:pt x="44" y="574"/>
                </a:lnTo>
                <a:lnTo>
                  <a:pt x="44" y="574"/>
                </a:lnTo>
                <a:lnTo>
                  <a:pt x="44" y="574"/>
                </a:lnTo>
                <a:lnTo>
                  <a:pt x="44" y="574"/>
                </a:lnTo>
                <a:lnTo>
                  <a:pt x="44" y="574"/>
                </a:lnTo>
                <a:lnTo>
                  <a:pt x="44" y="574"/>
                </a:lnTo>
                <a:lnTo>
                  <a:pt x="44" y="574"/>
                </a:lnTo>
                <a:lnTo>
                  <a:pt x="44" y="574"/>
                </a:lnTo>
                <a:lnTo>
                  <a:pt x="44" y="574"/>
                </a:lnTo>
                <a:lnTo>
                  <a:pt x="44" y="574"/>
                </a:lnTo>
                <a:lnTo>
                  <a:pt x="43" y="574"/>
                </a:lnTo>
                <a:lnTo>
                  <a:pt x="43" y="574"/>
                </a:lnTo>
                <a:lnTo>
                  <a:pt x="43" y="574"/>
                </a:lnTo>
                <a:lnTo>
                  <a:pt x="43" y="574"/>
                </a:lnTo>
                <a:lnTo>
                  <a:pt x="43" y="574"/>
                </a:lnTo>
                <a:lnTo>
                  <a:pt x="43" y="574"/>
                </a:lnTo>
                <a:lnTo>
                  <a:pt x="43" y="574"/>
                </a:lnTo>
                <a:lnTo>
                  <a:pt x="43" y="574"/>
                </a:lnTo>
                <a:lnTo>
                  <a:pt x="43" y="574"/>
                </a:lnTo>
                <a:lnTo>
                  <a:pt x="43" y="574"/>
                </a:lnTo>
                <a:lnTo>
                  <a:pt x="43" y="574"/>
                </a:lnTo>
                <a:lnTo>
                  <a:pt x="43" y="574"/>
                </a:lnTo>
                <a:lnTo>
                  <a:pt x="42" y="574"/>
                </a:lnTo>
                <a:lnTo>
                  <a:pt x="42" y="574"/>
                </a:lnTo>
                <a:lnTo>
                  <a:pt x="42" y="574"/>
                </a:lnTo>
                <a:lnTo>
                  <a:pt x="42" y="574"/>
                </a:lnTo>
                <a:lnTo>
                  <a:pt x="42" y="574"/>
                </a:lnTo>
                <a:lnTo>
                  <a:pt x="42" y="574"/>
                </a:lnTo>
                <a:lnTo>
                  <a:pt x="42" y="574"/>
                </a:lnTo>
                <a:lnTo>
                  <a:pt x="42" y="574"/>
                </a:lnTo>
                <a:lnTo>
                  <a:pt x="42" y="574"/>
                </a:lnTo>
                <a:lnTo>
                  <a:pt x="42" y="574"/>
                </a:lnTo>
                <a:lnTo>
                  <a:pt x="42" y="574"/>
                </a:lnTo>
                <a:lnTo>
                  <a:pt x="41" y="574"/>
                </a:lnTo>
                <a:lnTo>
                  <a:pt x="41" y="574"/>
                </a:lnTo>
                <a:lnTo>
                  <a:pt x="41" y="574"/>
                </a:lnTo>
                <a:lnTo>
                  <a:pt x="41" y="574"/>
                </a:lnTo>
                <a:lnTo>
                  <a:pt x="41" y="574"/>
                </a:lnTo>
                <a:lnTo>
                  <a:pt x="41" y="574"/>
                </a:lnTo>
                <a:lnTo>
                  <a:pt x="41" y="574"/>
                </a:lnTo>
                <a:lnTo>
                  <a:pt x="41" y="574"/>
                </a:lnTo>
                <a:lnTo>
                  <a:pt x="41" y="574"/>
                </a:lnTo>
                <a:lnTo>
                  <a:pt x="41" y="574"/>
                </a:lnTo>
                <a:lnTo>
                  <a:pt x="41" y="574"/>
                </a:lnTo>
                <a:lnTo>
                  <a:pt x="40" y="574"/>
                </a:lnTo>
                <a:lnTo>
                  <a:pt x="40" y="574"/>
                </a:lnTo>
                <a:lnTo>
                  <a:pt x="40" y="574"/>
                </a:lnTo>
                <a:lnTo>
                  <a:pt x="40" y="574"/>
                </a:lnTo>
                <a:lnTo>
                  <a:pt x="40" y="574"/>
                </a:lnTo>
                <a:lnTo>
                  <a:pt x="40" y="574"/>
                </a:lnTo>
                <a:lnTo>
                  <a:pt x="40" y="574"/>
                </a:lnTo>
                <a:lnTo>
                  <a:pt x="40" y="574"/>
                </a:lnTo>
                <a:lnTo>
                  <a:pt x="40" y="574"/>
                </a:lnTo>
                <a:lnTo>
                  <a:pt x="40" y="574"/>
                </a:lnTo>
                <a:lnTo>
                  <a:pt x="40" y="574"/>
                </a:lnTo>
                <a:lnTo>
                  <a:pt x="39" y="574"/>
                </a:lnTo>
                <a:lnTo>
                  <a:pt x="39" y="574"/>
                </a:lnTo>
                <a:lnTo>
                  <a:pt x="39" y="574"/>
                </a:lnTo>
                <a:lnTo>
                  <a:pt x="39" y="574"/>
                </a:lnTo>
                <a:lnTo>
                  <a:pt x="39" y="574"/>
                </a:lnTo>
                <a:lnTo>
                  <a:pt x="39" y="574"/>
                </a:lnTo>
                <a:lnTo>
                  <a:pt x="39" y="574"/>
                </a:lnTo>
                <a:lnTo>
                  <a:pt x="39" y="574"/>
                </a:lnTo>
                <a:lnTo>
                  <a:pt x="39" y="574"/>
                </a:lnTo>
                <a:lnTo>
                  <a:pt x="39" y="574"/>
                </a:lnTo>
                <a:lnTo>
                  <a:pt x="38" y="574"/>
                </a:lnTo>
                <a:lnTo>
                  <a:pt x="38" y="574"/>
                </a:lnTo>
                <a:lnTo>
                  <a:pt x="38" y="574"/>
                </a:lnTo>
                <a:lnTo>
                  <a:pt x="38" y="574"/>
                </a:lnTo>
                <a:lnTo>
                  <a:pt x="38" y="574"/>
                </a:lnTo>
                <a:lnTo>
                  <a:pt x="38" y="574"/>
                </a:lnTo>
                <a:lnTo>
                  <a:pt x="38" y="574"/>
                </a:lnTo>
                <a:lnTo>
                  <a:pt x="38" y="574"/>
                </a:lnTo>
                <a:lnTo>
                  <a:pt x="38" y="574"/>
                </a:lnTo>
                <a:lnTo>
                  <a:pt x="38" y="574"/>
                </a:lnTo>
                <a:lnTo>
                  <a:pt x="38" y="574"/>
                </a:lnTo>
                <a:lnTo>
                  <a:pt x="38" y="574"/>
                </a:lnTo>
                <a:lnTo>
                  <a:pt x="37" y="574"/>
                </a:lnTo>
                <a:lnTo>
                  <a:pt x="37" y="574"/>
                </a:lnTo>
                <a:lnTo>
                  <a:pt x="37" y="574"/>
                </a:lnTo>
                <a:lnTo>
                  <a:pt x="37" y="574"/>
                </a:lnTo>
                <a:lnTo>
                  <a:pt x="37" y="574"/>
                </a:lnTo>
                <a:lnTo>
                  <a:pt x="37" y="574"/>
                </a:lnTo>
                <a:lnTo>
                  <a:pt x="37" y="574"/>
                </a:lnTo>
                <a:lnTo>
                  <a:pt x="37" y="574"/>
                </a:lnTo>
                <a:lnTo>
                  <a:pt x="37" y="574"/>
                </a:lnTo>
                <a:lnTo>
                  <a:pt x="37" y="574"/>
                </a:lnTo>
                <a:lnTo>
                  <a:pt x="36" y="574"/>
                </a:lnTo>
                <a:lnTo>
                  <a:pt x="36" y="574"/>
                </a:lnTo>
                <a:lnTo>
                  <a:pt x="36" y="574"/>
                </a:lnTo>
                <a:lnTo>
                  <a:pt x="36" y="574"/>
                </a:lnTo>
                <a:lnTo>
                  <a:pt x="36" y="574"/>
                </a:lnTo>
                <a:lnTo>
                  <a:pt x="36" y="574"/>
                </a:lnTo>
                <a:lnTo>
                  <a:pt x="36" y="574"/>
                </a:lnTo>
                <a:lnTo>
                  <a:pt x="36" y="574"/>
                </a:lnTo>
                <a:lnTo>
                  <a:pt x="36" y="574"/>
                </a:lnTo>
                <a:lnTo>
                  <a:pt x="36" y="574"/>
                </a:lnTo>
                <a:lnTo>
                  <a:pt x="36" y="574"/>
                </a:lnTo>
                <a:lnTo>
                  <a:pt x="36" y="574"/>
                </a:lnTo>
                <a:lnTo>
                  <a:pt x="35" y="574"/>
                </a:lnTo>
                <a:lnTo>
                  <a:pt x="35" y="574"/>
                </a:lnTo>
                <a:lnTo>
                  <a:pt x="35" y="574"/>
                </a:lnTo>
                <a:lnTo>
                  <a:pt x="35" y="574"/>
                </a:lnTo>
                <a:lnTo>
                  <a:pt x="35" y="574"/>
                </a:lnTo>
                <a:lnTo>
                  <a:pt x="35" y="574"/>
                </a:lnTo>
                <a:lnTo>
                  <a:pt x="35" y="574"/>
                </a:lnTo>
                <a:lnTo>
                  <a:pt x="35" y="574"/>
                </a:lnTo>
                <a:lnTo>
                  <a:pt x="35" y="574"/>
                </a:lnTo>
                <a:lnTo>
                  <a:pt x="35" y="574"/>
                </a:lnTo>
                <a:lnTo>
                  <a:pt x="34" y="574"/>
                </a:lnTo>
                <a:lnTo>
                  <a:pt x="34" y="574"/>
                </a:lnTo>
                <a:lnTo>
                  <a:pt x="34" y="574"/>
                </a:lnTo>
                <a:lnTo>
                  <a:pt x="34" y="574"/>
                </a:lnTo>
                <a:lnTo>
                  <a:pt x="34" y="574"/>
                </a:lnTo>
                <a:lnTo>
                  <a:pt x="34" y="574"/>
                </a:lnTo>
                <a:lnTo>
                  <a:pt x="34" y="574"/>
                </a:lnTo>
                <a:lnTo>
                  <a:pt x="34" y="574"/>
                </a:lnTo>
                <a:lnTo>
                  <a:pt x="34" y="574"/>
                </a:lnTo>
                <a:lnTo>
                  <a:pt x="34" y="574"/>
                </a:lnTo>
                <a:lnTo>
                  <a:pt x="34" y="574"/>
                </a:lnTo>
                <a:lnTo>
                  <a:pt x="34" y="574"/>
                </a:lnTo>
                <a:lnTo>
                  <a:pt x="33" y="574"/>
                </a:lnTo>
                <a:lnTo>
                  <a:pt x="33" y="574"/>
                </a:lnTo>
                <a:lnTo>
                  <a:pt x="33" y="574"/>
                </a:lnTo>
                <a:lnTo>
                  <a:pt x="33" y="574"/>
                </a:lnTo>
                <a:lnTo>
                  <a:pt x="33" y="574"/>
                </a:lnTo>
                <a:lnTo>
                  <a:pt x="33" y="574"/>
                </a:lnTo>
                <a:lnTo>
                  <a:pt x="33" y="574"/>
                </a:lnTo>
                <a:lnTo>
                  <a:pt x="33" y="574"/>
                </a:lnTo>
                <a:lnTo>
                  <a:pt x="33" y="574"/>
                </a:lnTo>
                <a:lnTo>
                  <a:pt x="33" y="574"/>
                </a:lnTo>
                <a:lnTo>
                  <a:pt x="32" y="574"/>
                </a:lnTo>
                <a:lnTo>
                  <a:pt x="32" y="574"/>
                </a:lnTo>
                <a:lnTo>
                  <a:pt x="32" y="574"/>
                </a:lnTo>
                <a:lnTo>
                  <a:pt x="32" y="574"/>
                </a:lnTo>
                <a:lnTo>
                  <a:pt x="32" y="574"/>
                </a:lnTo>
                <a:lnTo>
                  <a:pt x="32" y="574"/>
                </a:lnTo>
                <a:lnTo>
                  <a:pt x="32" y="574"/>
                </a:lnTo>
                <a:lnTo>
                  <a:pt x="32" y="574"/>
                </a:lnTo>
                <a:lnTo>
                  <a:pt x="32" y="574"/>
                </a:lnTo>
                <a:lnTo>
                  <a:pt x="32" y="574"/>
                </a:lnTo>
                <a:lnTo>
                  <a:pt x="32" y="574"/>
                </a:lnTo>
                <a:lnTo>
                  <a:pt x="32" y="574"/>
                </a:lnTo>
                <a:lnTo>
                  <a:pt x="31" y="574"/>
                </a:lnTo>
                <a:lnTo>
                  <a:pt x="31" y="574"/>
                </a:lnTo>
                <a:lnTo>
                  <a:pt x="31" y="574"/>
                </a:lnTo>
                <a:lnTo>
                  <a:pt x="31" y="574"/>
                </a:lnTo>
                <a:lnTo>
                  <a:pt x="31" y="574"/>
                </a:lnTo>
                <a:lnTo>
                  <a:pt x="31" y="574"/>
                </a:lnTo>
                <a:lnTo>
                  <a:pt x="31" y="574"/>
                </a:lnTo>
                <a:lnTo>
                  <a:pt x="31" y="574"/>
                </a:lnTo>
                <a:lnTo>
                  <a:pt x="31" y="574"/>
                </a:lnTo>
                <a:lnTo>
                  <a:pt x="31" y="574"/>
                </a:lnTo>
                <a:lnTo>
                  <a:pt x="30" y="574"/>
                </a:lnTo>
                <a:lnTo>
                  <a:pt x="30" y="574"/>
                </a:lnTo>
                <a:lnTo>
                  <a:pt x="30" y="574"/>
                </a:lnTo>
                <a:lnTo>
                  <a:pt x="30" y="574"/>
                </a:lnTo>
                <a:lnTo>
                  <a:pt x="30" y="574"/>
                </a:lnTo>
                <a:lnTo>
                  <a:pt x="30" y="574"/>
                </a:lnTo>
                <a:lnTo>
                  <a:pt x="30" y="574"/>
                </a:lnTo>
                <a:lnTo>
                  <a:pt x="30" y="574"/>
                </a:lnTo>
                <a:lnTo>
                  <a:pt x="30" y="574"/>
                </a:lnTo>
                <a:lnTo>
                  <a:pt x="30" y="574"/>
                </a:lnTo>
                <a:lnTo>
                  <a:pt x="30" y="574"/>
                </a:lnTo>
                <a:lnTo>
                  <a:pt x="29" y="574"/>
                </a:lnTo>
                <a:lnTo>
                  <a:pt x="29" y="574"/>
                </a:lnTo>
                <a:lnTo>
                  <a:pt x="29" y="574"/>
                </a:lnTo>
                <a:lnTo>
                  <a:pt x="29" y="574"/>
                </a:lnTo>
                <a:lnTo>
                  <a:pt x="29" y="574"/>
                </a:lnTo>
                <a:lnTo>
                  <a:pt x="29" y="574"/>
                </a:lnTo>
                <a:lnTo>
                  <a:pt x="29" y="574"/>
                </a:lnTo>
                <a:lnTo>
                  <a:pt x="29" y="574"/>
                </a:lnTo>
                <a:lnTo>
                  <a:pt x="29" y="574"/>
                </a:lnTo>
                <a:lnTo>
                  <a:pt x="29" y="574"/>
                </a:lnTo>
                <a:lnTo>
                  <a:pt x="29" y="574"/>
                </a:lnTo>
                <a:lnTo>
                  <a:pt x="28" y="574"/>
                </a:lnTo>
                <a:lnTo>
                  <a:pt x="28" y="574"/>
                </a:lnTo>
                <a:lnTo>
                  <a:pt x="28" y="574"/>
                </a:lnTo>
                <a:lnTo>
                  <a:pt x="28" y="574"/>
                </a:lnTo>
                <a:lnTo>
                  <a:pt x="28" y="574"/>
                </a:lnTo>
                <a:lnTo>
                  <a:pt x="28" y="574"/>
                </a:lnTo>
                <a:lnTo>
                  <a:pt x="28" y="574"/>
                </a:lnTo>
                <a:lnTo>
                  <a:pt x="28" y="574"/>
                </a:lnTo>
                <a:lnTo>
                  <a:pt x="28" y="574"/>
                </a:lnTo>
                <a:lnTo>
                  <a:pt x="28" y="574"/>
                </a:lnTo>
                <a:lnTo>
                  <a:pt x="28" y="574"/>
                </a:lnTo>
                <a:lnTo>
                  <a:pt x="27" y="574"/>
                </a:lnTo>
                <a:lnTo>
                  <a:pt x="27" y="574"/>
                </a:lnTo>
                <a:lnTo>
                  <a:pt x="27" y="574"/>
                </a:lnTo>
                <a:lnTo>
                  <a:pt x="27" y="574"/>
                </a:lnTo>
                <a:lnTo>
                  <a:pt x="27" y="574"/>
                </a:lnTo>
                <a:lnTo>
                  <a:pt x="27" y="574"/>
                </a:lnTo>
                <a:lnTo>
                  <a:pt x="27" y="574"/>
                </a:lnTo>
                <a:lnTo>
                  <a:pt x="27" y="574"/>
                </a:lnTo>
                <a:lnTo>
                  <a:pt x="27" y="574"/>
                </a:lnTo>
                <a:lnTo>
                  <a:pt x="27" y="574"/>
                </a:lnTo>
                <a:lnTo>
                  <a:pt x="27" y="574"/>
                </a:lnTo>
                <a:lnTo>
                  <a:pt x="27" y="574"/>
                </a:lnTo>
                <a:lnTo>
                  <a:pt x="26" y="574"/>
                </a:lnTo>
                <a:lnTo>
                  <a:pt x="26" y="574"/>
                </a:lnTo>
                <a:lnTo>
                  <a:pt x="26" y="574"/>
                </a:lnTo>
                <a:lnTo>
                  <a:pt x="26" y="574"/>
                </a:lnTo>
                <a:lnTo>
                  <a:pt x="26" y="574"/>
                </a:lnTo>
                <a:lnTo>
                  <a:pt x="26" y="574"/>
                </a:lnTo>
                <a:lnTo>
                  <a:pt x="26" y="574"/>
                </a:lnTo>
                <a:lnTo>
                  <a:pt x="26" y="574"/>
                </a:lnTo>
                <a:lnTo>
                  <a:pt x="26" y="574"/>
                </a:lnTo>
                <a:lnTo>
                  <a:pt x="26" y="574"/>
                </a:lnTo>
                <a:lnTo>
                  <a:pt x="25" y="574"/>
                </a:lnTo>
                <a:lnTo>
                  <a:pt x="25" y="574"/>
                </a:lnTo>
                <a:lnTo>
                  <a:pt x="25" y="574"/>
                </a:lnTo>
                <a:lnTo>
                  <a:pt x="25" y="574"/>
                </a:lnTo>
                <a:lnTo>
                  <a:pt x="25" y="574"/>
                </a:lnTo>
                <a:lnTo>
                  <a:pt x="25" y="574"/>
                </a:lnTo>
                <a:lnTo>
                  <a:pt x="25" y="574"/>
                </a:lnTo>
                <a:lnTo>
                  <a:pt x="25" y="574"/>
                </a:lnTo>
                <a:lnTo>
                  <a:pt x="25" y="574"/>
                </a:lnTo>
                <a:lnTo>
                  <a:pt x="25" y="574"/>
                </a:lnTo>
                <a:lnTo>
                  <a:pt x="25" y="574"/>
                </a:lnTo>
                <a:lnTo>
                  <a:pt x="25" y="574"/>
                </a:lnTo>
                <a:lnTo>
                  <a:pt x="24" y="574"/>
                </a:lnTo>
                <a:lnTo>
                  <a:pt x="24" y="574"/>
                </a:lnTo>
                <a:lnTo>
                  <a:pt x="24" y="574"/>
                </a:lnTo>
                <a:lnTo>
                  <a:pt x="24" y="574"/>
                </a:lnTo>
                <a:lnTo>
                  <a:pt x="24" y="574"/>
                </a:lnTo>
                <a:lnTo>
                  <a:pt x="24" y="574"/>
                </a:lnTo>
                <a:lnTo>
                  <a:pt x="24" y="574"/>
                </a:lnTo>
                <a:lnTo>
                  <a:pt x="24" y="574"/>
                </a:lnTo>
                <a:lnTo>
                  <a:pt x="24" y="574"/>
                </a:lnTo>
                <a:lnTo>
                  <a:pt x="24" y="574"/>
                </a:lnTo>
                <a:lnTo>
                  <a:pt x="23" y="574"/>
                </a:lnTo>
                <a:lnTo>
                  <a:pt x="23" y="574"/>
                </a:lnTo>
                <a:lnTo>
                  <a:pt x="23" y="574"/>
                </a:lnTo>
                <a:lnTo>
                  <a:pt x="23" y="574"/>
                </a:lnTo>
                <a:lnTo>
                  <a:pt x="23" y="574"/>
                </a:lnTo>
                <a:lnTo>
                  <a:pt x="23" y="574"/>
                </a:lnTo>
                <a:lnTo>
                  <a:pt x="23" y="574"/>
                </a:lnTo>
                <a:lnTo>
                  <a:pt x="23" y="574"/>
                </a:lnTo>
                <a:lnTo>
                  <a:pt x="23" y="574"/>
                </a:lnTo>
                <a:lnTo>
                  <a:pt x="23" y="574"/>
                </a:lnTo>
                <a:lnTo>
                  <a:pt x="23" y="574"/>
                </a:lnTo>
                <a:lnTo>
                  <a:pt x="23" y="574"/>
                </a:lnTo>
                <a:lnTo>
                  <a:pt x="22" y="574"/>
                </a:lnTo>
                <a:lnTo>
                  <a:pt x="22" y="574"/>
                </a:lnTo>
                <a:lnTo>
                  <a:pt x="22" y="574"/>
                </a:lnTo>
                <a:lnTo>
                  <a:pt x="22" y="574"/>
                </a:lnTo>
                <a:lnTo>
                  <a:pt x="22" y="574"/>
                </a:lnTo>
                <a:lnTo>
                  <a:pt x="22" y="574"/>
                </a:lnTo>
                <a:lnTo>
                  <a:pt x="22" y="574"/>
                </a:lnTo>
                <a:lnTo>
                  <a:pt x="22" y="574"/>
                </a:lnTo>
                <a:lnTo>
                  <a:pt x="22" y="574"/>
                </a:lnTo>
                <a:lnTo>
                  <a:pt x="22" y="574"/>
                </a:lnTo>
                <a:lnTo>
                  <a:pt x="21" y="574"/>
                </a:lnTo>
                <a:lnTo>
                  <a:pt x="21" y="574"/>
                </a:lnTo>
                <a:lnTo>
                  <a:pt x="21" y="574"/>
                </a:lnTo>
                <a:lnTo>
                  <a:pt x="21" y="574"/>
                </a:lnTo>
                <a:lnTo>
                  <a:pt x="21" y="574"/>
                </a:lnTo>
                <a:lnTo>
                  <a:pt x="21" y="574"/>
                </a:lnTo>
                <a:lnTo>
                  <a:pt x="21" y="574"/>
                </a:lnTo>
                <a:lnTo>
                  <a:pt x="21" y="574"/>
                </a:lnTo>
                <a:lnTo>
                  <a:pt x="21" y="574"/>
                </a:lnTo>
                <a:lnTo>
                  <a:pt x="21" y="574"/>
                </a:lnTo>
                <a:lnTo>
                  <a:pt x="21" y="574"/>
                </a:lnTo>
                <a:lnTo>
                  <a:pt x="21" y="574"/>
                </a:lnTo>
                <a:lnTo>
                  <a:pt x="20" y="574"/>
                </a:lnTo>
                <a:lnTo>
                  <a:pt x="20" y="574"/>
                </a:lnTo>
                <a:lnTo>
                  <a:pt x="20" y="574"/>
                </a:lnTo>
                <a:lnTo>
                  <a:pt x="20" y="574"/>
                </a:lnTo>
                <a:lnTo>
                  <a:pt x="20" y="574"/>
                </a:lnTo>
                <a:lnTo>
                  <a:pt x="20" y="574"/>
                </a:lnTo>
                <a:lnTo>
                  <a:pt x="20" y="574"/>
                </a:lnTo>
                <a:lnTo>
                  <a:pt x="20" y="574"/>
                </a:lnTo>
                <a:lnTo>
                  <a:pt x="20" y="574"/>
                </a:lnTo>
                <a:lnTo>
                  <a:pt x="20" y="574"/>
                </a:lnTo>
                <a:lnTo>
                  <a:pt x="19" y="574"/>
                </a:lnTo>
                <a:lnTo>
                  <a:pt x="19" y="574"/>
                </a:lnTo>
                <a:lnTo>
                  <a:pt x="19" y="574"/>
                </a:lnTo>
                <a:lnTo>
                  <a:pt x="19" y="574"/>
                </a:lnTo>
                <a:lnTo>
                  <a:pt x="19" y="574"/>
                </a:lnTo>
                <a:lnTo>
                  <a:pt x="19" y="574"/>
                </a:lnTo>
                <a:lnTo>
                  <a:pt x="19" y="574"/>
                </a:lnTo>
                <a:lnTo>
                  <a:pt x="19" y="574"/>
                </a:lnTo>
                <a:lnTo>
                  <a:pt x="19" y="574"/>
                </a:lnTo>
                <a:lnTo>
                  <a:pt x="19" y="574"/>
                </a:lnTo>
                <a:lnTo>
                  <a:pt x="19" y="574"/>
                </a:lnTo>
                <a:lnTo>
                  <a:pt x="18" y="574"/>
                </a:lnTo>
                <a:lnTo>
                  <a:pt x="18" y="574"/>
                </a:lnTo>
                <a:lnTo>
                  <a:pt x="18" y="574"/>
                </a:lnTo>
                <a:lnTo>
                  <a:pt x="18" y="574"/>
                </a:lnTo>
                <a:lnTo>
                  <a:pt x="18" y="574"/>
                </a:lnTo>
                <a:lnTo>
                  <a:pt x="18" y="574"/>
                </a:lnTo>
                <a:lnTo>
                  <a:pt x="18" y="574"/>
                </a:lnTo>
                <a:lnTo>
                  <a:pt x="18" y="574"/>
                </a:lnTo>
                <a:lnTo>
                  <a:pt x="18" y="574"/>
                </a:lnTo>
                <a:lnTo>
                  <a:pt x="18" y="574"/>
                </a:lnTo>
                <a:lnTo>
                  <a:pt x="18" y="574"/>
                </a:lnTo>
                <a:lnTo>
                  <a:pt x="17" y="574"/>
                </a:lnTo>
                <a:lnTo>
                  <a:pt x="17" y="574"/>
                </a:lnTo>
                <a:lnTo>
                  <a:pt x="17" y="574"/>
                </a:lnTo>
                <a:lnTo>
                  <a:pt x="17" y="574"/>
                </a:lnTo>
                <a:lnTo>
                  <a:pt x="17" y="574"/>
                </a:lnTo>
                <a:lnTo>
                  <a:pt x="17" y="574"/>
                </a:lnTo>
                <a:lnTo>
                  <a:pt x="17" y="574"/>
                </a:lnTo>
                <a:lnTo>
                  <a:pt x="17" y="574"/>
                </a:lnTo>
                <a:lnTo>
                  <a:pt x="17" y="574"/>
                </a:lnTo>
                <a:lnTo>
                  <a:pt x="17" y="574"/>
                </a:lnTo>
                <a:lnTo>
                  <a:pt x="17" y="574"/>
                </a:lnTo>
                <a:lnTo>
                  <a:pt x="16" y="574"/>
                </a:lnTo>
                <a:lnTo>
                  <a:pt x="16" y="574"/>
                </a:lnTo>
                <a:lnTo>
                  <a:pt x="16" y="574"/>
                </a:lnTo>
                <a:lnTo>
                  <a:pt x="16" y="574"/>
                </a:lnTo>
                <a:lnTo>
                  <a:pt x="16" y="574"/>
                </a:lnTo>
                <a:lnTo>
                  <a:pt x="16" y="574"/>
                </a:lnTo>
                <a:lnTo>
                  <a:pt x="16" y="574"/>
                </a:lnTo>
                <a:lnTo>
                  <a:pt x="16" y="574"/>
                </a:lnTo>
                <a:lnTo>
                  <a:pt x="16" y="574"/>
                </a:lnTo>
                <a:lnTo>
                  <a:pt x="16" y="574"/>
                </a:lnTo>
                <a:lnTo>
                  <a:pt x="16" y="574"/>
                </a:lnTo>
                <a:lnTo>
                  <a:pt x="15" y="574"/>
                </a:lnTo>
                <a:lnTo>
                  <a:pt x="15" y="574"/>
                </a:lnTo>
                <a:lnTo>
                  <a:pt x="15" y="574"/>
                </a:lnTo>
                <a:lnTo>
                  <a:pt x="15" y="574"/>
                </a:lnTo>
                <a:lnTo>
                  <a:pt x="15" y="574"/>
                </a:lnTo>
                <a:lnTo>
                  <a:pt x="15" y="574"/>
                </a:lnTo>
                <a:lnTo>
                  <a:pt x="15" y="574"/>
                </a:lnTo>
                <a:lnTo>
                  <a:pt x="15" y="574"/>
                </a:lnTo>
                <a:lnTo>
                  <a:pt x="15" y="574"/>
                </a:lnTo>
                <a:lnTo>
                  <a:pt x="15" y="574"/>
                </a:lnTo>
                <a:lnTo>
                  <a:pt x="15" y="574"/>
                </a:lnTo>
                <a:lnTo>
                  <a:pt x="14" y="574"/>
                </a:lnTo>
                <a:lnTo>
                  <a:pt x="14" y="574"/>
                </a:lnTo>
                <a:lnTo>
                  <a:pt x="14" y="574"/>
                </a:lnTo>
                <a:lnTo>
                  <a:pt x="14" y="574"/>
                </a:lnTo>
                <a:lnTo>
                  <a:pt x="14" y="574"/>
                </a:lnTo>
                <a:lnTo>
                  <a:pt x="14" y="574"/>
                </a:lnTo>
                <a:lnTo>
                  <a:pt x="14" y="574"/>
                </a:lnTo>
                <a:lnTo>
                  <a:pt x="14" y="574"/>
                </a:lnTo>
                <a:lnTo>
                  <a:pt x="14" y="574"/>
                </a:lnTo>
                <a:lnTo>
                  <a:pt x="14" y="574"/>
                </a:lnTo>
                <a:lnTo>
                  <a:pt x="14" y="574"/>
                </a:lnTo>
                <a:lnTo>
                  <a:pt x="14" y="574"/>
                </a:lnTo>
                <a:lnTo>
                  <a:pt x="13" y="574"/>
                </a:lnTo>
                <a:lnTo>
                  <a:pt x="13" y="574"/>
                </a:lnTo>
                <a:lnTo>
                  <a:pt x="13" y="574"/>
                </a:lnTo>
                <a:lnTo>
                  <a:pt x="13" y="574"/>
                </a:lnTo>
                <a:lnTo>
                  <a:pt x="13" y="574"/>
                </a:lnTo>
                <a:lnTo>
                  <a:pt x="13" y="574"/>
                </a:lnTo>
                <a:lnTo>
                  <a:pt x="13" y="574"/>
                </a:lnTo>
                <a:lnTo>
                  <a:pt x="13" y="574"/>
                </a:lnTo>
                <a:lnTo>
                  <a:pt x="13" y="574"/>
                </a:lnTo>
                <a:lnTo>
                  <a:pt x="13" y="574"/>
                </a:lnTo>
                <a:lnTo>
                  <a:pt x="12" y="574"/>
                </a:lnTo>
                <a:lnTo>
                  <a:pt x="12" y="574"/>
                </a:lnTo>
                <a:lnTo>
                  <a:pt x="12" y="574"/>
                </a:lnTo>
                <a:lnTo>
                  <a:pt x="12" y="574"/>
                </a:lnTo>
                <a:lnTo>
                  <a:pt x="12" y="574"/>
                </a:lnTo>
                <a:lnTo>
                  <a:pt x="12" y="574"/>
                </a:lnTo>
                <a:lnTo>
                  <a:pt x="12" y="574"/>
                </a:lnTo>
                <a:lnTo>
                  <a:pt x="12" y="574"/>
                </a:lnTo>
                <a:lnTo>
                  <a:pt x="12" y="574"/>
                </a:lnTo>
                <a:lnTo>
                  <a:pt x="12" y="574"/>
                </a:lnTo>
                <a:lnTo>
                  <a:pt x="12" y="574"/>
                </a:lnTo>
                <a:lnTo>
                  <a:pt x="12" y="574"/>
                </a:lnTo>
                <a:lnTo>
                  <a:pt x="11" y="574"/>
                </a:lnTo>
                <a:lnTo>
                  <a:pt x="11" y="574"/>
                </a:lnTo>
                <a:lnTo>
                  <a:pt x="11" y="574"/>
                </a:lnTo>
                <a:lnTo>
                  <a:pt x="11" y="574"/>
                </a:lnTo>
                <a:lnTo>
                  <a:pt x="11" y="574"/>
                </a:lnTo>
                <a:lnTo>
                  <a:pt x="11" y="574"/>
                </a:lnTo>
                <a:lnTo>
                  <a:pt x="11" y="574"/>
                </a:lnTo>
                <a:lnTo>
                  <a:pt x="11" y="574"/>
                </a:lnTo>
                <a:lnTo>
                  <a:pt x="11" y="574"/>
                </a:lnTo>
                <a:lnTo>
                  <a:pt x="11" y="574"/>
                </a:lnTo>
                <a:lnTo>
                  <a:pt x="10" y="574"/>
                </a:lnTo>
                <a:lnTo>
                  <a:pt x="10" y="574"/>
                </a:lnTo>
                <a:lnTo>
                  <a:pt x="10" y="574"/>
                </a:lnTo>
                <a:lnTo>
                  <a:pt x="10" y="574"/>
                </a:lnTo>
                <a:lnTo>
                  <a:pt x="10" y="574"/>
                </a:lnTo>
                <a:lnTo>
                  <a:pt x="10" y="574"/>
                </a:lnTo>
                <a:lnTo>
                  <a:pt x="10" y="574"/>
                </a:lnTo>
                <a:lnTo>
                  <a:pt x="10" y="574"/>
                </a:lnTo>
                <a:lnTo>
                  <a:pt x="10" y="574"/>
                </a:lnTo>
                <a:lnTo>
                  <a:pt x="10" y="574"/>
                </a:lnTo>
                <a:lnTo>
                  <a:pt x="10" y="574"/>
                </a:lnTo>
                <a:lnTo>
                  <a:pt x="10" y="574"/>
                </a:lnTo>
                <a:lnTo>
                  <a:pt x="9" y="574"/>
                </a:lnTo>
                <a:lnTo>
                  <a:pt x="9" y="574"/>
                </a:lnTo>
                <a:lnTo>
                  <a:pt x="9" y="574"/>
                </a:lnTo>
                <a:lnTo>
                  <a:pt x="9" y="574"/>
                </a:lnTo>
                <a:lnTo>
                  <a:pt x="9" y="574"/>
                </a:lnTo>
                <a:lnTo>
                  <a:pt x="9" y="574"/>
                </a:lnTo>
                <a:lnTo>
                  <a:pt x="9" y="574"/>
                </a:lnTo>
                <a:lnTo>
                  <a:pt x="9" y="574"/>
                </a:lnTo>
                <a:lnTo>
                  <a:pt x="9" y="574"/>
                </a:lnTo>
                <a:lnTo>
                  <a:pt x="9" y="574"/>
                </a:lnTo>
                <a:lnTo>
                  <a:pt x="8" y="574"/>
                </a:lnTo>
                <a:lnTo>
                  <a:pt x="8" y="574"/>
                </a:lnTo>
                <a:lnTo>
                  <a:pt x="8" y="574"/>
                </a:lnTo>
                <a:lnTo>
                  <a:pt x="8" y="574"/>
                </a:lnTo>
                <a:lnTo>
                  <a:pt x="8" y="574"/>
                </a:lnTo>
                <a:lnTo>
                  <a:pt x="8" y="574"/>
                </a:lnTo>
                <a:lnTo>
                  <a:pt x="8" y="574"/>
                </a:lnTo>
                <a:lnTo>
                  <a:pt x="8" y="574"/>
                </a:lnTo>
                <a:lnTo>
                  <a:pt x="8" y="574"/>
                </a:lnTo>
                <a:lnTo>
                  <a:pt x="8" y="574"/>
                </a:lnTo>
                <a:lnTo>
                  <a:pt x="8" y="574"/>
                </a:lnTo>
                <a:lnTo>
                  <a:pt x="7" y="574"/>
                </a:lnTo>
                <a:lnTo>
                  <a:pt x="7" y="574"/>
                </a:lnTo>
                <a:lnTo>
                  <a:pt x="7" y="574"/>
                </a:lnTo>
                <a:lnTo>
                  <a:pt x="7" y="574"/>
                </a:lnTo>
                <a:lnTo>
                  <a:pt x="7" y="574"/>
                </a:lnTo>
                <a:lnTo>
                  <a:pt x="7" y="574"/>
                </a:lnTo>
                <a:lnTo>
                  <a:pt x="7" y="574"/>
                </a:lnTo>
                <a:lnTo>
                  <a:pt x="7" y="574"/>
                </a:lnTo>
                <a:lnTo>
                  <a:pt x="7" y="574"/>
                </a:lnTo>
                <a:lnTo>
                  <a:pt x="7" y="574"/>
                </a:lnTo>
                <a:lnTo>
                  <a:pt x="7" y="574"/>
                </a:lnTo>
                <a:lnTo>
                  <a:pt x="6" y="574"/>
                </a:lnTo>
                <a:lnTo>
                  <a:pt x="6" y="574"/>
                </a:lnTo>
                <a:lnTo>
                  <a:pt x="6" y="574"/>
                </a:lnTo>
                <a:lnTo>
                  <a:pt x="6" y="574"/>
                </a:lnTo>
                <a:lnTo>
                  <a:pt x="6" y="574"/>
                </a:lnTo>
                <a:lnTo>
                  <a:pt x="6" y="574"/>
                </a:lnTo>
                <a:lnTo>
                  <a:pt x="6" y="574"/>
                </a:lnTo>
                <a:lnTo>
                  <a:pt x="6" y="574"/>
                </a:lnTo>
                <a:lnTo>
                  <a:pt x="6" y="574"/>
                </a:lnTo>
                <a:lnTo>
                  <a:pt x="6" y="574"/>
                </a:lnTo>
                <a:lnTo>
                  <a:pt x="6" y="574"/>
                </a:lnTo>
                <a:lnTo>
                  <a:pt x="5" y="574"/>
                </a:lnTo>
                <a:lnTo>
                  <a:pt x="5" y="574"/>
                </a:lnTo>
                <a:lnTo>
                  <a:pt x="5" y="574"/>
                </a:lnTo>
                <a:lnTo>
                  <a:pt x="5" y="574"/>
                </a:lnTo>
                <a:lnTo>
                  <a:pt x="5" y="574"/>
                </a:lnTo>
                <a:lnTo>
                  <a:pt x="5" y="574"/>
                </a:lnTo>
                <a:lnTo>
                  <a:pt x="5" y="574"/>
                </a:lnTo>
                <a:lnTo>
                  <a:pt x="5" y="574"/>
                </a:lnTo>
                <a:lnTo>
                  <a:pt x="5" y="574"/>
                </a:lnTo>
                <a:lnTo>
                  <a:pt x="5" y="574"/>
                </a:lnTo>
                <a:lnTo>
                  <a:pt x="5" y="574"/>
                </a:lnTo>
                <a:lnTo>
                  <a:pt x="4" y="574"/>
                </a:lnTo>
                <a:lnTo>
                  <a:pt x="4" y="574"/>
                </a:lnTo>
                <a:lnTo>
                  <a:pt x="4" y="574"/>
                </a:lnTo>
                <a:lnTo>
                  <a:pt x="4" y="574"/>
                </a:lnTo>
                <a:lnTo>
                  <a:pt x="4" y="574"/>
                </a:lnTo>
                <a:lnTo>
                  <a:pt x="4" y="574"/>
                </a:lnTo>
                <a:lnTo>
                  <a:pt x="4" y="574"/>
                </a:lnTo>
                <a:lnTo>
                  <a:pt x="4" y="574"/>
                </a:lnTo>
                <a:lnTo>
                  <a:pt x="4" y="574"/>
                </a:lnTo>
                <a:lnTo>
                  <a:pt x="4" y="574"/>
                </a:lnTo>
                <a:lnTo>
                  <a:pt x="4" y="574"/>
                </a:lnTo>
                <a:lnTo>
                  <a:pt x="3" y="574"/>
                </a:lnTo>
                <a:lnTo>
                  <a:pt x="3" y="574"/>
                </a:lnTo>
                <a:lnTo>
                  <a:pt x="3" y="574"/>
                </a:lnTo>
                <a:lnTo>
                  <a:pt x="3" y="574"/>
                </a:lnTo>
                <a:lnTo>
                  <a:pt x="3" y="574"/>
                </a:lnTo>
                <a:lnTo>
                  <a:pt x="3" y="574"/>
                </a:lnTo>
                <a:lnTo>
                  <a:pt x="3" y="574"/>
                </a:lnTo>
                <a:lnTo>
                  <a:pt x="3" y="574"/>
                </a:lnTo>
                <a:lnTo>
                  <a:pt x="3" y="574"/>
                </a:lnTo>
                <a:lnTo>
                  <a:pt x="3" y="574"/>
                </a:lnTo>
                <a:lnTo>
                  <a:pt x="3" y="574"/>
                </a:lnTo>
                <a:lnTo>
                  <a:pt x="2" y="574"/>
                </a:lnTo>
                <a:lnTo>
                  <a:pt x="2" y="574"/>
                </a:lnTo>
                <a:lnTo>
                  <a:pt x="2" y="574"/>
                </a:lnTo>
                <a:lnTo>
                  <a:pt x="2" y="574"/>
                </a:lnTo>
                <a:lnTo>
                  <a:pt x="2" y="574"/>
                </a:lnTo>
                <a:lnTo>
                  <a:pt x="2" y="574"/>
                </a:lnTo>
                <a:lnTo>
                  <a:pt x="2" y="574"/>
                </a:lnTo>
                <a:lnTo>
                  <a:pt x="2" y="574"/>
                </a:lnTo>
                <a:lnTo>
                  <a:pt x="2" y="574"/>
                </a:lnTo>
                <a:lnTo>
                  <a:pt x="2" y="574"/>
                </a:lnTo>
                <a:lnTo>
                  <a:pt x="2" y="574"/>
                </a:lnTo>
                <a:lnTo>
                  <a:pt x="1" y="574"/>
                </a:lnTo>
                <a:lnTo>
                  <a:pt x="1" y="574"/>
                </a:lnTo>
                <a:lnTo>
                  <a:pt x="1" y="574"/>
                </a:lnTo>
                <a:lnTo>
                  <a:pt x="1" y="574"/>
                </a:lnTo>
                <a:lnTo>
                  <a:pt x="1" y="574"/>
                </a:lnTo>
                <a:lnTo>
                  <a:pt x="1" y="574"/>
                </a:lnTo>
                <a:lnTo>
                  <a:pt x="1" y="574"/>
                </a:lnTo>
                <a:lnTo>
                  <a:pt x="1" y="574"/>
                </a:lnTo>
                <a:lnTo>
                  <a:pt x="1" y="574"/>
                </a:lnTo>
                <a:lnTo>
                  <a:pt x="1" y="574"/>
                </a:lnTo>
                <a:lnTo>
                  <a:pt x="0" y="574"/>
                </a:lnTo>
              </a:path>
            </a:pathLst>
          </a:custGeom>
          <a:noFill/>
          <a:ln w="15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Arc 56"/>
          <p:cNvSpPr/>
          <p:nvPr/>
        </p:nvSpPr>
        <p:spPr>
          <a:xfrm>
            <a:off x="3396400" y="1812564"/>
            <a:ext cx="1440866" cy="482694"/>
          </a:xfrm>
          <a:prstGeom prst="arc">
            <a:avLst>
              <a:gd name="adj1" fmla="val 11215054"/>
              <a:gd name="adj2" fmla="val 19398939"/>
            </a:avLst>
          </a:prstGeom>
          <a:ln w="38100">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58" name="Group 57">
            <a:extLst>
              <a:ext uri="{FF2B5EF4-FFF2-40B4-BE49-F238E27FC236}">
                <a16:creationId xmlns:a16="http://schemas.microsoft.com/office/drawing/2014/main" id="{911F7A2F-CCD4-2148-B2AD-12E7138837FE}"/>
              </a:ext>
            </a:extLst>
          </p:cNvPr>
          <p:cNvGrpSpPr/>
          <p:nvPr/>
        </p:nvGrpSpPr>
        <p:grpSpPr>
          <a:xfrm>
            <a:off x="1235422" y="3596932"/>
            <a:ext cx="5214561" cy="2358202"/>
            <a:chOff x="243794" y="3999305"/>
            <a:chExt cx="5214561" cy="2358202"/>
          </a:xfrm>
        </p:grpSpPr>
        <p:grpSp>
          <p:nvGrpSpPr>
            <p:cNvPr id="59" name="Group 23"/>
            <p:cNvGrpSpPr>
              <a:grpSpLocks/>
            </p:cNvGrpSpPr>
            <p:nvPr/>
          </p:nvGrpSpPr>
          <p:grpSpPr bwMode="auto">
            <a:xfrm>
              <a:off x="243794" y="4817777"/>
              <a:ext cx="1061509" cy="986165"/>
              <a:chOff x="2409513" y="3034333"/>
              <a:chExt cx="1062198" cy="985956"/>
            </a:xfrm>
          </p:grpSpPr>
          <p:pic>
            <p:nvPicPr>
              <p:cNvPr id="83" name="Picture 82"/>
              <p:cNvPicPr>
                <a:picLocks noChangeAspect="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t="-1092"/>
              <a:stretch/>
            </p:blipFill>
            <p:spPr>
              <a:xfrm>
                <a:off x="2805651" y="3458452"/>
                <a:ext cx="269924" cy="561837"/>
              </a:xfrm>
              <a:prstGeom prst="rect">
                <a:avLst/>
              </a:prstGeom>
            </p:spPr>
          </p:pic>
          <p:sp>
            <p:nvSpPr>
              <p:cNvPr id="84" name="TextBox 25"/>
              <p:cNvSpPr txBox="1">
                <a:spLocks noChangeArrowheads="1"/>
              </p:cNvSpPr>
              <p:nvPr/>
            </p:nvSpPr>
            <p:spPr bwMode="auto">
              <a:xfrm>
                <a:off x="2409513" y="3034333"/>
                <a:ext cx="1062198" cy="36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dirty="0">
                    <a:latin typeface="Calibri" panose="020F0502020204030204" pitchFamily="34" charset="0"/>
                    <a:ea typeface="MS PGothic" panose="020B0600070205080204" pitchFamily="34" charset="-128"/>
                  </a:rPr>
                  <a:t>Subject n</a:t>
                </a:r>
              </a:p>
            </p:txBody>
          </p:sp>
        </p:grpSp>
        <p:grpSp>
          <p:nvGrpSpPr>
            <p:cNvPr id="60" name="Group 59"/>
            <p:cNvGrpSpPr/>
            <p:nvPr/>
          </p:nvGrpSpPr>
          <p:grpSpPr>
            <a:xfrm>
              <a:off x="1379118" y="4572306"/>
              <a:ext cx="1908395" cy="1785201"/>
              <a:chOff x="317647" y="3227975"/>
              <a:chExt cx="2576415" cy="2410098"/>
            </a:xfrm>
          </p:grpSpPr>
          <p:grpSp>
            <p:nvGrpSpPr>
              <p:cNvPr id="70" name="Group 69"/>
              <p:cNvGrpSpPr/>
              <p:nvPr/>
            </p:nvGrpSpPr>
            <p:grpSpPr>
              <a:xfrm>
                <a:off x="317647" y="3227975"/>
                <a:ext cx="2576415" cy="2410098"/>
                <a:chOff x="5446489" y="3966765"/>
                <a:chExt cx="2705100" cy="2530475"/>
              </a:xfrm>
            </p:grpSpPr>
            <p:pic>
              <p:nvPicPr>
                <p:cNvPr id="72" name="Picture 2" descr="lateral"/>
                <p:cNvPicPr>
                  <a:picLocks noChangeAspect="1" noChangeArrowheads="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25877" y="3966765"/>
                  <a:ext cx="2525712" cy="2530475"/>
                </a:xfrm>
                <a:prstGeom prst="rect">
                  <a:avLst/>
                </a:prstGeom>
                <a:noFill/>
                <a:ln w="9525">
                  <a:noFill/>
                  <a:miter lim="800000"/>
                  <a:headEnd/>
                  <a:tailEnd/>
                </a:ln>
              </p:spPr>
            </p:pic>
            <p:sp>
              <p:nvSpPr>
                <p:cNvPr id="73" name="Oval 3"/>
                <p:cNvSpPr>
                  <a:spLocks noChangeArrowheads="1"/>
                </p:cNvSpPr>
                <p:nvPr/>
              </p:nvSpPr>
              <p:spPr bwMode="auto">
                <a:xfrm>
                  <a:off x="6356127" y="4396978"/>
                  <a:ext cx="217487" cy="215900"/>
                </a:xfrm>
                <a:prstGeom prst="ellipse">
                  <a:avLst/>
                </a:prstGeom>
                <a:solidFill>
                  <a:srgbClr val="358BAC"/>
                </a:solidFill>
                <a:ln w="9525">
                  <a:solidFill>
                    <a:schemeClr val="tx1"/>
                  </a:solidFill>
                  <a:round/>
                  <a:headEnd/>
                  <a:tailEnd/>
                </a:ln>
              </p:spPr>
              <p:txBody>
                <a:bodyPr wrap="none" anchor="ctr"/>
                <a:lstStyle/>
                <a:p>
                  <a:endParaRPr lang="en-US">
                    <a:solidFill>
                      <a:srgbClr val="000000"/>
                    </a:solidFill>
                  </a:endParaRPr>
                </a:p>
              </p:txBody>
            </p:sp>
            <p:sp>
              <p:nvSpPr>
                <p:cNvPr id="74" name="Oval 4"/>
                <p:cNvSpPr>
                  <a:spLocks noChangeArrowheads="1"/>
                </p:cNvSpPr>
                <p:nvPr/>
              </p:nvSpPr>
              <p:spPr bwMode="auto">
                <a:xfrm>
                  <a:off x="5889402" y="5051028"/>
                  <a:ext cx="217487" cy="215900"/>
                </a:xfrm>
                <a:prstGeom prst="ellipse">
                  <a:avLst/>
                </a:prstGeom>
                <a:solidFill>
                  <a:srgbClr val="358BAC"/>
                </a:solidFill>
                <a:ln w="9525">
                  <a:solidFill>
                    <a:schemeClr val="tx1"/>
                  </a:solidFill>
                  <a:round/>
                  <a:headEnd/>
                  <a:tailEnd/>
                </a:ln>
              </p:spPr>
              <p:txBody>
                <a:bodyPr wrap="none" anchor="ctr"/>
                <a:lstStyle/>
                <a:p>
                  <a:endParaRPr lang="en-US">
                    <a:solidFill>
                      <a:srgbClr val="000000"/>
                    </a:solidFill>
                  </a:endParaRPr>
                </a:p>
              </p:txBody>
            </p:sp>
            <p:sp>
              <p:nvSpPr>
                <p:cNvPr id="75" name="Oval 5"/>
                <p:cNvSpPr>
                  <a:spLocks noChangeArrowheads="1"/>
                </p:cNvSpPr>
                <p:nvPr/>
              </p:nvSpPr>
              <p:spPr bwMode="auto">
                <a:xfrm>
                  <a:off x="6546627" y="5278040"/>
                  <a:ext cx="219075" cy="215900"/>
                </a:xfrm>
                <a:prstGeom prst="ellipse">
                  <a:avLst/>
                </a:prstGeom>
                <a:solidFill>
                  <a:srgbClr val="358BAC"/>
                </a:solidFill>
                <a:ln w="9525">
                  <a:solidFill>
                    <a:schemeClr val="tx1"/>
                  </a:solidFill>
                  <a:round/>
                  <a:headEnd/>
                  <a:tailEnd/>
                </a:ln>
              </p:spPr>
              <p:txBody>
                <a:bodyPr wrap="none" anchor="ctr"/>
                <a:lstStyle/>
                <a:p>
                  <a:endParaRPr lang="en-US">
                    <a:solidFill>
                      <a:srgbClr val="000000"/>
                    </a:solidFill>
                  </a:endParaRPr>
                </a:p>
              </p:txBody>
            </p:sp>
            <p:sp>
              <p:nvSpPr>
                <p:cNvPr id="76" name="Oval 6"/>
                <p:cNvSpPr>
                  <a:spLocks noChangeArrowheads="1"/>
                </p:cNvSpPr>
                <p:nvPr/>
              </p:nvSpPr>
              <p:spPr bwMode="auto">
                <a:xfrm>
                  <a:off x="7354664" y="4697015"/>
                  <a:ext cx="215900" cy="215900"/>
                </a:xfrm>
                <a:prstGeom prst="ellipse">
                  <a:avLst/>
                </a:prstGeom>
                <a:solidFill>
                  <a:srgbClr val="358BAC"/>
                </a:solidFill>
                <a:ln w="9525">
                  <a:solidFill>
                    <a:schemeClr val="tx1"/>
                  </a:solidFill>
                  <a:round/>
                  <a:headEnd/>
                  <a:tailEnd/>
                </a:ln>
              </p:spPr>
              <p:txBody>
                <a:bodyPr wrap="none" anchor="ctr"/>
                <a:lstStyle/>
                <a:p>
                  <a:endParaRPr lang="en-US">
                    <a:solidFill>
                      <a:srgbClr val="000000"/>
                    </a:solidFill>
                  </a:endParaRPr>
                </a:p>
              </p:txBody>
            </p:sp>
            <p:cxnSp>
              <p:nvCxnSpPr>
                <p:cNvPr id="77" name="AutoShape 7"/>
                <p:cNvCxnSpPr>
                  <a:cxnSpLocks noChangeShapeType="1"/>
                  <a:stCxn id="74" idx="5"/>
                  <a:endCxn id="75" idx="2"/>
                </p:cNvCxnSpPr>
                <p:nvPr/>
              </p:nvCxnSpPr>
              <p:spPr bwMode="auto">
                <a:xfrm>
                  <a:off x="6075139" y="5235178"/>
                  <a:ext cx="471488" cy="150812"/>
                </a:xfrm>
                <a:prstGeom prst="straightConnector1">
                  <a:avLst/>
                </a:prstGeom>
                <a:noFill/>
                <a:ln w="28575">
                  <a:solidFill>
                    <a:srgbClr val="FFFF66"/>
                  </a:solidFill>
                  <a:round/>
                  <a:headEnd type="none" w="med" len="med"/>
                  <a:tailEnd type="arrow" w="med" len="med"/>
                </a:ln>
              </p:spPr>
            </p:cxnSp>
            <p:cxnSp>
              <p:nvCxnSpPr>
                <p:cNvPr id="78" name="AutoShape 8"/>
                <p:cNvCxnSpPr>
                  <a:cxnSpLocks noChangeShapeType="1"/>
                  <a:stCxn id="74" idx="0"/>
                  <a:endCxn id="73" idx="3"/>
                </p:cNvCxnSpPr>
                <p:nvPr/>
              </p:nvCxnSpPr>
              <p:spPr bwMode="auto">
                <a:xfrm flipV="1">
                  <a:off x="5998939" y="4581128"/>
                  <a:ext cx="388938" cy="469900"/>
                </a:xfrm>
                <a:prstGeom prst="straightConnector1">
                  <a:avLst/>
                </a:prstGeom>
                <a:noFill/>
                <a:ln w="28575">
                  <a:solidFill>
                    <a:srgbClr val="FFFF66"/>
                  </a:solidFill>
                  <a:round/>
                  <a:headEnd type="none" w="med" len="med"/>
                  <a:tailEnd type="arrow" w="med" len="med"/>
                </a:ln>
              </p:spPr>
            </p:cxnSp>
            <p:cxnSp>
              <p:nvCxnSpPr>
                <p:cNvPr id="79" name="AutoShape 9"/>
                <p:cNvCxnSpPr>
                  <a:cxnSpLocks noChangeShapeType="1"/>
                  <a:stCxn id="73" idx="5"/>
                  <a:endCxn id="76" idx="2"/>
                </p:cNvCxnSpPr>
                <p:nvPr/>
              </p:nvCxnSpPr>
              <p:spPr bwMode="auto">
                <a:xfrm>
                  <a:off x="6541864" y="4581128"/>
                  <a:ext cx="812800" cy="223837"/>
                </a:xfrm>
                <a:prstGeom prst="straightConnector1">
                  <a:avLst/>
                </a:prstGeom>
                <a:noFill/>
                <a:ln w="28575">
                  <a:solidFill>
                    <a:srgbClr val="FFFF66"/>
                  </a:solidFill>
                  <a:round/>
                  <a:headEnd type="none" w="med" len="med"/>
                  <a:tailEnd type="arrow" w="med" len="med"/>
                </a:ln>
              </p:spPr>
            </p:cxnSp>
            <p:cxnSp>
              <p:nvCxnSpPr>
                <p:cNvPr id="80" name="AutoShape 10"/>
                <p:cNvCxnSpPr>
                  <a:cxnSpLocks noChangeShapeType="1"/>
                  <a:stCxn id="76" idx="3"/>
                  <a:endCxn id="75" idx="7"/>
                </p:cNvCxnSpPr>
                <p:nvPr/>
              </p:nvCxnSpPr>
              <p:spPr bwMode="auto">
                <a:xfrm flipH="1">
                  <a:off x="6733952" y="4881165"/>
                  <a:ext cx="652462" cy="428625"/>
                </a:xfrm>
                <a:prstGeom prst="straightConnector1">
                  <a:avLst/>
                </a:prstGeom>
                <a:noFill/>
                <a:ln w="28575">
                  <a:solidFill>
                    <a:srgbClr val="FFFF66"/>
                  </a:solidFill>
                  <a:round/>
                  <a:headEnd type="none" w="med" len="med"/>
                  <a:tailEnd type="arrow" w="med" len="med"/>
                </a:ln>
              </p:spPr>
            </p:cxnSp>
            <p:cxnSp>
              <p:nvCxnSpPr>
                <p:cNvPr id="81" name="AutoShape 15"/>
                <p:cNvCxnSpPr>
                  <a:cxnSpLocks noChangeShapeType="1"/>
                  <a:stCxn id="74" idx="1"/>
                </p:cNvCxnSpPr>
                <p:nvPr/>
              </p:nvCxnSpPr>
              <p:spPr bwMode="auto">
                <a:xfrm flipH="1" flipV="1">
                  <a:off x="5446489" y="4846240"/>
                  <a:ext cx="474663" cy="236538"/>
                </a:xfrm>
                <a:prstGeom prst="straightConnector1">
                  <a:avLst/>
                </a:prstGeom>
                <a:noFill/>
                <a:ln w="38100">
                  <a:solidFill>
                    <a:srgbClr val="FF3300"/>
                  </a:solidFill>
                  <a:round/>
                  <a:headEnd type="triangle" w="med" len="med"/>
                  <a:tailEnd/>
                </a:ln>
              </p:spPr>
            </p:cxnSp>
            <p:sp>
              <p:nvSpPr>
                <p:cNvPr id="82" name="Oval 17"/>
                <p:cNvSpPr>
                  <a:spLocks noChangeArrowheads="1"/>
                </p:cNvSpPr>
                <p:nvPr/>
              </p:nvSpPr>
              <p:spPr bwMode="auto">
                <a:xfrm>
                  <a:off x="6240239" y="5314553"/>
                  <a:ext cx="149225" cy="149225"/>
                </a:xfrm>
                <a:prstGeom prst="ellipse">
                  <a:avLst/>
                </a:prstGeom>
                <a:noFill/>
                <a:ln w="3175" algn="ctr">
                  <a:noFill/>
                  <a:round/>
                  <a:headEnd/>
                  <a:tailEnd/>
                </a:ln>
              </p:spPr>
              <p:txBody>
                <a:bodyPr anchor="ctr">
                  <a:spAutoFit/>
                </a:bodyPr>
                <a:lstStyle/>
                <a:p>
                  <a:endParaRPr lang="en-US">
                    <a:solidFill>
                      <a:srgbClr val="000000"/>
                    </a:solidFill>
                  </a:endParaRPr>
                </a:p>
              </p:txBody>
            </p:sp>
          </p:grpSp>
          <mc:AlternateContent xmlns:mc="http://schemas.openxmlformats.org/markup-compatibility/2006">
            <mc:Choice xmlns:a14="http://schemas.microsoft.com/office/drawing/2010/main" Requires="a14">
              <p:sp>
                <p:nvSpPr>
                  <p:cNvPr id="71" name="TextBox 70"/>
                  <p:cNvSpPr txBox="1"/>
                  <p:nvPr/>
                </p:nvSpPr>
                <p:spPr>
                  <a:xfrm>
                    <a:off x="1615292" y="3483637"/>
                    <a:ext cx="367046" cy="373961"/>
                  </a:xfrm>
                  <a:prstGeom prst="rect">
                    <a:avLst/>
                  </a:prstGeom>
                  <a:solidFill>
                    <a:schemeClr val="bg1">
                      <a:lumMod val="85000"/>
                    </a:schemeClr>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1" i="1" smtClean="0">
                                  <a:solidFill>
                                    <a:schemeClr val="accent2"/>
                                  </a:solidFill>
                                  <a:latin typeface="Cambria Math" panose="02040503050406030204" pitchFamily="18" charset="0"/>
                                </a:rPr>
                              </m:ctrlPr>
                            </m:sSubPr>
                            <m:e>
                              <m:r>
                                <a:rPr lang="en-GB" b="1" i="1" smtClean="0">
                                  <a:solidFill>
                                    <a:schemeClr val="accent2"/>
                                  </a:solidFill>
                                  <a:latin typeface="Cambria Math" panose="02040503050406030204" pitchFamily="18" charset="0"/>
                                </a:rPr>
                                <m:t>𝜽</m:t>
                              </m:r>
                            </m:e>
                            <m:sub>
                              <m:r>
                                <a:rPr lang="en-GB" b="1" i="1" smtClean="0">
                                  <a:solidFill>
                                    <a:schemeClr val="accent2"/>
                                  </a:solidFill>
                                  <a:latin typeface="Cambria Math" panose="02040503050406030204" pitchFamily="18" charset="0"/>
                                </a:rPr>
                                <m:t>𝒏</m:t>
                              </m:r>
                            </m:sub>
                          </m:sSub>
                        </m:oMath>
                      </m:oMathPara>
                    </a14:m>
                    <a:endParaRPr lang="en-GB" b="1" dirty="0">
                      <a:solidFill>
                        <a:schemeClr val="accent2"/>
                      </a:solidFill>
                    </a:endParaRPr>
                  </a:p>
                </p:txBody>
              </p:sp>
            </mc:Choice>
            <mc:Fallback>
              <p:sp>
                <p:nvSpPr>
                  <p:cNvPr id="71" name="TextBox 70"/>
                  <p:cNvSpPr txBox="1">
                    <a:spLocks noRot="1" noChangeAspect="1" noMove="1" noResize="1" noEditPoints="1" noAdjustHandles="1" noChangeArrowheads="1" noChangeShapeType="1" noTextEdit="1"/>
                  </p:cNvSpPr>
                  <p:nvPr/>
                </p:nvSpPr>
                <p:spPr>
                  <a:xfrm>
                    <a:off x="1615292" y="3483637"/>
                    <a:ext cx="367046" cy="373961"/>
                  </a:xfrm>
                  <a:prstGeom prst="rect">
                    <a:avLst/>
                  </a:prstGeom>
                  <a:blipFill>
                    <a:blip r:embed="rId7"/>
                    <a:stretch>
                      <a:fillRect l="-29545" r="-13636" b="-13043"/>
                    </a:stretch>
                  </a:blipFill>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sp>
              <p:nvSpPr>
                <p:cNvPr id="61" name="TextBox 60"/>
                <p:cNvSpPr txBox="1"/>
                <p:nvPr/>
              </p:nvSpPr>
              <p:spPr>
                <a:xfrm>
                  <a:off x="3698643" y="5268175"/>
                  <a:ext cx="1759712" cy="276999"/>
                </a:xfrm>
                <a:prstGeom prst="rect">
                  <a:avLst/>
                </a:prstGeom>
                <a:noFill/>
              </p:spPr>
              <p:txBody>
                <a:bodyPr wrap="none" rtlCol="0">
                  <a:spAutoFit/>
                </a:bodyPr>
                <a:lstStyle/>
                <a:p>
                  <a:r>
                    <a:rPr lang="en-GB" sz="1200" dirty="0" smtClean="0">
                      <a:solidFill>
                        <a:schemeClr val="accent2"/>
                      </a:solidFill>
                    </a:rPr>
                    <a:t>Connection strength </a:t>
                  </a:r>
                  <a14:m>
                    <m:oMath xmlns:m="http://schemas.openxmlformats.org/officeDocument/2006/math">
                      <m:sSub>
                        <m:sSubPr>
                          <m:ctrlPr>
                            <a:rPr lang="en-GB" sz="1200" b="0" i="1" smtClean="0">
                              <a:solidFill>
                                <a:schemeClr val="accent2"/>
                              </a:solidFill>
                              <a:latin typeface="Cambria Math" panose="02040503050406030204" pitchFamily="18" charset="0"/>
                            </a:rPr>
                          </m:ctrlPr>
                        </m:sSubPr>
                        <m:e>
                          <m:r>
                            <a:rPr lang="en-GB" sz="1200" b="0" i="1" smtClean="0">
                              <a:solidFill>
                                <a:schemeClr val="accent2"/>
                              </a:solidFill>
                              <a:latin typeface="Cambria Math" panose="02040503050406030204" pitchFamily="18" charset="0"/>
                            </a:rPr>
                            <m:t>𝜃</m:t>
                          </m:r>
                        </m:e>
                        <m:sub>
                          <m:r>
                            <a:rPr lang="en-GB" sz="1200" b="0" i="1" smtClean="0">
                              <a:solidFill>
                                <a:schemeClr val="accent2"/>
                              </a:solidFill>
                              <a:latin typeface="Cambria Math" panose="02040503050406030204" pitchFamily="18" charset="0"/>
                            </a:rPr>
                            <m:t>𝑛</m:t>
                          </m:r>
                        </m:sub>
                      </m:sSub>
                    </m:oMath>
                  </a14:m>
                  <a:endParaRPr lang="en-GB" sz="1200" dirty="0">
                    <a:solidFill>
                      <a:schemeClr val="accent2"/>
                    </a:solidFill>
                  </a:endParaRPr>
                </a:p>
              </p:txBody>
            </p:sp>
          </mc:Choice>
          <mc:Fallback>
            <p:sp>
              <p:nvSpPr>
                <p:cNvPr id="61" name="TextBox 60"/>
                <p:cNvSpPr txBox="1">
                  <a:spLocks noRot="1" noChangeAspect="1" noMove="1" noResize="1" noEditPoints="1" noAdjustHandles="1" noChangeArrowheads="1" noChangeShapeType="1" noTextEdit="1"/>
                </p:cNvSpPr>
                <p:nvPr/>
              </p:nvSpPr>
              <p:spPr>
                <a:xfrm>
                  <a:off x="3698643" y="5268175"/>
                  <a:ext cx="1759712" cy="276999"/>
                </a:xfrm>
                <a:prstGeom prst="rect">
                  <a:avLst/>
                </a:prstGeom>
                <a:blipFill>
                  <a:blip r:embed="rId8"/>
                  <a:stretch>
                    <a:fillRect t="-2174" b="-13043"/>
                  </a:stretch>
                </a:blipFill>
              </p:spPr>
              <p:txBody>
                <a:bodyPr/>
                <a:lstStyle/>
                <a:p>
                  <a:r>
                    <a:rPr lang="en-GB">
                      <a:noFill/>
                    </a:rPr>
                    <a:t> </a:t>
                  </a:r>
                </a:p>
              </p:txBody>
            </p:sp>
          </mc:Fallback>
        </mc:AlternateContent>
        <p:sp>
          <p:nvSpPr>
            <p:cNvPr id="62" name="TextBox 61"/>
            <p:cNvSpPr txBox="1"/>
            <p:nvPr/>
          </p:nvSpPr>
          <p:spPr>
            <a:xfrm rot="16200000">
              <a:off x="3308058" y="4809315"/>
              <a:ext cx="899605" cy="276999"/>
            </a:xfrm>
            <a:prstGeom prst="rect">
              <a:avLst/>
            </a:prstGeom>
            <a:noFill/>
          </p:spPr>
          <p:txBody>
            <a:bodyPr wrap="none" rtlCol="0">
              <a:spAutoFit/>
            </a:bodyPr>
            <a:lstStyle/>
            <a:p>
              <a:r>
                <a:rPr lang="en-GB" sz="1200" dirty="0">
                  <a:solidFill>
                    <a:schemeClr val="accent2"/>
                  </a:solidFill>
                </a:rPr>
                <a:t>Probability</a:t>
              </a:r>
            </a:p>
          </p:txBody>
        </p:sp>
        <p:cxnSp>
          <p:nvCxnSpPr>
            <p:cNvPr id="63" name="Straight Arrow Connector 62"/>
            <p:cNvCxnSpPr/>
            <p:nvPr/>
          </p:nvCxnSpPr>
          <p:spPr>
            <a:xfrm flipV="1">
              <a:off x="3971295" y="4180919"/>
              <a:ext cx="0" cy="100040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4" name="AutoShape 3"/>
            <p:cNvSpPr>
              <a:spLocks noChangeAspect="1" noChangeArrowheads="1" noTextEdit="1"/>
            </p:cNvSpPr>
            <p:nvPr/>
          </p:nvSpPr>
          <p:spPr bwMode="auto">
            <a:xfrm>
              <a:off x="3778495" y="4193260"/>
              <a:ext cx="14890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Line 5"/>
            <p:cNvSpPr>
              <a:spLocks noChangeShapeType="1"/>
            </p:cNvSpPr>
            <p:nvPr/>
          </p:nvSpPr>
          <p:spPr bwMode="auto">
            <a:xfrm>
              <a:off x="3972170" y="5190210"/>
              <a:ext cx="1157288" cy="0"/>
            </a:xfrm>
            <a:prstGeom prst="line">
              <a:avLst/>
            </a:prstGeom>
            <a:noFill/>
            <a:ln w="158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Freeform 6"/>
            <p:cNvSpPr>
              <a:spLocks/>
            </p:cNvSpPr>
            <p:nvPr/>
          </p:nvSpPr>
          <p:spPr bwMode="auto">
            <a:xfrm>
              <a:off x="3972170" y="4278985"/>
              <a:ext cx="649960" cy="911225"/>
            </a:xfrm>
            <a:custGeom>
              <a:avLst/>
              <a:gdLst>
                <a:gd name="T0" fmla="*/ 23 w 729"/>
                <a:gd name="T1" fmla="*/ 574 h 574"/>
                <a:gd name="T2" fmla="*/ 46 w 729"/>
                <a:gd name="T3" fmla="*/ 573 h 574"/>
                <a:gd name="T4" fmla="*/ 69 w 729"/>
                <a:gd name="T5" fmla="*/ 571 h 574"/>
                <a:gd name="T6" fmla="*/ 92 w 729"/>
                <a:gd name="T7" fmla="*/ 568 h 574"/>
                <a:gd name="T8" fmla="*/ 115 w 729"/>
                <a:gd name="T9" fmla="*/ 561 h 574"/>
                <a:gd name="T10" fmla="*/ 138 w 729"/>
                <a:gd name="T11" fmla="*/ 549 h 574"/>
                <a:gd name="T12" fmla="*/ 160 w 729"/>
                <a:gd name="T13" fmla="*/ 528 h 574"/>
                <a:gd name="T14" fmla="*/ 183 w 729"/>
                <a:gd name="T15" fmla="*/ 496 h 574"/>
                <a:gd name="T16" fmla="*/ 206 w 729"/>
                <a:gd name="T17" fmla="*/ 448 h 574"/>
                <a:gd name="T18" fmla="*/ 229 w 729"/>
                <a:gd name="T19" fmla="*/ 385 h 574"/>
                <a:gd name="T20" fmla="*/ 252 w 729"/>
                <a:gd name="T21" fmla="*/ 308 h 574"/>
                <a:gd name="T22" fmla="*/ 275 w 729"/>
                <a:gd name="T23" fmla="*/ 222 h 574"/>
                <a:gd name="T24" fmla="*/ 298 w 729"/>
                <a:gd name="T25" fmla="*/ 137 h 574"/>
                <a:gd name="T26" fmla="*/ 320 w 729"/>
                <a:gd name="T27" fmla="*/ 64 h 574"/>
                <a:gd name="T28" fmla="*/ 343 w 729"/>
                <a:gd name="T29" fmla="*/ 15 h 574"/>
                <a:gd name="T30" fmla="*/ 366 w 729"/>
                <a:gd name="T31" fmla="*/ 0 h 574"/>
                <a:gd name="T32" fmla="*/ 389 w 729"/>
                <a:gd name="T33" fmla="*/ 20 h 574"/>
                <a:gd name="T34" fmla="*/ 412 w 729"/>
                <a:gd name="T35" fmla="*/ 72 h 574"/>
                <a:gd name="T36" fmla="*/ 435 w 729"/>
                <a:gd name="T37" fmla="*/ 146 h 574"/>
                <a:gd name="T38" fmla="*/ 457 w 729"/>
                <a:gd name="T39" fmla="*/ 232 h 574"/>
                <a:gd name="T40" fmla="*/ 480 w 729"/>
                <a:gd name="T41" fmla="*/ 318 h 574"/>
                <a:gd name="T42" fmla="*/ 503 w 729"/>
                <a:gd name="T43" fmla="*/ 394 h 574"/>
                <a:gd name="T44" fmla="*/ 526 w 729"/>
                <a:gd name="T45" fmla="*/ 455 h 574"/>
                <a:gd name="T46" fmla="*/ 549 w 729"/>
                <a:gd name="T47" fmla="*/ 500 h 574"/>
                <a:gd name="T48" fmla="*/ 572 w 729"/>
                <a:gd name="T49" fmla="*/ 531 h 574"/>
                <a:gd name="T50" fmla="*/ 595 w 729"/>
                <a:gd name="T51" fmla="*/ 551 h 574"/>
                <a:gd name="T52" fmla="*/ 617 w 729"/>
                <a:gd name="T53" fmla="*/ 562 h 574"/>
                <a:gd name="T54" fmla="*/ 640 w 729"/>
                <a:gd name="T55" fmla="*/ 569 h 574"/>
                <a:gd name="T56" fmla="*/ 663 w 729"/>
                <a:gd name="T57" fmla="*/ 572 h 574"/>
                <a:gd name="T58" fmla="*/ 686 w 729"/>
                <a:gd name="T59" fmla="*/ 573 h 574"/>
                <a:gd name="T60" fmla="*/ 709 w 729"/>
                <a:gd name="T61" fmla="*/ 574 h 574"/>
                <a:gd name="T62" fmla="*/ 726 w 729"/>
                <a:gd name="T63" fmla="*/ 574 h 574"/>
                <a:gd name="T64" fmla="*/ 703 w 729"/>
                <a:gd name="T65" fmla="*/ 574 h 574"/>
                <a:gd name="T66" fmla="*/ 680 w 729"/>
                <a:gd name="T67" fmla="*/ 574 h 574"/>
                <a:gd name="T68" fmla="*/ 658 w 729"/>
                <a:gd name="T69" fmla="*/ 574 h 574"/>
                <a:gd name="T70" fmla="*/ 635 w 729"/>
                <a:gd name="T71" fmla="*/ 574 h 574"/>
                <a:gd name="T72" fmla="*/ 612 w 729"/>
                <a:gd name="T73" fmla="*/ 574 h 574"/>
                <a:gd name="T74" fmla="*/ 589 w 729"/>
                <a:gd name="T75" fmla="*/ 574 h 574"/>
                <a:gd name="T76" fmla="*/ 566 w 729"/>
                <a:gd name="T77" fmla="*/ 574 h 574"/>
                <a:gd name="T78" fmla="*/ 543 w 729"/>
                <a:gd name="T79" fmla="*/ 574 h 574"/>
                <a:gd name="T80" fmla="*/ 520 w 729"/>
                <a:gd name="T81" fmla="*/ 574 h 574"/>
                <a:gd name="T82" fmla="*/ 498 w 729"/>
                <a:gd name="T83" fmla="*/ 574 h 574"/>
                <a:gd name="T84" fmla="*/ 475 w 729"/>
                <a:gd name="T85" fmla="*/ 574 h 574"/>
                <a:gd name="T86" fmla="*/ 452 w 729"/>
                <a:gd name="T87" fmla="*/ 574 h 574"/>
                <a:gd name="T88" fmla="*/ 429 w 729"/>
                <a:gd name="T89" fmla="*/ 574 h 574"/>
                <a:gd name="T90" fmla="*/ 406 w 729"/>
                <a:gd name="T91" fmla="*/ 574 h 574"/>
                <a:gd name="T92" fmla="*/ 383 w 729"/>
                <a:gd name="T93" fmla="*/ 574 h 574"/>
                <a:gd name="T94" fmla="*/ 361 w 729"/>
                <a:gd name="T95" fmla="*/ 574 h 574"/>
                <a:gd name="T96" fmla="*/ 338 w 729"/>
                <a:gd name="T97" fmla="*/ 574 h 574"/>
                <a:gd name="T98" fmla="*/ 315 w 729"/>
                <a:gd name="T99" fmla="*/ 574 h 574"/>
                <a:gd name="T100" fmla="*/ 292 w 729"/>
                <a:gd name="T101" fmla="*/ 574 h 574"/>
                <a:gd name="T102" fmla="*/ 269 w 729"/>
                <a:gd name="T103" fmla="*/ 574 h 574"/>
                <a:gd name="T104" fmla="*/ 246 w 729"/>
                <a:gd name="T105" fmla="*/ 574 h 574"/>
                <a:gd name="T106" fmla="*/ 223 w 729"/>
                <a:gd name="T107" fmla="*/ 574 h 574"/>
                <a:gd name="T108" fmla="*/ 200 w 729"/>
                <a:gd name="T109" fmla="*/ 574 h 574"/>
                <a:gd name="T110" fmla="*/ 178 w 729"/>
                <a:gd name="T111" fmla="*/ 574 h 574"/>
                <a:gd name="T112" fmla="*/ 155 w 729"/>
                <a:gd name="T113" fmla="*/ 574 h 574"/>
                <a:gd name="T114" fmla="*/ 132 w 729"/>
                <a:gd name="T115" fmla="*/ 574 h 574"/>
                <a:gd name="T116" fmla="*/ 109 w 729"/>
                <a:gd name="T117" fmla="*/ 574 h 574"/>
                <a:gd name="T118" fmla="*/ 86 w 729"/>
                <a:gd name="T119" fmla="*/ 574 h 574"/>
                <a:gd name="T120" fmla="*/ 63 w 729"/>
                <a:gd name="T121" fmla="*/ 574 h 574"/>
                <a:gd name="T122" fmla="*/ 41 w 729"/>
                <a:gd name="T123" fmla="*/ 574 h 574"/>
                <a:gd name="T124" fmla="*/ 18 w 729"/>
                <a:gd name="T125"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9" h="574">
                  <a:moveTo>
                    <a:pt x="0" y="574"/>
                  </a:moveTo>
                  <a:lnTo>
                    <a:pt x="1" y="574"/>
                  </a:lnTo>
                  <a:lnTo>
                    <a:pt x="1" y="574"/>
                  </a:lnTo>
                  <a:lnTo>
                    <a:pt x="1" y="574"/>
                  </a:lnTo>
                  <a:lnTo>
                    <a:pt x="1" y="574"/>
                  </a:lnTo>
                  <a:lnTo>
                    <a:pt x="1" y="574"/>
                  </a:lnTo>
                  <a:lnTo>
                    <a:pt x="1" y="574"/>
                  </a:lnTo>
                  <a:lnTo>
                    <a:pt x="1" y="574"/>
                  </a:lnTo>
                  <a:lnTo>
                    <a:pt x="1" y="574"/>
                  </a:lnTo>
                  <a:lnTo>
                    <a:pt x="1" y="574"/>
                  </a:lnTo>
                  <a:lnTo>
                    <a:pt x="1" y="574"/>
                  </a:lnTo>
                  <a:lnTo>
                    <a:pt x="2" y="574"/>
                  </a:lnTo>
                  <a:lnTo>
                    <a:pt x="2" y="574"/>
                  </a:lnTo>
                  <a:lnTo>
                    <a:pt x="2" y="574"/>
                  </a:lnTo>
                  <a:lnTo>
                    <a:pt x="2" y="574"/>
                  </a:lnTo>
                  <a:lnTo>
                    <a:pt x="2" y="574"/>
                  </a:lnTo>
                  <a:lnTo>
                    <a:pt x="2" y="574"/>
                  </a:lnTo>
                  <a:lnTo>
                    <a:pt x="2" y="574"/>
                  </a:lnTo>
                  <a:lnTo>
                    <a:pt x="2" y="574"/>
                  </a:lnTo>
                  <a:lnTo>
                    <a:pt x="2" y="574"/>
                  </a:lnTo>
                  <a:lnTo>
                    <a:pt x="2" y="574"/>
                  </a:lnTo>
                  <a:lnTo>
                    <a:pt x="2" y="574"/>
                  </a:lnTo>
                  <a:lnTo>
                    <a:pt x="3" y="574"/>
                  </a:lnTo>
                  <a:lnTo>
                    <a:pt x="3" y="574"/>
                  </a:lnTo>
                  <a:lnTo>
                    <a:pt x="3" y="574"/>
                  </a:lnTo>
                  <a:lnTo>
                    <a:pt x="3" y="574"/>
                  </a:lnTo>
                  <a:lnTo>
                    <a:pt x="3" y="574"/>
                  </a:lnTo>
                  <a:lnTo>
                    <a:pt x="3" y="574"/>
                  </a:lnTo>
                  <a:lnTo>
                    <a:pt x="3" y="574"/>
                  </a:lnTo>
                  <a:lnTo>
                    <a:pt x="3" y="574"/>
                  </a:lnTo>
                  <a:lnTo>
                    <a:pt x="3" y="574"/>
                  </a:lnTo>
                  <a:lnTo>
                    <a:pt x="3" y="574"/>
                  </a:lnTo>
                  <a:lnTo>
                    <a:pt x="3" y="574"/>
                  </a:lnTo>
                  <a:lnTo>
                    <a:pt x="4" y="574"/>
                  </a:lnTo>
                  <a:lnTo>
                    <a:pt x="4" y="574"/>
                  </a:lnTo>
                  <a:lnTo>
                    <a:pt x="4" y="574"/>
                  </a:lnTo>
                  <a:lnTo>
                    <a:pt x="4" y="574"/>
                  </a:lnTo>
                  <a:lnTo>
                    <a:pt x="4" y="574"/>
                  </a:lnTo>
                  <a:lnTo>
                    <a:pt x="4" y="574"/>
                  </a:lnTo>
                  <a:lnTo>
                    <a:pt x="4" y="574"/>
                  </a:lnTo>
                  <a:lnTo>
                    <a:pt x="4" y="574"/>
                  </a:lnTo>
                  <a:lnTo>
                    <a:pt x="4" y="574"/>
                  </a:lnTo>
                  <a:lnTo>
                    <a:pt x="4" y="574"/>
                  </a:lnTo>
                  <a:lnTo>
                    <a:pt x="4" y="574"/>
                  </a:lnTo>
                  <a:lnTo>
                    <a:pt x="5" y="574"/>
                  </a:lnTo>
                  <a:lnTo>
                    <a:pt x="5" y="574"/>
                  </a:lnTo>
                  <a:lnTo>
                    <a:pt x="5" y="574"/>
                  </a:lnTo>
                  <a:lnTo>
                    <a:pt x="5" y="574"/>
                  </a:lnTo>
                  <a:lnTo>
                    <a:pt x="5" y="574"/>
                  </a:lnTo>
                  <a:lnTo>
                    <a:pt x="5" y="574"/>
                  </a:lnTo>
                  <a:lnTo>
                    <a:pt x="5" y="574"/>
                  </a:lnTo>
                  <a:lnTo>
                    <a:pt x="5" y="574"/>
                  </a:lnTo>
                  <a:lnTo>
                    <a:pt x="5" y="574"/>
                  </a:lnTo>
                  <a:lnTo>
                    <a:pt x="5" y="574"/>
                  </a:lnTo>
                  <a:lnTo>
                    <a:pt x="5" y="574"/>
                  </a:lnTo>
                  <a:lnTo>
                    <a:pt x="6" y="574"/>
                  </a:lnTo>
                  <a:lnTo>
                    <a:pt x="6" y="574"/>
                  </a:lnTo>
                  <a:lnTo>
                    <a:pt x="6" y="574"/>
                  </a:lnTo>
                  <a:lnTo>
                    <a:pt x="6" y="574"/>
                  </a:lnTo>
                  <a:lnTo>
                    <a:pt x="6" y="574"/>
                  </a:lnTo>
                  <a:lnTo>
                    <a:pt x="6" y="574"/>
                  </a:lnTo>
                  <a:lnTo>
                    <a:pt x="6" y="574"/>
                  </a:lnTo>
                  <a:lnTo>
                    <a:pt x="6" y="574"/>
                  </a:lnTo>
                  <a:lnTo>
                    <a:pt x="6" y="574"/>
                  </a:lnTo>
                  <a:lnTo>
                    <a:pt x="6" y="574"/>
                  </a:lnTo>
                  <a:lnTo>
                    <a:pt x="6" y="574"/>
                  </a:lnTo>
                  <a:lnTo>
                    <a:pt x="7" y="574"/>
                  </a:lnTo>
                  <a:lnTo>
                    <a:pt x="7" y="574"/>
                  </a:lnTo>
                  <a:lnTo>
                    <a:pt x="7" y="574"/>
                  </a:lnTo>
                  <a:lnTo>
                    <a:pt x="7" y="574"/>
                  </a:lnTo>
                  <a:lnTo>
                    <a:pt x="7" y="574"/>
                  </a:lnTo>
                  <a:lnTo>
                    <a:pt x="7" y="574"/>
                  </a:lnTo>
                  <a:lnTo>
                    <a:pt x="7" y="574"/>
                  </a:lnTo>
                  <a:lnTo>
                    <a:pt x="7" y="574"/>
                  </a:lnTo>
                  <a:lnTo>
                    <a:pt x="7" y="574"/>
                  </a:lnTo>
                  <a:lnTo>
                    <a:pt x="7" y="574"/>
                  </a:lnTo>
                  <a:lnTo>
                    <a:pt x="7" y="574"/>
                  </a:lnTo>
                  <a:lnTo>
                    <a:pt x="8" y="574"/>
                  </a:lnTo>
                  <a:lnTo>
                    <a:pt x="8" y="574"/>
                  </a:lnTo>
                  <a:lnTo>
                    <a:pt x="8" y="574"/>
                  </a:lnTo>
                  <a:lnTo>
                    <a:pt x="8" y="574"/>
                  </a:lnTo>
                  <a:lnTo>
                    <a:pt x="8" y="574"/>
                  </a:lnTo>
                  <a:lnTo>
                    <a:pt x="8" y="574"/>
                  </a:lnTo>
                  <a:lnTo>
                    <a:pt x="8" y="574"/>
                  </a:lnTo>
                  <a:lnTo>
                    <a:pt x="8" y="574"/>
                  </a:lnTo>
                  <a:lnTo>
                    <a:pt x="8" y="574"/>
                  </a:lnTo>
                  <a:lnTo>
                    <a:pt x="8" y="574"/>
                  </a:lnTo>
                  <a:lnTo>
                    <a:pt x="8" y="574"/>
                  </a:lnTo>
                  <a:lnTo>
                    <a:pt x="9" y="574"/>
                  </a:lnTo>
                  <a:lnTo>
                    <a:pt x="9" y="574"/>
                  </a:lnTo>
                  <a:lnTo>
                    <a:pt x="9" y="574"/>
                  </a:lnTo>
                  <a:lnTo>
                    <a:pt x="9" y="574"/>
                  </a:lnTo>
                  <a:lnTo>
                    <a:pt x="9" y="574"/>
                  </a:lnTo>
                  <a:lnTo>
                    <a:pt x="9" y="574"/>
                  </a:lnTo>
                  <a:lnTo>
                    <a:pt x="9" y="574"/>
                  </a:lnTo>
                  <a:lnTo>
                    <a:pt x="9" y="574"/>
                  </a:lnTo>
                  <a:lnTo>
                    <a:pt x="9" y="574"/>
                  </a:lnTo>
                  <a:lnTo>
                    <a:pt x="9" y="574"/>
                  </a:lnTo>
                  <a:lnTo>
                    <a:pt x="10" y="574"/>
                  </a:lnTo>
                  <a:lnTo>
                    <a:pt x="10" y="574"/>
                  </a:lnTo>
                  <a:lnTo>
                    <a:pt x="10" y="574"/>
                  </a:lnTo>
                  <a:lnTo>
                    <a:pt x="10" y="574"/>
                  </a:lnTo>
                  <a:lnTo>
                    <a:pt x="10" y="574"/>
                  </a:lnTo>
                  <a:lnTo>
                    <a:pt x="10" y="574"/>
                  </a:lnTo>
                  <a:lnTo>
                    <a:pt x="10" y="574"/>
                  </a:lnTo>
                  <a:lnTo>
                    <a:pt x="10" y="574"/>
                  </a:lnTo>
                  <a:lnTo>
                    <a:pt x="10" y="574"/>
                  </a:lnTo>
                  <a:lnTo>
                    <a:pt x="10" y="574"/>
                  </a:lnTo>
                  <a:lnTo>
                    <a:pt x="10" y="574"/>
                  </a:lnTo>
                  <a:lnTo>
                    <a:pt x="10" y="574"/>
                  </a:lnTo>
                  <a:lnTo>
                    <a:pt x="11" y="574"/>
                  </a:lnTo>
                  <a:lnTo>
                    <a:pt x="11" y="574"/>
                  </a:lnTo>
                  <a:lnTo>
                    <a:pt x="11" y="574"/>
                  </a:lnTo>
                  <a:lnTo>
                    <a:pt x="11" y="574"/>
                  </a:lnTo>
                  <a:lnTo>
                    <a:pt x="11" y="574"/>
                  </a:lnTo>
                  <a:lnTo>
                    <a:pt x="11" y="574"/>
                  </a:lnTo>
                  <a:lnTo>
                    <a:pt x="11" y="574"/>
                  </a:lnTo>
                  <a:lnTo>
                    <a:pt x="11" y="574"/>
                  </a:lnTo>
                  <a:lnTo>
                    <a:pt x="11" y="574"/>
                  </a:lnTo>
                  <a:lnTo>
                    <a:pt x="11" y="574"/>
                  </a:lnTo>
                  <a:lnTo>
                    <a:pt x="12" y="574"/>
                  </a:lnTo>
                  <a:lnTo>
                    <a:pt x="12" y="574"/>
                  </a:lnTo>
                  <a:lnTo>
                    <a:pt x="12" y="574"/>
                  </a:lnTo>
                  <a:lnTo>
                    <a:pt x="12" y="574"/>
                  </a:lnTo>
                  <a:lnTo>
                    <a:pt x="12" y="574"/>
                  </a:lnTo>
                  <a:lnTo>
                    <a:pt x="12" y="574"/>
                  </a:lnTo>
                  <a:lnTo>
                    <a:pt x="12" y="574"/>
                  </a:lnTo>
                  <a:lnTo>
                    <a:pt x="12" y="574"/>
                  </a:lnTo>
                  <a:lnTo>
                    <a:pt x="12" y="574"/>
                  </a:lnTo>
                  <a:lnTo>
                    <a:pt x="12" y="574"/>
                  </a:lnTo>
                  <a:lnTo>
                    <a:pt x="12" y="574"/>
                  </a:lnTo>
                  <a:lnTo>
                    <a:pt x="12" y="574"/>
                  </a:lnTo>
                  <a:lnTo>
                    <a:pt x="13" y="574"/>
                  </a:lnTo>
                  <a:lnTo>
                    <a:pt x="13" y="574"/>
                  </a:lnTo>
                  <a:lnTo>
                    <a:pt x="13" y="574"/>
                  </a:lnTo>
                  <a:lnTo>
                    <a:pt x="13" y="574"/>
                  </a:lnTo>
                  <a:lnTo>
                    <a:pt x="13" y="574"/>
                  </a:lnTo>
                  <a:lnTo>
                    <a:pt x="13" y="574"/>
                  </a:lnTo>
                  <a:lnTo>
                    <a:pt x="13" y="574"/>
                  </a:lnTo>
                  <a:lnTo>
                    <a:pt x="13" y="574"/>
                  </a:lnTo>
                  <a:lnTo>
                    <a:pt x="13" y="574"/>
                  </a:lnTo>
                  <a:lnTo>
                    <a:pt x="13" y="574"/>
                  </a:lnTo>
                  <a:lnTo>
                    <a:pt x="14" y="574"/>
                  </a:lnTo>
                  <a:lnTo>
                    <a:pt x="14" y="574"/>
                  </a:lnTo>
                  <a:lnTo>
                    <a:pt x="14" y="574"/>
                  </a:lnTo>
                  <a:lnTo>
                    <a:pt x="14" y="574"/>
                  </a:lnTo>
                  <a:lnTo>
                    <a:pt x="14" y="574"/>
                  </a:lnTo>
                  <a:lnTo>
                    <a:pt x="14" y="574"/>
                  </a:lnTo>
                  <a:lnTo>
                    <a:pt x="14" y="574"/>
                  </a:lnTo>
                  <a:lnTo>
                    <a:pt x="14" y="574"/>
                  </a:lnTo>
                  <a:lnTo>
                    <a:pt x="14" y="574"/>
                  </a:lnTo>
                  <a:lnTo>
                    <a:pt x="14" y="574"/>
                  </a:lnTo>
                  <a:lnTo>
                    <a:pt x="14" y="574"/>
                  </a:lnTo>
                  <a:lnTo>
                    <a:pt x="14" y="574"/>
                  </a:lnTo>
                  <a:lnTo>
                    <a:pt x="15" y="574"/>
                  </a:lnTo>
                  <a:lnTo>
                    <a:pt x="15" y="574"/>
                  </a:lnTo>
                  <a:lnTo>
                    <a:pt x="15" y="574"/>
                  </a:lnTo>
                  <a:lnTo>
                    <a:pt x="15" y="574"/>
                  </a:lnTo>
                  <a:lnTo>
                    <a:pt x="15" y="574"/>
                  </a:lnTo>
                  <a:lnTo>
                    <a:pt x="15" y="574"/>
                  </a:lnTo>
                  <a:lnTo>
                    <a:pt x="15" y="574"/>
                  </a:lnTo>
                  <a:lnTo>
                    <a:pt x="15" y="574"/>
                  </a:lnTo>
                  <a:lnTo>
                    <a:pt x="15" y="574"/>
                  </a:lnTo>
                  <a:lnTo>
                    <a:pt x="15" y="574"/>
                  </a:lnTo>
                  <a:lnTo>
                    <a:pt x="15" y="574"/>
                  </a:lnTo>
                  <a:lnTo>
                    <a:pt x="16" y="574"/>
                  </a:lnTo>
                  <a:lnTo>
                    <a:pt x="16" y="574"/>
                  </a:lnTo>
                  <a:lnTo>
                    <a:pt x="16" y="574"/>
                  </a:lnTo>
                  <a:lnTo>
                    <a:pt x="16" y="574"/>
                  </a:lnTo>
                  <a:lnTo>
                    <a:pt x="16" y="574"/>
                  </a:lnTo>
                  <a:lnTo>
                    <a:pt x="16" y="574"/>
                  </a:lnTo>
                  <a:lnTo>
                    <a:pt x="16" y="574"/>
                  </a:lnTo>
                  <a:lnTo>
                    <a:pt x="16" y="574"/>
                  </a:lnTo>
                  <a:lnTo>
                    <a:pt x="16" y="574"/>
                  </a:lnTo>
                  <a:lnTo>
                    <a:pt x="16" y="574"/>
                  </a:lnTo>
                  <a:lnTo>
                    <a:pt x="16" y="574"/>
                  </a:lnTo>
                  <a:lnTo>
                    <a:pt x="17" y="574"/>
                  </a:lnTo>
                  <a:lnTo>
                    <a:pt x="17" y="574"/>
                  </a:lnTo>
                  <a:lnTo>
                    <a:pt x="17" y="574"/>
                  </a:lnTo>
                  <a:lnTo>
                    <a:pt x="17" y="574"/>
                  </a:lnTo>
                  <a:lnTo>
                    <a:pt x="17" y="574"/>
                  </a:lnTo>
                  <a:lnTo>
                    <a:pt x="17" y="574"/>
                  </a:lnTo>
                  <a:lnTo>
                    <a:pt x="17" y="574"/>
                  </a:lnTo>
                  <a:lnTo>
                    <a:pt x="17" y="574"/>
                  </a:lnTo>
                  <a:lnTo>
                    <a:pt x="17" y="574"/>
                  </a:lnTo>
                  <a:lnTo>
                    <a:pt x="17" y="574"/>
                  </a:lnTo>
                  <a:lnTo>
                    <a:pt x="17" y="574"/>
                  </a:lnTo>
                  <a:lnTo>
                    <a:pt x="18" y="574"/>
                  </a:lnTo>
                  <a:lnTo>
                    <a:pt x="18" y="574"/>
                  </a:lnTo>
                  <a:lnTo>
                    <a:pt x="18" y="574"/>
                  </a:lnTo>
                  <a:lnTo>
                    <a:pt x="18" y="574"/>
                  </a:lnTo>
                  <a:lnTo>
                    <a:pt x="18" y="574"/>
                  </a:lnTo>
                  <a:lnTo>
                    <a:pt x="18" y="574"/>
                  </a:lnTo>
                  <a:lnTo>
                    <a:pt x="18" y="574"/>
                  </a:lnTo>
                  <a:lnTo>
                    <a:pt x="18" y="574"/>
                  </a:lnTo>
                  <a:lnTo>
                    <a:pt x="18" y="574"/>
                  </a:lnTo>
                  <a:lnTo>
                    <a:pt x="18" y="574"/>
                  </a:lnTo>
                  <a:lnTo>
                    <a:pt x="18" y="574"/>
                  </a:lnTo>
                  <a:lnTo>
                    <a:pt x="19" y="574"/>
                  </a:lnTo>
                  <a:lnTo>
                    <a:pt x="19" y="574"/>
                  </a:lnTo>
                  <a:lnTo>
                    <a:pt x="19" y="574"/>
                  </a:lnTo>
                  <a:lnTo>
                    <a:pt x="19" y="574"/>
                  </a:lnTo>
                  <a:lnTo>
                    <a:pt x="19" y="574"/>
                  </a:lnTo>
                  <a:lnTo>
                    <a:pt x="19" y="574"/>
                  </a:lnTo>
                  <a:lnTo>
                    <a:pt x="19" y="574"/>
                  </a:lnTo>
                  <a:lnTo>
                    <a:pt x="19" y="574"/>
                  </a:lnTo>
                  <a:lnTo>
                    <a:pt x="19" y="574"/>
                  </a:lnTo>
                  <a:lnTo>
                    <a:pt x="19" y="574"/>
                  </a:lnTo>
                  <a:lnTo>
                    <a:pt x="19" y="574"/>
                  </a:lnTo>
                  <a:lnTo>
                    <a:pt x="20" y="574"/>
                  </a:lnTo>
                  <a:lnTo>
                    <a:pt x="20" y="574"/>
                  </a:lnTo>
                  <a:lnTo>
                    <a:pt x="20" y="574"/>
                  </a:lnTo>
                  <a:lnTo>
                    <a:pt x="20" y="574"/>
                  </a:lnTo>
                  <a:lnTo>
                    <a:pt x="20" y="574"/>
                  </a:lnTo>
                  <a:lnTo>
                    <a:pt x="20" y="574"/>
                  </a:lnTo>
                  <a:lnTo>
                    <a:pt x="20" y="574"/>
                  </a:lnTo>
                  <a:lnTo>
                    <a:pt x="20" y="574"/>
                  </a:lnTo>
                  <a:lnTo>
                    <a:pt x="20" y="574"/>
                  </a:lnTo>
                  <a:lnTo>
                    <a:pt x="20" y="574"/>
                  </a:lnTo>
                  <a:lnTo>
                    <a:pt x="21" y="574"/>
                  </a:lnTo>
                  <a:lnTo>
                    <a:pt x="21" y="574"/>
                  </a:lnTo>
                  <a:lnTo>
                    <a:pt x="21" y="574"/>
                  </a:lnTo>
                  <a:lnTo>
                    <a:pt x="21" y="574"/>
                  </a:lnTo>
                  <a:lnTo>
                    <a:pt x="21" y="574"/>
                  </a:lnTo>
                  <a:lnTo>
                    <a:pt x="21" y="574"/>
                  </a:lnTo>
                  <a:lnTo>
                    <a:pt x="21" y="574"/>
                  </a:lnTo>
                  <a:lnTo>
                    <a:pt x="21" y="574"/>
                  </a:lnTo>
                  <a:lnTo>
                    <a:pt x="21" y="574"/>
                  </a:lnTo>
                  <a:lnTo>
                    <a:pt x="21" y="574"/>
                  </a:lnTo>
                  <a:lnTo>
                    <a:pt x="21" y="574"/>
                  </a:lnTo>
                  <a:lnTo>
                    <a:pt x="21" y="574"/>
                  </a:lnTo>
                  <a:lnTo>
                    <a:pt x="22" y="574"/>
                  </a:lnTo>
                  <a:lnTo>
                    <a:pt x="22" y="574"/>
                  </a:lnTo>
                  <a:lnTo>
                    <a:pt x="22" y="574"/>
                  </a:lnTo>
                  <a:lnTo>
                    <a:pt x="22" y="574"/>
                  </a:lnTo>
                  <a:lnTo>
                    <a:pt x="22" y="574"/>
                  </a:lnTo>
                  <a:lnTo>
                    <a:pt x="22" y="574"/>
                  </a:lnTo>
                  <a:lnTo>
                    <a:pt x="22" y="574"/>
                  </a:lnTo>
                  <a:lnTo>
                    <a:pt x="22" y="574"/>
                  </a:lnTo>
                  <a:lnTo>
                    <a:pt x="22" y="574"/>
                  </a:lnTo>
                  <a:lnTo>
                    <a:pt x="22" y="574"/>
                  </a:lnTo>
                  <a:lnTo>
                    <a:pt x="23" y="574"/>
                  </a:lnTo>
                  <a:lnTo>
                    <a:pt x="23" y="574"/>
                  </a:lnTo>
                  <a:lnTo>
                    <a:pt x="23" y="574"/>
                  </a:lnTo>
                  <a:lnTo>
                    <a:pt x="23" y="574"/>
                  </a:lnTo>
                  <a:lnTo>
                    <a:pt x="23" y="574"/>
                  </a:lnTo>
                  <a:lnTo>
                    <a:pt x="23" y="574"/>
                  </a:lnTo>
                  <a:lnTo>
                    <a:pt x="23" y="574"/>
                  </a:lnTo>
                  <a:lnTo>
                    <a:pt x="23" y="574"/>
                  </a:lnTo>
                  <a:lnTo>
                    <a:pt x="23" y="574"/>
                  </a:lnTo>
                  <a:lnTo>
                    <a:pt x="23" y="574"/>
                  </a:lnTo>
                  <a:lnTo>
                    <a:pt x="23" y="574"/>
                  </a:lnTo>
                  <a:lnTo>
                    <a:pt x="23" y="574"/>
                  </a:lnTo>
                  <a:lnTo>
                    <a:pt x="24" y="574"/>
                  </a:lnTo>
                  <a:lnTo>
                    <a:pt x="24" y="574"/>
                  </a:lnTo>
                  <a:lnTo>
                    <a:pt x="24" y="574"/>
                  </a:lnTo>
                  <a:lnTo>
                    <a:pt x="24" y="574"/>
                  </a:lnTo>
                  <a:lnTo>
                    <a:pt x="24" y="574"/>
                  </a:lnTo>
                  <a:lnTo>
                    <a:pt x="24" y="574"/>
                  </a:lnTo>
                  <a:lnTo>
                    <a:pt x="24" y="574"/>
                  </a:lnTo>
                  <a:lnTo>
                    <a:pt x="24" y="574"/>
                  </a:lnTo>
                  <a:lnTo>
                    <a:pt x="24" y="574"/>
                  </a:lnTo>
                  <a:lnTo>
                    <a:pt x="24" y="574"/>
                  </a:lnTo>
                  <a:lnTo>
                    <a:pt x="25" y="574"/>
                  </a:lnTo>
                  <a:lnTo>
                    <a:pt x="25" y="574"/>
                  </a:lnTo>
                  <a:lnTo>
                    <a:pt x="25" y="574"/>
                  </a:lnTo>
                  <a:lnTo>
                    <a:pt x="25" y="574"/>
                  </a:lnTo>
                  <a:lnTo>
                    <a:pt x="25" y="574"/>
                  </a:lnTo>
                  <a:lnTo>
                    <a:pt x="25" y="574"/>
                  </a:lnTo>
                  <a:lnTo>
                    <a:pt x="25" y="574"/>
                  </a:lnTo>
                  <a:lnTo>
                    <a:pt x="25" y="574"/>
                  </a:lnTo>
                  <a:lnTo>
                    <a:pt x="25" y="574"/>
                  </a:lnTo>
                  <a:lnTo>
                    <a:pt x="25" y="574"/>
                  </a:lnTo>
                  <a:lnTo>
                    <a:pt x="25" y="574"/>
                  </a:lnTo>
                  <a:lnTo>
                    <a:pt x="25" y="574"/>
                  </a:lnTo>
                  <a:lnTo>
                    <a:pt x="26" y="574"/>
                  </a:lnTo>
                  <a:lnTo>
                    <a:pt x="26" y="574"/>
                  </a:lnTo>
                  <a:lnTo>
                    <a:pt x="26" y="574"/>
                  </a:lnTo>
                  <a:lnTo>
                    <a:pt x="26" y="574"/>
                  </a:lnTo>
                  <a:lnTo>
                    <a:pt x="26" y="574"/>
                  </a:lnTo>
                  <a:lnTo>
                    <a:pt x="26" y="574"/>
                  </a:lnTo>
                  <a:lnTo>
                    <a:pt x="26" y="574"/>
                  </a:lnTo>
                  <a:lnTo>
                    <a:pt x="26" y="574"/>
                  </a:lnTo>
                  <a:lnTo>
                    <a:pt x="26" y="574"/>
                  </a:lnTo>
                  <a:lnTo>
                    <a:pt x="26" y="574"/>
                  </a:lnTo>
                  <a:lnTo>
                    <a:pt x="27" y="574"/>
                  </a:lnTo>
                  <a:lnTo>
                    <a:pt x="27" y="574"/>
                  </a:lnTo>
                  <a:lnTo>
                    <a:pt x="27" y="574"/>
                  </a:lnTo>
                  <a:lnTo>
                    <a:pt x="27" y="574"/>
                  </a:lnTo>
                  <a:lnTo>
                    <a:pt x="27" y="574"/>
                  </a:lnTo>
                  <a:lnTo>
                    <a:pt x="27" y="574"/>
                  </a:lnTo>
                  <a:lnTo>
                    <a:pt x="27" y="574"/>
                  </a:lnTo>
                  <a:lnTo>
                    <a:pt x="27" y="574"/>
                  </a:lnTo>
                  <a:lnTo>
                    <a:pt x="27" y="574"/>
                  </a:lnTo>
                  <a:lnTo>
                    <a:pt x="27" y="574"/>
                  </a:lnTo>
                  <a:lnTo>
                    <a:pt x="27" y="574"/>
                  </a:lnTo>
                  <a:lnTo>
                    <a:pt x="27" y="574"/>
                  </a:lnTo>
                  <a:lnTo>
                    <a:pt x="28" y="574"/>
                  </a:lnTo>
                  <a:lnTo>
                    <a:pt x="28" y="574"/>
                  </a:lnTo>
                  <a:lnTo>
                    <a:pt x="28" y="574"/>
                  </a:lnTo>
                  <a:lnTo>
                    <a:pt x="28" y="574"/>
                  </a:lnTo>
                  <a:lnTo>
                    <a:pt x="28" y="574"/>
                  </a:lnTo>
                  <a:lnTo>
                    <a:pt x="28" y="574"/>
                  </a:lnTo>
                  <a:lnTo>
                    <a:pt x="28" y="574"/>
                  </a:lnTo>
                  <a:lnTo>
                    <a:pt x="28" y="574"/>
                  </a:lnTo>
                  <a:lnTo>
                    <a:pt x="28" y="574"/>
                  </a:lnTo>
                  <a:lnTo>
                    <a:pt x="28" y="574"/>
                  </a:lnTo>
                  <a:lnTo>
                    <a:pt x="28" y="574"/>
                  </a:lnTo>
                  <a:lnTo>
                    <a:pt x="29" y="574"/>
                  </a:lnTo>
                  <a:lnTo>
                    <a:pt x="29" y="574"/>
                  </a:lnTo>
                  <a:lnTo>
                    <a:pt x="29" y="574"/>
                  </a:lnTo>
                  <a:lnTo>
                    <a:pt x="29" y="574"/>
                  </a:lnTo>
                  <a:lnTo>
                    <a:pt x="29" y="574"/>
                  </a:lnTo>
                  <a:lnTo>
                    <a:pt x="29" y="574"/>
                  </a:lnTo>
                  <a:lnTo>
                    <a:pt x="29" y="574"/>
                  </a:lnTo>
                  <a:lnTo>
                    <a:pt x="29" y="574"/>
                  </a:lnTo>
                  <a:lnTo>
                    <a:pt x="29" y="574"/>
                  </a:lnTo>
                  <a:lnTo>
                    <a:pt x="29" y="574"/>
                  </a:lnTo>
                  <a:lnTo>
                    <a:pt x="29" y="574"/>
                  </a:lnTo>
                  <a:lnTo>
                    <a:pt x="30" y="574"/>
                  </a:lnTo>
                  <a:lnTo>
                    <a:pt x="30" y="574"/>
                  </a:lnTo>
                  <a:lnTo>
                    <a:pt x="30" y="574"/>
                  </a:lnTo>
                  <a:lnTo>
                    <a:pt x="30" y="574"/>
                  </a:lnTo>
                  <a:lnTo>
                    <a:pt x="30" y="574"/>
                  </a:lnTo>
                  <a:lnTo>
                    <a:pt x="30" y="574"/>
                  </a:lnTo>
                  <a:lnTo>
                    <a:pt x="30" y="574"/>
                  </a:lnTo>
                  <a:lnTo>
                    <a:pt x="30" y="574"/>
                  </a:lnTo>
                  <a:lnTo>
                    <a:pt x="30" y="574"/>
                  </a:lnTo>
                  <a:lnTo>
                    <a:pt x="30" y="574"/>
                  </a:lnTo>
                  <a:lnTo>
                    <a:pt x="30" y="574"/>
                  </a:lnTo>
                  <a:lnTo>
                    <a:pt x="31" y="574"/>
                  </a:lnTo>
                  <a:lnTo>
                    <a:pt x="31" y="574"/>
                  </a:lnTo>
                  <a:lnTo>
                    <a:pt x="31" y="574"/>
                  </a:lnTo>
                  <a:lnTo>
                    <a:pt x="31" y="574"/>
                  </a:lnTo>
                  <a:lnTo>
                    <a:pt x="31" y="574"/>
                  </a:lnTo>
                  <a:lnTo>
                    <a:pt x="31" y="574"/>
                  </a:lnTo>
                  <a:lnTo>
                    <a:pt x="31" y="574"/>
                  </a:lnTo>
                  <a:lnTo>
                    <a:pt x="31" y="574"/>
                  </a:lnTo>
                  <a:lnTo>
                    <a:pt x="31" y="574"/>
                  </a:lnTo>
                  <a:lnTo>
                    <a:pt x="31" y="574"/>
                  </a:lnTo>
                  <a:lnTo>
                    <a:pt x="32" y="574"/>
                  </a:lnTo>
                  <a:lnTo>
                    <a:pt x="32" y="574"/>
                  </a:lnTo>
                  <a:lnTo>
                    <a:pt x="32" y="574"/>
                  </a:lnTo>
                  <a:lnTo>
                    <a:pt x="32" y="574"/>
                  </a:lnTo>
                  <a:lnTo>
                    <a:pt x="32" y="574"/>
                  </a:lnTo>
                  <a:lnTo>
                    <a:pt x="32" y="574"/>
                  </a:lnTo>
                  <a:lnTo>
                    <a:pt x="32" y="574"/>
                  </a:lnTo>
                  <a:lnTo>
                    <a:pt x="32" y="574"/>
                  </a:lnTo>
                  <a:lnTo>
                    <a:pt x="32" y="574"/>
                  </a:lnTo>
                  <a:lnTo>
                    <a:pt x="32" y="574"/>
                  </a:lnTo>
                  <a:lnTo>
                    <a:pt x="32" y="574"/>
                  </a:lnTo>
                  <a:lnTo>
                    <a:pt x="32" y="574"/>
                  </a:lnTo>
                  <a:lnTo>
                    <a:pt x="33" y="574"/>
                  </a:lnTo>
                  <a:lnTo>
                    <a:pt x="33" y="574"/>
                  </a:lnTo>
                  <a:lnTo>
                    <a:pt x="33" y="574"/>
                  </a:lnTo>
                  <a:lnTo>
                    <a:pt x="33" y="574"/>
                  </a:lnTo>
                  <a:lnTo>
                    <a:pt x="33" y="574"/>
                  </a:lnTo>
                  <a:lnTo>
                    <a:pt x="33" y="574"/>
                  </a:lnTo>
                  <a:lnTo>
                    <a:pt x="33" y="574"/>
                  </a:lnTo>
                  <a:lnTo>
                    <a:pt x="33" y="574"/>
                  </a:lnTo>
                  <a:lnTo>
                    <a:pt x="33" y="574"/>
                  </a:lnTo>
                  <a:lnTo>
                    <a:pt x="33" y="574"/>
                  </a:lnTo>
                  <a:lnTo>
                    <a:pt x="34" y="574"/>
                  </a:lnTo>
                  <a:lnTo>
                    <a:pt x="34" y="574"/>
                  </a:lnTo>
                  <a:lnTo>
                    <a:pt x="34" y="574"/>
                  </a:lnTo>
                  <a:lnTo>
                    <a:pt x="34" y="574"/>
                  </a:lnTo>
                  <a:lnTo>
                    <a:pt x="34" y="574"/>
                  </a:lnTo>
                  <a:lnTo>
                    <a:pt x="34" y="574"/>
                  </a:lnTo>
                  <a:lnTo>
                    <a:pt x="34" y="574"/>
                  </a:lnTo>
                  <a:lnTo>
                    <a:pt x="34" y="574"/>
                  </a:lnTo>
                  <a:lnTo>
                    <a:pt x="34" y="574"/>
                  </a:lnTo>
                  <a:lnTo>
                    <a:pt x="34" y="574"/>
                  </a:lnTo>
                  <a:lnTo>
                    <a:pt x="34" y="574"/>
                  </a:lnTo>
                  <a:lnTo>
                    <a:pt x="34" y="574"/>
                  </a:lnTo>
                  <a:lnTo>
                    <a:pt x="35" y="574"/>
                  </a:lnTo>
                  <a:lnTo>
                    <a:pt x="35" y="574"/>
                  </a:lnTo>
                  <a:lnTo>
                    <a:pt x="35" y="574"/>
                  </a:lnTo>
                  <a:lnTo>
                    <a:pt x="35" y="574"/>
                  </a:lnTo>
                  <a:lnTo>
                    <a:pt x="35" y="574"/>
                  </a:lnTo>
                  <a:lnTo>
                    <a:pt x="35" y="574"/>
                  </a:lnTo>
                  <a:lnTo>
                    <a:pt x="35" y="574"/>
                  </a:lnTo>
                  <a:lnTo>
                    <a:pt x="35" y="574"/>
                  </a:lnTo>
                  <a:lnTo>
                    <a:pt x="35" y="574"/>
                  </a:lnTo>
                  <a:lnTo>
                    <a:pt x="35" y="574"/>
                  </a:lnTo>
                  <a:lnTo>
                    <a:pt x="36" y="574"/>
                  </a:lnTo>
                  <a:lnTo>
                    <a:pt x="36" y="574"/>
                  </a:lnTo>
                  <a:lnTo>
                    <a:pt x="36" y="574"/>
                  </a:lnTo>
                  <a:lnTo>
                    <a:pt x="36" y="574"/>
                  </a:lnTo>
                  <a:lnTo>
                    <a:pt x="36" y="574"/>
                  </a:lnTo>
                  <a:lnTo>
                    <a:pt x="36" y="574"/>
                  </a:lnTo>
                  <a:lnTo>
                    <a:pt x="36" y="574"/>
                  </a:lnTo>
                  <a:lnTo>
                    <a:pt x="36" y="574"/>
                  </a:lnTo>
                  <a:lnTo>
                    <a:pt x="36" y="574"/>
                  </a:lnTo>
                  <a:lnTo>
                    <a:pt x="36" y="574"/>
                  </a:lnTo>
                  <a:lnTo>
                    <a:pt x="36" y="574"/>
                  </a:lnTo>
                  <a:lnTo>
                    <a:pt x="36" y="574"/>
                  </a:lnTo>
                  <a:lnTo>
                    <a:pt x="37" y="574"/>
                  </a:lnTo>
                  <a:lnTo>
                    <a:pt x="37" y="574"/>
                  </a:lnTo>
                  <a:lnTo>
                    <a:pt x="37" y="574"/>
                  </a:lnTo>
                  <a:lnTo>
                    <a:pt x="37" y="574"/>
                  </a:lnTo>
                  <a:lnTo>
                    <a:pt x="37" y="574"/>
                  </a:lnTo>
                  <a:lnTo>
                    <a:pt x="37" y="574"/>
                  </a:lnTo>
                  <a:lnTo>
                    <a:pt x="37" y="574"/>
                  </a:lnTo>
                  <a:lnTo>
                    <a:pt x="37" y="574"/>
                  </a:lnTo>
                  <a:lnTo>
                    <a:pt x="37" y="574"/>
                  </a:lnTo>
                  <a:lnTo>
                    <a:pt x="37" y="574"/>
                  </a:lnTo>
                  <a:lnTo>
                    <a:pt x="38" y="574"/>
                  </a:lnTo>
                  <a:lnTo>
                    <a:pt x="38" y="574"/>
                  </a:lnTo>
                  <a:lnTo>
                    <a:pt x="38" y="574"/>
                  </a:lnTo>
                  <a:lnTo>
                    <a:pt x="38" y="574"/>
                  </a:lnTo>
                  <a:lnTo>
                    <a:pt x="38" y="574"/>
                  </a:lnTo>
                  <a:lnTo>
                    <a:pt x="38" y="574"/>
                  </a:lnTo>
                  <a:lnTo>
                    <a:pt x="38" y="574"/>
                  </a:lnTo>
                  <a:lnTo>
                    <a:pt x="38" y="574"/>
                  </a:lnTo>
                  <a:lnTo>
                    <a:pt x="38" y="574"/>
                  </a:lnTo>
                  <a:lnTo>
                    <a:pt x="38" y="574"/>
                  </a:lnTo>
                  <a:lnTo>
                    <a:pt x="38" y="574"/>
                  </a:lnTo>
                  <a:lnTo>
                    <a:pt x="38" y="574"/>
                  </a:lnTo>
                  <a:lnTo>
                    <a:pt x="39" y="574"/>
                  </a:lnTo>
                  <a:lnTo>
                    <a:pt x="39" y="573"/>
                  </a:lnTo>
                  <a:lnTo>
                    <a:pt x="39" y="573"/>
                  </a:lnTo>
                  <a:lnTo>
                    <a:pt x="39" y="573"/>
                  </a:lnTo>
                  <a:lnTo>
                    <a:pt x="39" y="573"/>
                  </a:lnTo>
                  <a:lnTo>
                    <a:pt x="39" y="573"/>
                  </a:lnTo>
                  <a:lnTo>
                    <a:pt x="39" y="573"/>
                  </a:lnTo>
                  <a:lnTo>
                    <a:pt x="39" y="573"/>
                  </a:lnTo>
                  <a:lnTo>
                    <a:pt x="39" y="573"/>
                  </a:lnTo>
                  <a:lnTo>
                    <a:pt x="39" y="573"/>
                  </a:lnTo>
                  <a:lnTo>
                    <a:pt x="40" y="573"/>
                  </a:lnTo>
                  <a:lnTo>
                    <a:pt x="40" y="573"/>
                  </a:lnTo>
                  <a:lnTo>
                    <a:pt x="40" y="573"/>
                  </a:lnTo>
                  <a:lnTo>
                    <a:pt x="40" y="573"/>
                  </a:lnTo>
                  <a:lnTo>
                    <a:pt x="40" y="573"/>
                  </a:lnTo>
                  <a:lnTo>
                    <a:pt x="40" y="573"/>
                  </a:lnTo>
                  <a:lnTo>
                    <a:pt x="40" y="573"/>
                  </a:lnTo>
                  <a:lnTo>
                    <a:pt x="40" y="573"/>
                  </a:lnTo>
                  <a:lnTo>
                    <a:pt x="40" y="573"/>
                  </a:lnTo>
                  <a:lnTo>
                    <a:pt x="40" y="573"/>
                  </a:lnTo>
                  <a:lnTo>
                    <a:pt x="40" y="573"/>
                  </a:lnTo>
                  <a:lnTo>
                    <a:pt x="41" y="573"/>
                  </a:lnTo>
                  <a:lnTo>
                    <a:pt x="41" y="573"/>
                  </a:lnTo>
                  <a:lnTo>
                    <a:pt x="41" y="573"/>
                  </a:lnTo>
                  <a:lnTo>
                    <a:pt x="41" y="573"/>
                  </a:lnTo>
                  <a:lnTo>
                    <a:pt x="41" y="573"/>
                  </a:lnTo>
                  <a:lnTo>
                    <a:pt x="41" y="573"/>
                  </a:lnTo>
                  <a:lnTo>
                    <a:pt x="41" y="573"/>
                  </a:lnTo>
                  <a:lnTo>
                    <a:pt x="41" y="573"/>
                  </a:lnTo>
                  <a:lnTo>
                    <a:pt x="41" y="573"/>
                  </a:lnTo>
                  <a:lnTo>
                    <a:pt x="41" y="573"/>
                  </a:lnTo>
                  <a:lnTo>
                    <a:pt x="41" y="573"/>
                  </a:lnTo>
                  <a:lnTo>
                    <a:pt x="42" y="573"/>
                  </a:lnTo>
                  <a:lnTo>
                    <a:pt x="42" y="573"/>
                  </a:lnTo>
                  <a:lnTo>
                    <a:pt x="42" y="573"/>
                  </a:lnTo>
                  <a:lnTo>
                    <a:pt x="42" y="573"/>
                  </a:lnTo>
                  <a:lnTo>
                    <a:pt x="42" y="573"/>
                  </a:lnTo>
                  <a:lnTo>
                    <a:pt x="42" y="573"/>
                  </a:lnTo>
                  <a:lnTo>
                    <a:pt x="42" y="573"/>
                  </a:lnTo>
                  <a:lnTo>
                    <a:pt x="42" y="573"/>
                  </a:lnTo>
                  <a:lnTo>
                    <a:pt x="42" y="573"/>
                  </a:lnTo>
                  <a:lnTo>
                    <a:pt x="42" y="573"/>
                  </a:lnTo>
                  <a:lnTo>
                    <a:pt x="42" y="573"/>
                  </a:lnTo>
                  <a:lnTo>
                    <a:pt x="43" y="573"/>
                  </a:lnTo>
                  <a:lnTo>
                    <a:pt x="43" y="573"/>
                  </a:lnTo>
                  <a:lnTo>
                    <a:pt x="43" y="573"/>
                  </a:lnTo>
                  <a:lnTo>
                    <a:pt x="43" y="573"/>
                  </a:lnTo>
                  <a:lnTo>
                    <a:pt x="43" y="573"/>
                  </a:lnTo>
                  <a:lnTo>
                    <a:pt x="43" y="573"/>
                  </a:lnTo>
                  <a:lnTo>
                    <a:pt x="43" y="573"/>
                  </a:lnTo>
                  <a:lnTo>
                    <a:pt x="43" y="573"/>
                  </a:lnTo>
                  <a:lnTo>
                    <a:pt x="43" y="573"/>
                  </a:lnTo>
                  <a:lnTo>
                    <a:pt x="43" y="573"/>
                  </a:lnTo>
                  <a:lnTo>
                    <a:pt x="43" y="573"/>
                  </a:lnTo>
                  <a:lnTo>
                    <a:pt x="43" y="573"/>
                  </a:lnTo>
                  <a:lnTo>
                    <a:pt x="44" y="573"/>
                  </a:lnTo>
                  <a:lnTo>
                    <a:pt x="44" y="573"/>
                  </a:lnTo>
                  <a:lnTo>
                    <a:pt x="44" y="573"/>
                  </a:lnTo>
                  <a:lnTo>
                    <a:pt x="44" y="573"/>
                  </a:lnTo>
                  <a:lnTo>
                    <a:pt x="44" y="573"/>
                  </a:lnTo>
                  <a:lnTo>
                    <a:pt x="44" y="573"/>
                  </a:lnTo>
                  <a:lnTo>
                    <a:pt x="44" y="573"/>
                  </a:lnTo>
                  <a:lnTo>
                    <a:pt x="44" y="573"/>
                  </a:lnTo>
                  <a:lnTo>
                    <a:pt x="44" y="573"/>
                  </a:lnTo>
                  <a:lnTo>
                    <a:pt x="44" y="573"/>
                  </a:lnTo>
                  <a:lnTo>
                    <a:pt x="45" y="573"/>
                  </a:lnTo>
                  <a:lnTo>
                    <a:pt x="45" y="573"/>
                  </a:lnTo>
                  <a:lnTo>
                    <a:pt x="45" y="573"/>
                  </a:lnTo>
                  <a:lnTo>
                    <a:pt x="45" y="573"/>
                  </a:lnTo>
                  <a:lnTo>
                    <a:pt x="45" y="573"/>
                  </a:lnTo>
                  <a:lnTo>
                    <a:pt x="45" y="573"/>
                  </a:lnTo>
                  <a:lnTo>
                    <a:pt x="45" y="573"/>
                  </a:lnTo>
                  <a:lnTo>
                    <a:pt x="45" y="573"/>
                  </a:lnTo>
                  <a:lnTo>
                    <a:pt x="45" y="573"/>
                  </a:lnTo>
                  <a:lnTo>
                    <a:pt x="45" y="573"/>
                  </a:lnTo>
                  <a:lnTo>
                    <a:pt x="45" y="573"/>
                  </a:lnTo>
                  <a:lnTo>
                    <a:pt x="45" y="573"/>
                  </a:lnTo>
                  <a:lnTo>
                    <a:pt x="46" y="573"/>
                  </a:lnTo>
                  <a:lnTo>
                    <a:pt x="46" y="573"/>
                  </a:lnTo>
                  <a:lnTo>
                    <a:pt x="46" y="573"/>
                  </a:lnTo>
                  <a:lnTo>
                    <a:pt x="46" y="573"/>
                  </a:lnTo>
                  <a:lnTo>
                    <a:pt x="46" y="573"/>
                  </a:lnTo>
                  <a:lnTo>
                    <a:pt x="46" y="573"/>
                  </a:lnTo>
                  <a:lnTo>
                    <a:pt x="46" y="573"/>
                  </a:lnTo>
                  <a:lnTo>
                    <a:pt x="46" y="573"/>
                  </a:lnTo>
                  <a:lnTo>
                    <a:pt x="46" y="573"/>
                  </a:lnTo>
                  <a:lnTo>
                    <a:pt x="46" y="573"/>
                  </a:lnTo>
                  <a:lnTo>
                    <a:pt x="47" y="573"/>
                  </a:lnTo>
                  <a:lnTo>
                    <a:pt x="47" y="573"/>
                  </a:lnTo>
                  <a:lnTo>
                    <a:pt x="47" y="573"/>
                  </a:lnTo>
                  <a:lnTo>
                    <a:pt x="47" y="573"/>
                  </a:lnTo>
                  <a:lnTo>
                    <a:pt x="47" y="573"/>
                  </a:lnTo>
                  <a:lnTo>
                    <a:pt x="47" y="573"/>
                  </a:lnTo>
                  <a:lnTo>
                    <a:pt x="47" y="573"/>
                  </a:lnTo>
                  <a:lnTo>
                    <a:pt x="47" y="573"/>
                  </a:lnTo>
                  <a:lnTo>
                    <a:pt x="47" y="573"/>
                  </a:lnTo>
                  <a:lnTo>
                    <a:pt x="47" y="573"/>
                  </a:lnTo>
                  <a:lnTo>
                    <a:pt x="47" y="573"/>
                  </a:lnTo>
                  <a:lnTo>
                    <a:pt x="47" y="573"/>
                  </a:lnTo>
                  <a:lnTo>
                    <a:pt x="48" y="573"/>
                  </a:lnTo>
                  <a:lnTo>
                    <a:pt x="48" y="573"/>
                  </a:lnTo>
                  <a:lnTo>
                    <a:pt x="48" y="573"/>
                  </a:lnTo>
                  <a:lnTo>
                    <a:pt x="48" y="573"/>
                  </a:lnTo>
                  <a:lnTo>
                    <a:pt x="48" y="573"/>
                  </a:lnTo>
                  <a:lnTo>
                    <a:pt x="48" y="573"/>
                  </a:lnTo>
                  <a:lnTo>
                    <a:pt x="48" y="573"/>
                  </a:lnTo>
                  <a:lnTo>
                    <a:pt x="48" y="573"/>
                  </a:lnTo>
                  <a:lnTo>
                    <a:pt x="48" y="573"/>
                  </a:lnTo>
                  <a:lnTo>
                    <a:pt x="48" y="573"/>
                  </a:lnTo>
                  <a:lnTo>
                    <a:pt x="49" y="573"/>
                  </a:lnTo>
                  <a:lnTo>
                    <a:pt x="49" y="573"/>
                  </a:lnTo>
                  <a:lnTo>
                    <a:pt x="49" y="573"/>
                  </a:lnTo>
                  <a:lnTo>
                    <a:pt x="49" y="573"/>
                  </a:lnTo>
                  <a:lnTo>
                    <a:pt x="49" y="573"/>
                  </a:lnTo>
                  <a:lnTo>
                    <a:pt x="49" y="573"/>
                  </a:lnTo>
                  <a:lnTo>
                    <a:pt x="49" y="573"/>
                  </a:lnTo>
                  <a:lnTo>
                    <a:pt x="49" y="573"/>
                  </a:lnTo>
                  <a:lnTo>
                    <a:pt x="49" y="573"/>
                  </a:lnTo>
                  <a:lnTo>
                    <a:pt x="49" y="573"/>
                  </a:lnTo>
                  <a:lnTo>
                    <a:pt x="49" y="573"/>
                  </a:lnTo>
                  <a:lnTo>
                    <a:pt x="49" y="573"/>
                  </a:lnTo>
                  <a:lnTo>
                    <a:pt x="50" y="573"/>
                  </a:lnTo>
                  <a:lnTo>
                    <a:pt x="50" y="573"/>
                  </a:lnTo>
                  <a:lnTo>
                    <a:pt x="50" y="573"/>
                  </a:lnTo>
                  <a:lnTo>
                    <a:pt x="50" y="573"/>
                  </a:lnTo>
                  <a:lnTo>
                    <a:pt x="50" y="573"/>
                  </a:lnTo>
                  <a:lnTo>
                    <a:pt x="50" y="573"/>
                  </a:lnTo>
                  <a:lnTo>
                    <a:pt x="50" y="573"/>
                  </a:lnTo>
                  <a:lnTo>
                    <a:pt x="50" y="573"/>
                  </a:lnTo>
                  <a:lnTo>
                    <a:pt x="50" y="573"/>
                  </a:lnTo>
                  <a:lnTo>
                    <a:pt x="50" y="573"/>
                  </a:lnTo>
                  <a:lnTo>
                    <a:pt x="51" y="573"/>
                  </a:lnTo>
                  <a:lnTo>
                    <a:pt x="51" y="573"/>
                  </a:lnTo>
                  <a:lnTo>
                    <a:pt x="51" y="573"/>
                  </a:lnTo>
                  <a:lnTo>
                    <a:pt x="51" y="573"/>
                  </a:lnTo>
                  <a:lnTo>
                    <a:pt x="51" y="573"/>
                  </a:lnTo>
                  <a:lnTo>
                    <a:pt x="51" y="573"/>
                  </a:lnTo>
                  <a:lnTo>
                    <a:pt x="51" y="573"/>
                  </a:lnTo>
                  <a:lnTo>
                    <a:pt x="51" y="573"/>
                  </a:lnTo>
                  <a:lnTo>
                    <a:pt x="51" y="573"/>
                  </a:lnTo>
                  <a:lnTo>
                    <a:pt x="51" y="573"/>
                  </a:lnTo>
                  <a:lnTo>
                    <a:pt x="51" y="573"/>
                  </a:lnTo>
                  <a:lnTo>
                    <a:pt x="52" y="573"/>
                  </a:lnTo>
                  <a:lnTo>
                    <a:pt x="52" y="573"/>
                  </a:lnTo>
                  <a:lnTo>
                    <a:pt x="52" y="573"/>
                  </a:lnTo>
                  <a:lnTo>
                    <a:pt x="52" y="573"/>
                  </a:lnTo>
                  <a:lnTo>
                    <a:pt x="52" y="573"/>
                  </a:lnTo>
                  <a:lnTo>
                    <a:pt x="52" y="573"/>
                  </a:lnTo>
                  <a:lnTo>
                    <a:pt x="52" y="573"/>
                  </a:lnTo>
                  <a:lnTo>
                    <a:pt x="52" y="573"/>
                  </a:lnTo>
                  <a:lnTo>
                    <a:pt x="52" y="573"/>
                  </a:lnTo>
                  <a:lnTo>
                    <a:pt x="52" y="573"/>
                  </a:lnTo>
                  <a:lnTo>
                    <a:pt x="52" y="573"/>
                  </a:lnTo>
                  <a:lnTo>
                    <a:pt x="53" y="573"/>
                  </a:lnTo>
                  <a:lnTo>
                    <a:pt x="53" y="573"/>
                  </a:lnTo>
                  <a:lnTo>
                    <a:pt x="53" y="573"/>
                  </a:lnTo>
                  <a:lnTo>
                    <a:pt x="53" y="573"/>
                  </a:lnTo>
                  <a:lnTo>
                    <a:pt x="53" y="573"/>
                  </a:lnTo>
                  <a:lnTo>
                    <a:pt x="53" y="573"/>
                  </a:lnTo>
                  <a:lnTo>
                    <a:pt x="53" y="573"/>
                  </a:lnTo>
                  <a:lnTo>
                    <a:pt x="53" y="573"/>
                  </a:lnTo>
                  <a:lnTo>
                    <a:pt x="53" y="573"/>
                  </a:lnTo>
                  <a:lnTo>
                    <a:pt x="53" y="573"/>
                  </a:lnTo>
                  <a:lnTo>
                    <a:pt x="53" y="573"/>
                  </a:lnTo>
                  <a:lnTo>
                    <a:pt x="54" y="573"/>
                  </a:lnTo>
                  <a:lnTo>
                    <a:pt x="54" y="573"/>
                  </a:lnTo>
                  <a:lnTo>
                    <a:pt x="54" y="573"/>
                  </a:lnTo>
                  <a:lnTo>
                    <a:pt x="54" y="573"/>
                  </a:lnTo>
                  <a:lnTo>
                    <a:pt x="54" y="573"/>
                  </a:lnTo>
                  <a:lnTo>
                    <a:pt x="54" y="573"/>
                  </a:lnTo>
                  <a:lnTo>
                    <a:pt x="54" y="573"/>
                  </a:lnTo>
                  <a:lnTo>
                    <a:pt x="54" y="573"/>
                  </a:lnTo>
                  <a:lnTo>
                    <a:pt x="54" y="573"/>
                  </a:lnTo>
                  <a:lnTo>
                    <a:pt x="54" y="573"/>
                  </a:lnTo>
                  <a:lnTo>
                    <a:pt x="54" y="573"/>
                  </a:lnTo>
                  <a:lnTo>
                    <a:pt x="55" y="573"/>
                  </a:lnTo>
                  <a:lnTo>
                    <a:pt x="55" y="573"/>
                  </a:lnTo>
                  <a:lnTo>
                    <a:pt x="55" y="573"/>
                  </a:lnTo>
                  <a:lnTo>
                    <a:pt x="55" y="573"/>
                  </a:lnTo>
                  <a:lnTo>
                    <a:pt x="55" y="573"/>
                  </a:lnTo>
                  <a:lnTo>
                    <a:pt x="55" y="573"/>
                  </a:lnTo>
                  <a:lnTo>
                    <a:pt x="55" y="573"/>
                  </a:lnTo>
                  <a:lnTo>
                    <a:pt x="55" y="573"/>
                  </a:lnTo>
                  <a:lnTo>
                    <a:pt x="55" y="573"/>
                  </a:lnTo>
                  <a:lnTo>
                    <a:pt x="55" y="573"/>
                  </a:lnTo>
                  <a:lnTo>
                    <a:pt x="55" y="573"/>
                  </a:lnTo>
                  <a:lnTo>
                    <a:pt x="56" y="573"/>
                  </a:lnTo>
                  <a:lnTo>
                    <a:pt x="56" y="573"/>
                  </a:lnTo>
                  <a:lnTo>
                    <a:pt x="56" y="573"/>
                  </a:lnTo>
                  <a:lnTo>
                    <a:pt x="56" y="573"/>
                  </a:lnTo>
                  <a:lnTo>
                    <a:pt x="56" y="573"/>
                  </a:lnTo>
                  <a:lnTo>
                    <a:pt x="56" y="573"/>
                  </a:lnTo>
                  <a:lnTo>
                    <a:pt x="56" y="573"/>
                  </a:lnTo>
                  <a:lnTo>
                    <a:pt x="56" y="573"/>
                  </a:lnTo>
                  <a:lnTo>
                    <a:pt x="56" y="573"/>
                  </a:lnTo>
                  <a:lnTo>
                    <a:pt x="56" y="573"/>
                  </a:lnTo>
                  <a:lnTo>
                    <a:pt x="56" y="573"/>
                  </a:lnTo>
                  <a:lnTo>
                    <a:pt x="57" y="573"/>
                  </a:lnTo>
                  <a:lnTo>
                    <a:pt x="57" y="573"/>
                  </a:lnTo>
                  <a:lnTo>
                    <a:pt x="57" y="573"/>
                  </a:lnTo>
                  <a:lnTo>
                    <a:pt x="57" y="573"/>
                  </a:lnTo>
                  <a:lnTo>
                    <a:pt x="57" y="573"/>
                  </a:lnTo>
                  <a:lnTo>
                    <a:pt x="57" y="573"/>
                  </a:lnTo>
                  <a:lnTo>
                    <a:pt x="57" y="573"/>
                  </a:lnTo>
                  <a:lnTo>
                    <a:pt x="57" y="573"/>
                  </a:lnTo>
                  <a:lnTo>
                    <a:pt x="57" y="573"/>
                  </a:lnTo>
                  <a:lnTo>
                    <a:pt x="57" y="573"/>
                  </a:lnTo>
                  <a:lnTo>
                    <a:pt x="57" y="573"/>
                  </a:lnTo>
                  <a:lnTo>
                    <a:pt x="58" y="573"/>
                  </a:lnTo>
                  <a:lnTo>
                    <a:pt x="58" y="573"/>
                  </a:lnTo>
                  <a:lnTo>
                    <a:pt x="58" y="573"/>
                  </a:lnTo>
                  <a:lnTo>
                    <a:pt x="58" y="573"/>
                  </a:lnTo>
                  <a:lnTo>
                    <a:pt x="58" y="573"/>
                  </a:lnTo>
                  <a:lnTo>
                    <a:pt x="58" y="573"/>
                  </a:lnTo>
                  <a:lnTo>
                    <a:pt x="58" y="573"/>
                  </a:lnTo>
                  <a:lnTo>
                    <a:pt x="58" y="573"/>
                  </a:lnTo>
                  <a:lnTo>
                    <a:pt x="58" y="573"/>
                  </a:lnTo>
                  <a:lnTo>
                    <a:pt x="58" y="572"/>
                  </a:lnTo>
                  <a:lnTo>
                    <a:pt x="58" y="572"/>
                  </a:lnTo>
                  <a:lnTo>
                    <a:pt x="58" y="572"/>
                  </a:lnTo>
                  <a:lnTo>
                    <a:pt x="59" y="572"/>
                  </a:lnTo>
                  <a:lnTo>
                    <a:pt x="59" y="572"/>
                  </a:lnTo>
                  <a:lnTo>
                    <a:pt x="59" y="572"/>
                  </a:lnTo>
                  <a:lnTo>
                    <a:pt x="59" y="572"/>
                  </a:lnTo>
                  <a:lnTo>
                    <a:pt x="59" y="572"/>
                  </a:lnTo>
                  <a:lnTo>
                    <a:pt x="59" y="572"/>
                  </a:lnTo>
                  <a:lnTo>
                    <a:pt x="59" y="572"/>
                  </a:lnTo>
                  <a:lnTo>
                    <a:pt x="59" y="572"/>
                  </a:lnTo>
                  <a:lnTo>
                    <a:pt x="59" y="572"/>
                  </a:lnTo>
                  <a:lnTo>
                    <a:pt x="59" y="572"/>
                  </a:lnTo>
                  <a:lnTo>
                    <a:pt x="60" y="572"/>
                  </a:lnTo>
                  <a:lnTo>
                    <a:pt x="60" y="572"/>
                  </a:lnTo>
                  <a:lnTo>
                    <a:pt x="60" y="572"/>
                  </a:lnTo>
                  <a:lnTo>
                    <a:pt x="60" y="572"/>
                  </a:lnTo>
                  <a:lnTo>
                    <a:pt x="60" y="572"/>
                  </a:lnTo>
                  <a:lnTo>
                    <a:pt x="60" y="572"/>
                  </a:lnTo>
                  <a:lnTo>
                    <a:pt x="60" y="572"/>
                  </a:lnTo>
                  <a:lnTo>
                    <a:pt x="60" y="572"/>
                  </a:lnTo>
                  <a:lnTo>
                    <a:pt x="60" y="572"/>
                  </a:lnTo>
                  <a:lnTo>
                    <a:pt x="60" y="572"/>
                  </a:lnTo>
                  <a:lnTo>
                    <a:pt x="60" y="572"/>
                  </a:lnTo>
                  <a:lnTo>
                    <a:pt x="60" y="572"/>
                  </a:lnTo>
                  <a:lnTo>
                    <a:pt x="61" y="572"/>
                  </a:lnTo>
                  <a:lnTo>
                    <a:pt x="61" y="572"/>
                  </a:lnTo>
                  <a:lnTo>
                    <a:pt x="61" y="572"/>
                  </a:lnTo>
                  <a:lnTo>
                    <a:pt x="61" y="572"/>
                  </a:lnTo>
                  <a:lnTo>
                    <a:pt x="61" y="572"/>
                  </a:lnTo>
                  <a:lnTo>
                    <a:pt x="61" y="572"/>
                  </a:lnTo>
                  <a:lnTo>
                    <a:pt x="61" y="572"/>
                  </a:lnTo>
                  <a:lnTo>
                    <a:pt x="61" y="572"/>
                  </a:lnTo>
                  <a:lnTo>
                    <a:pt x="61" y="572"/>
                  </a:lnTo>
                  <a:lnTo>
                    <a:pt x="61" y="572"/>
                  </a:lnTo>
                  <a:lnTo>
                    <a:pt x="62" y="572"/>
                  </a:lnTo>
                  <a:lnTo>
                    <a:pt x="62" y="572"/>
                  </a:lnTo>
                  <a:lnTo>
                    <a:pt x="62" y="572"/>
                  </a:lnTo>
                  <a:lnTo>
                    <a:pt x="62" y="572"/>
                  </a:lnTo>
                  <a:lnTo>
                    <a:pt x="62" y="572"/>
                  </a:lnTo>
                  <a:lnTo>
                    <a:pt x="62" y="572"/>
                  </a:lnTo>
                  <a:lnTo>
                    <a:pt x="62" y="572"/>
                  </a:lnTo>
                  <a:lnTo>
                    <a:pt x="62" y="572"/>
                  </a:lnTo>
                  <a:lnTo>
                    <a:pt x="62" y="572"/>
                  </a:lnTo>
                  <a:lnTo>
                    <a:pt x="62" y="572"/>
                  </a:lnTo>
                  <a:lnTo>
                    <a:pt x="62" y="572"/>
                  </a:lnTo>
                  <a:lnTo>
                    <a:pt x="63" y="572"/>
                  </a:lnTo>
                  <a:lnTo>
                    <a:pt x="63" y="572"/>
                  </a:lnTo>
                  <a:lnTo>
                    <a:pt x="63" y="572"/>
                  </a:lnTo>
                  <a:lnTo>
                    <a:pt x="63" y="572"/>
                  </a:lnTo>
                  <a:lnTo>
                    <a:pt x="63" y="572"/>
                  </a:lnTo>
                  <a:lnTo>
                    <a:pt x="63" y="572"/>
                  </a:lnTo>
                  <a:lnTo>
                    <a:pt x="63" y="572"/>
                  </a:lnTo>
                  <a:lnTo>
                    <a:pt x="63" y="572"/>
                  </a:lnTo>
                  <a:lnTo>
                    <a:pt x="63" y="572"/>
                  </a:lnTo>
                  <a:lnTo>
                    <a:pt x="63" y="572"/>
                  </a:lnTo>
                  <a:lnTo>
                    <a:pt x="63" y="572"/>
                  </a:lnTo>
                  <a:lnTo>
                    <a:pt x="64" y="572"/>
                  </a:lnTo>
                  <a:lnTo>
                    <a:pt x="64" y="572"/>
                  </a:lnTo>
                  <a:lnTo>
                    <a:pt x="64" y="572"/>
                  </a:lnTo>
                  <a:lnTo>
                    <a:pt x="64" y="572"/>
                  </a:lnTo>
                  <a:lnTo>
                    <a:pt x="64" y="572"/>
                  </a:lnTo>
                  <a:lnTo>
                    <a:pt x="64" y="572"/>
                  </a:lnTo>
                  <a:lnTo>
                    <a:pt x="64" y="572"/>
                  </a:lnTo>
                  <a:lnTo>
                    <a:pt x="64" y="572"/>
                  </a:lnTo>
                  <a:lnTo>
                    <a:pt x="64" y="572"/>
                  </a:lnTo>
                  <a:lnTo>
                    <a:pt x="64" y="572"/>
                  </a:lnTo>
                  <a:lnTo>
                    <a:pt x="64" y="572"/>
                  </a:lnTo>
                  <a:lnTo>
                    <a:pt x="65" y="572"/>
                  </a:lnTo>
                  <a:lnTo>
                    <a:pt x="65" y="572"/>
                  </a:lnTo>
                  <a:lnTo>
                    <a:pt x="65" y="572"/>
                  </a:lnTo>
                  <a:lnTo>
                    <a:pt x="65" y="572"/>
                  </a:lnTo>
                  <a:lnTo>
                    <a:pt x="65" y="572"/>
                  </a:lnTo>
                  <a:lnTo>
                    <a:pt x="65" y="572"/>
                  </a:lnTo>
                  <a:lnTo>
                    <a:pt x="65" y="572"/>
                  </a:lnTo>
                  <a:lnTo>
                    <a:pt x="65" y="572"/>
                  </a:lnTo>
                  <a:lnTo>
                    <a:pt x="65" y="572"/>
                  </a:lnTo>
                  <a:lnTo>
                    <a:pt x="65" y="572"/>
                  </a:lnTo>
                  <a:lnTo>
                    <a:pt x="65" y="572"/>
                  </a:lnTo>
                  <a:lnTo>
                    <a:pt x="66" y="572"/>
                  </a:lnTo>
                  <a:lnTo>
                    <a:pt x="66" y="572"/>
                  </a:lnTo>
                  <a:lnTo>
                    <a:pt x="66" y="572"/>
                  </a:lnTo>
                  <a:lnTo>
                    <a:pt x="66" y="572"/>
                  </a:lnTo>
                  <a:lnTo>
                    <a:pt x="66" y="572"/>
                  </a:lnTo>
                  <a:lnTo>
                    <a:pt x="66" y="572"/>
                  </a:lnTo>
                  <a:lnTo>
                    <a:pt x="66" y="572"/>
                  </a:lnTo>
                  <a:lnTo>
                    <a:pt x="66" y="572"/>
                  </a:lnTo>
                  <a:lnTo>
                    <a:pt x="66" y="572"/>
                  </a:lnTo>
                  <a:lnTo>
                    <a:pt x="66" y="572"/>
                  </a:lnTo>
                  <a:lnTo>
                    <a:pt x="66" y="572"/>
                  </a:lnTo>
                  <a:lnTo>
                    <a:pt x="67" y="572"/>
                  </a:lnTo>
                  <a:lnTo>
                    <a:pt x="67" y="572"/>
                  </a:lnTo>
                  <a:lnTo>
                    <a:pt x="67" y="572"/>
                  </a:lnTo>
                  <a:lnTo>
                    <a:pt x="67" y="572"/>
                  </a:lnTo>
                  <a:lnTo>
                    <a:pt x="67" y="572"/>
                  </a:lnTo>
                  <a:lnTo>
                    <a:pt x="67" y="572"/>
                  </a:lnTo>
                  <a:lnTo>
                    <a:pt x="67" y="572"/>
                  </a:lnTo>
                  <a:lnTo>
                    <a:pt x="67" y="572"/>
                  </a:lnTo>
                  <a:lnTo>
                    <a:pt x="67" y="572"/>
                  </a:lnTo>
                  <a:lnTo>
                    <a:pt x="67" y="572"/>
                  </a:lnTo>
                  <a:lnTo>
                    <a:pt x="67" y="572"/>
                  </a:lnTo>
                  <a:lnTo>
                    <a:pt x="68" y="572"/>
                  </a:lnTo>
                  <a:lnTo>
                    <a:pt x="68" y="572"/>
                  </a:lnTo>
                  <a:lnTo>
                    <a:pt x="68" y="572"/>
                  </a:lnTo>
                  <a:lnTo>
                    <a:pt x="68" y="572"/>
                  </a:lnTo>
                  <a:lnTo>
                    <a:pt x="68" y="572"/>
                  </a:lnTo>
                  <a:lnTo>
                    <a:pt x="68" y="572"/>
                  </a:lnTo>
                  <a:lnTo>
                    <a:pt x="68" y="572"/>
                  </a:lnTo>
                  <a:lnTo>
                    <a:pt x="68" y="572"/>
                  </a:lnTo>
                  <a:lnTo>
                    <a:pt x="68" y="572"/>
                  </a:lnTo>
                  <a:lnTo>
                    <a:pt x="68" y="572"/>
                  </a:lnTo>
                  <a:lnTo>
                    <a:pt x="68" y="572"/>
                  </a:lnTo>
                  <a:lnTo>
                    <a:pt x="69" y="572"/>
                  </a:lnTo>
                  <a:lnTo>
                    <a:pt x="69" y="572"/>
                  </a:lnTo>
                  <a:lnTo>
                    <a:pt x="69" y="572"/>
                  </a:lnTo>
                  <a:lnTo>
                    <a:pt x="69" y="572"/>
                  </a:lnTo>
                  <a:lnTo>
                    <a:pt x="69" y="572"/>
                  </a:lnTo>
                  <a:lnTo>
                    <a:pt x="69" y="571"/>
                  </a:lnTo>
                  <a:lnTo>
                    <a:pt x="69" y="571"/>
                  </a:lnTo>
                  <a:lnTo>
                    <a:pt x="69" y="571"/>
                  </a:lnTo>
                  <a:lnTo>
                    <a:pt x="69" y="571"/>
                  </a:lnTo>
                  <a:lnTo>
                    <a:pt x="69" y="571"/>
                  </a:lnTo>
                  <a:lnTo>
                    <a:pt x="70" y="571"/>
                  </a:lnTo>
                  <a:lnTo>
                    <a:pt x="70" y="571"/>
                  </a:lnTo>
                  <a:lnTo>
                    <a:pt x="70" y="571"/>
                  </a:lnTo>
                  <a:lnTo>
                    <a:pt x="70" y="571"/>
                  </a:lnTo>
                  <a:lnTo>
                    <a:pt x="70" y="571"/>
                  </a:lnTo>
                  <a:lnTo>
                    <a:pt x="70" y="571"/>
                  </a:lnTo>
                  <a:lnTo>
                    <a:pt x="70" y="571"/>
                  </a:lnTo>
                  <a:lnTo>
                    <a:pt x="70" y="571"/>
                  </a:lnTo>
                  <a:lnTo>
                    <a:pt x="70" y="571"/>
                  </a:lnTo>
                  <a:lnTo>
                    <a:pt x="70" y="571"/>
                  </a:lnTo>
                  <a:lnTo>
                    <a:pt x="70" y="571"/>
                  </a:lnTo>
                  <a:lnTo>
                    <a:pt x="70" y="571"/>
                  </a:lnTo>
                  <a:lnTo>
                    <a:pt x="71" y="571"/>
                  </a:lnTo>
                  <a:lnTo>
                    <a:pt x="71" y="571"/>
                  </a:lnTo>
                  <a:lnTo>
                    <a:pt x="71" y="571"/>
                  </a:lnTo>
                  <a:lnTo>
                    <a:pt x="71" y="571"/>
                  </a:lnTo>
                  <a:lnTo>
                    <a:pt x="71" y="571"/>
                  </a:lnTo>
                  <a:lnTo>
                    <a:pt x="71" y="571"/>
                  </a:lnTo>
                  <a:lnTo>
                    <a:pt x="71" y="571"/>
                  </a:lnTo>
                  <a:lnTo>
                    <a:pt x="71" y="571"/>
                  </a:lnTo>
                  <a:lnTo>
                    <a:pt x="71" y="571"/>
                  </a:lnTo>
                  <a:lnTo>
                    <a:pt x="71" y="571"/>
                  </a:lnTo>
                  <a:lnTo>
                    <a:pt x="71" y="571"/>
                  </a:lnTo>
                  <a:lnTo>
                    <a:pt x="72" y="571"/>
                  </a:lnTo>
                  <a:lnTo>
                    <a:pt x="72" y="571"/>
                  </a:lnTo>
                  <a:lnTo>
                    <a:pt x="72" y="571"/>
                  </a:lnTo>
                  <a:lnTo>
                    <a:pt x="72" y="571"/>
                  </a:lnTo>
                  <a:lnTo>
                    <a:pt x="72" y="571"/>
                  </a:lnTo>
                  <a:lnTo>
                    <a:pt x="72" y="571"/>
                  </a:lnTo>
                  <a:lnTo>
                    <a:pt x="72" y="571"/>
                  </a:lnTo>
                  <a:lnTo>
                    <a:pt x="72" y="571"/>
                  </a:lnTo>
                  <a:lnTo>
                    <a:pt x="72" y="571"/>
                  </a:lnTo>
                  <a:lnTo>
                    <a:pt x="72" y="571"/>
                  </a:lnTo>
                  <a:lnTo>
                    <a:pt x="72" y="571"/>
                  </a:lnTo>
                  <a:lnTo>
                    <a:pt x="73" y="571"/>
                  </a:lnTo>
                  <a:lnTo>
                    <a:pt x="73" y="571"/>
                  </a:lnTo>
                  <a:lnTo>
                    <a:pt x="73" y="571"/>
                  </a:lnTo>
                  <a:lnTo>
                    <a:pt x="73" y="571"/>
                  </a:lnTo>
                  <a:lnTo>
                    <a:pt x="73" y="571"/>
                  </a:lnTo>
                  <a:lnTo>
                    <a:pt x="73" y="571"/>
                  </a:lnTo>
                  <a:lnTo>
                    <a:pt x="73" y="571"/>
                  </a:lnTo>
                  <a:lnTo>
                    <a:pt x="73" y="571"/>
                  </a:lnTo>
                  <a:lnTo>
                    <a:pt x="73" y="571"/>
                  </a:lnTo>
                  <a:lnTo>
                    <a:pt x="73" y="571"/>
                  </a:lnTo>
                  <a:lnTo>
                    <a:pt x="73" y="571"/>
                  </a:lnTo>
                  <a:lnTo>
                    <a:pt x="74" y="571"/>
                  </a:lnTo>
                  <a:lnTo>
                    <a:pt x="74" y="571"/>
                  </a:lnTo>
                  <a:lnTo>
                    <a:pt x="74" y="571"/>
                  </a:lnTo>
                  <a:lnTo>
                    <a:pt x="74" y="571"/>
                  </a:lnTo>
                  <a:lnTo>
                    <a:pt x="74" y="571"/>
                  </a:lnTo>
                  <a:lnTo>
                    <a:pt x="74" y="571"/>
                  </a:lnTo>
                  <a:lnTo>
                    <a:pt x="74" y="571"/>
                  </a:lnTo>
                  <a:lnTo>
                    <a:pt x="74" y="571"/>
                  </a:lnTo>
                  <a:lnTo>
                    <a:pt x="74" y="571"/>
                  </a:lnTo>
                  <a:lnTo>
                    <a:pt x="74" y="571"/>
                  </a:lnTo>
                  <a:lnTo>
                    <a:pt x="74" y="571"/>
                  </a:lnTo>
                  <a:lnTo>
                    <a:pt x="75" y="571"/>
                  </a:lnTo>
                  <a:lnTo>
                    <a:pt x="75" y="571"/>
                  </a:lnTo>
                  <a:lnTo>
                    <a:pt x="75" y="571"/>
                  </a:lnTo>
                  <a:lnTo>
                    <a:pt x="75" y="571"/>
                  </a:lnTo>
                  <a:lnTo>
                    <a:pt x="75" y="571"/>
                  </a:lnTo>
                  <a:lnTo>
                    <a:pt x="75" y="571"/>
                  </a:lnTo>
                  <a:lnTo>
                    <a:pt x="75" y="571"/>
                  </a:lnTo>
                  <a:lnTo>
                    <a:pt x="75" y="571"/>
                  </a:lnTo>
                  <a:lnTo>
                    <a:pt x="75" y="571"/>
                  </a:lnTo>
                  <a:lnTo>
                    <a:pt x="75" y="571"/>
                  </a:lnTo>
                  <a:lnTo>
                    <a:pt x="75" y="571"/>
                  </a:lnTo>
                  <a:lnTo>
                    <a:pt x="76" y="571"/>
                  </a:lnTo>
                  <a:lnTo>
                    <a:pt x="76" y="571"/>
                  </a:lnTo>
                  <a:lnTo>
                    <a:pt x="76" y="571"/>
                  </a:lnTo>
                  <a:lnTo>
                    <a:pt x="76" y="571"/>
                  </a:lnTo>
                  <a:lnTo>
                    <a:pt x="76" y="571"/>
                  </a:lnTo>
                  <a:lnTo>
                    <a:pt x="76" y="571"/>
                  </a:lnTo>
                  <a:lnTo>
                    <a:pt x="76" y="571"/>
                  </a:lnTo>
                  <a:lnTo>
                    <a:pt x="76" y="571"/>
                  </a:lnTo>
                  <a:lnTo>
                    <a:pt x="76" y="571"/>
                  </a:lnTo>
                  <a:lnTo>
                    <a:pt x="76" y="571"/>
                  </a:lnTo>
                  <a:lnTo>
                    <a:pt x="76" y="571"/>
                  </a:lnTo>
                  <a:lnTo>
                    <a:pt x="77" y="571"/>
                  </a:lnTo>
                  <a:lnTo>
                    <a:pt x="77" y="571"/>
                  </a:lnTo>
                  <a:lnTo>
                    <a:pt x="77" y="571"/>
                  </a:lnTo>
                  <a:lnTo>
                    <a:pt x="77" y="571"/>
                  </a:lnTo>
                  <a:lnTo>
                    <a:pt x="77" y="571"/>
                  </a:lnTo>
                  <a:lnTo>
                    <a:pt x="77" y="571"/>
                  </a:lnTo>
                  <a:lnTo>
                    <a:pt x="77" y="571"/>
                  </a:lnTo>
                  <a:lnTo>
                    <a:pt x="77" y="571"/>
                  </a:lnTo>
                  <a:lnTo>
                    <a:pt x="77" y="571"/>
                  </a:lnTo>
                  <a:lnTo>
                    <a:pt x="77" y="571"/>
                  </a:lnTo>
                  <a:lnTo>
                    <a:pt x="77" y="571"/>
                  </a:lnTo>
                  <a:lnTo>
                    <a:pt x="78" y="571"/>
                  </a:lnTo>
                  <a:lnTo>
                    <a:pt x="78" y="570"/>
                  </a:lnTo>
                  <a:lnTo>
                    <a:pt x="78" y="570"/>
                  </a:lnTo>
                  <a:lnTo>
                    <a:pt x="78" y="570"/>
                  </a:lnTo>
                  <a:lnTo>
                    <a:pt x="78" y="570"/>
                  </a:lnTo>
                  <a:lnTo>
                    <a:pt x="78" y="570"/>
                  </a:lnTo>
                  <a:lnTo>
                    <a:pt x="78" y="570"/>
                  </a:lnTo>
                  <a:lnTo>
                    <a:pt x="78" y="570"/>
                  </a:lnTo>
                  <a:lnTo>
                    <a:pt x="78" y="570"/>
                  </a:lnTo>
                  <a:lnTo>
                    <a:pt x="78" y="570"/>
                  </a:lnTo>
                  <a:lnTo>
                    <a:pt x="78" y="570"/>
                  </a:lnTo>
                  <a:lnTo>
                    <a:pt x="79" y="570"/>
                  </a:lnTo>
                  <a:lnTo>
                    <a:pt x="79" y="570"/>
                  </a:lnTo>
                  <a:lnTo>
                    <a:pt x="79" y="570"/>
                  </a:lnTo>
                  <a:lnTo>
                    <a:pt x="79" y="570"/>
                  </a:lnTo>
                  <a:lnTo>
                    <a:pt x="79" y="570"/>
                  </a:lnTo>
                  <a:lnTo>
                    <a:pt x="79" y="570"/>
                  </a:lnTo>
                  <a:lnTo>
                    <a:pt x="79" y="570"/>
                  </a:lnTo>
                  <a:lnTo>
                    <a:pt x="79" y="570"/>
                  </a:lnTo>
                  <a:lnTo>
                    <a:pt x="79" y="570"/>
                  </a:lnTo>
                  <a:lnTo>
                    <a:pt x="79" y="570"/>
                  </a:lnTo>
                  <a:lnTo>
                    <a:pt x="79" y="570"/>
                  </a:lnTo>
                  <a:lnTo>
                    <a:pt x="80" y="570"/>
                  </a:lnTo>
                  <a:lnTo>
                    <a:pt x="80" y="570"/>
                  </a:lnTo>
                  <a:lnTo>
                    <a:pt x="80" y="570"/>
                  </a:lnTo>
                  <a:lnTo>
                    <a:pt x="80" y="570"/>
                  </a:lnTo>
                  <a:lnTo>
                    <a:pt x="80" y="570"/>
                  </a:lnTo>
                  <a:lnTo>
                    <a:pt x="80" y="570"/>
                  </a:lnTo>
                  <a:lnTo>
                    <a:pt x="80" y="570"/>
                  </a:lnTo>
                  <a:lnTo>
                    <a:pt x="80" y="570"/>
                  </a:lnTo>
                  <a:lnTo>
                    <a:pt x="80" y="570"/>
                  </a:lnTo>
                  <a:lnTo>
                    <a:pt x="80"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2" y="570"/>
                  </a:lnTo>
                  <a:lnTo>
                    <a:pt x="82" y="570"/>
                  </a:lnTo>
                  <a:lnTo>
                    <a:pt x="82" y="570"/>
                  </a:lnTo>
                  <a:lnTo>
                    <a:pt x="82" y="570"/>
                  </a:lnTo>
                  <a:lnTo>
                    <a:pt x="82" y="570"/>
                  </a:lnTo>
                  <a:lnTo>
                    <a:pt x="82" y="570"/>
                  </a:lnTo>
                  <a:lnTo>
                    <a:pt x="82" y="570"/>
                  </a:lnTo>
                  <a:lnTo>
                    <a:pt x="82" y="570"/>
                  </a:lnTo>
                  <a:lnTo>
                    <a:pt x="82" y="570"/>
                  </a:lnTo>
                  <a:lnTo>
                    <a:pt x="82" y="570"/>
                  </a:lnTo>
                  <a:lnTo>
                    <a:pt x="83" y="570"/>
                  </a:lnTo>
                  <a:lnTo>
                    <a:pt x="83" y="570"/>
                  </a:lnTo>
                  <a:lnTo>
                    <a:pt x="83" y="570"/>
                  </a:lnTo>
                  <a:lnTo>
                    <a:pt x="83" y="570"/>
                  </a:lnTo>
                  <a:lnTo>
                    <a:pt x="83" y="570"/>
                  </a:lnTo>
                  <a:lnTo>
                    <a:pt x="83" y="570"/>
                  </a:lnTo>
                  <a:lnTo>
                    <a:pt x="83" y="570"/>
                  </a:lnTo>
                  <a:lnTo>
                    <a:pt x="83" y="570"/>
                  </a:lnTo>
                  <a:lnTo>
                    <a:pt x="83" y="570"/>
                  </a:lnTo>
                  <a:lnTo>
                    <a:pt x="83" y="570"/>
                  </a:lnTo>
                  <a:lnTo>
                    <a:pt x="83" y="570"/>
                  </a:lnTo>
                  <a:lnTo>
                    <a:pt x="83" y="570"/>
                  </a:lnTo>
                  <a:lnTo>
                    <a:pt x="84" y="570"/>
                  </a:lnTo>
                  <a:lnTo>
                    <a:pt x="84" y="570"/>
                  </a:lnTo>
                  <a:lnTo>
                    <a:pt x="84" y="570"/>
                  </a:lnTo>
                  <a:lnTo>
                    <a:pt x="84" y="570"/>
                  </a:lnTo>
                  <a:lnTo>
                    <a:pt x="84" y="569"/>
                  </a:lnTo>
                  <a:lnTo>
                    <a:pt x="84" y="569"/>
                  </a:lnTo>
                  <a:lnTo>
                    <a:pt x="84" y="569"/>
                  </a:lnTo>
                  <a:lnTo>
                    <a:pt x="84" y="569"/>
                  </a:lnTo>
                  <a:lnTo>
                    <a:pt x="84" y="569"/>
                  </a:lnTo>
                  <a:lnTo>
                    <a:pt x="84" y="569"/>
                  </a:lnTo>
                  <a:lnTo>
                    <a:pt x="85" y="569"/>
                  </a:lnTo>
                  <a:lnTo>
                    <a:pt x="85" y="569"/>
                  </a:lnTo>
                  <a:lnTo>
                    <a:pt x="85" y="569"/>
                  </a:lnTo>
                  <a:lnTo>
                    <a:pt x="85" y="569"/>
                  </a:lnTo>
                  <a:lnTo>
                    <a:pt x="85" y="569"/>
                  </a:lnTo>
                  <a:lnTo>
                    <a:pt x="85" y="569"/>
                  </a:lnTo>
                  <a:lnTo>
                    <a:pt x="85" y="569"/>
                  </a:lnTo>
                  <a:lnTo>
                    <a:pt x="85" y="569"/>
                  </a:lnTo>
                  <a:lnTo>
                    <a:pt x="85" y="569"/>
                  </a:lnTo>
                  <a:lnTo>
                    <a:pt x="85" y="569"/>
                  </a:lnTo>
                  <a:lnTo>
                    <a:pt x="85" y="569"/>
                  </a:lnTo>
                  <a:lnTo>
                    <a:pt x="85" y="569"/>
                  </a:lnTo>
                  <a:lnTo>
                    <a:pt x="86" y="569"/>
                  </a:lnTo>
                  <a:lnTo>
                    <a:pt x="86" y="569"/>
                  </a:lnTo>
                  <a:lnTo>
                    <a:pt x="86" y="569"/>
                  </a:lnTo>
                  <a:lnTo>
                    <a:pt x="86" y="569"/>
                  </a:lnTo>
                  <a:lnTo>
                    <a:pt x="86" y="569"/>
                  </a:lnTo>
                  <a:lnTo>
                    <a:pt x="86" y="569"/>
                  </a:lnTo>
                  <a:lnTo>
                    <a:pt x="86" y="569"/>
                  </a:lnTo>
                  <a:lnTo>
                    <a:pt x="86" y="569"/>
                  </a:lnTo>
                  <a:lnTo>
                    <a:pt x="86" y="569"/>
                  </a:lnTo>
                  <a:lnTo>
                    <a:pt x="86" y="569"/>
                  </a:lnTo>
                  <a:lnTo>
                    <a:pt x="86" y="569"/>
                  </a:lnTo>
                  <a:lnTo>
                    <a:pt x="87" y="569"/>
                  </a:lnTo>
                  <a:lnTo>
                    <a:pt x="87" y="569"/>
                  </a:lnTo>
                  <a:lnTo>
                    <a:pt x="87" y="569"/>
                  </a:lnTo>
                  <a:lnTo>
                    <a:pt x="87" y="569"/>
                  </a:lnTo>
                  <a:lnTo>
                    <a:pt x="87" y="569"/>
                  </a:lnTo>
                  <a:lnTo>
                    <a:pt x="87" y="569"/>
                  </a:lnTo>
                  <a:lnTo>
                    <a:pt x="87" y="569"/>
                  </a:lnTo>
                  <a:lnTo>
                    <a:pt x="87" y="569"/>
                  </a:lnTo>
                  <a:lnTo>
                    <a:pt x="87" y="569"/>
                  </a:lnTo>
                  <a:lnTo>
                    <a:pt x="87" y="569"/>
                  </a:lnTo>
                  <a:lnTo>
                    <a:pt x="87" y="569"/>
                  </a:lnTo>
                  <a:lnTo>
                    <a:pt x="88" y="569"/>
                  </a:lnTo>
                  <a:lnTo>
                    <a:pt x="88" y="569"/>
                  </a:lnTo>
                  <a:lnTo>
                    <a:pt x="88" y="569"/>
                  </a:lnTo>
                  <a:lnTo>
                    <a:pt x="88" y="569"/>
                  </a:lnTo>
                  <a:lnTo>
                    <a:pt x="88" y="569"/>
                  </a:lnTo>
                  <a:lnTo>
                    <a:pt x="88" y="569"/>
                  </a:lnTo>
                  <a:lnTo>
                    <a:pt x="88" y="569"/>
                  </a:lnTo>
                  <a:lnTo>
                    <a:pt x="88" y="569"/>
                  </a:lnTo>
                  <a:lnTo>
                    <a:pt x="88" y="569"/>
                  </a:lnTo>
                  <a:lnTo>
                    <a:pt x="88" y="569"/>
                  </a:lnTo>
                  <a:lnTo>
                    <a:pt x="88" y="569"/>
                  </a:lnTo>
                  <a:lnTo>
                    <a:pt x="89" y="569"/>
                  </a:lnTo>
                  <a:lnTo>
                    <a:pt x="89" y="569"/>
                  </a:lnTo>
                  <a:lnTo>
                    <a:pt x="89" y="569"/>
                  </a:lnTo>
                  <a:lnTo>
                    <a:pt x="89" y="569"/>
                  </a:lnTo>
                  <a:lnTo>
                    <a:pt x="89" y="569"/>
                  </a:lnTo>
                  <a:lnTo>
                    <a:pt x="89" y="569"/>
                  </a:lnTo>
                  <a:lnTo>
                    <a:pt x="89" y="569"/>
                  </a:lnTo>
                  <a:lnTo>
                    <a:pt x="89" y="569"/>
                  </a:lnTo>
                  <a:lnTo>
                    <a:pt x="89" y="569"/>
                  </a:lnTo>
                  <a:lnTo>
                    <a:pt x="89" y="569"/>
                  </a:lnTo>
                  <a:lnTo>
                    <a:pt x="90" y="569"/>
                  </a:lnTo>
                  <a:lnTo>
                    <a:pt x="90" y="569"/>
                  </a:lnTo>
                  <a:lnTo>
                    <a:pt x="90" y="568"/>
                  </a:lnTo>
                  <a:lnTo>
                    <a:pt x="90" y="568"/>
                  </a:lnTo>
                  <a:lnTo>
                    <a:pt x="90" y="568"/>
                  </a:lnTo>
                  <a:lnTo>
                    <a:pt x="90" y="568"/>
                  </a:lnTo>
                  <a:lnTo>
                    <a:pt x="90" y="568"/>
                  </a:lnTo>
                  <a:lnTo>
                    <a:pt x="90" y="568"/>
                  </a:lnTo>
                  <a:lnTo>
                    <a:pt x="90" y="568"/>
                  </a:lnTo>
                  <a:lnTo>
                    <a:pt x="90" y="568"/>
                  </a:lnTo>
                  <a:lnTo>
                    <a:pt x="90" y="568"/>
                  </a:lnTo>
                  <a:lnTo>
                    <a:pt x="90" y="568"/>
                  </a:lnTo>
                  <a:lnTo>
                    <a:pt x="91" y="568"/>
                  </a:lnTo>
                  <a:lnTo>
                    <a:pt x="91" y="568"/>
                  </a:lnTo>
                  <a:lnTo>
                    <a:pt x="91" y="568"/>
                  </a:lnTo>
                  <a:lnTo>
                    <a:pt x="91" y="568"/>
                  </a:lnTo>
                  <a:lnTo>
                    <a:pt x="91" y="568"/>
                  </a:lnTo>
                  <a:lnTo>
                    <a:pt x="91" y="568"/>
                  </a:lnTo>
                  <a:lnTo>
                    <a:pt x="91" y="568"/>
                  </a:lnTo>
                  <a:lnTo>
                    <a:pt x="91" y="568"/>
                  </a:lnTo>
                  <a:lnTo>
                    <a:pt x="91" y="568"/>
                  </a:lnTo>
                  <a:lnTo>
                    <a:pt x="91" y="568"/>
                  </a:lnTo>
                  <a:lnTo>
                    <a:pt x="92" y="568"/>
                  </a:lnTo>
                  <a:lnTo>
                    <a:pt x="92" y="568"/>
                  </a:lnTo>
                  <a:lnTo>
                    <a:pt x="92" y="568"/>
                  </a:lnTo>
                  <a:lnTo>
                    <a:pt x="92" y="568"/>
                  </a:lnTo>
                  <a:lnTo>
                    <a:pt x="92" y="568"/>
                  </a:lnTo>
                  <a:lnTo>
                    <a:pt x="92" y="568"/>
                  </a:lnTo>
                  <a:lnTo>
                    <a:pt x="92" y="568"/>
                  </a:lnTo>
                  <a:lnTo>
                    <a:pt x="92" y="568"/>
                  </a:lnTo>
                  <a:lnTo>
                    <a:pt x="92" y="568"/>
                  </a:lnTo>
                  <a:lnTo>
                    <a:pt x="92" y="568"/>
                  </a:lnTo>
                  <a:lnTo>
                    <a:pt x="92" y="568"/>
                  </a:lnTo>
                  <a:lnTo>
                    <a:pt x="92" y="568"/>
                  </a:lnTo>
                  <a:lnTo>
                    <a:pt x="93" y="568"/>
                  </a:lnTo>
                  <a:lnTo>
                    <a:pt x="93" y="568"/>
                  </a:lnTo>
                  <a:lnTo>
                    <a:pt x="93" y="568"/>
                  </a:lnTo>
                  <a:lnTo>
                    <a:pt x="93" y="568"/>
                  </a:lnTo>
                  <a:lnTo>
                    <a:pt x="93" y="568"/>
                  </a:lnTo>
                  <a:lnTo>
                    <a:pt x="93" y="568"/>
                  </a:lnTo>
                  <a:lnTo>
                    <a:pt x="93" y="568"/>
                  </a:lnTo>
                  <a:lnTo>
                    <a:pt x="93" y="568"/>
                  </a:lnTo>
                  <a:lnTo>
                    <a:pt x="93" y="568"/>
                  </a:lnTo>
                  <a:lnTo>
                    <a:pt x="93" y="568"/>
                  </a:lnTo>
                  <a:lnTo>
                    <a:pt x="94" y="568"/>
                  </a:lnTo>
                  <a:lnTo>
                    <a:pt x="94" y="568"/>
                  </a:lnTo>
                  <a:lnTo>
                    <a:pt x="94" y="568"/>
                  </a:lnTo>
                  <a:lnTo>
                    <a:pt x="94" y="568"/>
                  </a:lnTo>
                  <a:lnTo>
                    <a:pt x="94" y="568"/>
                  </a:lnTo>
                  <a:lnTo>
                    <a:pt x="94" y="568"/>
                  </a:lnTo>
                  <a:lnTo>
                    <a:pt x="94" y="568"/>
                  </a:lnTo>
                  <a:lnTo>
                    <a:pt x="94" y="567"/>
                  </a:lnTo>
                  <a:lnTo>
                    <a:pt x="94" y="567"/>
                  </a:lnTo>
                  <a:lnTo>
                    <a:pt x="94" y="567"/>
                  </a:lnTo>
                  <a:lnTo>
                    <a:pt x="94" y="567"/>
                  </a:lnTo>
                  <a:lnTo>
                    <a:pt x="94" y="567"/>
                  </a:lnTo>
                  <a:lnTo>
                    <a:pt x="95" y="567"/>
                  </a:lnTo>
                  <a:lnTo>
                    <a:pt x="95" y="567"/>
                  </a:lnTo>
                  <a:lnTo>
                    <a:pt x="95" y="567"/>
                  </a:lnTo>
                  <a:lnTo>
                    <a:pt x="95" y="567"/>
                  </a:lnTo>
                  <a:lnTo>
                    <a:pt x="95" y="567"/>
                  </a:lnTo>
                  <a:lnTo>
                    <a:pt x="95" y="567"/>
                  </a:lnTo>
                  <a:lnTo>
                    <a:pt x="95" y="567"/>
                  </a:lnTo>
                  <a:lnTo>
                    <a:pt x="95" y="567"/>
                  </a:lnTo>
                  <a:lnTo>
                    <a:pt x="95" y="567"/>
                  </a:lnTo>
                  <a:lnTo>
                    <a:pt x="95" y="567"/>
                  </a:lnTo>
                  <a:lnTo>
                    <a:pt x="96" y="567"/>
                  </a:lnTo>
                  <a:lnTo>
                    <a:pt x="96" y="567"/>
                  </a:lnTo>
                  <a:lnTo>
                    <a:pt x="96" y="567"/>
                  </a:lnTo>
                  <a:lnTo>
                    <a:pt x="96" y="567"/>
                  </a:lnTo>
                  <a:lnTo>
                    <a:pt x="96" y="567"/>
                  </a:lnTo>
                  <a:lnTo>
                    <a:pt x="96" y="567"/>
                  </a:lnTo>
                  <a:lnTo>
                    <a:pt x="96" y="567"/>
                  </a:lnTo>
                  <a:lnTo>
                    <a:pt x="96" y="567"/>
                  </a:lnTo>
                  <a:lnTo>
                    <a:pt x="96" y="567"/>
                  </a:lnTo>
                  <a:lnTo>
                    <a:pt x="96" y="567"/>
                  </a:lnTo>
                  <a:lnTo>
                    <a:pt x="96" y="567"/>
                  </a:lnTo>
                  <a:lnTo>
                    <a:pt x="96" y="567"/>
                  </a:lnTo>
                  <a:lnTo>
                    <a:pt x="97" y="567"/>
                  </a:lnTo>
                  <a:lnTo>
                    <a:pt x="97" y="567"/>
                  </a:lnTo>
                  <a:lnTo>
                    <a:pt x="97" y="567"/>
                  </a:lnTo>
                  <a:lnTo>
                    <a:pt x="97" y="567"/>
                  </a:lnTo>
                  <a:lnTo>
                    <a:pt x="97" y="567"/>
                  </a:lnTo>
                  <a:lnTo>
                    <a:pt x="97" y="567"/>
                  </a:lnTo>
                  <a:lnTo>
                    <a:pt x="97" y="567"/>
                  </a:lnTo>
                  <a:lnTo>
                    <a:pt x="97" y="567"/>
                  </a:lnTo>
                  <a:lnTo>
                    <a:pt x="97" y="567"/>
                  </a:lnTo>
                  <a:lnTo>
                    <a:pt x="97" y="567"/>
                  </a:lnTo>
                  <a:lnTo>
                    <a:pt x="98" y="567"/>
                  </a:lnTo>
                  <a:lnTo>
                    <a:pt x="98" y="567"/>
                  </a:lnTo>
                  <a:lnTo>
                    <a:pt x="98" y="567"/>
                  </a:lnTo>
                  <a:lnTo>
                    <a:pt x="98" y="567"/>
                  </a:lnTo>
                  <a:lnTo>
                    <a:pt x="98" y="567"/>
                  </a:lnTo>
                  <a:lnTo>
                    <a:pt x="98" y="567"/>
                  </a:lnTo>
                  <a:lnTo>
                    <a:pt x="98" y="567"/>
                  </a:lnTo>
                  <a:lnTo>
                    <a:pt x="98" y="567"/>
                  </a:lnTo>
                  <a:lnTo>
                    <a:pt x="98" y="567"/>
                  </a:lnTo>
                  <a:lnTo>
                    <a:pt x="98" y="567"/>
                  </a:lnTo>
                  <a:lnTo>
                    <a:pt x="98" y="567"/>
                  </a:lnTo>
                  <a:lnTo>
                    <a:pt x="98" y="566"/>
                  </a:lnTo>
                  <a:lnTo>
                    <a:pt x="99" y="566"/>
                  </a:lnTo>
                  <a:lnTo>
                    <a:pt x="99" y="566"/>
                  </a:lnTo>
                  <a:lnTo>
                    <a:pt x="99" y="566"/>
                  </a:lnTo>
                  <a:lnTo>
                    <a:pt x="99" y="566"/>
                  </a:lnTo>
                  <a:lnTo>
                    <a:pt x="99" y="566"/>
                  </a:lnTo>
                  <a:lnTo>
                    <a:pt x="99" y="566"/>
                  </a:lnTo>
                  <a:lnTo>
                    <a:pt x="99" y="566"/>
                  </a:lnTo>
                  <a:lnTo>
                    <a:pt x="99" y="566"/>
                  </a:lnTo>
                  <a:lnTo>
                    <a:pt x="99" y="566"/>
                  </a:lnTo>
                  <a:lnTo>
                    <a:pt x="99" y="566"/>
                  </a:lnTo>
                  <a:lnTo>
                    <a:pt x="100" y="566"/>
                  </a:lnTo>
                  <a:lnTo>
                    <a:pt x="100" y="566"/>
                  </a:lnTo>
                  <a:lnTo>
                    <a:pt x="100" y="566"/>
                  </a:lnTo>
                  <a:lnTo>
                    <a:pt x="100" y="566"/>
                  </a:lnTo>
                  <a:lnTo>
                    <a:pt x="100" y="566"/>
                  </a:lnTo>
                  <a:lnTo>
                    <a:pt x="100" y="566"/>
                  </a:lnTo>
                  <a:lnTo>
                    <a:pt x="100" y="566"/>
                  </a:lnTo>
                  <a:lnTo>
                    <a:pt x="100" y="566"/>
                  </a:lnTo>
                  <a:lnTo>
                    <a:pt x="100" y="566"/>
                  </a:lnTo>
                  <a:lnTo>
                    <a:pt x="100" y="566"/>
                  </a:lnTo>
                  <a:lnTo>
                    <a:pt x="100" y="566"/>
                  </a:lnTo>
                  <a:lnTo>
                    <a:pt x="101" y="566"/>
                  </a:lnTo>
                  <a:lnTo>
                    <a:pt x="101" y="566"/>
                  </a:lnTo>
                  <a:lnTo>
                    <a:pt x="101" y="566"/>
                  </a:lnTo>
                  <a:lnTo>
                    <a:pt x="101" y="566"/>
                  </a:lnTo>
                  <a:lnTo>
                    <a:pt x="101" y="566"/>
                  </a:lnTo>
                  <a:lnTo>
                    <a:pt x="101" y="566"/>
                  </a:lnTo>
                  <a:lnTo>
                    <a:pt x="101" y="566"/>
                  </a:lnTo>
                  <a:lnTo>
                    <a:pt x="101" y="566"/>
                  </a:lnTo>
                  <a:lnTo>
                    <a:pt x="101" y="566"/>
                  </a:lnTo>
                  <a:lnTo>
                    <a:pt x="101" y="566"/>
                  </a:lnTo>
                  <a:lnTo>
                    <a:pt x="101" y="566"/>
                  </a:lnTo>
                  <a:lnTo>
                    <a:pt x="101" y="566"/>
                  </a:lnTo>
                  <a:lnTo>
                    <a:pt x="102" y="566"/>
                  </a:lnTo>
                  <a:lnTo>
                    <a:pt x="102" y="566"/>
                  </a:lnTo>
                  <a:lnTo>
                    <a:pt x="102" y="566"/>
                  </a:lnTo>
                  <a:lnTo>
                    <a:pt x="102" y="566"/>
                  </a:lnTo>
                  <a:lnTo>
                    <a:pt x="102" y="565"/>
                  </a:lnTo>
                  <a:lnTo>
                    <a:pt x="102" y="565"/>
                  </a:lnTo>
                  <a:lnTo>
                    <a:pt x="102" y="565"/>
                  </a:lnTo>
                  <a:lnTo>
                    <a:pt x="102" y="565"/>
                  </a:lnTo>
                  <a:lnTo>
                    <a:pt x="102" y="565"/>
                  </a:lnTo>
                  <a:lnTo>
                    <a:pt x="102" y="565"/>
                  </a:lnTo>
                  <a:lnTo>
                    <a:pt x="103" y="565"/>
                  </a:lnTo>
                  <a:lnTo>
                    <a:pt x="103" y="565"/>
                  </a:lnTo>
                  <a:lnTo>
                    <a:pt x="103" y="565"/>
                  </a:lnTo>
                  <a:lnTo>
                    <a:pt x="103" y="565"/>
                  </a:lnTo>
                  <a:lnTo>
                    <a:pt x="103" y="565"/>
                  </a:lnTo>
                  <a:lnTo>
                    <a:pt x="103" y="565"/>
                  </a:lnTo>
                  <a:lnTo>
                    <a:pt x="103" y="565"/>
                  </a:lnTo>
                  <a:lnTo>
                    <a:pt x="103" y="565"/>
                  </a:lnTo>
                  <a:lnTo>
                    <a:pt x="103" y="565"/>
                  </a:lnTo>
                  <a:lnTo>
                    <a:pt x="103" y="565"/>
                  </a:lnTo>
                  <a:lnTo>
                    <a:pt x="103" y="565"/>
                  </a:lnTo>
                  <a:lnTo>
                    <a:pt x="103" y="565"/>
                  </a:lnTo>
                  <a:lnTo>
                    <a:pt x="104" y="565"/>
                  </a:lnTo>
                  <a:lnTo>
                    <a:pt x="104" y="565"/>
                  </a:lnTo>
                  <a:lnTo>
                    <a:pt x="104" y="565"/>
                  </a:lnTo>
                  <a:lnTo>
                    <a:pt x="104" y="565"/>
                  </a:lnTo>
                  <a:lnTo>
                    <a:pt x="104" y="565"/>
                  </a:lnTo>
                  <a:lnTo>
                    <a:pt x="104" y="565"/>
                  </a:lnTo>
                  <a:lnTo>
                    <a:pt x="104" y="565"/>
                  </a:lnTo>
                  <a:lnTo>
                    <a:pt x="104" y="565"/>
                  </a:lnTo>
                  <a:lnTo>
                    <a:pt x="104" y="565"/>
                  </a:lnTo>
                  <a:lnTo>
                    <a:pt x="104" y="565"/>
                  </a:lnTo>
                  <a:lnTo>
                    <a:pt x="105" y="565"/>
                  </a:lnTo>
                  <a:lnTo>
                    <a:pt x="105" y="565"/>
                  </a:lnTo>
                  <a:lnTo>
                    <a:pt x="105" y="565"/>
                  </a:lnTo>
                  <a:lnTo>
                    <a:pt x="105" y="565"/>
                  </a:lnTo>
                  <a:lnTo>
                    <a:pt x="105" y="565"/>
                  </a:lnTo>
                  <a:lnTo>
                    <a:pt x="105" y="565"/>
                  </a:lnTo>
                  <a:lnTo>
                    <a:pt x="105" y="565"/>
                  </a:lnTo>
                  <a:lnTo>
                    <a:pt x="105" y="565"/>
                  </a:lnTo>
                  <a:lnTo>
                    <a:pt x="105" y="565"/>
                  </a:lnTo>
                  <a:lnTo>
                    <a:pt x="105" y="565"/>
                  </a:lnTo>
                  <a:lnTo>
                    <a:pt x="105" y="565"/>
                  </a:lnTo>
                  <a:lnTo>
                    <a:pt x="105" y="564"/>
                  </a:lnTo>
                  <a:lnTo>
                    <a:pt x="106" y="564"/>
                  </a:lnTo>
                  <a:lnTo>
                    <a:pt x="106" y="564"/>
                  </a:lnTo>
                  <a:lnTo>
                    <a:pt x="106" y="564"/>
                  </a:lnTo>
                  <a:lnTo>
                    <a:pt x="106" y="564"/>
                  </a:lnTo>
                  <a:lnTo>
                    <a:pt x="106" y="564"/>
                  </a:lnTo>
                  <a:lnTo>
                    <a:pt x="106" y="564"/>
                  </a:lnTo>
                  <a:lnTo>
                    <a:pt x="106" y="564"/>
                  </a:lnTo>
                  <a:lnTo>
                    <a:pt x="106" y="564"/>
                  </a:lnTo>
                  <a:lnTo>
                    <a:pt x="106" y="564"/>
                  </a:lnTo>
                  <a:lnTo>
                    <a:pt x="106" y="564"/>
                  </a:lnTo>
                  <a:lnTo>
                    <a:pt x="107" y="564"/>
                  </a:lnTo>
                  <a:lnTo>
                    <a:pt x="107" y="564"/>
                  </a:lnTo>
                  <a:lnTo>
                    <a:pt x="107" y="564"/>
                  </a:lnTo>
                  <a:lnTo>
                    <a:pt x="107" y="564"/>
                  </a:lnTo>
                  <a:lnTo>
                    <a:pt x="107" y="564"/>
                  </a:lnTo>
                  <a:lnTo>
                    <a:pt x="107" y="564"/>
                  </a:lnTo>
                  <a:lnTo>
                    <a:pt x="107" y="564"/>
                  </a:lnTo>
                  <a:lnTo>
                    <a:pt x="107" y="564"/>
                  </a:lnTo>
                  <a:lnTo>
                    <a:pt x="107" y="564"/>
                  </a:lnTo>
                  <a:lnTo>
                    <a:pt x="107" y="564"/>
                  </a:lnTo>
                  <a:lnTo>
                    <a:pt x="107" y="564"/>
                  </a:lnTo>
                  <a:lnTo>
                    <a:pt x="107" y="564"/>
                  </a:lnTo>
                  <a:lnTo>
                    <a:pt x="108" y="564"/>
                  </a:lnTo>
                  <a:lnTo>
                    <a:pt x="108" y="564"/>
                  </a:lnTo>
                  <a:lnTo>
                    <a:pt x="108" y="564"/>
                  </a:lnTo>
                  <a:lnTo>
                    <a:pt x="108" y="564"/>
                  </a:lnTo>
                  <a:lnTo>
                    <a:pt x="108" y="564"/>
                  </a:lnTo>
                  <a:lnTo>
                    <a:pt x="108" y="564"/>
                  </a:lnTo>
                  <a:lnTo>
                    <a:pt x="108" y="564"/>
                  </a:lnTo>
                  <a:lnTo>
                    <a:pt x="108" y="564"/>
                  </a:lnTo>
                  <a:lnTo>
                    <a:pt x="108" y="564"/>
                  </a:lnTo>
                  <a:lnTo>
                    <a:pt x="108" y="563"/>
                  </a:lnTo>
                  <a:lnTo>
                    <a:pt x="109" y="563"/>
                  </a:lnTo>
                  <a:lnTo>
                    <a:pt x="109" y="563"/>
                  </a:lnTo>
                  <a:lnTo>
                    <a:pt x="109" y="563"/>
                  </a:lnTo>
                  <a:lnTo>
                    <a:pt x="109" y="563"/>
                  </a:lnTo>
                  <a:lnTo>
                    <a:pt x="109" y="563"/>
                  </a:lnTo>
                  <a:lnTo>
                    <a:pt x="109" y="563"/>
                  </a:lnTo>
                  <a:lnTo>
                    <a:pt x="109" y="563"/>
                  </a:lnTo>
                  <a:lnTo>
                    <a:pt x="109" y="563"/>
                  </a:lnTo>
                  <a:lnTo>
                    <a:pt x="109" y="563"/>
                  </a:lnTo>
                  <a:lnTo>
                    <a:pt x="109" y="563"/>
                  </a:lnTo>
                  <a:lnTo>
                    <a:pt x="109" y="563"/>
                  </a:lnTo>
                  <a:lnTo>
                    <a:pt x="109" y="563"/>
                  </a:lnTo>
                  <a:lnTo>
                    <a:pt x="110" y="563"/>
                  </a:lnTo>
                  <a:lnTo>
                    <a:pt x="110" y="563"/>
                  </a:lnTo>
                  <a:lnTo>
                    <a:pt x="110" y="563"/>
                  </a:lnTo>
                  <a:lnTo>
                    <a:pt x="110" y="563"/>
                  </a:lnTo>
                  <a:lnTo>
                    <a:pt x="110" y="563"/>
                  </a:lnTo>
                  <a:lnTo>
                    <a:pt x="110" y="563"/>
                  </a:lnTo>
                  <a:lnTo>
                    <a:pt x="110" y="563"/>
                  </a:lnTo>
                  <a:lnTo>
                    <a:pt x="110" y="563"/>
                  </a:lnTo>
                  <a:lnTo>
                    <a:pt x="110" y="563"/>
                  </a:lnTo>
                  <a:lnTo>
                    <a:pt x="110" y="563"/>
                  </a:lnTo>
                  <a:lnTo>
                    <a:pt x="111" y="563"/>
                  </a:lnTo>
                  <a:lnTo>
                    <a:pt x="111" y="563"/>
                  </a:lnTo>
                  <a:lnTo>
                    <a:pt x="111" y="563"/>
                  </a:lnTo>
                  <a:lnTo>
                    <a:pt x="111" y="563"/>
                  </a:lnTo>
                  <a:lnTo>
                    <a:pt x="111" y="563"/>
                  </a:lnTo>
                  <a:lnTo>
                    <a:pt x="111" y="563"/>
                  </a:lnTo>
                  <a:lnTo>
                    <a:pt x="111" y="563"/>
                  </a:lnTo>
                  <a:lnTo>
                    <a:pt x="111" y="563"/>
                  </a:lnTo>
                  <a:lnTo>
                    <a:pt x="111" y="563"/>
                  </a:lnTo>
                  <a:lnTo>
                    <a:pt x="111" y="563"/>
                  </a:lnTo>
                  <a:lnTo>
                    <a:pt x="111" y="562"/>
                  </a:lnTo>
                  <a:lnTo>
                    <a:pt x="112" y="562"/>
                  </a:lnTo>
                  <a:lnTo>
                    <a:pt x="112" y="562"/>
                  </a:lnTo>
                  <a:lnTo>
                    <a:pt x="112" y="562"/>
                  </a:lnTo>
                  <a:lnTo>
                    <a:pt x="112" y="562"/>
                  </a:lnTo>
                  <a:lnTo>
                    <a:pt x="112" y="562"/>
                  </a:lnTo>
                  <a:lnTo>
                    <a:pt x="112" y="562"/>
                  </a:lnTo>
                  <a:lnTo>
                    <a:pt x="112" y="562"/>
                  </a:lnTo>
                  <a:lnTo>
                    <a:pt x="112" y="562"/>
                  </a:lnTo>
                  <a:lnTo>
                    <a:pt x="112" y="562"/>
                  </a:lnTo>
                  <a:lnTo>
                    <a:pt x="112" y="562"/>
                  </a:lnTo>
                  <a:lnTo>
                    <a:pt x="112" y="562"/>
                  </a:lnTo>
                  <a:lnTo>
                    <a:pt x="113" y="562"/>
                  </a:lnTo>
                  <a:lnTo>
                    <a:pt x="113" y="562"/>
                  </a:lnTo>
                  <a:lnTo>
                    <a:pt x="113" y="562"/>
                  </a:lnTo>
                  <a:lnTo>
                    <a:pt x="113" y="562"/>
                  </a:lnTo>
                  <a:lnTo>
                    <a:pt x="113" y="562"/>
                  </a:lnTo>
                  <a:lnTo>
                    <a:pt x="113" y="562"/>
                  </a:lnTo>
                  <a:lnTo>
                    <a:pt x="113" y="562"/>
                  </a:lnTo>
                  <a:lnTo>
                    <a:pt x="113" y="562"/>
                  </a:lnTo>
                  <a:lnTo>
                    <a:pt x="113" y="562"/>
                  </a:lnTo>
                  <a:lnTo>
                    <a:pt x="113" y="562"/>
                  </a:lnTo>
                  <a:lnTo>
                    <a:pt x="113" y="562"/>
                  </a:lnTo>
                  <a:lnTo>
                    <a:pt x="114" y="562"/>
                  </a:lnTo>
                  <a:lnTo>
                    <a:pt x="114" y="562"/>
                  </a:lnTo>
                  <a:lnTo>
                    <a:pt x="114" y="562"/>
                  </a:lnTo>
                  <a:lnTo>
                    <a:pt x="114" y="562"/>
                  </a:lnTo>
                  <a:lnTo>
                    <a:pt x="114" y="561"/>
                  </a:lnTo>
                  <a:lnTo>
                    <a:pt x="114" y="561"/>
                  </a:lnTo>
                  <a:lnTo>
                    <a:pt x="114" y="561"/>
                  </a:lnTo>
                  <a:lnTo>
                    <a:pt x="114" y="561"/>
                  </a:lnTo>
                  <a:lnTo>
                    <a:pt x="114" y="561"/>
                  </a:lnTo>
                  <a:lnTo>
                    <a:pt x="114" y="561"/>
                  </a:lnTo>
                  <a:lnTo>
                    <a:pt x="114" y="561"/>
                  </a:lnTo>
                  <a:lnTo>
                    <a:pt x="114" y="561"/>
                  </a:lnTo>
                  <a:lnTo>
                    <a:pt x="115" y="561"/>
                  </a:lnTo>
                  <a:lnTo>
                    <a:pt x="115" y="561"/>
                  </a:lnTo>
                  <a:lnTo>
                    <a:pt x="115" y="561"/>
                  </a:lnTo>
                  <a:lnTo>
                    <a:pt x="115" y="561"/>
                  </a:lnTo>
                  <a:lnTo>
                    <a:pt x="115" y="561"/>
                  </a:lnTo>
                  <a:lnTo>
                    <a:pt x="115" y="561"/>
                  </a:lnTo>
                  <a:lnTo>
                    <a:pt x="115" y="561"/>
                  </a:lnTo>
                  <a:lnTo>
                    <a:pt x="115" y="561"/>
                  </a:lnTo>
                  <a:lnTo>
                    <a:pt x="115" y="561"/>
                  </a:lnTo>
                  <a:lnTo>
                    <a:pt x="115" y="561"/>
                  </a:lnTo>
                  <a:lnTo>
                    <a:pt x="116" y="561"/>
                  </a:lnTo>
                  <a:lnTo>
                    <a:pt x="116" y="561"/>
                  </a:lnTo>
                  <a:lnTo>
                    <a:pt x="116" y="561"/>
                  </a:lnTo>
                  <a:lnTo>
                    <a:pt x="116" y="561"/>
                  </a:lnTo>
                  <a:lnTo>
                    <a:pt x="116" y="561"/>
                  </a:lnTo>
                  <a:lnTo>
                    <a:pt x="116" y="561"/>
                  </a:lnTo>
                  <a:lnTo>
                    <a:pt x="116" y="561"/>
                  </a:lnTo>
                  <a:lnTo>
                    <a:pt x="116" y="561"/>
                  </a:lnTo>
                  <a:lnTo>
                    <a:pt x="116" y="561"/>
                  </a:lnTo>
                  <a:lnTo>
                    <a:pt x="116" y="561"/>
                  </a:lnTo>
                  <a:lnTo>
                    <a:pt x="116" y="561"/>
                  </a:lnTo>
                  <a:lnTo>
                    <a:pt x="116" y="560"/>
                  </a:lnTo>
                  <a:lnTo>
                    <a:pt x="117" y="560"/>
                  </a:lnTo>
                  <a:lnTo>
                    <a:pt x="117" y="560"/>
                  </a:lnTo>
                  <a:lnTo>
                    <a:pt x="117" y="560"/>
                  </a:lnTo>
                  <a:lnTo>
                    <a:pt x="117" y="560"/>
                  </a:lnTo>
                  <a:lnTo>
                    <a:pt x="117" y="560"/>
                  </a:lnTo>
                  <a:lnTo>
                    <a:pt x="117" y="560"/>
                  </a:lnTo>
                  <a:lnTo>
                    <a:pt x="117" y="560"/>
                  </a:lnTo>
                  <a:lnTo>
                    <a:pt x="117" y="560"/>
                  </a:lnTo>
                  <a:lnTo>
                    <a:pt x="117" y="560"/>
                  </a:lnTo>
                  <a:lnTo>
                    <a:pt x="117" y="560"/>
                  </a:lnTo>
                  <a:lnTo>
                    <a:pt x="118" y="560"/>
                  </a:lnTo>
                  <a:lnTo>
                    <a:pt x="118" y="560"/>
                  </a:lnTo>
                  <a:lnTo>
                    <a:pt x="118" y="560"/>
                  </a:lnTo>
                  <a:lnTo>
                    <a:pt x="118" y="560"/>
                  </a:lnTo>
                  <a:lnTo>
                    <a:pt x="118" y="560"/>
                  </a:lnTo>
                  <a:lnTo>
                    <a:pt x="118" y="560"/>
                  </a:lnTo>
                  <a:lnTo>
                    <a:pt x="118" y="560"/>
                  </a:lnTo>
                  <a:lnTo>
                    <a:pt x="118" y="560"/>
                  </a:lnTo>
                  <a:lnTo>
                    <a:pt x="118" y="560"/>
                  </a:lnTo>
                  <a:lnTo>
                    <a:pt x="118" y="560"/>
                  </a:lnTo>
                  <a:lnTo>
                    <a:pt x="118" y="560"/>
                  </a:lnTo>
                  <a:lnTo>
                    <a:pt x="118" y="560"/>
                  </a:lnTo>
                  <a:lnTo>
                    <a:pt x="119" y="560"/>
                  </a:lnTo>
                  <a:lnTo>
                    <a:pt x="119" y="559"/>
                  </a:lnTo>
                  <a:lnTo>
                    <a:pt x="119" y="559"/>
                  </a:lnTo>
                  <a:lnTo>
                    <a:pt x="119" y="559"/>
                  </a:lnTo>
                  <a:lnTo>
                    <a:pt x="119" y="559"/>
                  </a:lnTo>
                  <a:lnTo>
                    <a:pt x="119" y="559"/>
                  </a:lnTo>
                  <a:lnTo>
                    <a:pt x="119" y="559"/>
                  </a:lnTo>
                  <a:lnTo>
                    <a:pt x="119" y="559"/>
                  </a:lnTo>
                  <a:lnTo>
                    <a:pt x="119" y="559"/>
                  </a:lnTo>
                  <a:lnTo>
                    <a:pt x="119" y="559"/>
                  </a:lnTo>
                  <a:lnTo>
                    <a:pt x="120" y="559"/>
                  </a:lnTo>
                  <a:lnTo>
                    <a:pt x="120" y="559"/>
                  </a:lnTo>
                  <a:lnTo>
                    <a:pt x="120" y="559"/>
                  </a:lnTo>
                  <a:lnTo>
                    <a:pt x="120" y="559"/>
                  </a:lnTo>
                  <a:lnTo>
                    <a:pt x="120" y="559"/>
                  </a:lnTo>
                  <a:lnTo>
                    <a:pt x="120" y="559"/>
                  </a:lnTo>
                  <a:lnTo>
                    <a:pt x="120" y="559"/>
                  </a:lnTo>
                  <a:lnTo>
                    <a:pt x="120" y="559"/>
                  </a:lnTo>
                  <a:lnTo>
                    <a:pt x="120" y="559"/>
                  </a:lnTo>
                  <a:lnTo>
                    <a:pt x="120" y="559"/>
                  </a:lnTo>
                  <a:lnTo>
                    <a:pt x="120" y="559"/>
                  </a:lnTo>
                  <a:lnTo>
                    <a:pt x="120" y="559"/>
                  </a:lnTo>
                  <a:lnTo>
                    <a:pt x="121" y="559"/>
                  </a:lnTo>
                  <a:lnTo>
                    <a:pt x="121" y="559"/>
                  </a:lnTo>
                  <a:lnTo>
                    <a:pt x="121" y="559"/>
                  </a:lnTo>
                  <a:lnTo>
                    <a:pt x="121" y="559"/>
                  </a:lnTo>
                  <a:lnTo>
                    <a:pt x="121" y="558"/>
                  </a:lnTo>
                  <a:lnTo>
                    <a:pt x="121" y="558"/>
                  </a:lnTo>
                  <a:lnTo>
                    <a:pt x="121" y="558"/>
                  </a:lnTo>
                  <a:lnTo>
                    <a:pt x="121" y="558"/>
                  </a:lnTo>
                  <a:lnTo>
                    <a:pt x="121" y="558"/>
                  </a:lnTo>
                  <a:lnTo>
                    <a:pt x="121" y="558"/>
                  </a:lnTo>
                  <a:lnTo>
                    <a:pt x="122" y="558"/>
                  </a:lnTo>
                  <a:lnTo>
                    <a:pt x="122" y="558"/>
                  </a:lnTo>
                  <a:lnTo>
                    <a:pt x="122" y="558"/>
                  </a:lnTo>
                  <a:lnTo>
                    <a:pt x="122" y="558"/>
                  </a:lnTo>
                  <a:lnTo>
                    <a:pt x="122" y="558"/>
                  </a:lnTo>
                  <a:lnTo>
                    <a:pt x="122" y="558"/>
                  </a:lnTo>
                  <a:lnTo>
                    <a:pt x="122" y="558"/>
                  </a:lnTo>
                  <a:lnTo>
                    <a:pt x="122" y="558"/>
                  </a:lnTo>
                  <a:lnTo>
                    <a:pt x="122" y="558"/>
                  </a:lnTo>
                  <a:lnTo>
                    <a:pt x="122" y="558"/>
                  </a:lnTo>
                  <a:lnTo>
                    <a:pt x="122" y="558"/>
                  </a:lnTo>
                  <a:lnTo>
                    <a:pt x="123" y="558"/>
                  </a:lnTo>
                  <a:lnTo>
                    <a:pt x="123" y="558"/>
                  </a:lnTo>
                  <a:lnTo>
                    <a:pt x="123" y="558"/>
                  </a:lnTo>
                  <a:lnTo>
                    <a:pt x="123" y="558"/>
                  </a:lnTo>
                  <a:lnTo>
                    <a:pt x="123" y="558"/>
                  </a:lnTo>
                  <a:lnTo>
                    <a:pt x="123" y="557"/>
                  </a:lnTo>
                  <a:lnTo>
                    <a:pt x="123" y="557"/>
                  </a:lnTo>
                  <a:lnTo>
                    <a:pt x="123" y="557"/>
                  </a:lnTo>
                  <a:lnTo>
                    <a:pt x="123" y="557"/>
                  </a:lnTo>
                  <a:lnTo>
                    <a:pt x="123" y="557"/>
                  </a:lnTo>
                  <a:lnTo>
                    <a:pt x="123" y="557"/>
                  </a:lnTo>
                  <a:lnTo>
                    <a:pt x="124" y="557"/>
                  </a:lnTo>
                  <a:lnTo>
                    <a:pt x="124" y="557"/>
                  </a:lnTo>
                  <a:lnTo>
                    <a:pt x="124" y="557"/>
                  </a:lnTo>
                  <a:lnTo>
                    <a:pt x="124" y="557"/>
                  </a:lnTo>
                  <a:lnTo>
                    <a:pt x="124" y="557"/>
                  </a:lnTo>
                  <a:lnTo>
                    <a:pt x="124" y="557"/>
                  </a:lnTo>
                  <a:lnTo>
                    <a:pt x="124" y="557"/>
                  </a:lnTo>
                  <a:lnTo>
                    <a:pt x="124" y="557"/>
                  </a:lnTo>
                  <a:lnTo>
                    <a:pt x="124" y="557"/>
                  </a:lnTo>
                  <a:lnTo>
                    <a:pt x="124" y="557"/>
                  </a:lnTo>
                  <a:lnTo>
                    <a:pt x="124" y="557"/>
                  </a:lnTo>
                  <a:lnTo>
                    <a:pt x="125" y="557"/>
                  </a:lnTo>
                  <a:lnTo>
                    <a:pt x="125" y="557"/>
                  </a:lnTo>
                  <a:lnTo>
                    <a:pt x="125" y="557"/>
                  </a:lnTo>
                  <a:lnTo>
                    <a:pt x="125" y="557"/>
                  </a:lnTo>
                  <a:lnTo>
                    <a:pt x="125" y="557"/>
                  </a:lnTo>
                  <a:lnTo>
                    <a:pt x="125" y="557"/>
                  </a:lnTo>
                  <a:lnTo>
                    <a:pt x="125" y="556"/>
                  </a:lnTo>
                  <a:lnTo>
                    <a:pt x="125" y="556"/>
                  </a:lnTo>
                  <a:lnTo>
                    <a:pt x="125" y="556"/>
                  </a:lnTo>
                  <a:lnTo>
                    <a:pt x="125" y="556"/>
                  </a:lnTo>
                  <a:lnTo>
                    <a:pt x="125" y="556"/>
                  </a:lnTo>
                  <a:lnTo>
                    <a:pt x="126" y="556"/>
                  </a:lnTo>
                  <a:lnTo>
                    <a:pt x="126" y="556"/>
                  </a:lnTo>
                  <a:lnTo>
                    <a:pt x="126" y="556"/>
                  </a:lnTo>
                  <a:lnTo>
                    <a:pt x="126" y="556"/>
                  </a:lnTo>
                  <a:lnTo>
                    <a:pt x="126" y="556"/>
                  </a:lnTo>
                  <a:lnTo>
                    <a:pt x="126" y="556"/>
                  </a:lnTo>
                  <a:lnTo>
                    <a:pt x="126" y="556"/>
                  </a:lnTo>
                  <a:lnTo>
                    <a:pt x="126" y="556"/>
                  </a:lnTo>
                  <a:lnTo>
                    <a:pt x="126" y="556"/>
                  </a:lnTo>
                  <a:lnTo>
                    <a:pt x="126" y="556"/>
                  </a:lnTo>
                  <a:lnTo>
                    <a:pt x="126" y="556"/>
                  </a:lnTo>
                  <a:lnTo>
                    <a:pt x="127" y="556"/>
                  </a:lnTo>
                  <a:lnTo>
                    <a:pt x="127" y="556"/>
                  </a:lnTo>
                  <a:lnTo>
                    <a:pt x="127" y="556"/>
                  </a:lnTo>
                  <a:lnTo>
                    <a:pt x="127" y="555"/>
                  </a:lnTo>
                  <a:lnTo>
                    <a:pt x="127" y="555"/>
                  </a:lnTo>
                  <a:lnTo>
                    <a:pt x="127" y="555"/>
                  </a:lnTo>
                  <a:lnTo>
                    <a:pt x="127" y="555"/>
                  </a:lnTo>
                  <a:lnTo>
                    <a:pt x="127" y="555"/>
                  </a:lnTo>
                  <a:lnTo>
                    <a:pt x="127" y="555"/>
                  </a:lnTo>
                  <a:lnTo>
                    <a:pt x="127" y="555"/>
                  </a:lnTo>
                  <a:lnTo>
                    <a:pt x="127" y="555"/>
                  </a:lnTo>
                  <a:lnTo>
                    <a:pt x="128" y="555"/>
                  </a:lnTo>
                  <a:lnTo>
                    <a:pt x="128" y="555"/>
                  </a:lnTo>
                  <a:lnTo>
                    <a:pt x="128" y="555"/>
                  </a:lnTo>
                  <a:lnTo>
                    <a:pt x="128" y="555"/>
                  </a:lnTo>
                  <a:lnTo>
                    <a:pt x="128" y="555"/>
                  </a:lnTo>
                  <a:lnTo>
                    <a:pt x="128" y="555"/>
                  </a:lnTo>
                  <a:lnTo>
                    <a:pt x="128" y="555"/>
                  </a:lnTo>
                  <a:lnTo>
                    <a:pt x="128" y="555"/>
                  </a:lnTo>
                  <a:lnTo>
                    <a:pt x="128" y="555"/>
                  </a:lnTo>
                  <a:lnTo>
                    <a:pt x="128" y="555"/>
                  </a:lnTo>
                  <a:lnTo>
                    <a:pt x="128" y="555"/>
                  </a:lnTo>
                  <a:lnTo>
                    <a:pt x="129" y="555"/>
                  </a:lnTo>
                  <a:lnTo>
                    <a:pt x="129" y="555"/>
                  </a:lnTo>
                  <a:lnTo>
                    <a:pt x="129" y="554"/>
                  </a:lnTo>
                  <a:lnTo>
                    <a:pt x="129" y="554"/>
                  </a:lnTo>
                  <a:lnTo>
                    <a:pt x="129" y="554"/>
                  </a:lnTo>
                  <a:lnTo>
                    <a:pt x="129" y="554"/>
                  </a:lnTo>
                  <a:lnTo>
                    <a:pt x="129" y="554"/>
                  </a:lnTo>
                  <a:lnTo>
                    <a:pt x="129" y="554"/>
                  </a:lnTo>
                  <a:lnTo>
                    <a:pt x="129" y="554"/>
                  </a:lnTo>
                  <a:lnTo>
                    <a:pt x="129" y="554"/>
                  </a:lnTo>
                  <a:lnTo>
                    <a:pt x="129" y="554"/>
                  </a:lnTo>
                  <a:lnTo>
                    <a:pt x="129" y="554"/>
                  </a:lnTo>
                  <a:lnTo>
                    <a:pt x="130" y="554"/>
                  </a:lnTo>
                  <a:lnTo>
                    <a:pt x="130" y="554"/>
                  </a:lnTo>
                  <a:lnTo>
                    <a:pt x="130" y="554"/>
                  </a:lnTo>
                  <a:lnTo>
                    <a:pt x="130" y="554"/>
                  </a:lnTo>
                  <a:lnTo>
                    <a:pt x="130" y="554"/>
                  </a:lnTo>
                  <a:lnTo>
                    <a:pt x="130" y="554"/>
                  </a:lnTo>
                  <a:lnTo>
                    <a:pt x="130" y="554"/>
                  </a:lnTo>
                  <a:lnTo>
                    <a:pt x="130" y="554"/>
                  </a:lnTo>
                  <a:lnTo>
                    <a:pt x="130" y="553"/>
                  </a:lnTo>
                  <a:lnTo>
                    <a:pt x="130" y="553"/>
                  </a:lnTo>
                  <a:lnTo>
                    <a:pt x="131" y="553"/>
                  </a:lnTo>
                  <a:lnTo>
                    <a:pt x="131" y="553"/>
                  </a:lnTo>
                  <a:lnTo>
                    <a:pt x="131" y="553"/>
                  </a:lnTo>
                  <a:lnTo>
                    <a:pt x="131" y="553"/>
                  </a:lnTo>
                  <a:lnTo>
                    <a:pt x="131" y="553"/>
                  </a:lnTo>
                  <a:lnTo>
                    <a:pt x="131" y="553"/>
                  </a:lnTo>
                  <a:lnTo>
                    <a:pt x="131" y="553"/>
                  </a:lnTo>
                  <a:lnTo>
                    <a:pt x="131" y="553"/>
                  </a:lnTo>
                  <a:lnTo>
                    <a:pt x="131" y="553"/>
                  </a:lnTo>
                  <a:lnTo>
                    <a:pt x="131" y="553"/>
                  </a:lnTo>
                  <a:lnTo>
                    <a:pt x="131" y="553"/>
                  </a:lnTo>
                  <a:lnTo>
                    <a:pt x="132" y="553"/>
                  </a:lnTo>
                  <a:lnTo>
                    <a:pt x="132" y="553"/>
                  </a:lnTo>
                  <a:lnTo>
                    <a:pt x="132" y="553"/>
                  </a:lnTo>
                  <a:lnTo>
                    <a:pt x="132" y="553"/>
                  </a:lnTo>
                  <a:lnTo>
                    <a:pt x="132" y="553"/>
                  </a:lnTo>
                  <a:lnTo>
                    <a:pt x="132" y="553"/>
                  </a:lnTo>
                  <a:lnTo>
                    <a:pt x="132" y="552"/>
                  </a:lnTo>
                  <a:lnTo>
                    <a:pt x="132" y="552"/>
                  </a:lnTo>
                  <a:lnTo>
                    <a:pt x="132" y="552"/>
                  </a:lnTo>
                  <a:lnTo>
                    <a:pt x="132" y="552"/>
                  </a:lnTo>
                  <a:lnTo>
                    <a:pt x="132" y="552"/>
                  </a:lnTo>
                  <a:lnTo>
                    <a:pt x="133" y="552"/>
                  </a:lnTo>
                  <a:lnTo>
                    <a:pt x="133" y="552"/>
                  </a:lnTo>
                  <a:lnTo>
                    <a:pt x="133" y="552"/>
                  </a:lnTo>
                  <a:lnTo>
                    <a:pt x="133" y="552"/>
                  </a:lnTo>
                  <a:lnTo>
                    <a:pt x="133" y="552"/>
                  </a:lnTo>
                  <a:lnTo>
                    <a:pt x="133" y="552"/>
                  </a:lnTo>
                  <a:lnTo>
                    <a:pt x="133" y="552"/>
                  </a:lnTo>
                  <a:lnTo>
                    <a:pt x="133" y="552"/>
                  </a:lnTo>
                  <a:lnTo>
                    <a:pt x="133" y="552"/>
                  </a:lnTo>
                  <a:lnTo>
                    <a:pt x="133" y="552"/>
                  </a:lnTo>
                  <a:lnTo>
                    <a:pt x="133" y="552"/>
                  </a:lnTo>
                  <a:lnTo>
                    <a:pt x="134" y="551"/>
                  </a:lnTo>
                  <a:lnTo>
                    <a:pt x="134" y="551"/>
                  </a:lnTo>
                  <a:lnTo>
                    <a:pt x="134" y="551"/>
                  </a:lnTo>
                  <a:lnTo>
                    <a:pt x="134" y="551"/>
                  </a:lnTo>
                  <a:lnTo>
                    <a:pt x="134" y="551"/>
                  </a:lnTo>
                  <a:lnTo>
                    <a:pt x="134" y="551"/>
                  </a:lnTo>
                  <a:lnTo>
                    <a:pt x="134" y="551"/>
                  </a:lnTo>
                  <a:lnTo>
                    <a:pt x="134" y="551"/>
                  </a:lnTo>
                  <a:lnTo>
                    <a:pt x="134" y="551"/>
                  </a:lnTo>
                  <a:lnTo>
                    <a:pt x="134" y="551"/>
                  </a:lnTo>
                  <a:lnTo>
                    <a:pt x="134" y="551"/>
                  </a:lnTo>
                  <a:lnTo>
                    <a:pt x="135" y="551"/>
                  </a:lnTo>
                  <a:lnTo>
                    <a:pt x="135" y="551"/>
                  </a:lnTo>
                  <a:lnTo>
                    <a:pt x="135" y="551"/>
                  </a:lnTo>
                  <a:lnTo>
                    <a:pt x="135" y="551"/>
                  </a:lnTo>
                  <a:lnTo>
                    <a:pt x="135" y="551"/>
                  </a:lnTo>
                  <a:lnTo>
                    <a:pt x="135" y="551"/>
                  </a:lnTo>
                  <a:lnTo>
                    <a:pt x="135" y="551"/>
                  </a:lnTo>
                  <a:lnTo>
                    <a:pt x="135" y="550"/>
                  </a:lnTo>
                  <a:lnTo>
                    <a:pt x="135" y="550"/>
                  </a:lnTo>
                  <a:lnTo>
                    <a:pt x="135" y="550"/>
                  </a:lnTo>
                  <a:lnTo>
                    <a:pt x="135" y="550"/>
                  </a:lnTo>
                  <a:lnTo>
                    <a:pt x="136" y="550"/>
                  </a:lnTo>
                  <a:lnTo>
                    <a:pt x="136" y="550"/>
                  </a:lnTo>
                  <a:lnTo>
                    <a:pt x="136" y="550"/>
                  </a:lnTo>
                  <a:lnTo>
                    <a:pt x="136" y="550"/>
                  </a:lnTo>
                  <a:lnTo>
                    <a:pt x="136" y="550"/>
                  </a:lnTo>
                  <a:lnTo>
                    <a:pt x="136" y="550"/>
                  </a:lnTo>
                  <a:lnTo>
                    <a:pt x="136" y="550"/>
                  </a:lnTo>
                  <a:lnTo>
                    <a:pt x="136" y="550"/>
                  </a:lnTo>
                  <a:lnTo>
                    <a:pt x="136" y="550"/>
                  </a:lnTo>
                  <a:lnTo>
                    <a:pt x="136" y="550"/>
                  </a:lnTo>
                  <a:lnTo>
                    <a:pt x="136" y="550"/>
                  </a:lnTo>
                  <a:lnTo>
                    <a:pt x="137" y="550"/>
                  </a:lnTo>
                  <a:lnTo>
                    <a:pt x="137" y="550"/>
                  </a:lnTo>
                  <a:lnTo>
                    <a:pt x="137" y="549"/>
                  </a:lnTo>
                  <a:lnTo>
                    <a:pt x="137" y="549"/>
                  </a:lnTo>
                  <a:lnTo>
                    <a:pt x="137" y="549"/>
                  </a:lnTo>
                  <a:lnTo>
                    <a:pt x="137" y="549"/>
                  </a:lnTo>
                  <a:lnTo>
                    <a:pt x="137" y="549"/>
                  </a:lnTo>
                  <a:lnTo>
                    <a:pt x="137" y="549"/>
                  </a:lnTo>
                  <a:lnTo>
                    <a:pt x="137" y="549"/>
                  </a:lnTo>
                  <a:lnTo>
                    <a:pt x="137" y="549"/>
                  </a:lnTo>
                  <a:lnTo>
                    <a:pt x="137" y="549"/>
                  </a:lnTo>
                  <a:lnTo>
                    <a:pt x="138" y="549"/>
                  </a:lnTo>
                  <a:lnTo>
                    <a:pt x="138" y="549"/>
                  </a:lnTo>
                  <a:lnTo>
                    <a:pt x="138" y="549"/>
                  </a:lnTo>
                  <a:lnTo>
                    <a:pt x="138" y="549"/>
                  </a:lnTo>
                  <a:lnTo>
                    <a:pt x="138" y="549"/>
                  </a:lnTo>
                  <a:lnTo>
                    <a:pt x="138" y="549"/>
                  </a:lnTo>
                  <a:lnTo>
                    <a:pt x="138" y="548"/>
                  </a:lnTo>
                  <a:lnTo>
                    <a:pt x="138" y="548"/>
                  </a:lnTo>
                  <a:lnTo>
                    <a:pt x="138" y="548"/>
                  </a:lnTo>
                  <a:lnTo>
                    <a:pt x="138" y="548"/>
                  </a:lnTo>
                  <a:lnTo>
                    <a:pt x="138" y="548"/>
                  </a:lnTo>
                  <a:lnTo>
                    <a:pt x="139" y="548"/>
                  </a:lnTo>
                  <a:lnTo>
                    <a:pt x="139" y="548"/>
                  </a:lnTo>
                  <a:lnTo>
                    <a:pt x="139" y="548"/>
                  </a:lnTo>
                  <a:lnTo>
                    <a:pt x="139" y="548"/>
                  </a:lnTo>
                  <a:lnTo>
                    <a:pt x="139" y="548"/>
                  </a:lnTo>
                  <a:lnTo>
                    <a:pt x="139" y="548"/>
                  </a:lnTo>
                  <a:lnTo>
                    <a:pt x="139" y="548"/>
                  </a:lnTo>
                  <a:lnTo>
                    <a:pt x="139" y="548"/>
                  </a:lnTo>
                  <a:lnTo>
                    <a:pt x="139" y="548"/>
                  </a:lnTo>
                  <a:lnTo>
                    <a:pt x="139" y="548"/>
                  </a:lnTo>
                  <a:lnTo>
                    <a:pt x="139" y="548"/>
                  </a:lnTo>
                  <a:lnTo>
                    <a:pt x="140" y="547"/>
                  </a:lnTo>
                  <a:lnTo>
                    <a:pt x="140" y="547"/>
                  </a:lnTo>
                  <a:lnTo>
                    <a:pt x="140" y="547"/>
                  </a:lnTo>
                  <a:lnTo>
                    <a:pt x="140" y="547"/>
                  </a:lnTo>
                  <a:lnTo>
                    <a:pt x="140" y="547"/>
                  </a:lnTo>
                  <a:lnTo>
                    <a:pt x="140" y="547"/>
                  </a:lnTo>
                  <a:lnTo>
                    <a:pt x="140" y="547"/>
                  </a:lnTo>
                  <a:lnTo>
                    <a:pt x="140" y="547"/>
                  </a:lnTo>
                  <a:lnTo>
                    <a:pt x="140" y="547"/>
                  </a:lnTo>
                  <a:lnTo>
                    <a:pt x="140" y="547"/>
                  </a:lnTo>
                  <a:lnTo>
                    <a:pt x="141" y="547"/>
                  </a:lnTo>
                  <a:lnTo>
                    <a:pt x="141" y="547"/>
                  </a:lnTo>
                  <a:lnTo>
                    <a:pt x="141" y="547"/>
                  </a:lnTo>
                  <a:lnTo>
                    <a:pt x="141" y="547"/>
                  </a:lnTo>
                  <a:lnTo>
                    <a:pt x="141" y="546"/>
                  </a:lnTo>
                  <a:lnTo>
                    <a:pt x="141" y="546"/>
                  </a:lnTo>
                  <a:lnTo>
                    <a:pt x="141" y="546"/>
                  </a:lnTo>
                  <a:lnTo>
                    <a:pt x="141" y="546"/>
                  </a:lnTo>
                  <a:lnTo>
                    <a:pt x="141" y="546"/>
                  </a:lnTo>
                  <a:lnTo>
                    <a:pt x="141" y="546"/>
                  </a:lnTo>
                  <a:lnTo>
                    <a:pt x="141" y="546"/>
                  </a:lnTo>
                  <a:lnTo>
                    <a:pt x="141" y="546"/>
                  </a:lnTo>
                  <a:lnTo>
                    <a:pt x="142" y="546"/>
                  </a:lnTo>
                  <a:lnTo>
                    <a:pt x="142" y="546"/>
                  </a:lnTo>
                  <a:lnTo>
                    <a:pt x="142" y="546"/>
                  </a:lnTo>
                  <a:lnTo>
                    <a:pt x="142" y="546"/>
                  </a:lnTo>
                  <a:lnTo>
                    <a:pt x="142" y="546"/>
                  </a:lnTo>
                  <a:lnTo>
                    <a:pt x="142" y="546"/>
                  </a:lnTo>
                  <a:lnTo>
                    <a:pt x="142" y="546"/>
                  </a:lnTo>
                  <a:lnTo>
                    <a:pt x="142" y="545"/>
                  </a:lnTo>
                  <a:lnTo>
                    <a:pt x="142" y="545"/>
                  </a:lnTo>
                  <a:lnTo>
                    <a:pt x="142" y="545"/>
                  </a:lnTo>
                  <a:lnTo>
                    <a:pt x="143" y="545"/>
                  </a:lnTo>
                  <a:lnTo>
                    <a:pt x="143" y="545"/>
                  </a:lnTo>
                  <a:lnTo>
                    <a:pt x="143" y="545"/>
                  </a:lnTo>
                  <a:lnTo>
                    <a:pt x="143" y="545"/>
                  </a:lnTo>
                  <a:lnTo>
                    <a:pt x="143" y="545"/>
                  </a:lnTo>
                  <a:lnTo>
                    <a:pt x="143" y="545"/>
                  </a:lnTo>
                  <a:lnTo>
                    <a:pt x="143" y="545"/>
                  </a:lnTo>
                  <a:lnTo>
                    <a:pt x="143" y="545"/>
                  </a:lnTo>
                  <a:lnTo>
                    <a:pt x="143" y="545"/>
                  </a:lnTo>
                  <a:lnTo>
                    <a:pt x="143" y="545"/>
                  </a:lnTo>
                  <a:lnTo>
                    <a:pt x="143" y="544"/>
                  </a:lnTo>
                  <a:lnTo>
                    <a:pt x="143" y="544"/>
                  </a:lnTo>
                  <a:lnTo>
                    <a:pt x="144" y="544"/>
                  </a:lnTo>
                  <a:lnTo>
                    <a:pt x="144" y="544"/>
                  </a:lnTo>
                  <a:lnTo>
                    <a:pt x="144" y="544"/>
                  </a:lnTo>
                  <a:lnTo>
                    <a:pt x="144" y="544"/>
                  </a:lnTo>
                  <a:lnTo>
                    <a:pt x="144" y="544"/>
                  </a:lnTo>
                  <a:lnTo>
                    <a:pt x="144" y="544"/>
                  </a:lnTo>
                  <a:lnTo>
                    <a:pt x="144" y="544"/>
                  </a:lnTo>
                  <a:lnTo>
                    <a:pt x="144" y="544"/>
                  </a:lnTo>
                  <a:lnTo>
                    <a:pt x="144" y="544"/>
                  </a:lnTo>
                  <a:lnTo>
                    <a:pt x="144" y="544"/>
                  </a:lnTo>
                  <a:lnTo>
                    <a:pt x="144" y="544"/>
                  </a:lnTo>
                  <a:lnTo>
                    <a:pt x="145" y="544"/>
                  </a:lnTo>
                  <a:lnTo>
                    <a:pt x="145" y="544"/>
                  </a:lnTo>
                  <a:lnTo>
                    <a:pt x="145" y="543"/>
                  </a:lnTo>
                  <a:lnTo>
                    <a:pt x="145" y="543"/>
                  </a:lnTo>
                  <a:lnTo>
                    <a:pt x="145" y="543"/>
                  </a:lnTo>
                  <a:lnTo>
                    <a:pt x="145" y="543"/>
                  </a:lnTo>
                  <a:lnTo>
                    <a:pt x="145" y="543"/>
                  </a:lnTo>
                  <a:lnTo>
                    <a:pt x="145" y="543"/>
                  </a:lnTo>
                  <a:lnTo>
                    <a:pt x="145" y="543"/>
                  </a:lnTo>
                  <a:lnTo>
                    <a:pt x="145" y="543"/>
                  </a:lnTo>
                  <a:lnTo>
                    <a:pt x="145" y="543"/>
                  </a:lnTo>
                  <a:lnTo>
                    <a:pt x="146" y="543"/>
                  </a:lnTo>
                  <a:lnTo>
                    <a:pt x="146" y="543"/>
                  </a:lnTo>
                  <a:lnTo>
                    <a:pt x="146" y="543"/>
                  </a:lnTo>
                  <a:lnTo>
                    <a:pt x="146" y="542"/>
                  </a:lnTo>
                  <a:lnTo>
                    <a:pt x="146" y="542"/>
                  </a:lnTo>
                  <a:lnTo>
                    <a:pt x="146" y="542"/>
                  </a:lnTo>
                  <a:lnTo>
                    <a:pt x="146" y="542"/>
                  </a:lnTo>
                  <a:lnTo>
                    <a:pt x="146" y="542"/>
                  </a:lnTo>
                  <a:lnTo>
                    <a:pt x="146" y="542"/>
                  </a:lnTo>
                  <a:lnTo>
                    <a:pt x="146" y="542"/>
                  </a:lnTo>
                  <a:lnTo>
                    <a:pt x="146" y="542"/>
                  </a:lnTo>
                  <a:lnTo>
                    <a:pt x="147" y="542"/>
                  </a:lnTo>
                  <a:lnTo>
                    <a:pt x="147" y="542"/>
                  </a:lnTo>
                  <a:lnTo>
                    <a:pt x="147" y="542"/>
                  </a:lnTo>
                  <a:lnTo>
                    <a:pt x="147" y="542"/>
                  </a:lnTo>
                  <a:lnTo>
                    <a:pt x="147" y="542"/>
                  </a:lnTo>
                  <a:lnTo>
                    <a:pt x="147" y="542"/>
                  </a:lnTo>
                  <a:lnTo>
                    <a:pt x="147" y="541"/>
                  </a:lnTo>
                  <a:lnTo>
                    <a:pt x="147" y="541"/>
                  </a:lnTo>
                  <a:lnTo>
                    <a:pt x="147" y="541"/>
                  </a:lnTo>
                  <a:lnTo>
                    <a:pt x="147" y="541"/>
                  </a:lnTo>
                  <a:lnTo>
                    <a:pt x="147" y="541"/>
                  </a:lnTo>
                  <a:lnTo>
                    <a:pt x="148" y="541"/>
                  </a:lnTo>
                  <a:lnTo>
                    <a:pt x="148" y="541"/>
                  </a:lnTo>
                  <a:lnTo>
                    <a:pt x="148" y="541"/>
                  </a:lnTo>
                  <a:lnTo>
                    <a:pt x="148" y="541"/>
                  </a:lnTo>
                  <a:lnTo>
                    <a:pt x="148" y="541"/>
                  </a:lnTo>
                  <a:lnTo>
                    <a:pt x="148" y="541"/>
                  </a:lnTo>
                  <a:lnTo>
                    <a:pt x="148" y="540"/>
                  </a:lnTo>
                  <a:lnTo>
                    <a:pt x="148" y="540"/>
                  </a:lnTo>
                  <a:lnTo>
                    <a:pt x="148" y="540"/>
                  </a:lnTo>
                  <a:lnTo>
                    <a:pt x="148" y="540"/>
                  </a:lnTo>
                  <a:lnTo>
                    <a:pt x="148" y="540"/>
                  </a:lnTo>
                  <a:lnTo>
                    <a:pt x="149" y="540"/>
                  </a:lnTo>
                  <a:lnTo>
                    <a:pt x="149" y="540"/>
                  </a:lnTo>
                  <a:lnTo>
                    <a:pt x="149" y="540"/>
                  </a:lnTo>
                  <a:lnTo>
                    <a:pt x="149" y="540"/>
                  </a:lnTo>
                  <a:lnTo>
                    <a:pt x="149" y="540"/>
                  </a:lnTo>
                  <a:lnTo>
                    <a:pt x="149" y="540"/>
                  </a:lnTo>
                  <a:lnTo>
                    <a:pt x="149" y="540"/>
                  </a:lnTo>
                  <a:lnTo>
                    <a:pt x="149" y="540"/>
                  </a:lnTo>
                  <a:lnTo>
                    <a:pt x="149" y="539"/>
                  </a:lnTo>
                  <a:lnTo>
                    <a:pt x="149" y="539"/>
                  </a:lnTo>
                  <a:lnTo>
                    <a:pt x="150" y="539"/>
                  </a:lnTo>
                  <a:lnTo>
                    <a:pt x="150" y="539"/>
                  </a:lnTo>
                  <a:lnTo>
                    <a:pt x="150" y="539"/>
                  </a:lnTo>
                  <a:lnTo>
                    <a:pt x="150" y="539"/>
                  </a:lnTo>
                  <a:lnTo>
                    <a:pt x="150" y="539"/>
                  </a:lnTo>
                  <a:lnTo>
                    <a:pt x="150" y="539"/>
                  </a:lnTo>
                  <a:lnTo>
                    <a:pt x="150" y="539"/>
                  </a:lnTo>
                  <a:lnTo>
                    <a:pt x="150" y="539"/>
                  </a:lnTo>
                  <a:lnTo>
                    <a:pt x="150" y="539"/>
                  </a:lnTo>
                  <a:lnTo>
                    <a:pt x="150" y="539"/>
                  </a:lnTo>
                  <a:lnTo>
                    <a:pt x="150" y="538"/>
                  </a:lnTo>
                  <a:lnTo>
                    <a:pt x="150" y="538"/>
                  </a:lnTo>
                  <a:lnTo>
                    <a:pt x="151" y="538"/>
                  </a:lnTo>
                  <a:lnTo>
                    <a:pt x="151" y="538"/>
                  </a:lnTo>
                  <a:lnTo>
                    <a:pt x="151" y="538"/>
                  </a:lnTo>
                  <a:lnTo>
                    <a:pt x="151" y="538"/>
                  </a:lnTo>
                  <a:lnTo>
                    <a:pt x="151" y="538"/>
                  </a:lnTo>
                  <a:lnTo>
                    <a:pt x="151" y="538"/>
                  </a:lnTo>
                  <a:lnTo>
                    <a:pt x="151" y="538"/>
                  </a:lnTo>
                  <a:lnTo>
                    <a:pt x="151" y="538"/>
                  </a:lnTo>
                  <a:lnTo>
                    <a:pt x="151" y="538"/>
                  </a:lnTo>
                  <a:lnTo>
                    <a:pt x="151" y="538"/>
                  </a:lnTo>
                  <a:lnTo>
                    <a:pt x="152" y="537"/>
                  </a:lnTo>
                  <a:lnTo>
                    <a:pt x="152" y="537"/>
                  </a:lnTo>
                  <a:lnTo>
                    <a:pt x="152" y="537"/>
                  </a:lnTo>
                  <a:lnTo>
                    <a:pt x="152" y="537"/>
                  </a:lnTo>
                  <a:lnTo>
                    <a:pt x="152" y="537"/>
                  </a:lnTo>
                  <a:lnTo>
                    <a:pt x="152" y="537"/>
                  </a:lnTo>
                  <a:lnTo>
                    <a:pt x="152" y="537"/>
                  </a:lnTo>
                  <a:lnTo>
                    <a:pt x="152" y="537"/>
                  </a:lnTo>
                  <a:lnTo>
                    <a:pt x="152" y="537"/>
                  </a:lnTo>
                  <a:lnTo>
                    <a:pt x="152" y="537"/>
                  </a:lnTo>
                  <a:lnTo>
                    <a:pt x="152" y="537"/>
                  </a:lnTo>
                  <a:lnTo>
                    <a:pt x="152" y="536"/>
                  </a:lnTo>
                  <a:lnTo>
                    <a:pt x="153" y="536"/>
                  </a:lnTo>
                  <a:lnTo>
                    <a:pt x="153" y="536"/>
                  </a:lnTo>
                  <a:lnTo>
                    <a:pt x="153" y="536"/>
                  </a:lnTo>
                  <a:lnTo>
                    <a:pt x="153" y="536"/>
                  </a:lnTo>
                  <a:lnTo>
                    <a:pt x="153" y="536"/>
                  </a:lnTo>
                  <a:lnTo>
                    <a:pt x="153" y="536"/>
                  </a:lnTo>
                  <a:lnTo>
                    <a:pt x="153" y="536"/>
                  </a:lnTo>
                  <a:lnTo>
                    <a:pt x="153" y="536"/>
                  </a:lnTo>
                  <a:lnTo>
                    <a:pt x="153" y="536"/>
                  </a:lnTo>
                  <a:lnTo>
                    <a:pt x="153" y="536"/>
                  </a:lnTo>
                  <a:lnTo>
                    <a:pt x="154" y="535"/>
                  </a:lnTo>
                  <a:lnTo>
                    <a:pt x="154" y="535"/>
                  </a:lnTo>
                  <a:lnTo>
                    <a:pt x="154" y="535"/>
                  </a:lnTo>
                  <a:lnTo>
                    <a:pt x="154" y="535"/>
                  </a:lnTo>
                  <a:lnTo>
                    <a:pt x="154" y="535"/>
                  </a:lnTo>
                  <a:lnTo>
                    <a:pt x="154" y="535"/>
                  </a:lnTo>
                  <a:lnTo>
                    <a:pt x="154" y="535"/>
                  </a:lnTo>
                  <a:lnTo>
                    <a:pt x="154" y="535"/>
                  </a:lnTo>
                  <a:lnTo>
                    <a:pt x="154" y="535"/>
                  </a:lnTo>
                  <a:lnTo>
                    <a:pt x="154" y="535"/>
                  </a:lnTo>
                  <a:lnTo>
                    <a:pt x="154" y="535"/>
                  </a:lnTo>
                  <a:lnTo>
                    <a:pt x="154" y="534"/>
                  </a:lnTo>
                  <a:lnTo>
                    <a:pt x="155" y="534"/>
                  </a:lnTo>
                  <a:lnTo>
                    <a:pt x="155" y="534"/>
                  </a:lnTo>
                  <a:lnTo>
                    <a:pt x="155" y="534"/>
                  </a:lnTo>
                  <a:lnTo>
                    <a:pt x="155" y="534"/>
                  </a:lnTo>
                  <a:lnTo>
                    <a:pt x="155" y="534"/>
                  </a:lnTo>
                  <a:lnTo>
                    <a:pt x="155" y="534"/>
                  </a:lnTo>
                  <a:lnTo>
                    <a:pt x="155" y="534"/>
                  </a:lnTo>
                  <a:lnTo>
                    <a:pt x="155" y="534"/>
                  </a:lnTo>
                  <a:lnTo>
                    <a:pt x="155" y="534"/>
                  </a:lnTo>
                  <a:lnTo>
                    <a:pt x="155" y="534"/>
                  </a:lnTo>
                  <a:lnTo>
                    <a:pt x="156" y="533"/>
                  </a:lnTo>
                  <a:lnTo>
                    <a:pt x="156" y="533"/>
                  </a:lnTo>
                  <a:lnTo>
                    <a:pt x="156" y="533"/>
                  </a:lnTo>
                  <a:lnTo>
                    <a:pt x="156" y="533"/>
                  </a:lnTo>
                  <a:lnTo>
                    <a:pt x="156" y="533"/>
                  </a:lnTo>
                  <a:lnTo>
                    <a:pt x="156" y="533"/>
                  </a:lnTo>
                  <a:lnTo>
                    <a:pt x="156" y="533"/>
                  </a:lnTo>
                  <a:lnTo>
                    <a:pt x="156" y="533"/>
                  </a:lnTo>
                  <a:lnTo>
                    <a:pt x="156" y="533"/>
                  </a:lnTo>
                  <a:lnTo>
                    <a:pt x="156" y="533"/>
                  </a:lnTo>
                  <a:lnTo>
                    <a:pt x="156" y="532"/>
                  </a:lnTo>
                  <a:lnTo>
                    <a:pt x="156" y="532"/>
                  </a:lnTo>
                  <a:lnTo>
                    <a:pt x="157" y="532"/>
                  </a:lnTo>
                  <a:lnTo>
                    <a:pt x="157" y="532"/>
                  </a:lnTo>
                  <a:lnTo>
                    <a:pt x="157" y="532"/>
                  </a:lnTo>
                  <a:lnTo>
                    <a:pt x="157" y="532"/>
                  </a:lnTo>
                  <a:lnTo>
                    <a:pt x="157" y="532"/>
                  </a:lnTo>
                  <a:lnTo>
                    <a:pt x="157" y="532"/>
                  </a:lnTo>
                  <a:lnTo>
                    <a:pt x="157" y="532"/>
                  </a:lnTo>
                  <a:lnTo>
                    <a:pt x="157" y="532"/>
                  </a:lnTo>
                  <a:lnTo>
                    <a:pt x="157" y="532"/>
                  </a:lnTo>
                  <a:lnTo>
                    <a:pt x="157" y="531"/>
                  </a:lnTo>
                  <a:lnTo>
                    <a:pt x="157" y="531"/>
                  </a:lnTo>
                  <a:lnTo>
                    <a:pt x="158" y="531"/>
                  </a:lnTo>
                  <a:lnTo>
                    <a:pt x="158" y="531"/>
                  </a:lnTo>
                  <a:lnTo>
                    <a:pt x="158" y="531"/>
                  </a:lnTo>
                  <a:lnTo>
                    <a:pt x="158" y="531"/>
                  </a:lnTo>
                  <a:lnTo>
                    <a:pt x="158" y="531"/>
                  </a:lnTo>
                  <a:lnTo>
                    <a:pt x="158" y="531"/>
                  </a:lnTo>
                  <a:lnTo>
                    <a:pt x="158" y="531"/>
                  </a:lnTo>
                  <a:lnTo>
                    <a:pt x="158" y="530"/>
                  </a:lnTo>
                  <a:lnTo>
                    <a:pt x="158" y="530"/>
                  </a:lnTo>
                  <a:lnTo>
                    <a:pt x="158" y="530"/>
                  </a:lnTo>
                  <a:lnTo>
                    <a:pt x="158" y="530"/>
                  </a:lnTo>
                  <a:lnTo>
                    <a:pt x="159" y="530"/>
                  </a:lnTo>
                  <a:lnTo>
                    <a:pt x="159" y="530"/>
                  </a:lnTo>
                  <a:lnTo>
                    <a:pt x="159" y="530"/>
                  </a:lnTo>
                  <a:lnTo>
                    <a:pt x="159" y="530"/>
                  </a:lnTo>
                  <a:lnTo>
                    <a:pt x="159" y="530"/>
                  </a:lnTo>
                  <a:lnTo>
                    <a:pt x="159" y="530"/>
                  </a:lnTo>
                  <a:lnTo>
                    <a:pt x="159" y="530"/>
                  </a:lnTo>
                  <a:lnTo>
                    <a:pt x="159" y="529"/>
                  </a:lnTo>
                  <a:lnTo>
                    <a:pt x="159" y="529"/>
                  </a:lnTo>
                  <a:lnTo>
                    <a:pt x="159" y="529"/>
                  </a:lnTo>
                  <a:lnTo>
                    <a:pt x="159" y="529"/>
                  </a:lnTo>
                  <a:lnTo>
                    <a:pt x="160" y="529"/>
                  </a:lnTo>
                  <a:lnTo>
                    <a:pt x="160" y="529"/>
                  </a:lnTo>
                  <a:lnTo>
                    <a:pt x="160" y="529"/>
                  </a:lnTo>
                  <a:lnTo>
                    <a:pt x="160" y="529"/>
                  </a:lnTo>
                  <a:lnTo>
                    <a:pt x="160" y="529"/>
                  </a:lnTo>
                  <a:lnTo>
                    <a:pt x="160" y="529"/>
                  </a:lnTo>
                  <a:lnTo>
                    <a:pt x="160" y="528"/>
                  </a:lnTo>
                  <a:lnTo>
                    <a:pt x="160" y="528"/>
                  </a:lnTo>
                  <a:lnTo>
                    <a:pt x="160" y="528"/>
                  </a:lnTo>
                  <a:lnTo>
                    <a:pt x="160" y="528"/>
                  </a:lnTo>
                  <a:lnTo>
                    <a:pt x="161" y="528"/>
                  </a:lnTo>
                  <a:lnTo>
                    <a:pt x="161" y="528"/>
                  </a:lnTo>
                  <a:lnTo>
                    <a:pt x="161" y="528"/>
                  </a:lnTo>
                  <a:lnTo>
                    <a:pt x="161" y="528"/>
                  </a:lnTo>
                  <a:lnTo>
                    <a:pt x="161" y="528"/>
                  </a:lnTo>
                  <a:lnTo>
                    <a:pt x="161" y="527"/>
                  </a:lnTo>
                  <a:lnTo>
                    <a:pt x="161" y="527"/>
                  </a:lnTo>
                  <a:lnTo>
                    <a:pt x="161" y="527"/>
                  </a:lnTo>
                  <a:lnTo>
                    <a:pt x="161" y="527"/>
                  </a:lnTo>
                  <a:lnTo>
                    <a:pt x="161" y="527"/>
                  </a:lnTo>
                  <a:lnTo>
                    <a:pt x="161" y="527"/>
                  </a:lnTo>
                  <a:lnTo>
                    <a:pt x="161" y="527"/>
                  </a:lnTo>
                  <a:lnTo>
                    <a:pt x="162" y="527"/>
                  </a:lnTo>
                  <a:lnTo>
                    <a:pt x="162" y="527"/>
                  </a:lnTo>
                  <a:lnTo>
                    <a:pt x="162" y="527"/>
                  </a:lnTo>
                  <a:lnTo>
                    <a:pt x="162" y="526"/>
                  </a:lnTo>
                  <a:lnTo>
                    <a:pt x="162" y="526"/>
                  </a:lnTo>
                  <a:lnTo>
                    <a:pt x="162" y="526"/>
                  </a:lnTo>
                  <a:lnTo>
                    <a:pt x="162" y="526"/>
                  </a:lnTo>
                  <a:lnTo>
                    <a:pt x="162" y="526"/>
                  </a:lnTo>
                  <a:lnTo>
                    <a:pt x="162" y="526"/>
                  </a:lnTo>
                  <a:lnTo>
                    <a:pt x="162" y="526"/>
                  </a:lnTo>
                  <a:lnTo>
                    <a:pt x="163" y="526"/>
                  </a:lnTo>
                  <a:lnTo>
                    <a:pt x="163" y="526"/>
                  </a:lnTo>
                  <a:lnTo>
                    <a:pt x="163" y="525"/>
                  </a:lnTo>
                  <a:lnTo>
                    <a:pt x="163" y="525"/>
                  </a:lnTo>
                  <a:lnTo>
                    <a:pt x="163" y="525"/>
                  </a:lnTo>
                  <a:lnTo>
                    <a:pt x="163" y="525"/>
                  </a:lnTo>
                  <a:lnTo>
                    <a:pt x="163" y="525"/>
                  </a:lnTo>
                  <a:lnTo>
                    <a:pt x="163" y="525"/>
                  </a:lnTo>
                  <a:lnTo>
                    <a:pt x="163" y="525"/>
                  </a:lnTo>
                  <a:lnTo>
                    <a:pt x="163" y="525"/>
                  </a:lnTo>
                  <a:lnTo>
                    <a:pt x="163" y="525"/>
                  </a:lnTo>
                  <a:lnTo>
                    <a:pt x="163" y="524"/>
                  </a:lnTo>
                  <a:lnTo>
                    <a:pt x="164" y="524"/>
                  </a:lnTo>
                  <a:lnTo>
                    <a:pt x="164" y="524"/>
                  </a:lnTo>
                  <a:lnTo>
                    <a:pt x="164" y="524"/>
                  </a:lnTo>
                  <a:lnTo>
                    <a:pt x="164" y="524"/>
                  </a:lnTo>
                  <a:lnTo>
                    <a:pt x="164" y="524"/>
                  </a:lnTo>
                  <a:lnTo>
                    <a:pt x="164" y="524"/>
                  </a:lnTo>
                  <a:lnTo>
                    <a:pt x="164" y="524"/>
                  </a:lnTo>
                  <a:lnTo>
                    <a:pt x="164" y="524"/>
                  </a:lnTo>
                  <a:lnTo>
                    <a:pt x="164" y="523"/>
                  </a:lnTo>
                  <a:lnTo>
                    <a:pt x="164" y="523"/>
                  </a:lnTo>
                  <a:lnTo>
                    <a:pt x="165" y="523"/>
                  </a:lnTo>
                  <a:lnTo>
                    <a:pt x="165" y="523"/>
                  </a:lnTo>
                  <a:lnTo>
                    <a:pt x="165" y="523"/>
                  </a:lnTo>
                  <a:lnTo>
                    <a:pt x="165" y="523"/>
                  </a:lnTo>
                  <a:lnTo>
                    <a:pt x="165" y="523"/>
                  </a:lnTo>
                  <a:lnTo>
                    <a:pt x="165" y="523"/>
                  </a:lnTo>
                  <a:lnTo>
                    <a:pt x="165" y="523"/>
                  </a:lnTo>
                  <a:lnTo>
                    <a:pt x="165" y="522"/>
                  </a:lnTo>
                  <a:lnTo>
                    <a:pt x="165" y="522"/>
                  </a:lnTo>
                  <a:lnTo>
                    <a:pt x="165" y="522"/>
                  </a:lnTo>
                  <a:lnTo>
                    <a:pt x="165" y="522"/>
                  </a:lnTo>
                  <a:lnTo>
                    <a:pt x="165" y="522"/>
                  </a:lnTo>
                  <a:lnTo>
                    <a:pt x="166" y="522"/>
                  </a:lnTo>
                  <a:lnTo>
                    <a:pt x="166" y="522"/>
                  </a:lnTo>
                  <a:lnTo>
                    <a:pt x="166" y="522"/>
                  </a:lnTo>
                  <a:lnTo>
                    <a:pt x="166" y="521"/>
                  </a:lnTo>
                  <a:lnTo>
                    <a:pt x="166" y="521"/>
                  </a:lnTo>
                  <a:lnTo>
                    <a:pt x="166" y="521"/>
                  </a:lnTo>
                  <a:lnTo>
                    <a:pt x="166" y="521"/>
                  </a:lnTo>
                  <a:lnTo>
                    <a:pt x="166" y="521"/>
                  </a:lnTo>
                  <a:lnTo>
                    <a:pt x="166" y="521"/>
                  </a:lnTo>
                  <a:lnTo>
                    <a:pt x="166" y="521"/>
                  </a:lnTo>
                  <a:lnTo>
                    <a:pt x="167" y="521"/>
                  </a:lnTo>
                  <a:lnTo>
                    <a:pt x="167" y="521"/>
                  </a:lnTo>
                  <a:lnTo>
                    <a:pt x="167" y="520"/>
                  </a:lnTo>
                  <a:lnTo>
                    <a:pt x="167" y="520"/>
                  </a:lnTo>
                  <a:lnTo>
                    <a:pt x="167" y="520"/>
                  </a:lnTo>
                  <a:lnTo>
                    <a:pt x="167" y="520"/>
                  </a:lnTo>
                  <a:lnTo>
                    <a:pt x="167" y="520"/>
                  </a:lnTo>
                  <a:lnTo>
                    <a:pt x="167" y="520"/>
                  </a:lnTo>
                  <a:lnTo>
                    <a:pt x="167" y="520"/>
                  </a:lnTo>
                  <a:lnTo>
                    <a:pt x="167" y="520"/>
                  </a:lnTo>
                  <a:lnTo>
                    <a:pt x="167" y="519"/>
                  </a:lnTo>
                  <a:lnTo>
                    <a:pt x="167" y="519"/>
                  </a:lnTo>
                  <a:lnTo>
                    <a:pt x="168" y="519"/>
                  </a:lnTo>
                  <a:lnTo>
                    <a:pt x="168" y="519"/>
                  </a:lnTo>
                  <a:lnTo>
                    <a:pt x="168" y="519"/>
                  </a:lnTo>
                  <a:lnTo>
                    <a:pt x="168" y="519"/>
                  </a:lnTo>
                  <a:lnTo>
                    <a:pt x="168" y="519"/>
                  </a:lnTo>
                  <a:lnTo>
                    <a:pt x="168" y="519"/>
                  </a:lnTo>
                  <a:lnTo>
                    <a:pt x="168" y="519"/>
                  </a:lnTo>
                  <a:lnTo>
                    <a:pt x="168" y="518"/>
                  </a:lnTo>
                  <a:lnTo>
                    <a:pt x="168" y="518"/>
                  </a:lnTo>
                  <a:lnTo>
                    <a:pt x="168" y="518"/>
                  </a:lnTo>
                  <a:lnTo>
                    <a:pt x="169" y="518"/>
                  </a:lnTo>
                  <a:lnTo>
                    <a:pt x="169" y="518"/>
                  </a:lnTo>
                  <a:lnTo>
                    <a:pt x="169" y="518"/>
                  </a:lnTo>
                  <a:lnTo>
                    <a:pt x="169" y="518"/>
                  </a:lnTo>
                  <a:lnTo>
                    <a:pt x="169" y="518"/>
                  </a:lnTo>
                  <a:lnTo>
                    <a:pt x="169" y="517"/>
                  </a:lnTo>
                  <a:lnTo>
                    <a:pt x="169" y="517"/>
                  </a:lnTo>
                  <a:lnTo>
                    <a:pt x="169" y="517"/>
                  </a:lnTo>
                  <a:lnTo>
                    <a:pt x="169" y="517"/>
                  </a:lnTo>
                  <a:lnTo>
                    <a:pt x="169" y="517"/>
                  </a:lnTo>
                  <a:lnTo>
                    <a:pt x="169" y="517"/>
                  </a:lnTo>
                  <a:lnTo>
                    <a:pt x="169" y="517"/>
                  </a:lnTo>
                  <a:lnTo>
                    <a:pt x="170" y="517"/>
                  </a:lnTo>
                  <a:lnTo>
                    <a:pt x="170" y="516"/>
                  </a:lnTo>
                  <a:lnTo>
                    <a:pt x="170" y="516"/>
                  </a:lnTo>
                  <a:lnTo>
                    <a:pt x="170" y="516"/>
                  </a:lnTo>
                  <a:lnTo>
                    <a:pt x="170" y="516"/>
                  </a:lnTo>
                  <a:lnTo>
                    <a:pt x="170" y="516"/>
                  </a:lnTo>
                  <a:lnTo>
                    <a:pt x="170" y="516"/>
                  </a:lnTo>
                  <a:lnTo>
                    <a:pt x="170" y="516"/>
                  </a:lnTo>
                  <a:lnTo>
                    <a:pt x="170" y="516"/>
                  </a:lnTo>
                  <a:lnTo>
                    <a:pt x="170" y="515"/>
                  </a:lnTo>
                  <a:lnTo>
                    <a:pt x="171" y="515"/>
                  </a:lnTo>
                  <a:lnTo>
                    <a:pt x="171" y="515"/>
                  </a:lnTo>
                  <a:lnTo>
                    <a:pt x="171" y="515"/>
                  </a:lnTo>
                  <a:lnTo>
                    <a:pt x="171" y="515"/>
                  </a:lnTo>
                  <a:lnTo>
                    <a:pt x="171" y="515"/>
                  </a:lnTo>
                  <a:lnTo>
                    <a:pt x="171" y="515"/>
                  </a:lnTo>
                  <a:lnTo>
                    <a:pt x="171" y="515"/>
                  </a:lnTo>
                  <a:lnTo>
                    <a:pt x="171" y="514"/>
                  </a:lnTo>
                  <a:lnTo>
                    <a:pt x="171" y="514"/>
                  </a:lnTo>
                  <a:lnTo>
                    <a:pt x="171" y="514"/>
                  </a:lnTo>
                  <a:lnTo>
                    <a:pt x="171" y="514"/>
                  </a:lnTo>
                  <a:lnTo>
                    <a:pt x="172" y="514"/>
                  </a:lnTo>
                  <a:lnTo>
                    <a:pt x="172" y="514"/>
                  </a:lnTo>
                  <a:lnTo>
                    <a:pt x="172" y="514"/>
                  </a:lnTo>
                  <a:lnTo>
                    <a:pt x="172" y="514"/>
                  </a:lnTo>
                  <a:lnTo>
                    <a:pt x="172" y="513"/>
                  </a:lnTo>
                  <a:lnTo>
                    <a:pt x="172" y="513"/>
                  </a:lnTo>
                  <a:lnTo>
                    <a:pt x="172" y="513"/>
                  </a:lnTo>
                  <a:lnTo>
                    <a:pt x="172" y="513"/>
                  </a:lnTo>
                  <a:lnTo>
                    <a:pt x="172" y="513"/>
                  </a:lnTo>
                  <a:lnTo>
                    <a:pt x="172" y="513"/>
                  </a:lnTo>
                  <a:lnTo>
                    <a:pt x="172" y="513"/>
                  </a:lnTo>
                  <a:lnTo>
                    <a:pt x="172" y="513"/>
                  </a:lnTo>
                  <a:lnTo>
                    <a:pt x="173" y="512"/>
                  </a:lnTo>
                  <a:lnTo>
                    <a:pt x="173" y="512"/>
                  </a:lnTo>
                  <a:lnTo>
                    <a:pt x="173" y="512"/>
                  </a:lnTo>
                  <a:lnTo>
                    <a:pt x="173" y="512"/>
                  </a:lnTo>
                  <a:lnTo>
                    <a:pt x="173" y="512"/>
                  </a:lnTo>
                  <a:lnTo>
                    <a:pt x="173" y="512"/>
                  </a:lnTo>
                  <a:lnTo>
                    <a:pt x="173" y="512"/>
                  </a:lnTo>
                  <a:lnTo>
                    <a:pt x="173" y="511"/>
                  </a:lnTo>
                  <a:lnTo>
                    <a:pt x="173" y="511"/>
                  </a:lnTo>
                  <a:lnTo>
                    <a:pt x="173" y="511"/>
                  </a:lnTo>
                  <a:lnTo>
                    <a:pt x="174" y="511"/>
                  </a:lnTo>
                  <a:lnTo>
                    <a:pt x="174" y="511"/>
                  </a:lnTo>
                  <a:lnTo>
                    <a:pt x="174" y="511"/>
                  </a:lnTo>
                  <a:lnTo>
                    <a:pt x="174" y="511"/>
                  </a:lnTo>
                  <a:lnTo>
                    <a:pt x="174" y="511"/>
                  </a:lnTo>
                  <a:lnTo>
                    <a:pt x="174" y="510"/>
                  </a:lnTo>
                  <a:lnTo>
                    <a:pt x="174" y="510"/>
                  </a:lnTo>
                  <a:lnTo>
                    <a:pt x="174" y="510"/>
                  </a:lnTo>
                  <a:lnTo>
                    <a:pt x="174" y="510"/>
                  </a:lnTo>
                  <a:lnTo>
                    <a:pt x="174" y="510"/>
                  </a:lnTo>
                  <a:lnTo>
                    <a:pt x="174" y="510"/>
                  </a:lnTo>
                  <a:lnTo>
                    <a:pt x="174" y="510"/>
                  </a:lnTo>
                  <a:lnTo>
                    <a:pt x="175" y="509"/>
                  </a:lnTo>
                  <a:lnTo>
                    <a:pt x="175" y="509"/>
                  </a:lnTo>
                  <a:lnTo>
                    <a:pt x="175" y="509"/>
                  </a:lnTo>
                  <a:lnTo>
                    <a:pt x="175" y="509"/>
                  </a:lnTo>
                  <a:lnTo>
                    <a:pt x="175" y="509"/>
                  </a:lnTo>
                  <a:lnTo>
                    <a:pt x="175" y="509"/>
                  </a:lnTo>
                  <a:lnTo>
                    <a:pt x="175" y="509"/>
                  </a:lnTo>
                  <a:lnTo>
                    <a:pt x="175" y="509"/>
                  </a:lnTo>
                  <a:lnTo>
                    <a:pt x="175" y="508"/>
                  </a:lnTo>
                  <a:lnTo>
                    <a:pt x="175" y="508"/>
                  </a:lnTo>
                  <a:lnTo>
                    <a:pt x="176" y="508"/>
                  </a:lnTo>
                  <a:lnTo>
                    <a:pt x="176" y="508"/>
                  </a:lnTo>
                  <a:lnTo>
                    <a:pt x="176" y="508"/>
                  </a:lnTo>
                  <a:lnTo>
                    <a:pt x="176" y="508"/>
                  </a:lnTo>
                  <a:lnTo>
                    <a:pt x="176" y="507"/>
                  </a:lnTo>
                  <a:lnTo>
                    <a:pt x="176" y="507"/>
                  </a:lnTo>
                  <a:lnTo>
                    <a:pt x="176" y="507"/>
                  </a:lnTo>
                  <a:lnTo>
                    <a:pt x="176" y="507"/>
                  </a:lnTo>
                  <a:lnTo>
                    <a:pt x="176" y="507"/>
                  </a:lnTo>
                  <a:lnTo>
                    <a:pt x="176" y="507"/>
                  </a:lnTo>
                  <a:lnTo>
                    <a:pt x="176" y="507"/>
                  </a:lnTo>
                  <a:lnTo>
                    <a:pt x="176" y="507"/>
                  </a:lnTo>
                  <a:lnTo>
                    <a:pt x="177" y="506"/>
                  </a:lnTo>
                  <a:lnTo>
                    <a:pt x="177" y="506"/>
                  </a:lnTo>
                  <a:lnTo>
                    <a:pt x="177" y="506"/>
                  </a:lnTo>
                  <a:lnTo>
                    <a:pt x="177" y="506"/>
                  </a:lnTo>
                  <a:lnTo>
                    <a:pt x="177" y="506"/>
                  </a:lnTo>
                  <a:lnTo>
                    <a:pt x="177" y="506"/>
                  </a:lnTo>
                  <a:lnTo>
                    <a:pt x="177" y="506"/>
                  </a:lnTo>
                  <a:lnTo>
                    <a:pt x="177" y="505"/>
                  </a:lnTo>
                  <a:lnTo>
                    <a:pt x="177" y="505"/>
                  </a:lnTo>
                  <a:lnTo>
                    <a:pt x="177" y="505"/>
                  </a:lnTo>
                  <a:lnTo>
                    <a:pt x="178" y="505"/>
                  </a:lnTo>
                  <a:lnTo>
                    <a:pt x="178" y="505"/>
                  </a:lnTo>
                  <a:lnTo>
                    <a:pt x="178" y="505"/>
                  </a:lnTo>
                  <a:lnTo>
                    <a:pt x="178" y="505"/>
                  </a:lnTo>
                  <a:lnTo>
                    <a:pt x="178" y="504"/>
                  </a:lnTo>
                  <a:lnTo>
                    <a:pt x="178" y="504"/>
                  </a:lnTo>
                  <a:lnTo>
                    <a:pt x="178" y="504"/>
                  </a:lnTo>
                  <a:lnTo>
                    <a:pt x="178" y="504"/>
                  </a:lnTo>
                  <a:lnTo>
                    <a:pt x="178" y="504"/>
                  </a:lnTo>
                  <a:lnTo>
                    <a:pt x="178" y="504"/>
                  </a:lnTo>
                  <a:lnTo>
                    <a:pt x="178" y="504"/>
                  </a:lnTo>
                  <a:lnTo>
                    <a:pt x="178" y="503"/>
                  </a:lnTo>
                  <a:lnTo>
                    <a:pt x="179" y="503"/>
                  </a:lnTo>
                  <a:lnTo>
                    <a:pt x="179" y="503"/>
                  </a:lnTo>
                  <a:lnTo>
                    <a:pt x="179" y="503"/>
                  </a:lnTo>
                  <a:lnTo>
                    <a:pt x="179" y="503"/>
                  </a:lnTo>
                  <a:lnTo>
                    <a:pt x="179" y="503"/>
                  </a:lnTo>
                  <a:lnTo>
                    <a:pt x="179" y="503"/>
                  </a:lnTo>
                  <a:lnTo>
                    <a:pt x="179" y="502"/>
                  </a:lnTo>
                  <a:lnTo>
                    <a:pt x="179" y="502"/>
                  </a:lnTo>
                  <a:lnTo>
                    <a:pt x="179" y="502"/>
                  </a:lnTo>
                  <a:lnTo>
                    <a:pt x="179" y="502"/>
                  </a:lnTo>
                  <a:lnTo>
                    <a:pt x="180" y="502"/>
                  </a:lnTo>
                  <a:lnTo>
                    <a:pt x="180" y="502"/>
                  </a:lnTo>
                  <a:lnTo>
                    <a:pt x="180" y="502"/>
                  </a:lnTo>
                  <a:lnTo>
                    <a:pt x="180" y="501"/>
                  </a:lnTo>
                  <a:lnTo>
                    <a:pt x="180" y="501"/>
                  </a:lnTo>
                  <a:lnTo>
                    <a:pt x="180" y="501"/>
                  </a:lnTo>
                  <a:lnTo>
                    <a:pt x="180" y="501"/>
                  </a:lnTo>
                  <a:lnTo>
                    <a:pt x="180" y="501"/>
                  </a:lnTo>
                  <a:lnTo>
                    <a:pt x="180" y="501"/>
                  </a:lnTo>
                  <a:lnTo>
                    <a:pt x="180" y="500"/>
                  </a:lnTo>
                  <a:lnTo>
                    <a:pt x="180" y="500"/>
                  </a:lnTo>
                  <a:lnTo>
                    <a:pt x="181" y="500"/>
                  </a:lnTo>
                  <a:lnTo>
                    <a:pt x="181" y="500"/>
                  </a:lnTo>
                  <a:lnTo>
                    <a:pt x="181" y="500"/>
                  </a:lnTo>
                  <a:lnTo>
                    <a:pt x="181" y="500"/>
                  </a:lnTo>
                  <a:lnTo>
                    <a:pt x="181" y="500"/>
                  </a:lnTo>
                  <a:lnTo>
                    <a:pt x="181" y="499"/>
                  </a:lnTo>
                  <a:lnTo>
                    <a:pt x="181" y="499"/>
                  </a:lnTo>
                  <a:lnTo>
                    <a:pt x="181" y="499"/>
                  </a:lnTo>
                  <a:lnTo>
                    <a:pt x="181" y="499"/>
                  </a:lnTo>
                  <a:lnTo>
                    <a:pt x="181" y="499"/>
                  </a:lnTo>
                  <a:lnTo>
                    <a:pt x="181" y="499"/>
                  </a:lnTo>
                  <a:lnTo>
                    <a:pt x="182" y="498"/>
                  </a:lnTo>
                  <a:lnTo>
                    <a:pt x="182" y="498"/>
                  </a:lnTo>
                  <a:lnTo>
                    <a:pt x="182" y="498"/>
                  </a:lnTo>
                  <a:lnTo>
                    <a:pt x="182" y="498"/>
                  </a:lnTo>
                  <a:lnTo>
                    <a:pt x="182" y="498"/>
                  </a:lnTo>
                  <a:lnTo>
                    <a:pt x="182" y="498"/>
                  </a:lnTo>
                  <a:lnTo>
                    <a:pt x="182" y="498"/>
                  </a:lnTo>
                  <a:lnTo>
                    <a:pt x="182" y="497"/>
                  </a:lnTo>
                  <a:lnTo>
                    <a:pt x="182" y="497"/>
                  </a:lnTo>
                  <a:lnTo>
                    <a:pt x="182" y="497"/>
                  </a:lnTo>
                  <a:lnTo>
                    <a:pt x="182" y="497"/>
                  </a:lnTo>
                  <a:lnTo>
                    <a:pt x="183" y="497"/>
                  </a:lnTo>
                  <a:lnTo>
                    <a:pt x="183" y="497"/>
                  </a:lnTo>
                  <a:lnTo>
                    <a:pt x="183" y="496"/>
                  </a:lnTo>
                  <a:lnTo>
                    <a:pt x="183" y="496"/>
                  </a:lnTo>
                  <a:lnTo>
                    <a:pt x="183" y="496"/>
                  </a:lnTo>
                  <a:lnTo>
                    <a:pt x="183" y="496"/>
                  </a:lnTo>
                  <a:lnTo>
                    <a:pt x="183" y="496"/>
                  </a:lnTo>
                  <a:lnTo>
                    <a:pt x="183" y="496"/>
                  </a:lnTo>
                  <a:lnTo>
                    <a:pt x="183" y="496"/>
                  </a:lnTo>
                  <a:lnTo>
                    <a:pt x="183" y="495"/>
                  </a:lnTo>
                  <a:lnTo>
                    <a:pt x="183" y="495"/>
                  </a:lnTo>
                  <a:lnTo>
                    <a:pt x="184" y="495"/>
                  </a:lnTo>
                  <a:lnTo>
                    <a:pt x="184" y="495"/>
                  </a:lnTo>
                  <a:lnTo>
                    <a:pt x="184" y="495"/>
                  </a:lnTo>
                  <a:lnTo>
                    <a:pt x="184" y="495"/>
                  </a:lnTo>
                  <a:lnTo>
                    <a:pt x="184" y="494"/>
                  </a:lnTo>
                  <a:lnTo>
                    <a:pt x="184" y="494"/>
                  </a:lnTo>
                  <a:lnTo>
                    <a:pt x="184" y="494"/>
                  </a:lnTo>
                  <a:lnTo>
                    <a:pt x="184" y="494"/>
                  </a:lnTo>
                  <a:lnTo>
                    <a:pt x="184" y="494"/>
                  </a:lnTo>
                  <a:lnTo>
                    <a:pt x="184" y="494"/>
                  </a:lnTo>
                  <a:lnTo>
                    <a:pt x="184" y="494"/>
                  </a:lnTo>
                  <a:lnTo>
                    <a:pt x="185" y="493"/>
                  </a:lnTo>
                  <a:lnTo>
                    <a:pt x="185" y="493"/>
                  </a:lnTo>
                  <a:lnTo>
                    <a:pt x="185" y="493"/>
                  </a:lnTo>
                  <a:lnTo>
                    <a:pt x="185" y="493"/>
                  </a:lnTo>
                  <a:lnTo>
                    <a:pt x="185" y="493"/>
                  </a:lnTo>
                  <a:lnTo>
                    <a:pt x="185" y="492"/>
                  </a:lnTo>
                  <a:lnTo>
                    <a:pt x="185" y="492"/>
                  </a:lnTo>
                  <a:lnTo>
                    <a:pt x="185" y="492"/>
                  </a:lnTo>
                  <a:lnTo>
                    <a:pt x="185" y="492"/>
                  </a:lnTo>
                  <a:lnTo>
                    <a:pt x="185" y="492"/>
                  </a:lnTo>
                  <a:lnTo>
                    <a:pt x="185" y="492"/>
                  </a:lnTo>
                  <a:lnTo>
                    <a:pt x="186" y="492"/>
                  </a:lnTo>
                  <a:lnTo>
                    <a:pt x="186" y="491"/>
                  </a:lnTo>
                  <a:lnTo>
                    <a:pt x="186" y="491"/>
                  </a:lnTo>
                  <a:lnTo>
                    <a:pt x="186" y="491"/>
                  </a:lnTo>
                  <a:lnTo>
                    <a:pt x="186" y="491"/>
                  </a:lnTo>
                  <a:lnTo>
                    <a:pt x="186" y="491"/>
                  </a:lnTo>
                  <a:lnTo>
                    <a:pt x="186" y="491"/>
                  </a:lnTo>
                  <a:lnTo>
                    <a:pt x="186" y="490"/>
                  </a:lnTo>
                  <a:lnTo>
                    <a:pt x="186" y="490"/>
                  </a:lnTo>
                  <a:lnTo>
                    <a:pt x="186" y="490"/>
                  </a:lnTo>
                  <a:lnTo>
                    <a:pt x="186" y="490"/>
                  </a:lnTo>
                  <a:lnTo>
                    <a:pt x="187" y="490"/>
                  </a:lnTo>
                  <a:lnTo>
                    <a:pt x="187" y="490"/>
                  </a:lnTo>
                  <a:lnTo>
                    <a:pt x="187" y="489"/>
                  </a:lnTo>
                  <a:lnTo>
                    <a:pt x="187" y="489"/>
                  </a:lnTo>
                  <a:lnTo>
                    <a:pt x="187" y="489"/>
                  </a:lnTo>
                  <a:lnTo>
                    <a:pt x="187" y="489"/>
                  </a:lnTo>
                  <a:lnTo>
                    <a:pt x="187" y="489"/>
                  </a:lnTo>
                  <a:lnTo>
                    <a:pt x="187" y="489"/>
                  </a:lnTo>
                  <a:lnTo>
                    <a:pt x="187" y="488"/>
                  </a:lnTo>
                  <a:lnTo>
                    <a:pt x="187" y="488"/>
                  </a:lnTo>
                  <a:lnTo>
                    <a:pt x="187" y="488"/>
                  </a:lnTo>
                  <a:lnTo>
                    <a:pt x="187" y="488"/>
                  </a:lnTo>
                  <a:lnTo>
                    <a:pt x="188" y="488"/>
                  </a:lnTo>
                  <a:lnTo>
                    <a:pt x="188" y="488"/>
                  </a:lnTo>
                  <a:lnTo>
                    <a:pt x="188" y="487"/>
                  </a:lnTo>
                  <a:lnTo>
                    <a:pt x="188" y="487"/>
                  </a:lnTo>
                  <a:lnTo>
                    <a:pt x="188" y="487"/>
                  </a:lnTo>
                  <a:lnTo>
                    <a:pt x="188" y="487"/>
                  </a:lnTo>
                  <a:lnTo>
                    <a:pt x="188" y="487"/>
                  </a:lnTo>
                  <a:lnTo>
                    <a:pt x="188" y="487"/>
                  </a:lnTo>
                  <a:lnTo>
                    <a:pt x="188" y="486"/>
                  </a:lnTo>
                  <a:lnTo>
                    <a:pt x="188" y="486"/>
                  </a:lnTo>
                  <a:lnTo>
                    <a:pt x="189" y="486"/>
                  </a:lnTo>
                  <a:lnTo>
                    <a:pt x="189" y="486"/>
                  </a:lnTo>
                  <a:lnTo>
                    <a:pt x="189" y="486"/>
                  </a:lnTo>
                  <a:lnTo>
                    <a:pt x="189" y="486"/>
                  </a:lnTo>
                  <a:lnTo>
                    <a:pt x="189" y="485"/>
                  </a:lnTo>
                  <a:lnTo>
                    <a:pt x="189" y="485"/>
                  </a:lnTo>
                  <a:lnTo>
                    <a:pt x="189" y="485"/>
                  </a:lnTo>
                  <a:lnTo>
                    <a:pt x="189" y="485"/>
                  </a:lnTo>
                  <a:lnTo>
                    <a:pt x="189" y="485"/>
                  </a:lnTo>
                  <a:lnTo>
                    <a:pt x="189" y="485"/>
                  </a:lnTo>
                  <a:lnTo>
                    <a:pt x="189" y="484"/>
                  </a:lnTo>
                  <a:lnTo>
                    <a:pt x="189" y="484"/>
                  </a:lnTo>
                  <a:lnTo>
                    <a:pt x="190" y="484"/>
                  </a:lnTo>
                  <a:lnTo>
                    <a:pt x="190" y="484"/>
                  </a:lnTo>
                  <a:lnTo>
                    <a:pt x="190" y="484"/>
                  </a:lnTo>
                  <a:lnTo>
                    <a:pt x="190" y="483"/>
                  </a:lnTo>
                  <a:lnTo>
                    <a:pt x="190" y="483"/>
                  </a:lnTo>
                  <a:lnTo>
                    <a:pt x="190" y="483"/>
                  </a:lnTo>
                  <a:lnTo>
                    <a:pt x="190" y="483"/>
                  </a:lnTo>
                  <a:lnTo>
                    <a:pt x="190" y="483"/>
                  </a:lnTo>
                  <a:lnTo>
                    <a:pt x="190" y="483"/>
                  </a:lnTo>
                  <a:lnTo>
                    <a:pt x="190" y="482"/>
                  </a:lnTo>
                  <a:lnTo>
                    <a:pt x="191" y="482"/>
                  </a:lnTo>
                  <a:lnTo>
                    <a:pt x="191" y="482"/>
                  </a:lnTo>
                  <a:lnTo>
                    <a:pt x="191" y="482"/>
                  </a:lnTo>
                  <a:lnTo>
                    <a:pt x="191" y="482"/>
                  </a:lnTo>
                  <a:lnTo>
                    <a:pt x="191" y="482"/>
                  </a:lnTo>
                  <a:lnTo>
                    <a:pt x="191" y="481"/>
                  </a:lnTo>
                  <a:lnTo>
                    <a:pt x="191" y="481"/>
                  </a:lnTo>
                  <a:lnTo>
                    <a:pt x="191" y="481"/>
                  </a:lnTo>
                  <a:lnTo>
                    <a:pt x="191" y="481"/>
                  </a:lnTo>
                  <a:lnTo>
                    <a:pt x="191" y="481"/>
                  </a:lnTo>
                  <a:lnTo>
                    <a:pt x="191" y="480"/>
                  </a:lnTo>
                  <a:lnTo>
                    <a:pt x="192" y="480"/>
                  </a:lnTo>
                  <a:lnTo>
                    <a:pt x="192" y="480"/>
                  </a:lnTo>
                  <a:lnTo>
                    <a:pt x="192" y="480"/>
                  </a:lnTo>
                  <a:lnTo>
                    <a:pt x="192" y="480"/>
                  </a:lnTo>
                  <a:lnTo>
                    <a:pt x="192" y="480"/>
                  </a:lnTo>
                  <a:lnTo>
                    <a:pt x="192" y="479"/>
                  </a:lnTo>
                  <a:lnTo>
                    <a:pt x="192" y="479"/>
                  </a:lnTo>
                  <a:lnTo>
                    <a:pt x="192" y="479"/>
                  </a:lnTo>
                  <a:lnTo>
                    <a:pt x="192" y="479"/>
                  </a:lnTo>
                  <a:lnTo>
                    <a:pt x="192" y="479"/>
                  </a:lnTo>
                  <a:lnTo>
                    <a:pt x="192" y="478"/>
                  </a:lnTo>
                  <a:lnTo>
                    <a:pt x="193" y="478"/>
                  </a:lnTo>
                  <a:lnTo>
                    <a:pt x="193" y="478"/>
                  </a:lnTo>
                  <a:lnTo>
                    <a:pt x="193" y="478"/>
                  </a:lnTo>
                  <a:lnTo>
                    <a:pt x="193" y="478"/>
                  </a:lnTo>
                  <a:lnTo>
                    <a:pt x="193" y="478"/>
                  </a:lnTo>
                  <a:lnTo>
                    <a:pt x="193" y="477"/>
                  </a:lnTo>
                  <a:lnTo>
                    <a:pt x="193" y="477"/>
                  </a:lnTo>
                  <a:lnTo>
                    <a:pt x="193" y="477"/>
                  </a:lnTo>
                  <a:lnTo>
                    <a:pt x="193" y="477"/>
                  </a:lnTo>
                  <a:lnTo>
                    <a:pt x="193" y="477"/>
                  </a:lnTo>
                  <a:lnTo>
                    <a:pt x="193" y="476"/>
                  </a:lnTo>
                  <a:lnTo>
                    <a:pt x="194" y="476"/>
                  </a:lnTo>
                  <a:lnTo>
                    <a:pt x="194" y="476"/>
                  </a:lnTo>
                  <a:lnTo>
                    <a:pt x="194" y="476"/>
                  </a:lnTo>
                  <a:lnTo>
                    <a:pt x="194" y="476"/>
                  </a:lnTo>
                  <a:lnTo>
                    <a:pt x="194" y="475"/>
                  </a:lnTo>
                  <a:lnTo>
                    <a:pt x="194" y="475"/>
                  </a:lnTo>
                  <a:lnTo>
                    <a:pt x="194" y="475"/>
                  </a:lnTo>
                  <a:lnTo>
                    <a:pt x="194" y="475"/>
                  </a:lnTo>
                  <a:lnTo>
                    <a:pt x="194" y="475"/>
                  </a:lnTo>
                  <a:lnTo>
                    <a:pt x="194" y="475"/>
                  </a:lnTo>
                  <a:lnTo>
                    <a:pt x="194" y="474"/>
                  </a:lnTo>
                  <a:lnTo>
                    <a:pt x="195" y="474"/>
                  </a:lnTo>
                  <a:lnTo>
                    <a:pt x="195" y="474"/>
                  </a:lnTo>
                  <a:lnTo>
                    <a:pt x="195" y="474"/>
                  </a:lnTo>
                  <a:lnTo>
                    <a:pt x="195" y="474"/>
                  </a:lnTo>
                  <a:lnTo>
                    <a:pt x="195" y="473"/>
                  </a:lnTo>
                  <a:lnTo>
                    <a:pt x="195" y="473"/>
                  </a:lnTo>
                  <a:lnTo>
                    <a:pt x="195" y="473"/>
                  </a:lnTo>
                  <a:lnTo>
                    <a:pt x="195" y="473"/>
                  </a:lnTo>
                  <a:lnTo>
                    <a:pt x="195" y="473"/>
                  </a:lnTo>
                  <a:lnTo>
                    <a:pt x="195" y="473"/>
                  </a:lnTo>
                  <a:lnTo>
                    <a:pt x="195" y="472"/>
                  </a:lnTo>
                  <a:lnTo>
                    <a:pt x="196" y="472"/>
                  </a:lnTo>
                  <a:lnTo>
                    <a:pt x="196" y="472"/>
                  </a:lnTo>
                  <a:lnTo>
                    <a:pt x="196" y="472"/>
                  </a:lnTo>
                  <a:lnTo>
                    <a:pt x="196" y="472"/>
                  </a:lnTo>
                  <a:lnTo>
                    <a:pt x="196" y="471"/>
                  </a:lnTo>
                  <a:lnTo>
                    <a:pt x="196" y="471"/>
                  </a:lnTo>
                  <a:lnTo>
                    <a:pt x="196" y="471"/>
                  </a:lnTo>
                  <a:lnTo>
                    <a:pt x="196" y="471"/>
                  </a:lnTo>
                  <a:lnTo>
                    <a:pt x="196" y="471"/>
                  </a:lnTo>
                  <a:lnTo>
                    <a:pt x="196" y="470"/>
                  </a:lnTo>
                  <a:lnTo>
                    <a:pt x="196" y="470"/>
                  </a:lnTo>
                  <a:lnTo>
                    <a:pt x="197" y="470"/>
                  </a:lnTo>
                  <a:lnTo>
                    <a:pt x="197" y="470"/>
                  </a:lnTo>
                  <a:lnTo>
                    <a:pt x="197" y="470"/>
                  </a:lnTo>
                  <a:lnTo>
                    <a:pt x="197" y="469"/>
                  </a:lnTo>
                  <a:lnTo>
                    <a:pt x="197" y="469"/>
                  </a:lnTo>
                  <a:lnTo>
                    <a:pt x="197" y="469"/>
                  </a:lnTo>
                  <a:lnTo>
                    <a:pt x="197" y="469"/>
                  </a:lnTo>
                  <a:lnTo>
                    <a:pt x="197" y="469"/>
                  </a:lnTo>
                  <a:lnTo>
                    <a:pt x="197" y="468"/>
                  </a:lnTo>
                  <a:lnTo>
                    <a:pt x="197" y="468"/>
                  </a:lnTo>
                  <a:lnTo>
                    <a:pt x="197" y="468"/>
                  </a:lnTo>
                  <a:lnTo>
                    <a:pt x="198" y="468"/>
                  </a:lnTo>
                  <a:lnTo>
                    <a:pt x="198" y="468"/>
                  </a:lnTo>
                  <a:lnTo>
                    <a:pt x="198" y="467"/>
                  </a:lnTo>
                  <a:lnTo>
                    <a:pt x="198" y="467"/>
                  </a:lnTo>
                  <a:lnTo>
                    <a:pt x="198" y="467"/>
                  </a:lnTo>
                  <a:lnTo>
                    <a:pt x="198" y="467"/>
                  </a:lnTo>
                  <a:lnTo>
                    <a:pt x="198" y="467"/>
                  </a:lnTo>
                  <a:lnTo>
                    <a:pt x="198" y="467"/>
                  </a:lnTo>
                  <a:lnTo>
                    <a:pt x="198" y="466"/>
                  </a:lnTo>
                  <a:lnTo>
                    <a:pt x="198" y="466"/>
                  </a:lnTo>
                  <a:lnTo>
                    <a:pt x="199" y="466"/>
                  </a:lnTo>
                  <a:lnTo>
                    <a:pt x="199" y="466"/>
                  </a:lnTo>
                  <a:lnTo>
                    <a:pt x="199" y="465"/>
                  </a:lnTo>
                  <a:lnTo>
                    <a:pt x="199" y="465"/>
                  </a:lnTo>
                  <a:lnTo>
                    <a:pt x="199" y="465"/>
                  </a:lnTo>
                  <a:lnTo>
                    <a:pt x="199" y="465"/>
                  </a:lnTo>
                  <a:lnTo>
                    <a:pt x="199" y="465"/>
                  </a:lnTo>
                  <a:lnTo>
                    <a:pt x="199" y="465"/>
                  </a:lnTo>
                  <a:lnTo>
                    <a:pt x="199" y="464"/>
                  </a:lnTo>
                  <a:lnTo>
                    <a:pt x="199" y="464"/>
                  </a:lnTo>
                  <a:lnTo>
                    <a:pt x="199" y="464"/>
                  </a:lnTo>
                  <a:lnTo>
                    <a:pt x="199" y="464"/>
                  </a:lnTo>
                  <a:lnTo>
                    <a:pt x="200" y="463"/>
                  </a:lnTo>
                  <a:lnTo>
                    <a:pt x="200" y="463"/>
                  </a:lnTo>
                  <a:lnTo>
                    <a:pt x="200" y="463"/>
                  </a:lnTo>
                  <a:lnTo>
                    <a:pt x="200" y="463"/>
                  </a:lnTo>
                  <a:lnTo>
                    <a:pt x="200" y="463"/>
                  </a:lnTo>
                  <a:lnTo>
                    <a:pt x="200" y="463"/>
                  </a:lnTo>
                  <a:lnTo>
                    <a:pt x="200" y="462"/>
                  </a:lnTo>
                  <a:lnTo>
                    <a:pt x="200" y="462"/>
                  </a:lnTo>
                  <a:lnTo>
                    <a:pt x="200" y="462"/>
                  </a:lnTo>
                  <a:lnTo>
                    <a:pt x="200" y="462"/>
                  </a:lnTo>
                  <a:lnTo>
                    <a:pt x="200" y="462"/>
                  </a:lnTo>
                  <a:lnTo>
                    <a:pt x="200" y="461"/>
                  </a:lnTo>
                  <a:lnTo>
                    <a:pt x="201" y="461"/>
                  </a:lnTo>
                  <a:lnTo>
                    <a:pt x="201" y="461"/>
                  </a:lnTo>
                  <a:lnTo>
                    <a:pt x="201" y="461"/>
                  </a:lnTo>
                  <a:lnTo>
                    <a:pt x="201" y="460"/>
                  </a:lnTo>
                  <a:lnTo>
                    <a:pt x="201" y="460"/>
                  </a:lnTo>
                  <a:lnTo>
                    <a:pt x="201" y="460"/>
                  </a:lnTo>
                  <a:lnTo>
                    <a:pt x="201" y="460"/>
                  </a:lnTo>
                  <a:lnTo>
                    <a:pt x="201" y="460"/>
                  </a:lnTo>
                  <a:lnTo>
                    <a:pt x="201" y="460"/>
                  </a:lnTo>
                  <a:lnTo>
                    <a:pt x="201" y="459"/>
                  </a:lnTo>
                  <a:lnTo>
                    <a:pt x="202" y="459"/>
                  </a:lnTo>
                  <a:lnTo>
                    <a:pt x="202" y="459"/>
                  </a:lnTo>
                  <a:lnTo>
                    <a:pt x="202" y="459"/>
                  </a:lnTo>
                  <a:lnTo>
                    <a:pt x="202" y="458"/>
                  </a:lnTo>
                  <a:lnTo>
                    <a:pt x="202" y="458"/>
                  </a:lnTo>
                  <a:lnTo>
                    <a:pt x="202" y="458"/>
                  </a:lnTo>
                  <a:lnTo>
                    <a:pt x="202" y="458"/>
                  </a:lnTo>
                  <a:lnTo>
                    <a:pt x="202" y="458"/>
                  </a:lnTo>
                  <a:lnTo>
                    <a:pt x="202" y="457"/>
                  </a:lnTo>
                  <a:lnTo>
                    <a:pt x="202" y="457"/>
                  </a:lnTo>
                  <a:lnTo>
                    <a:pt x="202" y="457"/>
                  </a:lnTo>
                  <a:lnTo>
                    <a:pt x="203" y="457"/>
                  </a:lnTo>
                  <a:lnTo>
                    <a:pt x="203" y="457"/>
                  </a:lnTo>
                  <a:lnTo>
                    <a:pt x="203" y="456"/>
                  </a:lnTo>
                  <a:lnTo>
                    <a:pt x="203" y="456"/>
                  </a:lnTo>
                  <a:lnTo>
                    <a:pt x="203" y="456"/>
                  </a:lnTo>
                  <a:lnTo>
                    <a:pt x="203" y="456"/>
                  </a:lnTo>
                  <a:lnTo>
                    <a:pt x="203" y="456"/>
                  </a:lnTo>
                  <a:lnTo>
                    <a:pt x="203" y="455"/>
                  </a:lnTo>
                  <a:lnTo>
                    <a:pt x="203" y="455"/>
                  </a:lnTo>
                  <a:lnTo>
                    <a:pt x="203" y="455"/>
                  </a:lnTo>
                  <a:lnTo>
                    <a:pt x="203" y="455"/>
                  </a:lnTo>
                  <a:lnTo>
                    <a:pt x="204" y="454"/>
                  </a:lnTo>
                  <a:lnTo>
                    <a:pt x="204" y="454"/>
                  </a:lnTo>
                  <a:lnTo>
                    <a:pt x="204" y="454"/>
                  </a:lnTo>
                  <a:lnTo>
                    <a:pt x="204" y="454"/>
                  </a:lnTo>
                  <a:lnTo>
                    <a:pt x="204" y="454"/>
                  </a:lnTo>
                  <a:lnTo>
                    <a:pt x="204" y="453"/>
                  </a:lnTo>
                  <a:lnTo>
                    <a:pt x="204" y="453"/>
                  </a:lnTo>
                  <a:lnTo>
                    <a:pt x="204" y="453"/>
                  </a:lnTo>
                  <a:lnTo>
                    <a:pt x="204" y="453"/>
                  </a:lnTo>
                  <a:lnTo>
                    <a:pt x="204" y="452"/>
                  </a:lnTo>
                  <a:lnTo>
                    <a:pt x="204" y="452"/>
                  </a:lnTo>
                  <a:lnTo>
                    <a:pt x="205" y="452"/>
                  </a:lnTo>
                  <a:lnTo>
                    <a:pt x="205" y="452"/>
                  </a:lnTo>
                  <a:lnTo>
                    <a:pt x="205" y="452"/>
                  </a:lnTo>
                  <a:lnTo>
                    <a:pt x="205" y="451"/>
                  </a:lnTo>
                  <a:lnTo>
                    <a:pt x="205" y="451"/>
                  </a:lnTo>
                  <a:lnTo>
                    <a:pt x="205" y="451"/>
                  </a:lnTo>
                  <a:lnTo>
                    <a:pt x="205" y="451"/>
                  </a:lnTo>
                  <a:lnTo>
                    <a:pt x="205" y="451"/>
                  </a:lnTo>
                  <a:lnTo>
                    <a:pt x="205" y="450"/>
                  </a:lnTo>
                  <a:lnTo>
                    <a:pt x="205" y="450"/>
                  </a:lnTo>
                  <a:lnTo>
                    <a:pt x="205" y="450"/>
                  </a:lnTo>
                  <a:lnTo>
                    <a:pt x="206" y="450"/>
                  </a:lnTo>
                  <a:lnTo>
                    <a:pt x="206" y="450"/>
                  </a:lnTo>
                  <a:lnTo>
                    <a:pt x="206" y="449"/>
                  </a:lnTo>
                  <a:lnTo>
                    <a:pt x="206" y="449"/>
                  </a:lnTo>
                  <a:lnTo>
                    <a:pt x="206" y="449"/>
                  </a:lnTo>
                  <a:lnTo>
                    <a:pt x="206" y="449"/>
                  </a:lnTo>
                  <a:lnTo>
                    <a:pt x="206" y="448"/>
                  </a:lnTo>
                  <a:lnTo>
                    <a:pt x="206" y="448"/>
                  </a:lnTo>
                  <a:lnTo>
                    <a:pt x="206" y="448"/>
                  </a:lnTo>
                  <a:lnTo>
                    <a:pt x="206" y="448"/>
                  </a:lnTo>
                  <a:lnTo>
                    <a:pt x="206" y="448"/>
                  </a:lnTo>
                  <a:lnTo>
                    <a:pt x="207" y="447"/>
                  </a:lnTo>
                  <a:lnTo>
                    <a:pt x="207" y="447"/>
                  </a:lnTo>
                  <a:lnTo>
                    <a:pt x="207" y="447"/>
                  </a:lnTo>
                  <a:lnTo>
                    <a:pt x="207" y="447"/>
                  </a:lnTo>
                  <a:lnTo>
                    <a:pt x="207" y="446"/>
                  </a:lnTo>
                  <a:lnTo>
                    <a:pt x="207" y="446"/>
                  </a:lnTo>
                  <a:lnTo>
                    <a:pt x="207" y="446"/>
                  </a:lnTo>
                  <a:lnTo>
                    <a:pt x="207" y="446"/>
                  </a:lnTo>
                  <a:lnTo>
                    <a:pt x="207" y="446"/>
                  </a:lnTo>
                  <a:lnTo>
                    <a:pt x="207" y="445"/>
                  </a:lnTo>
                  <a:lnTo>
                    <a:pt x="207" y="445"/>
                  </a:lnTo>
                  <a:lnTo>
                    <a:pt x="208" y="445"/>
                  </a:lnTo>
                  <a:lnTo>
                    <a:pt x="208" y="445"/>
                  </a:lnTo>
                  <a:lnTo>
                    <a:pt x="208" y="444"/>
                  </a:lnTo>
                  <a:lnTo>
                    <a:pt x="208" y="444"/>
                  </a:lnTo>
                  <a:lnTo>
                    <a:pt x="208" y="444"/>
                  </a:lnTo>
                  <a:lnTo>
                    <a:pt x="208" y="444"/>
                  </a:lnTo>
                  <a:lnTo>
                    <a:pt x="208" y="443"/>
                  </a:lnTo>
                  <a:lnTo>
                    <a:pt x="208" y="443"/>
                  </a:lnTo>
                  <a:lnTo>
                    <a:pt x="208" y="443"/>
                  </a:lnTo>
                  <a:lnTo>
                    <a:pt x="208" y="443"/>
                  </a:lnTo>
                  <a:lnTo>
                    <a:pt x="208" y="443"/>
                  </a:lnTo>
                  <a:lnTo>
                    <a:pt x="209" y="442"/>
                  </a:lnTo>
                  <a:lnTo>
                    <a:pt x="209" y="442"/>
                  </a:lnTo>
                  <a:lnTo>
                    <a:pt x="209" y="442"/>
                  </a:lnTo>
                  <a:lnTo>
                    <a:pt x="209" y="442"/>
                  </a:lnTo>
                  <a:lnTo>
                    <a:pt x="209" y="441"/>
                  </a:lnTo>
                  <a:lnTo>
                    <a:pt x="209" y="441"/>
                  </a:lnTo>
                  <a:lnTo>
                    <a:pt x="209" y="441"/>
                  </a:lnTo>
                  <a:lnTo>
                    <a:pt x="209" y="441"/>
                  </a:lnTo>
                  <a:lnTo>
                    <a:pt x="209" y="441"/>
                  </a:lnTo>
                  <a:lnTo>
                    <a:pt x="209" y="440"/>
                  </a:lnTo>
                  <a:lnTo>
                    <a:pt x="210" y="440"/>
                  </a:lnTo>
                  <a:lnTo>
                    <a:pt x="210" y="440"/>
                  </a:lnTo>
                  <a:lnTo>
                    <a:pt x="210" y="440"/>
                  </a:lnTo>
                  <a:lnTo>
                    <a:pt x="210" y="439"/>
                  </a:lnTo>
                  <a:lnTo>
                    <a:pt x="210" y="439"/>
                  </a:lnTo>
                  <a:lnTo>
                    <a:pt x="210" y="439"/>
                  </a:lnTo>
                  <a:lnTo>
                    <a:pt x="210" y="439"/>
                  </a:lnTo>
                  <a:lnTo>
                    <a:pt x="210" y="439"/>
                  </a:lnTo>
                  <a:lnTo>
                    <a:pt x="210" y="438"/>
                  </a:lnTo>
                  <a:lnTo>
                    <a:pt x="210" y="438"/>
                  </a:lnTo>
                  <a:lnTo>
                    <a:pt x="210" y="438"/>
                  </a:lnTo>
                  <a:lnTo>
                    <a:pt x="210" y="438"/>
                  </a:lnTo>
                  <a:lnTo>
                    <a:pt x="211" y="437"/>
                  </a:lnTo>
                  <a:lnTo>
                    <a:pt x="211" y="437"/>
                  </a:lnTo>
                  <a:lnTo>
                    <a:pt x="211" y="437"/>
                  </a:lnTo>
                  <a:lnTo>
                    <a:pt x="211" y="437"/>
                  </a:lnTo>
                  <a:lnTo>
                    <a:pt x="211" y="436"/>
                  </a:lnTo>
                  <a:lnTo>
                    <a:pt x="211" y="436"/>
                  </a:lnTo>
                  <a:lnTo>
                    <a:pt x="211" y="436"/>
                  </a:lnTo>
                  <a:lnTo>
                    <a:pt x="211" y="436"/>
                  </a:lnTo>
                  <a:lnTo>
                    <a:pt x="211" y="435"/>
                  </a:lnTo>
                  <a:lnTo>
                    <a:pt x="211" y="435"/>
                  </a:lnTo>
                  <a:lnTo>
                    <a:pt x="212" y="435"/>
                  </a:lnTo>
                  <a:lnTo>
                    <a:pt x="212" y="435"/>
                  </a:lnTo>
                  <a:lnTo>
                    <a:pt x="212" y="435"/>
                  </a:lnTo>
                  <a:lnTo>
                    <a:pt x="212" y="434"/>
                  </a:lnTo>
                  <a:lnTo>
                    <a:pt x="212" y="434"/>
                  </a:lnTo>
                  <a:lnTo>
                    <a:pt x="212" y="434"/>
                  </a:lnTo>
                  <a:lnTo>
                    <a:pt x="212" y="434"/>
                  </a:lnTo>
                  <a:lnTo>
                    <a:pt x="212" y="433"/>
                  </a:lnTo>
                  <a:lnTo>
                    <a:pt x="212" y="433"/>
                  </a:lnTo>
                  <a:lnTo>
                    <a:pt x="212" y="433"/>
                  </a:lnTo>
                  <a:lnTo>
                    <a:pt x="212" y="433"/>
                  </a:lnTo>
                  <a:lnTo>
                    <a:pt x="212" y="432"/>
                  </a:lnTo>
                  <a:lnTo>
                    <a:pt x="213" y="432"/>
                  </a:lnTo>
                  <a:lnTo>
                    <a:pt x="213" y="432"/>
                  </a:lnTo>
                  <a:lnTo>
                    <a:pt x="213" y="432"/>
                  </a:lnTo>
                  <a:lnTo>
                    <a:pt x="213" y="431"/>
                  </a:lnTo>
                  <a:lnTo>
                    <a:pt x="213" y="431"/>
                  </a:lnTo>
                  <a:lnTo>
                    <a:pt x="213" y="431"/>
                  </a:lnTo>
                  <a:lnTo>
                    <a:pt x="213" y="431"/>
                  </a:lnTo>
                  <a:lnTo>
                    <a:pt x="213" y="431"/>
                  </a:lnTo>
                  <a:lnTo>
                    <a:pt x="213" y="430"/>
                  </a:lnTo>
                  <a:lnTo>
                    <a:pt x="213" y="430"/>
                  </a:lnTo>
                  <a:lnTo>
                    <a:pt x="214" y="430"/>
                  </a:lnTo>
                  <a:lnTo>
                    <a:pt x="214" y="429"/>
                  </a:lnTo>
                  <a:lnTo>
                    <a:pt x="214" y="429"/>
                  </a:lnTo>
                  <a:lnTo>
                    <a:pt x="214" y="429"/>
                  </a:lnTo>
                  <a:lnTo>
                    <a:pt x="214" y="429"/>
                  </a:lnTo>
                  <a:lnTo>
                    <a:pt x="214" y="429"/>
                  </a:lnTo>
                  <a:lnTo>
                    <a:pt x="214" y="428"/>
                  </a:lnTo>
                  <a:lnTo>
                    <a:pt x="214" y="428"/>
                  </a:lnTo>
                  <a:lnTo>
                    <a:pt x="214" y="428"/>
                  </a:lnTo>
                  <a:lnTo>
                    <a:pt x="214" y="428"/>
                  </a:lnTo>
                  <a:lnTo>
                    <a:pt x="214" y="427"/>
                  </a:lnTo>
                  <a:lnTo>
                    <a:pt x="214" y="427"/>
                  </a:lnTo>
                  <a:lnTo>
                    <a:pt x="215" y="427"/>
                  </a:lnTo>
                  <a:lnTo>
                    <a:pt x="215" y="427"/>
                  </a:lnTo>
                  <a:lnTo>
                    <a:pt x="215" y="426"/>
                  </a:lnTo>
                  <a:lnTo>
                    <a:pt x="215" y="426"/>
                  </a:lnTo>
                  <a:lnTo>
                    <a:pt x="215" y="426"/>
                  </a:lnTo>
                  <a:lnTo>
                    <a:pt x="215" y="426"/>
                  </a:lnTo>
                  <a:lnTo>
                    <a:pt x="215" y="425"/>
                  </a:lnTo>
                  <a:lnTo>
                    <a:pt x="215" y="425"/>
                  </a:lnTo>
                  <a:lnTo>
                    <a:pt x="215" y="425"/>
                  </a:lnTo>
                  <a:lnTo>
                    <a:pt x="215" y="425"/>
                  </a:lnTo>
                  <a:lnTo>
                    <a:pt x="215" y="424"/>
                  </a:lnTo>
                  <a:lnTo>
                    <a:pt x="216" y="424"/>
                  </a:lnTo>
                  <a:lnTo>
                    <a:pt x="216" y="424"/>
                  </a:lnTo>
                  <a:lnTo>
                    <a:pt x="216" y="424"/>
                  </a:lnTo>
                  <a:lnTo>
                    <a:pt x="216" y="423"/>
                  </a:lnTo>
                  <a:lnTo>
                    <a:pt x="216" y="423"/>
                  </a:lnTo>
                  <a:lnTo>
                    <a:pt x="216" y="423"/>
                  </a:lnTo>
                  <a:lnTo>
                    <a:pt x="216" y="423"/>
                  </a:lnTo>
                  <a:lnTo>
                    <a:pt x="216" y="422"/>
                  </a:lnTo>
                  <a:lnTo>
                    <a:pt x="216" y="422"/>
                  </a:lnTo>
                  <a:lnTo>
                    <a:pt x="216" y="422"/>
                  </a:lnTo>
                  <a:lnTo>
                    <a:pt x="216" y="422"/>
                  </a:lnTo>
                  <a:lnTo>
                    <a:pt x="217" y="421"/>
                  </a:lnTo>
                  <a:lnTo>
                    <a:pt x="217" y="421"/>
                  </a:lnTo>
                  <a:lnTo>
                    <a:pt x="217" y="421"/>
                  </a:lnTo>
                  <a:lnTo>
                    <a:pt x="217" y="421"/>
                  </a:lnTo>
                  <a:lnTo>
                    <a:pt x="217" y="420"/>
                  </a:lnTo>
                  <a:lnTo>
                    <a:pt x="217" y="420"/>
                  </a:lnTo>
                  <a:lnTo>
                    <a:pt x="217" y="420"/>
                  </a:lnTo>
                  <a:lnTo>
                    <a:pt x="217" y="420"/>
                  </a:lnTo>
                  <a:lnTo>
                    <a:pt x="217" y="419"/>
                  </a:lnTo>
                  <a:lnTo>
                    <a:pt x="217" y="419"/>
                  </a:lnTo>
                  <a:lnTo>
                    <a:pt x="217" y="419"/>
                  </a:lnTo>
                  <a:lnTo>
                    <a:pt x="218" y="419"/>
                  </a:lnTo>
                  <a:lnTo>
                    <a:pt x="218" y="418"/>
                  </a:lnTo>
                  <a:lnTo>
                    <a:pt x="218" y="418"/>
                  </a:lnTo>
                  <a:lnTo>
                    <a:pt x="218" y="418"/>
                  </a:lnTo>
                  <a:lnTo>
                    <a:pt x="218" y="418"/>
                  </a:lnTo>
                  <a:lnTo>
                    <a:pt x="218" y="417"/>
                  </a:lnTo>
                  <a:lnTo>
                    <a:pt x="218" y="417"/>
                  </a:lnTo>
                  <a:lnTo>
                    <a:pt x="218" y="417"/>
                  </a:lnTo>
                  <a:lnTo>
                    <a:pt x="218" y="417"/>
                  </a:lnTo>
                  <a:lnTo>
                    <a:pt x="218" y="416"/>
                  </a:lnTo>
                  <a:lnTo>
                    <a:pt x="218" y="416"/>
                  </a:lnTo>
                  <a:lnTo>
                    <a:pt x="219" y="416"/>
                  </a:lnTo>
                  <a:lnTo>
                    <a:pt x="219" y="416"/>
                  </a:lnTo>
                  <a:lnTo>
                    <a:pt x="219" y="415"/>
                  </a:lnTo>
                  <a:lnTo>
                    <a:pt x="219" y="415"/>
                  </a:lnTo>
                  <a:lnTo>
                    <a:pt x="219" y="415"/>
                  </a:lnTo>
                  <a:lnTo>
                    <a:pt x="219" y="415"/>
                  </a:lnTo>
                  <a:lnTo>
                    <a:pt x="219" y="414"/>
                  </a:lnTo>
                  <a:lnTo>
                    <a:pt x="219" y="414"/>
                  </a:lnTo>
                  <a:lnTo>
                    <a:pt x="219" y="414"/>
                  </a:lnTo>
                  <a:lnTo>
                    <a:pt x="219" y="414"/>
                  </a:lnTo>
                  <a:lnTo>
                    <a:pt x="219" y="413"/>
                  </a:lnTo>
                  <a:lnTo>
                    <a:pt x="220" y="413"/>
                  </a:lnTo>
                  <a:lnTo>
                    <a:pt x="220" y="413"/>
                  </a:lnTo>
                  <a:lnTo>
                    <a:pt x="220" y="413"/>
                  </a:lnTo>
                  <a:lnTo>
                    <a:pt x="220" y="412"/>
                  </a:lnTo>
                  <a:lnTo>
                    <a:pt x="220" y="412"/>
                  </a:lnTo>
                  <a:lnTo>
                    <a:pt x="220" y="412"/>
                  </a:lnTo>
                  <a:lnTo>
                    <a:pt x="220" y="412"/>
                  </a:lnTo>
                  <a:lnTo>
                    <a:pt x="220" y="411"/>
                  </a:lnTo>
                  <a:lnTo>
                    <a:pt x="220" y="411"/>
                  </a:lnTo>
                  <a:lnTo>
                    <a:pt x="220" y="411"/>
                  </a:lnTo>
                  <a:lnTo>
                    <a:pt x="221" y="410"/>
                  </a:lnTo>
                  <a:lnTo>
                    <a:pt x="221" y="410"/>
                  </a:lnTo>
                  <a:lnTo>
                    <a:pt x="221" y="410"/>
                  </a:lnTo>
                  <a:lnTo>
                    <a:pt x="221" y="410"/>
                  </a:lnTo>
                  <a:lnTo>
                    <a:pt x="221" y="409"/>
                  </a:lnTo>
                  <a:lnTo>
                    <a:pt x="221" y="409"/>
                  </a:lnTo>
                  <a:lnTo>
                    <a:pt x="221" y="409"/>
                  </a:lnTo>
                  <a:lnTo>
                    <a:pt x="221" y="409"/>
                  </a:lnTo>
                  <a:lnTo>
                    <a:pt x="221" y="408"/>
                  </a:lnTo>
                  <a:lnTo>
                    <a:pt x="221" y="408"/>
                  </a:lnTo>
                  <a:lnTo>
                    <a:pt x="221" y="408"/>
                  </a:lnTo>
                  <a:lnTo>
                    <a:pt x="221" y="408"/>
                  </a:lnTo>
                  <a:lnTo>
                    <a:pt x="222" y="407"/>
                  </a:lnTo>
                  <a:lnTo>
                    <a:pt x="222" y="407"/>
                  </a:lnTo>
                  <a:lnTo>
                    <a:pt x="222" y="407"/>
                  </a:lnTo>
                  <a:lnTo>
                    <a:pt x="222" y="407"/>
                  </a:lnTo>
                  <a:lnTo>
                    <a:pt x="222" y="406"/>
                  </a:lnTo>
                  <a:lnTo>
                    <a:pt x="222" y="406"/>
                  </a:lnTo>
                  <a:lnTo>
                    <a:pt x="222" y="406"/>
                  </a:lnTo>
                  <a:lnTo>
                    <a:pt x="222" y="406"/>
                  </a:lnTo>
                  <a:lnTo>
                    <a:pt x="222" y="405"/>
                  </a:lnTo>
                  <a:lnTo>
                    <a:pt x="222" y="405"/>
                  </a:lnTo>
                  <a:lnTo>
                    <a:pt x="223" y="405"/>
                  </a:lnTo>
                  <a:lnTo>
                    <a:pt x="223" y="404"/>
                  </a:lnTo>
                  <a:lnTo>
                    <a:pt x="223" y="404"/>
                  </a:lnTo>
                  <a:lnTo>
                    <a:pt x="223" y="404"/>
                  </a:lnTo>
                  <a:lnTo>
                    <a:pt x="223" y="404"/>
                  </a:lnTo>
                  <a:lnTo>
                    <a:pt x="223" y="403"/>
                  </a:lnTo>
                  <a:lnTo>
                    <a:pt x="223" y="403"/>
                  </a:lnTo>
                  <a:lnTo>
                    <a:pt x="223" y="403"/>
                  </a:lnTo>
                  <a:lnTo>
                    <a:pt x="223" y="403"/>
                  </a:lnTo>
                  <a:lnTo>
                    <a:pt x="223" y="402"/>
                  </a:lnTo>
                  <a:lnTo>
                    <a:pt x="223" y="402"/>
                  </a:lnTo>
                  <a:lnTo>
                    <a:pt x="223" y="402"/>
                  </a:lnTo>
                  <a:lnTo>
                    <a:pt x="224" y="402"/>
                  </a:lnTo>
                  <a:lnTo>
                    <a:pt x="224" y="401"/>
                  </a:lnTo>
                  <a:lnTo>
                    <a:pt x="224" y="401"/>
                  </a:lnTo>
                  <a:lnTo>
                    <a:pt x="224" y="401"/>
                  </a:lnTo>
                  <a:lnTo>
                    <a:pt x="224" y="400"/>
                  </a:lnTo>
                  <a:lnTo>
                    <a:pt x="224" y="400"/>
                  </a:lnTo>
                  <a:lnTo>
                    <a:pt x="224" y="400"/>
                  </a:lnTo>
                  <a:lnTo>
                    <a:pt x="224" y="400"/>
                  </a:lnTo>
                  <a:lnTo>
                    <a:pt x="224" y="399"/>
                  </a:lnTo>
                  <a:lnTo>
                    <a:pt x="224" y="399"/>
                  </a:lnTo>
                  <a:lnTo>
                    <a:pt x="225" y="399"/>
                  </a:lnTo>
                  <a:lnTo>
                    <a:pt x="225" y="399"/>
                  </a:lnTo>
                  <a:lnTo>
                    <a:pt x="225" y="398"/>
                  </a:lnTo>
                  <a:lnTo>
                    <a:pt x="225" y="398"/>
                  </a:lnTo>
                  <a:lnTo>
                    <a:pt x="225" y="398"/>
                  </a:lnTo>
                  <a:lnTo>
                    <a:pt x="225" y="397"/>
                  </a:lnTo>
                  <a:lnTo>
                    <a:pt x="225" y="397"/>
                  </a:lnTo>
                  <a:lnTo>
                    <a:pt x="225" y="397"/>
                  </a:lnTo>
                  <a:lnTo>
                    <a:pt x="225" y="397"/>
                  </a:lnTo>
                  <a:lnTo>
                    <a:pt x="225" y="396"/>
                  </a:lnTo>
                  <a:lnTo>
                    <a:pt x="225" y="396"/>
                  </a:lnTo>
                  <a:lnTo>
                    <a:pt x="225" y="396"/>
                  </a:lnTo>
                  <a:lnTo>
                    <a:pt x="226" y="396"/>
                  </a:lnTo>
                  <a:lnTo>
                    <a:pt x="226" y="395"/>
                  </a:lnTo>
                  <a:lnTo>
                    <a:pt x="226" y="395"/>
                  </a:lnTo>
                  <a:lnTo>
                    <a:pt x="226" y="395"/>
                  </a:lnTo>
                  <a:lnTo>
                    <a:pt x="226" y="395"/>
                  </a:lnTo>
                  <a:lnTo>
                    <a:pt x="226" y="394"/>
                  </a:lnTo>
                  <a:lnTo>
                    <a:pt x="226" y="394"/>
                  </a:lnTo>
                  <a:lnTo>
                    <a:pt x="226" y="394"/>
                  </a:lnTo>
                  <a:lnTo>
                    <a:pt x="226" y="393"/>
                  </a:lnTo>
                  <a:lnTo>
                    <a:pt x="226" y="393"/>
                  </a:lnTo>
                  <a:lnTo>
                    <a:pt x="227" y="393"/>
                  </a:lnTo>
                  <a:lnTo>
                    <a:pt x="227" y="393"/>
                  </a:lnTo>
                  <a:lnTo>
                    <a:pt x="227" y="392"/>
                  </a:lnTo>
                  <a:lnTo>
                    <a:pt x="227" y="392"/>
                  </a:lnTo>
                  <a:lnTo>
                    <a:pt x="227" y="392"/>
                  </a:lnTo>
                  <a:lnTo>
                    <a:pt x="227" y="391"/>
                  </a:lnTo>
                  <a:lnTo>
                    <a:pt x="227" y="391"/>
                  </a:lnTo>
                  <a:lnTo>
                    <a:pt x="227" y="391"/>
                  </a:lnTo>
                  <a:lnTo>
                    <a:pt x="227" y="391"/>
                  </a:lnTo>
                  <a:lnTo>
                    <a:pt x="227" y="390"/>
                  </a:lnTo>
                  <a:lnTo>
                    <a:pt x="227" y="390"/>
                  </a:lnTo>
                  <a:lnTo>
                    <a:pt x="227" y="390"/>
                  </a:lnTo>
                  <a:lnTo>
                    <a:pt x="228" y="389"/>
                  </a:lnTo>
                  <a:lnTo>
                    <a:pt x="228" y="389"/>
                  </a:lnTo>
                  <a:lnTo>
                    <a:pt x="228" y="389"/>
                  </a:lnTo>
                  <a:lnTo>
                    <a:pt x="228" y="389"/>
                  </a:lnTo>
                  <a:lnTo>
                    <a:pt x="228" y="388"/>
                  </a:lnTo>
                  <a:lnTo>
                    <a:pt x="228" y="388"/>
                  </a:lnTo>
                  <a:lnTo>
                    <a:pt x="228" y="388"/>
                  </a:lnTo>
                  <a:lnTo>
                    <a:pt x="228" y="388"/>
                  </a:lnTo>
                  <a:lnTo>
                    <a:pt x="228" y="387"/>
                  </a:lnTo>
                  <a:lnTo>
                    <a:pt x="228" y="387"/>
                  </a:lnTo>
                  <a:lnTo>
                    <a:pt x="228" y="387"/>
                  </a:lnTo>
                  <a:lnTo>
                    <a:pt x="229" y="386"/>
                  </a:lnTo>
                  <a:lnTo>
                    <a:pt x="229" y="386"/>
                  </a:lnTo>
                  <a:lnTo>
                    <a:pt x="229" y="386"/>
                  </a:lnTo>
                  <a:lnTo>
                    <a:pt x="229" y="386"/>
                  </a:lnTo>
                  <a:lnTo>
                    <a:pt x="229" y="385"/>
                  </a:lnTo>
                  <a:lnTo>
                    <a:pt x="229" y="385"/>
                  </a:lnTo>
                  <a:lnTo>
                    <a:pt x="229" y="385"/>
                  </a:lnTo>
                  <a:lnTo>
                    <a:pt x="229" y="384"/>
                  </a:lnTo>
                  <a:lnTo>
                    <a:pt x="229" y="384"/>
                  </a:lnTo>
                  <a:lnTo>
                    <a:pt x="229" y="384"/>
                  </a:lnTo>
                  <a:lnTo>
                    <a:pt x="229" y="384"/>
                  </a:lnTo>
                  <a:lnTo>
                    <a:pt x="230" y="383"/>
                  </a:lnTo>
                  <a:lnTo>
                    <a:pt x="230" y="383"/>
                  </a:lnTo>
                  <a:lnTo>
                    <a:pt x="230" y="383"/>
                  </a:lnTo>
                  <a:lnTo>
                    <a:pt x="230" y="382"/>
                  </a:lnTo>
                  <a:lnTo>
                    <a:pt x="230" y="382"/>
                  </a:lnTo>
                  <a:lnTo>
                    <a:pt x="230" y="382"/>
                  </a:lnTo>
                  <a:lnTo>
                    <a:pt x="230" y="382"/>
                  </a:lnTo>
                  <a:lnTo>
                    <a:pt x="230" y="381"/>
                  </a:lnTo>
                  <a:lnTo>
                    <a:pt x="230" y="381"/>
                  </a:lnTo>
                  <a:lnTo>
                    <a:pt x="230" y="381"/>
                  </a:lnTo>
                  <a:lnTo>
                    <a:pt x="230" y="380"/>
                  </a:lnTo>
                  <a:lnTo>
                    <a:pt x="231" y="380"/>
                  </a:lnTo>
                  <a:lnTo>
                    <a:pt x="231" y="380"/>
                  </a:lnTo>
                  <a:lnTo>
                    <a:pt x="231" y="380"/>
                  </a:lnTo>
                  <a:lnTo>
                    <a:pt x="231" y="379"/>
                  </a:lnTo>
                  <a:lnTo>
                    <a:pt x="231" y="379"/>
                  </a:lnTo>
                  <a:lnTo>
                    <a:pt x="231" y="379"/>
                  </a:lnTo>
                  <a:lnTo>
                    <a:pt x="231" y="378"/>
                  </a:lnTo>
                  <a:lnTo>
                    <a:pt x="231" y="378"/>
                  </a:lnTo>
                  <a:lnTo>
                    <a:pt x="231" y="378"/>
                  </a:lnTo>
                  <a:lnTo>
                    <a:pt x="231" y="378"/>
                  </a:lnTo>
                  <a:lnTo>
                    <a:pt x="232" y="377"/>
                  </a:lnTo>
                  <a:lnTo>
                    <a:pt x="232" y="377"/>
                  </a:lnTo>
                  <a:lnTo>
                    <a:pt x="232" y="377"/>
                  </a:lnTo>
                  <a:lnTo>
                    <a:pt x="232" y="376"/>
                  </a:lnTo>
                  <a:lnTo>
                    <a:pt x="232" y="376"/>
                  </a:lnTo>
                  <a:lnTo>
                    <a:pt x="232" y="376"/>
                  </a:lnTo>
                  <a:lnTo>
                    <a:pt x="232" y="376"/>
                  </a:lnTo>
                  <a:lnTo>
                    <a:pt x="232" y="375"/>
                  </a:lnTo>
                  <a:lnTo>
                    <a:pt x="232" y="375"/>
                  </a:lnTo>
                  <a:lnTo>
                    <a:pt x="232" y="375"/>
                  </a:lnTo>
                  <a:lnTo>
                    <a:pt x="232" y="374"/>
                  </a:lnTo>
                  <a:lnTo>
                    <a:pt x="232" y="374"/>
                  </a:lnTo>
                  <a:lnTo>
                    <a:pt x="233" y="374"/>
                  </a:lnTo>
                  <a:lnTo>
                    <a:pt x="233" y="374"/>
                  </a:lnTo>
                  <a:lnTo>
                    <a:pt x="233" y="373"/>
                  </a:lnTo>
                  <a:lnTo>
                    <a:pt x="233" y="373"/>
                  </a:lnTo>
                  <a:lnTo>
                    <a:pt x="233" y="373"/>
                  </a:lnTo>
                  <a:lnTo>
                    <a:pt x="233" y="372"/>
                  </a:lnTo>
                  <a:lnTo>
                    <a:pt x="233" y="372"/>
                  </a:lnTo>
                  <a:lnTo>
                    <a:pt x="233" y="372"/>
                  </a:lnTo>
                  <a:lnTo>
                    <a:pt x="233" y="372"/>
                  </a:lnTo>
                  <a:lnTo>
                    <a:pt x="233" y="371"/>
                  </a:lnTo>
                  <a:lnTo>
                    <a:pt x="234" y="371"/>
                  </a:lnTo>
                  <a:lnTo>
                    <a:pt x="234" y="371"/>
                  </a:lnTo>
                  <a:lnTo>
                    <a:pt x="234" y="370"/>
                  </a:lnTo>
                  <a:lnTo>
                    <a:pt x="234" y="370"/>
                  </a:lnTo>
                  <a:lnTo>
                    <a:pt x="234" y="370"/>
                  </a:lnTo>
                  <a:lnTo>
                    <a:pt x="234" y="369"/>
                  </a:lnTo>
                  <a:lnTo>
                    <a:pt x="234" y="369"/>
                  </a:lnTo>
                  <a:lnTo>
                    <a:pt x="234" y="369"/>
                  </a:lnTo>
                  <a:lnTo>
                    <a:pt x="234" y="369"/>
                  </a:lnTo>
                  <a:lnTo>
                    <a:pt x="234" y="368"/>
                  </a:lnTo>
                  <a:lnTo>
                    <a:pt x="234" y="368"/>
                  </a:lnTo>
                  <a:lnTo>
                    <a:pt x="234" y="368"/>
                  </a:lnTo>
                  <a:lnTo>
                    <a:pt x="235" y="367"/>
                  </a:lnTo>
                  <a:lnTo>
                    <a:pt x="235" y="367"/>
                  </a:lnTo>
                  <a:lnTo>
                    <a:pt x="235" y="367"/>
                  </a:lnTo>
                  <a:lnTo>
                    <a:pt x="235" y="366"/>
                  </a:lnTo>
                  <a:lnTo>
                    <a:pt x="235" y="366"/>
                  </a:lnTo>
                  <a:lnTo>
                    <a:pt x="235" y="366"/>
                  </a:lnTo>
                  <a:lnTo>
                    <a:pt x="235" y="366"/>
                  </a:lnTo>
                  <a:lnTo>
                    <a:pt x="235" y="365"/>
                  </a:lnTo>
                  <a:lnTo>
                    <a:pt x="235" y="365"/>
                  </a:lnTo>
                  <a:lnTo>
                    <a:pt x="235" y="365"/>
                  </a:lnTo>
                  <a:lnTo>
                    <a:pt x="236" y="364"/>
                  </a:lnTo>
                  <a:lnTo>
                    <a:pt x="236" y="364"/>
                  </a:lnTo>
                  <a:lnTo>
                    <a:pt x="236" y="364"/>
                  </a:lnTo>
                  <a:lnTo>
                    <a:pt x="236" y="364"/>
                  </a:lnTo>
                  <a:lnTo>
                    <a:pt x="236" y="363"/>
                  </a:lnTo>
                  <a:lnTo>
                    <a:pt x="236" y="363"/>
                  </a:lnTo>
                  <a:lnTo>
                    <a:pt x="236" y="363"/>
                  </a:lnTo>
                  <a:lnTo>
                    <a:pt x="236" y="362"/>
                  </a:lnTo>
                  <a:lnTo>
                    <a:pt x="236" y="362"/>
                  </a:lnTo>
                  <a:lnTo>
                    <a:pt x="236" y="362"/>
                  </a:lnTo>
                  <a:lnTo>
                    <a:pt x="236" y="361"/>
                  </a:lnTo>
                  <a:lnTo>
                    <a:pt x="236" y="361"/>
                  </a:lnTo>
                  <a:lnTo>
                    <a:pt x="237" y="361"/>
                  </a:lnTo>
                  <a:lnTo>
                    <a:pt x="237" y="360"/>
                  </a:lnTo>
                  <a:lnTo>
                    <a:pt x="237" y="360"/>
                  </a:lnTo>
                  <a:lnTo>
                    <a:pt x="237" y="360"/>
                  </a:lnTo>
                  <a:lnTo>
                    <a:pt x="237" y="360"/>
                  </a:lnTo>
                  <a:lnTo>
                    <a:pt x="237" y="359"/>
                  </a:lnTo>
                  <a:lnTo>
                    <a:pt x="237" y="359"/>
                  </a:lnTo>
                  <a:lnTo>
                    <a:pt x="237" y="359"/>
                  </a:lnTo>
                  <a:lnTo>
                    <a:pt x="237" y="358"/>
                  </a:lnTo>
                  <a:lnTo>
                    <a:pt x="237" y="358"/>
                  </a:lnTo>
                  <a:lnTo>
                    <a:pt x="238" y="358"/>
                  </a:lnTo>
                  <a:lnTo>
                    <a:pt x="238" y="358"/>
                  </a:lnTo>
                  <a:lnTo>
                    <a:pt x="238" y="357"/>
                  </a:lnTo>
                  <a:lnTo>
                    <a:pt x="238" y="357"/>
                  </a:lnTo>
                  <a:lnTo>
                    <a:pt x="238" y="357"/>
                  </a:lnTo>
                  <a:lnTo>
                    <a:pt x="238" y="356"/>
                  </a:lnTo>
                  <a:lnTo>
                    <a:pt x="238" y="356"/>
                  </a:lnTo>
                  <a:lnTo>
                    <a:pt x="238" y="356"/>
                  </a:lnTo>
                  <a:lnTo>
                    <a:pt x="238" y="355"/>
                  </a:lnTo>
                  <a:lnTo>
                    <a:pt x="238" y="355"/>
                  </a:lnTo>
                  <a:lnTo>
                    <a:pt x="238" y="355"/>
                  </a:lnTo>
                  <a:lnTo>
                    <a:pt x="238" y="354"/>
                  </a:lnTo>
                  <a:lnTo>
                    <a:pt x="239" y="354"/>
                  </a:lnTo>
                  <a:lnTo>
                    <a:pt x="239" y="354"/>
                  </a:lnTo>
                  <a:lnTo>
                    <a:pt x="239" y="354"/>
                  </a:lnTo>
                  <a:lnTo>
                    <a:pt x="239" y="353"/>
                  </a:lnTo>
                  <a:lnTo>
                    <a:pt x="239" y="353"/>
                  </a:lnTo>
                  <a:lnTo>
                    <a:pt x="239" y="353"/>
                  </a:lnTo>
                  <a:lnTo>
                    <a:pt x="239" y="352"/>
                  </a:lnTo>
                  <a:lnTo>
                    <a:pt x="239" y="352"/>
                  </a:lnTo>
                  <a:lnTo>
                    <a:pt x="239" y="352"/>
                  </a:lnTo>
                  <a:lnTo>
                    <a:pt x="239" y="351"/>
                  </a:lnTo>
                  <a:lnTo>
                    <a:pt x="240" y="351"/>
                  </a:lnTo>
                  <a:lnTo>
                    <a:pt x="240" y="351"/>
                  </a:lnTo>
                  <a:lnTo>
                    <a:pt x="240" y="351"/>
                  </a:lnTo>
                  <a:lnTo>
                    <a:pt x="240" y="350"/>
                  </a:lnTo>
                  <a:lnTo>
                    <a:pt x="240" y="350"/>
                  </a:lnTo>
                  <a:lnTo>
                    <a:pt x="240" y="350"/>
                  </a:lnTo>
                  <a:lnTo>
                    <a:pt x="240" y="349"/>
                  </a:lnTo>
                  <a:lnTo>
                    <a:pt x="240" y="349"/>
                  </a:lnTo>
                  <a:lnTo>
                    <a:pt x="240" y="349"/>
                  </a:lnTo>
                  <a:lnTo>
                    <a:pt x="240" y="348"/>
                  </a:lnTo>
                  <a:lnTo>
                    <a:pt x="240" y="348"/>
                  </a:lnTo>
                  <a:lnTo>
                    <a:pt x="241" y="348"/>
                  </a:lnTo>
                  <a:lnTo>
                    <a:pt x="241" y="347"/>
                  </a:lnTo>
                  <a:lnTo>
                    <a:pt x="241" y="347"/>
                  </a:lnTo>
                  <a:lnTo>
                    <a:pt x="241" y="347"/>
                  </a:lnTo>
                  <a:lnTo>
                    <a:pt x="241" y="347"/>
                  </a:lnTo>
                  <a:lnTo>
                    <a:pt x="241" y="346"/>
                  </a:lnTo>
                  <a:lnTo>
                    <a:pt x="241" y="346"/>
                  </a:lnTo>
                  <a:lnTo>
                    <a:pt x="241" y="346"/>
                  </a:lnTo>
                  <a:lnTo>
                    <a:pt x="241" y="345"/>
                  </a:lnTo>
                  <a:lnTo>
                    <a:pt x="241" y="345"/>
                  </a:lnTo>
                  <a:lnTo>
                    <a:pt x="241" y="345"/>
                  </a:lnTo>
                  <a:lnTo>
                    <a:pt x="242" y="344"/>
                  </a:lnTo>
                  <a:lnTo>
                    <a:pt x="242" y="344"/>
                  </a:lnTo>
                  <a:lnTo>
                    <a:pt x="242" y="344"/>
                  </a:lnTo>
                  <a:lnTo>
                    <a:pt x="242" y="343"/>
                  </a:lnTo>
                  <a:lnTo>
                    <a:pt x="242" y="343"/>
                  </a:lnTo>
                  <a:lnTo>
                    <a:pt x="242" y="343"/>
                  </a:lnTo>
                  <a:lnTo>
                    <a:pt x="242" y="342"/>
                  </a:lnTo>
                  <a:lnTo>
                    <a:pt x="242" y="342"/>
                  </a:lnTo>
                  <a:lnTo>
                    <a:pt x="242" y="342"/>
                  </a:lnTo>
                  <a:lnTo>
                    <a:pt x="242" y="341"/>
                  </a:lnTo>
                  <a:lnTo>
                    <a:pt x="242" y="341"/>
                  </a:lnTo>
                  <a:lnTo>
                    <a:pt x="243" y="341"/>
                  </a:lnTo>
                  <a:lnTo>
                    <a:pt x="243" y="341"/>
                  </a:lnTo>
                  <a:lnTo>
                    <a:pt x="243" y="340"/>
                  </a:lnTo>
                  <a:lnTo>
                    <a:pt x="243" y="340"/>
                  </a:lnTo>
                  <a:lnTo>
                    <a:pt x="243" y="340"/>
                  </a:lnTo>
                  <a:lnTo>
                    <a:pt x="243" y="339"/>
                  </a:lnTo>
                  <a:lnTo>
                    <a:pt x="243" y="339"/>
                  </a:lnTo>
                  <a:lnTo>
                    <a:pt x="243" y="339"/>
                  </a:lnTo>
                  <a:lnTo>
                    <a:pt x="243" y="338"/>
                  </a:lnTo>
                  <a:lnTo>
                    <a:pt x="243" y="338"/>
                  </a:lnTo>
                  <a:lnTo>
                    <a:pt x="243" y="338"/>
                  </a:lnTo>
                  <a:lnTo>
                    <a:pt x="243" y="337"/>
                  </a:lnTo>
                  <a:lnTo>
                    <a:pt x="244" y="337"/>
                  </a:lnTo>
                  <a:lnTo>
                    <a:pt x="244" y="337"/>
                  </a:lnTo>
                  <a:lnTo>
                    <a:pt x="244" y="336"/>
                  </a:lnTo>
                  <a:lnTo>
                    <a:pt x="244" y="336"/>
                  </a:lnTo>
                  <a:lnTo>
                    <a:pt x="244" y="336"/>
                  </a:lnTo>
                  <a:lnTo>
                    <a:pt x="244" y="335"/>
                  </a:lnTo>
                  <a:lnTo>
                    <a:pt x="244" y="335"/>
                  </a:lnTo>
                  <a:lnTo>
                    <a:pt x="244" y="335"/>
                  </a:lnTo>
                  <a:lnTo>
                    <a:pt x="244" y="335"/>
                  </a:lnTo>
                  <a:lnTo>
                    <a:pt x="244" y="334"/>
                  </a:lnTo>
                  <a:lnTo>
                    <a:pt x="245" y="334"/>
                  </a:lnTo>
                  <a:lnTo>
                    <a:pt x="245" y="334"/>
                  </a:lnTo>
                  <a:lnTo>
                    <a:pt x="245" y="333"/>
                  </a:lnTo>
                  <a:lnTo>
                    <a:pt x="245" y="333"/>
                  </a:lnTo>
                  <a:lnTo>
                    <a:pt x="245" y="333"/>
                  </a:lnTo>
                  <a:lnTo>
                    <a:pt x="245" y="332"/>
                  </a:lnTo>
                  <a:lnTo>
                    <a:pt x="245" y="332"/>
                  </a:lnTo>
                  <a:lnTo>
                    <a:pt x="245" y="332"/>
                  </a:lnTo>
                  <a:lnTo>
                    <a:pt x="245" y="331"/>
                  </a:lnTo>
                  <a:lnTo>
                    <a:pt x="245" y="331"/>
                  </a:lnTo>
                  <a:lnTo>
                    <a:pt x="245" y="331"/>
                  </a:lnTo>
                  <a:lnTo>
                    <a:pt x="245" y="330"/>
                  </a:lnTo>
                  <a:lnTo>
                    <a:pt x="246" y="330"/>
                  </a:lnTo>
                  <a:lnTo>
                    <a:pt x="246" y="330"/>
                  </a:lnTo>
                  <a:lnTo>
                    <a:pt x="246" y="330"/>
                  </a:lnTo>
                  <a:lnTo>
                    <a:pt x="246" y="329"/>
                  </a:lnTo>
                  <a:lnTo>
                    <a:pt x="246" y="329"/>
                  </a:lnTo>
                  <a:lnTo>
                    <a:pt x="246" y="328"/>
                  </a:lnTo>
                  <a:lnTo>
                    <a:pt x="246" y="328"/>
                  </a:lnTo>
                  <a:lnTo>
                    <a:pt x="246" y="328"/>
                  </a:lnTo>
                  <a:lnTo>
                    <a:pt x="246" y="328"/>
                  </a:lnTo>
                  <a:lnTo>
                    <a:pt x="246" y="327"/>
                  </a:lnTo>
                  <a:lnTo>
                    <a:pt x="247" y="327"/>
                  </a:lnTo>
                  <a:lnTo>
                    <a:pt x="247" y="327"/>
                  </a:lnTo>
                  <a:lnTo>
                    <a:pt x="247" y="326"/>
                  </a:lnTo>
                  <a:lnTo>
                    <a:pt x="247" y="326"/>
                  </a:lnTo>
                  <a:lnTo>
                    <a:pt x="247" y="326"/>
                  </a:lnTo>
                  <a:lnTo>
                    <a:pt x="247" y="325"/>
                  </a:lnTo>
                  <a:lnTo>
                    <a:pt x="247" y="325"/>
                  </a:lnTo>
                  <a:lnTo>
                    <a:pt x="247" y="325"/>
                  </a:lnTo>
                  <a:lnTo>
                    <a:pt x="247" y="324"/>
                  </a:lnTo>
                  <a:lnTo>
                    <a:pt x="247" y="324"/>
                  </a:lnTo>
                  <a:lnTo>
                    <a:pt x="247" y="324"/>
                  </a:lnTo>
                  <a:lnTo>
                    <a:pt x="247" y="323"/>
                  </a:lnTo>
                  <a:lnTo>
                    <a:pt x="248" y="323"/>
                  </a:lnTo>
                  <a:lnTo>
                    <a:pt x="248" y="323"/>
                  </a:lnTo>
                  <a:lnTo>
                    <a:pt x="248" y="322"/>
                  </a:lnTo>
                  <a:lnTo>
                    <a:pt x="248" y="322"/>
                  </a:lnTo>
                  <a:lnTo>
                    <a:pt x="248" y="322"/>
                  </a:lnTo>
                  <a:lnTo>
                    <a:pt x="248" y="321"/>
                  </a:lnTo>
                  <a:lnTo>
                    <a:pt x="248" y="321"/>
                  </a:lnTo>
                  <a:lnTo>
                    <a:pt x="248" y="321"/>
                  </a:lnTo>
                  <a:lnTo>
                    <a:pt x="248" y="320"/>
                  </a:lnTo>
                  <a:lnTo>
                    <a:pt x="248" y="320"/>
                  </a:lnTo>
                  <a:lnTo>
                    <a:pt x="249" y="320"/>
                  </a:lnTo>
                  <a:lnTo>
                    <a:pt x="249" y="319"/>
                  </a:lnTo>
                  <a:lnTo>
                    <a:pt x="249" y="319"/>
                  </a:lnTo>
                  <a:lnTo>
                    <a:pt x="249" y="319"/>
                  </a:lnTo>
                  <a:lnTo>
                    <a:pt x="249" y="318"/>
                  </a:lnTo>
                  <a:lnTo>
                    <a:pt x="249" y="318"/>
                  </a:lnTo>
                  <a:lnTo>
                    <a:pt x="249" y="318"/>
                  </a:lnTo>
                  <a:lnTo>
                    <a:pt x="249" y="318"/>
                  </a:lnTo>
                  <a:lnTo>
                    <a:pt x="249" y="317"/>
                  </a:lnTo>
                  <a:lnTo>
                    <a:pt x="249" y="317"/>
                  </a:lnTo>
                  <a:lnTo>
                    <a:pt x="249" y="316"/>
                  </a:lnTo>
                  <a:lnTo>
                    <a:pt x="249" y="316"/>
                  </a:lnTo>
                  <a:lnTo>
                    <a:pt x="250" y="316"/>
                  </a:lnTo>
                  <a:lnTo>
                    <a:pt x="250" y="316"/>
                  </a:lnTo>
                  <a:lnTo>
                    <a:pt x="250" y="315"/>
                  </a:lnTo>
                  <a:lnTo>
                    <a:pt x="250" y="315"/>
                  </a:lnTo>
                  <a:lnTo>
                    <a:pt x="250" y="315"/>
                  </a:lnTo>
                  <a:lnTo>
                    <a:pt x="250" y="314"/>
                  </a:lnTo>
                  <a:lnTo>
                    <a:pt x="250" y="314"/>
                  </a:lnTo>
                  <a:lnTo>
                    <a:pt x="250" y="314"/>
                  </a:lnTo>
                  <a:lnTo>
                    <a:pt x="250" y="313"/>
                  </a:lnTo>
                  <a:lnTo>
                    <a:pt x="250" y="313"/>
                  </a:lnTo>
                  <a:lnTo>
                    <a:pt x="251" y="313"/>
                  </a:lnTo>
                  <a:lnTo>
                    <a:pt x="251" y="312"/>
                  </a:lnTo>
                  <a:lnTo>
                    <a:pt x="251" y="312"/>
                  </a:lnTo>
                  <a:lnTo>
                    <a:pt x="251" y="312"/>
                  </a:lnTo>
                  <a:lnTo>
                    <a:pt x="251" y="311"/>
                  </a:lnTo>
                  <a:lnTo>
                    <a:pt x="251" y="311"/>
                  </a:lnTo>
                  <a:lnTo>
                    <a:pt x="251" y="311"/>
                  </a:lnTo>
                  <a:lnTo>
                    <a:pt x="251" y="310"/>
                  </a:lnTo>
                  <a:lnTo>
                    <a:pt x="251" y="310"/>
                  </a:lnTo>
                  <a:lnTo>
                    <a:pt x="251" y="310"/>
                  </a:lnTo>
                  <a:lnTo>
                    <a:pt x="251" y="309"/>
                  </a:lnTo>
                  <a:lnTo>
                    <a:pt x="252" y="309"/>
                  </a:lnTo>
                  <a:lnTo>
                    <a:pt x="252" y="309"/>
                  </a:lnTo>
                  <a:lnTo>
                    <a:pt x="252" y="308"/>
                  </a:lnTo>
                  <a:lnTo>
                    <a:pt x="252" y="308"/>
                  </a:lnTo>
                  <a:lnTo>
                    <a:pt x="252" y="308"/>
                  </a:lnTo>
                  <a:lnTo>
                    <a:pt x="252" y="307"/>
                  </a:lnTo>
                  <a:lnTo>
                    <a:pt x="252" y="307"/>
                  </a:lnTo>
                  <a:lnTo>
                    <a:pt x="252" y="307"/>
                  </a:lnTo>
                  <a:lnTo>
                    <a:pt x="252" y="306"/>
                  </a:lnTo>
                  <a:lnTo>
                    <a:pt x="252" y="306"/>
                  </a:lnTo>
                  <a:lnTo>
                    <a:pt x="252" y="306"/>
                  </a:lnTo>
                  <a:lnTo>
                    <a:pt x="253" y="305"/>
                  </a:lnTo>
                  <a:lnTo>
                    <a:pt x="253" y="305"/>
                  </a:lnTo>
                  <a:lnTo>
                    <a:pt x="253" y="305"/>
                  </a:lnTo>
                  <a:lnTo>
                    <a:pt x="253" y="304"/>
                  </a:lnTo>
                  <a:lnTo>
                    <a:pt x="253" y="304"/>
                  </a:lnTo>
                  <a:lnTo>
                    <a:pt x="253" y="304"/>
                  </a:lnTo>
                  <a:lnTo>
                    <a:pt x="253" y="303"/>
                  </a:lnTo>
                  <a:lnTo>
                    <a:pt x="253" y="303"/>
                  </a:lnTo>
                  <a:lnTo>
                    <a:pt x="253" y="303"/>
                  </a:lnTo>
                  <a:lnTo>
                    <a:pt x="253" y="302"/>
                  </a:lnTo>
                  <a:lnTo>
                    <a:pt x="253" y="302"/>
                  </a:lnTo>
                  <a:lnTo>
                    <a:pt x="254" y="302"/>
                  </a:lnTo>
                  <a:lnTo>
                    <a:pt x="254" y="301"/>
                  </a:lnTo>
                  <a:lnTo>
                    <a:pt x="254" y="301"/>
                  </a:lnTo>
                  <a:lnTo>
                    <a:pt x="254" y="301"/>
                  </a:lnTo>
                  <a:lnTo>
                    <a:pt x="254" y="300"/>
                  </a:lnTo>
                  <a:lnTo>
                    <a:pt x="254" y="300"/>
                  </a:lnTo>
                  <a:lnTo>
                    <a:pt x="254" y="300"/>
                  </a:lnTo>
                  <a:lnTo>
                    <a:pt x="254" y="299"/>
                  </a:lnTo>
                  <a:lnTo>
                    <a:pt x="254" y="299"/>
                  </a:lnTo>
                  <a:lnTo>
                    <a:pt x="254" y="299"/>
                  </a:lnTo>
                  <a:lnTo>
                    <a:pt x="254" y="298"/>
                  </a:lnTo>
                  <a:lnTo>
                    <a:pt x="255" y="298"/>
                  </a:lnTo>
                  <a:lnTo>
                    <a:pt x="255" y="298"/>
                  </a:lnTo>
                  <a:lnTo>
                    <a:pt x="255" y="297"/>
                  </a:lnTo>
                  <a:lnTo>
                    <a:pt x="255" y="297"/>
                  </a:lnTo>
                  <a:lnTo>
                    <a:pt x="255" y="297"/>
                  </a:lnTo>
                  <a:lnTo>
                    <a:pt x="255" y="296"/>
                  </a:lnTo>
                  <a:lnTo>
                    <a:pt x="255" y="296"/>
                  </a:lnTo>
                  <a:lnTo>
                    <a:pt x="255" y="296"/>
                  </a:lnTo>
                  <a:lnTo>
                    <a:pt x="255" y="295"/>
                  </a:lnTo>
                  <a:lnTo>
                    <a:pt x="255" y="295"/>
                  </a:lnTo>
                  <a:lnTo>
                    <a:pt x="255" y="295"/>
                  </a:lnTo>
                  <a:lnTo>
                    <a:pt x="256" y="294"/>
                  </a:lnTo>
                  <a:lnTo>
                    <a:pt x="256" y="294"/>
                  </a:lnTo>
                  <a:lnTo>
                    <a:pt x="256" y="294"/>
                  </a:lnTo>
                  <a:lnTo>
                    <a:pt x="256" y="293"/>
                  </a:lnTo>
                  <a:lnTo>
                    <a:pt x="256" y="293"/>
                  </a:lnTo>
                  <a:lnTo>
                    <a:pt x="256" y="293"/>
                  </a:lnTo>
                  <a:lnTo>
                    <a:pt x="256" y="292"/>
                  </a:lnTo>
                  <a:lnTo>
                    <a:pt x="256" y="292"/>
                  </a:lnTo>
                  <a:lnTo>
                    <a:pt x="256" y="292"/>
                  </a:lnTo>
                  <a:lnTo>
                    <a:pt x="256" y="291"/>
                  </a:lnTo>
                  <a:lnTo>
                    <a:pt x="256" y="291"/>
                  </a:lnTo>
                  <a:lnTo>
                    <a:pt x="257" y="291"/>
                  </a:lnTo>
                  <a:lnTo>
                    <a:pt x="257" y="290"/>
                  </a:lnTo>
                  <a:lnTo>
                    <a:pt x="257" y="290"/>
                  </a:lnTo>
                  <a:lnTo>
                    <a:pt x="257" y="290"/>
                  </a:lnTo>
                  <a:lnTo>
                    <a:pt x="257" y="289"/>
                  </a:lnTo>
                  <a:lnTo>
                    <a:pt x="257" y="289"/>
                  </a:lnTo>
                  <a:lnTo>
                    <a:pt x="257" y="289"/>
                  </a:lnTo>
                  <a:lnTo>
                    <a:pt x="257" y="288"/>
                  </a:lnTo>
                  <a:lnTo>
                    <a:pt x="257" y="288"/>
                  </a:lnTo>
                  <a:lnTo>
                    <a:pt x="257" y="288"/>
                  </a:lnTo>
                  <a:lnTo>
                    <a:pt x="257" y="287"/>
                  </a:lnTo>
                  <a:lnTo>
                    <a:pt x="258" y="287"/>
                  </a:lnTo>
                  <a:lnTo>
                    <a:pt x="258" y="287"/>
                  </a:lnTo>
                  <a:lnTo>
                    <a:pt x="258" y="286"/>
                  </a:lnTo>
                  <a:lnTo>
                    <a:pt x="258" y="286"/>
                  </a:lnTo>
                  <a:lnTo>
                    <a:pt x="258" y="286"/>
                  </a:lnTo>
                  <a:lnTo>
                    <a:pt x="258" y="285"/>
                  </a:lnTo>
                  <a:lnTo>
                    <a:pt x="258" y="285"/>
                  </a:lnTo>
                  <a:lnTo>
                    <a:pt x="258" y="285"/>
                  </a:lnTo>
                  <a:lnTo>
                    <a:pt x="258" y="284"/>
                  </a:lnTo>
                  <a:lnTo>
                    <a:pt x="258" y="284"/>
                  </a:lnTo>
                  <a:lnTo>
                    <a:pt x="258" y="284"/>
                  </a:lnTo>
                  <a:lnTo>
                    <a:pt x="258" y="283"/>
                  </a:lnTo>
                  <a:lnTo>
                    <a:pt x="259" y="283"/>
                  </a:lnTo>
                  <a:lnTo>
                    <a:pt x="259" y="282"/>
                  </a:lnTo>
                  <a:lnTo>
                    <a:pt x="259" y="282"/>
                  </a:lnTo>
                  <a:lnTo>
                    <a:pt x="259" y="282"/>
                  </a:lnTo>
                  <a:lnTo>
                    <a:pt x="259" y="282"/>
                  </a:lnTo>
                  <a:lnTo>
                    <a:pt x="259" y="281"/>
                  </a:lnTo>
                  <a:lnTo>
                    <a:pt x="259" y="281"/>
                  </a:lnTo>
                  <a:lnTo>
                    <a:pt x="259" y="280"/>
                  </a:lnTo>
                  <a:lnTo>
                    <a:pt x="259" y="280"/>
                  </a:lnTo>
                  <a:lnTo>
                    <a:pt x="259" y="280"/>
                  </a:lnTo>
                  <a:lnTo>
                    <a:pt x="260" y="279"/>
                  </a:lnTo>
                  <a:lnTo>
                    <a:pt x="260" y="279"/>
                  </a:lnTo>
                  <a:lnTo>
                    <a:pt x="260" y="279"/>
                  </a:lnTo>
                  <a:lnTo>
                    <a:pt x="260" y="278"/>
                  </a:lnTo>
                  <a:lnTo>
                    <a:pt x="260" y="278"/>
                  </a:lnTo>
                  <a:lnTo>
                    <a:pt x="260" y="278"/>
                  </a:lnTo>
                  <a:lnTo>
                    <a:pt x="260" y="277"/>
                  </a:lnTo>
                  <a:lnTo>
                    <a:pt x="260" y="277"/>
                  </a:lnTo>
                  <a:lnTo>
                    <a:pt x="260" y="277"/>
                  </a:lnTo>
                  <a:lnTo>
                    <a:pt x="260" y="276"/>
                  </a:lnTo>
                  <a:lnTo>
                    <a:pt x="260" y="276"/>
                  </a:lnTo>
                  <a:lnTo>
                    <a:pt x="260" y="276"/>
                  </a:lnTo>
                  <a:lnTo>
                    <a:pt x="261" y="275"/>
                  </a:lnTo>
                  <a:lnTo>
                    <a:pt x="261" y="275"/>
                  </a:lnTo>
                  <a:lnTo>
                    <a:pt x="261" y="275"/>
                  </a:lnTo>
                  <a:lnTo>
                    <a:pt x="261" y="274"/>
                  </a:lnTo>
                  <a:lnTo>
                    <a:pt x="261" y="274"/>
                  </a:lnTo>
                  <a:lnTo>
                    <a:pt x="261" y="274"/>
                  </a:lnTo>
                  <a:lnTo>
                    <a:pt x="261" y="273"/>
                  </a:lnTo>
                  <a:lnTo>
                    <a:pt x="261" y="273"/>
                  </a:lnTo>
                  <a:lnTo>
                    <a:pt x="261" y="273"/>
                  </a:lnTo>
                  <a:lnTo>
                    <a:pt x="261" y="272"/>
                  </a:lnTo>
                  <a:lnTo>
                    <a:pt x="262" y="272"/>
                  </a:lnTo>
                  <a:lnTo>
                    <a:pt x="262" y="272"/>
                  </a:lnTo>
                  <a:lnTo>
                    <a:pt x="262" y="271"/>
                  </a:lnTo>
                  <a:lnTo>
                    <a:pt x="262" y="271"/>
                  </a:lnTo>
                  <a:lnTo>
                    <a:pt x="262" y="271"/>
                  </a:lnTo>
                  <a:lnTo>
                    <a:pt x="262" y="270"/>
                  </a:lnTo>
                  <a:lnTo>
                    <a:pt x="262" y="270"/>
                  </a:lnTo>
                  <a:lnTo>
                    <a:pt x="262" y="270"/>
                  </a:lnTo>
                  <a:lnTo>
                    <a:pt x="262" y="269"/>
                  </a:lnTo>
                  <a:lnTo>
                    <a:pt x="262" y="269"/>
                  </a:lnTo>
                  <a:lnTo>
                    <a:pt x="262" y="268"/>
                  </a:lnTo>
                  <a:lnTo>
                    <a:pt x="263" y="268"/>
                  </a:lnTo>
                  <a:lnTo>
                    <a:pt x="263" y="268"/>
                  </a:lnTo>
                  <a:lnTo>
                    <a:pt x="263" y="267"/>
                  </a:lnTo>
                  <a:lnTo>
                    <a:pt x="263" y="267"/>
                  </a:lnTo>
                  <a:lnTo>
                    <a:pt x="263" y="267"/>
                  </a:lnTo>
                  <a:lnTo>
                    <a:pt x="263" y="266"/>
                  </a:lnTo>
                  <a:lnTo>
                    <a:pt x="263" y="266"/>
                  </a:lnTo>
                  <a:lnTo>
                    <a:pt x="263" y="266"/>
                  </a:lnTo>
                  <a:lnTo>
                    <a:pt x="263" y="265"/>
                  </a:lnTo>
                  <a:lnTo>
                    <a:pt x="263" y="265"/>
                  </a:lnTo>
                  <a:lnTo>
                    <a:pt x="263" y="265"/>
                  </a:lnTo>
                  <a:lnTo>
                    <a:pt x="264" y="264"/>
                  </a:lnTo>
                  <a:lnTo>
                    <a:pt x="264" y="264"/>
                  </a:lnTo>
                  <a:lnTo>
                    <a:pt x="264" y="264"/>
                  </a:lnTo>
                  <a:lnTo>
                    <a:pt x="264" y="263"/>
                  </a:lnTo>
                  <a:lnTo>
                    <a:pt x="264" y="263"/>
                  </a:lnTo>
                  <a:lnTo>
                    <a:pt x="264" y="263"/>
                  </a:lnTo>
                  <a:lnTo>
                    <a:pt x="264" y="262"/>
                  </a:lnTo>
                  <a:lnTo>
                    <a:pt x="264" y="262"/>
                  </a:lnTo>
                  <a:lnTo>
                    <a:pt x="264" y="262"/>
                  </a:lnTo>
                  <a:lnTo>
                    <a:pt x="264" y="261"/>
                  </a:lnTo>
                  <a:lnTo>
                    <a:pt x="264" y="261"/>
                  </a:lnTo>
                  <a:lnTo>
                    <a:pt x="265" y="261"/>
                  </a:lnTo>
                  <a:lnTo>
                    <a:pt x="265" y="260"/>
                  </a:lnTo>
                  <a:lnTo>
                    <a:pt x="265" y="260"/>
                  </a:lnTo>
                  <a:lnTo>
                    <a:pt x="265" y="260"/>
                  </a:lnTo>
                  <a:lnTo>
                    <a:pt x="265" y="259"/>
                  </a:lnTo>
                  <a:lnTo>
                    <a:pt x="265" y="259"/>
                  </a:lnTo>
                  <a:lnTo>
                    <a:pt x="265" y="259"/>
                  </a:lnTo>
                  <a:lnTo>
                    <a:pt x="265" y="258"/>
                  </a:lnTo>
                  <a:lnTo>
                    <a:pt x="265" y="258"/>
                  </a:lnTo>
                  <a:lnTo>
                    <a:pt x="265" y="257"/>
                  </a:lnTo>
                  <a:lnTo>
                    <a:pt x="265" y="257"/>
                  </a:lnTo>
                  <a:lnTo>
                    <a:pt x="266" y="257"/>
                  </a:lnTo>
                  <a:lnTo>
                    <a:pt x="266" y="256"/>
                  </a:lnTo>
                  <a:lnTo>
                    <a:pt x="266" y="256"/>
                  </a:lnTo>
                  <a:lnTo>
                    <a:pt x="266" y="256"/>
                  </a:lnTo>
                  <a:lnTo>
                    <a:pt x="266" y="255"/>
                  </a:lnTo>
                  <a:lnTo>
                    <a:pt x="266" y="255"/>
                  </a:lnTo>
                  <a:lnTo>
                    <a:pt x="266" y="255"/>
                  </a:lnTo>
                  <a:lnTo>
                    <a:pt x="266" y="254"/>
                  </a:lnTo>
                  <a:lnTo>
                    <a:pt x="266" y="254"/>
                  </a:lnTo>
                  <a:lnTo>
                    <a:pt x="266" y="254"/>
                  </a:lnTo>
                  <a:lnTo>
                    <a:pt x="266" y="253"/>
                  </a:lnTo>
                  <a:lnTo>
                    <a:pt x="267" y="253"/>
                  </a:lnTo>
                  <a:lnTo>
                    <a:pt x="267" y="253"/>
                  </a:lnTo>
                  <a:lnTo>
                    <a:pt x="267" y="252"/>
                  </a:lnTo>
                  <a:lnTo>
                    <a:pt x="267" y="252"/>
                  </a:lnTo>
                  <a:lnTo>
                    <a:pt x="267" y="252"/>
                  </a:lnTo>
                  <a:lnTo>
                    <a:pt x="267" y="251"/>
                  </a:lnTo>
                  <a:lnTo>
                    <a:pt x="267" y="251"/>
                  </a:lnTo>
                  <a:lnTo>
                    <a:pt x="267" y="251"/>
                  </a:lnTo>
                  <a:lnTo>
                    <a:pt x="267" y="250"/>
                  </a:lnTo>
                  <a:lnTo>
                    <a:pt x="267" y="250"/>
                  </a:lnTo>
                  <a:lnTo>
                    <a:pt x="267" y="249"/>
                  </a:lnTo>
                  <a:lnTo>
                    <a:pt x="268" y="249"/>
                  </a:lnTo>
                  <a:lnTo>
                    <a:pt x="268" y="249"/>
                  </a:lnTo>
                  <a:lnTo>
                    <a:pt x="268" y="248"/>
                  </a:lnTo>
                  <a:lnTo>
                    <a:pt x="268" y="248"/>
                  </a:lnTo>
                  <a:lnTo>
                    <a:pt x="268" y="248"/>
                  </a:lnTo>
                  <a:lnTo>
                    <a:pt x="268" y="247"/>
                  </a:lnTo>
                  <a:lnTo>
                    <a:pt x="268" y="247"/>
                  </a:lnTo>
                  <a:lnTo>
                    <a:pt x="268" y="247"/>
                  </a:lnTo>
                  <a:lnTo>
                    <a:pt x="268" y="246"/>
                  </a:lnTo>
                  <a:lnTo>
                    <a:pt x="268" y="246"/>
                  </a:lnTo>
                  <a:lnTo>
                    <a:pt x="268" y="246"/>
                  </a:lnTo>
                  <a:lnTo>
                    <a:pt x="269" y="245"/>
                  </a:lnTo>
                  <a:lnTo>
                    <a:pt x="269" y="245"/>
                  </a:lnTo>
                  <a:lnTo>
                    <a:pt x="269" y="245"/>
                  </a:lnTo>
                  <a:lnTo>
                    <a:pt x="269" y="244"/>
                  </a:lnTo>
                  <a:lnTo>
                    <a:pt x="269" y="244"/>
                  </a:lnTo>
                  <a:lnTo>
                    <a:pt x="269" y="244"/>
                  </a:lnTo>
                  <a:lnTo>
                    <a:pt x="269" y="243"/>
                  </a:lnTo>
                  <a:lnTo>
                    <a:pt x="269" y="243"/>
                  </a:lnTo>
                  <a:lnTo>
                    <a:pt x="269" y="243"/>
                  </a:lnTo>
                  <a:lnTo>
                    <a:pt x="269" y="242"/>
                  </a:lnTo>
                  <a:lnTo>
                    <a:pt x="270" y="242"/>
                  </a:lnTo>
                  <a:lnTo>
                    <a:pt x="270" y="242"/>
                  </a:lnTo>
                  <a:lnTo>
                    <a:pt x="270" y="241"/>
                  </a:lnTo>
                  <a:lnTo>
                    <a:pt x="270" y="241"/>
                  </a:lnTo>
                  <a:lnTo>
                    <a:pt x="270" y="240"/>
                  </a:lnTo>
                  <a:lnTo>
                    <a:pt x="270" y="240"/>
                  </a:lnTo>
                  <a:lnTo>
                    <a:pt x="270" y="240"/>
                  </a:lnTo>
                  <a:lnTo>
                    <a:pt x="270" y="239"/>
                  </a:lnTo>
                  <a:lnTo>
                    <a:pt x="270" y="239"/>
                  </a:lnTo>
                  <a:lnTo>
                    <a:pt x="270" y="239"/>
                  </a:lnTo>
                  <a:lnTo>
                    <a:pt x="270" y="238"/>
                  </a:lnTo>
                  <a:lnTo>
                    <a:pt x="270" y="238"/>
                  </a:lnTo>
                  <a:lnTo>
                    <a:pt x="271" y="238"/>
                  </a:lnTo>
                  <a:lnTo>
                    <a:pt x="271" y="237"/>
                  </a:lnTo>
                  <a:lnTo>
                    <a:pt x="271" y="237"/>
                  </a:lnTo>
                  <a:lnTo>
                    <a:pt x="271" y="237"/>
                  </a:lnTo>
                  <a:lnTo>
                    <a:pt x="271" y="236"/>
                  </a:lnTo>
                  <a:lnTo>
                    <a:pt x="271" y="236"/>
                  </a:lnTo>
                  <a:lnTo>
                    <a:pt x="271" y="236"/>
                  </a:lnTo>
                  <a:lnTo>
                    <a:pt x="271" y="235"/>
                  </a:lnTo>
                  <a:lnTo>
                    <a:pt x="271" y="235"/>
                  </a:lnTo>
                  <a:lnTo>
                    <a:pt x="271" y="235"/>
                  </a:lnTo>
                  <a:lnTo>
                    <a:pt x="271" y="234"/>
                  </a:lnTo>
                  <a:lnTo>
                    <a:pt x="272" y="234"/>
                  </a:lnTo>
                  <a:lnTo>
                    <a:pt x="272" y="234"/>
                  </a:lnTo>
                  <a:lnTo>
                    <a:pt x="272" y="233"/>
                  </a:lnTo>
                  <a:lnTo>
                    <a:pt x="272" y="233"/>
                  </a:lnTo>
                  <a:lnTo>
                    <a:pt x="272" y="232"/>
                  </a:lnTo>
                  <a:lnTo>
                    <a:pt x="272" y="232"/>
                  </a:lnTo>
                  <a:lnTo>
                    <a:pt x="272" y="232"/>
                  </a:lnTo>
                  <a:lnTo>
                    <a:pt x="272" y="231"/>
                  </a:lnTo>
                  <a:lnTo>
                    <a:pt x="272" y="231"/>
                  </a:lnTo>
                  <a:lnTo>
                    <a:pt x="272" y="231"/>
                  </a:lnTo>
                  <a:lnTo>
                    <a:pt x="272" y="230"/>
                  </a:lnTo>
                  <a:lnTo>
                    <a:pt x="273" y="230"/>
                  </a:lnTo>
                  <a:lnTo>
                    <a:pt x="273" y="230"/>
                  </a:lnTo>
                  <a:lnTo>
                    <a:pt x="273" y="229"/>
                  </a:lnTo>
                  <a:lnTo>
                    <a:pt x="273" y="229"/>
                  </a:lnTo>
                  <a:lnTo>
                    <a:pt x="273" y="229"/>
                  </a:lnTo>
                  <a:lnTo>
                    <a:pt x="273" y="228"/>
                  </a:lnTo>
                  <a:lnTo>
                    <a:pt x="273" y="228"/>
                  </a:lnTo>
                  <a:lnTo>
                    <a:pt x="273" y="228"/>
                  </a:lnTo>
                  <a:lnTo>
                    <a:pt x="273" y="227"/>
                  </a:lnTo>
                  <a:lnTo>
                    <a:pt x="273" y="227"/>
                  </a:lnTo>
                  <a:lnTo>
                    <a:pt x="273" y="226"/>
                  </a:lnTo>
                  <a:lnTo>
                    <a:pt x="274" y="226"/>
                  </a:lnTo>
                  <a:lnTo>
                    <a:pt x="274" y="226"/>
                  </a:lnTo>
                  <a:lnTo>
                    <a:pt x="274" y="225"/>
                  </a:lnTo>
                  <a:lnTo>
                    <a:pt x="274" y="225"/>
                  </a:lnTo>
                  <a:lnTo>
                    <a:pt x="274" y="225"/>
                  </a:lnTo>
                  <a:lnTo>
                    <a:pt x="274" y="224"/>
                  </a:lnTo>
                  <a:lnTo>
                    <a:pt x="274" y="224"/>
                  </a:lnTo>
                  <a:lnTo>
                    <a:pt x="274" y="224"/>
                  </a:lnTo>
                  <a:lnTo>
                    <a:pt x="274" y="223"/>
                  </a:lnTo>
                  <a:lnTo>
                    <a:pt x="274" y="223"/>
                  </a:lnTo>
                  <a:lnTo>
                    <a:pt x="274" y="223"/>
                  </a:lnTo>
                  <a:lnTo>
                    <a:pt x="275" y="222"/>
                  </a:lnTo>
                  <a:lnTo>
                    <a:pt x="275" y="222"/>
                  </a:lnTo>
                  <a:lnTo>
                    <a:pt x="275" y="222"/>
                  </a:lnTo>
                  <a:lnTo>
                    <a:pt x="275" y="221"/>
                  </a:lnTo>
                  <a:lnTo>
                    <a:pt x="275" y="221"/>
                  </a:lnTo>
                  <a:lnTo>
                    <a:pt x="275" y="221"/>
                  </a:lnTo>
                  <a:lnTo>
                    <a:pt x="275" y="220"/>
                  </a:lnTo>
                  <a:lnTo>
                    <a:pt x="275" y="220"/>
                  </a:lnTo>
                  <a:lnTo>
                    <a:pt x="275" y="220"/>
                  </a:lnTo>
                  <a:lnTo>
                    <a:pt x="275" y="219"/>
                  </a:lnTo>
                  <a:lnTo>
                    <a:pt x="275" y="219"/>
                  </a:lnTo>
                  <a:lnTo>
                    <a:pt x="276" y="219"/>
                  </a:lnTo>
                  <a:lnTo>
                    <a:pt x="276" y="218"/>
                  </a:lnTo>
                  <a:lnTo>
                    <a:pt x="276" y="218"/>
                  </a:lnTo>
                  <a:lnTo>
                    <a:pt x="276" y="217"/>
                  </a:lnTo>
                  <a:lnTo>
                    <a:pt x="276" y="217"/>
                  </a:lnTo>
                  <a:lnTo>
                    <a:pt x="276" y="217"/>
                  </a:lnTo>
                  <a:lnTo>
                    <a:pt x="276" y="216"/>
                  </a:lnTo>
                  <a:lnTo>
                    <a:pt x="276" y="216"/>
                  </a:lnTo>
                  <a:lnTo>
                    <a:pt x="276" y="216"/>
                  </a:lnTo>
                  <a:lnTo>
                    <a:pt x="276" y="215"/>
                  </a:lnTo>
                  <a:lnTo>
                    <a:pt x="276" y="215"/>
                  </a:lnTo>
                  <a:lnTo>
                    <a:pt x="277" y="215"/>
                  </a:lnTo>
                  <a:lnTo>
                    <a:pt x="277" y="214"/>
                  </a:lnTo>
                  <a:lnTo>
                    <a:pt x="277" y="214"/>
                  </a:lnTo>
                  <a:lnTo>
                    <a:pt x="277" y="214"/>
                  </a:lnTo>
                  <a:lnTo>
                    <a:pt x="277" y="213"/>
                  </a:lnTo>
                  <a:lnTo>
                    <a:pt x="277" y="213"/>
                  </a:lnTo>
                  <a:lnTo>
                    <a:pt x="277" y="213"/>
                  </a:lnTo>
                  <a:lnTo>
                    <a:pt x="277" y="212"/>
                  </a:lnTo>
                  <a:lnTo>
                    <a:pt x="277" y="212"/>
                  </a:lnTo>
                  <a:lnTo>
                    <a:pt x="277" y="212"/>
                  </a:lnTo>
                  <a:lnTo>
                    <a:pt x="277" y="211"/>
                  </a:lnTo>
                  <a:lnTo>
                    <a:pt x="278" y="211"/>
                  </a:lnTo>
                  <a:lnTo>
                    <a:pt x="278" y="211"/>
                  </a:lnTo>
                  <a:lnTo>
                    <a:pt x="278" y="210"/>
                  </a:lnTo>
                  <a:lnTo>
                    <a:pt x="278" y="210"/>
                  </a:lnTo>
                  <a:lnTo>
                    <a:pt x="278" y="209"/>
                  </a:lnTo>
                  <a:lnTo>
                    <a:pt x="278" y="209"/>
                  </a:lnTo>
                  <a:lnTo>
                    <a:pt x="278" y="209"/>
                  </a:lnTo>
                  <a:lnTo>
                    <a:pt x="278" y="208"/>
                  </a:lnTo>
                  <a:lnTo>
                    <a:pt x="278" y="208"/>
                  </a:lnTo>
                  <a:lnTo>
                    <a:pt x="278" y="208"/>
                  </a:lnTo>
                  <a:lnTo>
                    <a:pt x="278" y="207"/>
                  </a:lnTo>
                  <a:lnTo>
                    <a:pt x="279" y="207"/>
                  </a:lnTo>
                  <a:lnTo>
                    <a:pt x="279" y="207"/>
                  </a:lnTo>
                  <a:lnTo>
                    <a:pt x="279" y="206"/>
                  </a:lnTo>
                  <a:lnTo>
                    <a:pt x="279" y="206"/>
                  </a:lnTo>
                  <a:lnTo>
                    <a:pt x="279" y="206"/>
                  </a:lnTo>
                  <a:lnTo>
                    <a:pt x="279" y="205"/>
                  </a:lnTo>
                  <a:lnTo>
                    <a:pt x="279" y="205"/>
                  </a:lnTo>
                  <a:lnTo>
                    <a:pt x="279" y="205"/>
                  </a:lnTo>
                  <a:lnTo>
                    <a:pt x="279" y="204"/>
                  </a:lnTo>
                  <a:lnTo>
                    <a:pt x="279" y="204"/>
                  </a:lnTo>
                  <a:lnTo>
                    <a:pt x="279" y="203"/>
                  </a:lnTo>
                  <a:lnTo>
                    <a:pt x="280" y="203"/>
                  </a:lnTo>
                  <a:lnTo>
                    <a:pt x="280" y="203"/>
                  </a:lnTo>
                  <a:lnTo>
                    <a:pt x="280" y="203"/>
                  </a:lnTo>
                  <a:lnTo>
                    <a:pt x="280" y="202"/>
                  </a:lnTo>
                  <a:lnTo>
                    <a:pt x="280" y="202"/>
                  </a:lnTo>
                  <a:lnTo>
                    <a:pt x="280" y="201"/>
                  </a:lnTo>
                  <a:lnTo>
                    <a:pt x="280" y="201"/>
                  </a:lnTo>
                  <a:lnTo>
                    <a:pt x="280" y="201"/>
                  </a:lnTo>
                  <a:lnTo>
                    <a:pt x="280" y="200"/>
                  </a:lnTo>
                  <a:lnTo>
                    <a:pt x="280" y="200"/>
                  </a:lnTo>
                  <a:lnTo>
                    <a:pt x="281" y="200"/>
                  </a:lnTo>
                  <a:lnTo>
                    <a:pt x="281" y="199"/>
                  </a:lnTo>
                  <a:lnTo>
                    <a:pt x="281" y="199"/>
                  </a:lnTo>
                  <a:lnTo>
                    <a:pt x="281" y="199"/>
                  </a:lnTo>
                  <a:lnTo>
                    <a:pt x="281" y="198"/>
                  </a:lnTo>
                  <a:lnTo>
                    <a:pt x="281" y="198"/>
                  </a:lnTo>
                  <a:lnTo>
                    <a:pt x="281" y="198"/>
                  </a:lnTo>
                  <a:lnTo>
                    <a:pt x="281" y="197"/>
                  </a:lnTo>
                  <a:lnTo>
                    <a:pt x="281" y="197"/>
                  </a:lnTo>
                  <a:lnTo>
                    <a:pt x="281" y="197"/>
                  </a:lnTo>
                  <a:lnTo>
                    <a:pt x="281" y="196"/>
                  </a:lnTo>
                  <a:lnTo>
                    <a:pt x="281" y="196"/>
                  </a:lnTo>
                  <a:lnTo>
                    <a:pt x="282" y="196"/>
                  </a:lnTo>
                  <a:lnTo>
                    <a:pt x="282" y="195"/>
                  </a:lnTo>
                  <a:lnTo>
                    <a:pt x="282" y="195"/>
                  </a:lnTo>
                  <a:lnTo>
                    <a:pt x="282" y="195"/>
                  </a:lnTo>
                  <a:lnTo>
                    <a:pt x="282" y="194"/>
                  </a:lnTo>
                  <a:lnTo>
                    <a:pt x="282" y="194"/>
                  </a:lnTo>
                  <a:lnTo>
                    <a:pt x="282" y="194"/>
                  </a:lnTo>
                  <a:lnTo>
                    <a:pt x="282" y="193"/>
                  </a:lnTo>
                  <a:lnTo>
                    <a:pt x="282" y="193"/>
                  </a:lnTo>
                  <a:lnTo>
                    <a:pt x="282" y="192"/>
                  </a:lnTo>
                  <a:lnTo>
                    <a:pt x="283" y="192"/>
                  </a:lnTo>
                  <a:lnTo>
                    <a:pt x="283" y="192"/>
                  </a:lnTo>
                  <a:lnTo>
                    <a:pt x="283" y="191"/>
                  </a:lnTo>
                  <a:lnTo>
                    <a:pt x="283" y="191"/>
                  </a:lnTo>
                  <a:lnTo>
                    <a:pt x="283" y="191"/>
                  </a:lnTo>
                  <a:lnTo>
                    <a:pt x="283" y="190"/>
                  </a:lnTo>
                  <a:lnTo>
                    <a:pt x="283" y="190"/>
                  </a:lnTo>
                  <a:lnTo>
                    <a:pt x="283" y="190"/>
                  </a:lnTo>
                  <a:lnTo>
                    <a:pt x="283" y="189"/>
                  </a:lnTo>
                  <a:lnTo>
                    <a:pt x="283" y="189"/>
                  </a:lnTo>
                  <a:lnTo>
                    <a:pt x="283" y="189"/>
                  </a:lnTo>
                  <a:lnTo>
                    <a:pt x="283" y="188"/>
                  </a:lnTo>
                  <a:lnTo>
                    <a:pt x="284" y="188"/>
                  </a:lnTo>
                  <a:lnTo>
                    <a:pt x="284" y="188"/>
                  </a:lnTo>
                  <a:lnTo>
                    <a:pt x="284" y="187"/>
                  </a:lnTo>
                  <a:lnTo>
                    <a:pt x="284" y="187"/>
                  </a:lnTo>
                  <a:lnTo>
                    <a:pt x="284" y="187"/>
                  </a:lnTo>
                  <a:lnTo>
                    <a:pt x="284" y="186"/>
                  </a:lnTo>
                  <a:lnTo>
                    <a:pt x="284" y="186"/>
                  </a:lnTo>
                  <a:lnTo>
                    <a:pt x="284" y="186"/>
                  </a:lnTo>
                  <a:lnTo>
                    <a:pt x="284" y="185"/>
                  </a:lnTo>
                  <a:lnTo>
                    <a:pt x="284" y="185"/>
                  </a:lnTo>
                  <a:lnTo>
                    <a:pt x="285" y="184"/>
                  </a:lnTo>
                  <a:lnTo>
                    <a:pt x="285" y="184"/>
                  </a:lnTo>
                  <a:lnTo>
                    <a:pt x="285" y="184"/>
                  </a:lnTo>
                  <a:lnTo>
                    <a:pt x="285" y="184"/>
                  </a:lnTo>
                  <a:lnTo>
                    <a:pt x="285" y="183"/>
                  </a:lnTo>
                  <a:lnTo>
                    <a:pt x="285" y="183"/>
                  </a:lnTo>
                  <a:lnTo>
                    <a:pt x="285" y="182"/>
                  </a:lnTo>
                  <a:lnTo>
                    <a:pt x="285" y="182"/>
                  </a:lnTo>
                  <a:lnTo>
                    <a:pt x="285" y="182"/>
                  </a:lnTo>
                  <a:lnTo>
                    <a:pt x="285" y="181"/>
                  </a:lnTo>
                  <a:lnTo>
                    <a:pt x="285" y="181"/>
                  </a:lnTo>
                  <a:lnTo>
                    <a:pt x="285" y="181"/>
                  </a:lnTo>
                  <a:lnTo>
                    <a:pt x="286" y="180"/>
                  </a:lnTo>
                  <a:lnTo>
                    <a:pt x="286" y="180"/>
                  </a:lnTo>
                  <a:lnTo>
                    <a:pt x="286" y="180"/>
                  </a:lnTo>
                  <a:lnTo>
                    <a:pt x="286" y="179"/>
                  </a:lnTo>
                  <a:lnTo>
                    <a:pt x="286" y="179"/>
                  </a:lnTo>
                  <a:lnTo>
                    <a:pt x="286" y="179"/>
                  </a:lnTo>
                  <a:lnTo>
                    <a:pt x="286" y="178"/>
                  </a:lnTo>
                  <a:lnTo>
                    <a:pt x="286" y="178"/>
                  </a:lnTo>
                  <a:lnTo>
                    <a:pt x="286" y="178"/>
                  </a:lnTo>
                  <a:lnTo>
                    <a:pt x="286" y="177"/>
                  </a:lnTo>
                  <a:lnTo>
                    <a:pt x="286" y="177"/>
                  </a:lnTo>
                  <a:lnTo>
                    <a:pt x="287" y="177"/>
                  </a:lnTo>
                  <a:lnTo>
                    <a:pt x="287" y="176"/>
                  </a:lnTo>
                  <a:lnTo>
                    <a:pt x="287" y="176"/>
                  </a:lnTo>
                  <a:lnTo>
                    <a:pt x="287" y="176"/>
                  </a:lnTo>
                  <a:lnTo>
                    <a:pt x="287" y="175"/>
                  </a:lnTo>
                  <a:lnTo>
                    <a:pt x="287" y="175"/>
                  </a:lnTo>
                  <a:lnTo>
                    <a:pt x="287" y="175"/>
                  </a:lnTo>
                  <a:lnTo>
                    <a:pt x="287" y="174"/>
                  </a:lnTo>
                  <a:lnTo>
                    <a:pt x="287" y="174"/>
                  </a:lnTo>
                  <a:lnTo>
                    <a:pt x="287" y="174"/>
                  </a:lnTo>
                  <a:lnTo>
                    <a:pt x="287" y="173"/>
                  </a:lnTo>
                  <a:lnTo>
                    <a:pt x="288" y="173"/>
                  </a:lnTo>
                  <a:lnTo>
                    <a:pt x="288" y="173"/>
                  </a:lnTo>
                  <a:lnTo>
                    <a:pt x="288" y="172"/>
                  </a:lnTo>
                  <a:lnTo>
                    <a:pt x="288" y="172"/>
                  </a:lnTo>
                  <a:lnTo>
                    <a:pt x="288" y="172"/>
                  </a:lnTo>
                  <a:lnTo>
                    <a:pt x="288" y="171"/>
                  </a:lnTo>
                  <a:lnTo>
                    <a:pt x="288" y="171"/>
                  </a:lnTo>
                  <a:lnTo>
                    <a:pt x="288" y="171"/>
                  </a:lnTo>
                  <a:lnTo>
                    <a:pt x="288" y="170"/>
                  </a:lnTo>
                  <a:lnTo>
                    <a:pt x="288" y="170"/>
                  </a:lnTo>
                  <a:lnTo>
                    <a:pt x="288" y="169"/>
                  </a:lnTo>
                  <a:lnTo>
                    <a:pt x="289" y="169"/>
                  </a:lnTo>
                  <a:lnTo>
                    <a:pt x="289" y="169"/>
                  </a:lnTo>
                  <a:lnTo>
                    <a:pt x="289" y="169"/>
                  </a:lnTo>
                  <a:lnTo>
                    <a:pt x="289" y="168"/>
                  </a:lnTo>
                  <a:lnTo>
                    <a:pt x="289" y="168"/>
                  </a:lnTo>
                  <a:lnTo>
                    <a:pt x="289" y="167"/>
                  </a:lnTo>
                  <a:lnTo>
                    <a:pt x="289" y="167"/>
                  </a:lnTo>
                  <a:lnTo>
                    <a:pt x="289" y="167"/>
                  </a:lnTo>
                  <a:lnTo>
                    <a:pt x="289" y="166"/>
                  </a:lnTo>
                  <a:lnTo>
                    <a:pt x="289" y="166"/>
                  </a:lnTo>
                  <a:lnTo>
                    <a:pt x="290" y="166"/>
                  </a:lnTo>
                  <a:lnTo>
                    <a:pt x="290" y="165"/>
                  </a:lnTo>
                  <a:lnTo>
                    <a:pt x="290" y="165"/>
                  </a:lnTo>
                  <a:lnTo>
                    <a:pt x="290" y="165"/>
                  </a:lnTo>
                  <a:lnTo>
                    <a:pt x="290" y="164"/>
                  </a:lnTo>
                  <a:lnTo>
                    <a:pt x="290" y="164"/>
                  </a:lnTo>
                  <a:lnTo>
                    <a:pt x="290" y="164"/>
                  </a:lnTo>
                  <a:lnTo>
                    <a:pt x="290" y="163"/>
                  </a:lnTo>
                  <a:lnTo>
                    <a:pt x="290" y="163"/>
                  </a:lnTo>
                  <a:lnTo>
                    <a:pt x="290" y="163"/>
                  </a:lnTo>
                  <a:lnTo>
                    <a:pt x="290" y="162"/>
                  </a:lnTo>
                  <a:lnTo>
                    <a:pt x="290" y="162"/>
                  </a:lnTo>
                  <a:lnTo>
                    <a:pt x="291" y="162"/>
                  </a:lnTo>
                  <a:lnTo>
                    <a:pt x="291" y="161"/>
                  </a:lnTo>
                  <a:lnTo>
                    <a:pt x="291" y="161"/>
                  </a:lnTo>
                  <a:lnTo>
                    <a:pt x="291" y="161"/>
                  </a:lnTo>
                  <a:lnTo>
                    <a:pt x="291" y="160"/>
                  </a:lnTo>
                  <a:lnTo>
                    <a:pt x="291" y="160"/>
                  </a:lnTo>
                  <a:lnTo>
                    <a:pt x="291" y="160"/>
                  </a:lnTo>
                  <a:lnTo>
                    <a:pt x="291" y="159"/>
                  </a:lnTo>
                  <a:lnTo>
                    <a:pt x="291" y="159"/>
                  </a:lnTo>
                  <a:lnTo>
                    <a:pt x="291" y="159"/>
                  </a:lnTo>
                  <a:lnTo>
                    <a:pt x="292" y="158"/>
                  </a:lnTo>
                  <a:lnTo>
                    <a:pt x="292" y="158"/>
                  </a:lnTo>
                  <a:lnTo>
                    <a:pt x="292" y="158"/>
                  </a:lnTo>
                  <a:lnTo>
                    <a:pt x="292" y="157"/>
                  </a:lnTo>
                  <a:lnTo>
                    <a:pt x="292" y="157"/>
                  </a:lnTo>
                  <a:lnTo>
                    <a:pt x="292" y="157"/>
                  </a:lnTo>
                  <a:lnTo>
                    <a:pt x="292" y="156"/>
                  </a:lnTo>
                  <a:lnTo>
                    <a:pt x="292" y="156"/>
                  </a:lnTo>
                  <a:lnTo>
                    <a:pt x="292" y="156"/>
                  </a:lnTo>
                  <a:lnTo>
                    <a:pt x="292" y="155"/>
                  </a:lnTo>
                  <a:lnTo>
                    <a:pt x="292" y="155"/>
                  </a:lnTo>
                  <a:lnTo>
                    <a:pt x="292" y="155"/>
                  </a:lnTo>
                  <a:lnTo>
                    <a:pt x="293" y="154"/>
                  </a:lnTo>
                  <a:lnTo>
                    <a:pt x="293" y="154"/>
                  </a:lnTo>
                  <a:lnTo>
                    <a:pt x="293" y="154"/>
                  </a:lnTo>
                  <a:lnTo>
                    <a:pt x="293" y="153"/>
                  </a:lnTo>
                  <a:lnTo>
                    <a:pt x="293" y="153"/>
                  </a:lnTo>
                  <a:lnTo>
                    <a:pt x="293" y="153"/>
                  </a:lnTo>
                  <a:lnTo>
                    <a:pt x="293" y="152"/>
                  </a:lnTo>
                  <a:lnTo>
                    <a:pt x="293" y="152"/>
                  </a:lnTo>
                  <a:lnTo>
                    <a:pt x="293" y="152"/>
                  </a:lnTo>
                  <a:lnTo>
                    <a:pt x="293" y="151"/>
                  </a:lnTo>
                  <a:lnTo>
                    <a:pt x="294" y="151"/>
                  </a:lnTo>
                  <a:lnTo>
                    <a:pt x="294" y="151"/>
                  </a:lnTo>
                  <a:lnTo>
                    <a:pt x="294" y="150"/>
                  </a:lnTo>
                  <a:lnTo>
                    <a:pt x="294" y="150"/>
                  </a:lnTo>
                  <a:lnTo>
                    <a:pt x="294" y="150"/>
                  </a:lnTo>
                  <a:lnTo>
                    <a:pt x="294" y="149"/>
                  </a:lnTo>
                  <a:lnTo>
                    <a:pt x="294" y="149"/>
                  </a:lnTo>
                  <a:lnTo>
                    <a:pt x="294" y="149"/>
                  </a:lnTo>
                  <a:lnTo>
                    <a:pt x="294" y="148"/>
                  </a:lnTo>
                  <a:lnTo>
                    <a:pt x="294" y="148"/>
                  </a:lnTo>
                  <a:lnTo>
                    <a:pt x="294" y="148"/>
                  </a:lnTo>
                  <a:lnTo>
                    <a:pt x="294" y="147"/>
                  </a:lnTo>
                  <a:lnTo>
                    <a:pt x="295" y="147"/>
                  </a:lnTo>
                  <a:lnTo>
                    <a:pt x="295" y="147"/>
                  </a:lnTo>
                  <a:lnTo>
                    <a:pt x="295" y="146"/>
                  </a:lnTo>
                  <a:lnTo>
                    <a:pt x="295" y="146"/>
                  </a:lnTo>
                  <a:lnTo>
                    <a:pt x="295" y="146"/>
                  </a:lnTo>
                  <a:lnTo>
                    <a:pt x="295" y="146"/>
                  </a:lnTo>
                  <a:lnTo>
                    <a:pt x="295" y="145"/>
                  </a:lnTo>
                  <a:lnTo>
                    <a:pt x="295" y="145"/>
                  </a:lnTo>
                  <a:lnTo>
                    <a:pt x="295" y="144"/>
                  </a:lnTo>
                  <a:lnTo>
                    <a:pt x="295" y="144"/>
                  </a:lnTo>
                  <a:lnTo>
                    <a:pt x="296" y="144"/>
                  </a:lnTo>
                  <a:lnTo>
                    <a:pt x="296" y="144"/>
                  </a:lnTo>
                  <a:lnTo>
                    <a:pt x="296" y="143"/>
                  </a:lnTo>
                  <a:lnTo>
                    <a:pt x="296" y="143"/>
                  </a:lnTo>
                  <a:lnTo>
                    <a:pt x="296" y="142"/>
                  </a:lnTo>
                  <a:lnTo>
                    <a:pt x="296" y="142"/>
                  </a:lnTo>
                  <a:lnTo>
                    <a:pt x="296" y="142"/>
                  </a:lnTo>
                  <a:lnTo>
                    <a:pt x="296" y="142"/>
                  </a:lnTo>
                  <a:lnTo>
                    <a:pt x="296" y="141"/>
                  </a:lnTo>
                  <a:lnTo>
                    <a:pt x="296" y="141"/>
                  </a:lnTo>
                  <a:lnTo>
                    <a:pt x="296" y="141"/>
                  </a:lnTo>
                  <a:lnTo>
                    <a:pt x="296" y="140"/>
                  </a:lnTo>
                  <a:lnTo>
                    <a:pt x="297" y="140"/>
                  </a:lnTo>
                  <a:lnTo>
                    <a:pt x="297" y="140"/>
                  </a:lnTo>
                  <a:lnTo>
                    <a:pt x="297" y="139"/>
                  </a:lnTo>
                  <a:lnTo>
                    <a:pt x="297" y="139"/>
                  </a:lnTo>
                  <a:lnTo>
                    <a:pt x="297" y="139"/>
                  </a:lnTo>
                  <a:lnTo>
                    <a:pt x="297" y="138"/>
                  </a:lnTo>
                  <a:lnTo>
                    <a:pt x="297" y="138"/>
                  </a:lnTo>
                  <a:lnTo>
                    <a:pt x="297" y="138"/>
                  </a:lnTo>
                  <a:lnTo>
                    <a:pt x="297" y="137"/>
                  </a:lnTo>
                  <a:lnTo>
                    <a:pt x="297" y="137"/>
                  </a:lnTo>
                  <a:lnTo>
                    <a:pt x="298" y="137"/>
                  </a:lnTo>
                  <a:lnTo>
                    <a:pt x="298" y="136"/>
                  </a:lnTo>
                  <a:lnTo>
                    <a:pt x="298" y="136"/>
                  </a:lnTo>
                  <a:lnTo>
                    <a:pt x="298" y="136"/>
                  </a:lnTo>
                  <a:lnTo>
                    <a:pt x="298" y="135"/>
                  </a:lnTo>
                  <a:lnTo>
                    <a:pt x="298" y="135"/>
                  </a:lnTo>
                  <a:lnTo>
                    <a:pt x="298" y="135"/>
                  </a:lnTo>
                  <a:lnTo>
                    <a:pt x="298" y="134"/>
                  </a:lnTo>
                  <a:lnTo>
                    <a:pt x="298" y="134"/>
                  </a:lnTo>
                  <a:lnTo>
                    <a:pt x="298" y="134"/>
                  </a:lnTo>
                  <a:lnTo>
                    <a:pt x="298" y="133"/>
                  </a:lnTo>
                  <a:lnTo>
                    <a:pt x="298" y="133"/>
                  </a:lnTo>
                  <a:lnTo>
                    <a:pt x="299" y="133"/>
                  </a:lnTo>
                  <a:lnTo>
                    <a:pt x="299" y="133"/>
                  </a:lnTo>
                  <a:lnTo>
                    <a:pt x="299" y="132"/>
                  </a:lnTo>
                  <a:lnTo>
                    <a:pt x="299" y="132"/>
                  </a:lnTo>
                  <a:lnTo>
                    <a:pt x="299" y="132"/>
                  </a:lnTo>
                  <a:lnTo>
                    <a:pt x="299" y="131"/>
                  </a:lnTo>
                  <a:lnTo>
                    <a:pt x="299" y="131"/>
                  </a:lnTo>
                  <a:lnTo>
                    <a:pt x="299" y="131"/>
                  </a:lnTo>
                  <a:lnTo>
                    <a:pt x="299" y="130"/>
                  </a:lnTo>
                  <a:lnTo>
                    <a:pt x="299" y="130"/>
                  </a:lnTo>
                  <a:lnTo>
                    <a:pt x="300" y="130"/>
                  </a:lnTo>
                  <a:lnTo>
                    <a:pt x="300" y="129"/>
                  </a:lnTo>
                  <a:lnTo>
                    <a:pt x="300" y="129"/>
                  </a:lnTo>
                  <a:lnTo>
                    <a:pt x="300" y="129"/>
                  </a:lnTo>
                  <a:lnTo>
                    <a:pt x="300" y="128"/>
                  </a:lnTo>
                  <a:lnTo>
                    <a:pt x="300" y="128"/>
                  </a:lnTo>
                  <a:lnTo>
                    <a:pt x="300" y="128"/>
                  </a:lnTo>
                  <a:lnTo>
                    <a:pt x="300" y="127"/>
                  </a:lnTo>
                  <a:lnTo>
                    <a:pt x="300" y="127"/>
                  </a:lnTo>
                  <a:lnTo>
                    <a:pt x="300" y="127"/>
                  </a:lnTo>
                  <a:lnTo>
                    <a:pt x="300" y="126"/>
                  </a:lnTo>
                  <a:lnTo>
                    <a:pt x="301" y="126"/>
                  </a:lnTo>
                  <a:lnTo>
                    <a:pt x="301" y="126"/>
                  </a:lnTo>
                  <a:lnTo>
                    <a:pt x="301" y="125"/>
                  </a:lnTo>
                  <a:lnTo>
                    <a:pt x="301" y="125"/>
                  </a:lnTo>
                  <a:lnTo>
                    <a:pt x="301" y="125"/>
                  </a:lnTo>
                  <a:lnTo>
                    <a:pt x="301" y="125"/>
                  </a:lnTo>
                  <a:lnTo>
                    <a:pt x="301" y="124"/>
                  </a:lnTo>
                  <a:lnTo>
                    <a:pt x="301" y="124"/>
                  </a:lnTo>
                  <a:lnTo>
                    <a:pt x="301" y="124"/>
                  </a:lnTo>
                  <a:lnTo>
                    <a:pt x="301" y="123"/>
                  </a:lnTo>
                  <a:lnTo>
                    <a:pt x="301" y="123"/>
                  </a:lnTo>
                  <a:lnTo>
                    <a:pt x="301" y="123"/>
                  </a:lnTo>
                  <a:lnTo>
                    <a:pt x="302" y="122"/>
                  </a:lnTo>
                  <a:lnTo>
                    <a:pt x="302" y="122"/>
                  </a:lnTo>
                  <a:lnTo>
                    <a:pt x="302" y="122"/>
                  </a:lnTo>
                  <a:lnTo>
                    <a:pt x="302" y="121"/>
                  </a:lnTo>
                  <a:lnTo>
                    <a:pt x="302" y="121"/>
                  </a:lnTo>
                  <a:lnTo>
                    <a:pt x="302" y="121"/>
                  </a:lnTo>
                  <a:lnTo>
                    <a:pt x="302" y="121"/>
                  </a:lnTo>
                  <a:lnTo>
                    <a:pt x="302" y="120"/>
                  </a:lnTo>
                  <a:lnTo>
                    <a:pt x="302" y="120"/>
                  </a:lnTo>
                  <a:lnTo>
                    <a:pt x="302" y="120"/>
                  </a:lnTo>
                  <a:lnTo>
                    <a:pt x="303" y="119"/>
                  </a:lnTo>
                  <a:lnTo>
                    <a:pt x="303" y="119"/>
                  </a:lnTo>
                  <a:lnTo>
                    <a:pt x="303" y="119"/>
                  </a:lnTo>
                  <a:lnTo>
                    <a:pt x="303" y="118"/>
                  </a:lnTo>
                  <a:lnTo>
                    <a:pt x="303" y="118"/>
                  </a:lnTo>
                  <a:lnTo>
                    <a:pt x="303" y="118"/>
                  </a:lnTo>
                  <a:lnTo>
                    <a:pt x="303" y="117"/>
                  </a:lnTo>
                  <a:lnTo>
                    <a:pt x="303" y="117"/>
                  </a:lnTo>
                  <a:lnTo>
                    <a:pt x="303" y="117"/>
                  </a:lnTo>
                  <a:lnTo>
                    <a:pt x="303" y="116"/>
                  </a:lnTo>
                  <a:lnTo>
                    <a:pt x="303" y="116"/>
                  </a:lnTo>
                  <a:lnTo>
                    <a:pt x="303" y="116"/>
                  </a:lnTo>
                  <a:lnTo>
                    <a:pt x="304" y="115"/>
                  </a:lnTo>
                  <a:lnTo>
                    <a:pt x="304" y="115"/>
                  </a:lnTo>
                  <a:lnTo>
                    <a:pt x="304" y="115"/>
                  </a:lnTo>
                  <a:lnTo>
                    <a:pt x="304" y="115"/>
                  </a:lnTo>
                  <a:lnTo>
                    <a:pt x="304" y="114"/>
                  </a:lnTo>
                  <a:lnTo>
                    <a:pt x="304" y="114"/>
                  </a:lnTo>
                  <a:lnTo>
                    <a:pt x="304" y="114"/>
                  </a:lnTo>
                  <a:lnTo>
                    <a:pt x="304" y="113"/>
                  </a:lnTo>
                  <a:lnTo>
                    <a:pt x="304" y="113"/>
                  </a:lnTo>
                  <a:lnTo>
                    <a:pt x="304" y="113"/>
                  </a:lnTo>
                  <a:lnTo>
                    <a:pt x="305" y="112"/>
                  </a:lnTo>
                  <a:lnTo>
                    <a:pt x="305" y="112"/>
                  </a:lnTo>
                  <a:lnTo>
                    <a:pt x="305" y="112"/>
                  </a:lnTo>
                  <a:lnTo>
                    <a:pt x="305" y="111"/>
                  </a:lnTo>
                  <a:lnTo>
                    <a:pt x="305" y="111"/>
                  </a:lnTo>
                  <a:lnTo>
                    <a:pt x="305" y="111"/>
                  </a:lnTo>
                  <a:lnTo>
                    <a:pt x="305" y="111"/>
                  </a:lnTo>
                  <a:lnTo>
                    <a:pt x="305" y="110"/>
                  </a:lnTo>
                  <a:lnTo>
                    <a:pt x="305" y="110"/>
                  </a:lnTo>
                  <a:lnTo>
                    <a:pt x="305" y="110"/>
                  </a:lnTo>
                  <a:lnTo>
                    <a:pt x="305" y="109"/>
                  </a:lnTo>
                  <a:lnTo>
                    <a:pt x="305" y="109"/>
                  </a:lnTo>
                  <a:lnTo>
                    <a:pt x="306" y="109"/>
                  </a:lnTo>
                  <a:lnTo>
                    <a:pt x="306" y="109"/>
                  </a:lnTo>
                  <a:lnTo>
                    <a:pt x="306" y="108"/>
                  </a:lnTo>
                  <a:lnTo>
                    <a:pt x="306" y="108"/>
                  </a:lnTo>
                  <a:lnTo>
                    <a:pt x="306" y="108"/>
                  </a:lnTo>
                  <a:lnTo>
                    <a:pt x="306" y="107"/>
                  </a:lnTo>
                  <a:lnTo>
                    <a:pt x="306" y="107"/>
                  </a:lnTo>
                  <a:lnTo>
                    <a:pt x="306" y="107"/>
                  </a:lnTo>
                  <a:lnTo>
                    <a:pt x="306" y="106"/>
                  </a:lnTo>
                  <a:lnTo>
                    <a:pt x="306" y="106"/>
                  </a:lnTo>
                  <a:lnTo>
                    <a:pt x="307" y="106"/>
                  </a:lnTo>
                  <a:lnTo>
                    <a:pt x="307" y="106"/>
                  </a:lnTo>
                  <a:lnTo>
                    <a:pt x="307" y="105"/>
                  </a:lnTo>
                  <a:lnTo>
                    <a:pt x="307" y="105"/>
                  </a:lnTo>
                  <a:lnTo>
                    <a:pt x="307" y="105"/>
                  </a:lnTo>
                  <a:lnTo>
                    <a:pt x="307" y="104"/>
                  </a:lnTo>
                  <a:lnTo>
                    <a:pt x="307" y="104"/>
                  </a:lnTo>
                  <a:lnTo>
                    <a:pt x="307" y="104"/>
                  </a:lnTo>
                  <a:lnTo>
                    <a:pt x="307" y="103"/>
                  </a:lnTo>
                  <a:lnTo>
                    <a:pt x="307" y="103"/>
                  </a:lnTo>
                  <a:lnTo>
                    <a:pt x="307" y="103"/>
                  </a:lnTo>
                  <a:lnTo>
                    <a:pt x="307" y="103"/>
                  </a:lnTo>
                  <a:lnTo>
                    <a:pt x="308" y="102"/>
                  </a:lnTo>
                  <a:lnTo>
                    <a:pt x="308" y="102"/>
                  </a:lnTo>
                  <a:lnTo>
                    <a:pt x="308" y="102"/>
                  </a:lnTo>
                  <a:lnTo>
                    <a:pt x="308" y="101"/>
                  </a:lnTo>
                  <a:lnTo>
                    <a:pt x="308" y="101"/>
                  </a:lnTo>
                  <a:lnTo>
                    <a:pt x="308" y="101"/>
                  </a:lnTo>
                  <a:lnTo>
                    <a:pt x="308" y="100"/>
                  </a:lnTo>
                  <a:lnTo>
                    <a:pt x="308" y="100"/>
                  </a:lnTo>
                  <a:lnTo>
                    <a:pt x="308" y="100"/>
                  </a:lnTo>
                  <a:lnTo>
                    <a:pt x="308" y="100"/>
                  </a:lnTo>
                  <a:lnTo>
                    <a:pt x="309" y="99"/>
                  </a:lnTo>
                  <a:lnTo>
                    <a:pt x="309" y="99"/>
                  </a:lnTo>
                  <a:lnTo>
                    <a:pt x="309" y="99"/>
                  </a:lnTo>
                  <a:lnTo>
                    <a:pt x="309" y="98"/>
                  </a:lnTo>
                  <a:lnTo>
                    <a:pt x="309" y="98"/>
                  </a:lnTo>
                  <a:lnTo>
                    <a:pt x="309" y="98"/>
                  </a:lnTo>
                  <a:lnTo>
                    <a:pt x="309" y="98"/>
                  </a:lnTo>
                  <a:lnTo>
                    <a:pt x="309" y="97"/>
                  </a:lnTo>
                  <a:lnTo>
                    <a:pt x="309" y="97"/>
                  </a:lnTo>
                  <a:lnTo>
                    <a:pt x="309" y="97"/>
                  </a:lnTo>
                  <a:lnTo>
                    <a:pt x="309" y="96"/>
                  </a:lnTo>
                  <a:lnTo>
                    <a:pt x="309" y="96"/>
                  </a:lnTo>
                  <a:lnTo>
                    <a:pt x="310" y="96"/>
                  </a:lnTo>
                  <a:lnTo>
                    <a:pt x="310" y="96"/>
                  </a:lnTo>
                  <a:lnTo>
                    <a:pt x="310" y="95"/>
                  </a:lnTo>
                  <a:lnTo>
                    <a:pt x="310" y="95"/>
                  </a:lnTo>
                  <a:lnTo>
                    <a:pt x="310" y="95"/>
                  </a:lnTo>
                  <a:lnTo>
                    <a:pt x="310" y="94"/>
                  </a:lnTo>
                  <a:lnTo>
                    <a:pt x="310" y="94"/>
                  </a:lnTo>
                  <a:lnTo>
                    <a:pt x="310" y="94"/>
                  </a:lnTo>
                  <a:lnTo>
                    <a:pt x="310" y="93"/>
                  </a:lnTo>
                  <a:lnTo>
                    <a:pt x="310" y="93"/>
                  </a:lnTo>
                  <a:lnTo>
                    <a:pt x="311" y="93"/>
                  </a:lnTo>
                  <a:lnTo>
                    <a:pt x="311" y="93"/>
                  </a:lnTo>
                  <a:lnTo>
                    <a:pt x="311" y="92"/>
                  </a:lnTo>
                  <a:lnTo>
                    <a:pt x="311" y="92"/>
                  </a:lnTo>
                  <a:lnTo>
                    <a:pt x="311" y="92"/>
                  </a:lnTo>
                  <a:lnTo>
                    <a:pt x="311" y="91"/>
                  </a:lnTo>
                  <a:lnTo>
                    <a:pt x="311" y="91"/>
                  </a:lnTo>
                  <a:lnTo>
                    <a:pt x="311" y="91"/>
                  </a:lnTo>
                  <a:lnTo>
                    <a:pt x="311" y="91"/>
                  </a:lnTo>
                  <a:lnTo>
                    <a:pt x="311" y="90"/>
                  </a:lnTo>
                  <a:lnTo>
                    <a:pt x="311" y="90"/>
                  </a:lnTo>
                  <a:lnTo>
                    <a:pt x="312" y="90"/>
                  </a:lnTo>
                  <a:lnTo>
                    <a:pt x="312" y="89"/>
                  </a:lnTo>
                  <a:lnTo>
                    <a:pt x="312" y="89"/>
                  </a:lnTo>
                  <a:lnTo>
                    <a:pt x="312" y="89"/>
                  </a:lnTo>
                  <a:lnTo>
                    <a:pt x="312" y="89"/>
                  </a:lnTo>
                  <a:lnTo>
                    <a:pt x="312" y="88"/>
                  </a:lnTo>
                  <a:lnTo>
                    <a:pt x="312" y="88"/>
                  </a:lnTo>
                  <a:lnTo>
                    <a:pt x="312" y="88"/>
                  </a:lnTo>
                  <a:lnTo>
                    <a:pt x="312" y="88"/>
                  </a:lnTo>
                  <a:lnTo>
                    <a:pt x="312" y="87"/>
                  </a:lnTo>
                  <a:lnTo>
                    <a:pt x="312" y="87"/>
                  </a:lnTo>
                  <a:lnTo>
                    <a:pt x="313" y="87"/>
                  </a:lnTo>
                  <a:lnTo>
                    <a:pt x="313" y="86"/>
                  </a:lnTo>
                  <a:lnTo>
                    <a:pt x="313" y="86"/>
                  </a:lnTo>
                  <a:lnTo>
                    <a:pt x="313" y="86"/>
                  </a:lnTo>
                  <a:lnTo>
                    <a:pt x="313" y="86"/>
                  </a:lnTo>
                  <a:lnTo>
                    <a:pt x="313" y="85"/>
                  </a:lnTo>
                  <a:lnTo>
                    <a:pt x="313" y="85"/>
                  </a:lnTo>
                  <a:lnTo>
                    <a:pt x="313" y="85"/>
                  </a:lnTo>
                  <a:lnTo>
                    <a:pt x="313" y="84"/>
                  </a:lnTo>
                  <a:lnTo>
                    <a:pt x="313" y="84"/>
                  </a:lnTo>
                  <a:lnTo>
                    <a:pt x="313" y="84"/>
                  </a:lnTo>
                  <a:lnTo>
                    <a:pt x="314" y="84"/>
                  </a:lnTo>
                  <a:lnTo>
                    <a:pt x="314" y="83"/>
                  </a:lnTo>
                  <a:lnTo>
                    <a:pt x="314" y="83"/>
                  </a:lnTo>
                  <a:lnTo>
                    <a:pt x="314" y="83"/>
                  </a:lnTo>
                  <a:lnTo>
                    <a:pt x="314" y="83"/>
                  </a:lnTo>
                  <a:lnTo>
                    <a:pt x="314" y="82"/>
                  </a:lnTo>
                  <a:lnTo>
                    <a:pt x="314" y="82"/>
                  </a:lnTo>
                  <a:lnTo>
                    <a:pt x="314" y="82"/>
                  </a:lnTo>
                  <a:lnTo>
                    <a:pt x="314" y="81"/>
                  </a:lnTo>
                  <a:lnTo>
                    <a:pt x="314" y="81"/>
                  </a:lnTo>
                  <a:lnTo>
                    <a:pt x="314" y="81"/>
                  </a:lnTo>
                  <a:lnTo>
                    <a:pt x="314" y="81"/>
                  </a:lnTo>
                  <a:lnTo>
                    <a:pt x="315" y="80"/>
                  </a:lnTo>
                  <a:lnTo>
                    <a:pt x="315" y="80"/>
                  </a:lnTo>
                  <a:lnTo>
                    <a:pt x="315" y="80"/>
                  </a:lnTo>
                  <a:lnTo>
                    <a:pt x="315" y="80"/>
                  </a:lnTo>
                  <a:lnTo>
                    <a:pt x="315" y="79"/>
                  </a:lnTo>
                  <a:lnTo>
                    <a:pt x="315" y="79"/>
                  </a:lnTo>
                  <a:lnTo>
                    <a:pt x="315" y="79"/>
                  </a:lnTo>
                  <a:lnTo>
                    <a:pt x="315" y="78"/>
                  </a:lnTo>
                  <a:lnTo>
                    <a:pt x="315" y="78"/>
                  </a:lnTo>
                  <a:lnTo>
                    <a:pt x="315" y="78"/>
                  </a:lnTo>
                  <a:lnTo>
                    <a:pt x="316" y="78"/>
                  </a:lnTo>
                  <a:lnTo>
                    <a:pt x="316" y="77"/>
                  </a:lnTo>
                  <a:lnTo>
                    <a:pt x="316" y="77"/>
                  </a:lnTo>
                  <a:lnTo>
                    <a:pt x="316" y="77"/>
                  </a:lnTo>
                  <a:lnTo>
                    <a:pt x="316" y="77"/>
                  </a:lnTo>
                  <a:lnTo>
                    <a:pt x="316" y="76"/>
                  </a:lnTo>
                  <a:lnTo>
                    <a:pt x="316" y="76"/>
                  </a:lnTo>
                  <a:lnTo>
                    <a:pt x="316" y="76"/>
                  </a:lnTo>
                  <a:lnTo>
                    <a:pt x="316" y="75"/>
                  </a:lnTo>
                  <a:lnTo>
                    <a:pt x="316" y="75"/>
                  </a:lnTo>
                  <a:lnTo>
                    <a:pt x="316" y="75"/>
                  </a:lnTo>
                  <a:lnTo>
                    <a:pt x="316" y="75"/>
                  </a:lnTo>
                  <a:lnTo>
                    <a:pt x="317" y="74"/>
                  </a:lnTo>
                  <a:lnTo>
                    <a:pt x="317" y="74"/>
                  </a:lnTo>
                  <a:lnTo>
                    <a:pt x="317" y="74"/>
                  </a:lnTo>
                  <a:lnTo>
                    <a:pt x="317" y="74"/>
                  </a:lnTo>
                  <a:lnTo>
                    <a:pt x="317" y="73"/>
                  </a:lnTo>
                  <a:lnTo>
                    <a:pt x="317" y="73"/>
                  </a:lnTo>
                  <a:lnTo>
                    <a:pt x="317" y="73"/>
                  </a:lnTo>
                  <a:lnTo>
                    <a:pt x="317" y="73"/>
                  </a:lnTo>
                  <a:lnTo>
                    <a:pt x="317" y="72"/>
                  </a:lnTo>
                  <a:lnTo>
                    <a:pt x="317" y="72"/>
                  </a:lnTo>
                  <a:lnTo>
                    <a:pt x="318" y="72"/>
                  </a:lnTo>
                  <a:lnTo>
                    <a:pt x="318" y="72"/>
                  </a:lnTo>
                  <a:lnTo>
                    <a:pt x="318" y="71"/>
                  </a:lnTo>
                  <a:lnTo>
                    <a:pt x="318" y="71"/>
                  </a:lnTo>
                  <a:lnTo>
                    <a:pt x="318" y="71"/>
                  </a:lnTo>
                  <a:lnTo>
                    <a:pt x="318" y="71"/>
                  </a:lnTo>
                  <a:lnTo>
                    <a:pt x="318" y="70"/>
                  </a:lnTo>
                  <a:lnTo>
                    <a:pt x="318" y="70"/>
                  </a:lnTo>
                  <a:lnTo>
                    <a:pt x="318" y="70"/>
                  </a:lnTo>
                  <a:lnTo>
                    <a:pt x="318" y="69"/>
                  </a:lnTo>
                  <a:lnTo>
                    <a:pt x="318" y="69"/>
                  </a:lnTo>
                  <a:lnTo>
                    <a:pt x="318" y="69"/>
                  </a:lnTo>
                  <a:lnTo>
                    <a:pt x="319" y="69"/>
                  </a:lnTo>
                  <a:lnTo>
                    <a:pt x="319" y="68"/>
                  </a:lnTo>
                  <a:lnTo>
                    <a:pt x="319" y="68"/>
                  </a:lnTo>
                  <a:lnTo>
                    <a:pt x="319" y="68"/>
                  </a:lnTo>
                  <a:lnTo>
                    <a:pt x="319" y="68"/>
                  </a:lnTo>
                  <a:lnTo>
                    <a:pt x="319" y="67"/>
                  </a:lnTo>
                  <a:lnTo>
                    <a:pt x="319" y="67"/>
                  </a:lnTo>
                  <a:lnTo>
                    <a:pt x="319" y="67"/>
                  </a:lnTo>
                  <a:lnTo>
                    <a:pt x="319" y="67"/>
                  </a:lnTo>
                  <a:lnTo>
                    <a:pt x="319" y="66"/>
                  </a:lnTo>
                  <a:lnTo>
                    <a:pt x="320" y="66"/>
                  </a:lnTo>
                  <a:lnTo>
                    <a:pt x="320" y="66"/>
                  </a:lnTo>
                  <a:lnTo>
                    <a:pt x="320" y="66"/>
                  </a:lnTo>
                  <a:lnTo>
                    <a:pt x="320" y="65"/>
                  </a:lnTo>
                  <a:lnTo>
                    <a:pt x="320" y="65"/>
                  </a:lnTo>
                  <a:lnTo>
                    <a:pt x="320" y="65"/>
                  </a:lnTo>
                  <a:lnTo>
                    <a:pt x="320" y="65"/>
                  </a:lnTo>
                  <a:lnTo>
                    <a:pt x="320" y="64"/>
                  </a:lnTo>
                  <a:lnTo>
                    <a:pt x="320" y="64"/>
                  </a:lnTo>
                  <a:lnTo>
                    <a:pt x="320" y="64"/>
                  </a:lnTo>
                  <a:lnTo>
                    <a:pt x="320" y="64"/>
                  </a:lnTo>
                  <a:lnTo>
                    <a:pt x="320" y="63"/>
                  </a:lnTo>
                  <a:lnTo>
                    <a:pt x="321" y="63"/>
                  </a:lnTo>
                  <a:lnTo>
                    <a:pt x="321" y="63"/>
                  </a:lnTo>
                  <a:lnTo>
                    <a:pt x="321" y="63"/>
                  </a:lnTo>
                  <a:lnTo>
                    <a:pt x="321" y="62"/>
                  </a:lnTo>
                  <a:lnTo>
                    <a:pt x="321" y="62"/>
                  </a:lnTo>
                  <a:lnTo>
                    <a:pt x="321" y="62"/>
                  </a:lnTo>
                  <a:lnTo>
                    <a:pt x="321" y="62"/>
                  </a:lnTo>
                  <a:lnTo>
                    <a:pt x="321" y="62"/>
                  </a:lnTo>
                  <a:lnTo>
                    <a:pt x="321" y="61"/>
                  </a:lnTo>
                  <a:lnTo>
                    <a:pt x="321" y="61"/>
                  </a:lnTo>
                  <a:lnTo>
                    <a:pt x="322" y="61"/>
                  </a:lnTo>
                  <a:lnTo>
                    <a:pt x="322" y="60"/>
                  </a:lnTo>
                  <a:lnTo>
                    <a:pt x="322" y="60"/>
                  </a:lnTo>
                  <a:lnTo>
                    <a:pt x="322" y="60"/>
                  </a:lnTo>
                  <a:lnTo>
                    <a:pt x="322" y="60"/>
                  </a:lnTo>
                  <a:lnTo>
                    <a:pt x="322" y="60"/>
                  </a:lnTo>
                  <a:lnTo>
                    <a:pt x="322" y="59"/>
                  </a:lnTo>
                  <a:lnTo>
                    <a:pt x="322" y="59"/>
                  </a:lnTo>
                  <a:lnTo>
                    <a:pt x="322" y="59"/>
                  </a:lnTo>
                  <a:lnTo>
                    <a:pt x="322" y="59"/>
                  </a:lnTo>
                  <a:lnTo>
                    <a:pt x="322" y="58"/>
                  </a:lnTo>
                  <a:lnTo>
                    <a:pt x="323" y="58"/>
                  </a:lnTo>
                  <a:lnTo>
                    <a:pt x="323" y="58"/>
                  </a:lnTo>
                  <a:lnTo>
                    <a:pt x="323" y="58"/>
                  </a:lnTo>
                  <a:lnTo>
                    <a:pt x="323" y="57"/>
                  </a:lnTo>
                  <a:lnTo>
                    <a:pt x="323" y="57"/>
                  </a:lnTo>
                  <a:lnTo>
                    <a:pt x="323" y="57"/>
                  </a:lnTo>
                  <a:lnTo>
                    <a:pt x="323" y="57"/>
                  </a:lnTo>
                  <a:lnTo>
                    <a:pt x="323" y="56"/>
                  </a:lnTo>
                  <a:lnTo>
                    <a:pt x="323" y="56"/>
                  </a:lnTo>
                  <a:lnTo>
                    <a:pt x="323" y="56"/>
                  </a:lnTo>
                  <a:lnTo>
                    <a:pt x="323" y="56"/>
                  </a:lnTo>
                  <a:lnTo>
                    <a:pt x="324" y="55"/>
                  </a:lnTo>
                  <a:lnTo>
                    <a:pt x="324" y="55"/>
                  </a:lnTo>
                  <a:lnTo>
                    <a:pt x="324" y="55"/>
                  </a:lnTo>
                  <a:lnTo>
                    <a:pt x="324" y="55"/>
                  </a:lnTo>
                  <a:lnTo>
                    <a:pt x="324" y="55"/>
                  </a:lnTo>
                  <a:lnTo>
                    <a:pt x="324" y="54"/>
                  </a:lnTo>
                  <a:lnTo>
                    <a:pt x="324" y="54"/>
                  </a:lnTo>
                  <a:lnTo>
                    <a:pt x="324" y="54"/>
                  </a:lnTo>
                  <a:lnTo>
                    <a:pt x="324" y="54"/>
                  </a:lnTo>
                  <a:lnTo>
                    <a:pt x="324" y="53"/>
                  </a:lnTo>
                  <a:lnTo>
                    <a:pt x="324" y="53"/>
                  </a:lnTo>
                  <a:lnTo>
                    <a:pt x="325" y="53"/>
                  </a:lnTo>
                  <a:lnTo>
                    <a:pt x="325" y="53"/>
                  </a:lnTo>
                  <a:lnTo>
                    <a:pt x="325" y="52"/>
                  </a:lnTo>
                  <a:lnTo>
                    <a:pt x="325" y="52"/>
                  </a:lnTo>
                  <a:lnTo>
                    <a:pt x="325" y="52"/>
                  </a:lnTo>
                  <a:lnTo>
                    <a:pt x="325" y="52"/>
                  </a:lnTo>
                  <a:lnTo>
                    <a:pt x="325" y="52"/>
                  </a:lnTo>
                  <a:lnTo>
                    <a:pt x="325" y="51"/>
                  </a:lnTo>
                  <a:lnTo>
                    <a:pt x="325" y="51"/>
                  </a:lnTo>
                  <a:lnTo>
                    <a:pt x="325" y="51"/>
                  </a:lnTo>
                  <a:lnTo>
                    <a:pt x="325" y="51"/>
                  </a:lnTo>
                  <a:lnTo>
                    <a:pt x="326" y="50"/>
                  </a:lnTo>
                  <a:lnTo>
                    <a:pt x="326" y="50"/>
                  </a:lnTo>
                  <a:lnTo>
                    <a:pt x="326" y="50"/>
                  </a:lnTo>
                  <a:lnTo>
                    <a:pt x="326" y="50"/>
                  </a:lnTo>
                  <a:lnTo>
                    <a:pt x="326" y="50"/>
                  </a:lnTo>
                  <a:lnTo>
                    <a:pt x="326" y="49"/>
                  </a:lnTo>
                  <a:lnTo>
                    <a:pt x="326" y="49"/>
                  </a:lnTo>
                  <a:lnTo>
                    <a:pt x="326" y="49"/>
                  </a:lnTo>
                  <a:lnTo>
                    <a:pt x="326" y="49"/>
                  </a:lnTo>
                  <a:lnTo>
                    <a:pt x="326" y="48"/>
                  </a:lnTo>
                  <a:lnTo>
                    <a:pt x="326" y="48"/>
                  </a:lnTo>
                  <a:lnTo>
                    <a:pt x="327" y="48"/>
                  </a:lnTo>
                  <a:lnTo>
                    <a:pt x="327" y="48"/>
                  </a:lnTo>
                  <a:lnTo>
                    <a:pt x="327" y="48"/>
                  </a:lnTo>
                  <a:lnTo>
                    <a:pt x="327" y="47"/>
                  </a:lnTo>
                  <a:lnTo>
                    <a:pt x="327" y="47"/>
                  </a:lnTo>
                  <a:lnTo>
                    <a:pt x="327" y="47"/>
                  </a:lnTo>
                  <a:lnTo>
                    <a:pt x="327" y="47"/>
                  </a:lnTo>
                  <a:lnTo>
                    <a:pt x="327" y="46"/>
                  </a:lnTo>
                  <a:lnTo>
                    <a:pt x="327" y="46"/>
                  </a:lnTo>
                  <a:lnTo>
                    <a:pt x="327" y="46"/>
                  </a:lnTo>
                  <a:lnTo>
                    <a:pt x="327" y="46"/>
                  </a:lnTo>
                  <a:lnTo>
                    <a:pt x="328" y="46"/>
                  </a:lnTo>
                  <a:lnTo>
                    <a:pt x="328" y="45"/>
                  </a:lnTo>
                  <a:lnTo>
                    <a:pt x="328" y="45"/>
                  </a:lnTo>
                  <a:lnTo>
                    <a:pt x="328" y="45"/>
                  </a:lnTo>
                  <a:lnTo>
                    <a:pt x="328" y="45"/>
                  </a:lnTo>
                  <a:lnTo>
                    <a:pt x="328" y="45"/>
                  </a:lnTo>
                  <a:lnTo>
                    <a:pt x="328" y="44"/>
                  </a:lnTo>
                  <a:lnTo>
                    <a:pt x="328" y="44"/>
                  </a:lnTo>
                  <a:lnTo>
                    <a:pt x="328" y="44"/>
                  </a:lnTo>
                  <a:lnTo>
                    <a:pt x="328" y="44"/>
                  </a:lnTo>
                  <a:lnTo>
                    <a:pt x="328" y="43"/>
                  </a:lnTo>
                  <a:lnTo>
                    <a:pt x="329" y="43"/>
                  </a:lnTo>
                  <a:lnTo>
                    <a:pt x="329" y="43"/>
                  </a:lnTo>
                  <a:lnTo>
                    <a:pt x="329" y="43"/>
                  </a:lnTo>
                  <a:lnTo>
                    <a:pt x="329" y="43"/>
                  </a:lnTo>
                  <a:lnTo>
                    <a:pt x="329" y="42"/>
                  </a:lnTo>
                  <a:lnTo>
                    <a:pt x="329" y="42"/>
                  </a:lnTo>
                  <a:lnTo>
                    <a:pt x="329" y="42"/>
                  </a:lnTo>
                  <a:lnTo>
                    <a:pt x="329" y="42"/>
                  </a:lnTo>
                  <a:lnTo>
                    <a:pt x="329" y="42"/>
                  </a:lnTo>
                  <a:lnTo>
                    <a:pt x="329" y="41"/>
                  </a:lnTo>
                  <a:lnTo>
                    <a:pt x="329" y="41"/>
                  </a:lnTo>
                  <a:lnTo>
                    <a:pt x="329" y="41"/>
                  </a:lnTo>
                  <a:lnTo>
                    <a:pt x="330" y="41"/>
                  </a:lnTo>
                  <a:lnTo>
                    <a:pt x="330" y="41"/>
                  </a:lnTo>
                  <a:lnTo>
                    <a:pt x="330" y="40"/>
                  </a:lnTo>
                  <a:lnTo>
                    <a:pt x="330" y="40"/>
                  </a:lnTo>
                  <a:lnTo>
                    <a:pt x="330" y="40"/>
                  </a:lnTo>
                  <a:lnTo>
                    <a:pt x="330" y="40"/>
                  </a:lnTo>
                  <a:lnTo>
                    <a:pt x="330" y="39"/>
                  </a:lnTo>
                  <a:lnTo>
                    <a:pt x="330" y="39"/>
                  </a:lnTo>
                  <a:lnTo>
                    <a:pt x="330" y="39"/>
                  </a:lnTo>
                  <a:lnTo>
                    <a:pt x="330" y="39"/>
                  </a:lnTo>
                  <a:lnTo>
                    <a:pt x="331" y="39"/>
                  </a:lnTo>
                  <a:lnTo>
                    <a:pt x="331" y="39"/>
                  </a:lnTo>
                  <a:lnTo>
                    <a:pt x="331" y="38"/>
                  </a:lnTo>
                  <a:lnTo>
                    <a:pt x="331" y="38"/>
                  </a:lnTo>
                  <a:lnTo>
                    <a:pt x="331" y="38"/>
                  </a:lnTo>
                  <a:lnTo>
                    <a:pt x="331" y="38"/>
                  </a:lnTo>
                  <a:lnTo>
                    <a:pt x="331" y="37"/>
                  </a:lnTo>
                  <a:lnTo>
                    <a:pt x="331" y="37"/>
                  </a:lnTo>
                  <a:lnTo>
                    <a:pt x="331" y="37"/>
                  </a:lnTo>
                  <a:lnTo>
                    <a:pt x="331" y="37"/>
                  </a:lnTo>
                  <a:lnTo>
                    <a:pt x="331" y="37"/>
                  </a:lnTo>
                  <a:lnTo>
                    <a:pt x="332" y="37"/>
                  </a:lnTo>
                  <a:lnTo>
                    <a:pt x="332" y="36"/>
                  </a:lnTo>
                  <a:lnTo>
                    <a:pt x="332" y="36"/>
                  </a:lnTo>
                  <a:lnTo>
                    <a:pt x="332" y="36"/>
                  </a:lnTo>
                  <a:lnTo>
                    <a:pt x="332" y="36"/>
                  </a:lnTo>
                  <a:lnTo>
                    <a:pt x="332" y="36"/>
                  </a:lnTo>
                  <a:lnTo>
                    <a:pt x="332" y="35"/>
                  </a:lnTo>
                  <a:lnTo>
                    <a:pt x="332" y="35"/>
                  </a:lnTo>
                  <a:lnTo>
                    <a:pt x="332" y="35"/>
                  </a:lnTo>
                  <a:lnTo>
                    <a:pt x="332" y="35"/>
                  </a:lnTo>
                  <a:lnTo>
                    <a:pt x="332" y="35"/>
                  </a:lnTo>
                  <a:lnTo>
                    <a:pt x="333" y="34"/>
                  </a:lnTo>
                  <a:lnTo>
                    <a:pt x="333" y="34"/>
                  </a:lnTo>
                  <a:lnTo>
                    <a:pt x="333" y="34"/>
                  </a:lnTo>
                  <a:lnTo>
                    <a:pt x="333" y="34"/>
                  </a:lnTo>
                  <a:lnTo>
                    <a:pt x="333" y="34"/>
                  </a:lnTo>
                  <a:lnTo>
                    <a:pt x="333" y="33"/>
                  </a:lnTo>
                  <a:lnTo>
                    <a:pt x="333" y="33"/>
                  </a:lnTo>
                  <a:lnTo>
                    <a:pt x="333" y="33"/>
                  </a:lnTo>
                  <a:lnTo>
                    <a:pt x="333" y="33"/>
                  </a:lnTo>
                  <a:lnTo>
                    <a:pt x="333" y="33"/>
                  </a:lnTo>
                  <a:lnTo>
                    <a:pt x="333" y="33"/>
                  </a:lnTo>
                  <a:lnTo>
                    <a:pt x="334" y="32"/>
                  </a:lnTo>
                  <a:lnTo>
                    <a:pt x="334" y="32"/>
                  </a:lnTo>
                  <a:lnTo>
                    <a:pt x="334" y="32"/>
                  </a:lnTo>
                  <a:lnTo>
                    <a:pt x="334" y="32"/>
                  </a:lnTo>
                  <a:lnTo>
                    <a:pt x="334" y="32"/>
                  </a:lnTo>
                  <a:lnTo>
                    <a:pt x="334" y="31"/>
                  </a:lnTo>
                  <a:lnTo>
                    <a:pt x="334" y="31"/>
                  </a:lnTo>
                  <a:lnTo>
                    <a:pt x="334" y="31"/>
                  </a:lnTo>
                  <a:lnTo>
                    <a:pt x="334" y="31"/>
                  </a:lnTo>
                  <a:lnTo>
                    <a:pt x="334" y="31"/>
                  </a:lnTo>
                  <a:lnTo>
                    <a:pt x="334" y="30"/>
                  </a:lnTo>
                  <a:lnTo>
                    <a:pt x="335" y="30"/>
                  </a:lnTo>
                  <a:lnTo>
                    <a:pt x="335" y="30"/>
                  </a:lnTo>
                  <a:lnTo>
                    <a:pt x="335" y="30"/>
                  </a:lnTo>
                  <a:lnTo>
                    <a:pt x="335" y="30"/>
                  </a:lnTo>
                  <a:lnTo>
                    <a:pt x="335" y="30"/>
                  </a:lnTo>
                  <a:lnTo>
                    <a:pt x="335" y="29"/>
                  </a:lnTo>
                  <a:lnTo>
                    <a:pt x="335" y="29"/>
                  </a:lnTo>
                  <a:lnTo>
                    <a:pt x="335" y="29"/>
                  </a:lnTo>
                  <a:lnTo>
                    <a:pt x="335" y="29"/>
                  </a:lnTo>
                  <a:lnTo>
                    <a:pt x="335" y="29"/>
                  </a:lnTo>
                  <a:lnTo>
                    <a:pt x="335" y="29"/>
                  </a:lnTo>
                  <a:lnTo>
                    <a:pt x="336" y="28"/>
                  </a:lnTo>
                  <a:lnTo>
                    <a:pt x="336" y="28"/>
                  </a:lnTo>
                  <a:lnTo>
                    <a:pt x="336" y="28"/>
                  </a:lnTo>
                  <a:lnTo>
                    <a:pt x="336" y="28"/>
                  </a:lnTo>
                  <a:lnTo>
                    <a:pt x="336" y="28"/>
                  </a:lnTo>
                  <a:lnTo>
                    <a:pt x="336" y="27"/>
                  </a:lnTo>
                  <a:lnTo>
                    <a:pt x="336" y="27"/>
                  </a:lnTo>
                  <a:lnTo>
                    <a:pt x="336" y="27"/>
                  </a:lnTo>
                  <a:lnTo>
                    <a:pt x="336" y="27"/>
                  </a:lnTo>
                  <a:lnTo>
                    <a:pt x="336" y="27"/>
                  </a:lnTo>
                  <a:lnTo>
                    <a:pt x="336" y="27"/>
                  </a:lnTo>
                  <a:lnTo>
                    <a:pt x="337" y="26"/>
                  </a:lnTo>
                  <a:lnTo>
                    <a:pt x="337" y="26"/>
                  </a:lnTo>
                  <a:lnTo>
                    <a:pt x="337" y="26"/>
                  </a:lnTo>
                  <a:lnTo>
                    <a:pt x="337" y="26"/>
                  </a:lnTo>
                  <a:lnTo>
                    <a:pt x="337" y="26"/>
                  </a:lnTo>
                  <a:lnTo>
                    <a:pt x="337" y="26"/>
                  </a:lnTo>
                  <a:lnTo>
                    <a:pt x="337" y="25"/>
                  </a:lnTo>
                  <a:lnTo>
                    <a:pt x="337" y="25"/>
                  </a:lnTo>
                  <a:lnTo>
                    <a:pt x="337" y="25"/>
                  </a:lnTo>
                  <a:lnTo>
                    <a:pt x="337" y="25"/>
                  </a:lnTo>
                  <a:lnTo>
                    <a:pt x="337" y="25"/>
                  </a:lnTo>
                  <a:lnTo>
                    <a:pt x="338" y="25"/>
                  </a:lnTo>
                  <a:lnTo>
                    <a:pt x="338" y="24"/>
                  </a:lnTo>
                  <a:lnTo>
                    <a:pt x="338" y="24"/>
                  </a:lnTo>
                  <a:lnTo>
                    <a:pt x="338" y="24"/>
                  </a:lnTo>
                  <a:lnTo>
                    <a:pt x="338" y="24"/>
                  </a:lnTo>
                  <a:lnTo>
                    <a:pt x="338" y="24"/>
                  </a:lnTo>
                  <a:lnTo>
                    <a:pt x="338" y="24"/>
                  </a:lnTo>
                  <a:lnTo>
                    <a:pt x="338" y="23"/>
                  </a:lnTo>
                  <a:lnTo>
                    <a:pt x="338" y="23"/>
                  </a:lnTo>
                  <a:lnTo>
                    <a:pt x="338" y="23"/>
                  </a:lnTo>
                  <a:lnTo>
                    <a:pt x="338" y="23"/>
                  </a:lnTo>
                  <a:lnTo>
                    <a:pt x="339" y="23"/>
                  </a:lnTo>
                  <a:lnTo>
                    <a:pt x="339" y="23"/>
                  </a:lnTo>
                  <a:lnTo>
                    <a:pt x="339" y="23"/>
                  </a:lnTo>
                  <a:lnTo>
                    <a:pt x="339" y="22"/>
                  </a:lnTo>
                  <a:lnTo>
                    <a:pt x="339" y="22"/>
                  </a:lnTo>
                  <a:lnTo>
                    <a:pt x="339" y="22"/>
                  </a:lnTo>
                  <a:lnTo>
                    <a:pt x="339" y="22"/>
                  </a:lnTo>
                  <a:lnTo>
                    <a:pt x="339" y="22"/>
                  </a:lnTo>
                  <a:lnTo>
                    <a:pt x="339" y="22"/>
                  </a:lnTo>
                  <a:lnTo>
                    <a:pt x="339" y="21"/>
                  </a:lnTo>
                  <a:lnTo>
                    <a:pt x="339" y="21"/>
                  </a:lnTo>
                  <a:lnTo>
                    <a:pt x="340" y="21"/>
                  </a:lnTo>
                  <a:lnTo>
                    <a:pt x="340" y="21"/>
                  </a:lnTo>
                  <a:lnTo>
                    <a:pt x="340" y="21"/>
                  </a:lnTo>
                  <a:lnTo>
                    <a:pt x="340" y="21"/>
                  </a:lnTo>
                  <a:lnTo>
                    <a:pt x="340" y="21"/>
                  </a:lnTo>
                  <a:lnTo>
                    <a:pt x="340" y="20"/>
                  </a:lnTo>
                  <a:lnTo>
                    <a:pt x="340" y="20"/>
                  </a:lnTo>
                  <a:lnTo>
                    <a:pt x="340" y="20"/>
                  </a:lnTo>
                  <a:lnTo>
                    <a:pt x="340" y="20"/>
                  </a:lnTo>
                  <a:lnTo>
                    <a:pt x="340" y="20"/>
                  </a:lnTo>
                  <a:lnTo>
                    <a:pt x="341" y="20"/>
                  </a:lnTo>
                  <a:lnTo>
                    <a:pt x="341" y="20"/>
                  </a:lnTo>
                  <a:lnTo>
                    <a:pt x="341" y="19"/>
                  </a:lnTo>
                  <a:lnTo>
                    <a:pt x="341" y="19"/>
                  </a:lnTo>
                  <a:lnTo>
                    <a:pt x="341" y="19"/>
                  </a:lnTo>
                  <a:lnTo>
                    <a:pt x="341" y="19"/>
                  </a:lnTo>
                  <a:lnTo>
                    <a:pt x="341" y="19"/>
                  </a:lnTo>
                  <a:lnTo>
                    <a:pt x="341" y="19"/>
                  </a:lnTo>
                  <a:lnTo>
                    <a:pt x="341" y="18"/>
                  </a:lnTo>
                  <a:lnTo>
                    <a:pt x="341" y="18"/>
                  </a:lnTo>
                  <a:lnTo>
                    <a:pt x="341" y="18"/>
                  </a:lnTo>
                  <a:lnTo>
                    <a:pt x="341" y="18"/>
                  </a:lnTo>
                  <a:lnTo>
                    <a:pt x="342" y="18"/>
                  </a:lnTo>
                  <a:lnTo>
                    <a:pt x="342" y="18"/>
                  </a:lnTo>
                  <a:lnTo>
                    <a:pt x="342" y="18"/>
                  </a:lnTo>
                  <a:lnTo>
                    <a:pt x="342" y="18"/>
                  </a:lnTo>
                  <a:lnTo>
                    <a:pt x="342" y="17"/>
                  </a:lnTo>
                  <a:lnTo>
                    <a:pt x="342" y="17"/>
                  </a:lnTo>
                  <a:lnTo>
                    <a:pt x="342" y="17"/>
                  </a:lnTo>
                  <a:lnTo>
                    <a:pt x="342" y="17"/>
                  </a:lnTo>
                  <a:lnTo>
                    <a:pt x="342" y="17"/>
                  </a:lnTo>
                  <a:lnTo>
                    <a:pt x="342" y="17"/>
                  </a:lnTo>
                  <a:lnTo>
                    <a:pt x="343" y="17"/>
                  </a:lnTo>
                  <a:lnTo>
                    <a:pt x="343" y="16"/>
                  </a:lnTo>
                  <a:lnTo>
                    <a:pt x="343" y="16"/>
                  </a:lnTo>
                  <a:lnTo>
                    <a:pt x="343" y="16"/>
                  </a:lnTo>
                  <a:lnTo>
                    <a:pt x="343" y="16"/>
                  </a:lnTo>
                  <a:lnTo>
                    <a:pt x="343" y="16"/>
                  </a:lnTo>
                  <a:lnTo>
                    <a:pt x="343" y="16"/>
                  </a:lnTo>
                  <a:lnTo>
                    <a:pt x="343" y="16"/>
                  </a:lnTo>
                  <a:lnTo>
                    <a:pt x="343" y="15"/>
                  </a:lnTo>
                  <a:lnTo>
                    <a:pt x="343" y="15"/>
                  </a:lnTo>
                  <a:lnTo>
                    <a:pt x="343" y="15"/>
                  </a:lnTo>
                  <a:lnTo>
                    <a:pt x="343" y="15"/>
                  </a:lnTo>
                  <a:lnTo>
                    <a:pt x="344" y="15"/>
                  </a:lnTo>
                  <a:lnTo>
                    <a:pt x="344" y="15"/>
                  </a:lnTo>
                  <a:lnTo>
                    <a:pt x="344" y="15"/>
                  </a:lnTo>
                  <a:lnTo>
                    <a:pt x="344" y="15"/>
                  </a:lnTo>
                  <a:lnTo>
                    <a:pt x="344" y="14"/>
                  </a:lnTo>
                  <a:lnTo>
                    <a:pt x="344" y="14"/>
                  </a:lnTo>
                  <a:lnTo>
                    <a:pt x="344" y="14"/>
                  </a:lnTo>
                  <a:lnTo>
                    <a:pt x="344" y="14"/>
                  </a:lnTo>
                  <a:lnTo>
                    <a:pt x="344" y="14"/>
                  </a:lnTo>
                  <a:lnTo>
                    <a:pt x="344" y="14"/>
                  </a:lnTo>
                  <a:lnTo>
                    <a:pt x="344" y="14"/>
                  </a:lnTo>
                  <a:lnTo>
                    <a:pt x="345" y="14"/>
                  </a:lnTo>
                  <a:lnTo>
                    <a:pt x="345" y="13"/>
                  </a:lnTo>
                  <a:lnTo>
                    <a:pt x="345" y="13"/>
                  </a:lnTo>
                  <a:lnTo>
                    <a:pt x="345" y="13"/>
                  </a:lnTo>
                  <a:lnTo>
                    <a:pt x="345" y="13"/>
                  </a:lnTo>
                  <a:lnTo>
                    <a:pt x="345" y="13"/>
                  </a:lnTo>
                  <a:lnTo>
                    <a:pt x="345" y="13"/>
                  </a:lnTo>
                  <a:lnTo>
                    <a:pt x="345" y="13"/>
                  </a:lnTo>
                  <a:lnTo>
                    <a:pt x="345" y="13"/>
                  </a:lnTo>
                  <a:lnTo>
                    <a:pt x="345" y="12"/>
                  </a:lnTo>
                  <a:lnTo>
                    <a:pt x="345" y="12"/>
                  </a:lnTo>
                  <a:lnTo>
                    <a:pt x="346" y="12"/>
                  </a:lnTo>
                  <a:lnTo>
                    <a:pt x="346" y="12"/>
                  </a:lnTo>
                  <a:lnTo>
                    <a:pt x="346" y="12"/>
                  </a:lnTo>
                  <a:lnTo>
                    <a:pt x="346" y="12"/>
                  </a:lnTo>
                  <a:lnTo>
                    <a:pt x="346" y="12"/>
                  </a:lnTo>
                  <a:lnTo>
                    <a:pt x="346" y="12"/>
                  </a:lnTo>
                  <a:lnTo>
                    <a:pt x="346" y="12"/>
                  </a:lnTo>
                  <a:lnTo>
                    <a:pt x="346" y="11"/>
                  </a:lnTo>
                  <a:lnTo>
                    <a:pt x="346" y="11"/>
                  </a:lnTo>
                  <a:lnTo>
                    <a:pt x="346" y="11"/>
                  </a:lnTo>
                  <a:lnTo>
                    <a:pt x="346" y="11"/>
                  </a:lnTo>
                  <a:lnTo>
                    <a:pt x="347" y="11"/>
                  </a:lnTo>
                  <a:lnTo>
                    <a:pt x="347" y="11"/>
                  </a:lnTo>
                  <a:lnTo>
                    <a:pt x="347" y="11"/>
                  </a:lnTo>
                  <a:lnTo>
                    <a:pt x="347" y="11"/>
                  </a:lnTo>
                  <a:lnTo>
                    <a:pt x="347" y="10"/>
                  </a:lnTo>
                  <a:lnTo>
                    <a:pt x="347" y="10"/>
                  </a:lnTo>
                  <a:lnTo>
                    <a:pt x="347" y="10"/>
                  </a:lnTo>
                  <a:lnTo>
                    <a:pt x="347" y="10"/>
                  </a:lnTo>
                  <a:lnTo>
                    <a:pt x="347" y="10"/>
                  </a:lnTo>
                  <a:lnTo>
                    <a:pt x="347" y="10"/>
                  </a:lnTo>
                  <a:lnTo>
                    <a:pt x="347" y="10"/>
                  </a:lnTo>
                  <a:lnTo>
                    <a:pt x="348" y="10"/>
                  </a:lnTo>
                  <a:lnTo>
                    <a:pt x="348" y="10"/>
                  </a:lnTo>
                  <a:lnTo>
                    <a:pt x="348" y="10"/>
                  </a:lnTo>
                  <a:lnTo>
                    <a:pt x="348" y="9"/>
                  </a:lnTo>
                  <a:lnTo>
                    <a:pt x="348" y="9"/>
                  </a:lnTo>
                  <a:lnTo>
                    <a:pt x="348" y="9"/>
                  </a:lnTo>
                  <a:lnTo>
                    <a:pt x="348" y="9"/>
                  </a:lnTo>
                  <a:lnTo>
                    <a:pt x="348" y="9"/>
                  </a:lnTo>
                  <a:lnTo>
                    <a:pt x="348" y="9"/>
                  </a:lnTo>
                  <a:lnTo>
                    <a:pt x="348" y="9"/>
                  </a:lnTo>
                  <a:lnTo>
                    <a:pt x="348" y="9"/>
                  </a:lnTo>
                  <a:lnTo>
                    <a:pt x="349" y="9"/>
                  </a:lnTo>
                  <a:lnTo>
                    <a:pt x="349" y="8"/>
                  </a:lnTo>
                  <a:lnTo>
                    <a:pt x="349" y="8"/>
                  </a:lnTo>
                  <a:lnTo>
                    <a:pt x="349" y="8"/>
                  </a:lnTo>
                  <a:lnTo>
                    <a:pt x="349" y="8"/>
                  </a:lnTo>
                  <a:lnTo>
                    <a:pt x="349" y="8"/>
                  </a:lnTo>
                  <a:lnTo>
                    <a:pt x="349" y="8"/>
                  </a:lnTo>
                  <a:lnTo>
                    <a:pt x="349" y="8"/>
                  </a:lnTo>
                  <a:lnTo>
                    <a:pt x="349" y="8"/>
                  </a:lnTo>
                  <a:lnTo>
                    <a:pt x="349" y="8"/>
                  </a:lnTo>
                  <a:lnTo>
                    <a:pt x="350" y="8"/>
                  </a:lnTo>
                  <a:lnTo>
                    <a:pt x="350" y="8"/>
                  </a:lnTo>
                  <a:lnTo>
                    <a:pt x="350" y="7"/>
                  </a:lnTo>
                  <a:lnTo>
                    <a:pt x="350" y="7"/>
                  </a:lnTo>
                  <a:lnTo>
                    <a:pt x="350" y="7"/>
                  </a:lnTo>
                  <a:lnTo>
                    <a:pt x="350" y="7"/>
                  </a:lnTo>
                  <a:lnTo>
                    <a:pt x="350" y="7"/>
                  </a:lnTo>
                  <a:lnTo>
                    <a:pt x="350" y="7"/>
                  </a:lnTo>
                  <a:lnTo>
                    <a:pt x="350" y="7"/>
                  </a:lnTo>
                  <a:lnTo>
                    <a:pt x="350" y="7"/>
                  </a:lnTo>
                  <a:lnTo>
                    <a:pt x="350" y="7"/>
                  </a:lnTo>
                  <a:lnTo>
                    <a:pt x="350" y="7"/>
                  </a:lnTo>
                  <a:lnTo>
                    <a:pt x="351" y="6"/>
                  </a:lnTo>
                  <a:lnTo>
                    <a:pt x="351" y="6"/>
                  </a:lnTo>
                  <a:lnTo>
                    <a:pt x="351" y="6"/>
                  </a:lnTo>
                  <a:lnTo>
                    <a:pt x="351" y="6"/>
                  </a:lnTo>
                  <a:lnTo>
                    <a:pt x="351" y="6"/>
                  </a:lnTo>
                  <a:lnTo>
                    <a:pt x="351" y="6"/>
                  </a:lnTo>
                  <a:lnTo>
                    <a:pt x="351" y="6"/>
                  </a:lnTo>
                  <a:lnTo>
                    <a:pt x="351" y="6"/>
                  </a:lnTo>
                  <a:lnTo>
                    <a:pt x="351" y="6"/>
                  </a:lnTo>
                  <a:lnTo>
                    <a:pt x="351" y="6"/>
                  </a:lnTo>
                  <a:lnTo>
                    <a:pt x="352" y="6"/>
                  </a:lnTo>
                  <a:lnTo>
                    <a:pt x="352" y="6"/>
                  </a:lnTo>
                  <a:lnTo>
                    <a:pt x="352" y="6"/>
                  </a:lnTo>
                  <a:lnTo>
                    <a:pt x="352" y="5"/>
                  </a:lnTo>
                  <a:lnTo>
                    <a:pt x="352" y="5"/>
                  </a:lnTo>
                  <a:lnTo>
                    <a:pt x="352" y="5"/>
                  </a:lnTo>
                  <a:lnTo>
                    <a:pt x="352" y="5"/>
                  </a:lnTo>
                  <a:lnTo>
                    <a:pt x="352" y="5"/>
                  </a:lnTo>
                  <a:lnTo>
                    <a:pt x="352" y="5"/>
                  </a:lnTo>
                  <a:lnTo>
                    <a:pt x="352" y="5"/>
                  </a:lnTo>
                  <a:lnTo>
                    <a:pt x="352" y="5"/>
                  </a:lnTo>
                  <a:lnTo>
                    <a:pt x="352" y="5"/>
                  </a:lnTo>
                  <a:lnTo>
                    <a:pt x="353" y="5"/>
                  </a:lnTo>
                  <a:lnTo>
                    <a:pt x="353" y="5"/>
                  </a:lnTo>
                  <a:lnTo>
                    <a:pt x="353" y="5"/>
                  </a:lnTo>
                  <a:lnTo>
                    <a:pt x="353" y="4"/>
                  </a:lnTo>
                  <a:lnTo>
                    <a:pt x="353" y="4"/>
                  </a:lnTo>
                  <a:lnTo>
                    <a:pt x="353" y="4"/>
                  </a:lnTo>
                  <a:lnTo>
                    <a:pt x="353" y="4"/>
                  </a:lnTo>
                  <a:lnTo>
                    <a:pt x="353" y="4"/>
                  </a:lnTo>
                  <a:lnTo>
                    <a:pt x="353" y="4"/>
                  </a:lnTo>
                  <a:lnTo>
                    <a:pt x="353" y="4"/>
                  </a:lnTo>
                  <a:lnTo>
                    <a:pt x="354" y="4"/>
                  </a:lnTo>
                  <a:lnTo>
                    <a:pt x="354" y="4"/>
                  </a:lnTo>
                  <a:lnTo>
                    <a:pt x="354" y="4"/>
                  </a:lnTo>
                  <a:lnTo>
                    <a:pt x="354" y="4"/>
                  </a:lnTo>
                  <a:lnTo>
                    <a:pt x="354" y="4"/>
                  </a:lnTo>
                  <a:lnTo>
                    <a:pt x="354" y="4"/>
                  </a:lnTo>
                  <a:lnTo>
                    <a:pt x="354" y="4"/>
                  </a:lnTo>
                  <a:lnTo>
                    <a:pt x="354" y="4"/>
                  </a:lnTo>
                  <a:lnTo>
                    <a:pt x="354" y="3"/>
                  </a:lnTo>
                  <a:lnTo>
                    <a:pt x="354" y="3"/>
                  </a:lnTo>
                  <a:lnTo>
                    <a:pt x="354" y="3"/>
                  </a:lnTo>
                  <a:lnTo>
                    <a:pt x="354" y="3"/>
                  </a:lnTo>
                  <a:lnTo>
                    <a:pt x="355" y="3"/>
                  </a:lnTo>
                  <a:lnTo>
                    <a:pt x="355" y="3"/>
                  </a:lnTo>
                  <a:lnTo>
                    <a:pt x="355" y="3"/>
                  </a:lnTo>
                  <a:lnTo>
                    <a:pt x="355" y="3"/>
                  </a:lnTo>
                  <a:lnTo>
                    <a:pt x="355" y="3"/>
                  </a:lnTo>
                  <a:lnTo>
                    <a:pt x="355" y="3"/>
                  </a:lnTo>
                  <a:lnTo>
                    <a:pt x="355" y="3"/>
                  </a:lnTo>
                  <a:lnTo>
                    <a:pt x="355" y="3"/>
                  </a:lnTo>
                  <a:lnTo>
                    <a:pt x="355" y="3"/>
                  </a:lnTo>
                  <a:lnTo>
                    <a:pt x="355" y="3"/>
                  </a:lnTo>
                  <a:lnTo>
                    <a:pt x="356" y="3"/>
                  </a:lnTo>
                  <a:lnTo>
                    <a:pt x="356" y="2"/>
                  </a:lnTo>
                  <a:lnTo>
                    <a:pt x="356" y="2"/>
                  </a:lnTo>
                  <a:lnTo>
                    <a:pt x="356" y="2"/>
                  </a:lnTo>
                  <a:lnTo>
                    <a:pt x="356" y="2"/>
                  </a:lnTo>
                  <a:lnTo>
                    <a:pt x="356" y="2"/>
                  </a:lnTo>
                  <a:lnTo>
                    <a:pt x="356" y="2"/>
                  </a:lnTo>
                  <a:lnTo>
                    <a:pt x="356" y="2"/>
                  </a:lnTo>
                  <a:lnTo>
                    <a:pt x="356" y="2"/>
                  </a:lnTo>
                  <a:lnTo>
                    <a:pt x="356" y="2"/>
                  </a:lnTo>
                  <a:lnTo>
                    <a:pt x="356" y="2"/>
                  </a:lnTo>
                  <a:lnTo>
                    <a:pt x="356" y="2"/>
                  </a:lnTo>
                  <a:lnTo>
                    <a:pt x="357" y="2"/>
                  </a:lnTo>
                  <a:lnTo>
                    <a:pt x="357" y="2"/>
                  </a:lnTo>
                  <a:lnTo>
                    <a:pt x="357" y="2"/>
                  </a:lnTo>
                  <a:lnTo>
                    <a:pt x="357" y="2"/>
                  </a:lnTo>
                  <a:lnTo>
                    <a:pt x="357" y="2"/>
                  </a:lnTo>
                  <a:lnTo>
                    <a:pt x="357" y="2"/>
                  </a:lnTo>
                  <a:lnTo>
                    <a:pt x="357" y="2"/>
                  </a:lnTo>
                  <a:lnTo>
                    <a:pt x="357" y="2"/>
                  </a:lnTo>
                  <a:lnTo>
                    <a:pt x="357" y="2"/>
                  </a:lnTo>
                  <a:lnTo>
                    <a:pt x="357" y="1"/>
                  </a:lnTo>
                  <a:lnTo>
                    <a:pt x="357" y="1"/>
                  </a:lnTo>
                  <a:lnTo>
                    <a:pt x="358" y="1"/>
                  </a:lnTo>
                  <a:lnTo>
                    <a:pt x="358" y="1"/>
                  </a:lnTo>
                  <a:lnTo>
                    <a:pt x="358" y="1"/>
                  </a:lnTo>
                  <a:lnTo>
                    <a:pt x="358" y="1"/>
                  </a:lnTo>
                  <a:lnTo>
                    <a:pt x="358" y="1"/>
                  </a:lnTo>
                  <a:lnTo>
                    <a:pt x="358" y="1"/>
                  </a:lnTo>
                  <a:lnTo>
                    <a:pt x="358" y="1"/>
                  </a:lnTo>
                  <a:lnTo>
                    <a:pt x="358" y="1"/>
                  </a:lnTo>
                  <a:lnTo>
                    <a:pt x="358" y="1"/>
                  </a:lnTo>
                  <a:lnTo>
                    <a:pt x="358" y="1"/>
                  </a:lnTo>
                  <a:lnTo>
                    <a:pt x="358" y="1"/>
                  </a:lnTo>
                  <a:lnTo>
                    <a:pt x="359" y="1"/>
                  </a:lnTo>
                  <a:lnTo>
                    <a:pt x="359" y="1"/>
                  </a:lnTo>
                  <a:lnTo>
                    <a:pt x="359" y="1"/>
                  </a:lnTo>
                  <a:lnTo>
                    <a:pt x="359" y="1"/>
                  </a:lnTo>
                  <a:lnTo>
                    <a:pt x="359" y="1"/>
                  </a:lnTo>
                  <a:lnTo>
                    <a:pt x="359" y="1"/>
                  </a:lnTo>
                  <a:lnTo>
                    <a:pt x="359" y="1"/>
                  </a:lnTo>
                  <a:lnTo>
                    <a:pt x="359" y="1"/>
                  </a:lnTo>
                  <a:lnTo>
                    <a:pt x="359" y="1"/>
                  </a:lnTo>
                  <a:lnTo>
                    <a:pt x="359" y="1"/>
                  </a:lnTo>
                  <a:lnTo>
                    <a:pt x="359" y="1"/>
                  </a:lnTo>
                  <a:lnTo>
                    <a:pt x="360" y="1"/>
                  </a:lnTo>
                  <a:lnTo>
                    <a:pt x="360" y="1"/>
                  </a:lnTo>
                  <a:lnTo>
                    <a:pt x="360" y="1"/>
                  </a:lnTo>
                  <a:lnTo>
                    <a:pt x="360" y="1"/>
                  </a:lnTo>
                  <a:lnTo>
                    <a:pt x="360" y="0"/>
                  </a:lnTo>
                  <a:lnTo>
                    <a:pt x="360" y="0"/>
                  </a:lnTo>
                  <a:lnTo>
                    <a:pt x="360" y="0"/>
                  </a:lnTo>
                  <a:lnTo>
                    <a:pt x="360" y="0"/>
                  </a:lnTo>
                  <a:lnTo>
                    <a:pt x="360" y="0"/>
                  </a:lnTo>
                  <a:lnTo>
                    <a:pt x="360"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2" y="0"/>
                  </a:lnTo>
                  <a:lnTo>
                    <a:pt x="362" y="0"/>
                  </a:lnTo>
                  <a:lnTo>
                    <a:pt x="362" y="0"/>
                  </a:lnTo>
                  <a:lnTo>
                    <a:pt x="362" y="0"/>
                  </a:lnTo>
                  <a:lnTo>
                    <a:pt x="362" y="0"/>
                  </a:lnTo>
                  <a:lnTo>
                    <a:pt x="362" y="0"/>
                  </a:lnTo>
                  <a:lnTo>
                    <a:pt x="362" y="0"/>
                  </a:lnTo>
                  <a:lnTo>
                    <a:pt x="362" y="0"/>
                  </a:lnTo>
                  <a:lnTo>
                    <a:pt x="362" y="0"/>
                  </a:lnTo>
                  <a:lnTo>
                    <a:pt x="362"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4" y="0"/>
                  </a:lnTo>
                  <a:lnTo>
                    <a:pt x="364" y="0"/>
                  </a:lnTo>
                  <a:lnTo>
                    <a:pt x="364" y="0"/>
                  </a:lnTo>
                  <a:lnTo>
                    <a:pt x="364" y="0"/>
                  </a:lnTo>
                  <a:lnTo>
                    <a:pt x="364" y="0"/>
                  </a:lnTo>
                  <a:lnTo>
                    <a:pt x="364" y="0"/>
                  </a:lnTo>
                  <a:lnTo>
                    <a:pt x="364" y="0"/>
                  </a:lnTo>
                  <a:lnTo>
                    <a:pt x="364" y="0"/>
                  </a:lnTo>
                  <a:lnTo>
                    <a:pt x="364" y="0"/>
                  </a:lnTo>
                  <a:lnTo>
                    <a:pt x="364" y="0"/>
                  </a:lnTo>
                  <a:lnTo>
                    <a:pt x="365" y="0"/>
                  </a:lnTo>
                  <a:lnTo>
                    <a:pt x="365" y="0"/>
                  </a:lnTo>
                  <a:lnTo>
                    <a:pt x="365" y="0"/>
                  </a:lnTo>
                  <a:lnTo>
                    <a:pt x="365" y="0"/>
                  </a:lnTo>
                  <a:lnTo>
                    <a:pt x="365" y="0"/>
                  </a:lnTo>
                  <a:lnTo>
                    <a:pt x="365" y="0"/>
                  </a:lnTo>
                  <a:lnTo>
                    <a:pt x="365" y="0"/>
                  </a:lnTo>
                  <a:lnTo>
                    <a:pt x="365" y="0"/>
                  </a:lnTo>
                  <a:lnTo>
                    <a:pt x="365" y="0"/>
                  </a:lnTo>
                  <a:lnTo>
                    <a:pt x="365" y="0"/>
                  </a:lnTo>
                  <a:lnTo>
                    <a:pt x="365" y="0"/>
                  </a:lnTo>
                  <a:lnTo>
                    <a:pt x="365" y="0"/>
                  </a:lnTo>
                  <a:lnTo>
                    <a:pt x="366" y="0"/>
                  </a:lnTo>
                  <a:lnTo>
                    <a:pt x="366" y="0"/>
                  </a:lnTo>
                  <a:lnTo>
                    <a:pt x="366" y="0"/>
                  </a:lnTo>
                  <a:lnTo>
                    <a:pt x="366" y="0"/>
                  </a:lnTo>
                  <a:lnTo>
                    <a:pt x="366" y="0"/>
                  </a:lnTo>
                  <a:lnTo>
                    <a:pt x="366" y="0"/>
                  </a:lnTo>
                  <a:lnTo>
                    <a:pt x="366" y="0"/>
                  </a:lnTo>
                  <a:lnTo>
                    <a:pt x="366" y="0"/>
                  </a:lnTo>
                  <a:lnTo>
                    <a:pt x="366" y="0"/>
                  </a:lnTo>
                  <a:lnTo>
                    <a:pt x="366" y="0"/>
                  </a:lnTo>
                  <a:lnTo>
                    <a:pt x="367" y="0"/>
                  </a:lnTo>
                  <a:lnTo>
                    <a:pt x="367" y="0"/>
                  </a:lnTo>
                  <a:lnTo>
                    <a:pt x="367" y="0"/>
                  </a:lnTo>
                  <a:lnTo>
                    <a:pt x="367" y="0"/>
                  </a:lnTo>
                  <a:lnTo>
                    <a:pt x="367" y="0"/>
                  </a:lnTo>
                  <a:lnTo>
                    <a:pt x="367" y="0"/>
                  </a:lnTo>
                  <a:lnTo>
                    <a:pt x="367" y="0"/>
                  </a:lnTo>
                  <a:lnTo>
                    <a:pt x="367" y="0"/>
                  </a:lnTo>
                  <a:lnTo>
                    <a:pt x="367" y="0"/>
                  </a:lnTo>
                  <a:lnTo>
                    <a:pt x="367" y="0"/>
                  </a:lnTo>
                  <a:lnTo>
                    <a:pt x="367" y="0"/>
                  </a:lnTo>
                  <a:lnTo>
                    <a:pt x="367" y="0"/>
                  </a:lnTo>
                  <a:lnTo>
                    <a:pt x="368" y="0"/>
                  </a:lnTo>
                  <a:lnTo>
                    <a:pt x="368" y="0"/>
                  </a:lnTo>
                  <a:lnTo>
                    <a:pt x="368" y="0"/>
                  </a:lnTo>
                  <a:lnTo>
                    <a:pt x="368" y="0"/>
                  </a:lnTo>
                  <a:lnTo>
                    <a:pt x="368" y="0"/>
                  </a:lnTo>
                  <a:lnTo>
                    <a:pt x="368" y="0"/>
                  </a:lnTo>
                  <a:lnTo>
                    <a:pt x="368" y="0"/>
                  </a:lnTo>
                  <a:lnTo>
                    <a:pt x="368" y="0"/>
                  </a:lnTo>
                  <a:lnTo>
                    <a:pt x="368" y="0"/>
                  </a:lnTo>
                  <a:lnTo>
                    <a:pt x="368" y="0"/>
                  </a:lnTo>
                  <a:lnTo>
                    <a:pt x="369" y="0"/>
                  </a:lnTo>
                  <a:lnTo>
                    <a:pt x="369" y="0"/>
                  </a:lnTo>
                  <a:lnTo>
                    <a:pt x="369" y="0"/>
                  </a:lnTo>
                  <a:lnTo>
                    <a:pt x="369" y="0"/>
                  </a:lnTo>
                  <a:lnTo>
                    <a:pt x="369" y="0"/>
                  </a:lnTo>
                  <a:lnTo>
                    <a:pt x="369" y="0"/>
                  </a:lnTo>
                  <a:lnTo>
                    <a:pt x="369" y="0"/>
                  </a:lnTo>
                  <a:lnTo>
                    <a:pt x="369" y="0"/>
                  </a:lnTo>
                  <a:lnTo>
                    <a:pt x="369" y="0"/>
                  </a:lnTo>
                  <a:lnTo>
                    <a:pt x="369" y="0"/>
                  </a:lnTo>
                  <a:lnTo>
                    <a:pt x="369" y="0"/>
                  </a:lnTo>
                  <a:lnTo>
                    <a:pt x="369" y="1"/>
                  </a:lnTo>
                  <a:lnTo>
                    <a:pt x="370" y="1"/>
                  </a:lnTo>
                  <a:lnTo>
                    <a:pt x="370" y="1"/>
                  </a:lnTo>
                  <a:lnTo>
                    <a:pt x="370" y="1"/>
                  </a:lnTo>
                  <a:lnTo>
                    <a:pt x="370" y="1"/>
                  </a:lnTo>
                  <a:lnTo>
                    <a:pt x="370" y="1"/>
                  </a:lnTo>
                  <a:lnTo>
                    <a:pt x="370" y="1"/>
                  </a:lnTo>
                  <a:lnTo>
                    <a:pt x="370" y="1"/>
                  </a:lnTo>
                  <a:lnTo>
                    <a:pt x="370" y="1"/>
                  </a:lnTo>
                  <a:lnTo>
                    <a:pt x="370" y="1"/>
                  </a:lnTo>
                  <a:lnTo>
                    <a:pt x="370" y="1"/>
                  </a:lnTo>
                  <a:lnTo>
                    <a:pt x="371" y="1"/>
                  </a:lnTo>
                  <a:lnTo>
                    <a:pt x="371" y="1"/>
                  </a:lnTo>
                  <a:lnTo>
                    <a:pt x="371" y="1"/>
                  </a:lnTo>
                  <a:lnTo>
                    <a:pt x="371" y="1"/>
                  </a:lnTo>
                  <a:lnTo>
                    <a:pt x="371" y="1"/>
                  </a:lnTo>
                  <a:lnTo>
                    <a:pt x="371" y="1"/>
                  </a:lnTo>
                  <a:lnTo>
                    <a:pt x="371" y="1"/>
                  </a:lnTo>
                  <a:lnTo>
                    <a:pt x="371" y="1"/>
                  </a:lnTo>
                  <a:lnTo>
                    <a:pt x="371" y="1"/>
                  </a:lnTo>
                  <a:lnTo>
                    <a:pt x="371" y="1"/>
                  </a:lnTo>
                  <a:lnTo>
                    <a:pt x="371" y="1"/>
                  </a:lnTo>
                  <a:lnTo>
                    <a:pt x="372" y="1"/>
                  </a:lnTo>
                  <a:lnTo>
                    <a:pt x="372" y="1"/>
                  </a:lnTo>
                  <a:lnTo>
                    <a:pt x="372" y="1"/>
                  </a:lnTo>
                  <a:lnTo>
                    <a:pt x="372" y="1"/>
                  </a:lnTo>
                  <a:lnTo>
                    <a:pt x="372" y="1"/>
                  </a:lnTo>
                  <a:lnTo>
                    <a:pt x="372" y="1"/>
                  </a:lnTo>
                  <a:lnTo>
                    <a:pt x="372" y="2"/>
                  </a:lnTo>
                  <a:lnTo>
                    <a:pt x="372" y="2"/>
                  </a:lnTo>
                  <a:lnTo>
                    <a:pt x="372" y="2"/>
                  </a:lnTo>
                  <a:lnTo>
                    <a:pt x="372" y="2"/>
                  </a:lnTo>
                  <a:lnTo>
                    <a:pt x="372" y="2"/>
                  </a:lnTo>
                  <a:lnTo>
                    <a:pt x="372" y="2"/>
                  </a:lnTo>
                  <a:lnTo>
                    <a:pt x="373" y="2"/>
                  </a:lnTo>
                  <a:lnTo>
                    <a:pt x="373" y="2"/>
                  </a:lnTo>
                  <a:lnTo>
                    <a:pt x="373" y="2"/>
                  </a:lnTo>
                  <a:lnTo>
                    <a:pt x="373" y="2"/>
                  </a:lnTo>
                  <a:lnTo>
                    <a:pt x="373" y="2"/>
                  </a:lnTo>
                  <a:lnTo>
                    <a:pt x="373" y="2"/>
                  </a:lnTo>
                  <a:lnTo>
                    <a:pt x="373" y="2"/>
                  </a:lnTo>
                  <a:lnTo>
                    <a:pt x="373" y="2"/>
                  </a:lnTo>
                  <a:lnTo>
                    <a:pt x="373" y="2"/>
                  </a:lnTo>
                  <a:lnTo>
                    <a:pt x="373" y="2"/>
                  </a:lnTo>
                  <a:lnTo>
                    <a:pt x="374" y="2"/>
                  </a:lnTo>
                  <a:lnTo>
                    <a:pt x="374" y="2"/>
                  </a:lnTo>
                  <a:lnTo>
                    <a:pt x="374" y="2"/>
                  </a:lnTo>
                  <a:lnTo>
                    <a:pt x="374" y="2"/>
                  </a:lnTo>
                  <a:lnTo>
                    <a:pt x="374" y="3"/>
                  </a:lnTo>
                  <a:lnTo>
                    <a:pt x="374" y="3"/>
                  </a:lnTo>
                  <a:lnTo>
                    <a:pt x="374" y="3"/>
                  </a:lnTo>
                  <a:lnTo>
                    <a:pt x="374" y="3"/>
                  </a:lnTo>
                  <a:lnTo>
                    <a:pt x="374" y="3"/>
                  </a:lnTo>
                  <a:lnTo>
                    <a:pt x="374" y="3"/>
                  </a:lnTo>
                  <a:lnTo>
                    <a:pt x="374" y="3"/>
                  </a:lnTo>
                  <a:lnTo>
                    <a:pt x="374" y="3"/>
                  </a:lnTo>
                  <a:lnTo>
                    <a:pt x="375" y="3"/>
                  </a:lnTo>
                  <a:lnTo>
                    <a:pt x="375" y="3"/>
                  </a:lnTo>
                  <a:lnTo>
                    <a:pt x="375" y="3"/>
                  </a:lnTo>
                  <a:lnTo>
                    <a:pt x="375" y="3"/>
                  </a:lnTo>
                  <a:lnTo>
                    <a:pt x="375" y="3"/>
                  </a:lnTo>
                  <a:lnTo>
                    <a:pt x="375" y="3"/>
                  </a:lnTo>
                  <a:lnTo>
                    <a:pt x="375" y="3"/>
                  </a:lnTo>
                  <a:lnTo>
                    <a:pt x="375" y="4"/>
                  </a:lnTo>
                  <a:lnTo>
                    <a:pt x="375" y="4"/>
                  </a:lnTo>
                  <a:lnTo>
                    <a:pt x="375" y="4"/>
                  </a:lnTo>
                  <a:lnTo>
                    <a:pt x="376" y="4"/>
                  </a:lnTo>
                  <a:lnTo>
                    <a:pt x="376" y="4"/>
                  </a:lnTo>
                  <a:lnTo>
                    <a:pt x="376" y="4"/>
                  </a:lnTo>
                  <a:lnTo>
                    <a:pt x="376" y="4"/>
                  </a:lnTo>
                  <a:lnTo>
                    <a:pt x="376" y="4"/>
                  </a:lnTo>
                  <a:lnTo>
                    <a:pt x="376" y="4"/>
                  </a:lnTo>
                  <a:lnTo>
                    <a:pt x="376" y="4"/>
                  </a:lnTo>
                  <a:lnTo>
                    <a:pt x="376" y="4"/>
                  </a:lnTo>
                  <a:lnTo>
                    <a:pt x="376" y="4"/>
                  </a:lnTo>
                  <a:lnTo>
                    <a:pt x="376" y="4"/>
                  </a:lnTo>
                  <a:lnTo>
                    <a:pt x="376" y="4"/>
                  </a:lnTo>
                  <a:lnTo>
                    <a:pt x="376" y="4"/>
                  </a:lnTo>
                  <a:lnTo>
                    <a:pt x="377" y="5"/>
                  </a:lnTo>
                  <a:lnTo>
                    <a:pt x="377" y="5"/>
                  </a:lnTo>
                  <a:lnTo>
                    <a:pt x="377" y="5"/>
                  </a:lnTo>
                  <a:lnTo>
                    <a:pt x="377" y="5"/>
                  </a:lnTo>
                  <a:lnTo>
                    <a:pt x="377" y="5"/>
                  </a:lnTo>
                  <a:lnTo>
                    <a:pt x="377" y="5"/>
                  </a:lnTo>
                  <a:lnTo>
                    <a:pt x="377" y="5"/>
                  </a:lnTo>
                  <a:lnTo>
                    <a:pt x="377" y="5"/>
                  </a:lnTo>
                  <a:lnTo>
                    <a:pt x="377" y="5"/>
                  </a:lnTo>
                  <a:lnTo>
                    <a:pt x="377" y="5"/>
                  </a:lnTo>
                  <a:lnTo>
                    <a:pt x="378" y="5"/>
                  </a:lnTo>
                  <a:lnTo>
                    <a:pt x="378" y="5"/>
                  </a:lnTo>
                  <a:lnTo>
                    <a:pt x="378" y="6"/>
                  </a:lnTo>
                  <a:lnTo>
                    <a:pt x="378" y="6"/>
                  </a:lnTo>
                  <a:lnTo>
                    <a:pt x="378" y="6"/>
                  </a:lnTo>
                  <a:lnTo>
                    <a:pt x="378" y="6"/>
                  </a:lnTo>
                  <a:lnTo>
                    <a:pt x="378" y="6"/>
                  </a:lnTo>
                  <a:lnTo>
                    <a:pt x="378" y="6"/>
                  </a:lnTo>
                  <a:lnTo>
                    <a:pt x="378" y="6"/>
                  </a:lnTo>
                  <a:lnTo>
                    <a:pt x="378" y="6"/>
                  </a:lnTo>
                  <a:lnTo>
                    <a:pt x="378" y="6"/>
                  </a:lnTo>
                  <a:lnTo>
                    <a:pt x="378" y="6"/>
                  </a:lnTo>
                  <a:lnTo>
                    <a:pt x="379" y="6"/>
                  </a:lnTo>
                  <a:lnTo>
                    <a:pt x="379" y="6"/>
                  </a:lnTo>
                  <a:lnTo>
                    <a:pt x="379" y="6"/>
                  </a:lnTo>
                  <a:lnTo>
                    <a:pt x="379" y="7"/>
                  </a:lnTo>
                  <a:lnTo>
                    <a:pt x="379" y="7"/>
                  </a:lnTo>
                  <a:lnTo>
                    <a:pt x="379" y="7"/>
                  </a:lnTo>
                  <a:lnTo>
                    <a:pt x="379" y="7"/>
                  </a:lnTo>
                  <a:lnTo>
                    <a:pt x="379" y="7"/>
                  </a:lnTo>
                  <a:lnTo>
                    <a:pt x="379" y="7"/>
                  </a:lnTo>
                  <a:lnTo>
                    <a:pt x="379" y="7"/>
                  </a:lnTo>
                  <a:lnTo>
                    <a:pt x="380" y="7"/>
                  </a:lnTo>
                  <a:lnTo>
                    <a:pt x="380" y="7"/>
                  </a:lnTo>
                  <a:lnTo>
                    <a:pt x="380" y="7"/>
                  </a:lnTo>
                  <a:lnTo>
                    <a:pt x="380" y="8"/>
                  </a:lnTo>
                  <a:lnTo>
                    <a:pt x="380" y="8"/>
                  </a:lnTo>
                  <a:lnTo>
                    <a:pt x="380" y="8"/>
                  </a:lnTo>
                  <a:lnTo>
                    <a:pt x="380" y="8"/>
                  </a:lnTo>
                  <a:lnTo>
                    <a:pt x="380" y="8"/>
                  </a:lnTo>
                  <a:lnTo>
                    <a:pt x="380" y="8"/>
                  </a:lnTo>
                  <a:lnTo>
                    <a:pt x="380" y="8"/>
                  </a:lnTo>
                  <a:lnTo>
                    <a:pt x="380" y="8"/>
                  </a:lnTo>
                  <a:lnTo>
                    <a:pt x="381" y="8"/>
                  </a:lnTo>
                  <a:lnTo>
                    <a:pt x="381" y="8"/>
                  </a:lnTo>
                  <a:lnTo>
                    <a:pt x="381" y="8"/>
                  </a:lnTo>
                  <a:lnTo>
                    <a:pt x="381" y="9"/>
                  </a:lnTo>
                  <a:lnTo>
                    <a:pt x="381" y="9"/>
                  </a:lnTo>
                  <a:lnTo>
                    <a:pt x="381" y="9"/>
                  </a:lnTo>
                  <a:lnTo>
                    <a:pt x="381" y="9"/>
                  </a:lnTo>
                  <a:lnTo>
                    <a:pt x="381" y="9"/>
                  </a:lnTo>
                  <a:lnTo>
                    <a:pt x="381" y="9"/>
                  </a:lnTo>
                  <a:lnTo>
                    <a:pt x="381" y="9"/>
                  </a:lnTo>
                  <a:lnTo>
                    <a:pt x="381" y="9"/>
                  </a:lnTo>
                  <a:lnTo>
                    <a:pt x="382" y="9"/>
                  </a:lnTo>
                  <a:lnTo>
                    <a:pt x="382" y="10"/>
                  </a:lnTo>
                  <a:lnTo>
                    <a:pt x="382" y="10"/>
                  </a:lnTo>
                  <a:lnTo>
                    <a:pt x="382" y="10"/>
                  </a:lnTo>
                  <a:lnTo>
                    <a:pt x="382" y="10"/>
                  </a:lnTo>
                  <a:lnTo>
                    <a:pt x="382" y="10"/>
                  </a:lnTo>
                  <a:lnTo>
                    <a:pt x="382" y="10"/>
                  </a:lnTo>
                  <a:lnTo>
                    <a:pt x="382" y="10"/>
                  </a:lnTo>
                  <a:lnTo>
                    <a:pt x="382" y="10"/>
                  </a:lnTo>
                  <a:lnTo>
                    <a:pt x="382" y="10"/>
                  </a:lnTo>
                  <a:lnTo>
                    <a:pt x="382" y="10"/>
                  </a:lnTo>
                  <a:lnTo>
                    <a:pt x="383" y="11"/>
                  </a:lnTo>
                  <a:lnTo>
                    <a:pt x="383" y="11"/>
                  </a:lnTo>
                  <a:lnTo>
                    <a:pt x="383" y="11"/>
                  </a:lnTo>
                  <a:lnTo>
                    <a:pt x="383" y="11"/>
                  </a:lnTo>
                  <a:lnTo>
                    <a:pt x="383" y="11"/>
                  </a:lnTo>
                  <a:lnTo>
                    <a:pt x="383" y="11"/>
                  </a:lnTo>
                  <a:lnTo>
                    <a:pt x="383" y="11"/>
                  </a:lnTo>
                  <a:lnTo>
                    <a:pt x="383" y="11"/>
                  </a:lnTo>
                  <a:lnTo>
                    <a:pt x="383" y="12"/>
                  </a:lnTo>
                  <a:lnTo>
                    <a:pt x="383" y="12"/>
                  </a:lnTo>
                  <a:lnTo>
                    <a:pt x="383" y="12"/>
                  </a:lnTo>
                  <a:lnTo>
                    <a:pt x="384" y="12"/>
                  </a:lnTo>
                  <a:lnTo>
                    <a:pt x="384" y="12"/>
                  </a:lnTo>
                  <a:lnTo>
                    <a:pt x="384" y="12"/>
                  </a:lnTo>
                  <a:lnTo>
                    <a:pt x="384" y="12"/>
                  </a:lnTo>
                  <a:lnTo>
                    <a:pt x="384" y="12"/>
                  </a:lnTo>
                  <a:lnTo>
                    <a:pt x="384" y="12"/>
                  </a:lnTo>
                  <a:lnTo>
                    <a:pt x="384" y="13"/>
                  </a:lnTo>
                  <a:lnTo>
                    <a:pt x="384" y="13"/>
                  </a:lnTo>
                  <a:lnTo>
                    <a:pt x="384" y="13"/>
                  </a:lnTo>
                  <a:lnTo>
                    <a:pt x="384" y="13"/>
                  </a:lnTo>
                  <a:lnTo>
                    <a:pt x="384" y="13"/>
                  </a:lnTo>
                  <a:lnTo>
                    <a:pt x="385" y="13"/>
                  </a:lnTo>
                  <a:lnTo>
                    <a:pt x="385" y="13"/>
                  </a:lnTo>
                  <a:lnTo>
                    <a:pt x="385" y="13"/>
                  </a:lnTo>
                  <a:lnTo>
                    <a:pt x="385" y="14"/>
                  </a:lnTo>
                  <a:lnTo>
                    <a:pt x="385" y="14"/>
                  </a:lnTo>
                  <a:lnTo>
                    <a:pt x="385" y="14"/>
                  </a:lnTo>
                  <a:lnTo>
                    <a:pt x="385" y="14"/>
                  </a:lnTo>
                  <a:lnTo>
                    <a:pt x="385" y="14"/>
                  </a:lnTo>
                  <a:lnTo>
                    <a:pt x="385" y="14"/>
                  </a:lnTo>
                  <a:lnTo>
                    <a:pt x="385" y="14"/>
                  </a:lnTo>
                  <a:lnTo>
                    <a:pt x="385" y="14"/>
                  </a:lnTo>
                  <a:lnTo>
                    <a:pt x="386" y="15"/>
                  </a:lnTo>
                  <a:lnTo>
                    <a:pt x="386" y="15"/>
                  </a:lnTo>
                  <a:lnTo>
                    <a:pt x="386" y="15"/>
                  </a:lnTo>
                  <a:lnTo>
                    <a:pt x="386" y="15"/>
                  </a:lnTo>
                  <a:lnTo>
                    <a:pt x="386" y="15"/>
                  </a:lnTo>
                  <a:lnTo>
                    <a:pt x="386" y="15"/>
                  </a:lnTo>
                  <a:lnTo>
                    <a:pt x="386" y="15"/>
                  </a:lnTo>
                  <a:lnTo>
                    <a:pt x="386" y="15"/>
                  </a:lnTo>
                  <a:lnTo>
                    <a:pt x="386" y="16"/>
                  </a:lnTo>
                  <a:lnTo>
                    <a:pt x="386" y="16"/>
                  </a:lnTo>
                  <a:lnTo>
                    <a:pt x="386" y="16"/>
                  </a:lnTo>
                  <a:lnTo>
                    <a:pt x="387" y="16"/>
                  </a:lnTo>
                  <a:lnTo>
                    <a:pt x="387" y="16"/>
                  </a:lnTo>
                  <a:lnTo>
                    <a:pt x="387" y="16"/>
                  </a:lnTo>
                  <a:lnTo>
                    <a:pt x="387" y="16"/>
                  </a:lnTo>
                  <a:lnTo>
                    <a:pt x="387" y="17"/>
                  </a:lnTo>
                  <a:lnTo>
                    <a:pt x="387" y="17"/>
                  </a:lnTo>
                  <a:lnTo>
                    <a:pt x="387" y="17"/>
                  </a:lnTo>
                  <a:lnTo>
                    <a:pt x="387" y="17"/>
                  </a:lnTo>
                  <a:lnTo>
                    <a:pt x="387" y="17"/>
                  </a:lnTo>
                  <a:lnTo>
                    <a:pt x="387" y="17"/>
                  </a:lnTo>
                  <a:lnTo>
                    <a:pt x="387" y="17"/>
                  </a:lnTo>
                  <a:lnTo>
                    <a:pt x="387" y="18"/>
                  </a:lnTo>
                  <a:lnTo>
                    <a:pt x="388" y="18"/>
                  </a:lnTo>
                  <a:lnTo>
                    <a:pt x="388" y="18"/>
                  </a:lnTo>
                  <a:lnTo>
                    <a:pt x="388" y="18"/>
                  </a:lnTo>
                  <a:lnTo>
                    <a:pt x="388" y="18"/>
                  </a:lnTo>
                  <a:lnTo>
                    <a:pt x="388" y="18"/>
                  </a:lnTo>
                  <a:lnTo>
                    <a:pt x="388" y="18"/>
                  </a:lnTo>
                  <a:lnTo>
                    <a:pt x="388" y="18"/>
                  </a:lnTo>
                  <a:lnTo>
                    <a:pt x="388" y="19"/>
                  </a:lnTo>
                  <a:lnTo>
                    <a:pt x="388" y="19"/>
                  </a:lnTo>
                  <a:lnTo>
                    <a:pt x="388" y="19"/>
                  </a:lnTo>
                  <a:lnTo>
                    <a:pt x="389" y="19"/>
                  </a:lnTo>
                  <a:lnTo>
                    <a:pt x="389" y="19"/>
                  </a:lnTo>
                  <a:lnTo>
                    <a:pt x="389" y="19"/>
                  </a:lnTo>
                  <a:lnTo>
                    <a:pt x="389" y="20"/>
                  </a:lnTo>
                  <a:lnTo>
                    <a:pt x="389" y="20"/>
                  </a:lnTo>
                  <a:lnTo>
                    <a:pt x="389" y="20"/>
                  </a:lnTo>
                  <a:lnTo>
                    <a:pt x="389" y="20"/>
                  </a:lnTo>
                  <a:lnTo>
                    <a:pt x="389" y="20"/>
                  </a:lnTo>
                  <a:lnTo>
                    <a:pt x="389" y="20"/>
                  </a:lnTo>
                  <a:lnTo>
                    <a:pt x="389" y="20"/>
                  </a:lnTo>
                  <a:lnTo>
                    <a:pt x="389" y="21"/>
                  </a:lnTo>
                  <a:lnTo>
                    <a:pt x="389" y="21"/>
                  </a:lnTo>
                  <a:lnTo>
                    <a:pt x="390" y="21"/>
                  </a:lnTo>
                  <a:lnTo>
                    <a:pt x="390" y="21"/>
                  </a:lnTo>
                  <a:lnTo>
                    <a:pt x="390" y="21"/>
                  </a:lnTo>
                  <a:lnTo>
                    <a:pt x="390" y="21"/>
                  </a:lnTo>
                  <a:lnTo>
                    <a:pt x="390" y="21"/>
                  </a:lnTo>
                  <a:lnTo>
                    <a:pt x="390" y="22"/>
                  </a:lnTo>
                  <a:lnTo>
                    <a:pt x="390" y="22"/>
                  </a:lnTo>
                  <a:lnTo>
                    <a:pt x="390" y="22"/>
                  </a:lnTo>
                  <a:lnTo>
                    <a:pt x="390" y="22"/>
                  </a:lnTo>
                  <a:lnTo>
                    <a:pt x="390" y="22"/>
                  </a:lnTo>
                  <a:lnTo>
                    <a:pt x="391" y="22"/>
                  </a:lnTo>
                  <a:lnTo>
                    <a:pt x="391" y="23"/>
                  </a:lnTo>
                  <a:lnTo>
                    <a:pt x="391" y="23"/>
                  </a:lnTo>
                  <a:lnTo>
                    <a:pt x="391" y="23"/>
                  </a:lnTo>
                  <a:lnTo>
                    <a:pt x="391" y="23"/>
                  </a:lnTo>
                  <a:lnTo>
                    <a:pt x="391" y="23"/>
                  </a:lnTo>
                  <a:lnTo>
                    <a:pt x="391" y="23"/>
                  </a:lnTo>
                  <a:lnTo>
                    <a:pt x="391" y="23"/>
                  </a:lnTo>
                  <a:lnTo>
                    <a:pt x="391" y="24"/>
                  </a:lnTo>
                  <a:lnTo>
                    <a:pt x="391" y="24"/>
                  </a:lnTo>
                  <a:lnTo>
                    <a:pt x="391" y="24"/>
                  </a:lnTo>
                  <a:lnTo>
                    <a:pt x="392" y="24"/>
                  </a:lnTo>
                  <a:lnTo>
                    <a:pt x="392" y="24"/>
                  </a:lnTo>
                  <a:lnTo>
                    <a:pt x="392" y="24"/>
                  </a:lnTo>
                  <a:lnTo>
                    <a:pt x="392" y="25"/>
                  </a:lnTo>
                  <a:lnTo>
                    <a:pt x="392" y="25"/>
                  </a:lnTo>
                  <a:lnTo>
                    <a:pt x="392" y="25"/>
                  </a:lnTo>
                  <a:lnTo>
                    <a:pt x="392" y="25"/>
                  </a:lnTo>
                  <a:lnTo>
                    <a:pt x="392" y="25"/>
                  </a:lnTo>
                  <a:lnTo>
                    <a:pt x="392" y="25"/>
                  </a:lnTo>
                  <a:lnTo>
                    <a:pt x="392" y="26"/>
                  </a:lnTo>
                  <a:lnTo>
                    <a:pt x="392" y="26"/>
                  </a:lnTo>
                  <a:lnTo>
                    <a:pt x="393" y="26"/>
                  </a:lnTo>
                  <a:lnTo>
                    <a:pt x="393" y="26"/>
                  </a:lnTo>
                  <a:lnTo>
                    <a:pt x="393" y="26"/>
                  </a:lnTo>
                  <a:lnTo>
                    <a:pt x="393" y="26"/>
                  </a:lnTo>
                  <a:lnTo>
                    <a:pt x="393" y="27"/>
                  </a:lnTo>
                  <a:lnTo>
                    <a:pt x="393" y="27"/>
                  </a:lnTo>
                  <a:lnTo>
                    <a:pt x="393" y="27"/>
                  </a:lnTo>
                  <a:lnTo>
                    <a:pt x="393" y="27"/>
                  </a:lnTo>
                  <a:lnTo>
                    <a:pt x="393" y="27"/>
                  </a:lnTo>
                  <a:lnTo>
                    <a:pt x="393" y="27"/>
                  </a:lnTo>
                  <a:lnTo>
                    <a:pt x="393" y="28"/>
                  </a:lnTo>
                  <a:lnTo>
                    <a:pt x="394" y="28"/>
                  </a:lnTo>
                  <a:lnTo>
                    <a:pt x="394" y="28"/>
                  </a:lnTo>
                  <a:lnTo>
                    <a:pt x="394" y="28"/>
                  </a:lnTo>
                  <a:lnTo>
                    <a:pt x="394" y="28"/>
                  </a:lnTo>
                  <a:lnTo>
                    <a:pt x="394" y="29"/>
                  </a:lnTo>
                  <a:lnTo>
                    <a:pt x="394" y="29"/>
                  </a:lnTo>
                  <a:lnTo>
                    <a:pt x="394" y="29"/>
                  </a:lnTo>
                  <a:lnTo>
                    <a:pt x="394" y="29"/>
                  </a:lnTo>
                  <a:lnTo>
                    <a:pt x="394" y="29"/>
                  </a:lnTo>
                  <a:lnTo>
                    <a:pt x="394" y="29"/>
                  </a:lnTo>
                  <a:lnTo>
                    <a:pt x="394" y="30"/>
                  </a:lnTo>
                  <a:lnTo>
                    <a:pt x="395" y="30"/>
                  </a:lnTo>
                  <a:lnTo>
                    <a:pt x="395" y="30"/>
                  </a:lnTo>
                  <a:lnTo>
                    <a:pt x="395" y="30"/>
                  </a:lnTo>
                  <a:lnTo>
                    <a:pt x="395" y="30"/>
                  </a:lnTo>
                  <a:lnTo>
                    <a:pt x="395" y="30"/>
                  </a:lnTo>
                  <a:lnTo>
                    <a:pt x="395" y="31"/>
                  </a:lnTo>
                  <a:lnTo>
                    <a:pt x="395" y="31"/>
                  </a:lnTo>
                  <a:lnTo>
                    <a:pt x="395" y="31"/>
                  </a:lnTo>
                  <a:lnTo>
                    <a:pt x="395" y="31"/>
                  </a:lnTo>
                  <a:lnTo>
                    <a:pt x="395" y="31"/>
                  </a:lnTo>
                  <a:lnTo>
                    <a:pt x="395" y="32"/>
                  </a:lnTo>
                  <a:lnTo>
                    <a:pt x="396" y="32"/>
                  </a:lnTo>
                  <a:lnTo>
                    <a:pt x="396" y="32"/>
                  </a:lnTo>
                  <a:lnTo>
                    <a:pt x="396" y="32"/>
                  </a:lnTo>
                  <a:lnTo>
                    <a:pt x="396" y="32"/>
                  </a:lnTo>
                  <a:lnTo>
                    <a:pt x="396" y="33"/>
                  </a:lnTo>
                  <a:lnTo>
                    <a:pt x="396" y="33"/>
                  </a:lnTo>
                  <a:lnTo>
                    <a:pt x="396" y="33"/>
                  </a:lnTo>
                  <a:lnTo>
                    <a:pt x="396" y="33"/>
                  </a:lnTo>
                  <a:lnTo>
                    <a:pt x="396" y="33"/>
                  </a:lnTo>
                  <a:lnTo>
                    <a:pt x="396" y="33"/>
                  </a:lnTo>
                  <a:lnTo>
                    <a:pt x="396" y="34"/>
                  </a:lnTo>
                  <a:lnTo>
                    <a:pt x="397" y="34"/>
                  </a:lnTo>
                  <a:lnTo>
                    <a:pt x="397" y="34"/>
                  </a:lnTo>
                  <a:lnTo>
                    <a:pt x="397" y="34"/>
                  </a:lnTo>
                  <a:lnTo>
                    <a:pt x="397" y="34"/>
                  </a:lnTo>
                  <a:lnTo>
                    <a:pt x="397" y="35"/>
                  </a:lnTo>
                  <a:lnTo>
                    <a:pt x="397" y="35"/>
                  </a:lnTo>
                  <a:lnTo>
                    <a:pt x="397" y="35"/>
                  </a:lnTo>
                  <a:lnTo>
                    <a:pt x="397" y="35"/>
                  </a:lnTo>
                  <a:lnTo>
                    <a:pt x="397" y="35"/>
                  </a:lnTo>
                  <a:lnTo>
                    <a:pt x="397" y="36"/>
                  </a:lnTo>
                  <a:lnTo>
                    <a:pt x="397" y="36"/>
                  </a:lnTo>
                  <a:lnTo>
                    <a:pt x="398" y="36"/>
                  </a:lnTo>
                  <a:lnTo>
                    <a:pt x="398" y="36"/>
                  </a:lnTo>
                  <a:lnTo>
                    <a:pt x="398" y="36"/>
                  </a:lnTo>
                  <a:lnTo>
                    <a:pt x="398" y="37"/>
                  </a:lnTo>
                  <a:lnTo>
                    <a:pt x="398" y="37"/>
                  </a:lnTo>
                  <a:lnTo>
                    <a:pt x="398" y="37"/>
                  </a:lnTo>
                  <a:lnTo>
                    <a:pt x="398" y="37"/>
                  </a:lnTo>
                  <a:lnTo>
                    <a:pt x="398" y="37"/>
                  </a:lnTo>
                  <a:lnTo>
                    <a:pt x="398" y="37"/>
                  </a:lnTo>
                  <a:lnTo>
                    <a:pt x="398" y="38"/>
                  </a:lnTo>
                  <a:lnTo>
                    <a:pt x="398" y="38"/>
                  </a:lnTo>
                  <a:lnTo>
                    <a:pt x="399" y="38"/>
                  </a:lnTo>
                  <a:lnTo>
                    <a:pt x="399" y="38"/>
                  </a:lnTo>
                  <a:lnTo>
                    <a:pt x="399" y="39"/>
                  </a:lnTo>
                  <a:lnTo>
                    <a:pt x="399" y="39"/>
                  </a:lnTo>
                  <a:lnTo>
                    <a:pt x="399" y="39"/>
                  </a:lnTo>
                  <a:lnTo>
                    <a:pt x="399" y="39"/>
                  </a:lnTo>
                  <a:lnTo>
                    <a:pt x="399" y="39"/>
                  </a:lnTo>
                  <a:lnTo>
                    <a:pt x="399" y="39"/>
                  </a:lnTo>
                  <a:lnTo>
                    <a:pt x="399" y="40"/>
                  </a:lnTo>
                  <a:lnTo>
                    <a:pt x="399" y="40"/>
                  </a:lnTo>
                  <a:lnTo>
                    <a:pt x="399" y="40"/>
                  </a:lnTo>
                  <a:lnTo>
                    <a:pt x="400" y="40"/>
                  </a:lnTo>
                  <a:lnTo>
                    <a:pt x="400" y="41"/>
                  </a:lnTo>
                  <a:lnTo>
                    <a:pt x="400" y="41"/>
                  </a:lnTo>
                  <a:lnTo>
                    <a:pt x="400" y="41"/>
                  </a:lnTo>
                  <a:lnTo>
                    <a:pt x="400" y="41"/>
                  </a:lnTo>
                  <a:lnTo>
                    <a:pt x="400" y="41"/>
                  </a:lnTo>
                  <a:lnTo>
                    <a:pt x="400" y="42"/>
                  </a:lnTo>
                  <a:lnTo>
                    <a:pt x="400" y="42"/>
                  </a:lnTo>
                  <a:lnTo>
                    <a:pt x="400" y="42"/>
                  </a:lnTo>
                  <a:lnTo>
                    <a:pt x="400" y="42"/>
                  </a:lnTo>
                  <a:lnTo>
                    <a:pt x="400" y="42"/>
                  </a:lnTo>
                  <a:lnTo>
                    <a:pt x="400" y="43"/>
                  </a:lnTo>
                  <a:lnTo>
                    <a:pt x="401" y="43"/>
                  </a:lnTo>
                  <a:lnTo>
                    <a:pt x="401" y="43"/>
                  </a:lnTo>
                  <a:lnTo>
                    <a:pt x="401" y="43"/>
                  </a:lnTo>
                  <a:lnTo>
                    <a:pt x="401" y="43"/>
                  </a:lnTo>
                  <a:lnTo>
                    <a:pt x="401" y="44"/>
                  </a:lnTo>
                  <a:lnTo>
                    <a:pt x="401" y="44"/>
                  </a:lnTo>
                  <a:lnTo>
                    <a:pt x="401" y="44"/>
                  </a:lnTo>
                  <a:lnTo>
                    <a:pt x="401" y="44"/>
                  </a:lnTo>
                  <a:lnTo>
                    <a:pt x="401" y="45"/>
                  </a:lnTo>
                  <a:lnTo>
                    <a:pt x="401" y="45"/>
                  </a:lnTo>
                  <a:lnTo>
                    <a:pt x="402" y="45"/>
                  </a:lnTo>
                  <a:lnTo>
                    <a:pt x="402" y="45"/>
                  </a:lnTo>
                  <a:lnTo>
                    <a:pt x="402" y="45"/>
                  </a:lnTo>
                  <a:lnTo>
                    <a:pt x="402" y="46"/>
                  </a:lnTo>
                  <a:lnTo>
                    <a:pt x="402" y="46"/>
                  </a:lnTo>
                  <a:lnTo>
                    <a:pt x="402" y="46"/>
                  </a:lnTo>
                  <a:lnTo>
                    <a:pt x="402" y="46"/>
                  </a:lnTo>
                  <a:lnTo>
                    <a:pt x="402" y="46"/>
                  </a:lnTo>
                  <a:lnTo>
                    <a:pt x="402" y="47"/>
                  </a:lnTo>
                  <a:lnTo>
                    <a:pt x="402" y="47"/>
                  </a:lnTo>
                  <a:lnTo>
                    <a:pt x="402" y="47"/>
                  </a:lnTo>
                  <a:lnTo>
                    <a:pt x="403" y="47"/>
                  </a:lnTo>
                  <a:lnTo>
                    <a:pt x="403" y="48"/>
                  </a:lnTo>
                  <a:lnTo>
                    <a:pt x="403" y="48"/>
                  </a:lnTo>
                  <a:lnTo>
                    <a:pt x="403" y="48"/>
                  </a:lnTo>
                  <a:lnTo>
                    <a:pt x="403" y="48"/>
                  </a:lnTo>
                  <a:lnTo>
                    <a:pt x="403" y="48"/>
                  </a:lnTo>
                  <a:lnTo>
                    <a:pt x="403" y="49"/>
                  </a:lnTo>
                  <a:lnTo>
                    <a:pt x="403" y="49"/>
                  </a:lnTo>
                  <a:lnTo>
                    <a:pt x="403" y="49"/>
                  </a:lnTo>
                  <a:lnTo>
                    <a:pt x="403" y="49"/>
                  </a:lnTo>
                  <a:lnTo>
                    <a:pt x="403" y="50"/>
                  </a:lnTo>
                  <a:lnTo>
                    <a:pt x="404" y="50"/>
                  </a:lnTo>
                  <a:lnTo>
                    <a:pt x="404" y="50"/>
                  </a:lnTo>
                  <a:lnTo>
                    <a:pt x="404" y="50"/>
                  </a:lnTo>
                  <a:lnTo>
                    <a:pt x="404" y="50"/>
                  </a:lnTo>
                  <a:lnTo>
                    <a:pt x="404" y="51"/>
                  </a:lnTo>
                  <a:lnTo>
                    <a:pt x="404" y="51"/>
                  </a:lnTo>
                  <a:lnTo>
                    <a:pt x="404" y="51"/>
                  </a:lnTo>
                  <a:lnTo>
                    <a:pt x="404" y="51"/>
                  </a:lnTo>
                  <a:lnTo>
                    <a:pt x="404" y="52"/>
                  </a:lnTo>
                  <a:lnTo>
                    <a:pt x="404" y="52"/>
                  </a:lnTo>
                  <a:lnTo>
                    <a:pt x="404" y="52"/>
                  </a:lnTo>
                  <a:lnTo>
                    <a:pt x="405" y="52"/>
                  </a:lnTo>
                  <a:lnTo>
                    <a:pt x="405" y="52"/>
                  </a:lnTo>
                  <a:lnTo>
                    <a:pt x="405" y="53"/>
                  </a:lnTo>
                  <a:lnTo>
                    <a:pt x="405" y="53"/>
                  </a:lnTo>
                  <a:lnTo>
                    <a:pt x="405" y="53"/>
                  </a:lnTo>
                  <a:lnTo>
                    <a:pt x="405" y="53"/>
                  </a:lnTo>
                  <a:lnTo>
                    <a:pt x="405" y="54"/>
                  </a:lnTo>
                  <a:lnTo>
                    <a:pt x="405" y="54"/>
                  </a:lnTo>
                  <a:lnTo>
                    <a:pt x="405" y="54"/>
                  </a:lnTo>
                  <a:lnTo>
                    <a:pt x="405" y="54"/>
                  </a:lnTo>
                  <a:lnTo>
                    <a:pt x="405" y="55"/>
                  </a:lnTo>
                  <a:lnTo>
                    <a:pt x="406" y="55"/>
                  </a:lnTo>
                  <a:lnTo>
                    <a:pt x="406" y="55"/>
                  </a:lnTo>
                  <a:lnTo>
                    <a:pt x="406" y="55"/>
                  </a:lnTo>
                  <a:lnTo>
                    <a:pt x="406" y="55"/>
                  </a:lnTo>
                  <a:lnTo>
                    <a:pt x="406" y="56"/>
                  </a:lnTo>
                  <a:lnTo>
                    <a:pt x="406" y="56"/>
                  </a:lnTo>
                  <a:lnTo>
                    <a:pt x="406" y="56"/>
                  </a:lnTo>
                  <a:lnTo>
                    <a:pt x="406" y="56"/>
                  </a:lnTo>
                  <a:lnTo>
                    <a:pt x="406" y="57"/>
                  </a:lnTo>
                  <a:lnTo>
                    <a:pt x="406" y="57"/>
                  </a:lnTo>
                  <a:lnTo>
                    <a:pt x="406" y="57"/>
                  </a:lnTo>
                  <a:lnTo>
                    <a:pt x="407" y="57"/>
                  </a:lnTo>
                  <a:lnTo>
                    <a:pt x="407" y="58"/>
                  </a:lnTo>
                  <a:lnTo>
                    <a:pt x="407" y="58"/>
                  </a:lnTo>
                  <a:lnTo>
                    <a:pt x="407" y="58"/>
                  </a:lnTo>
                  <a:lnTo>
                    <a:pt x="407" y="58"/>
                  </a:lnTo>
                  <a:lnTo>
                    <a:pt x="407" y="59"/>
                  </a:lnTo>
                  <a:lnTo>
                    <a:pt x="407" y="59"/>
                  </a:lnTo>
                  <a:lnTo>
                    <a:pt x="407" y="59"/>
                  </a:lnTo>
                  <a:lnTo>
                    <a:pt x="407" y="59"/>
                  </a:lnTo>
                  <a:lnTo>
                    <a:pt x="407" y="60"/>
                  </a:lnTo>
                  <a:lnTo>
                    <a:pt x="407" y="60"/>
                  </a:lnTo>
                  <a:lnTo>
                    <a:pt x="408" y="60"/>
                  </a:lnTo>
                  <a:lnTo>
                    <a:pt x="408" y="60"/>
                  </a:lnTo>
                  <a:lnTo>
                    <a:pt x="408" y="60"/>
                  </a:lnTo>
                  <a:lnTo>
                    <a:pt x="408" y="61"/>
                  </a:lnTo>
                  <a:lnTo>
                    <a:pt x="408" y="61"/>
                  </a:lnTo>
                  <a:lnTo>
                    <a:pt x="408" y="61"/>
                  </a:lnTo>
                  <a:lnTo>
                    <a:pt x="408" y="62"/>
                  </a:lnTo>
                  <a:lnTo>
                    <a:pt x="408" y="62"/>
                  </a:lnTo>
                  <a:lnTo>
                    <a:pt x="408" y="62"/>
                  </a:lnTo>
                  <a:lnTo>
                    <a:pt x="408" y="62"/>
                  </a:lnTo>
                  <a:lnTo>
                    <a:pt x="408" y="62"/>
                  </a:lnTo>
                  <a:lnTo>
                    <a:pt x="409" y="63"/>
                  </a:lnTo>
                  <a:lnTo>
                    <a:pt x="409" y="63"/>
                  </a:lnTo>
                  <a:lnTo>
                    <a:pt x="409" y="63"/>
                  </a:lnTo>
                  <a:lnTo>
                    <a:pt x="409" y="63"/>
                  </a:lnTo>
                  <a:lnTo>
                    <a:pt x="409" y="64"/>
                  </a:lnTo>
                  <a:lnTo>
                    <a:pt x="409" y="64"/>
                  </a:lnTo>
                  <a:lnTo>
                    <a:pt x="409" y="64"/>
                  </a:lnTo>
                  <a:lnTo>
                    <a:pt x="409" y="64"/>
                  </a:lnTo>
                  <a:lnTo>
                    <a:pt x="409" y="65"/>
                  </a:lnTo>
                  <a:lnTo>
                    <a:pt x="409" y="65"/>
                  </a:lnTo>
                  <a:lnTo>
                    <a:pt x="410" y="65"/>
                  </a:lnTo>
                  <a:lnTo>
                    <a:pt x="410" y="65"/>
                  </a:lnTo>
                  <a:lnTo>
                    <a:pt x="410" y="66"/>
                  </a:lnTo>
                  <a:lnTo>
                    <a:pt x="410" y="66"/>
                  </a:lnTo>
                  <a:lnTo>
                    <a:pt x="410" y="66"/>
                  </a:lnTo>
                  <a:lnTo>
                    <a:pt x="410" y="66"/>
                  </a:lnTo>
                  <a:lnTo>
                    <a:pt x="410" y="67"/>
                  </a:lnTo>
                  <a:lnTo>
                    <a:pt x="410" y="67"/>
                  </a:lnTo>
                  <a:lnTo>
                    <a:pt x="410" y="67"/>
                  </a:lnTo>
                  <a:lnTo>
                    <a:pt x="410" y="67"/>
                  </a:lnTo>
                  <a:lnTo>
                    <a:pt x="410" y="68"/>
                  </a:lnTo>
                  <a:lnTo>
                    <a:pt x="410" y="68"/>
                  </a:lnTo>
                  <a:lnTo>
                    <a:pt x="411" y="68"/>
                  </a:lnTo>
                  <a:lnTo>
                    <a:pt x="411" y="68"/>
                  </a:lnTo>
                  <a:lnTo>
                    <a:pt x="411" y="69"/>
                  </a:lnTo>
                  <a:lnTo>
                    <a:pt x="411" y="69"/>
                  </a:lnTo>
                  <a:lnTo>
                    <a:pt x="411" y="69"/>
                  </a:lnTo>
                  <a:lnTo>
                    <a:pt x="411" y="69"/>
                  </a:lnTo>
                  <a:lnTo>
                    <a:pt x="411" y="70"/>
                  </a:lnTo>
                  <a:lnTo>
                    <a:pt x="411" y="70"/>
                  </a:lnTo>
                  <a:lnTo>
                    <a:pt x="411" y="70"/>
                  </a:lnTo>
                  <a:lnTo>
                    <a:pt x="411" y="71"/>
                  </a:lnTo>
                  <a:lnTo>
                    <a:pt x="412" y="71"/>
                  </a:lnTo>
                  <a:lnTo>
                    <a:pt x="412" y="71"/>
                  </a:lnTo>
                  <a:lnTo>
                    <a:pt x="412" y="71"/>
                  </a:lnTo>
                  <a:lnTo>
                    <a:pt x="412" y="72"/>
                  </a:lnTo>
                  <a:lnTo>
                    <a:pt x="412" y="72"/>
                  </a:lnTo>
                  <a:lnTo>
                    <a:pt x="412" y="72"/>
                  </a:lnTo>
                  <a:lnTo>
                    <a:pt x="412" y="72"/>
                  </a:lnTo>
                  <a:lnTo>
                    <a:pt x="412" y="73"/>
                  </a:lnTo>
                  <a:lnTo>
                    <a:pt x="412" y="73"/>
                  </a:lnTo>
                  <a:lnTo>
                    <a:pt x="412" y="73"/>
                  </a:lnTo>
                  <a:lnTo>
                    <a:pt x="412" y="73"/>
                  </a:lnTo>
                  <a:lnTo>
                    <a:pt x="412" y="74"/>
                  </a:lnTo>
                  <a:lnTo>
                    <a:pt x="413" y="74"/>
                  </a:lnTo>
                  <a:lnTo>
                    <a:pt x="413" y="74"/>
                  </a:lnTo>
                  <a:lnTo>
                    <a:pt x="413" y="74"/>
                  </a:lnTo>
                  <a:lnTo>
                    <a:pt x="413" y="75"/>
                  </a:lnTo>
                  <a:lnTo>
                    <a:pt x="413" y="75"/>
                  </a:lnTo>
                  <a:lnTo>
                    <a:pt x="413" y="75"/>
                  </a:lnTo>
                  <a:lnTo>
                    <a:pt x="413" y="75"/>
                  </a:lnTo>
                  <a:lnTo>
                    <a:pt x="413" y="76"/>
                  </a:lnTo>
                  <a:lnTo>
                    <a:pt x="413" y="76"/>
                  </a:lnTo>
                  <a:lnTo>
                    <a:pt x="413" y="76"/>
                  </a:lnTo>
                  <a:lnTo>
                    <a:pt x="414" y="77"/>
                  </a:lnTo>
                  <a:lnTo>
                    <a:pt x="414" y="77"/>
                  </a:lnTo>
                  <a:lnTo>
                    <a:pt x="414" y="77"/>
                  </a:lnTo>
                  <a:lnTo>
                    <a:pt x="414" y="77"/>
                  </a:lnTo>
                  <a:lnTo>
                    <a:pt x="414" y="78"/>
                  </a:lnTo>
                  <a:lnTo>
                    <a:pt x="414" y="78"/>
                  </a:lnTo>
                  <a:lnTo>
                    <a:pt x="414" y="78"/>
                  </a:lnTo>
                  <a:lnTo>
                    <a:pt x="414" y="78"/>
                  </a:lnTo>
                  <a:lnTo>
                    <a:pt x="414" y="79"/>
                  </a:lnTo>
                  <a:lnTo>
                    <a:pt x="414" y="79"/>
                  </a:lnTo>
                  <a:lnTo>
                    <a:pt x="414" y="79"/>
                  </a:lnTo>
                  <a:lnTo>
                    <a:pt x="414" y="80"/>
                  </a:lnTo>
                  <a:lnTo>
                    <a:pt x="415" y="80"/>
                  </a:lnTo>
                  <a:lnTo>
                    <a:pt x="415" y="80"/>
                  </a:lnTo>
                  <a:lnTo>
                    <a:pt x="415" y="80"/>
                  </a:lnTo>
                  <a:lnTo>
                    <a:pt x="415" y="81"/>
                  </a:lnTo>
                  <a:lnTo>
                    <a:pt x="415" y="81"/>
                  </a:lnTo>
                  <a:lnTo>
                    <a:pt x="415" y="81"/>
                  </a:lnTo>
                  <a:lnTo>
                    <a:pt x="415" y="81"/>
                  </a:lnTo>
                  <a:lnTo>
                    <a:pt x="415" y="82"/>
                  </a:lnTo>
                  <a:lnTo>
                    <a:pt x="415" y="82"/>
                  </a:lnTo>
                  <a:lnTo>
                    <a:pt x="415" y="82"/>
                  </a:lnTo>
                  <a:lnTo>
                    <a:pt x="415" y="83"/>
                  </a:lnTo>
                  <a:lnTo>
                    <a:pt x="416" y="83"/>
                  </a:lnTo>
                  <a:lnTo>
                    <a:pt x="416" y="83"/>
                  </a:lnTo>
                  <a:lnTo>
                    <a:pt x="416" y="83"/>
                  </a:lnTo>
                  <a:lnTo>
                    <a:pt x="416" y="84"/>
                  </a:lnTo>
                  <a:lnTo>
                    <a:pt x="416" y="84"/>
                  </a:lnTo>
                  <a:lnTo>
                    <a:pt x="416" y="84"/>
                  </a:lnTo>
                  <a:lnTo>
                    <a:pt x="416" y="84"/>
                  </a:lnTo>
                  <a:lnTo>
                    <a:pt x="416" y="85"/>
                  </a:lnTo>
                  <a:lnTo>
                    <a:pt x="416" y="85"/>
                  </a:lnTo>
                  <a:lnTo>
                    <a:pt x="416" y="85"/>
                  </a:lnTo>
                  <a:lnTo>
                    <a:pt x="416" y="86"/>
                  </a:lnTo>
                  <a:lnTo>
                    <a:pt x="417" y="86"/>
                  </a:lnTo>
                  <a:lnTo>
                    <a:pt x="417" y="86"/>
                  </a:lnTo>
                  <a:lnTo>
                    <a:pt x="417" y="86"/>
                  </a:lnTo>
                  <a:lnTo>
                    <a:pt x="417" y="87"/>
                  </a:lnTo>
                  <a:lnTo>
                    <a:pt x="417" y="87"/>
                  </a:lnTo>
                  <a:lnTo>
                    <a:pt x="417" y="87"/>
                  </a:lnTo>
                  <a:lnTo>
                    <a:pt x="417" y="88"/>
                  </a:lnTo>
                  <a:lnTo>
                    <a:pt x="417" y="88"/>
                  </a:lnTo>
                  <a:lnTo>
                    <a:pt x="417" y="88"/>
                  </a:lnTo>
                  <a:lnTo>
                    <a:pt x="417" y="88"/>
                  </a:lnTo>
                  <a:lnTo>
                    <a:pt x="417" y="89"/>
                  </a:lnTo>
                  <a:lnTo>
                    <a:pt x="418" y="89"/>
                  </a:lnTo>
                  <a:lnTo>
                    <a:pt x="418" y="89"/>
                  </a:lnTo>
                  <a:lnTo>
                    <a:pt x="418" y="89"/>
                  </a:lnTo>
                  <a:lnTo>
                    <a:pt x="418" y="90"/>
                  </a:lnTo>
                  <a:lnTo>
                    <a:pt x="418" y="90"/>
                  </a:lnTo>
                  <a:lnTo>
                    <a:pt x="418" y="90"/>
                  </a:lnTo>
                  <a:lnTo>
                    <a:pt x="418" y="91"/>
                  </a:lnTo>
                  <a:lnTo>
                    <a:pt x="418" y="91"/>
                  </a:lnTo>
                  <a:lnTo>
                    <a:pt x="418" y="91"/>
                  </a:lnTo>
                  <a:lnTo>
                    <a:pt x="418" y="91"/>
                  </a:lnTo>
                  <a:lnTo>
                    <a:pt x="418" y="92"/>
                  </a:lnTo>
                  <a:lnTo>
                    <a:pt x="419" y="92"/>
                  </a:lnTo>
                  <a:lnTo>
                    <a:pt x="419" y="92"/>
                  </a:lnTo>
                  <a:lnTo>
                    <a:pt x="419" y="93"/>
                  </a:lnTo>
                  <a:lnTo>
                    <a:pt x="419" y="93"/>
                  </a:lnTo>
                  <a:lnTo>
                    <a:pt x="419" y="93"/>
                  </a:lnTo>
                  <a:lnTo>
                    <a:pt x="419" y="93"/>
                  </a:lnTo>
                  <a:lnTo>
                    <a:pt x="419" y="94"/>
                  </a:lnTo>
                  <a:lnTo>
                    <a:pt x="419" y="94"/>
                  </a:lnTo>
                  <a:lnTo>
                    <a:pt x="419" y="94"/>
                  </a:lnTo>
                  <a:lnTo>
                    <a:pt x="419" y="95"/>
                  </a:lnTo>
                  <a:lnTo>
                    <a:pt x="419" y="95"/>
                  </a:lnTo>
                  <a:lnTo>
                    <a:pt x="420" y="95"/>
                  </a:lnTo>
                  <a:lnTo>
                    <a:pt x="420" y="96"/>
                  </a:lnTo>
                  <a:lnTo>
                    <a:pt x="420" y="96"/>
                  </a:lnTo>
                  <a:lnTo>
                    <a:pt x="420" y="96"/>
                  </a:lnTo>
                  <a:lnTo>
                    <a:pt x="420" y="96"/>
                  </a:lnTo>
                  <a:lnTo>
                    <a:pt x="420" y="97"/>
                  </a:lnTo>
                  <a:lnTo>
                    <a:pt x="420" y="97"/>
                  </a:lnTo>
                  <a:lnTo>
                    <a:pt x="420" y="97"/>
                  </a:lnTo>
                  <a:lnTo>
                    <a:pt x="420" y="98"/>
                  </a:lnTo>
                  <a:lnTo>
                    <a:pt x="420" y="98"/>
                  </a:lnTo>
                  <a:lnTo>
                    <a:pt x="421" y="98"/>
                  </a:lnTo>
                  <a:lnTo>
                    <a:pt x="421" y="98"/>
                  </a:lnTo>
                  <a:lnTo>
                    <a:pt x="421" y="99"/>
                  </a:lnTo>
                  <a:lnTo>
                    <a:pt x="421" y="99"/>
                  </a:lnTo>
                  <a:lnTo>
                    <a:pt x="421" y="99"/>
                  </a:lnTo>
                  <a:lnTo>
                    <a:pt x="421" y="100"/>
                  </a:lnTo>
                  <a:lnTo>
                    <a:pt x="421" y="100"/>
                  </a:lnTo>
                  <a:lnTo>
                    <a:pt x="421" y="100"/>
                  </a:lnTo>
                  <a:lnTo>
                    <a:pt x="421" y="100"/>
                  </a:lnTo>
                  <a:lnTo>
                    <a:pt x="421" y="101"/>
                  </a:lnTo>
                  <a:lnTo>
                    <a:pt x="421" y="101"/>
                  </a:lnTo>
                  <a:lnTo>
                    <a:pt x="421" y="101"/>
                  </a:lnTo>
                  <a:lnTo>
                    <a:pt x="422" y="102"/>
                  </a:lnTo>
                  <a:lnTo>
                    <a:pt x="422" y="102"/>
                  </a:lnTo>
                  <a:lnTo>
                    <a:pt x="422" y="102"/>
                  </a:lnTo>
                  <a:lnTo>
                    <a:pt x="422" y="103"/>
                  </a:lnTo>
                  <a:lnTo>
                    <a:pt x="422" y="103"/>
                  </a:lnTo>
                  <a:lnTo>
                    <a:pt x="422" y="103"/>
                  </a:lnTo>
                  <a:lnTo>
                    <a:pt x="422" y="103"/>
                  </a:lnTo>
                  <a:lnTo>
                    <a:pt x="422" y="104"/>
                  </a:lnTo>
                  <a:lnTo>
                    <a:pt x="422" y="104"/>
                  </a:lnTo>
                  <a:lnTo>
                    <a:pt x="422" y="104"/>
                  </a:lnTo>
                  <a:lnTo>
                    <a:pt x="423" y="105"/>
                  </a:lnTo>
                  <a:lnTo>
                    <a:pt x="423" y="105"/>
                  </a:lnTo>
                  <a:lnTo>
                    <a:pt x="423" y="105"/>
                  </a:lnTo>
                  <a:lnTo>
                    <a:pt x="423" y="106"/>
                  </a:lnTo>
                  <a:lnTo>
                    <a:pt x="423" y="106"/>
                  </a:lnTo>
                  <a:lnTo>
                    <a:pt x="423" y="106"/>
                  </a:lnTo>
                  <a:lnTo>
                    <a:pt x="423" y="106"/>
                  </a:lnTo>
                  <a:lnTo>
                    <a:pt x="423" y="107"/>
                  </a:lnTo>
                  <a:lnTo>
                    <a:pt x="423" y="107"/>
                  </a:lnTo>
                  <a:lnTo>
                    <a:pt x="423" y="107"/>
                  </a:lnTo>
                  <a:lnTo>
                    <a:pt x="423" y="108"/>
                  </a:lnTo>
                  <a:lnTo>
                    <a:pt x="423" y="108"/>
                  </a:lnTo>
                  <a:lnTo>
                    <a:pt x="424" y="108"/>
                  </a:lnTo>
                  <a:lnTo>
                    <a:pt x="424" y="109"/>
                  </a:lnTo>
                  <a:lnTo>
                    <a:pt x="424" y="109"/>
                  </a:lnTo>
                  <a:lnTo>
                    <a:pt x="424" y="109"/>
                  </a:lnTo>
                  <a:lnTo>
                    <a:pt x="424" y="109"/>
                  </a:lnTo>
                  <a:lnTo>
                    <a:pt x="424" y="110"/>
                  </a:lnTo>
                  <a:lnTo>
                    <a:pt x="424" y="110"/>
                  </a:lnTo>
                  <a:lnTo>
                    <a:pt x="424" y="110"/>
                  </a:lnTo>
                  <a:lnTo>
                    <a:pt x="424" y="111"/>
                  </a:lnTo>
                  <a:lnTo>
                    <a:pt x="424" y="111"/>
                  </a:lnTo>
                  <a:lnTo>
                    <a:pt x="425" y="111"/>
                  </a:lnTo>
                  <a:lnTo>
                    <a:pt x="425" y="111"/>
                  </a:lnTo>
                  <a:lnTo>
                    <a:pt x="425" y="112"/>
                  </a:lnTo>
                  <a:lnTo>
                    <a:pt x="425" y="112"/>
                  </a:lnTo>
                  <a:lnTo>
                    <a:pt x="425" y="112"/>
                  </a:lnTo>
                  <a:lnTo>
                    <a:pt x="425" y="113"/>
                  </a:lnTo>
                  <a:lnTo>
                    <a:pt x="425" y="113"/>
                  </a:lnTo>
                  <a:lnTo>
                    <a:pt x="425" y="113"/>
                  </a:lnTo>
                  <a:lnTo>
                    <a:pt x="425" y="114"/>
                  </a:lnTo>
                  <a:lnTo>
                    <a:pt x="425" y="114"/>
                  </a:lnTo>
                  <a:lnTo>
                    <a:pt x="425" y="114"/>
                  </a:lnTo>
                  <a:lnTo>
                    <a:pt x="425" y="115"/>
                  </a:lnTo>
                  <a:lnTo>
                    <a:pt x="426" y="115"/>
                  </a:lnTo>
                  <a:lnTo>
                    <a:pt x="426" y="115"/>
                  </a:lnTo>
                  <a:lnTo>
                    <a:pt x="426" y="115"/>
                  </a:lnTo>
                  <a:lnTo>
                    <a:pt x="426" y="116"/>
                  </a:lnTo>
                  <a:lnTo>
                    <a:pt x="426" y="116"/>
                  </a:lnTo>
                  <a:lnTo>
                    <a:pt x="426" y="116"/>
                  </a:lnTo>
                  <a:lnTo>
                    <a:pt x="426" y="117"/>
                  </a:lnTo>
                  <a:lnTo>
                    <a:pt x="426" y="117"/>
                  </a:lnTo>
                  <a:lnTo>
                    <a:pt x="426" y="117"/>
                  </a:lnTo>
                  <a:lnTo>
                    <a:pt x="426" y="118"/>
                  </a:lnTo>
                  <a:lnTo>
                    <a:pt x="427" y="118"/>
                  </a:lnTo>
                  <a:lnTo>
                    <a:pt x="427" y="118"/>
                  </a:lnTo>
                  <a:lnTo>
                    <a:pt x="427" y="119"/>
                  </a:lnTo>
                  <a:lnTo>
                    <a:pt x="427" y="119"/>
                  </a:lnTo>
                  <a:lnTo>
                    <a:pt x="427" y="119"/>
                  </a:lnTo>
                  <a:lnTo>
                    <a:pt x="427" y="120"/>
                  </a:lnTo>
                  <a:lnTo>
                    <a:pt x="427" y="120"/>
                  </a:lnTo>
                  <a:lnTo>
                    <a:pt x="427" y="120"/>
                  </a:lnTo>
                  <a:lnTo>
                    <a:pt x="427" y="121"/>
                  </a:lnTo>
                  <a:lnTo>
                    <a:pt x="427" y="121"/>
                  </a:lnTo>
                  <a:lnTo>
                    <a:pt x="427" y="121"/>
                  </a:lnTo>
                  <a:lnTo>
                    <a:pt x="427" y="121"/>
                  </a:lnTo>
                  <a:lnTo>
                    <a:pt x="428" y="122"/>
                  </a:lnTo>
                  <a:lnTo>
                    <a:pt x="428" y="122"/>
                  </a:lnTo>
                  <a:lnTo>
                    <a:pt x="428" y="122"/>
                  </a:lnTo>
                  <a:lnTo>
                    <a:pt x="428" y="123"/>
                  </a:lnTo>
                  <a:lnTo>
                    <a:pt x="428" y="123"/>
                  </a:lnTo>
                  <a:lnTo>
                    <a:pt x="428" y="123"/>
                  </a:lnTo>
                  <a:lnTo>
                    <a:pt x="428" y="124"/>
                  </a:lnTo>
                  <a:lnTo>
                    <a:pt x="428" y="124"/>
                  </a:lnTo>
                  <a:lnTo>
                    <a:pt x="428" y="124"/>
                  </a:lnTo>
                  <a:lnTo>
                    <a:pt x="428" y="125"/>
                  </a:lnTo>
                  <a:lnTo>
                    <a:pt x="429" y="125"/>
                  </a:lnTo>
                  <a:lnTo>
                    <a:pt x="429" y="125"/>
                  </a:lnTo>
                  <a:lnTo>
                    <a:pt x="429" y="125"/>
                  </a:lnTo>
                  <a:lnTo>
                    <a:pt x="429" y="126"/>
                  </a:lnTo>
                  <a:lnTo>
                    <a:pt x="429" y="126"/>
                  </a:lnTo>
                  <a:lnTo>
                    <a:pt x="429" y="126"/>
                  </a:lnTo>
                  <a:lnTo>
                    <a:pt x="429" y="127"/>
                  </a:lnTo>
                  <a:lnTo>
                    <a:pt x="429" y="127"/>
                  </a:lnTo>
                  <a:lnTo>
                    <a:pt x="429" y="127"/>
                  </a:lnTo>
                  <a:lnTo>
                    <a:pt x="429" y="128"/>
                  </a:lnTo>
                  <a:lnTo>
                    <a:pt x="429" y="128"/>
                  </a:lnTo>
                  <a:lnTo>
                    <a:pt x="429" y="128"/>
                  </a:lnTo>
                  <a:lnTo>
                    <a:pt x="430" y="129"/>
                  </a:lnTo>
                  <a:lnTo>
                    <a:pt x="430" y="129"/>
                  </a:lnTo>
                  <a:lnTo>
                    <a:pt x="430" y="129"/>
                  </a:lnTo>
                  <a:lnTo>
                    <a:pt x="430" y="130"/>
                  </a:lnTo>
                  <a:lnTo>
                    <a:pt x="430" y="130"/>
                  </a:lnTo>
                  <a:lnTo>
                    <a:pt x="430" y="130"/>
                  </a:lnTo>
                  <a:lnTo>
                    <a:pt x="430" y="131"/>
                  </a:lnTo>
                  <a:lnTo>
                    <a:pt x="430" y="131"/>
                  </a:lnTo>
                  <a:lnTo>
                    <a:pt x="430" y="131"/>
                  </a:lnTo>
                  <a:lnTo>
                    <a:pt x="430" y="132"/>
                  </a:lnTo>
                  <a:lnTo>
                    <a:pt x="430" y="132"/>
                  </a:lnTo>
                  <a:lnTo>
                    <a:pt x="431" y="132"/>
                  </a:lnTo>
                  <a:lnTo>
                    <a:pt x="431" y="133"/>
                  </a:lnTo>
                  <a:lnTo>
                    <a:pt x="431" y="133"/>
                  </a:lnTo>
                  <a:lnTo>
                    <a:pt x="431" y="133"/>
                  </a:lnTo>
                  <a:lnTo>
                    <a:pt x="431" y="133"/>
                  </a:lnTo>
                  <a:lnTo>
                    <a:pt x="431" y="134"/>
                  </a:lnTo>
                  <a:lnTo>
                    <a:pt x="431" y="134"/>
                  </a:lnTo>
                  <a:lnTo>
                    <a:pt x="431" y="134"/>
                  </a:lnTo>
                  <a:lnTo>
                    <a:pt x="431" y="135"/>
                  </a:lnTo>
                  <a:lnTo>
                    <a:pt x="431" y="135"/>
                  </a:lnTo>
                  <a:lnTo>
                    <a:pt x="432" y="135"/>
                  </a:lnTo>
                  <a:lnTo>
                    <a:pt x="432" y="136"/>
                  </a:lnTo>
                  <a:lnTo>
                    <a:pt x="432" y="136"/>
                  </a:lnTo>
                  <a:lnTo>
                    <a:pt x="432" y="136"/>
                  </a:lnTo>
                  <a:lnTo>
                    <a:pt x="432" y="137"/>
                  </a:lnTo>
                  <a:lnTo>
                    <a:pt x="432" y="137"/>
                  </a:lnTo>
                  <a:lnTo>
                    <a:pt x="432" y="137"/>
                  </a:lnTo>
                  <a:lnTo>
                    <a:pt x="432" y="138"/>
                  </a:lnTo>
                  <a:lnTo>
                    <a:pt x="432" y="138"/>
                  </a:lnTo>
                  <a:lnTo>
                    <a:pt x="432" y="138"/>
                  </a:lnTo>
                  <a:lnTo>
                    <a:pt x="432" y="139"/>
                  </a:lnTo>
                  <a:lnTo>
                    <a:pt x="432" y="139"/>
                  </a:lnTo>
                  <a:lnTo>
                    <a:pt x="433" y="139"/>
                  </a:lnTo>
                  <a:lnTo>
                    <a:pt x="433" y="140"/>
                  </a:lnTo>
                  <a:lnTo>
                    <a:pt x="433" y="140"/>
                  </a:lnTo>
                  <a:lnTo>
                    <a:pt x="433" y="140"/>
                  </a:lnTo>
                  <a:lnTo>
                    <a:pt x="433" y="141"/>
                  </a:lnTo>
                  <a:lnTo>
                    <a:pt x="433" y="141"/>
                  </a:lnTo>
                  <a:lnTo>
                    <a:pt x="433" y="141"/>
                  </a:lnTo>
                  <a:lnTo>
                    <a:pt x="433" y="142"/>
                  </a:lnTo>
                  <a:lnTo>
                    <a:pt x="433" y="142"/>
                  </a:lnTo>
                  <a:lnTo>
                    <a:pt x="433" y="142"/>
                  </a:lnTo>
                  <a:lnTo>
                    <a:pt x="434" y="142"/>
                  </a:lnTo>
                  <a:lnTo>
                    <a:pt x="434" y="143"/>
                  </a:lnTo>
                  <a:lnTo>
                    <a:pt x="434" y="143"/>
                  </a:lnTo>
                  <a:lnTo>
                    <a:pt x="434" y="144"/>
                  </a:lnTo>
                  <a:lnTo>
                    <a:pt x="434" y="144"/>
                  </a:lnTo>
                  <a:lnTo>
                    <a:pt x="434" y="144"/>
                  </a:lnTo>
                  <a:lnTo>
                    <a:pt x="434" y="144"/>
                  </a:lnTo>
                  <a:lnTo>
                    <a:pt x="434" y="145"/>
                  </a:lnTo>
                  <a:lnTo>
                    <a:pt x="434" y="145"/>
                  </a:lnTo>
                  <a:lnTo>
                    <a:pt x="434" y="146"/>
                  </a:lnTo>
                  <a:lnTo>
                    <a:pt x="434" y="146"/>
                  </a:lnTo>
                  <a:lnTo>
                    <a:pt x="434" y="146"/>
                  </a:lnTo>
                  <a:lnTo>
                    <a:pt x="435" y="146"/>
                  </a:lnTo>
                  <a:lnTo>
                    <a:pt x="435" y="147"/>
                  </a:lnTo>
                  <a:lnTo>
                    <a:pt x="435" y="147"/>
                  </a:lnTo>
                  <a:lnTo>
                    <a:pt x="435" y="147"/>
                  </a:lnTo>
                  <a:lnTo>
                    <a:pt x="435" y="148"/>
                  </a:lnTo>
                  <a:lnTo>
                    <a:pt x="435" y="148"/>
                  </a:lnTo>
                  <a:lnTo>
                    <a:pt x="435" y="148"/>
                  </a:lnTo>
                  <a:lnTo>
                    <a:pt x="435" y="149"/>
                  </a:lnTo>
                  <a:lnTo>
                    <a:pt x="435" y="149"/>
                  </a:lnTo>
                  <a:lnTo>
                    <a:pt x="435" y="149"/>
                  </a:lnTo>
                  <a:lnTo>
                    <a:pt x="436" y="150"/>
                  </a:lnTo>
                  <a:lnTo>
                    <a:pt x="436" y="150"/>
                  </a:lnTo>
                  <a:lnTo>
                    <a:pt x="436" y="150"/>
                  </a:lnTo>
                  <a:lnTo>
                    <a:pt x="436" y="151"/>
                  </a:lnTo>
                  <a:lnTo>
                    <a:pt x="436" y="151"/>
                  </a:lnTo>
                  <a:lnTo>
                    <a:pt x="436" y="151"/>
                  </a:lnTo>
                  <a:lnTo>
                    <a:pt x="436" y="152"/>
                  </a:lnTo>
                  <a:lnTo>
                    <a:pt x="436" y="152"/>
                  </a:lnTo>
                  <a:lnTo>
                    <a:pt x="436" y="152"/>
                  </a:lnTo>
                  <a:lnTo>
                    <a:pt x="436" y="153"/>
                  </a:lnTo>
                  <a:lnTo>
                    <a:pt x="436" y="153"/>
                  </a:lnTo>
                  <a:lnTo>
                    <a:pt x="436" y="153"/>
                  </a:lnTo>
                  <a:lnTo>
                    <a:pt x="437" y="154"/>
                  </a:lnTo>
                  <a:lnTo>
                    <a:pt x="437" y="154"/>
                  </a:lnTo>
                  <a:lnTo>
                    <a:pt x="437" y="154"/>
                  </a:lnTo>
                  <a:lnTo>
                    <a:pt x="437" y="155"/>
                  </a:lnTo>
                  <a:lnTo>
                    <a:pt x="437" y="155"/>
                  </a:lnTo>
                  <a:lnTo>
                    <a:pt x="437" y="155"/>
                  </a:lnTo>
                  <a:lnTo>
                    <a:pt x="437" y="156"/>
                  </a:lnTo>
                  <a:lnTo>
                    <a:pt x="437" y="156"/>
                  </a:lnTo>
                  <a:lnTo>
                    <a:pt x="437" y="156"/>
                  </a:lnTo>
                  <a:lnTo>
                    <a:pt x="437" y="157"/>
                  </a:lnTo>
                  <a:lnTo>
                    <a:pt x="438" y="157"/>
                  </a:lnTo>
                  <a:lnTo>
                    <a:pt x="438" y="157"/>
                  </a:lnTo>
                  <a:lnTo>
                    <a:pt x="438" y="158"/>
                  </a:lnTo>
                  <a:lnTo>
                    <a:pt x="438" y="158"/>
                  </a:lnTo>
                  <a:lnTo>
                    <a:pt x="438" y="158"/>
                  </a:lnTo>
                  <a:lnTo>
                    <a:pt x="438" y="159"/>
                  </a:lnTo>
                  <a:lnTo>
                    <a:pt x="438" y="159"/>
                  </a:lnTo>
                  <a:lnTo>
                    <a:pt x="438" y="159"/>
                  </a:lnTo>
                  <a:lnTo>
                    <a:pt x="438" y="160"/>
                  </a:lnTo>
                  <a:lnTo>
                    <a:pt x="438" y="160"/>
                  </a:lnTo>
                  <a:lnTo>
                    <a:pt x="438" y="160"/>
                  </a:lnTo>
                  <a:lnTo>
                    <a:pt x="438" y="161"/>
                  </a:lnTo>
                  <a:lnTo>
                    <a:pt x="439" y="161"/>
                  </a:lnTo>
                  <a:lnTo>
                    <a:pt x="439" y="161"/>
                  </a:lnTo>
                  <a:lnTo>
                    <a:pt x="439" y="162"/>
                  </a:lnTo>
                  <a:lnTo>
                    <a:pt x="439" y="162"/>
                  </a:lnTo>
                  <a:lnTo>
                    <a:pt x="439" y="162"/>
                  </a:lnTo>
                  <a:lnTo>
                    <a:pt x="439" y="163"/>
                  </a:lnTo>
                  <a:lnTo>
                    <a:pt x="439" y="163"/>
                  </a:lnTo>
                  <a:lnTo>
                    <a:pt x="439" y="163"/>
                  </a:lnTo>
                  <a:lnTo>
                    <a:pt x="439" y="164"/>
                  </a:lnTo>
                  <a:lnTo>
                    <a:pt x="439" y="164"/>
                  </a:lnTo>
                  <a:lnTo>
                    <a:pt x="440" y="164"/>
                  </a:lnTo>
                  <a:lnTo>
                    <a:pt x="440" y="165"/>
                  </a:lnTo>
                  <a:lnTo>
                    <a:pt x="440" y="165"/>
                  </a:lnTo>
                  <a:lnTo>
                    <a:pt x="440" y="165"/>
                  </a:lnTo>
                  <a:lnTo>
                    <a:pt x="440" y="166"/>
                  </a:lnTo>
                  <a:lnTo>
                    <a:pt x="440" y="166"/>
                  </a:lnTo>
                  <a:lnTo>
                    <a:pt x="440" y="166"/>
                  </a:lnTo>
                  <a:lnTo>
                    <a:pt x="440" y="167"/>
                  </a:lnTo>
                  <a:lnTo>
                    <a:pt x="440" y="167"/>
                  </a:lnTo>
                  <a:lnTo>
                    <a:pt x="440" y="167"/>
                  </a:lnTo>
                  <a:lnTo>
                    <a:pt x="440" y="168"/>
                  </a:lnTo>
                  <a:lnTo>
                    <a:pt x="441" y="168"/>
                  </a:lnTo>
                  <a:lnTo>
                    <a:pt x="441" y="169"/>
                  </a:lnTo>
                  <a:lnTo>
                    <a:pt x="441" y="169"/>
                  </a:lnTo>
                  <a:lnTo>
                    <a:pt x="441" y="169"/>
                  </a:lnTo>
                  <a:lnTo>
                    <a:pt x="441" y="169"/>
                  </a:lnTo>
                  <a:lnTo>
                    <a:pt x="441" y="170"/>
                  </a:lnTo>
                  <a:lnTo>
                    <a:pt x="441" y="170"/>
                  </a:lnTo>
                  <a:lnTo>
                    <a:pt x="441" y="171"/>
                  </a:lnTo>
                  <a:lnTo>
                    <a:pt x="441" y="171"/>
                  </a:lnTo>
                  <a:lnTo>
                    <a:pt x="441" y="171"/>
                  </a:lnTo>
                  <a:lnTo>
                    <a:pt x="441" y="172"/>
                  </a:lnTo>
                  <a:lnTo>
                    <a:pt x="442" y="172"/>
                  </a:lnTo>
                  <a:lnTo>
                    <a:pt x="442" y="172"/>
                  </a:lnTo>
                  <a:lnTo>
                    <a:pt x="442" y="173"/>
                  </a:lnTo>
                  <a:lnTo>
                    <a:pt x="442" y="173"/>
                  </a:lnTo>
                  <a:lnTo>
                    <a:pt x="442" y="173"/>
                  </a:lnTo>
                  <a:lnTo>
                    <a:pt x="442" y="174"/>
                  </a:lnTo>
                  <a:lnTo>
                    <a:pt x="442" y="174"/>
                  </a:lnTo>
                  <a:lnTo>
                    <a:pt x="442" y="174"/>
                  </a:lnTo>
                  <a:lnTo>
                    <a:pt x="442" y="175"/>
                  </a:lnTo>
                  <a:lnTo>
                    <a:pt x="442" y="175"/>
                  </a:lnTo>
                  <a:lnTo>
                    <a:pt x="442" y="175"/>
                  </a:lnTo>
                  <a:lnTo>
                    <a:pt x="443" y="176"/>
                  </a:lnTo>
                  <a:lnTo>
                    <a:pt x="443" y="176"/>
                  </a:lnTo>
                  <a:lnTo>
                    <a:pt x="443" y="176"/>
                  </a:lnTo>
                  <a:lnTo>
                    <a:pt x="443" y="177"/>
                  </a:lnTo>
                  <a:lnTo>
                    <a:pt x="443" y="177"/>
                  </a:lnTo>
                  <a:lnTo>
                    <a:pt x="443" y="177"/>
                  </a:lnTo>
                  <a:lnTo>
                    <a:pt x="443" y="178"/>
                  </a:lnTo>
                  <a:lnTo>
                    <a:pt x="443" y="178"/>
                  </a:lnTo>
                  <a:lnTo>
                    <a:pt x="443" y="178"/>
                  </a:lnTo>
                  <a:lnTo>
                    <a:pt x="443" y="179"/>
                  </a:lnTo>
                  <a:lnTo>
                    <a:pt x="443" y="179"/>
                  </a:lnTo>
                  <a:lnTo>
                    <a:pt x="443" y="179"/>
                  </a:lnTo>
                  <a:lnTo>
                    <a:pt x="444" y="180"/>
                  </a:lnTo>
                  <a:lnTo>
                    <a:pt x="444" y="180"/>
                  </a:lnTo>
                  <a:lnTo>
                    <a:pt x="444" y="180"/>
                  </a:lnTo>
                  <a:lnTo>
                    <a:pt x="444" y="181"/>
                  </a:lnTo>
                  <a:lnTo>
                    <a:pt x="444" y="181"/>
                  </a:lnTo>
                  <a:lnTo>
                    <a:pt x="444" y="181"/>
                  </a:lnTo>
                  <a:lnTo>
                    <a:pt x="444" y="182"/>
                  </a:lnTo>
                  <a:lnTo>
                    <a:pt x="444" y="182"/>
                  </a:lnTo>
                  <a:lnTo>
                    <a:pt x="444" y="182"/>
                  </a:lnTo>
                  <a:lnTo>
                    <a:pt x="444" y="183"/>
                  </a:lnTo>
                  <a:lnTo>
                    <a:pt x="445" y="183"/>
                  </a:lnTo>
                  <a:lnTo>
                    <a:pt x="445" y="184"/>
                  </a:lnTo>
                  <a:lnTo>
                    <a:pt x="445" y="184"/>
                  </a:lnTo>
                  <a:lnTo>
                    <a:pt x="445" y="184"/>
                  </a:lnTo>
                  <a:lnTo>
                    <a:pt x="445" y="184"/>
                  </a:lnTo>
                  <a:lnTo>
                    <a:pt x="445" y="185"/>
                  </a:lnTo>
                  <a:lnTo>
                    <a:pt x="445" y="185"/>
                  </a:lnTo>
                  <a:lnTo>
                    <a:pt x="445" y="186"/>
                  </a:lnTo>
                  <a:lnTo>
                    <a:pt x="445" y="186"/>
                  </a:lnTo>
                  <a:lnTo>
                    <a:pt x="445" y="186"/>
                  </a:lnTo>
                  <a:lnTo>
                    <a:pt x="445" y="187"/>
                  </a:lnTo>
                  <a:lnTo>
                    <a:pt x="445" y="187"/>
                  </a:lnTo>
                  <a:lnTo>
                    <a:pt x="446" y="187"/>
                  </a:lnTo>
                  <a:lnTo>
                    <a:pt x="446" y="188"/>
                  </a:lnTo>
                  <a:lnTo>
                    <a:pt x="446" y="188"/>
                  </a:lnTo>
                  <a:lnTo>
                    <a:pt x="446" y="188"/>
                  </a:lnTo>
                  <a:lnTo>
                    <a:pt x="446" y="189"/>
                  </a:lnTo>
                  <a:lnTo>
                    <a:pt x="446" y="189"/>
                  </a:lnTo>
                  <a:lnTo>
                    <a:pt x="446" y="189"/>
                  </a:lnTo>
                  <a:lnTo>
                    <a:pt x="446" y="190"/>
                  </a:lnTo>
                  <a:lnTo>
                    <a:pt x="446" y="190"/>
                  </a:lnTo>
                  <a:lnTo>
                    <a:pt x="446" y="190"/>
                  </a:lnTo>
                  <a:lnTo>
                    <a:pt x="447" y="191"/>
                  </a:lnTo>
                  <a:lnTo>
                    <a:pt x="447" y="191"/>
                  </a:lnTo>
                  <a:lnTo>
                    <a:pt x="447" y="191"/>
                  </a:lnTo>
                  <a:lnTo>
                    <a:pt x="447" y="192"/>
                  </a:lnTo>
                  <a:lnTo>
                    <a:pt x="447" y="192"/>
                  </a:lnTo>
                  <a:lnTo>
                    <a:pt x="447" y="192"/>
                  </a:lnTo>
                  <a:lnTo>
                    <a:pt x="447" y="193"/>
                  </a:lnTo>
                  <a:lnTo>
                    <a:pt x="447" y="193"/>
                  </a:lnTo>
                  <a:lnTo>
                    <a:pt x="447" y="194"/>
                  </a:lnTo>
                  <a:lnTo>
                    <a:pt x="447" y="194"/>
                  </a:lnTo>
                  <a:lnTo>
                    <a:pt x="447" y="194"/>
                  </a:lnTo>
                  <a:lnTo>
                    <a:pt x="447" y="195"/>
                  </a:lnTo>
                  <a:lnTo>
                    <a:pt x="448" y="195"/>
                  </a:lnTo>
                  <a:lnTo>
                    <a:pt x="448" y="195"/>
                  </a:lnTo>
                  <a:lnTo>
                    <a:pt x="448" y="196"/>
                  </a:lnTo>
                  <a:lnTo>
                    <a:pt x="448" y="196"/>
                  </a:lnTo>
                  <a:lnTo>
                    <a:pt x="448" y="196"/>
                  </a:lnTo>
                  <a:lnTo>
                    <a:pt x="448" y="197"/>
                  </a:lnTo>
                  <a:lnTo>
                    <a:pt x="448" y="197"/>
                  </a:lnTo>
                  <a:lnTo>
                    <a:pt x="448" y="197"/>
                  </a:lnTo>
                  <a:lnTo>
                    <a:pt x="448" y="198"/>
                  </a:lnTo>
                  <a:lnTo>
                    <a:pt x="448" y="198"/>
                  </a:lnTo>
                  <a:lnTo>
                    <a:pt x="449" y="198"/>
                  </a:lnTo>
                  <a:lnTo>
                    <a:pt x="449" y="199"/>
                  </a:lnTo>
                  <a:lnTo>
                    <a:pt x="449" y="199"/>
                  </a:lnTo>
                  <a:lnTo>
                    <a:pt x="449" y="199"/>
                  </a:lnTo>
                  <a:lnTo>
                    <a:pt x="449" y="200"/>
                  </a:lnTo>
                  <a:lnTo>
                    <a:pt x="449" y="200"/>
                  </a:lnTo>
                  <a:lnTo>
                    <a:pt x="449" y="200"/>
                  </a:lnTo>
                  <a:lnTo>
                    <a:pt x="449" y="201"/>
                  </a:lnTo>
                  <a:lnTo>
                    <a:pt x="449" y="201"/>
                  </a:lnTo>
                  <a:lnTo>
                    <a:pt x="449" y="201"/>
                  </a:lnTo>
                  <a:lnTo>
                    <a:pt x="449" y="202"/>
                  </a:lnTo>
                  <a:lnTo>
                    <a:pt x="449" y="202"/>
                  </a:lnTo>
                  <a:lnTo>
                    <a:pt x="450" y="203"/>
                  </a:lnTo>
                  <a:lnTo>
                    <a:pt x="450" y="203"/>
                  </a:lnTo>
                  <a:lnTo>
                    <a:pt x="450" y="203"/>
                  </a:lnTo>
                  <a:lnTo>
                    <a:pt x="450" y="203"/>
                  </a:lnTo>
                  <a:lnTo>
                    <a:pt x="450" y="204"/>
                  </a:lnTo>
                  <a:lnTo>
                    <a:pt x="450" y="204"/>
                  </a:lnTo>
                  <a:lnTo>
                    <a:pt x="450" y="205"/>
                  </a:lnTo>
                  <a:lnTo>
                    <a:pt x="450" y="205"/>
                  </a:lnTo>
                  <a:lnTo>
                    <a:pt x="450" y="205"/>
                  </a:lnTo>
                  <a:lnTo>
                    <a:pt x="450" y="206"/>
                  </a:lnTo>
                  <a:lnTo>
                    <a:pt x="451" y="206"/>
                  </a:lnTo>
                  <a:lnTo>
                    <a:pt x="451" y="206"/>
                  </a:lnTo>
                  <a:lnTo>
                    <a:pt x="451" y="207"/>
                  </a:lnTo>
                  <a:lnTo>
                    <a:pt x="451" y="207"/>
                  </a:lnTo>
                  <a:lnTo>
                    <a:pt x="451" y="207"/>
                  </a:lnTo>
                  <a:lnTo>
                    <a:pt x="451" y="208"/>
                  </a:lnTo>
                  <a:lnTo>
                    <a:pt x="451" y="208"/>
                  </a:lnTo>
                  <a:lnTo>
                    <a:pt x="451" y="208"/>
                  </a:lnTo>
                  <a:lnTo>
                    <a:pt x="451" y="209"/>
                  </a:lnTo>
                  <a:lnTo>
                    <a:pt x="451" y="209"/>
                  </a:lnTo>
                  <a:lnTo>
                    <a:pt x="451" y="209"/>
                  </a:lnTo>
                  <a:lnTo>
                    <a:pt x="452" y="210"/>
                  </a:lnTo>
                  <a:lnTo>
                    <a:pt x="452" y="210"/>
                  </a:lnTo>
                  <a:lnTo>
                    <a:pt x="452" y="211"/>
                  </a:lnTo>
                  <a:lnTo>
                    <a:pt x="452" y="211"/>
                  </a:lnTo>
                  <a:lnTo>
                    <a:pt x="452" y="211"/>
                  </a:lnTo>
                  <a:lnTo>
                    <a:pt x="452" y="212"/>
                  </a:lnTo>
                  <a:lnTo>
                    <a:pt x="452" y="212"/>
                  </a:lnTo>
                  <a:lnTo>
                    <a:pt x="452" y="212"/>
                  </a:lnTo>
                  <a:lnTo>
                    <a:pt x="452" y="213"/>
                  </a:lnTo>
                  <a:lnTo>
                    <a:pt x="452" y="213"/>
                  </a:lnTo>
                  <a:lnTo>
                    <a:pt x="452" y="213"/>
                  </a:lnTo>
                  <a:lnTo>
                    <a:pt x="453" y="214"/>
                  </a:lnTo>
                  <a:lnTo>
                    <a:pt x="453" y="214"/>
                  </a:lnTo>
                  <a:lnTo>
                    <a:pt x="453" y="214"/>
                  </a:lnTo>
                  <a:lnTo>
                    <a:pt x="453" y="215"/>
                  </a:lnTo>
                  <a:lnTo>
                    <a:pt x="453" y="215"/>
                  </a:lnTo>
                  <a:lnTo>
                    <a:pt x="453" y="215"/>
                  </a:lnTo>
                  <a:lnTo>
                    <a:pt x="453" y="216"/>
                  </a:lnTo>
                  <a:lnTo>
                    <a:pt x="453" y="216"/>
                  </a:lnTo>
                  <a:lnTo>
                    <a:pt x="453" y="216"/>
                  </a:lnTo>
                  <a:lnTo>
                    <a:pt x="453" y="217"/>
                  </a:lnTo>
                  <a:lnTo>
                    <a:pt x="453" y="217"/>
                  </a:lnTo>
                  <a:lnTo>
                    <a:pt x="454" y="217"/>
                  </a:lnTo>
                  <a:lnTo>
                    <a:pt x="454" y="218"/>
                  </a:lnTo>
                  <a:lnTo>
                    <a:pt x="454" y="218"/>
                  </a:lnTo>
                  <a:lnTo>
                    <a:pt x="454" y="219"/>
                  </a:lnTo>
                  <a:lnTo>
                    <a:pt x="454" y="219"/>
                  </a:lnTo>
                  <a:lnTo>
                    <a:pt x="454" y="219"/>
                  </a:lnTo>
                  <a:lnTo>
                    <a:pt x="454" y="220"/>
                  </a:lnTo>
                  <a:lnTo>
                    <a:pt x="454" y="220"/>
                  </a:lnTo>
                  <a:lnTo>
                    <a:pt x="454" y="220"/>
                  </a:lnTo>
                  <a:lnTo>
                    <a:pt x="454" y="221"/>
                  </a:lnTo>
                  <a:lnTo>
                    <a:pt x="454" y="221"/>
                  </a:lnTo>
                  <a:lnTo>
                    <a:pt x="455" y="221"/>
                  </a:lnTo>
                  <a:lnTo>
                    <a:pt x="455" y="222"/>
                  </a:lnTo>
                  <a:lnTo>
                    <a:pt x="455" y="222"/>
                  </a:lnTo>
                  <a:lnTo>
                    <a:pt x="455" y="222"/>
                  </a:lnTo>
                  <a:lnTo>
                    <a:pt x="455" y="223"/>
                  </a:lnTo>
                  <a:lnTo>
                    <a:pt x="455" y="223"/>
                  </a:lnTo>
                  <a:lnTo>
                    <a:pt x="455" y="223"/>
                  </a:lnTo>
                  <a:lnTo>
                    <a:pt x="455" y="224"/>
                  </a:lnTo>
                  <a:lnTo>
                    <a:pt x="455" y="224"/>
                  </a:lnTo>
                  <a:lnTo>
                    <a:pt x="455" y="224"/>
                  </a:lnTo>
                  <a:lnTo>
                    <a:pt x="455" y="225"/>
                  </a:lnTo>
                  <a:lnTo>
                    <a:pt x="456" y="225"/>
                  </a:lnTo>
                  <a:lnTo>
                    <a:pt x="456" y="225"/>
                  </a:lnTo>
                  <a:lnTo>
                    <a:pt x="456" y="226"/>
                  </a:lnTo>
                  <a:lnTo>
                    <a:pt x="456" y="226"/>
                  </a:lnTo>
                  <a:lnTo>
                    <a:pt x="456" y="226"/>
                  </a:lnTo>
                  <a:lnTo>
                    <a:pt x="456" y="227"/>
                  </a:lnTo>
                  <a:lnTo>
                    <a:pt x="456" y="227"/>
                  </a:lnTo>
                  <a:lnTo>
                    <a:pt x="456" y="228"/>
                  </a:lnTo>
                  <a:lnTo>
                    <a:pt x="456" y="228"/>
                  </a:lnTo>
                  <a:lnTo>
                    <a:pt x="456" y="228"/>
                  </a:lnTo>
                  <a:lnTo>
                    <a:pt x="456" y="229"/>
                  </a:lnTo>
                  <a:lnTo>
                    <a:pt x="457" y="229"/>
                  </a:lnTo>
                  <a:lnTo>
                    <a:pt x="457" y="229"/>
                  </a:lnTo>
                  <a:lnTo>
                    <a:pt x="457" y="230"/>
                  </a:lnTo>
                  <a:lnTo>
                    <a:pt x="457" y="230"/>
                  </a:lnTo>
                  <a:lnTo>
                    <a:pt x="457" y="230"/>
                  </a:lnTo>
                  <a:lnTo>
                    <a:pt x="457" y="231"/>
                  </a:lnTo>
                  <a:lnTo>
                    <a:pt x="457" y="231"/>
                  </a:lnTo>
                  <a:lnTo>
                    <a:pt x="457" y="231"/>
                  </a:lnTo>
                  <a:lnTo>
                    <a:pt x="457" y="232"/>
                  </a:lnTo>
                  <a:lnTo>
                    <a:pt x="457" y="232"/>
                  </a:lnTo>
                  <a:lnTo>
                    <a:pt x="457" y="232"/>
                  </a:lnTo>
                  <a:lnTo>
                    <a:pt x="458" y="233"/>
                  </a:lnTo>
                  <a:lnTo>
                    <a:pt x="458" y="233"/>
                  </a:lnTo>
                  <a:lnTo>
                    <a:pt x="458" y="234"/>
                  </a:lnTo>
                  <a:lnTo>
                    <a:pt x="458" y="234"/>
                  </a:lnTo>
                  <a:lnTo>
                    <a:pt x="458" y="234"/>
                  </a:lnTo>
                  <a:lnTo>
                    <a:pt x="458" y="235"/>
                  </a:lnTo>
                  <a:lnTo>
                    <a:pt x="458" y="235"/>
                  </a:lnTo>
                  <a:lnTo>
                    <a:pt x="458" y="235"/>
                  </a:lnTo>
                  <a:lnTo>
                    <a:pt x="458" y="236"/>
                  </a:lnTo>
                  <a:lnTo>
                    <a:pt x="458" y="236"/>
                  </a:lnTo>
                  <a:lnTo>
                    <a:pt x="458" y="236"/>
                  </a:lnTo>
                  <a:lnTo>
                    <a:pt x="458" y="237"/>
                  </a:lnTo>
                  <a:lnTo>
                    <a:pt x="459" y="237"/>
                  </a:lnTo>
                  <a:lnTo>
                    <a:pt x="459" y="237"/>
                  </a:lnTo>
                  <a:lnTo>
                    <a:pt x="459" y="238"/>
                  </a:lnTo>
                  <a:lnTo>
                    <a:pt x="459" y="238"/>
                  </a:lnTo>
                  <a:lnTo>
                    <a:pt x="459" y="238"/>
                  </a:lnTo>
                  <a:lnTo>
                    <a:pt x="459" y="239"/>
                  </a:lnTo>
                  <a:lnTo>
                    <a:pt x="459" y="239"/>
                  </a:lnTo>
                  <a:lnTo>
                    <a:pt x="459" y="239"/>
                  </a:lnTo>
                  <a:lnTo>
                    <a:pt x="459" y="240"/>
                  </a:lnTo>
                  <a:lnTo>
                    <a:pt x="459" y="240"/>
                  </a:lnTo>
                  <a:lnTo>
                    <a:pt x="460" y="240"/>
                  </a:lnTo>
                  <a:lnTo>
                    <a:pt x="460" y="241"/>
                  </a:lnTo>
                  <a:lnTo>
                    <a:pt x="460" y="241"/>
                  </a:lnTo>
                  <a:lnTo>
                    <a:pt x="460" y="242"/>
                  </a:lnTo>
                  <a:lnTo>
                    <a:pt x="460" y="242"/>
                  </a:lnTo>
                  <a:lnTo>
                    <a:pt x="460" y="242"/>
                  </a:lnTo>
                  <a:lnTo>
                    <a:pt x="460" y="243"/>
                  </a:lnTo>
                  <a:lnTo>
                    <a:pt x="460" y="243"/>
                  </a:lnTo>
                  <a:lnTo>
                    <a:pt x="460" y="243"/>
                  </a:lnTo>
                  <a:lnTo>
                    <a:pt x="460" y="244"/>
                  </a:lnTo>
                  <a:lnTo>
                    <a:pt x="460" y="244"/>
                  </a:lnTo>
                  <a:lnTo>
                    <a:pt x="460" y="244"/>
                  </a:lnTo>
                  <a:lnTo>
                    <a:pt x="461" y="245"/>
                  </a:lnTo>
                  <a:lnTo>
                    <a:pt x="461" y="245"/>
                  </a:lnTo>
                  <a:lnTo>
                    <a:pt x="461" y="245"/>
                  </a:lnTo>
                  <a:lnTo>
                    <a:pt x="461" y="246"/>
                  </a:lnTo>
                  <a:lnTo>
                    <a:pt x="461" y="246"/>
                  </a:lnTo>
                  <a:lnTo>
                    <a:pt x="461" y="246"/>
                  </a:lnTo>
                  <a:lnTo>
                    <a:pt x="461" y="247"/>
                  </a:lnTo>
                  <a:lnTo>
                    <a:pt x="461" y="247"/>
                  </a:lnTo>
                  <a:lnTo>
                    <a:pt x="461" y="247"/>
                  </a:lnTo>
                  <a:lnTo>
                    <a:pt x="461" y="248"/>
                  </a:lnTo>
                  <a:lnTo>
                    <a:pt x="462" y="248"/>
                  </a:lnTo>
                  <a:lnTo>
                    <a:pt x="462" y="248"/>
                  </a:lnTo>
                  <a:lnTo>
                    <a:pt x="462" y="249"/>
                  </a:lnTo>
                  <a:lnTo>
                    <a:pt x="462" y="249"/>
                  </a:lnTo>
                  <a:lnTo>
                    <a:pt x="462" y="249"/>
                  </a:lnTo>
                  <a:lnTo>
                    <a:pt x="462" y="250"/>
                  </a:lnTo>
                  <a:lnTo>
                    <a:pt x="462" y="250"/>
                  </a:lnTo>
                  <a:lnTo>
                    <a:pt x="462" y="251"/>
                  </a:lnTo>
                  <a:lnTo>
                    <a:pt x="462" y="251"/>
                  </a:lnTo>
                  <a:lnTo>
                    <a:pt x="462" y="251"/>
                  </a:lnTo>
                  <a:lnTo>
                    <a:pt x="462" y="252"/>
                  </a:lnTo>
                  <a:lnTo>
                    <a:pt x="463" y="252"/>
                  </a:lnTo>
                  <a:lnTo>
                    <a:pt x="463" y="252"/>
                  </a:lnTo>
                  <a:lnTo>
                    <a:pt x="463" y="253"/>
                  </a:lnTo>
                  <a:lnTo>
                    <a:pt x="463" y="253"/>
                  </a:lnTo>
                  <a:lnTo>
                    <a:pt x="463" y="253"/>
                  </a:lnTo>
                  <a:lnTo>
                    <a:pt x="463" y="254"/>
                  </a:lnTo>
                  <a:lnTo>
                    <a:pt x="463" y="254"/>
                  </a:lnTo>
                  <a:lnTo>
                    <a:pt x="463" y="254"/>
                  </a:lnTo>
                  <a:lnTo>
                    <a:pt x="463" y="255"/>
                  </a:lnTo>
                  <a:lnTo>
                    <a:pt x="463" y="255"/>
                  </a:lnTo>
                  <a:lnTo>
                    <a:pt x="463" y="255"/>
                  </a:lnTo>
                  <a:lnTo>
                    <a:pt x="464" y="256"/>
                  </a:lnTo>
                  <a:lnTo>
                    <a:pt x="464" y="256"/>
                  </a:lnTo>
                  <a:lnTo>
                    <a:pt x="464" y="256"/>
                  </a:lnTo>
                  <a:lnTo>
                    <a:pt x="464" y="257"/>
                  </a:lnTo>
                  <a:lnTo>
                    <a:pt x="464" y="257"/>
                  </a:lnTo>
                  <a:lnTo>
                    <a:pt x="464" y="257"/>
                  </a:lnTo>
                  <a:lnTo>
                    <a:pt x="464" y="258"/>
                  </a:lnTo>
                  <a:lnTo>
                    <a:pt x="464" y="258"/>
                  </a:lnTo>
                  <a:lnTo>
                    <a:pt x="464" y="259"/>
                  </a:lnTo>
                  <a:lnTo>
                    <a:pt x="464" y="259"/>
                  </a:lnTo>
                  <a:lnTo>
                    <a:pt x="464" y="259"/>
                  </a:lnTo>
                  <a:lnTo>
                    <a:pt x="465" y="260"/>
                  </a:lnTo>
                  <a:lnTo>
                    <a:pt x="465" y="260"/>
                  </a:lnTo>
                  <a:lnTo>
                    <a:pt x="465" y="260"/>
                  </a:lnTo>
                  <a:lnTo>
                    <a:pt x="465" y="261"/>
                  </a:lnTo>
                  <a:lnTo>
                    <a:pt x="465" y="261"/>
                  </a:lnTo>
                  <a:lnTo>
                    <a:pt x="465" y="261"/>
                  </a:lnTo>
                  <a:lnTo>
                    <a:pt x="465" y="262"/>
                  </a:lnTo>
                  <a:lnTo>
                    <a:pt x="465" y="262"/>
                  </a:lnTo>
                  <a:lnTo>
                    <a:pt x="465" y="262"/>
                  </a:lnTo>
                  <a:lnTo>
                    <a:pt x="465" y="263"/>
                  </a:lnTo>
                  <a:lnTo>
                    <a:pt x="465" y="263"/>
                  </a:lnTo>
                  <a:lnTo>
                    <a:pt x="466" y="263"/>
                  </a:lnTo>
                  <a:lnTo>
                    <a:pt x="466" y="264"/>
                  </a:lnTo>
                  <a:lnTo>
                    <a:pt x="466" y="264"/>
                  </a:lnTo>
                  <a:lnTo>
                    <a:pt x="466" y="264"/>
                  </a:lnTo>
                  <a:lnTo>
                    <a:pt x="466" y="265"/>
                  </a:lnTo>
                  <a:lnTo>
                    <a:pt x="466" y="265"/>
                  </a:lnTo>
                  <a:lnTo>
                    <a:pt x="466" y="265"/>
                  </a:lnTo>
                  <a:lnTo>
                    <a:pt x="466" y="266"/>
                  </a:lnTo>
                  <a:lnTo>
                    <a:pt x="466" y="266"/>
                  </a:lnTo>
                  <a:lnTo>
                    <a:pt x="466" y="266"/>
                  </a:lnTo>
                  <a:lnTo>
                    <a:pt x="466" y="267"/>
                  </a:lnTo>
                  <a:lnTo>
                    <a:pt x="467" y="267"/>
                  </a:lnTo>
                  <a:lnTo>
                    <a:pt x="467" y="267"/>
                  </a:lnTo>
                  <a:lnTo>
                    <a:pt x="467" y="268"/>
                  </a:lnTo>
                  <a:lnTo>
                    <a:pt x="467" y="268"/>
                  </a:lnTo>
                  <a:lnTo>
                    <a:pt x="467" y="268"/>
                  </a:lnTo>
                  <a:lnTo>
                    <a:pt x="467" y="269"/>
                  </a:lnTo>
                  <a:lnTo>
                    <a:pt x="467" y="269"/>
                  </a:lnTo>
                  <a:lnTo>
                    <a:pt x="467" y="270"/>
                  </a:lnTo>
                  <a:lnTo>
                    <a:pt x="467" y="270"/>
                  </a:lnTo>
                  <a:lnTo>
                    <a:pt x="467" y="270"/>
                  </a:lnTo>
                  <a:lnTo>
                    <a:pt x="467" y="271"/>
                  </a:lnTo>
                  <a:lnTo>
                    <a:pt x="468" y="271"/>
                  </a:lnTo>
                  <a:lnTo>
                    <a:pt x="468" y="271"/>
                  </a:lnTo>
                  <a:lnTo>
                    <a:pt x="468" y="272"/>
                  </a:lnTo>
                  <a:lnTo>
                    <a:pt x="468" y="272"/>
                  </a:lnTo>
                  <a:lnTo>
                    <a:pt x="468" y="272"/>
                  </a:lnTo>
                  <a:lnTo>
                    <a:pt x="468" y="273"/>
                  </a:lnTo>
                  <a:lnTo>
                    <a:pt x="468" y="273"/>
                  </a:lnTo>
                  <a:lnTo>
                    <a:pt x="468" y="273"/>
                  </a:lnTo>
                  <a:lnTo>
                    <a:pt x="468" y="274"/>
                  </a:lnTo>
                  <a:lnTo>
                    <a:pt x="468" y="274"/>
                  </a:lnTo>
                  <a:lnTo>
                    <a:pt x="468" y="274"/>
                  </a:lnTo>
                  <a:lnTo>
                    <a:pt x="469" y="275"/>
                  </a:lnTo>
                  <a:lnTo>
                    <a:pt x="469" y="275"/>
                  </a:lnTo>
                  <a:lnTo>
                    <a:pt x="469" y="275"/>
                  </a:lnTo>
                  <a:lnTo>
                    <a:pt x="469" y="276"/>
                  </a:lnTo>
                  <a:lnTo>
                    <a:pt x="469" y="276"/>
                  </a:lnTo>
                  <a:lnTo>
                    <a:pt x="469" y="276"/>
                  </a:lnTo>
                  <a:lnTo>
                    <a:pt x="469" y="277"/>
                  </a:lnTo>
                  <a:lnTo>
                    <a:pt x="469" y="277"/>
                  </a:lnTo>
                  <a:lnTo>
                    <a:pt x="469" y="277"/>
                  </a:lnTo>
                  <a:lnTo>
                    <a:pt x="469" y="278"/>
                  </a:lnTo>
                  <a:lnTo>
                    <a:pt x="470" y="278"/>
                  </a:lnTo>
                  <a:lnTo>
                    <a:pt x="470" y="278"/>
                  </a:lnTo>
                  <a:lnTo>
                    <a:pt x="470" y="279"/>
                  </a:lnTo>
                  <a:lnTo>
                    <a:pt x="470" y="279"/>
                  </a:lnTo>
                  <a:lnTo>
                    <a:pt x="470" y="279"/>
                  </a:lnTo>
                  <a:lnTo>
                    <a:pt x="470" y="280"/>
                  </a:lnTo>
                  <a:lnTo>
                    <a:pt x="470" y="280"/>
                  </a:lnTo>
                  <a:lnTo>
                    <a:pt x="470" y="280"/>
                  </a:lnTo>
                  <a:lnTo>
                    <a:pt x="470" y="281"/>
                  </a:lnTo>
                  <a:lnTo>
                    <a:pt x="470" y="281"/>
                  </a:lnTo>
                  <a:lnTo>
                    <a:pt x="470" y="282"/>
                  </a:lnTo>
                  <a:lnTo>
                    <a:pt x="470" y="282"/>
                  </a:lnTo>
                  <a:lnTo>
                    <a:pt x="471" y="282"/>
                  </a:lnTo>
                  <a:lnTo>
                    <a:pt x="471" y="282"/>
                  </a:lnTo>
                  <a:lnTo>
                    <a:pt x="471" y="283"/>
                  </a:lnTo>
                  <a:lnTo>
                    <a:pt x="471" y="283"/>
                  </a:lnTo>
                  <a:lnTo>
                    <a:pt x="471" y="284"/>
                  </a:lnTo>
                  <a:lnTo>
                    <a:pt x="471" y="284"/>
                  </a:lnTo>
                  <a:lnTo>
                    <a:pt x="471" y="284"/>
                  </a:lnTo>
                  <a:lnTo>
                    <a:pt x="471" y="285"/>
                  </a:lnTo>
                  <a:lnTo>
                    <a:pt x="471" y="285"/>
                  </a:lnTo>
                  <a:lnTo>
                    <a:pt x="471" y="285"/>
                  </a:lnTo>
                  <a:lnTo>
                    <a:pt x="472" y="286"/>
                  </a:lnTo>
                  <a:lnTo>
                    <a:pt x="472" y="286"/>
                  </a:lnTo>
                  <a:lnTo>
                    <a:pt x="472" y="286"/>
                  </a:lnTo>
                  <a:lnTo>
                    <a:pt x="472" y="287"/>
                  </a:lnTo>
                  <a:lnTo>
                    <a:pt x="472" y="287"/>
                  </a:lnTo>
                  <a:lnTo>
                    <a:pt x="472" y="287"/>
                  </a:lnTo>
                  <a:lnTo>
                    <a:pt x="472" y="288"/>
                  </a:lnTo>
                  <a:lnTo>
                    <a:pt x="472" y="288"/>
                  </a:lnTo>
                  <a:lnTo>
                    <a:pt x="472" y="288"/>
                  </a:lnTo>
                  <a:lnTo>
                    <a:pt x="472" y="289"/>
                  </a:lnTo>
                  <a:lnTo>
                    <a:pt x="472" y="289"/>
                  </a:lnTo>
                  <a:lnTo>
                    <a:pt x="472" y="289"/>
                  </a:lnTo>
                  <a:lnTo>
                    <a:pt x="473" y="290"/>
                  </a:lnTo>
                  <a:lnTo>
                    <a:pt x="473" y="290"/>
                  </a:lnTo>
                  <a:lnTo>
                    <a:pt x="473" y="290"/>
                  </a:lnTo>
                  <a:lnTo>
                    <a:pt x="473" y="291"/>
                  </a:lnTo>
                  <a:lnTo>
                    <a:pt x="473" y="291"/>
                  </a:lnTo>
                  <a:lnTo>
                    <a:pt x="473" y="291"/>
                  </a:lnTo>
                  <a:lnTo>
                    <a:pt x="473" y="292"/>
                  </a:lnTo>
                  <a:lnTo>
                    <a:pt x="473" y="292"/>
                  </a:lnTo>
                  <a:lnTo>
                    <a:pt x="473" y="292"/>
                  </a:lnTo>
                  <a:lnTo>
                    <a:pt x="473" y="293"/>
                  </a:lnTo>
                  <a:lnTo>
                    <a:pt x="473" y="293"/>
                  </a:lnTo>
                  <a:lnTo>
                    <a:pt x="474" y="293"/>
                  </a:lnTo>
                  <a:lnTo>
                    <a:pt x="474" y="294"/>
                  </a:lnTo>
                  <a:lnTo>
                    <a:pt x="474" y="294"/>
                  </a:lnTo>
                  <a:lnTo>
                    <a:pt x="474" y="294"/>
                  </a:lnTo>
                  <a:lnTo>
                    <a:pt x="474" y="295"/>
                  </a:lnTo>
                  <a:lnTo>
                    <a:pt x="474" y="295"/>
                  </a:lnTo>
                  <a:lnTo>
                    <a:pt x="474" y="295"/>
                  </a:lnTo>
                  <a:lnTo>
                    <a:pt x="474" y="296"/>
                  </a:lnTo>
                  <a:lnTo>
                    <a:pt x="474" y="296"/>
                  </a:lnTo>
                  <a:lnTo>
                    <a:pt x="474" y="296"/>
                  </a:lnTo>
                  <a:lnTo>
                    <a:pt x="474" y="297"/>
                  </a:lnTo>
                  <a:lnTo>
                    <a:pt x="475" y="297"/>
                  </a:lnTo>
                  <a:lnTo>
                    <a:pt x="475" y="297"/>
                  </a:lnTo>
                  <a:lnTo>
                    <a:pt x="475" y="298"/>
                  </a:lnTo>
                  <a:lnTo>
                    <a:pt x="475" y="298"/>
                  </a:lnTo>
                  <a:lnTo>
                    <a:pt x="475" y="298"/>
                  </a:lnTo>
                  <a:lnTo>
                    <a:pt x="475" y="299"/>
                  </a:lnTo>
                  <a:lnTo>
                    <a:pt x="475" y="299"/>
                  </a:lnTo>
                  <a:lnTo>
                    <a:pt x="475" y="299"/>
                  </a:lnTo>
                  <a:lnTo>
                    <a:pt x="475" y="300"/>
                  </a:lnTo>
                  <a:lnTo>
                    <a:pt x="475" y="300"/>
                  </a:lnTo>
                  <a:lnTo>
                    <a:pt x="475" y="300"/>
                  </a:lnTo>
                  <a:lnTo>
                    <a:pt x="476" y="301"/>
                  </a:lnTo>
                  <a:lnTo>
                    <a:pt x="476" y="301"/>
                  </a:lnTo>
                  <a:lnTo>
                    <a:pt x="476" y="301"/>
                  </a:lnTo>
                  <a:lnTo>
                    <a:pt x="476" y="302"/>
                  </a:lnTo>
                  <a:lnTo>
                    <a:pt x="476" y="302"/>
                  </a:lnTo>
                  <a:lnTo>
                    <a:pt x="476" y="302"/>
                  </a:lnTo>
                  <a:lnTo>
                    <a:pt x="476" y="303"/>
                  </a:lnTo>
                  <a:lnTo>
                    <a:pt x="476" y="303"/>
                  </a:lnTo>
                  <a:lnTo>
                    <a:pt x="476" y="303"/>
                  </a:lnTo>
                  <a:lnTo>
                    <a:pt x="476" y="304"/>
                  </a:lnTo>
                  <a:lnTo>
                    <a:pt x="476" y="304"/>
                  </a:lnTo>
                  <a:lnTo>
                    <a:pt x="477" y="304"/>
                  </a:lnTo>
                  <a:lnTo>
                    <a:pt x="477" y="305"/>
                  </a:lnTo>
                  <a:lnTo>
                    <a:pt x="477" y="305"/>
                  </a:lnTo>
                  <a:lnTo>
                    <a:pt x="477" y="305"/>
                  </a:lnTo>
                  <a:lnTo>
                    <a:pt x="477" y="306"/>
                  </a:lnTo>
                  <a:lnTo>
                    <a:pt x="477" y="306"/>
                  </a:lnTo>
                  <a:lnTo>
                    <a:pt x="477" y="306"/>
                  </a:lnTo>
                  <a:lnTo>
                    <a:pt x="477" y="307"/>
                  </a:lnTo>
                  <a:lnTo>
                    <a:pt x="477" y="307"/>
                  </a:lnTo>
                  <a:lnTo>
                    <a:pt x="477" y="307"/>
                  </a:lnTo>
                  <a:lnTo>
                    <a:pt x="477" y="308"/>
                  </a:lnTo>
                  <a:lnTo>
                    <a:pt x="478" y="308"/>
                  </a:lnTo>
                  <a:lnTo>
                    <a:pt x="478" y="308"/>
                  </a:lnTo>
                  <a:lnTo>
                    <a:pt x="478" y="309"/>
                  </a:lnTo>
                  <a:lnTo>
                    <a:pt x="478" y="309"/>
                  </a:lnTo>
                  <a:lnTo>
                    <a:pt x="478" y="309"/>
                  </a:lnTo>
                  <a:lnTo>
                    <a:pt x="478" y="310"/>
                  </a:lnTo>
                  <a:lnTo>
                    <a:pt x="478" y="310"/>
                  </a:lnTo>
                  <a:lnTo>
                    <a:pt x="478" y="310"/>
                  </a:lnTo>
                  <a:lnTo>
                    <a:pt x="478" y="311"/>
                  </a:lnTo>
                  <a:lnTo>
                    <a:pt x="478" y="311"/>
                  </a:lnTo>
                  <a:lnTo>
                    <a:pt x="478" y="311"/>
                  </a:lnTo>
                  <a:lnTo>
                    <a:pt x="479" y="312"/>
                  </a:lnTo>
                  <a:lnTo>
                    <a:pt x="479" y="312"/>
                  </a:lnTo>
                  <a:lnTo>
                    <a:pt x="479" y="312"/>
                  </a:lnTo>
                  <a:lnTo>
                    <a:pt x="479" y="313"/>
                  </a:lnTo>
                  <a:lnTo>
                    <a:pt x="479" y="313"/>
                  </a:lnTo>
                  <a:lnTo>
                    <a:pt x="479" y="313"/>
                  </a:lnTo>
                  <a:lnTo>
                    <a:pt x="479" y="314"/>
                  </a:lnTo>
                  <a:lnTo>
                    <a:pt x="479" y="314"/>
                  </a:lnTo>
                  <a:lnTo>
                    <a:pt x="479" y="314"/>
                  </a:lnTo>
                  <a:lnTo>
                    <a:pt x="479" y="315"/>
                  </a:lnTo>
                  <a:lnTo>
                    <a:pt x="479" y="315"/>
                  </a:lnTo>
                  <a:lnTo>
                    <a:pt x="480" y="315"/>
                  </a:lnTo>
                  <a:lnTo>
                    <a:pt x="480" y="316"/>
                  </a:lnTo>
                  <a:lnTo>
                    <a:pt x="480" y="316"/>
                  </a:lnTo>
                  <a:lnTo>
                    <a:pt x="480" y="316"/>
                  </a:lnTo>
                  <a:lnTo>
                    <a:pt x="480" y="316"/>
                  </a:lnTo>
                  <a:lnTo>
                    <a:pt x="480" y="317"/>
                  </a:lnTo>
                  <a:lnTo>
                    <a:pt x="480" y="317"/>
                  </a:lnTo>
                  <a:lnTo>
                    <a:pt x="480" y="318"/>
                  </a:lnTo>
                  <a:lnTo>
                    <a:pt x="480" y="318"/>
                  </a:lnTo>
                  <a:lnTo>
                    <a:pt x="480" y="318"/>
                  </a:lnTo>
                  <a:lnTo>
                    <a:pt x="481" y="318"/>
                  </a:lnTo>
                  <a:lnTo>
                    <a:pt x="481" y="319"/>
                  </a:lnTo>
                  <a:lnTo>
                    <a:pt x="481" y="319"/>
                  </a:lnTo>
                  <a:lnTo>
                    <a:pt x="481" y="319"/>
                  </a:lnTo>
                  <a:lnTo>
                    <a:pt x="481" y="320"/>
                  </a:lnTo>
                  <a:lnTo>
                    <a:pt x="481" y="320"/>
                  </a:lnTo>
                  <a:lnTo>
                    <a:pt x="481" y="320"/>
                  </a:lnTo>
                  <a:lnTo>
                    <a:pt x="481" y="321"/>
                  </a:lnTo>
                  <a:lnTo>
                    <a:pt x="481" y="321"/>
                  </a:lnTo>
                  <a:lnTo>
                    <a:pt x="481" y="321"/>
                  </a:lnTo>
                  <a:lnTo>
                    <a:pt x="481" y="322"/>
                  </a:lnTo>
                  <a:lnTo>
                    <a:pt x="481" y="322"/>
                  </a:lnTo>
                  <a:lnTo>
                    <a:pt x="482" y="322"/>
                  </a:lnTo>
                  <a:lnTo>
                    <a:pt x="482" y="323"/>
                  </a:lnTo>
                  <a:lnTo>
                    <a:pt x="482" y="323"/>
                  </a:lnTo>
                  <a:lnTo>
                    <a:pt x="482" y="323"/>
                  </a:lnTo>
                  <a:lnTo>
                    <a:pt x="482" y="324"/>
                  </a:lnTo>
                  <a:lnTo>
                    <a:pt x="482" y="324"/>
                  </a:lnTo>
                  <a:lnTo>
                    <a:pt x="482" y="324"/>
                  </a:lnTo>
                  <a:lnTo>
                    <a:pt x="482" y="325"/>
                  </a:lnTo>
                  <a:lnTo>
                    <a:pt x="482" y="325"/>
                  </a:lnTo>
                  <a:lnTo>
                    <a:pt x="482" y="325"/>
                  </a:lnTo>
                  <a:lnTo>
                    <a:pt x="483" y="326"/>
                  </a:lnTo>
                  <a:lnTo>
                    <a:pt x="483" y="326"/>
                  </a:lnTo>
                  <a:lnTo>
                    <a:pt x="483" y="326"/>
                  </a:lnTo>
                  <a:lnTo>
                    <a:pt x="483" y="327"/>
                  </a:lnTo>
                  <a:lnTo>
                    <a:pt x="483" y="327"/>
                  </a:lnTo>
                  <a:lnTo>
                    <a:pt x="483" y="327"/>
                  </a:lnTo>
                  <a:lnTo>
                    <a:pt x="483" y="328"/>
                  </a:lnTo>
                  <a:lnTo>
                    <a:pt x="483" y="328"/>
                  </a:lnTo>
                  <a:lnTo>
                    <a:pt x="483" y="328"/>
                  </a:lnTo>
                  <a:lnTo>
                    <a:pt x="483" y="328"/>
                  </a:lnTo>
                  <a:lnTo>
                    <a:pt x="483" y="329"/>
                  </a:lnTo>
                  <a:lnTo>
                    <a:pt x="483" y="329"/>
                  </a:lnTo>
                  <a:lnTo>
                    <a:pt x="484" y="330"/>
                  </a:lnTo>
                  <a:lnTo>
                    <a:pt x="484" y="330"/>
                  </a:lnTo>
                  <a:lnTo>
                    <a:pt x="484" y="330"/>
                  </a:lnTo>
                  <a:lnTo>
                    <a:pt x="484" y="330"/>
                  </a:lnTo>
                  <a:lnTo>
                    <a:pt x="484" y="331"/>
                  </a:lnTo>
                  <a:lnTo>
                    <a:pt x="484" y="331"/>
                  </a:lnTo>
                  <a:lnTo>
                    <a:pt x="484" y="331"/>
                  </a:lnTo>
                  <a:lnTo>
                    <a:pt x="484" y="332"/>
                  </a:lnTo>
                  <a:lnTo>
                    <a:pt x="484" y="332"/>
                  </a:lnTo>
                  <a:lnTo>
                    <a:pt x="484" y="332"/>
                  </a:lnTo>
                  <a:lnTo>
                    <a:pt x="485" y="333"/>
                  </a:lnTo>
                  <a:lnTo>
                    <a:pt x="485" y="333"/>
                  </a:lnTo>
                  <a:lnTo>
                    <a:pt x="485" y="333"/>
                  </a:lnTo>
                  <a:lnTo>
                    <a:pt x="485" y="334"/>
                  </a:lnTo>
                  <a:lnTo>
                    <a:pt x="485" y="334"/>
                  </a:lnTo>
                  <a:lnTo>
                    <a:pt x="485" y="334"/>
                  </a:lnTo>
                  <a:lnTo>
                    <a:pt x="485" y="335"/>
                  </a:lnTo>
                  <a:lnTo>
                    <a:pt x="485" y="335"/>
                  </a:lnTo>
                  <a:lnTo>
                    <a:pt x="485" y="335"/>
                  </a:lnTo>
                  <a:lnTo>
                    <a:pt x="485" y="335"/>
                  </a:lnTo>
                  <a:lnTo>
                    <a:pt x="485" y="336"/>
                  </a:lnTo>
                  <a:lnTo>
                    <a:pt x="485" y="336"/>
                  </a:lnTo>
                  <a:lnTo>
                    <a:pt x="486" y="336"/>
                  </a:lnTo>
                  <a:lnTo>
                    <a:pt x="486" y="337"/>
                  </a:lnTo>
                  <a:lnTo>
                    <a:pt x="486" y="337"/>
                  </a:lnTo>
                  <a:lnTo>
                    <a:pt x="486" y="337"/>
                  </a:lnTo>
                  <a:lnTo>
                    <a:pt x="486" y="338"/>
                  </a:lnTo>
                  <a:lnTo>
                    <a:pt x="486" y="338"/>
                  </a:lnTo>
                  <a:lnTo>
                    <a:pt x="486" y="338"/>
                  </a:lnTo>
                  <a:lnTo>
                    <a:pt x="486" y="339"/>
                  </a:lnTo>
                  <a:lnTo>
                    <a:pt x="486" y="339"/>
                  </a:lnTo>
                  <a:lnTo>
                    <a:pt x="486" y="339"/>
                  </a:lnTo>
                  <a:lnTo>
                    <a:pt x="486" y="340"/>
                  </a:lnTo>
                  <a:lnTo>
                    <a:pt x="487" y="340"/>
                  </a:lnTo>
                  <a:lnTo>
                    <a:pt x="487" y="340"/>
                  </a:lnTo>
                  <a:lnTo>
                    <a:pt x="487" y="341"/>
                  </a:lnTo>
                  <a:lnTo>
                    <a:pt x="487" y="341"/>
                  </a:lnTo>
                  <a:lnTo>
                    <a:pt x="487" y="341"/>
                  </a:lnTo>
                  <a:lnTo>
                    <a:pt x="487" y="341"/>
                  </a:lnTo>
                  <a:lnTo>
                    <a:pt x="487" y="342"/>
                  </a:lnTo>
                  <a:lnTo>
                    <a:pt x="487" y="342"/>
                  </a:lnTo>
                  <a:lnTo>
                    <a:pt x="487" y="342"/>
                  </a:lnTo>
                  <a:lnTo>
                    <a:pt x="487" y="343"/>
                  </a:lnTo>
                  <a:lnTo>
                    <a:pt x="487" y="343"/>
                  </a:lnTo>
                  <a:lnTo>
                    <a:pt x="488" y="343"/>
                  </a:lnTo>
                  <a:lnTo>
                    <a:pt x="488" y="344"/>
                  </a:lnTo>
                  <a:lnTo>
                    <a:pt x="488" y="344"/>
                  </a:lnTo>
                  <a:lnTo>
                    <a:pt x="488" y="344"/>
                  </a:lnTo>
                  <a:lnTo>
                    <a:pt x="488" y="345"/>
                  </a:lnTo>
                  <a:lnTo>
                    <a:pt x="488" y="345"/>
                  </a:lnTo>
                  <a:lnTo>
                    <a:pt x="488" y="345"/>
                  </a:lnTo>
                  <a:lnTo>
                    <a:pt x="488" y="346"/>
                  </a:lnTo>
                  <a:lnTo>
                    <a:pt x="488" y="346"/>
                  </a:lnTo>
                  <a:lnTo>
                    <a:pt x="488" y="346"/>
                  </a:lnTo>
                  <a:lnTo>
                    <a:pt x="488" y="347"/>
                  </a:lnTo>
                  <a:lnTo>
                    <a:pt x="489" y="347"/>
                  </a:lnTo>
                  <a:lnTo>
                    <a:pt x="489" y="347"/>
                  </a:lnTo>
                  <a:lnTo>
                    <a:pt x="489" y="347"/>
                  </a:lnTo>
                  <a:lnTo>
                    <a:pt x="489" y="348"/>
                  </a:lnTo>
                  <a:lnTo>
                    <a:pt x="489" y="348"/>
                  </a:lnTo>
                  <a:lnTo>
                    <a:pt x="489" y="348"/>
                  </a:lnTo>
                  <a:lnTo>
                    <a:pt x="489" y="349"/>
                  </a:lnTo>
                  <a:lnTo>
                    <a:pt x="489" y="349"/>
                  </a:lnTo>
                  <a:lnTo>
                    <a:pt x="489" y="349"/>
                  </a:lnTo>
                  <a:lnTo>
                    <a:pt x="489" y="350"/>
                  </a:lnTo>
                  <a:lnTo>
                    <a:pt x="489" y="350"/>
                  </a:lnTo>
                  <a:lnTo>
                    <a:pt x="490" y="350"/>
                  </a:lnTo>
                  <a:lnTo>
                    <a:pt x="490" y="351"/>
                  </a:lnTo>
                  <a:lnTo>
                    <a:pt x="490" y="351"/>
                  </a:lnTo>
                  <a:lnTo>
                    <a:pt x="490" y="351"/>
                  </a:lnTo>
                  <a:lnTo>
                    <a:pt x="490" y="351"/>
                  </a:lnTo>
                  <a:lnTo>
                    <a:pt x="490" y="352"/>
                  </a:lnTo>
                  <a:lnTo>
                    <a:pt x="490" y="352"/>
                  </a:lnTo>
                  <a:lnTo>
                    <a:pt x="490" y="352"/>
                  </a:lnTo>
                  <a:lnTo>
                    <a:pt x="490" y="353"/>
                  </a:lnTo>
                  <a:lnTo>
                    <a:pt x="490" y="353"/>
                  </a:lnTo>
                  <a:lnTo>
                    <a:pt x="490" y="353"/>
                  </a:lnTo>
                  <a:lnTo>
                    <a:pt x="491" y="354"/>
                  </a:lnTo>
                  <a:lnTo>
                    <a:pt x="491" y="354"/>
                  </a:lnTo>
                  <a:lnTo>
                    <a:pt x="491" y="354"/>
                  </a:lnTo>
                  <a:lnTo>
                    <a:pt x="491" y="354"/>
                  </a:lnTo>
                  <a:lnTo>
                    <a:pt x="491" y="355"/>
                  </a:lnTo>
                  <a:lnTo>
                    <a:pt x="491" y="355"/>
                  </a:lnTo>
                  <a:lnTo>
                    <a:pt x="491" y="355"/>
                  </a:lnTo>
                  <a:lnTo>
                    <a:pt x="491" y="356"/>
                  </a:lnTo>
                  <a:lnTo>
                    <a:pt x="491" y="356"/>
                  </a:lnTo>
                  <a:lnTo>
                    <a:pt x="491" y="356"/>
                  </a:lnTo>
                  <a:lnTo>
                    <a:pt x="492" y="357"/>
                  </a:lnTo>
                  <a:lnTo>
                    <a:pt x="492" y="357"/>
                  </a:lnTo>
                  <a:lnTo>
                    <a:pt x="492" y="357"/>
                  </a:lnTo>
                  <a:lnTo>
                    <a:pt x="492" y="358"/>
                  </a:lnTo>
                  <a:lnTo>
                    <a:pt x="492" y="358"/>
                  </a:lnTo>
                  <a:lnTo>
                    <a:pt x="492" y="358"/>
                  </a:lnTo>
                  <a:lnTo>
                    <a:pt x="492" y="358"/>
                  </a:lnTo>
                  <a:lnTo>
                    <a:pt x="492" y="359"/>
                  </a:lnTo>
                  <a:lnTo>
                    <a:pt x="492" y="359"/>
                  </a:lnTo>
                  <a:lnTo>
                    <a:pt x="492" y="359"/>
                  </a:lnTo>
                  <a:lnTo>
                    <a:pt x="492" y="360"/>
                  </a:lnTo>
                  <a:lnTo>
                    <a:pt x="492" y="360"/>
                  </a:lnTo>
                  <a:lnTo>
                    <a:pt x="493" y="360"/>
                  </a:lnTo>
                  <a:lnTo>
                    <a:pt x="493" y="360"/>
                  </a:lnTo>
                  <a:lnTo>
                    <a:pt x="493" y="361"/>
                  </a:lnTo>
                  <a:lnTo>
                    <a:pt x="493" y="361"/>
                  </a:lnTo>
                  <a:lnTo>
                    <a:pt x="493" y="361"/>
                  </a:lnTo>
                  <a:lnTo>
                    <a:pt x="493" y="362"/>
                  </a:lnTo>
                  <a:lnTo>
                    <a:pt x="493" y="362"/>
                  </a:lnTo>
                  <a:lnTo>
                    <a:pt x="493" y="362"/>
                  </a:lnTo>
                  <a:lnTo>
                    <a:pt x="493" y="363"/>
                  </a:lnTo>
                  <a:lnTo>
                    <a:pt x="493" y="363"/>
                  </a:lnTo>
                  <a:lnTo>
                    <a:pt x="494" y="363"/>
                  </a:lnTo>
                  <a:lnTo>
                    <a:pt x="494" y="364"/>
                  </a:lnTo>
                  <a:lnTo>
                    <a:pt x="494" y="364"/>
                  </a:lnTo>
                  <a:lnTo>
                    <a:pt x="494" y="364"/>
                  </a:lnTo>
                  <a:lnTo>
                    <a:pt x="494" y="364"/>
                  </a:lnTo>
                  <a:lnTo>
                    <a:pt x="494" y="365"/>
                  </a:lnTo>
                  <a:lnTo>
                    <a:pt x="494" y="365"/>
                  </a:lnTo>
                  <a:lnTo>
                    <a:pt x="494" y="365"/>
                  </a:lnTo>
                  <a:lnTo>
                    <a:pt x="494" y="366"/>
                  </a:lnTo>
                  <a:lnTo>
                    <a:pt x="494" y="366"/>
                  </a:lnTo>
                  <a:lnTo>
                    <a:pt x="494" y="366"/>
                  </a:lnTo>
                  <a:lnTo>
                    <a:pt x="494" y="366"/>
                  </a:lnTo>
                  <a:lnTo>
                    <a:pt x="495" y="367"/>
                  </a:lnTo>
                  <a:lnTo>
                    <a:pt x="495" y="367"/>
                  </a:lnTo>
                  <a:lnTo>
                    <a:pt x="495" y="367"/>
                  </a:lnTo>
                  <a:lnTo>
                    <a:pt x="495" y="368"/>
                  </a:lnTo>
                  <a:lnTo>
                    <a:pt x="495" y="368"/>
                  </a:lnTo>
                  <a:lnTo>
                    <a:pt x="495" y="368"/>
                  </a:lnTo>
                  <a:lnTo>
                    <a:pt x="495" y="369"/>
                  </a:lnTo>
                  <a:lnTo>
                    <a:pt x="495" y="369"/>
                  </a:lnTo>
                  <a:lnTo>
                    <a:pt x="495" y="369"/>
                  </a:lnTo>
                  <a:lnTo>
                    <a:pt x="495" y="369"/>
                  </a:lnTo>
                  <a:lnTo>
                    <a:pt x="496" y="370"/>
                  </a:lnTo>
                  <a:lnTo>
                    <a:pt x="496" y="370"/>
                  </a:lnTo>
                  <a:lnTo>
                    <a:pt x="496" y="370"/>
                  </a:lnTo>
                  <a:lnTo>
                    <a:pt x="496" y="371"/>
                  </a:lnTo>
                  <a:lnTo>
                    <a:pt x="496" y="371"/>
                  </a:lnTo>
                  <a:lnTo>
                    <a:pt x="496" y="371"/>
                  </a:lnTo>
                  <a:lnTo>
                    <a:pt x="496" y="372"/>
                  </a:lnTo>
                  <a:lnTo>
                    <a:pt x="496" y="372"/>
                  </a:lnTo>
                  <a:lnTo>
                    <a:pt x="496" y="372"/>
                  </a:lnTo>
                  <a:lnTo>
                    <a:pt x="496" y="372"/>
                  </a:lnTo>
                  <a:lnTo>
                    <a:pt x="496" y="373"/>
                  </a:lnTo>
                  <a:lnTo>
                    <a:pt x="496" y="373"/>
                  </a:lnTo>
                  <a:lnTo>
                    <a:pt x="497" y="373"/>
                  </a:lnTo>
                  <a:lnTo>
                    <a:pt x="497" y="374"/>
                  </a:lnTo>
                  <a:lnTo>
                    <a:pt x="497" y="374"/>
                  </a:lnTo>
                  <a:lnTo>
                    <a:pt x="497" y="374"/>
                  </a:lnTo>
                  <a:lnTo>
                    <a:pt x="497" y="374"/>
                  </a:lnTo>
                  <a:lnTo>
                    <a:pt x="497" y="375"/>
                  </a:lnTo>
                  <a:lnTo>
                    <a:pt x="497" y="375"/>
                  </a:lnTo>
                  <a:lnTo>
                    <a:pt x="497" y="375"/>
                  </a:lnTo>
                  <a:lnTo>
                    <a:pt x="497" y="376"/>
                  </a:lnTo>
                  <a:lnTo>
                    <a:pt x="497" y="376"/>
                  </a:lnTo>
                  <a:lnTo>
                    <a:pt x="498" y="376"/>
                  </a:lnTo>
                  <a:lnTo>
                    <a:pt x="498" y="376"/>
                  </a:lnTo>
                  <a:lnTo>
                    <a:pt x="498" y="377"/>
                  </a:lnTo>
                  <a:lnTo>
                    <a:pt x="498" y="377"/>
                  </a:lnTo>
                  <a:lnTo>
                    <a:pt x="498" y="377"/>
                  </a:lnTo>
                  <a:lnTo>
                    <a:pt x="498" y="378"/>
                  </a:lnTo>
                  <a:lnTo>
                    <a:pt x="498" y="378"/>
                  </a:lnTo>
                  <a:lnTo>
                    <a:pt x="498" y="378"/>
                  </a:lnTo>
                  <a:lnTo>
                    <a:pt x="498" y="378"/>
                  </a:lnTo>
                  <a:lnTo>
                    <a:pt x="498" y="379"/>
                  </a:lnTo>
                  <a:lnTo>
                    <a:pt x="498" y="379"/>
                  </a:lnTo>
                  <a:lnTo>
                    <a:pt x="498" y="379"/>
                  </a:lnTo>
                  <a:lnTo>
                    <a:pt x="499" y="380"/>
                  </a:lnTo>
                  <a:lnTo>
                    <a:pt x="499" y="380"/>
                  </a:lnTo>
                  <a:lnTo>
                    <a:pt x="499" y="380"/>
                  </a:lnTo>
                  <a:lnTo>
                    <a:pt x="499" y="380"/>
                  </a:lnTo>
                  <a:lnTo>
                    <a:pt x="499" y="381"/>
                  </a:lnTo>
                  <a:lnTo>
                    <a:pt x="499" y="381"/>
                  </a:lnTo>
                  <a:lnTo>
                    <a:pt x="499" y="381"/>
                  </a:lnTo>
                  <a:lnTo>
                    <a:pt x="499" y="382"/>
                  </a:lnTo>
                  <a:lnTo>
                    <a:pt x="499" y="382"/>
                  </a:lnTo>
                  <a:lnTo>
                    <a:pt x="499" y="382"/>
                  </a:lnTo>
                  <a:lnTo>
                    <a:pt x="500" y="382"/>
                  </a:lnTo>
                  <a:lnTo>
                    <a:pt x="500" y="383"/>
                  </a:lnTo>
                  <a:lnTo>
                    <a:pt x="500" y="383"/>
                  </a:lnTo>
                  <a:lnTo>
                    <a:pt x="500" y="383"/>
                  </a:lnTo>
                  <a:lnTo>
                    <a:pt x="500" y="384"/>
                  </a:lnTo>
                  <a:lnTo>
                    <a:pt x="500" y="384"/>
                  </a:lnTo>
                  <a:lnTo>
                    <a:pt x="500" y="384"/>
                  </a:lnTo>
                  <a:lnTo>
                    <a:pt x="500" y="384"/>
                  </a:lnTo>
                  <a:lnTo>
                    <a:pt x="500" y="385"/>
                  </a:lnTo>
                  <a:lnTo>
                    <a:pt x="500" y="385"/>
                  </a:lnTo>
                  <a:lnTo>
                    <a:pt x="500" y="385"/>
                  </a:lnTo>
                  <a:lnTo>
                    <a:pt x="501" y="386"/>
                  </a:lnTo>
                  <a:lnTo>
                    <a:pt x="501" y="386"/>
                  </a:lnTo>
                  <a:lnTo>
                    <a:pt x="501" y="386"/>
                  </a:lnTo>
                  <a:lnTo>
                    <a:pt x="501" y="386"/>
                  </a:lnTo>
                  <a:lnTo>
                    <a:pt x="501" y="387"/>
                  </a:lnTo>
                  <a:lnTo>
                    <a:pt x="501" y="387"/>
                  </a:lnTo>
                  <a:lnTo>
                    <a:pt x="501" y="387"/>
                  </a:lnTo>
                  <a:lnTo>
                    <a:pt x="501" y="388"/>
                  </a:lnTo>
                  <a:lnTo>
                    <a:pt x="501" y="388"/>
                  </a:lnTo>
                  <a:lnTo>
                    <a:pt x="501" y="388"/>
                  </a:lnTo>
                  <a:lnTo>
                    <a:pt x="501" y="388"/>
                  </a:lnTo>
                  <a:lnTo>
                    <a:pt x="501" y="389"/>
                  </a:lnTo>
                  <a:lnTo>
                    <a:pt x="502" y="389"/>
                  </a:lnTo>
                  <a:lnTo>
                    <a:pt x="502" y="389"/>
                  </a:lnTo>
                  <a:lnTo>
                    <a:pt x="502" y="389"/>
                  </a:lnTo>
                  <a:lnTo>
                    <a:pt x="502" y="390"/>
                  </a:lnTo>
                  <a:lnTo>
                    <a:pt x="502" y="390"/>
                  </a:lnTo>
                  <a:lnTo>
                    <a:pt x="502" y="390"/>
                  </a:lnTo>
                  <a:lnTo>
                    <a:pt x="502" y="391"/>
                  </a:lnTo>
                  <a:lnTo>
                    <a:pt x="502" y="391"/>
                  </a:lnTo>
                  <a:lnTo>
                    <a:pt x="502" y="391"/>
                  </a:lnTo>
                  <a:lnTo>
                    <a:pt x="502" y="391"/>
                  </a:lnTo>
                  <a:lnTo>
                    <a:pt x="503" y="392"/>
                  </a:lnTo>
                  <a:lnTo>
                    <a:pt x="503" y="392"/>
                  </a:lnTo>
                  <a:lnTo>
                    <a:pt x="503" y="392"/>
                  </a:lnTo>
                  <a:lnTo>
                    <a:pt x="503" y="393"/>
                  </a:lnTo>
                  <a:lnTo>
                    <a:pt x="503" y="393"/>
                  </a:lnTo>
                  <a:lnTo>
                    <a:pt x="503" y="393"/>
                  </a:lnTo>
                  <a:lnTo>
                    <a:pt x="503" y="393"/>
                  </a:lnTo>
                  <a:lnTo>
                    <a:pt x="503" y="394"/>
                  </a:lnTo>
                  <a:lnTo>
                    <a:pt x="503" y="394"/>
                  </a:lnTo>
                  <a:lnTo>
                    <a:pt x="503" y="394"/>
                  </a:lnTo>
                  <a:lnTo>
                    <a:pt x="503" y="395"/>
                  </a:lnTo>
                  <a:lnTo>
                    <a:pt x="503" y="395"/>
                  </a:lnTo>
                  <a:lnTo>
                    <a:pt x="504" y="395"/>
                  </a:lnTo>
                  <a:lnTo>
                    <a:pt x="504" y="395"/>
                  </a:lnTo>
                  <a:lnTo>
                    <a:pt x="504" y="396"/>
                  </a:lnTo>
                  <a:lnTo>
                    <a:pt x="504" y="396"/>
                  </a:lnTo>
                  <a:lnTo>
                    <a:pt x="504" y="396"/>
                  </a:lnTo>
                  <a:lnTo>
                    <a:pt x="504" y="396"/>
                  </a:lnTo>
                  <a:lnTo>
                    <a:pt x="504" y="397"/>
                  </a:lnTo>
                  <a:lnTo>
                    <a:pt x="504" y="397"/>
                  </a:lnTo>
                  <a:lnTo>
                    <a:pt x="504" y="397"/>
                  </a:lnTo>
                  <a:lnTo>
                    <a:pt x="504" y="397"/>
                  </a:lnTo>
                  <a:lnTo>
                    <a:pt x="505" y="398"/>
                  </a:lnTo>
                  <a:lnTo>
                    <a:pt x="505" y="398"/>
                  </a:lnTo>
                  <a:lnTo>
                    <a:pt x="505" y="398"/>
                  </a:lnTo>
                  <a:lnTo>
                    <a:pt x="505" y="399"/>
                  </a:lnTo>
                  <a:lnTo>
                    <a:pt x="505" y="399"/>
                  </a:lnTo>
                  <a:lnTo>
                    <a:pt x="505" y="399"/>
                  </a:lnTo>
                  <a:lnTo>
                    <a:pt x="505" y="399"/>
                  </a:lnTo>
                  <a:lnTo>
                    <a:pt x="505" y="400"/>
                  </a:lnTo>
                  <a:lnTo>
                    <a:pt x="505" y="400"/>
                  </a:lnTo>
                  <a:lnTo>
                    <a:pt x="505" y="400"/>
                  </a:lnTo>
                  <a:lnTo>
                    <a:pt x="505" y="400"/>
                  </a:lnTo>
                  <a:lnTo>
                    <a:pt x="505" y="401"/>
                  </a:lnTo>
                  <a:lnTo>
                    <a:pt x="506" y="401"/>
                  </a:lnTo>
                  <a:lnTo>
                    <a:pt x="506" y="401"/>
                  </a:lnTo>
                  <a:lnTo>
                    <a:pt x="506" y="402"/>
                  </a:lnTo>
                  <a:lnTo>
                    <a:pt x="506" y="402"/>
                  </a:lnTo>
                  <a:lnTo>
                    <a:pt x="506" y="402"/>
                  </a:lnTo>
                  <a:lnTo>
                    <a:pt x="506" y="402"/>
                  </a:lnTo>
                  <a:lnTo>
                    <a:pt x="506" y="403"/>
                  </a:lnTo>
                  <a:lnTo>
                    <a:pt x="506" y="403"/>
                  </a:lnTo>
                  <a:lnTo>
                    <a:pt x="506" y="403"/>
                  </a:lnTo>
                  <a:lnTo>
                    <a:pt x="506" y="403"/>
                  </a:lnTo>
                  <a:lnTo>
                    <a:pt x="507" y="404"/>
                  </a:lnTo>
                  <a:lnTo>
                    <a:pt x="507" y="404"/>
                  </a:lnTo>
                  <a:lnTo>
                    <a:pt x="507" y="404"/>
                  </a:lnTo>
                  <a:lnTo>
                    <a:pt x="507" y="404"/>
                  </a:lnTo>
                  <a:lnTo>
                    <a:pt x="507" y="405"/>
                  </a:lnTo>
                  <a:lnTo>
                    <a:pt x="507" y="405"/>
                  </a:lnTo>
                  <a:lnTo>
                    <a:pt x="507" y="405"/>
                  </a:lnTo>
                  <a:lnTo>
                    <a:pt x="507" y="406"/>
                  </a:lnTo>
                  <a:lnTo>
                    <a:pt x="507" y="406"/>
                  </a:lnTo>
                  <a:lnTo>
                    <a:pt x="507" y="406"/>
                  </a:lnTo>
                  <a:lnTo>
                    <a:pt x="507" y="406"/>
                  </a:lnTo>
                  <a:lnTo>
                    <a:pt x="507" y="407"/>
                  </a:lnTo>
                  <a:lnTo>
                    <a:pt x="508" y="407"/>
                  </a:lnTo>
                  <a:lnTo>
                    <a:pt x="508" y="407"/>
                  </a:lnTo>
                  <a:lnTo>
                    <a:pt x="508" y="407"/>
                  </a:lnTo>
                  <a:lnTo>
                    <a:pt x="508" y="408"/>
                  </a:lnTo>
                  <a:lnTo>
                    <a:pt x="508" y="408"/>
                  </a:lnTo>
                  <a:lnTo>
                    <a:pt x="508" y="408"/>
                  </a:lnTo>
                  <a:lnTo>
                    <a:pt x="508" y="408"/>
                  </a:lnTo>
                  <a:lnTo>
                    <a:pt x="508" y="409"/>
                  </a:lnTo>
                  <a:lnTo>
                    <a:pt x="508" y="409"/>
                  </a:lnTo>
                  <a:lnTo>
                    <a:pt x="508" y="409"/>
                  </a:lnTo>
                  <a:lnTo>
                    <a:pt x="509" y="409"/>
                  </a:lnTo>
                  <a:lnTo>
                    <a:pt x="509" y="410"/>
                  </a:lnTo>
                  <a:lnTo>
                    <a:pt x="509" y="410"/>
                  </a:lnTo>
                  <a:lnTo>
                    <a:pt x="509" y="410"/>
                  </a:lnTo>
                  <a:lnTo>
                    <a:pt x="509" y="410"/>
                  </a:lnTo>
                  <a:lnTo>
                    <a:pt x="509" y="411"/>
                  </a:lnTo>
                  <a:lnTo>
                    <a:pt x="509" y="411"/>
                  </a:lnTo>
                  <a:lnTo>
                    <a:pt x="509" y="411"/>
                  </a:lnTo>
                  <a:lnTo>
                    <a:pt x="509" y="412"/>
                  </a:lnTo>
                  <a:lnTo>
                    <a:pt x="509" y="412"/>
                  </a:lnTo>
                  <a:lnTo>
                    <a:pt x="509" y="412"/>
                  </a:lnTo>
                  <a:lnTo>
                    <a:pt x="509" y="412"/>
                  </a:lnTo>
                  <a:lnTo>
                    <a:pt x="510" y="413"/>
                  </a:lnTo>
                  <a:lnTo>
                    <a:pt x="510" y="413"/>
                  </a:lnTo>
                  <a:lnTo>
                    <a:pt x="510" y="413"/>
                  </a:lnTo>
                  <a:lnTo>
                    <a:pt x="510" y="413"/>
                  </a:lnTo>
                  <a:lnTo>
                    <a:pt x="510" y="414"/>
                  </a:lnTo>
                  <a:lnTo>
                    <a:pt x="510" y="414"/>
                  </a:lnTo>
                  <a:lnTo>
                    <a:pt x="510" y="414"/>
                  </a:lnTo>
                  <a:lnTo>
                    <a:pt x="510" y="414"/>
                  </a:lnTo>
                  <a:lnTo>
                    <a:pt x="510" y="415"/>
                  </a:lnTo>
                  <a:lnTo>
                    <a:pt x="510" y="415"/>
                  </a:lnTo>
                  <a:lnTo>
                    <a:pt x="511" y="415"/>
                  </a:lnTo>
                  <a:lnTo>
                    <a:pt x="511" y="415"/>
                  </a:lnTo>
                  <a:lnTo>
                    <a:pt x="511" y="416"/>
                  </a:lnTo>
                  <a:lnTo>
                    <a:pt x="511" y="416"/>
                  </a:lnTo>
                  <a:lnTo>
                    <a:pt x="511" y="416"/>
                  </a:lnTo>
                  <a:lnTo>
                    <a:pt x="511" y="416"/>
                  </a:lnTo>
                  <a:lnTo>
                    <a:pt x="511" y="417"/>
                  </a:lnTo>
                  <a:lnTo>
                    <a:pt x="511" y="417"/>
                  </a:lnTo>
                  <a:lnTo>
                    <a:pt x="511" y="417"/>
                  </a:lnTo>
                  <a:lnTo>
                    <a:pt x="511" y="417"/>
                  </a:lnTo>
                  <a:lnTo>
                    <a:pt x="511" y="418"/>
                  </a:lnTo>
                  <a:lnTo>
                    <a:pt x="512" y="418"/>
                  </a:lnTo>
                  <a:lnTo>
                    <a:pt x="512" y="418"/>
                  </a:lnTo>
                  <a:lnTo>
                    <a:pt x="512" y="418"/>
                  </a:lnTo>
                  <a:lnTo>
                    <a:pt x="512" y="419"/>
                  </a:lnTo>
                  <a:lnTo>
                    <a:pt x="512" y="419"/>
                  </a:lnTo>
                  <a:lnTo>
                    <a:pt x="512" y="419"/>
                  </a:lnTo>
                  <a:lnTo>
                    <a:pt x="512" y="419"/>
                  </a:lnTo>
                  <a:lnTo>
                    <a:pt x="512" y="420"/>
                  </a:lnTo>
                  <a:lnTo>
                    <a:pt x="512" y="420"/>
                  </a:lnTo>
                  <a:lnTo>
                    <a:pt x="512" y="420"/>
                  </a:lnTo>
                  <a:lnTo>
                    <a:pt x="512" y="420"/>
                  </a:lnTo>
                  <a:lnTo>
                    <a:pt x="513" y="421"/>
                  </a:lnTo>
                  <a:lnTo>
                    <a:pt x="513" y="421"/>
                  </a:lnTo>
                  <a:lnTo>
                    <a:pt x="513" y="421"/>
                  </a:lnTo>
                  <a:lnTo>
                    <a:pt x="513" y="421"/>
                  </a:lnTo>
                  <a:lnTo>
                    <a:pt x="513" y="422"/>
                  </a:lnTo>
                  <a:lnTo>
                    <a:pt x="513" y="422"/>
                  </a:lnTo>
                  <a:lnTo>
                    <a:pt x="513" y="422"/>
                  </a:lnTo>
                  <a:lnTo>
                    <a:pt x="513" y="422"/>
                  </a:lnTo>
                  <a:lnTo>
                    <a:pt x="513" y="423"/>
                  </a:lnTo>
                  <a:lnTo>
                    <a:pt x="513" y="423"/>
                  </a:lnTo>
                  <a:lnTo>
                    <a:pt x="513" y="423"/>
                  </a:lnTo>
                  <a:lnTo>
                    <a:pt x="514" y="423"/>
                  </a:lnTo>
                  <a:lnTo>
                    <a:pt x="514" y="424"/>
                  </a:lnTo>
                  <a:lnTo>
                    <a:pt x="514" y="424"/>
                  </a:lnTo>
                  <a:lnTo>
                    <a:pt x="514" y="424"/>
                  </a:lnTo>
                  <a:lnTo>
                    <a:pt x="514" y="424"/>
                  </a:lnTo>
                  <a:lnTo>
                    <a:pt x="514" y="425"/>
                  </a:lnTo>
                  <a:lnTo>
                    <a:pt x="514" y="425"/>
                  </a:lnTo>
                  <a:lnTo>
                    <a:pt x="514" y="425"/>
                  </a:lnTo>
                  <a:lnTo>
                    <a:pt x="514" y="425"/>
                  </a:lnTo>
                  <a:lnTo>
                    <a:pt x="514" y="426"/>
                  </a:lnTo>
                  <a:lnTo>
                    <a:pt x="514" y="426"/>
                  </a:lnTo>
                  <a:lnTo>
                    <a:pt x="514" y="426"/>
                  </a:lnTo>
                  <a:lnTo>
                    <a:pt x="515" y="426"/>
                  </a:lnTo>
                  <a:lnTo>
                    <a:pt x="515" y="427"/>
                  </a:lnTo>
                  <a:lnTo>
                    <a:pt x="515" y="427"/>
                  </a:lnTo>
                  <a:lnTo>
                    <a:pt x="515" y="427"/>
                  </a:lnTo>
                  <a:lnTo>
                    <a:pt x="515" y="427"/>
                  </a:lnTo>
                  <a:lnTo>
                    <a:pt x="515" y="428"/>
                  </a:lnTo>
                  <a:lnTo>
                    <a:pt x="515" y="428"/>
                  </a:lnTo>
                  <a:lnTo>
                    <a:pt x="515" y="428"/>
                  </a:lnTo>
                  <a:lnTo>
                    <a:pt x="515" y="428"/>
                  </a:lnTo>
                  <a:lnTo>
                    <a:pt x="515" y="429"/>
                  </a:lnTo>
                  <a:lnTo>
                    <a:pt x="516" y="429"/>
                  </a:lnTo>
                  <a:lnTo>
                    <a:pt x="516" y="429"/>
                  </a:lnTo>
                  <a:lnTo>
                    <a:pt x="516" y="429"/>
                  </a:lnTo>
                  <a:lnTo>
                    <a:pt x="516" y="429"/>
                  </a:lnTo>
                  <a:lnTo>
                    <a:pt x="516" y="430"/>
                  </a:lnTo>
                  <a:lnTo>
                    <a:pt x="516" y="430"/>
                  </a:lnTo>
                  <a:lnTo>
                    <a:pt x="516" y="430"/>
                  </a:lnTo>
                  <a:lnTo>
                    <a:pt x="516" y="431"/>
                  </a:lnTo>
                  <a:lnTo>
                    <a:pt x="516" y="431"/>
                  </a:lnTo>
                  <a:lnTo>
                    <a:pt x="516" y="431"/>
                  </a:lnTo>
                  <a:lnTo>
                    <a:pt x="516" y="431"/>
                  </a:lnTo>
                  <a:lnTo>
                    <a:pt x="516" y="431"/>
                  </a:lnTo>
                  <a:lnTo>
                    <a:pt x="517" y="432"/>
                  </a:lnTo>
                  <a:lnTo>
                    <a:pt x="517" y="432"/>
                  </a:lnTo>
                  <a:lnTo>
                    <a:pt x="517" y="432"/>
                  </a:lnTo>
                  <a:lnTo>
                    <a:pt x="517" y="432"/>
                  </a:lnTo>
                  <a:lnTo>
                    <a:pt x="517" y="433"/>
                  </a:lnTo>
                  <a:lnTo>
                    <a:pt x="517" y="433"/>
                  </a:lnTo>
                  <a:lnTo>
                    <a:pt x="517" y="433"/>
                  </a:lnTo>
                  <a:lnTo>
                    <a:pt x="517" y="433"/>
                  </a:lnTo>
                  <a:lnTo>
                    <a:pt x="517" y="434"/>
                  </a:lnTo>
                  <a:lnTo>
                    <a:pt x="517" y="434"/>
                  </a:lnTo>
                  <a:lnTo>
                    <a:pt x="518" y="434"/>
                  </a:lnTo>
                  <a:lnTo>
                    <a:pt x="518" y="434"/>
                  </a:lnTo>
                  <a:lnTo>
                    <a:pt x="518" y="435"/>
                  </a:lnTo>
                  <a:lnTo>
                    <a:pt x="518" y="435"/>
                  </a:lnTo>
                  <a:lnTo>
                    <a:pt x="518" y="435"/>
                  </a:lnTo>
                  <a:lnTo>
                    <a:pt x="518" y="435"/>
                  </a:lnTo>
                  <a:lnTo>
                    <a:pt x="518" y="435"/>
                  </a:lnTo>
                  <a:lnTo>
                    <a:pt x="518" y="436"/>
                  </a:lnTo>
                  <a:lnTo>
                    <a:pt x="518" y="436"/>
                  </a:lnTo>
                  <a:lnTo>
                    <a:pt x="518" y="436"/>
                  </a:lnTo>
                  <a:lnTo>
                    <a:pt x="518" y="436"/>
                  </a:lnTo>
                  <a:lnTo>
                    <a:pt x="518" y="437"/>
                  </a:lnTo>
                  <a:lnTo>
                    <a:pt x="519" y="437"/>
                  </a:lnTo>
                  <a:lnTo>
                    <a:pt x="519" y="437"/>
                  </a:lnTo>
                  <a:lnTo>
                    <a:pt x="519" y="437"/>
                  </a:lnTo>
                  <a:lnTo>
                    <a:pt x="519" y="438"/>
                  </a:lnTo>
                  <a:lnTo>
                    <a:pt x="519" y="438"/>
                  </a:lnTo>
                  <a:lnTo>
                    <a:pt x="519" y="438"/>
                  </a:lnTo>
                  <a:lnTo>
                    <a:pt x="519" y="438"/>
                  </a:lnTo>
                  <a:lnTo>
                    <a:pt x="519" y="439"/>
                  </a:lnTo>
                  <a:lnTo>
                    <a:pt x="519" y="439"/>
                  </a:lnTo>
                  <a:lnTo>
                    <a:pt x="519" y="439"/>
                  </a:lnTo>
                  <a:lnTo>
                    <a:pt x="520" y="439"/>
                  </a:lnTo>
                  <a:lnTo>
                    <a:pt x="520" y="439"/>
                  </a:lnTo>
                  <a:lnTo>
                    <a:pt x="520" y="440"/>
                  </a:lnTo>
                  <a:lnTo>
                    <a:pt x="520" y="440"/>
                  </a:lnTo>
                  <a:lnTo>
                    <a:pt x="520" y="440"/>
                  </a:lnTo>
                  <a:lnTo>
                    <a:pt x="520" y="440"/>
                  </a:lnTo>
                  <a:lnTo>
                    <a:pt x="520" y="441"/>
                  </a:lnTo>
                  <a:lnTo>
                    <a:pt x="520" y="441"/>
                  </a:lnTo>
                  <a:lnTo>
                    <a:pt x="520" y="441"/>
                  </a:lnTo>
                  <a:lnTo>
                    <a:pt x="520" y="441"/>
                  </a:lnTo>
                  <a:lnTo>
                    <a:pt x="520" y="441"/>
                  </a:lnTo>
                  <a:lnTo>
                    <a:pt x="520" y="442"/>
                  </a:lnTo>
                  <a:lnTo>
                    <a:pt x="521" y="442"/>
                  </a:lnTo>
                  <a:lnTo>
                    <a:pt x="521" y="442"/>
                  </a:lnTo>
                  <a:lnTo>
                    <a:pt x="521" y="442"/>
                  </a:lnTo>
                  <a:lnTo>
                    <a:pt x="521" y="443"/>
                  </a:lnTo>
                  <a:lnTo>
                    <a:pt x="521" y="443"/>
                  </a:lnTo>
                  <a:lnTo>
                    <a:pt x="521" y="443"/>
                  </a:lnTo>
                  <a:lnTo>
                    <a:pt x="521" y="443"/>
                  </a:lnTo>
                  <a:lnTo>
                    <a:pt x="521" y="443"/>
                  </a:lnTo>
                  <a:lnTo>
                    <a:pt x="521" y="444"/>
                  </a:lnTo>
                  <a:lnTo>
                    <a:pt x="521" y="444"/>
                  </a:lnTo>
                  <a:lnTo>
                    <a:pt x="522" y="444"/>
                  </a:lnTo>
                  <a:lnTo>
                    <a:pt x="522" y="444"/>
                  </a:lnTo>
                  <a:lnTo>
                    <a:pt x="522" y="445"/>
                  </a:lnTo>
                  <a:lnTo>
                    <a:pt x="522" y="445"/>
                  </a:lnTo>
                  <a:lnTo>
                    <a:pt x="522" y="445"/>
                  </a:lnTo>
                  <a:lnTo>
                    <a:pt x="522" y="445"/>
                  </a:lnTo>
                  <a:lnTo>
                    <a:pt x="522" y="446"/>
                  </a:lnTo>
                  <a:lnTo>
                    <a:pt x="522" y="446"/>
                  </a:lnTo>
                  <a:lnTo>
                    <a:pt x="522" y="446"/>
                  </a:lnTo>
                  <a:lnTo>
                    <a:pt x="522" y="446"/>
                  </a:lnTo>
                  <a:lnTo>
                    <a:pt x="522" y="446"/>
                  </a:lnTo>
                  <a:lnTo>
                    <a:pt x="523" y="447"/>
                  </a:lnTo>
                  <a:lnTo>
                    <a:pt x="523" y="447"/>
                  </a:lnTo>
                  <a:lnTo>
                    <a:pt x="523" y="447"/>
                  </a:lnTo>
                  <a:lnTo>
                    <a:pt x="523" y="447"/>
                  </a:lnTo>
                  <a:lnTo>
                    <a:pt x="523" y="448"/>
                  </a:lnTo>
                  <a:lnTo>
                    <a:pt x="523" y="448"/>
                  </a:lnTo>
                  <a:lnTo>
                    <a:pt x="523" y="448"/>
                  </a:lnTo>
                  <a:lnTo>
                    <a:pt x="523" y="448"/>
                  </a:lnTo>
                  <a:lnTo>
                    <a:pt x="523" y="448"/>
                  </a:lnTo>
                  <a:lnTo>
                    <a:pt x="523" y="449"/>
                  </a:lnTo>
                  <a:lnTo>
                    <a:pt x="523" y="449"/>
                  </a:lnTo>
                  <a:lnTo>
                    <a:pt x="524" y="449"/>
                  </a:lnTo>
                  <a:lnTo>
                    <a:pt x="524" y="449"/>
                  </a:lnTo>
                  <a:lnTo>
                    <a:pt x="524" y="450"/>
                  </a:lnTo>
                  <a:lnTo>
                    <a:pt x="524" y="450"/>
                  </a:lnTo>
                  <a:lnTo>
                    <a:pt x="524" y="450"/>
                  </a:lnTo>
                  <a:lnTo>
                    <a:pt x="524" y="450"/>
                  </a:lnTo>
                  <a:lnTo>
                    <a:pt x="524" y="450"/>
                  </a:lnTo>
                  <a:lnTo>
                    <a:pt x="524" y="451"/>
                  </a:lnTo>
                  <a:lnTo>
                    <a:pt x="524" y="451"/>
                  </a:lnTo>
                  <a:lnTo>
                    <a:pt x="524" y="451"/>
                  </a:lnTo>
                  <a:lnTo>
                    <a:pt x="524" y="451"/>
                  </a:lnTo>
                  <a:lnTo>
                    <a:pt x="525" y="451"/>
                  </a:lnTo>
                  <a:lnTo>
                    <a:pt x="525" y="452"/>
                  </a:lnTo>
                  <a:lnTo>
                    <a:pt x="525" y="452"/>
                  </a:lnTo>
                  <a:lnTo>
                    <a:pt x="525" y="452"/>
                  </a:lnTo>
                  <a:lnTo>
                    <a:pt x="525" y="452"/>
                  </a:lnTo>
                  <a:lnTo>
                    <a:pt x="525" y="452"/>
                  </a:lnTo>
                  <a:lnTo>
                    <a:pt x="525" y="453"/>
                  </a:lnTo>
                  <a:lnTo>
                    <a:pt x="525" y="453"/>
                  </a:lnTo>
                  <a:lnTo>
                    <a:pt x="525" y="453"/>
                  </a:lnTo>
                  <a:lnTo>
                    <a:pt x="525" y="453"/>
                  </a:lnTo>
                  <a:lnTo>
                    <a:pt x="525" y="454"/>
                  </a:lnTo>
                  <a:lnTo>
                    <a:pt x="526" y="454"/>
                  </a:lnTo>
                  <a:lnTo>
                    <a:pt x="526" y="454"/>
                  </a:lnTo>
                  <a:lnTo>
                    <a:pt x="526" y="454"/>
                  </a:lnTo>
                  <a:lnTo>
                    <a:pt x="526" y="454"/>
                  </a:lnTo>
                  <a:lnTo>
                    <a:pt x="526" y="455"/>
                  </a:lnTo>
                  <a:lnTo>
                    <a:pt x="526" y="455"/>
                  </a:lnTo>
                  <a:lnTo>
                    <a:pt x="526" y="455"/>
                  </a:lnTo>
                  <a:lnTo>
                    <a:pt x="526" y="455"/>
                  </a:lnTo>
                  <a:lnTo>
                    <a:pt x="526" y="456"/>
                  </a:lnTo>
                  <a:lnTo>
                    <a:pt x="526" y="456"/>
                  </a:lnTo>
                  <a:lnTo>
                    <a:pt x="526" y="456"/>
                  </a:lnTo>
                  <a:lnTo>
                    <a:pt x="527" y="456"/>
                  </a:lnTo>
                  <a:lnTo>
                    <a:pt x="527" y="456"/>
                  </a:lnTo>
                  <a:lnTo>
                    <a:pt x="527" y="457"/>
                  </a:lnTo>
                  <a:lnTo>
                    <a:pt x="527" y="457"/>
                  </a:lnTo>
                  <a:lnTo>
                    <a:pt x="527" y="457"/>
                  </a:lnTo>
                  <a:lnTo>
                    <a:pt x="527" y="457"/>
                  </a:lnTo>
                  <a:lnTo>
                    <a:pt x="527" y="457"/>
                  </a:lnTo>
                  <a:lnTo>
                    <a:pt x="527" y="458"/>
                  </a:lnTo>
                  <a:lnTo>
                    <a:pt x="527" y="458"/>
                  </a:lnTo>
                  <a:lnTo>
                    <a:pt x="527" y="458"/>
                  </a:lnTo>
                  <a:lnTo>
                    <a:pt x="527" y="458"/>
                  </a:lnTo>
                  <a:lnTo>
                    <a:pt x="528" y="458"/>
                  </a:lnTo>
                  <a:lnTo>
                    <a:pt x="528" y="459"/>
                  </a:lnTo>
                  <a:lnTo>
                    <a:pt x="528" y="459"/>
                  </a:lnTo>
                  <a:lnTo>
                    <a:pt x="528" y="459"/>
                  </a:lnTo>
                  <a:lnTo>
                    <a:pt x="528" y="459"/>
                  </a:lnTo>
                  <a:lnTo>
                    <a:pt x="528" y="460"/>
                  </a:lnTo>
                  <a:lnTo>
                    <a:pt x="528" y="460"/>
                  </a:lnTo>
                  <a:lnTo>
                    <a:pt x="528" y="460"/>
                  </a:lnTo>
                  <a:lnTo>
                    <a:pt x="528" y="460"/>
                  </a:lnTo>
                  <a:lnTo>
                    <a:pt x="528" y="460"/>
                  </a:lnTo>
                  <a:lnTo>
                    <a:pt x="528" y="460"/>
                  </a:lnTo>
                  <a:lnTo>
                    <a:pt x="529" y="461"/>
                  </a:lnTo>
                  <a:lnTo>
                    <a:pt x="529" y="461"/>
                  </a:lnTo>
                  <a:lnTo>
                    <a:pt x="529" y="461"/>
                  </a:lnTo>
                  <a:lnTo>
                    <a:pt x="529" y="461"/>
                  </a:lnTo>
                  <a:lnTo>
                    <a:pt x="529" y="462"/>
                  </a:lnTo>
                  <a:lnTo>
                    <a:pt x="529" y="462"/>
                  </a:lnTo>
                  <a:lnTo>
                    <a:pt x="529" y="462"/>
                  </a:lnTo>
                  <a:lnTo>
                    <a:pt x="529" y="462"/>
                  </a:lnTo>
                  <a:lnTo>
                    <a:pt x="529" y="462"/>
                  </a:lnTo>
                  <a:lnTo>
                    <a:pt x="529" y="463"/>
                  </a:lnTo>
                  <a:lnTo>
                    <a:pt x="529" y="463"/>
                  </a:lnTo>
                  <a:lnTo>
                    <a:pt x="529" y="463"/>
                  </a:lnTo>
                  <a:lnTo>
                    <a:pt x="530" y="463"/>
                  </a:lnTo>
                  <a:lnTo>
                    <a:pt x="530" y="463"/>
                  </a:lnTo>
                  <a:lnTo>
                    <a:pt x="530" y="463"/>
                  </a:lnTo>
                  <a:lnTo>
                    <a:pt x="530" y="464"/>
                  </a:lnTo>
                  <a:lnTo>
                    <a:pt x="530" y="464"/>
                  </a:lnTo>
                  <a:lnTo>
                    <a:pt x="530" y="464"/>
                  </a:lnTo>
                  <a:lnTo>
                    <a:pt x="530" y="464"/>
                  </a:lnTo>
                  <a:lnTo>
                    <a:pt x="530" y="465"/>
                  </a:lnTo>
                  <a:lnTo>
                    <a:pt x="530" y="465"/>
                  </a:lnTo>
                  <a:lnTo>
                    <a:pt x="530" y="465"/>
                  </a:lnTo>
                  <a:lnTo>
                    <a:pt x="531" y="465"/>
                  </a:lnTo>
                  <a:lnTo>
                    <a:pt x="531" y="465"/>
                  </a:lnTo>
                  <a:lnTo>
                    <a:pt x="531" y="465"/>
                  </a:lnTo>
                  <a:lnTo>
                    <a:pt x="531" y="466"/>
                  </a:lnTo>
                  <a:lnTo>
                    <a:pt x="531" y="466"/>
                  </a:lnTo>
                  <a:lnTo>
                    <a:pt x="531" y="466"/>
                  </a:lnTo>
                  <a:lnTo>
                    <a:pt x="531" y="466"/>
                  </a:lnTo>
                  <a:lnTo>
                    <a:pt x="531" y="467"/>
                  </a:lnTo>
                  <a:lnTo>
                    <a:pt x="531" y="467"/>
                  </a:lnTo>
                  <a:lnTo>
                    <a:pt x="531" y="467"/>
                  </a:lnTo>
                  <a:lnTo>
                    <a:pt x="531" y="467"/>
                  </a:lnTo>
                  <a:lnTo>
                    <a:pt x="532" y="467"/>
                  </a:lnTo>
                  <a:lnTo>
                    <a:pt x="532" y="467"/>
                  </a:lnTo>
                  <a:lnTo>
                    <a:pt x="532" y="468"/>
                  </a:lnTo>
                  <a:lnTo>
                    <a:pt x="532" y="468"/>
                  </a:lnTo>
                  <a:lnTo>
                    <a:pt x="532" y="468"/>
                  </a:lnTo>
                  <a:lnTo>
                    <a:pt x="532" y="468"/>
                  </a:lnTo>
                  <a:lnTo>
                    <a:pt x="532" y="468"/>
                  </a:lnTo>
                  <a:lnTo>
                    <a:pt x="532" y="469"/>
                  </a:lnTo>
                  <a:lnTo>
                    <a:pt x="532" y="469"/>
                  </a:lnTo>
                  <a:lnTo>
                    <a:pt x="532" y="469"/>
                  </a:lnTo>
                  <a:lnTo>
                    <a:pt x="532" y="469"/>
                  </a:lnTo>
                  <a:lnTo>
                    <a:pt x="533" y="469"/>
                  </a:lnTo>
                  <a:lnTo>
                    <a:pt x="533" y="470"/>
                  </a:lnTo>
                  <a:lnTo>
                    <a:pt x="533" y="470"/>
                  </a:lnTo>
                  <a:lnTo>
                    <a:pt x="533" y="470"/>
                  </a:lnTo>
                  <a:lnTo>
                    <a:pt x="533" y="470"/>
                  </a:lnTo>
                  <a:lnTo>
                    <a:pt x="533" y="470"/>
                  </a:lnTo>
                  <a:lnTo>
                    <a:pt x="533" y="471"/>
                  </a:lnTo>
                  <a:lnTo>
                    <a:pt x="533" y="471"/>
                  </a:lnTo>
                  <a:lnTo>
                    <a:pt x="533" y="471"/>
                  </a:lnTo>
                  <a:lnTo>
                    <a:pt x="533" y="471"/>
                  </a:lnTo>
                  <a:lnTo>
                    <a:pt x="533" y="471"/>
                  </a:lnTo>
                  <a:lnTo>
                    <a:pt x="534" y="472"/>
                  </a:lnTo>
                  <a:lnTo>
                    <a:pt x="534" y="472"/>
                  </a:lnTo>
                  <a:lnTo>
                    <a:pt x="534" y="472"/>
                  </a:lnTo>
                  <a:lnTo>
                    <a:pt x="534" y="472"/>
                  </a:lnTo>
                  <a:lnTo>
                    <a:pt x="534" y="472"/>
                  </a:lnTo>
                  <a:lnTo>
                    <a:pt x="534" y="473"/>
                  </a:lnTo>
                  <a:lnTo>
                    <a:pt x="534" y="473"/>
                  </a:lnTo>
                  <a:lnTo>
                    <a:pt x="534" y="473"/>
                  </a:lnTo>
                  <a:lnTo>
                    <a:pt x="534" y="473"/>
                  </a:lnTo>
                  <a:lnTo>
                    <a:pt x="534" y="473"/>
                  </a:lnTo>
                  <a:lnTo>
                    <a:pt x="534" y="473"/>
                  </a:lnTo>
                  <a:lnTo>
                    <a:pt x="535" y="474"/>
                  </a:lnTo>
                  <a:lnTo>
                    <a:pt x="535" y="474"/>
                  </a:lnTo>
                  <a:lnTo>
                    <a:pt x="535" y="474"/>
                  </a:lnTo>
                  <a:lnTo>
                    <a:pt x="535" y="474"/>
                  </a:lnTo>
                  <a:lnTo>
                    <a:pt x="535" y="474"/>
                  </a:lnTo>
                  <a:lnTo>
                    <a:pt x="535" y="475"/>
                  </a:lnTo>
                  <a:lnTo>
                    <a:pt x="535" y="475"/>
                  </a:lnTo>
                  <a:lnTo>
                    <a:pt x="535" y="475"/>
                  </a:lnTo>
                  <a:lnTo>
                    <a:pt x="535" y="475"/>
                  </a:lnTo>
                  <a:lnTo>
                    <a:pt x="535" y="475"/>
                  </a:lnTo>
                  <a:lnTo>
                    <a:pt x="535" y="475"/>
                  </a:lnTo>
                  <a:lnTo>
                    <a:pt x="536" y="476"/>
                  </a:lnTo>
                  <a:lnTo>
                    <a:pt x="536" y="476"/>
                  </a:lnTo>
                  <a:lnTo>
                    <a:pt x="536" y="476"/>
                  </a:lnTo>
                  <a:lnTo>
                    <a:pt x="536" y="476"/>
                  </a:lnTo>
                  <a:lnTo>
                    <a:pt x="536" y="476"/>
                  </a:lnTo>
                  <a:lnTo>
                    <a:pt x="536" y="477"/>
                  </a:lnTo>
                  <a:lnTo>
                    <a:pt x="536" y="477"/>
                  </a:lnTo>
                  <a:lnTo>
                    <a:pt x="536" y="477"/>
                  </a:lnTo>
                  <a:lnTo>
                    <a:pt x="536" y="477"/>
                  </a:lnTo>
                  <a:lnTo>
                    <a:pt x="536" y="477"/>
                  </a:lnTo>
                  <a:lnTo>
                    <a:pt x="536" y="478"/>
                  </a:lnTo>
                  <a:lnTo>
                    <a:pt x="537" y="478"/>
                  </a:lnTo>
                  <a:lnTo>
                    <a:pt x="537" y="478"/>
                  </a:lnTo>
                  <a:lnTo>
                    <a:pt x="537" y="478"/>
                  </a:lnTo>
                  <a:lnTo>
                    <a:pt x="537" y="478"/>
                  </a:lnTo>
                  <a:lnTo>
                    <a:pt x="537" y="478"/>
                  </a:lnTo>
                  <a:lnTo>
                    <a:pt x="537" y="479"/>
                  </a:lnTo>
                  <a:lnTo>
                    <a:pt x="537" y="479"/>
                  </a:lnTo>
                  <a:lnTo>
                    <a:pt x="537" y="479"/>
                  </a:lnTo>
                  <a:lnTo>
                    <a:pt x="537" y="479"/>
                  </a:lnTo>
                  <a:lnTo>
                    <a:pt x="537" y="479"/>
                  </a:lnTo>
                  <a:lnTo>
                    <a:pt x="537" y="480"/>
                  </a:lnTo>
                  <a:lnTo>
                    <a:pt x="538" y="480"/>
                  </a:lnTo>
                  <a:lnTo>
                    <a:pt x="538" y="480"/>
                  </a:lnTo>
                  <a:lnTo>
                    <a:pt x="538" y="480"/>
                  </a:lnTo>
                  <a:lnTo>
                    <a:pt x="538" y="480"/>
                  </a:lnTo>
                  <a:lnTo>
                    <a:pt x="538" y="480"/>
                  </a:lnTo>
                  <a:lnTo>
                    <a:pt x="538" y="481"/>
                  </a:lnTo>
                  <a:lnTo>
                    <a:pt x="538" y="481"/>
                  </a:lnTo>
                  <a:lnTo>
                    <a:pt x="538" y="481"/>
                  </a:lnTo>
                  <a:lnTo>
                    <a:pt x="538" y="481"/>
                  </a:lnTo>
                  <a:lnTo>
                    <a:pt x="538" y="481"/>
                  </a:lnTo>
                  <a:lnTo>
                    <a:pt x="538" y="482"/>
                  </a:lnTo>
                  <a:lnTo>
                    <a:pt x="539" y="482"/>
                  </a:lnTo>
                  <a:lnTo>
                    <a:pt x="539" y="482"/>
                  </a:lnTo>
                  <a:lnTo>
                    <a:pt x="539" y="482"/>
                  </a:lnTo>
                  <a:lnTo>
                    <a:pt x="539" y="482"/>
                  </a:lnTo>
                  <a:lnTo>
                    <a:pt x="539" y="482"/>
                  </a:lnTo>
                  <a:lnTo>
                    <a:pt x="539" y="483"/>
                  </a:lnTo>
                  <a:lnTo>
                    <a:pt x="539" y="483"/>
                  </a:lnTo>
                  <a:lnTo>
                    <a:pt x="539" y="483"/>
                  </a:lnTo>
                  <a:lnTo>
                    <a:pt x="539" y="483"/>
                  </a:lnTo>
                  <a:lnTo>
                    <a:pt x="539" y="483"/>
                  </a:lnTo>
                  <a:lnTo>
                    <a:pt x="539" y="483"/>
                  </a:lnTo>
                  <a:lnTo>
                    <a:pt x="540" y="484"/>
                  </a:lnTo>
                  <a:lnTo>
                    <a:pt x="540" y="484"/>
                  </a:lnTo>
                  <a:lnTo>
                    <a:pt x="540" y="484"/>
                  </a:lnTo>
                  <a:lnTo>
                    <a:pt x="540" y="484"/>
                  </a:lnTo>
                  <a:lnTo>
                    <a:pt x="540" y="484"/>
                  </a:lnTo>
                  <a:lnTo>
                    <a:pt x="540" y="485"/>
                  </a:lnTo>
                  <a:lnTo>
                    <a:pt x="540" y="485"/>
                  </a:lnTo>
                  <a:lnTo>
                    <a:pt x="540" y="485"/>
                  </a:lnTo>
                  <a:lnTo>
                    <a:pt x="540" y="485"/>
                  </a:lnTo>
                  <a:lnTo>
                    <a:pt x="540" y="485"/>
                  </a:lnTo>
                  <a:lnTo>
                    <a:pt x="541" y="485"/>
                  </a:lnTo>
                  <a:lnTo>
                    <a:pt x="541" y="486"/>
                  </a:lnTo>
                  <a:lnTo>
                    <a:pt x="541" y="486"/>
                  </a:lnTo>
                  <a:lnTo>
                    <a:pt x="541" y="486"/>
                  </a:lnTo>
                  <a:lnTo>
                    <a:pt x="541" y="486"/>
                  </a:lnTo>
                  <a:lnTo>
                    <a:pt x="541" y="486"/>
                  </a:lnTo>
                  <a:lnTo>
                    <a:pt x="541" y="486"/>
                  </a:lnTo>
                  <a:lnTo>
                    <a:pt x="541" y="487"/>
                  </a:lnTo>
                  <a:lnTo>
                    <a:pt x="541" y="487"/>
                  </a:lnTo>
                  <a:lnTo>
                    <a:pt x="541" y="487"/>
                  </a:lnTo>
                  <a:lnTo>
                    <a:pt x="541" y="487"/>
                  </a:lnTo>
                  <a:lnTo>
                    <a:pt x="541" y="487"/>
                  </a:lnTo>
                  <a:lnTo>
                    <a:pt x="542" y="487"/>
                  </a:lnTo>
                  <a:lnTo>
                    <a:pt x="542" y="488"/>
                  </a:lnTo>
                  <a:lnTo>
                    <a:pt x="542" y="488"/>
                  </a:lnTo>
                  <a:lnTo>
                    <a:pt x="542" y="488"/>
                  </a:lnTo>
                  <a:lnTo>
                    <a:pt x="542" y="488"/>
                  </a:lnTo>
                  <a:lnTo>
                    <a:pt x="542" y="488"/>
                  </a:lnTo>
                  <a:lnTo>
                    <a:pt x="542" y="488"/>
                  </a:lnTo>
                  <a:lnTo>
                    <a:pt x="542" y="489"/>
                  </a:lnTo>
                  <a:lnTo>
                    <a:pt x="542" y="489"/>
                  </a:lnTo>
                  <a:lnTo>
                    <a:pt x="542" y="489"/>
                  </a:lnTo>
                  <a:lnTo>
                    <a:pt x="543" y="489"/>
                  </a:lnTo>
                  <a:lnTo>
                    <a:pt x="543" y="489"/>
                  </a:lnTo>
                  <a:lnTo>
                    <a:pt x="543" y="489"/>
                  </a:lnTo>
                  <a:lnTo>
                    <a:pt x="543" y="490"/>
                  </a:lnTo>
                  <a:lnTo>
                    <a:pt x="543" y="490"/>
                  </a:lnTo>
                  <a:lnTo>
                    <a:pt x="543" y="490"/>
                  </a:lnTo>
                  <a:lnTo>
                    <a:pt x="543" y="490"/>
                  </a:lnTo>
                  <a:lnTo>
                    <a:pt x="543" y="490"/>
                  </a:lnTo>
                  <a:lnTo>
                    <a:pt x="543" y="490"/>
                  </a:lnTo>
                  <a:lnTo>
                    <a:pt x="543" y="491"/>
                  </a:lnTo>
                  <a:lnTo>
                    <a:pt x="543" y="491"/>
                  </a:lnTo>
                  <a:lnTo>
                    <a:pt x="543" y="491"/>
                  </a:lnTo>
                  <a:lnTo>
                    <a:pt x="544" y="491"/>
                  </a:lnTo>
                  <a:lnTo>
                    <a:pt x="544" y="491"/>
                  </a:lnTo>
                  <a:lnTo>
                    <a:pt x="544" y="491"/>
                  </a:lnTo>
                  <a:lnTo>
                    <a:pt x="544" y="492"/>
                  </a:lnTo>
                  <a:lnTo>
                    <a:pt x="544" y="492"/>
                  </a:lnTo>
                  <a:lnTo>
                    <a:pt x="544" y="492"/>
                  </a:lnTo>
                  <a:lnTo>
                    <a:pt x="544" y="492"/>
                  </a:lnTo>
                  <a:lnTo>
                    <a:pt x="544" y="492"/>
                  </a:lnTo>
                  <a:lnTo>
                    <a:pt x="544" y="492"/>
                  </a:lnTo>
                  <a:lnTo>
                    <a:pt x="544" y="492"/>
                  </a:lnTo>
                  <a:lnTo>
                    <a:pt x="544" y="493"/>
                  </a:lnTo>
                  <a:lnTo>
                    <a:pt x="545" y="493"/>
                  </a:lnTo>
                  <a:lnTo>
                    <a:pt x="545" y="493"/>
                  </a:lnTo>
                  <a:lnTo>
                    <a:pt x="545" y="493"/>
                  </a:lnTo>
                  <a:lnTo>
                    <a:pt x="545" y="493"/>
                  </a:lnTo>
                  <a:lnTo>
                    <a:pt x="545" y="494"/>
                  </a:lnTo>
                  <a:lnTo>
                    <a:pt x="545" y="494"/>
                  </a:lnTo>
                  <a:lnTo>
                    <a:pt x="545" y="494"/>
                  </a:lnTo>
                  <a:lnTo>
                    <a:pt x="545" y="494"/>
                  </a:lnTo>
                  <a:lnTo>
                    <a:pt x="545" y="494"/>
                  </a:lnTo>
                  <a:lnTo>
                    <a:pt x="545" y="494"/>
                  </a:lnTo>
                  <a:lnTo>
                    <a:pt x="545" y="494"/>
                  </a:lnTo>
                  <a:lnTo>
                    <a:pt x="546" y="495"/>
                  </a:lnTo>
                  <a:lnTo>
                    <a:pt x="546" y="495"/>
                  </a:lnTo>
                  <a:lnTo>
                    <a:pt x="546" y="495"/>
                  </a:lnTo>
                  <a:lnTo>
                    <a:pt x="546" y="495"/>
                  </a:lnTo>
                  <a:lnTo>
                    <a:pt x="546" y="495"/>
                  </a:lnTo>
                  <a:lnTo>
                    <a:pt x="546" y="495"/>
                  </a:lnTo>
                  <a:lnTo>
                    <a:pt x="546" y="496"/>
                  </a:lnTo>
                  <a:lnTo>
                    <a:pt x="546" y="496"/>
                  </a:lnTo>
                  <a:lnTo>
                    <a:pt x="546" y="496"/>
                  </a:lnTo>
                  <a:lnTo>
                    <a:pt x="546" y="496"/>
                  </a:lnTo>
                  <a:lnTo>
                    <a:pt x="546" y="496"/>
                  </a:lnTo>
                  <a:lnTo>
                    <a:pt x="547" y="496"/>
                  </a:lnTo>
                  <a:lnTo>
                    <a:pt x="547" y="496"/>
                  </a:lnTo>
                  <a:lnTo>
                    <a:pt x="547" y="497"/>
                  </a:lnTo>
                  <a:lnTo>
                    <a:pt x="547" y="497"/>
                  </a:lnTo>
                  <a:lnTo>
                    <a:pt x="547" y="497"/>
                  </a:lnTo>
                  <a:lnTo>
                    <a:pt x="547" y="497"/>
                  </a:lnTo>
                  <a:lnTo>
                    <a:pt x="547" y="497"/>
                  </a:lnTo>
                  <a:lnTo>
                    <a:pt x="547" y="497"/>
                  </a:lnTo>
                  <a:lnTo>
                    <a:pt x="547" y="498"/>
                  </a:lnTo>
                  <a:lnTo>
                    <a:pt x="547" y="498"/>
                  </a:lnTo>
                  <a:lnTo>
                    <a:pt x="547" y="498"/>
                  </a:lnTo>
                  <a:lnTo>
                    <a:pt x="548" y="498"/>
                  </a:lnTo>
                  <a:lnTo>
                    <a:pt x="548" y="498"/>
                  </a:lnTo>
                  <a:lnTo>
                    <a:pt x="548" y="498"/>
                  </a:lnTo>
                  <a:lnTo>
                    <a:pt x="548" y="498"/>
                  </a:lnTo>
                  <a:lnTo>
                    <a:pt x="548" y="499"/>
                  </a:lnTo>
                  <a:lnTo>
                    <a:pt x="548" y="499"/>
                  </a:lnTo>
                  <a:lnTo>
                    <a:pt x="548" y="499"/>
                  </a:lnTo>
                  <a:lnTo>
                    <a:pt x="548" y="499"/>
                  </a:lnTo>
                  <a:lnTo>
                    <a:pt x="548" y="499"/>
                  </a:lnTo>
                  <a:lnTo>
                    <a:pt x="548" y="499"/>
                  </a:lnTo>
                  <a:lnTo>
                    <a:pt x="548" y="500"/>
                  </a:lnTo>
                  <a:lnTo>
                    <a:pt x="549" y="500"/>
                  </a:lnTo>
                  <a:lnTo>
                    <a:pt x="549" y="500"/>
                  </a:lnTo>
                  <a:lnTo>
                    <a:pt x="549" y="500"/>
                  </a:lnTo>
                  <a:lnTo>
                    <a:pt x="549" y="500"/>
                  </a:lnTo>
                  <a:lnTo>
                    <a:pt x="549" y="500"/>
                  </a:lnTo>
                  <a:lnTo>
                    <a:pt x="549" y="500"/>
                  </a:lnTo>
                  <a:lnTo>
                    <a:pt x="549" y="501"/>
                  </a:lnTo>
                  <a:lnTo>
                    <a:pt x="549" y="501"/>
                  </a:lnTo>
                  <a:lnTo>
                    <a:pt x="549" y="501"/>
                  </a:lnTo>
                  <a:lnTo>
                    <a:pt x="549" y="501"/>
                  </a:lnTo>
                  <a:lnTo>
                    <a:pt x="550" y="501"/>
                  </a:lnTo>
                  <a:lnTo>
                    <a:pt x="550" y="501"/>
                  </a:lnTo>
                  <a:lnTo>
                    <a:pt x="550" y="502"/>
                  </a:lnTo>
                  <a:lnTo>
                    <a:pt x="550" y="502"/>
                  </a:lnTo>
                  <a:lnTo>
                    <a:pt x="550" y="502"/>
                  </a:lnTo>
                  <a:lnTo>
                    <a:pt x="550" y="502"/>
                  </a:lnTo>
                  <a:lnTo>
                    <a:pt x="550" y="502"/>
                  </a:lnTo>
                  <a:lnTo>
                    <a:pt x="550" y="502"/>
                  </a:lnTo>
                  <a:lnTo>
                    <a:pt x="550" y="502"/>
                  </a:lnTo>
                  <a:lnTo>
                    <a:pt x="550" y="503"/>
                  </a:lnTo>
                  <a:lnTo>
                    <a:pt x="550" y="503"/>
                  </a:lnTo>
                  <a:lnTo>
                    <a:pt x="550" y="503"/>
                  </a:lnTo>
                  <a:lnTo>
                    <a:pt x="551" y="503"/>
                  </a:lnTo>
                  <a:lnTo>
                    <a:pt x="551" y="503"/>
                  </a:lnTo>
                  <a:lnTo>
                    <a:pt x="551" y="503"/>
                  </a:lnTo>
                  <a:lnTo>
                    <a:pt x="551" y="503"/>
                  </a:lnTo>
                  <a:lnTo>
                    <a:pt x="551" y="504"/>
                  </a:lnTo>
                  <a:lnTo>
                    <a:pt x="551" y="504"/>
                  </a:lnTo>
                  <a:lnTo>
                    <a:pt x="551" y="504"/>
                  </a:lnTo>
                  <a:lnTo>
                    <a:pt x="551" y="504"/>
                  </a:lnTo>
                  <a:lnTo>
                    <a:pt x="551" y="504"/>
                  </a:lnTo>
                  <a:lnTo>
                    <a:pt x="551" y="504"/>
                  </a:lnTo>
                  <a:lnTo>
                    <a:pt x="552" y="504"/>
                  </a:lnTo>
                  <a:lnTo>
                    <a:pt x="552" y="505"/>
                  </a:lnTo>
                  <a:lnTo>
                    <a:pt x="552" y="505"/>
                  </a:lnTo>
                  <a:lnTo>
                    <a:pt x="552" y="505"/>
                  </a:lnTo>
                  <a:lnTo>
                    <a:pt x="552" y="505"/>
                  </a:lnTo>
                  <a:lnTo>
                    <a:pt x="552" y="505"/>
                  </a:lnTo>
                  <a:lnTo>
                    <a:pt x="552" y="505"/>
                  </a:lnTo>
                  <a:lnTo>
                    <a:pt x="552" y="505"/>
                  </a:lnTo>
                  <a:lnTo>
                    <a:pt x="552" y="506"/>
                  </a:lnTo>
                  <a:lnTo>
                    <a:pt x="552" y="506"/>
                  </a:lnTo>
                  <a:lnTo>
                    <a:pt x="552" y="506"/>
                  </a:lnTo>
                  <a:lnTo>
                    <a:pt x="552" y="506"/>
                  </a:lnTo>
                  <a:lnTo>
                    <a:pt x="553" y="506"/>
                  </a:lnTo>
                  <a:lnTo>
                    <a:pt x="553" y="506"/>
                  </a:lnTo>
                  <a:lnTo>
                    <a:pt x="553" y="506"/>
                  </a:lnTo>
                  <a:lnTo>
                    <a:pt x="553" y="507"/>
                  </a:lnTo>
                  <a:lnTo>
                    <a:pt x="553" y="507"/>
                  </a:lnTo>
                  <a:lnTo>
                    <a:pt x="553" y="507"/>
                  </a:lnTo>
                  <a:lnTo>
                    <a:pt x="553" y="507"/>
                  </a:lnTo>
                  <a:lnTo>
                    <a:pt x="553" y="507"/>
                  </a:lnTo>
                  <a:lnTo>
                    <a:pt x="553" y="507"/>
                  </a:lnTo>
                  <a:lnTo>
                    <a:pt x="553" y="507"/>
                  </a:lnTo>
                  <a:lnTo>
                    <a:pt x="554" y="507"/>
                  </a:lnTo>
                  <a:lnTo>
                    <a:pt x="554" y="508"/>
                  </a:lnTo>
                  <a:lnTo>
                    <a:pt x="554" y="508"/>
                  </a:lnTo>
                  <a:lnTo>
                    <a:pt x="554" y="508"/>
                  </a:lnTo>
                  <a:lnTo>
                    <a:pt x="554" y="508"/>
                  </a:lnTo>
                  <a:lnTo>
                    <a:pt x="554" y="508"/>
                  </a:lnTo>
                  <a:lnTo>
                    <a:pt x="554" y="508"/>
                  </a:lnTo>
                  <a:lnTo>
                    <a:pt x="554" y="509"/>
                  </a:lnTo>
                  <a:lnTo>
                    <a:pt x="554" y="509"/>
                  </a:lnTo>
                  <a:lnTo>
                    <a:pt x="554" y="509"/>
                  </a:lnTo>
                  <a:lnTo>
                    <a:pt x="554" y="509"/>
                  </a:lnTo>
                  <a:lnTo>
                    <a:pt x="554" y="509"/>
                  </a:lnTo>
                  <a:lnTo>
                    <a:pt x="555" y="509"/>
                  </a:lnTo>
                  <a:lnTo>
                    <a:pt x="555" y="509"/>
                  </a:lnTo>
                  <a:lnTo>
                    <a:pt x="555" y="509"/>
                  </a:lnTo>
                  <a:lnTo>
                    <a:pt x="555" y="510"/>
                  </a:lnTo>
                  <a:lnTo>
                    <a:pt x="555" y="510"/>
                  </a:lnTo>
                  <a:lnTo>
                    <a:pt x="555" y="510"/>
                  </a:lnTo>
                  <a:lnTo>
                    <a:pt x="555" y="510"/>
                  </a:lnTo>
                  <a:lnTo>
                    <a:pt x="555" y="510"/>
                  </a:lnTo>
                  <a:lnTo>
                    <a:pt x="555" y="510"/>
                  </a:lnTo>
                  <a:lnTo>
                    <a:pt x="555" y="510"/>
                  </a:lnTo>
                  <a:lnTo>
                    <a:pt x="556" y="511"/>
                  </a:lnTo>
                  <a:lnTo>
                    <a:pt x="556" y="511"/>
                  </a:lnTo>
                  <a:lnTo>
                    <a:pt x="556" y="511"/>
                  </a:lnTo>
                  <a:lnTo>
                    <a:pt x="556" y="511"/>
                  </a:lnTo>
                  <a:lnTo>
                    <a:pt x="556" y="511"/>
                  </a:lnTo>
                  <a:lnTo>
                    <a:pt x="556" y="511"/>
                  </a:lnTo>
                  <a:lnTo>
                    <a:pt x="556" y="511"/>
                  </a:lnTo>
                  <a:lnTo>
                    <a:pt x="556" y="511"/>
                  </a:lnTo>
                  <a:lnTo>
                    <a:pt x="556" y="512"/>
                  </a:lnTo>
                  <a:lnTo>
                    <a:pt x="556" y="512"/>
                  </a:lnTo>
                  <a:lnTo>
                    <a:pt x="556" y="512"/>
                  </a:lnTo>
                  <a:lnTo>
                    <a:pt x="556" y="512"/>
                  </a:lnTo>
                  <a:lnTo>
                    <a:pt x="557" y="512"/>
                  </a:lnTo>
                  <a:lnTo>
                    <a:pt x="557" y="512"/>
                  </a:lnTo>
                  <a:lnTo>
                    <a:pt x="557" y="512"/>
                  </a:lnTo>
                  <a:lnTo>
                    <a:pt x="557" y="513"/>
                  </a:lnTo>
                  <a:lnTo>
                    <a:pt x="557" y="513"/>
                  </a:lnTo>
                  <a:lnTo>
                    <a:pt x="557" y="513"/>
                  </a:lnTo>
                  <a:lnTo>
                    <a:pt x="557" y="513"/>
                  </a:lnTo>
                  <a:lnTo>
                    <a:pt x="557" y="513"/>
                  </a:lnTo>
                  <a:lnTo>
                    <a:pt x="557" y="513"/>
                  </a:lnTo>
                  <a:lnTo>
                    <a:pt x="557" y="513"/>
                  </a:lnTo>
                  <a:lnTo>
                    <a:pt x="557" y="513"/>
                  </a:lnTo>
                  <a:lnTo>
                    <a:pt x="558" y="514"/>
                  </a:lnTo>
                  <a:lnTo>
                    <a:pt x="558" y="514"/>
                  </a:lnTo>
                  <a:lnTo>
                    <a:pt x="558" y="514"/>
                  </a:lnTo>
                  <a:lnTo>
                    <a:pt x="558" y="514"/>
                  </a:lnTo>
                  <a:lnTo>
                    <a:pt x="558" y="514"/>
                  </a:lnTo>
                  <a:lnTo>
                    <a:pt x="558" y="514"/>
                  </a:lnTo>
                  <a:lnTo>
                    <a:pt x="558" y="514"/>
                  </a:lnTo>
                  <a:lnTo>
                    <a:pt x="558" y="514"/>
                  </a:lnTo>
                  <a:lnTo>
                    <a:pt x="558" y="515"/>
                  </a:lnTo>
                  <a:lnTo>
                    <a:pt x="558" y="515"/>
                  </a:lnTo>
                  <a:lnTo>
                    <a:pt x="558" y="515"/>
                  </a:lnTo>
                  <a:lnTo>
                    <a:pt x="559" y="515"/>
                  </a:lnTo>
                  <a:lnTo>
                    <a:pt x="559" y="515"/>
                  </a:lnTo>
                  <a:lnTo>
                    <a:pt x="559" y="515"/>
                  </a:lnTo>
                  <a:lnTo>
                    <a:pt x="559" y="515"/>
                  </a:lnTo>
                  <a:lnTo>
                    <a:pt x="559" y="515"/>
                  </a:lnTo>
                  <a:lnTo>
                    <a:pt x="559" y="516"/>
                  </a:lnTo>
                  <a:lnTo>
                    <a:pt x="559" y="516"/>
                  </a:lnTo>
                  <a:lnTo>
                    <a:pt x="559" y="516"/>
                  </a:lnTo>
                  <a:lnTo>
                    <a:pt x="559" y="516"/>
                  </a:lnTo>
                  <a:lnTo>
                    <a:pt x="559" y="516"/>
                  </a:lnTo>
                  <a:lnTo>
                    <a:pt x="559" y="516"/>
                  </a:lnTo>
                  <a:lnTo>
                    <a:pt x="560" y="516"/>
                  </a:lnTo>
                  <a:lnTo>
                    <a:pt x="560" y="516"/>
                  </a:lnTo>
                  <a:lnTo>
                    <a:pt x="560" y="517"/>
                  </a:lnTo>
                  <a:lnTo>
                    <a:pt x="560" y="517"/>
                  </a:lnTo>
                  <a:lnTo>
                    <a:pt x="560" y="517"/>
                  </a:lnTo>
                  <a:lnTo>
                    <a:pt x="560" y="517"/>
                  </a:lnTo>
                  <a:lnTo>
                    <a:pt x="560" y="517"/>
                  </a:lnTo>
                  <a:lnTo>
                    <a:pt x="560" y="517"/>
                  </a:lnTo>
                  <a:lnTo>
                    <a:pt x="560" y="517"/>
                  </a:lnTo>
                  <a:lnTo>
                    <a:pt x="560" y="517"/>
                  </a:lnTo>
                  <a:lnTo>
                    <a:pt x="561" y="518"/>
                  </a:lnTo>
                  <a:lnTo>
                    <a:pt x="561" y="518"/>
                  </a:lnTo>
                  <a:lnTo>
                    <a:pt x="561" y="518"/>
                  </a:lnTo>
                  <a:lnTo>
                    <a:pt x="561" y="518"/>
                  </a:lnTo>
                  <a:lnTo>
                    <a:pt x="561" y="518"/>
                  </a:lnTo>
                  <a:lnTo>
                    <a:pt x="561" y="518"/>
                  </a:lnTo>
                  <a:lnTo>
                    <a:pt x="561" y="518"/>
                  </a:lnTo>
                  <a:lnTo>
                    <a:pt x="561" y="518"/>
                  </a:lnTo>
                  <a:lnTo>
                    <a:pt x="561" y="519"/>
                  </a:lnTo>
                  <a:lnTo>
                    <a:pt x="561" y="519"/>
                  </a:lnTo>
                  <a:lnTo>
                    <a:pt x="561" y="519"/>
                  </a:lnTo>
                  <a:lnTo>
                    <a:pt x="561" y="519"/>
                  </a:lnTo>
                  <a:lnTo>
                    <a:pt x="562" y="519"/>
                  </a:lnTo>
                  <a:lnTo>
                    <a:pt x="562" y="519"/>
                  </a:lnTo>
                  <a:lnTo>
                    <a:pt x="562" y="519"/>
                  </a:lnTo>
                  <a:lnTo>
                    <a:pt x="562" y="519"/>
                  </a:lnTo>
                  <a:lnTo>
                    <a:pt x="562" y="519"/>
                  </a:lnTo>
                  <a:lnTo>
                    <a:pt x="562" y="520"/>
                  </a:lnTo>
                  <a:lnTo>
                    <a:pt x="562" y="520"/>
                  </a:lnTo>
                  <a:lnTo>
                    <a:pt x="562" y="520"/>
                  </a:lnTo>
                  <a:lnTo>
                    <a:pt x="562" y="520"/>
                  </a:lnTo>
                  <a:lnTo>
                    <a:pt x="562" y="520"/>
                  </a:lnTo>
                  <a:lnTo>
                    <a:pt x="563" y="520"/>
                  </a:lnTo>
                  <a:lnTo>
                    <a:pt x="563" y="520"/>
                  </a:lnTo>
                  <a:lnTo>
                    <a:pt x="563" y="520"/>
                  </a:lnTo>
                  <a:lnTo>
                    <a:pt x="563" y="521"/>
                  </a:lnTo>
                  <a:lnTo>
                    <a:pt x="563" y="521"/>
                  </a:lnTo>
                  <a:lnTo>
                    <a:pt x="563" y="521"/>
                  </a:lnTo>
                  <a:lnTo>
                    <a:pt x="563" y="521"/>
                  </a:lnTo>
                  <a:lnTo>
                    <a:pt x="563" y="521"/>
                  </a:lnTo>
                  <a:lnTo>
                    <a:pt x="563" y="521"/>
                  </a:lnTo>
                  <a:lnTo>
                    <a:pt x="563" y="521"/>
                  </a:lnTo>
                  <a:lnTo>
                    <a:pt x="563" y="521"/>
                  </a:lnTo>
                  <a:lnTo>
                    <a:pt x="563" y="521"/>
                  </a:lnTo>
                  <a:lnTo>
                    <a:pt x="564" y="522"/>
                  </a:lnTo>
                  <a:lnTo>
                    <a:pt x="564" y="522"/>
                  </a:lnTo>
                  <a:lnTo>
                    <a:pt x="564" y="522"/>
                  </a:lnTo>
                  <a:lnTo>
                    <a:pt x="564" y="522"/>
                  </a:lnTo>
                  <a:lnTo>
                    <a:pt x="564" y="522"/>
                  </a:lnTo>
                  <a:lnTo>
                    <a:pt x="564" y="522"/>
                  </a:lnTo>
                  <a:lnTo>
                    <a:pt x="564" y="522"/>
                  </a:lnTo>
                  <a:lnTo>
                    <a:pt x="564" y="522"/>
                  </a:lnTo>
                  <a:lnTo>
                    <a:pt x="564" y="523"/>
                  </a:lnTo>
                  <a:lnTo>
                    <a:pt x="564" y="523"/>
                  </a:lnTo>
                  <a:lnTo>
                    <a:pt x="565" y="523"/>
                  </a:lnTo>
                  <a:lnTo>
                    <a:pt x="565" y="523"/>
                  </a:lnTo>
                  <a:lnTo>
                    <a:pt x="565" y="523"/>
                  </a:lnTo>
                  <a:lnTo>
                    <a:pt x="565" y="523"/>
                  </a:lnTo>
                  <a:lnTo>
                    <a:pt x="565" y="523"/>
                  </a:lnTo>
                  <a:lnTo>
                    <a:pt x="565" y="523"/>
                  </a:lnTo>
                  <a:lnTo>
                    <a:pt x="565" y="523"/>
                  </a:lnTo>
                  <a:lnTo>
                    <a:pt x="565" y="524"/>
                  </a:lnTo>
                  <a:lnTo>
                    <a:pt x="565" y="524"/>
                  </a:lnTo>
                  <a:lnTo>
                    <a:pt x="565" y="524"/>
                  </a:lnTo>
                  <a:lnTo>
                    <a:pt x="565" y="524"/>
                  </a:lnTo>
                  <a:lnTo>
                    <a:pt x="565" y="524"/>
                  </a:lnTo>
                  <a:lnTo>
                    <a:pt x="566" y="524"/>
                  </a:lnTo>
                  <a:lnTo>
                    <a:pt x="566" y="524"/>
                  </a:lnTo>
                  <a:lnTo>
                    <a:pt x="566" y="524"/>
                  </a:lnTo>
                  <a:lnTo>
                    <a:pt x="566" y="524"/>
                  </a:lnTo>
                  <a:lnTo>
                    <a:pt x="566" y="525"/>
                  </a:lnTo>
                  <a:lnTo>
                    <a:pt x="566" y="525"/>
                  </a:lnTo>
                  <a:lnTo>
                    <a:pt x="566" y="525"/>
                  </a:lnTo>
                  <a:lnTo>
                    <a:pt x="566" y="525"/>
                  </a:lnTo>
                  <a:lnTo>
                    <a:pt x="566" y="525"/>
                  </a:lnTo>
                  <a:lnTo>
                    <a:pt x="566" y="525"/>
                  </a:lnTo>
                  <a:lnTo>
                    <a:pt x="567" y="525"/>
                  </a:lnTo>
                  <a:lnTo>
                    <a:pt x="567" y="525"/>
                  </a:lnTo>
                  <a:lnTo>
                    <a:pt x="567" y="525"/>
                  </a:lnTo>
                  <a:lnTo>
                    <a:pt x="567" y="526"/>
                  </a:lnTo>
                  <a:lnTo>
                    <a:pt x="567" y="526"/>
                  </a:lnTo>
                  <a:lnTo>
                    <a:pt x="567" y="526"/>
                  </a:lnTo>
                  <a:lnTo>
                    <a:pt x="567" y="526"/>
                  </a:lnTo>
                  <a:lnTo>
                    <a:pt x="567" y="526"/>
                  </a:lnTo>
                  <a:lnTo>
                    <a:pt x="567" y="526"/>
                  </a:lnTo>
                  <a:lnTo>
                    <a:pt x="567" y="526"/>
                  </a:lnTo>
                  <a:lnTo>
                    <a:pt x="567" y="526"/>
                  </a:lnTo>
                  <a:lnTo>
                    <a:pt x="567" y="526"/>
                  </a:lnTo>
                  <a:lnTo>
                    <a:pt x="568" y="527"/>
                  </a:lnTo>
                  <a:lnTo>
                    <a:pt x="568" y="527"/>
                  </a:lnTo>
                  <a:lnTo>
                    <a:pt x="568" y="527"/>
                  </a:lnTo>
                  <a:lnTo>
                    <a:pt x="568" y="527"/>
                  </a:lnTo>
                  <a:lnTo>
                    <a:pt x="568" y="527"/>
                  </a:lnTo>
                  <a:lnTo>
                    <a:pt x="568" y="527"/>
                  </a:lnTo>
                  <a:lnTo>
                    <a:pt x="568" y="527"/>
                  </a:lnTo>
                  <a:lnTo>
                    <a:pt x="568" y="527"/>
                  </a:lnTo>
                  <a:lnTo>
                    <a:pt x="568" y="527"/>
                  </a:lnTo>
                  <a:lnTo>
                    <a:pt x="568" y="527"/>
                  </a:lnTo>
                  <a:lnTo>
                    <a:pt x="569" y="528"/>
                  </a:lnTo>
                  <a:lnTo>
                    <a:pt x="569" y="528"/>
                  </a:lnTo>
                  <a:lnTo>
                    <a:pt x="569" y="528"/>
                  </a:lnTo>
                  <a:lnTo>
                    <a:pt x="569" y="528"/>
                  </a:lnTo>
                  <a:lnTo>
                    <a:pt x="569" y="528"/>
                  </a:lnTo>
                  <a:lnTo>
                    <a:pt x="569" y="528"/>
                  </a:lnTo>
                  <a:lnTo>
                    <a:pt x="569" y="528"/>
                  </a:lnTo>
                  <a:lnTo>
                    <a:pt x="569" y="528"/>
                  </a:lnTo>
                  <a:lnTo>
                    <a:pt x="569" y="528"/>
                  </a:lnTo>
                  <a:lnTo>
                    <a:pt x="569" y="529"/>
                  </a:lnTo>
                  <a:lnTo>
                    <a:pt x="569" y="529"/>
                  </a:lnTo>
                  <a:lnTo>
                    <a:pt x="569" y="529"/>
                  </a:lnTo>
                  <a:lnTo>
                    <a:pt x="570" y="529"/>
                  </a:lnTo>
                  <a:lnTo>
                    <a:pt x="570" y="529"/>
                  </a:lnTo>
                  <a:lnTo>
                    <a:pt x="570" y="529"/>
                  </a:lnTo>
                  <a:lnTo>
                    <a:pt x="570" y="529"/>
                  </a:lnTo>
                  <a:lnTo>
                    <a:pt x="570" y="529"/>
                  </a:lnTo>
                  <a:lnTo>
                    <a:pt x="570" y="529"/>
                  </a:lnTo>
                  <a:lnTo>
                    <a:pt x="570" y="529"/>
                  </a:lnTo>
                  <a:lnTo>
                    <a:pt x="570" y="530"/>
                  </a:lnTo>
                  <a:lnTo>
                    <a:pt x="570" y="530"/>
                  </a:lnTo>
                  <a:lnTo>
                    <a:pt x="570" y="530"/>
                  </a:lnTo>
                  <a:lnTo>
                    <a:pt x="571" y="530"/>
                  </a:lnTo>
                  <a:lnTo>
                    <a:pt x="571" y="530"/>
                  </a:lnTo>
                  <a:lnTo>
                    <a:pt x="571" y="530"/>
                  </a:lnTo>
                  <a:lnTo>
                    <a:pt x="571" y="530"/>
                  </a:lnTo>
                  <a:lnTo>
                    <a:pt x="571" y="530"/>
                  </a:lnTo>
                  <a:lnTo>
                    <a:pt x="571" y="530"/>
                  </a:lnTo>
                  <a:lnTo>
                    <a:pt x="571" y="530"/>
                  </a:lnTo>
                  <a:lnTo>
                    <a:pt x="571" y="530"/>
                  </a:lnTo>
                  <a:lnTo>
                    <a:pt x="571" y="531"/>
                  </a:lnTo>
                  <a:lnTo>
                    <a:pt x="571" y="531"/>
                  </a:lnTo>
                  <a:lnTo>
                    <a:pt x="571" y="531"/>
                  </a:lnTo>
                  <a:lnTo>
                    <a:pt x="572" y="531"/>
                  </a:lnTo>
                  <a:lnTo>
                    <a:pt x="572" y="531"/>
                  </a:lnTo>
                  <a:lnTo>
                    <a:pt x="572" y="531"/>
                  </a:lnTo>
                  <a:lnTo>
                    <a:pt x="572" y="531"/>
                  </a:lnTo>
                  <a:lnTo>
                    <a:pt x="572" y="531"/>
                  </a:lnTo>
                  <a:lnTo>
                    <a:pt x="572" y="531"/>
                  </a:lnTo>
                  <a:lnTo>
                    <a:pt x="572" y="532"/>
                  </a:lnTo>
                  <a:lnTo>
                    <a:pt x="572" y="532"/>
                  </a:lnTo>
                  <a:lnTo>
                    <a:pt x="572" y="532"/>
                  </a:lnTo>
                  <a:lnTo>
                    <a:pt x="572" y="532"/>
                  </a:lnTo>
                  <a:lnTo>
                    <a:pt x="572" y="532"/>
                  </a:lnTo>
                  <a:lnTo>
                    <a:pt x="572" y="532"/>
                  </a:lnTo>
                  <a:lnTo>
                    <a:pt x="573" y="532"/>
                  </a:lnTo>
                  <a:lnTo>
                    <a:pt x="573" y="532"/>
                  </a:lnTo>
                  <a:lnTo>
                    <a:pt x="573" y="532"/>
                  </a:lnTo>
                  <a:lnTo>
                    <a:pt x="573" y="532"/>
                  </a:lnTo>
                  <a:lnTo>
                    <a:pt x="573" y="532"/>
                  </a:lnTo>
                  <a:lnTo>
                    <a:pt x="573" y="533"/>
                  </a:lnTo>
                  <a:lnTo>
                    <a:pt x="573" y="533"/>
                  </a:lnTo>
                  <a:lnTo>
                    <a:pt x="573" y="533"/>
                  </a:lnTo>
                  <a:lnTo>
                    <a:pt x="573" y="533"/>
                  </a:lnTo>
                  <a:lnTo>
                    <a:pt x="573" y="533"/>
                  </a:lnTo>
                  <a:lnTo>
                    <a:pt x="574" y="533"/>
                  </a:lnTo>
                  <a:lnTo>
                    <a:pt x="574" y="533"/>
                  </a:lnTo>
                  <a:lnTo>
                    <a:pt x="574" y="533"/>
                  </a:lnTo>
                  <a:lnTo>
                    <a:pt x="574" y="533"/>
                  </a:lnTo>
                  <a:lnTo>
                    <a:pt x="574" y="533"/>
                  </a:lnTo>
                  <a:lnTo>
                    <a:pt x="574" y="534"/>
                  </a:lnTo>
                  <a:lnTo>
                    <a:pt x="574" y="534"/>
                  </a:lnTo>
                  <a:lnTo>
                    <a:pt x="574" y="534"/>
                  </a:lnTo>
                  <a:lnTo>
                    <a:pt x="574" y="534"/>
                  </a:lnTo>
                  <a:lnTo>
                    <a:pt x="574" y="534"/>
                  </a:lnTo>
                  <a:lnTo>
                    <a:pt x="574" y="534"/>
                  </a:lnTo>
                  <a:lnTo>
                    <a:pt x="574" y="534"/>
                  </a:lnTo>
                  <a:lnTo>
                    <a:pt x="575" y="534"/>
                  </a:lnTo>
                  <a:lnTo>
                    <a:pt x="575" y="534"/>
                  </a:lnTo>
                  <a:lnTo>
                    <a:pt x="575" y="534"/>
                  </a:lnTo>
                  <a:lnTo>
                    <a:pt x="575" y="534"/>
                  </a:lnTo>
                  <a:lnTo>
                    <a:pt x="575" y="535"/>
                  </a:lnTo>
                  <a:lnTo>
                    <a:pt x="575" y="535"/>
                  </a:lnTo>
                  <a:lnTo>
                    <a:pt x="575" y="535"/>
                  </a:lnTo>
                  <a:lnTo>
                    <a:pt x="575" y="535"/>
                  </a:lnTo>
                  <a:lnTo>
                    <a:pt x="575" y="535"/>
                  </a:lnTo>
                  <a:lnTo>
                    <a:pt x="575" y="535"/>
                  </a:lnTo>
                  <a:lnTo>
                    <a:pt x="576" y="535"/>
                  </a:lnTo>
                  <a:lnTo>
                    <a:pt x="576" y="535"/>
                  </a:lnTo>
                  <a:lnTo>
                    <a:pt x="576" y="535"/>
                  </a:lnTo>
                  <a:lnTo>
                    <a:pt x="576" y="535"/>
                  </a:lnTo>
                  <a:lnTo>
                    <a:pt x="576" y="535"/>
                  </a:lnTo>
                  <a:lnTo>
                    <a:pt x="576" y="536"/>
                  </a:lnTo>
                  <a:lnTo>
                    <a:pt x="576" y="536"/>
                  </a:lnTo>
                  <a:lnTo>
                    <a:pt x="576" y="536"/>
                  </a:lnTo>
                  <a:lnTo>
                    <a:pt x="576" y="536"/>
                  </a:lnTo>
                  <a:lnTo>
                    <a:pt x="576" y="536"/>
                  </a:lnTo>
                  <a:lnTo>
                    <a:pt x="576" y="536"/>
                  </a:lnTo>
                  <a:lnTo>
                    <a:pt x="576" y="536"/>
                  </a:lnTo>
                  <a:lnTo>
                    <a:pt x="577" y="536"/>
                  </a:lnTo>
                  <a:lnTo>
                    <a:pt x="577" y="536"/>
                  </a:lnTo>
                  <a:lnTo>
                    <a:pt x="577" y="536"/>
                  </a:lnTo>
                  <a:lnTo>
                    <a:pt x="577" y="536"/>
                  </a:lnTo>
                  <a:lnTo>
                    <a:pt x="577" y="537"/>
                  </a:lnTo>
                  <a:lnTo>
                    <a:pt x="577" y="537"/>
                  </a:lnTo>
                  <a:lnTo>
                    <a:pt x="577" y="537"/>
                  </a:lnTo>
                  <a:lnTo>
                    <a:pt x="577" y="537"/>
                  </a:lnTo>
                  <a:lnTo>
                    <a:pt x="577" y="537"/>
                  </a:lnTo>
                  <a:lnTo>
                    <a:pt x="577" y="537"/>
                  </a:lnTo>
                  <a:lnTo>
                    <a:pt x="578" y="537"/>
                  </a:lnTo>
                  <a:lnTo>
                    <a:pt x="578" y="537"/>
                  </a:lnTo>
                  <a:lnTo>
                    <a:pt x="578" y="537"/>
                  </a:lnTo>
                  <a:lnTo>
                    <a:pt x="578" y="537"/>
                  </a:lnTo>
                  <a:lnTo>
                    <a:pt x="578" y="537"/>
                  </a:lnTo>
                  <a:lnTo>
                    <a:pt x="578" y="538"/>
                  </a:lnTo>
                  <a:lnTo>
                    <a:pt x="578" y="538"/>
                  </a:lnTo>
                  <a:lnTo>
                    <a:pt x="578" y="538"/>
                  </a:lnTo>
                  <a:lnTo>
                    <a:pt x="578" y="538"/>
                  </a:lnTo>
                  <a:lnTo>
                    <a:pt x="578" y="538"/>
                  </a:lnTo>
                  <a:lnTo>
                    <a:pt x="578" y="538"/>
                  </a:lnTo>
                  <a:lnTo>
                    <a:pt x="578" y="538"/>
                  </a:lnTo>
                  <a:lnTo>
                    <a:pt x="579" y="538"/>
                  </a:lnTo>
                  <a:lnTo>
                    <a:pt x="579" y="538"/>
                  </a:lnTo>
                  <a:lnTo>
                    <a:pt x="579" y="538"/>
                  </a:lnTo>
                  <a:lnTo>
                    <a:pt x="579" y="538"/>
                  </a:lnTo>
                  <a:lnTo>
                    <a:pt x="579" y="538"/>
                  </a:lnTo>
                  <a:lnTo>
                    <a:pt x="579" y="539"/>
                  </a:lnTo>
                  <a:lnTo>
                    <a:pt x="579" y="539"/>
                  </a:lnTo>
                  <a:lnTo>
                    <a:pt x="579" y="539"/>
                  </a:lnTo>
                  <a:lnTo>
                    <a:pt x="579" y="539"/>
                  </a:lnTo>
                  <a:lnTo>
                    <a:pt x="579" y="539"/>
                  </a:lnTo>
                  <a:lnTo>
                    <a:pt x="580" y="539"/>
                  </a:lnTo>
                  <a:lnTo>
                    <a:pt x="580" y="539"/>
                  </a:lnTo>
                  <a:lnTo>
                    <a:pt x="580" y="539"/>
                  </a:lnTo>
                  <a:lnTo>
                    <a:pt x="580" y="539"/>
                  </a:lnTo>
                  <a:lnTo>
                    <a:pt x="580" y="539"/>
                  </a:lnTo>
                  <a:lnTo>
                    <a:pt x="580" y="539"/>
                  </a:lnTo>
                  <a:lnTo>
                    <a:pt x="580" y="539"/>
                  </a:lnTo>
                  <a:lnTo>
                    <a:pt x="580" y="540"/>
                  </a:lnTo>
                  <a:lnTo>
                    <a:pt x="580" y="540"/>
                  </a:lnTo>
                  <a:lnTo>
                    <a:pt x="580" y="540"/>
                  </a:lnTo>
                  <a:lnTo>
                    <a:pt x="580" y="540"/>
                  </a:lnTo>
                  <a:lnTo>
                    <a:pt x="580" y="540"/>
                  </a:lnTo>
                  <a:lnTo>
                    <a:pt x="581" y="540"/>
                  </a:lnTo>
                  <a:lnTo>
                    <a:pt x="581" y="540"/>
                  </a:lnTo>
                  <a:lnTo>
                    <a:pt x="581" y="540"/>
                  </a:lnTo>
                  <a:lnTo>
                    <a:pt x="581" y="540"/>
                  </a:lnTo>
                  <a:lnTo>
                    <a:pt x="581" y="540"/>
                  </a:lnTo>
                  <a:lnTo>
                    <a:pt x="581" y="540"/>
                  </a:lnTo>
                  <a:lnTo>
                    <a:pt x="581" y="540"/>
                  </a:lnTo>
                  <a:lnTo>
                    <a:pt x="581" y="540"/>
                  </a:lnTo>
                  <a:lnTo>
                    <a:pt x="581" y="541"/>
                  </a:lnTo>
                  <a:lnTo>
                    <a:pt x="581" y="541"/>
                  </a:lnTo>
                  <a:lnTo>
                    <a:pt x="582" y="541"/>
                  </a:lnTo>
                  <a:lnTo>
                    <a:pt x="582" y="541"/>
                  </a:lnTo>
                  <a:lnTo>
                    <a:pt x="582" y="541"/>
                  </a:lnTo>
                  <a:lnTo>
                    <a:pt x="582" y="541"/>
                  </a:lnTo>
                  <a:lnTo>
                    <a:pt x="582" y="541"/>
                  </a:lnTo>
                  <a:lnTo>
                    <a:pt x="582" y="541"/>
                  </a:lnTo>
                  <a:lnTo>
                    <a:pt x="582" y="541"/>
                  </a:lnTo>
                  <a:lnTo>
                    <a:pt x="582" y="541"/>
                  </a:lnTo>
                  <a:lnTo>
                    <a:pt x="582" y="541"/>
                  </a:lnTo>
                  <a:lnTo>
                    <a:pt x="582" y="542"/>
                  </a:lnTo>
                  <a:lnTo>
                    <a:pt x="582"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4" y="542"/>
                  </a:lnTo>
                  <a:lnTo>
                    <a:pt x="584" y="543"/>
                  </a:lnTo>
                  <a:lnTo>
                    <a:pt x="584" y="543"/>
                  </a:lnTo>
                  <a:lnTo>
                    <a:pt x="584" y="543"/>
                  </a:lnTo>
                  <a:lnTo>
                    <a:pt x="584" y="543"/>
                  </a:lnTo>
                  <a:lnTo>
                    <a:pt x="584" y="543"/>
                  </a:lnTo>
                  <a:lnTo>
                    <a:pt x="584" y="543"/>
                  </a:lnTo>
                  <a:lnTo>
                    <a:pt x="584" y="543"/>
                  </a:lnTo>
                  <a:lnTo>
                    <a:pt x="584" y="543"/>
                  </a:lnTo>
                  <a:lnTo>
                    <a:pt x="584" y="543"/>
                  </a:lnTo>
                  <a:lnTo>
                    <a:pt x="584" y="543"/>
                  </a:lnTo>
                  <a:lnTo>
                    <a:pt x="585" y="543"/>
                  </a:lnTo>
                  <a:lnTo>
                    <a:pt x="585" y="543"/>
                  </a:lnTo>
                  <a:lnTo>
                    <a:pt x="585" y="544"/>
                  </a:lnTo>
                  <a:lnTo>
                    <a:pt x="585" y="544"/>
                  </a:lnTo>
                  <a:lnTo>
                    <a:pt x="585" y="544"/>
                  </a:lnTo>
                  <a:lnTo>
                    <a:pt x="585" y="544"/>
                  </a:lnTo>
                  <a:lnTo>
                    <a:pt x="585" y="544"/>
                  </a:lnTo>
                  <a:lnTo>
                    <a:pt x="585" y="544"/>
                  </a:lnTo>
                  <a:lnTo>
                    <a:pt x="585" y="544"/>
                  </a:lnTo>
                  <a:lnTo>
                    <a:pt x="585" y="544"/>
                  </a:lnTo>
                  <a:lnTo>
                    <a:pt x="585" y="544"/>
                  </a:lnTo>
                  <a:lnTo>
                    <a:pt x="586" y="544"/>
                  </a:lnTo>
                  <a:lnTo>
                    <a:pt x="586" y="544"/>
                  </a:lnTo>
                  <a:lnTo>
                    <a:pt x="586" y="544"/>
                  </a:lnTo>
                  <a:lnTo>
                    <a:pt x="586" y="544"/>
                  </a:lnTo>
                  <a:lnTo>
                    <a:pt x="586" y="544"/>
                  </a:lnTo>
                  <a:lnTo>
                    <a:pt x="586" y="544"/>
                  </a:lnTo>
                  <a:lnTo>
                    <a:pt x="586" y="545"/>
                  </a:lnTo>
                  <a:lnTo>
                    <a:pt x="586" y="545"/>
                  </a:lnTo>
                  <a:lnTo>
                    <a:pt x="586" y="545"/>
                  </a:lnTo>
                  <a:lnTo>
                    <a:pt x="586" y="545"/>
                  </a:lnTo>
                  <a:lnTo>
                    <a:pt x="586" y="545"/>
                  </a:lnTo>
                  <a:lnTo>
                    <a:pt x="587" y="545"/>
                  </a:lnTo>
                  <a:lnTo>
                    <a:pt x="587" y="545"/>
                  </a:lnTo>
                  <a:lnTo>
                    <a:pt x="587" y="545"/>
                  </a:lnTo>
                  <a:lnTo>
                    <a:pt x="587" y="545"/>
                  </a:lnTo>
                  <a:lnTo>
                    <a:pt x="587" y="545"/>
                  </a:lnTo>
                  <a:lnTo>
                    <a:pt x="587" y="545"/>
                  </a:lnTo>
                  <a:lnTo>
                    <a:pt x="587" y="545"/>
                  </a:lnTo>
                  <a:lnTo>
                    <a:pt x="587" y="545"/>
                  </a:lnTo>
                  <a:lnTo>
                    <a:pt x="587" y="546"/>
                  </a:lnTo>
                  <a:lnTo>
                    <a:pt x="587" y="546"/>
                  </a:lnTo>
                  <a:lnTo>
                    <a:pt x="587" y="546"/>
                  </a:lnTo>
                  <a:lnTo>
                    <a:pt x="587" y="546"/>
                  </a:lnTo>
                  <a:lnTo>
                    <a:pt x="588" y="546"/>
                  </a:lnTo>
                  <a:lnTo>
                    <a:pt x="588" y="546"/>
                  </a:lnTo>
                  <a:lnTo>
                    <a:pt x="588" y="546"/>
                  </a:lnTo>
                  <a:lnTo>
                    <a:pt x="588" y="546"/>
                  </a:lnTo>
                  <a:lnTo>
                    <a:pt x="588" y="546"/>
                  </a:lnTo>
                  <a:lnTo>
                    <a:pt x="588" y="546"/>
                  </a:lnTo>
                  <a:lnTo>
                    <a:pt x="588" y="546"/>
                  </a:lnTo>
                  <a:lnTo>
                    <a:pt x="588" y="546"/>
                  </a:lnTo>
                  <a:lnTo>
                    <a:pt x="588" y="546"/>
                  </a:lnTo>
                  <a:lnTo>
                    <a:pt x="588" y="546"/>
                  </a:lnTo>
                  <a:lnTo>
                    <a:pt x="589" y="546"/>
                  </a:lnTo>
                  <a:lnTo>
                    <a:pt x="589" y="547"/>
                  </a:lnTo>
                  <a:lnTo>
                    <a:pt x="589" y="547"/>
                  </a:lnTo>
                  <a:lnTo>
                    <a:pt x="589" y="547"/>
                  </a:lnTo>
                  <a:lnTo>
                    <a:pt x="589" y="547"/>
                  </a:lnTo>
                  <a:lnTo>
                    <a:pt x="589" y="547"/>
                  </a:lnTo>
                  <a:lnTo>
                    <a:pt x="589" y="547"/>
                  </a:lnTo>
                  <a:lnTo>
                    <a:pt x="589" y="547"/>
                  </a:lnTo>
                  <a:lnTo>
                    <a:pt x="589" y="547"/>
                  </a:lnTo>
                  <a:lnTo>
                    <a:pt x="589" y="547"/>
                  </a:lnTo>
                  <a:lnTo>
                    <a:pt x="589" y="547"/>
                  </a:lnTo>
                  <a:lnTo>
                    <a:pt x="589" y="547"/>
                  </a:lnTo>
                  <a:lnTo>
                    <a:pt x="590" y="547"/>
                  </a:lnTo>
                  <a:lnTo>
                    <a:pt x="590" y="547"/>
                  </a:lnTo>
                  <a:lnTo>
                    <a:pt x="590" y="547"/>
                  </a:lnTo>
                  <a:lnTo>
                    <a:pt x="590" y="548"/>
                  </a:lnTo>
                  <a:lnTo>
                    <a:pt x="590" y="548"/>
                  </a:lnTo>
                  <a:lnTo>
                    <a:pt x="590" y="548"/>
                  </a:lnTo>
                  <a:lnTo>
                    <a:pt x="590" y="548"/>
                  </a:lnTo>
                  <a:lnTo>
                    <a:pt x="590" y="548"/>
                  </a:lnTo>
                  <a:lnTo>
                    <a:pt x="590" y="548"/>
                  </a:lnTo>
                  <a:lnTo>
                    <a:pt x="590" y="548"/>
                  </a:lnTo>
                  <a:lnTo>
                    <a:pt x="591" y="548"/>
                  </a:lnTo>
                  <a:lnTo>
                    <a:pt x="591" y="548"/>
                  </a:lnTo>
                  <a:lnTo>
                    <a:pt x="591" y="548"/>
                  </a:lnTo>
                  <a:lnTo>
                    <a:pt x="591" y="548"/>
                  </a:lnTo>
                  <a:lnTo>
                    <a:pt x="591" y="548"/>
                  </a:lnTo>
                  <a:lnTo>
                    <a:pt x="591" y="548"/>
                  </a:lnTo>
                  <a:lnTo>
                    <a:pt x="591" y="548"/>
                  </a:lnTo>
                  <a:lnTo>
                    <a:pt x="591" y="548"/>
                  </a:lnTo>
                  <a:lnTo>
                    <a:pt x="591" y="548"/>
                  </a:lnTo>
                  <a:lnTo>
                    <a:pt x="591" y="549"/>
                  </a:lnTo>
                  <a:lnTo>
                    <a:pt x="591" y="549"/>
                  </a:lnTo>
                  <a:lnTo>
                    <a:pt x="592" y="549"/>
                  </a:lnTo>
                  <a:lnTo>
                    <a:pt x="592" y="549"/>
                  </a:lnTo>
                  <a:lnTo>
                    <a:pt x="592" y="549"/>
                  </a:lnTo>
                  <a:lnTo>
                    <a:pt x="592" y="549"/>
                  </a:lnTo>
                  <a:lnTo>
                    <a:pt x="592" y="549"/>
                  </a:lnTo>
                  <a:lnTo>
                    <a:pt x="592" y="549"/>
                  </a:lnTo>
                  <a:lnTo>
                    <a:pt x="592" y="549"/>
                  </a:lnTo>
                  <a:lnTo>
                    <a:pt x="592" y="549"/>
                  </a:lnTo>
                  <a:lnTo>
                    <a:pt x="592" y="549"/>
                  </a:lnTo>
                  <a:lnTo>
                    <a:pt x="592" y="549"/>
                  </a:lnTo>
                  <a:lnTo>
                    <a:pt x="592" y="549"/>
                  </a:lnTo>
                  <a:lnTo>
                    <a:pt x="593" y="549"/>
                  </a:lnTo>
                  <a:lnTo>
                    <a:pt x="593" y="549"/>
                  </a:lnTo>
                  <a:lnTo>
                    <a:pt x="593" y="550"/>
                  </a:lnTo>
                  <a:lnTo>
                    <a:pt x="593" y="550"/>
                  </a:lnTo>
                  <a:lnTo>
                    <a:pt x="593" y="550"/>
                  </a:lnTo>
                  <a:lnTo>
                    <a:pt x="593" y="550"/>
                  </a:lnTo>
                  <a:lnTo>
                    <a:pt x="593" y="550"/>
                  </a:lnTo>
                  <a:lnTo>
                    <a:pt x="593" y="550"/>
                  </a:lnTo>
                  <a:lnTo>
                    <a:pt x="593" y="550"/>
                  </a:lnTo>
                  <a:lnTo>
                    <a:pt x="593" y="550"/>
                  </a:lnTo>
                  <a:lnTo>
                    <a:pt x="593" y="550"/>
                  </a:lnTo>
                  <a:lnTo>
                    <a:pt x="594" y="550"/>
                  </a:lnTo>
                  <a:lnTo>
                    <a:pt x="594" y="550"/>
                  </a:lnTo>
                  <a:lnTo>
                    <a:pt x="594" y="550"/>
                  </a:lnTo>
                  <a:lnTo>
                    <a:pt x="594" y="550"/>
                  </a:lnTo>
                  <a:lnTo>
                    <a:pt x="594" y="550"/>
                  </a:lnTo>
                  <a:lnTo>
                    <a:pt x="594" y="550"/>
                  </a:lnTo>
                  <a:lnTo>
                    <a:pt x="594" y="550"/>
                  </a:lnTo>
                  <a:lnTo>
                    <a:pt x="594" y="550"/>
                  </a:lnTo>
                  <a:lnTo>
                    <a:pt x="594" y="551"/>
                  </a:lnTo>
                  <a:lnTo>
                    <a:pt x="594" y="551"/>
                  </a:lnTo>
                  <a:lnTo>
                    <a:pt x="594" y="551"/>
                  </a:lnTo>
                  <a:lnTo>
                    <a:pt x="595" y="551"/>
                  </a:lnTo>
                  <a:lnTo>
                    <a:pt x="595" y="551"/>
                  </a:lnTo>
                  <a:lnTo>
                    <a:pt x="595" y="551"/>
                  </a:lnTo>
                  <a:lnTo>
                    <a:pt x="595" y="551"/>
                  </a:lnTo>
                  <a:lnTo>
                    <a:pt x="595" y="551"/>
                  </a:lnTo>
                  <a:lnTo>
                    <a:pt x="595" y="551"/>
                  </a:lnTo>
                  <a:lnTo>
                    <a:pt x="595" y="551"/>
                  </a:lnTo>
                  <a:lnTo>
                    <a:pt x="595" y="551"/>
                  </a:lnTo>
                  <a:lnTo>
                    <a:pt x="595" y="551"/>
                  </a:lnTo>
                  <a:lnTo>
                    <a:pt x="595" y="551"/>
                  </a:lnTo>
                  <a:lnTo>
                    <a:pt x="595" y="551"/>
                  </a:lnTo>
                  <a:lnTo>
                    <a:pt x="596" y="551"/>
                  </a:lnTo>
                  <a:lnTo>
                    <a:pt x="596" y="551"/>
                  </a:lnTo>
                  <a:lnTo>
                    <a:pt x="596" y="551"/>
                  </a:lnTo>
                  <a:lnTo>
                    <a:pt x="596" y="551"/>
                  </a:lnTo>
                  <a:lnTo>
                    <a:pt x="596" y="552"/>
                  </a:lnTo>
                  <a:lnTo>
                    <a:pt x="596" y="552"/>
                  </a:lnTo>
                  <a:lnTo>
                    <a:pt x="596" y="552"/>
                  </a:lnTo>
                  <a:lnTo>
                    <a:pt x="596" y="552"/>
                  </a:lnTo>
                  <a:lnTo>
                    <a:pt x="596" y="552"/>
                  </a:lnTo>
                  <a:lnTo>
                    <a:pt x="596" y="552"/>
                  </a:lnTo>
                  <a:lnTo>
                    <a:pt x="596" y="552"/>
                  </a:lnTo>
                  <a:lnTo>
                    <a:pt x="597" y="552"/>
                  </a:lnTo>
                  <a:lnTo>
                    <a:pt x="597" y="552"/>
                  </a:lnTo>
                  <a:lnTo>
                    <a:pt x="597" y="552"/>
                  </a:lnTo>
                  <a:lnTo>
                    <a:pt x="597" y="552"/>
                  </a:lnTo>
                  <a:lnTo>
                    <a:pt x="597" y="552"/>
                  </a:lnTo>
                  <a:lnTo>
                    <a:pt x="597" y="552"/>
                  </a:lnTo>
                  <a:lnTo>
                    <a:pt x="597" y="552"/>
                  </a:lnTo>
                  <a:lnTo>
                    <a:pt x="597" y="552"/>
                  </a:lnTo>
                  <a:lnTo>
                    <a:pt x="597" y="552"/>
                  </a:lnTo>
                  <a:lnTo>
                    <a:pt x="597" y="553"/>
                  </a:lnTo>
                  <a:lnTo>
                    <a:pt x="597" y="553"/>
                  </a:lnTo>
                  <a:lnTo>
                    <a:pt x="598" y="553"/>
                  </a:lnTo>
                  <a:lnTo>
                    <a:pt x="598" y="553"/>
                  </a:lnTo>
                  <a:lnTo>
                    <a:pt x="598" y="553"/>
                  </a:lnTo>
                  <a:lnTo>
                    <a:pt x="598" y="553"/>
                  </a:lnTo>
                  <a:lnTo>
                    <a:pt x="598" y="553"/>
                  </a:lnTo>
                  <a:lnTo>
                    <a:pt x="598" y="553"/>
                  </a:lnTo>
                  <a:lnTo>
                    <a:pt x="598" y="553"/>
                  </a:lnTo>
                  <a:lnTo>
                    <a:pt x="598" y="553"/>
                  </a:lnTo>
                  <a:lnTo>
                    <a:pt x="598" y="553"/>
                  </a:lnTo>
                  <a:lnTo>
                    <a:pt x="598" y="553"/>
                  </a:lnTo>
                  <a:lnTo>
                    <a:pt x="598" y="553"/>
                  </a:lnTo>
                  <a:lnTo>
                    <a:pt x="599" y="553"/>
                  </a:lnTo>
                  <a:lnTo>
                    <a:pt x="599" y="553"/>
                  </a:lnTo>
                  <a:lnTo>
                    <a:pt x="599" y="553"/>
                  </a:lnTo>
                  <a:lnTo>
                    <a:pt x="599" y="553"/>
                  </a:lnTo>
                  <a:lnTo>
                    <a:pt x="599" y="553"/>
                  </a:lnTo>
                  <a:lnTo>
                    <a:pt x="599" y="553"/>
                  </a:lnTo>
                  <a:lnTo>
                    <a:pt x="599" y="554"/>
                  </a:lnTo>
                  <a:lnTo>
                    <a:pt x="599" y="554"/>
                  </a:lnTo>
                  <a:lnTo>
                    <a:pt x="599" y="554"/>
                  </a:lnTo>
                  <a:lnTo>
                    <a:pt x="599" y="554"/>
                  </a:lnTo>
                  <a:lnTo>
                    <a:pt x="599" y="554"/>
                  </a:lnTo>
                  <a:lnTo>
                    <a:pt x="600" y="554"/>
                  </a:lnTo>
                  <a:lnTo>
                    <a:pt x="600" y="554"/>
                  </a:lnTo>
                  <a:lnTo>
                    <a:pt x="600" y="554"/>
                  </a:lnTo>
                  <a:lnTo>
                    <a:pt x="600" y="554"/>
                  </a:lnTo>
                  <a:lnTo>
                    <a:pt x="600" y="554"/>
                  </a:lnTo>
                  <a:lnTo>
                    <a:pt x="600" y="554"/>
                  </a:lnTo>
                  <a:lnTo>
                    <a:pt x="600" y="554"/>
                  </a:lnTo>
                  <a:lnTo>
                    <a:pt x="600" y="554"/>
                  </a:lnTo>
                  <a:lnTo>
                    <a:pt x="600" y="554"/>
                  </a:lnTo>
                  <a:lnTo>
                    <a:pt x="600" y="554"/>
                  </a:lnTo>
                  <a:lnTo>
                    <a:pt x="600" y="554"/>
                  </a:lnTo>
                  <a:lnTo>
                    <a:pt x="600" y="554"/>
                  </a:lnTo>
                  <a:lnTo>
                    <a:pt x="601" y="554"/>
                  </a:lnTo>
                  <a:lnTo>
                    <a:pt x="601" y="555"/>
                  </a:lnTo>
                  <a:lnTo>
                    <a:pt x="601" y="555"/>
                  </a:lnTo>
                  <a:lnTo>
                    <a:pt x="601" y="555"/>
                  </a:lnTo>
                  <a:lnTo>
                    <a:pt x="601" y="555"/>
                  </a:lnTo>
                  <a:lnTo>
                    <a:pt x="601" y="555"/>
                  </a:lnTo>
                  <a:lnTo>
                    <a:pt x="601" y="555"/>
                  </a:lnTo>
                  <a:lnTo>
                    <a:pt x="601" y="555"/>
                  </a:lnTo>
                  <a:lnTo>
                    <a:pt x="601" y="555"/>
                  </a:lnTo>
                  <a:lnTo>
                    <a:pt x="601" y="555"/>
                  </a:lnTo>
                  <a:lnTo>
                    <a:pt x="602" y="555"/>
                  </a:lnTo>
                  <a:lnTo>
                    <a:pt x="602" y="555"/>
                  </a:lnTo>
                  <a:lnTo>
                    <a:pt x="602" y="555"/>
                  </a:lnTo>
                  <a:lnTo>
                    <a:pt x="602" y="555"/>
                  </a:lnTo>
                  <a:lnTo>
                    <a:pt x="602" y="555"/>
                  </a:lnTo>
                  <a:lnTo>
                    <a:pt x="602" y="555"/>
                  </a:lnTo>
                  <a:lnTo>
                    <a:pt x="602" y="555"/>
                  </a:lnTo>
                  <a:lnTo>
                    <a:pt x="602" y="555"/>
                  </a:lnTo>
                  <a:lnTo>
                    <a:pt x="602" y="555"/>
                  </a:lnTo>
                  <a:lnTo>
                    <a:pt x="602" y="555"/>
                  </a:lnTo>
                  <a:lnTo>
                    <a:pt x="602" y="555"/>
                  </a:lnTo>
                  <a:lnTo>
                    <a:pt x="603" y="555"/>
                  </a:lnTo>
                  <a:lnTo>
                    <a:pt x="603" y="556"/>
                  </a:lnTo>
                  <a:lnTo>
                    <a:pt x="603" y="556"/>
                  </a:lnTo>
                  <a:lnTo>
                    <a:pt x="603" y="556"/>
                  </a:lnTo>
                  <a:lnTo>
                    <a:pt x="603" y="556"/>
                  </a:lnTo>
                  <a:lnTo>
                    <a:pt x="603" y="556"/>
                  </a:lnTo>
                  <a:lnTo>
                    <a:pt x="603" y="556"/>
                  </a:lnTo>
                  <a:lnTo>
                    <a:pt x="603" y="556"/>
                  </a:lnTo>
                  <a:lnTo>
                    <a:pt x="603" y="556"/>
                  </a:lnTo>
                  <a:lnTo>
                    <a:pt x="603" y="556"/>
                  </a:lnTo>
                  <a:lnTo>
                    <a:pt x="603" y="556"/>
                  </a:lnTo>
                  <a:lnTo>
                    <a:pt x="604" y="556"/>
                  </a:lnTo>
                  <a:lnTo>
                    <a:pt x="604" y="556"/>
                  </a:lnTo>
                  <a:lnTo>
                    <a:pt x="604" y="556"/>
                  </a:lnTo>
                  <a:lnTo>
                    <a:pt x="604" y="556"/>
                  </a:lnTo>
                  <a:lnTo>
                    <a:pt x="604" y="556"/>
                  </a:lnTo>
                  <a:lnTo>
                    <a:pt x="604" y="556"/>
                  </a:lnTo>
                  <a:lnTo>
                    <a:pt x="604" y="556"/>
                  </a:lnTo>
                  <a:lnTo>
                    <a:pt x="604" y="556"/>
                  </a:lnTo>
                  <a:lnTo>
                    <a:pt x="604" y="556"/>
                  </a:lnTo>
                  <a:lnTo>
                    <a:pt x="604" y="557"/>
                  </a:lnTo>
                  <a:lnTo>
                    <a:pt x="604" y="557"/>
                  </a:lnTo>
                  <a:lnTo>
                    <a:pt x="605" y="557"/>
                  </a:lnTo>
                  <a:lnTo>
                    <a:pt x="605" y="557"/>
                  </a:lnTo>
                  <a:lnTo>
                    <a:pt x="605" y="557"/>
                  </a:lnTo>
                  <a:lnTo>
                    <a:pt x="605" y="557"/>
                  </a:lnTo>
                  <a:lnTo>
                    <a:pt x="605" y="557"/>
                  </a:lnTo>
                  <a:lnTo>
                    <a:pt x="605" y="557"/>
                  </a:lnTo>
                  <a:lnTo>
                    <a:pt x="605" y="557"/>
                  </a:lnTo>
                  <a:lnTo>
                    <a:pt x="605" y="557"/>
                  </a:lnTo>
                  <a:lnTo>
                    <a:pt x="605" y="557"/>
                  </a:lnTo>
                  <a:lnTo>
                    <a:pt x="605" y="557"/>
                  </a:lnTo>
                  <a:lnTo>
                    <a:pt x="605" y="557"/>
                  </a:lnTo>
                  <a:lnTo>
                    <a:pt x="606" y="557"/>
                  </a:lnTo>
                  <a:lnTo>
                    <a:pt x="606" y="557"/>
                  </a:lnTo>
                  <a:lnTo>
                    <a:pt x="606" y="557"/>
                  </a:lnTo>
                  <a:lnTo>
                    <a:pt x="606" y="557"/>
                  </a:lnTo>
                  <a:lnTo>
                    <a:pt x="606" y="557"/>
                  </a:lnTo>
                  <a:lnTo>
                    <a:pt x="606" y="557"/>
                  </a:lnTo>
                  <a:lnTo>
                    <a:pt x="606" y="557"/>
                  </a:lnTo>
                  <a:lnTo>
                    <a:pt x="606" y="557"/>
                  </a:lnTo>
                  <a:lnTo>
                    <a:pt x="606" y="557"/>
                  </a:lnTo>
                  <a:lnTo>
                    <a:pt x="606" y="557"/>
                  </a:lnTo>
                  <a:lnTo>
                    <a:pt x="606" y="558"/>
                  </a:lnTo>
                  <a:lnTo>
                    <a:pt x="607" y="558"/>
                  </a:lnTo>
                  <a:lnTo>
                    <a:pt x="607" y="558"/>
                  </a:lnTo>
                  <a:lnTo>
                    <a:pt x="607" y="558"/>
                  </a:lnTo>
                  <a:lnTo>
                    <a:pt x="607" y="558"/>
                  </a:lnTo>
                  <a:lnTo>
                    <a:pt x="607" y="558"/>
                  </a:lnTo>
                  <a:lnTo>
                    <a:pt x="607" y="558"/>
                  </a:lnTo>
                  <a:lnTo>
                    <a:pt x="607" y="558"/>
                  </a:lnTo>
                  <a:lnTo>
                    <a:pt x="607" y="558"/>
                  </a:lnTo>
                  <a:lnTo>
                    <a:pt x="607" y="558"/>
                  </a:lnTo>
                  <a:lnTo>
                    <a:pt x="607" y="558"/>
                  </a:lnTo>
                  <a:lnTo>
                    <a:pt x="607" y="558"/>
                  </a:lnTo>
                  <a:lnTo>
                    <a:pt x="608" y="558"/>
                  </a:lnTo>
                  <a:lnTo>
                    <a:pt x="608" y="558"/>
                  </a:lnTo>
                  <a:lnTo>
                    <a:pt x="608" y="558"/>
                  </a:lnTo>
                  <a:lnTo>
                    <a:pt x="608" y="558"/>
                  </a:lnTo>
                  <a:lnTo>
                    <a:pt x="608" y="558"/>
                  </a:lnTo>
                  <a:lnTo>
                    <a:pt x="608" y="558"/>
                  </a:lnTo>
                  <a:lnTo>
                    <a:pt x="608" y="558"/>
                  </a:lnTo>
                  <a:lnTo>
                    <a:pt x="608" y="558"/>
                  </a:lnTo>
                  <a:lnTo>
                    <a:pt x="608" y="558"/>
                  </a:lnTo>
                  <a:lnTo>
                    <a:pt x="608" y="558"/>
                  </a:lnTo>
                  <a:lnTo>
                    <a:pt x="608" y="559"/>
                  </a:lnTo>
                  <a:lnTo>
                    <a:pt x="609" y="559"/>
                  </a:lnTo>
                  <a:lnTo>
                    <a:pt x="609" y="559"/>
                  </a:lnTo>
                  <a:lnTo>
                    <a:pt x="609" y="559"/>
                  </a:lnTo>
                  <a:lnTo>
                    <a:pt x="609" y="559"/>
                  </a:lnTo>
                  <a:lnTo>
                    <a:pt x="609" y="559"/>
                  </a:lnTo>
                  <a:lnTo>
                    <a:pt x="609" y="559"/>
                  </a:lnTo>
                  <a:lnTo>
                    <a:pt x="609" y="559"/>
                  </a:lnTo>
                  <a:lnTo>
                    <a:pt x="609" y="559"/>
                  </a:lnTo>
                  <a:lnTo>
                    <a:pt x="609" y="559"/>
                  </a:lnTo>
                  <a:lnTo>
                    <a:pt x="609" y="559"/>
                  </a:lnTo>
                  <a:lnTo>
                    <a:pt x="610" y="559"/>
                  </a:lnTo>
                  <a:lnTo>
                    <a:pt x="610" y="559"/>
                  </a:lnTo>
                  <a:lnTo>
                    <a:pt x="610" y="559"/>
                  </a:lnTo>
                  <a:lnTo>
                    <a:pt x="610" y="559"/>
                  </a:lnTo>
                  <a:lnTo>
                    <a:pt x="610" y="559"/>
                  </a:lnTo>
                  <a:lnTo>
                    <a:pt x="610" y="559"/>
                  </a:lnTo>
                  <a:lnTo>
                    <a:pt x="610" y="559"/>
                  </a:lnTo>
                  <a:lnTo>
                    <a:pt x="610" y="559"/>
                  </a:lnTo>
                  <a:lnTo>
                    <a:pt x="610" y="559"/>
                  </a:lnTo>
                  <a:lnTo>
                    <a:pt x="610" y="559"/>
                  </a:lnTo>
                  <a:lnTo>
                    <a:pt x="610" y="559"/>
                  </a:lnTo>
                  <a:lnTo>
                    <a:pt x="610" y="559"/>
                  </a:lnTo>
                  <a:lnTo>
                    <a:pt x="611" y="559"/>
                  </a:lnTo>
                  <a:lnTo>
                    <a:pt x="611" y="559"/>
                  </a:lnTo>
                  <a:lnTo>
                    <a:pt x="611" y="560"/>
                  </a:lnTo>
                  <a:lnTo>
                    <a:pt x="611" y="560"/>
                  </a:lnTo>
                  <a:lnTo>
                    <a:pt x="611" y="560"/>
                  </a:lnTo>
                  <a:lnTo>
                    <a:pt x="611" y="560"/>
                  </a:lnTo>
                  <a:lnTo>
                    <a:pt x="611" y="560"/>
                  </a:lnTo>
                  <a:lnTo>
                    <a:pt x="611" y="560"/>
                  </a:lnTo>
                  <a:lnTo>
                    <a:pt x="611" y="560"/>
                  </a:lnTo>
                  <a:lnTo>
                    <a:pt x="611" y="560"/>
                  </a:lnTo>
                  <a:lnTo>
                    <a:pt x="612" y="560"/>
                  </a:lnTo>
                  <a:lnTo>
                    <a:pt x="612" y="560"/>
                  </a:lnTo>
                  <a:lnTo>
                    <a:pt x="612" y="560"/>
                  </a:lnTo>
                  <a:lnTo>
                    <a:pt x="612" y="560"/>
                  </a:lnTo>
                  <a:lnTo>
                    <a:pt x="612" y="560"/>
                  </a:lnTo>
                  <a:lnTo>
                    <a:pt x="612" y="560"/>
                  </a:lnTo>
                  <a:lnTo>
                    <a:pt x="612" y="560"/>
                  </a:lnTo>
                  <a:lnTo>
                    <a:pt x="612" y="560"/>
                  </a:lnTo>
                  <a:lnTo>
                    <a:pt x="612" y="560"/>
                  </a:lnTo>
                  <a:lnTo>
                    <a:pt x="612" y="560"/>
                  </a:lnTo>
                  <a:lnTo>
                    <a:pt x="612" y="560"/>
                  </a:lnTo>
                  <a:lnTo>
                    <a:pt x="612" y="560"/>
                  </a:lnTo>
                  <a:lnTo>
                    <a:pt x="613" y="560"/>
                  </a:lnTo>
                  <a:lnTo>
                    <a:pt x="613" y="560"/>
                  </a:lnTo>
                  <a:lnTo>
                    <a:pt x="613" y="560"/>
                  </a:lnTo>
                  <a:lnTo>
                    <a:pt x="613" y="560"/>
                  </a:lnTo>
                  <a:lnTo>
                    <a:pt x="613" y="561"/>
                  </a:lnTo>
                  <a:lnTo>
                    <a:pt x="613" y="561"/>
                  </a:lnTo>
                  <a:lnTo>
                    <a:pt x="613" y="561"/>
                  </a:lnTo>
                  <a:lnTo>
                    <a:pt x="613" y="561"/>
                  </a:lnTo>
                  <a:lnTo>
                    <a:pt x="613" y="561"/>
                  </a:lnTo>
                  <a:lnTo>
                    <a:pt x="613" y="561"/>
                  </a:lnTo>
                  <a:lnTo>
                    <a:pt x="614" y="561"/>
                  </a:lnTo>
                  <a:lnTo>
                    <a:pt x="614" y="561"/>
                  </a:lnTo>
                  <a:lnTo>
                    <a:pt x="614" y="561"/>
                  </a:lnTo>
                  <a:lnTo>
                    <a:pt x="614" y="561"/>
                  </a:lnTo>
                  <a:lnTo>
                    <a:pt x="614" y="561"/>
                  </a:lnTo>
                  <a:lnTo>
                    <a:pt x="614" y="561"/>
                  </a:lnTo>
                  <a:lnTo>
                    <a:pt x="614" y="561"/>
                  </a:lnTo>
                  <a:lnTo>
                    <a:pt x="614" y="561"/>
                  </a:lnTo>
                  <a:lnTo>
                    <a:pt x="614" y="561"/>
                  </a:lnTo>
                  <a:lnTo>
                    <a:pt x="614" y="561"/>
                  </a:lnTo>
                  <a:lnTo>
                    <a:pt x="614" y="561"/>
                  </a:lnTo>
                  <a:lnTo>
                    <a:pt x="614" y="561"/>
                  </a:lnTo>
                  <a:lnTo>
                    <a:pt x="615" y="561"/>
                  </a:lnTo>
                  <a:lnTo>
                    <a:pt x="615" y="561"/>
                  </a:lnTo>
                  <a:lnTo>
                    <a:pt x="615" y="561"/>
                  </a:lnTo>
                  <a:lnTo>
                    <a:pt x="615" y="561"/>
                  </a:lnTo>
                  <a:lnTo>
                    <a:pt x="615" y="561"/>
                  </a:lnTo>
                  <a:lnTo>
                    <a:pt x="615" y="561"/>
                  </a:lnTo>
                  <a:lnTo>
                    <a:pt x="615" y="561"/>
                  </a:lnTo>
                  <a:lnTo>
                    <a:pt x="615" y="561"/>
                  </a:lnTo>
                  <a:lnTo>
                    <a:pt x="615" y="561"/>
                  </a:lnTo>
                  <a:lnTo>
                    <a:pt x="615" y="561"/>
                  </a:lnTo>
                  <a:lnTo>
                    <a:pt x="615" y="561"/>
                  </a:lnTo>
                  <a:lnTo>
                    <a:pt x="616" y="562"/>
                  </a:lnTo>
                  <a:lnTo>
                    <a:pt x="616" y="562"/>
                  </a:lnTo>
                  <a:lnTo>
                    <a:pt x="616" y="562"/>
                  </a:lnTo>
                  <a:lnTo>
                    <a:pt x="616" y="562"/>
                  </a:lnTo>
                  <a:lnTo>
                    <a:pt x="616" y="562"/>
                  </a:lnTo>
                  <a:lnTo>
                    <a:pt x="616" y="562"/>
                  </a:lnTo>
                  <a:lnTo>
                    <a:pt x="616" y="562"/>
                  </a:lnTo>
                  <a:lnTo>
                    <a:pt x="616" y="562"/>
                  </a:lnTo>
                  <a:lnTo>
                    <a:pt x="616" y="562"/>
                  </a:lnTo>
                  <a:lnTo>
                    <a:pt x="616" y="562"/>
                  </a:lnTo>
                  <a:lnTo>
                    <a:pt x="616" y="562"/>
                  </a:lnTo>
                  <a:lnTo>
                    <a:pt x="617" y="562"/>
                  </a:lnTo>
                  <a:lnTo>
                    <a:pt x="617" y="562"/>
                  </a:lnTo>
                  <a:lnTo>
                    <a:pt x="617" y="562"/>
                  </a:lnTo>
                  <a:lnTo>
                    <a:pt x="617" y="562"/>
                  </a:lnTo>
                  <a:lnTo>
                    <a:pt x="617" y="562"/>
                  </a:lnTo>
                  <a:lnTo>
                    <a:pt x="617" y="562"/>
                  </a:lnTo>
                  <a:lnTo>
                    <a:pt x="617" y="562"/>
                  </a:lnTo>
                  <a:lnTo>
                    <a:pt x="617" y="562"/>
                  </a:lnTo>
                  <a:lnTo>
                    <a:pt x="617" y="562"/>
                  </a:lnTo>
                  <a:lnTo>
                    <a:pt x="617" y="562"/>
                  </a:lnTo>
                  <a:lnTo>
                    <a:pt x="617" y="562"/>
                  </a:lnTo>
                  <a:lnTo>
                    <a:pt x="618" y="562"/>
                  </a:lnTo>
                  <a:lnTo>
                    <a:pt x="618" y="562"/>
                  </a:lnTo>
                  <a:lnTo>
                    <a:pt x="618" y="562"/>
                  </a:lnTo>
                  <a:lnTo>
                    <a:pt x="618" y="562"/>
                  </a:lnTo>
                  <a:lnTo>
                    <a:pt x="618" y="562"/>
                  </a:lnTo>
                  <a:lnTo>
                    <a:pt x="618" y="563"/>
                  </a:lnTo>
                  <a:lnTo>
                    <a:pt x="618" y="563"/>
                  </a:lnTo>
                  <a:lnTo>
                    <a:pt x="618" y="563"/>
                  </a:lnTo>
                  <a:lnTo>
                    <a:pt x="618" y="563"/>
                  </a:lnTo>
                  <a:lnTo>
                    <a:pt x="618" y="563"/>
                  </a:lnTo>
                  <a:lnTo>
                    <a:pt x="618" y="563"/>
                  </a:lnTo>
                  <a:lnTo>
                    <a:pt x="619" y="563"/>
                  </a:lnTo>
                  <a:lnTo>
                    <a:pt x="619" y="563"/>
                  </a:lnTo>
                  <a:lnTo>
                    <a:pt x="619" y="563"/>
                  </a:lnTo>
                  <a:lnTo>
                    <a:pt x="619" y="563"/>
                  </a:lnTo>
                  <a:lnTo>
                    <a:pt x="619" y="563"/>
                  </a:lnTo>
                  <a:lnTo>
                    <a:pt x="619" y="563"/>
                  </a:lnTo>
                  <a:lnTo>
                    <a:pt x="619" y="563"/>
                  </a:lnTo>
                  <a:lnTo>
                    <a:pt x="619" y="563"/>
                  </a:lnTo>
                  <a:lnTo>
                    <a:pt x="619" y="563"/>
                  </a:lnTo>
                  <a:lnTo>
                    <a:pt x="619" y="563"/>
                  </a:lnTo>
                  <a:lnTo>
                    <a:pt x="619" y="563"/>
                  </a:lnTo>
                  <a:lnTo>
                    <a:pt x="620" y="563"/>
                  </a:lnTo>
                  <a:lnTo>
                    <a:pt x="620" y="563"/>
                  </a:lnTo>
                  <a:lnTo>
                    <a:pt x="620" y="563"/>
                  </a:lnTo>
                  <a:lnTo>
                    <a:pt x="620" y="563"/>
                  </a:lnTo>
                  <a:lnTo>
                    <a:pt x="620" y="563"/>
                  </a:lnTo>
                  <a:lnTo>
                    <a:pt x="620" y="563"/>
                  </a:lnTo>
                  <a:lnTo>
                    <a:pt x="620" y="563"/>
                  </a:lnTo>
                  <a:lnTo>
                    <a:pt x="620" y="563"/>
                  </a:lnTo>
                  <a:lnTo>
                    <a:pt x="620" y="563"/>
                  </a:lnTo>
                  <a:lnTo>
                    <a:pt x="620" y="563"/>
                  </a:lnTo>
                  <a:lnTo>
                    <a:pt x="621" y="563"/>
                  </a:lnTo>
                  <a:lnTo>
                    <a:pt x="621" y="563"/>
                  </a:lnTo>
                  <a:lnTo>
                    <a:pt x="621" y="563"/>
                  </a:lnTo>
                  <a:lnTo>
                    <a:pt x="621" y="563"/>
                  </a:lnTo>
                  <a:lnTo>
                    <a:pt x="621" y="563"/>
                  </a:lnTo>
                  <a:lnTo>
                    <a:pt x="621" y="563"/>
                  </a:lnTo>
                  <a:lnTo>
                    <a:pt x="621" y="564"/>
                  </a:lnTo>
                  <a:lnTo>
                    <a:pt x="621" y="564"/>
                  </a:lnTo>
                  <a:lnTo>
                    <a:pt x="621" y="564"/>
                  </a:lnTo>
                  <a:lnTo>
                    <a:pt x="621" y="564"/>
                  </a:lnTo>
                  <a:lnTo>
                    <a:pt x="621" y="564"/>
                  </a:lnTo>
                  <a:lnTo>
                    <a:pt x="621" y="564"/>
                  </a:lnTo>
                  <a:lnTo>
                    <a:pt x="622" y="564"/>
                  </a:lnTo>
                  <a:lnTo>
                    <a:pt x="622" y="564"/>
                  </a:lnTo>
                  <a:lnTo>
                    <a:pt x="622" y="564"/>
                  </a:lnTo>
                  <a:lnTo>
                    <a:pt x="622" y="564"/>
                  </a:lnTo>
                  <a:lnTo>
                    <a:pt x="622" y="564"/>
                  </a:lnTo>
                  <a:lnTo>
                    <a:pt x="622" y="564"/>
                  </a:lnTo>
                  <a:lnTo>
                    <a:pt x="622" y="564"/>
                  </a:lnTo>
                  <a:lnTo>
                    <a:pt x="622" y="564"/>
                  </a:lnTo>
                  <a:lnTo>
                    <a:pt x="622" y="564"/>
                  </a:lnTo>
                  <a:lnTo>
                    <a:pt x="622" y="564"/>
                  </a:lnTo>
                  <a:lnTo>
                    <a:pt x="623" y="564"/>
                  </a:lnTo>
                  <a:lnTo>
                    <a:pt x="623" y="564"/>
                  </a:lnTo>
                  <a:lnTo>
                    <a:pt x="623" y="564"/>
                  </a:lnTo>
                  <a:lnTo>
                    <a:pt x="623" y="564"/>
                  </a:lnTo>
                  <a:lnTo>
                    <a:pt x="623" y="564"/>
                  </a:lnTo>
                  <a:lnTo>
                    <a:pt x="623" y="564"/>
                  </a:lnTo>
                  <a:lnTo>
                    <a:pt x="623" y="564"/>
                  </a:lnTo>
                  <a:lnTo>
                    <a:pt x="623" y="564"/>
                  </a:lnTo>
                  <a:lnTo>
                    <a:pt x="623" y="564"/>
                  </a:lnTo>
                  <a:lnTo>
                    <a:pt x="623" y="564"/>
                  </a:lnTo>
                  <a:lnTo>
                    <a:pt x="623" y="564"/>
                  </a:lnTo>
                  <a:lnTo>
                    <a:pt x="623" y="564"/>
                  </a:lnTo>
                  <a:lnTo>
                    <a:pt x="624" y="564"/>
                  </a:lnTo>
                  <a:lnTo>
                    <a:pt x="624" y="564"/>
                  </a:lnTo>
                  <a:lnTo>
                    <a:pt x="624" y="564"/>
                  </a:lnTo>
                  <a:lnTo>
                    <a:pt x="624" y="564"/>
                  </a:lnTo>
                  <a:lnTo>
                    <a:pt x="624" y="565"/>
                  </a:lnTo>
                  <a:lnTo>
                    <a:pt x="624" y="565"/>
                  </a:lnTo>
                  <a:lnTo>
                    <a:pt x="624" y="565"/>
                  </a:lnTo>
                  <a:lnTo>
                    <a:pt x="624" y="565"/>
                  </a:lnTo>
                  <a:lnTo>
                    <a:pt x="624" y="565"/>
                  </a:lnTo>
                  <a:lnTo>
                    <a:pt x="624" y="565"/>
                  </a:lnTo>
                  <a:lnTo>
                    <a:pt x="625" y="565"/>
                  </a:lnTo>
                  <a:lnTo>
                    <a:pt x="625" y="565"/>
                  </a:lnTo>
                  <a:lnTo>
                    <a:pt x="625" y="565"/>
                  </a:lnTo>
                  <a:lnTo>
                    <a:pt x="625" y="565"/>
                  </a:lnTo>
                  <a:lnTo>
                    <a:pt x="625" y="565"/>
                  </a:lnTo>
                  <a:lnTo>
                    <a:pt x="625" y="565"/>
                  </a:lnTo>
                  <a:lnTo>
                    <a:pt x="625" y="565"/>
                  </a:lnTo>
                  <a:lnTo>
                    <a:pt x="625" y="565"/>
                  </a:lnTo>
                  <a:lnTo>
                    <a:pt x="625" y="565"/>
                  </a:lnTo>
                  <a:lnTo>
                    <a:pt x="625" y="565"/>
                  </a:lnTo>
                  <a:lnTo>
                    <a:pt x="625" y="565"/>
                  </a:lnTo>
                  <a:lnTo>
                    <a:pt x="625" y="565"/>
                  </a:lnTo>
                  <a:lnTo>
                    <a:pt x="626" y="565"/>
                  </a:lnTo>
                  <a:lnTo>
                    <a:pt x="626" y="565"/>
                  </a:lnTo>
                  <a:lnTo>
                    <a:pt x="626" y="565"/>
                  </a:lnTo>
                  <a:lnTo>
                    <a:pt x="626" y="565"/>
                  </a:lnTo>
                  <a:lnTo>
                    <a:pt x="626" y="565"/>
                  </a:lnTo>
                  <a:lnTo>
                    <a:pt x="626" y="565"/>
                  </a:lnTo>
                  <a:lnTo>
                    <a:pt x="626" y="565"/>
                  </a:lnTo>
                  <a:lnTo>
                    <a:pt x="626" y="565"/>
                  </a:lnTo>
                  <a:lnTo>
                    <a:pt x="626" y="565"/>
                  </a:lnTo>
                  <a:lnTo>
                    <a:pt x="626" y="565"/>
                  </a:lnTo>
                  <a:lnTo>
                    <a:pt x="627" y="565"/>
                  </a:lnTo>
                  <a:lnTo>
                    <a:pt x="627" y="565"/>
                  </a:lnTo>
                  <a:lnTo>
                    <a:pt x="627" y="565"/>
                  </a:lnTo>
                  <a:lnTo>
                    <a:pt x="627" y="565"/>
                  </a:lnTo>
                  <a:lnTo>
                    <a:pt x="627" y="565"/>
                  </a:lnTo>
                  <a:lnTo>
                    <a:pt x="627" y="565"/>
                  </a:lnTo>
                  <a:lnTo>
                    <a:pt x="627" y="565"/>
                  </a:lnTo>
                  <a:lnTo>
                    <a:pt x="627" y="565"/>
                  </a:lnTo>
                  <a:lnTo>
                    <a:pt x="627" y="565"/>
                  </a:lnTo>
                  <a:lnTo>
                    <a:pt x="627" y="565"/>
                  </a:lnTo>
                  <a:lnTo>
                    <a:pt x="627" y="565"/>
                  </a:lnTo>
                  <a:lnTo>
                    <a:pt x="627" y="566"/>
                  </a:lnTo>
                  <a:lnTo>
                    <a:pt x="628" y="566"/>
                  </a:lnTo>
                  <a:lnTo>
                    <a:pt x="628" y="566"/>
                  </a:lnTo>
                  <a:lnTo>
                    <a:pt x="628" y="566"/>
                  </a:lnTo>
                  <a:lnTo>
                    <a:pt x="628" y="566"/>
                  </a:lnTo>
                  <a:lnTo>
                    <a:pt x="628" y="566"/>
                  </a:lnTo>
                  <a:lnTo>
                    <a:pt x="628" y="566"/>
                  </a:lnTo>
                  <a:lnTo>
                    <a:pt x="628" y="566"/>
                  </a:lnTo>
                  <a:lnTo>
                    <a:pt x="628" y="566"/>
                  </a:lnTo>
                  <a:lnTo>
                    <a:pt x="628" y="566"/>
                  </a:lnTo>
                  <a:lnTo>
                    <a:pt x="628" y="566"/>
                  </a:lnTo>
                  <a:lnTo>
                    <a:pt x="629" y="566"/>
                  </a:lnTo>
                  <a:lnTo>
                    <a:pt x="629" y="566"/>
                  </a:lnTo>
                  <a:lnTo>
                    <a:pt x="629" y="566"/>
                  </a:lnTo>
                  <a:lnTo>
                    <a:pt x="629" y="566"/>
                  </a:lnTo>
                  <a:lnTo>
                    <a:pt x="629" y="566"/>
                  </a:lnTo>
                  <a:lnTo>
                    <a:pt x="629" y="566"/>
                  </a:lnTo>
                  <a:lnTo>
                    <a:pt x="629" y="566"/>
                  </a:lnTo>
                  <a:lnTo>
                    <a:pt x="629" y="566"/>
                  </a:lnTo>
                  <a:lnTo>
                    <a:pt x="629" y="566"/>
                  </a:lnTo>
                  <a:lnTo>
                    <a:pt x="629" y="566"/>
                  </a:lnTo>
                  <a:lnTo>
                    <a:pt x="629" y="566"/>
                  </a:lnTo>
                  <a:lnTo>
                    <a:pt x="629" y="566"/>
                  </a:lnTo>
                  <a:lnTo>
                    <a:pt x="630" y="566"/>
                  </a:lnTo>
                  <a:lnTo>
                    <a:pt x="630" y="566"/>
                  </a:lnTo>
                  <a:lnTo>
                    <a:pt x="630" y="566"/>
                  </a:lnTo>
                  <a:lnTo>
                    <a:pt x="630" y="566"/>
                  </a:lnTo>
                  <a:lnTo>
                    <a:pt x="630" y="566"/>
                  </a:lnTo>
                  <a:lnTo>
                    <a:pt x="630" y="566"/>
                  </a:lnTo>
                  <a:lnTo>
                    <a:pt x="630" y="566"/>
                  </a:lnTo>
                  <a:lnTo>
                    <a:pt x="630" y="566"/>
                  </a:lnTo>
                  <a:lnTo>
                    <a:pt x="630" y="566"/>
                  </a:lnTo>
                  <a:lnTo>
                    <a:pt x="630" y="566"/>
                  </a:lnTo>
                  <a:lnTo>
                    <a:pt x="630" y="566"/>
                  </a:lnTo>
                  <a:lnTo>
                    <a:pt x="631" y="566"/>
                  </a:lnTo>
                  <a:lnTo>
                    <a:pt x="631" y="566"/>
                  </a:lnTo>
                  <a:lnTo>
                    <a:pt x="631" y="566"/>
                  </a:lnTo>
                  <a:lnTo>
                    <a:pt x="631" y="566"/>
                  </a:lnTo>
                  <a:lnTo>
                    <a:pt x="631" y="567"/>
                  </a:lnTo>
                  <a:lnTo>
                    <a:pt x="631" y="567"/>
                  </a:lnTo>
                  <a:lnTo>
                    <a:pt x="631" y="567"/>
                  </a:lnTo>
                  <a:lnTo>
                    <a:pt x="631" y="567"/>
                  </a:lnTo>
                  <a:lnTo>
                    <a:pt x="631" y="567"/>
                  </a:lnTo>
                  <a:lnTo>
                    <a:pt x="631" y="567"/>
                  </a:lnTo>
                  <a:lnTo>
                    <a:pt x="632" y="567"/>
                  </a:lnTo>
                  <a:lnTo>
                    <a:pt x="632" y="567"/>
                  </a:lnTo>
                  <a:lnTo>
                    <a:pt x="632" y="567"/>
                  </a:lnTo>
                  <a:lnTo>
                    <a:pt x="632" y="567"/>
                  </a:lnTo>
                  <a:lnTo>
                    <a:pt x="632" y="567"/>
                  </a:lnTo>
                  <a:lnTo>
                    <a:pt x="632" y="567"/>
                  </a:lnTo>
                  <a:lnTo>
                    <a:pt x="632" y="567"/>
                  </a:lnTo>
                  <a:lnTo>
                    <a:pt x="632" y="567"/>
                  </a:lnTo>
                  <a:lnTo>
                    <a:pt x="632" y="567"/>
                  </a:lnTo>
                  <a:lnTo>
                    <a:pt x="632" y="567"/>
                  </a:lnTo>
                  <a:lnTo>
                    <a:pt x="632" y="567"/>
                  </a:lnTo>
                  <a:lnTo>
                    <a:pt x="632" y="567"/>
                  </a:lnTo>
                  <a:lnTo>
                    <a:pt x="633" y="567"/>
                  </a:lnTo>
                  <a:lnTo>
                    <a:pt x="633" y="567"/>
                  </a:lnTo>
                  <a:lnTo>
                    <a:pt x="633" y="567"/>
                  </a:lnTo>
                  <a:lnTo>
                    <a:pt x="633" y="567"/>
                  </a:lnTo>
                  <a:lnTo>
                    <a:pt x="633" y="567"/>
                  </a:lnTo>
                  <a:lnTo>
                    <a:pt x="633" y="567"/>
                  </a:lnTo>
                  <a:lnTo>
                    <a:pt x="633" y="567"/>
                  </a:lnTo>
                  <a:lnTo>
                    <a:pt x="633" y="567"/>
                  </a:lnTo>
                  <a:lnTo>
                    <a:pt x="633" y="567"/>
                  </a:lnTo>
                  <a:lnTo>
                    <a:pt x="633" y="567"/>
                  </a:lnTo>
                  <a:lnTo>
                    <a:pt x="634" y="567"/>
                  </a:lnTo>
                  <a:lnTo>
                    <a:pt x="634" y="567"/>
                  </a:lnTo>
                  <a:lnTo>
                    <a:pt x="634" y="567"/>
                  </a:lnTo>
                  <a:lnTo>
                    <a:pt x="634" y="567"/>
                  </a:lnTo>
                  <a:lnTo>
                    <a:pt x="634" y="567"/>
                  </a:lnTo>
                  <a:lnTo>
                    <a:pt x="634" y="567"/>
                  </a:lnTo>
                  <a:lnTo>
                    <a:pt x="634" y="567"/>
                  </a:lnTo>
                  <a:lnTo>
                    <a:pt x="634" y="567"/>
                  </a:lnTo>
                  <a:lnTo>
                    <a:pt x="634" y="567"/>
                  </a:lnTo>
                  <a:lnTo>
                    <a:pt x="634" y="567"/>
                  </a:lnTo>
                  <a:lnTo>
                    <a:pt x="634" y="567"/>
                  </a:lnTo>
                  <a:lnTo>
                    <a:pt x="634" y="567"/>
                  </a:lnTo>
                  <a:lnTo>
                    <a:pt x="635" y="567"/>
                  </a:lnTo>
                  <a:lnTo>
                    <a:pt x="635" y="567"/>
                  </a:lnTo>
                  <a:lnTo>
                    <a:pt x="635" y="567"/>
                  </a:lnTo>
                  <a:lnTo>
                    <a:pt x="635" y="567"/>
                  </a:lnTo>
                  <a:lnTo>
                    <a:pt x="635" y="567"/>
                  </a:lnTo>
                  <a:lnTo>
                    <a:pt x="635" y="567"/>
                  </a:lnTo>
                  <a:lnTo>
                    <a:pt x="635" y="567"/>
                  </a:lnTo>
                  <a:lnTo>
                    <a:pt x="635" y="567"/>
                  </a:lnTo>
                  <a:lnTo>
                    <a:pt x="635" y="568"/>
                  </a:lnTo>
                  <a:lnTo>
                    <a:pt x="635" y="568"/>
                  </a:lnTo>
                  <a:lnTo>
                    <a:pt x="636" y="568"/>
                  </a:lnTo>
                  <a:lnTo>
                    <a:pt x="636" y="568"/>
                  </a:lnTo>
                  <a:lnTo>
                    <a:pt x="636" y="568"/>
                  </a:lnTo>
                  <a:lnTo>
                    <a:pt x="636" y="568"/>
                  </a:lnTo>
                  <a:lnTo>
                    <a:pt x="636" y="568"/>
                  </a:lnTo>
                  <a:lnTo>
                    <a:pt x="636" y="568"/>
                  </a:lnTo>
                  <a:lnTo>
                    <a:pt x="636" y="568"/>
                  </a:lnTo>
                  <a:lnTo>
                    <a:pt x="636" y="568"/>
                  </a:lnTo>
                  <a:lnTo>
                    <a:pt x="636" y="568"/>
                  </a:lnTo>
                  <a:lnTo>
                    <a:pt x="636" y="568"/>
                  </a:lnTo>
                  <a:lnTo>
                    <a:pt x="636" y="568"/>
                  </a:lnTo>
                  <a:lnTo>
                    <a:pt x="636" y="568"/>
                  </a:lnTo>
                  <a:lnTo>
                    <a:pt x="637" y="568"/>
                  </a:lnTo>
                  <a:lnTo>
                    <a:pt x="637" y="568"/>
                  </a:lnTo>
                  <a:lnTo>
                    <a:pt x="637" y="568"/>
                  </a:lnTo>
                  <a:lnTo>
                    <a:pt x="637" y="568"/>
                  </a:lnTo>
                  <a:lnTo>
                    <a:pt x="637" y="568"/>
                  </a:lnTo>
                  <a:lnTo>
                    <a:pt x="637" y="568"/>
                  </a:lnTo>
                  <a:lnTo>
                    <a:pt x="637" y="568"/>
                  </a:lnTo>
                  <a:lnTo>
                    <a:pt x="637" y="568"/>
                  </a:lnTo>
                  <a:lnTo>
                    <a:pt x="637" y="568"/>
                  </a:lnTo>
                  <a:lnTo>
                    <a:pt x="637" y="568"/>
                  </a:lnTo>
                  <a:lnTo>
                    <a:pt x="638" y="568"/>
                  </a:lnTo>
                  <a:lnTo>
                    <a:pt x="638" y="568"/>
                  </a:lnTo>
                  <a:lnTo>
                    <a:pt x="638" y="568"/>
                  </a:lnTo>
                  <a:lnTo>
                    <a:pt x="638" y="568"/>
                  </a:lnTo>
                  <a:lnTo>
                    <a:pt x="638" y="568"/>
                  </a:lnTo>
                  <a:lnTo>
                    <a:pt x="638" y="568"/>
                  </a:lnTo>
                  <a:lnTo>
                    <a:pt x="638" y="568"/>
                  </a:lnTo>
                  <a:lnTo>
                    <a:pt x="638" y="568"/>
                  </a:lnTo>
                  <a:lnTo>
                    <a:pt x="638" y="568"/>
                  </a:lnTo>
                  <a:lnTo>
                    <a:pt x="638" y="568"/>
                  </a:lnTo>
                  <a:lnTo>
                    <a:pt x="638" y="568"/>
                  </a:lnTo>
                  <a:lnTo>
                    <a:pt x="638" y="568"/>
                  </a:lnTo>
                  <a:lnTo>
                    <a:pt x="639" y="568"/>
                  </a:lnTo>
                  <a:lnTo>
                    <a:pt x="639" y="568"/>
                  </a:lnTo>
                  <a:lnTo>
                    <a:pt x="639" y="568"/>
                  </a:lnTo>
                  <a:lnTo>
                    <a:pt x="639" y="568"/>
                  </a:lnTo>
                  <a:lnTo>
                    <a:pt x="639" y="568"/>
                  </a:lnTo>
                  <a:lnTo>
                    <a:pt x="639" y="568"/>
                  </a:lnTo>
                  <a:lnTo>
                    <a:pt x="639" y="568"/>
                  </a:lnTo>
                  <a:lnTo>
                    <a:pt x="639" y="568"/>
                  </a:lnTo>
                  <a:lnTo>
                    <a:pt x="639" y="568"/>
                  </a:lnTo>
                  <a:lnTo>
                    <a:pt x="639" y="568"/>
                  </a:lnTo>
                  <a:lnTo>
                    <a:pt x="640" y="568"/>
                  </a:lnTo>
                  <a:lnTo>
                    <a:pt x="640" y="568"/>
                  </a:lnTo>
                  <a:lnTo>
                    <a:pt x="640" y="568"/>
                  </a:lnTo>
                  <a:lnTo>
                    <a:pt x="640" y="569"/>
                  </a:lnTo>
                  <a:lnTo>
                    <a:pt x="640" y="569"/>
                  </a:lnTo>
                  <a:lnTo>
                    <a:pt x="640" y="569"/>
                  </a:lnTo>
                  <a:lnTo>
                    <a:pt x="640" y="569"/>
                  </a:lnTo>
                  <a:lnTo>
                    <a:pt x="640" y="569"/>
                  </a:lnTo>
                  <a:lnTo>
                    <a:pt x="640" y="569"/>
                  </a:lnTo>
                  <a:lnTo>
                    <a:pt x="640" y="569"/>
                  </a:lnTo>
                  <a:lnTo>
                    <a:pt x="640" y="569"/>
                  </a:lnTo>
                  <a:lnTo>
                    <a:pt x="641" y="569"/>
                  </a:lnTo>
                  <a:lnTo>
                    <a:pt x="641" y="569"/>
                  </a:lnTo>
                  <a:lnTo>
                    <a:pt x="641" y="569"/>
                  </a:lnTo>
                  <a:lnTo>
                    <a:pt x="641" y="569"/>
                  </a:lnTo>
                  <a:lnTo>
                    <a:pt x="641" y="569"/>
                  </a:lnTo>
                  <a:lnTo>
                    <a:pt x="641" y="569"/>
                  </a:lnTo>
                  <a:lnTo>
                    <a:pt x="641" y="569"/>
                  </a:lnTo>
                  <a:lnTo>
                    <a:pt x="641" y="569"/>
                  </a:lnTo>
                  <a:lnTo>
                    <a:pt x="641" y="569"/>
                  </a:lnTo>
                  <a:lnTo>
                    <a:pt x="641" y="569"/>
                  </a:lnTo>
                  <a:lnTo>
                    <a:pt x="641" y="569"/>
                  </a:lnTo>
                  <a:lnTo>
                    <a:pt x="642" y="569"/>
                  </a:lnTo>
                  <a:lnTo>
                    <a:pt x="642" y="569"/>
                  </a:lnTo>
                  <a:lnTo>
                    <a:pt x="642" y="569"/>
                  </a:lnTo>
                  <a:lnTo>
                    <a:pt x="642" y="569"/>
                  </a:lnTo>
                  <a:lnTo>
                    <a:pt x="642" y="569"/>
                  </a:lnTo>
                  <a:lnTo>
                    <a:pt x="642" y="569"/>
                  </a:lnTo>
                  <a:lnTo>
                    <a:pt x="642" y="569"/>
                  </a:lnTo>
                  <a:lnTo>
                    <a:pt x="642" y="569"/>
                  </a:lnTo>
                  <a:lnTo>
                    <a:pt x="642" y="569"/>
                  </a:lnTo>
                  <a:lnTo>
                    <a:pt x="642" y="569"/>
                  </a:lnTo>
                  <a:lnTo>
                    <a:pt x="642" y="569"/>
                  </a:lnTo>
                  <a:lnTo>
                    <a:pt x="643" y="569"/>
                  </a:lnTo>
                  <a:lnTo>
                    <a:pt x="643" y="569"/>
                  </a:lnTo>
                  <a:lnTo>
                    <a:pt x="643" y="569"/>
                  </a:lnTo>
                  <a:lnTo>
                    <a:pt x="643" y="569"/>
                  </a:lnTo>
                  <a:lnTo>
                    <a:pt x="643" y="569"/>
                  </a:lnTo>
                  <a:lnTo>
                    <a:pt x="643" y="569"/>
                  </a:lnTo>
                  <a:lnTo>
                    <a:pt x="643" y="569"/>
                  </a:lnTo>
                  <a:lnTo>
                    <a:pt x="643" y="569"/>
                  </a:lnTo>
                  <a:lnTo>
                    <a:pt x="643" y="569"/>
                  </a:lnTo>
                  <a:lnTo>
                    <a:pt x="643" y="569"/>
                  </a:lnTo>
                  <a:lnTo>
                    <a:pt x="643" y="569"/>
                  </a:lnTo>
                  <a:lnTo>
                    <a:pt x="643" y="569"/>
                  </a:lnTo>
                  <a:lnTo>
                    <a:pt x="644" y="569"/>
                  </a:lnTo>
                  <a:lnTo>
                    <a:pt x="644" y="569"/>
                  </a:lnTo>
                  <a:lnTo>
                    <a:pt x="644" y="569"/>
                  </a:lnTo>
                  <a:lnTo>
                    <a:pt x="644" y="569"/>
                  </a:lnTo>
                  <a:lnTo>
                    <a:pt x="644" y="569"/>
                  </a:lnTo>
                  <a:lnTo>
                    <a:pt x="644" y="569"/>
                  </a:lnTo>
                  <a:lnTo>
                    <a:pt x="644" y="569"/>
                  </a:lnTo>
                  <a:lnTo>
                    <a:pt x="644" y="569"/>
                  </a:lnTo>
                  <a:lnTo>
                    <a:pt x="644" y="569"/>
                  </a:lnTo>
                  <a:lnTo>
                    <a:pt x="644" y="569"/>
                  </a:lnTo>
                  <a:lnTo>
                    <a:pt x="645" y="569"/>
                  </a:lnTo>
                  <a:lnTo>
                    <a:pt x="645" y="569"/>
                  </a:lnTo>
                  <a:lnTo>
                    <a:pt x="645" y="569"/>
                  </a:lnTo>
                  <a:lnTo>
                    <a:pt x="645" y="569"/>
                  </a:lnTo>
                  <a:lnTo>
                    <a:pt x="645" y="569"/>
                  </a:lnTo>
                  <a:lnTo>
                    <a:pt x="645" y="569"/>
                  </a:lnTo>
                  <a:lnTo>
                    <a:pt x="645" y="569"/>
                  </a:lnTo>
                  <a:lnTo>
                    <a:pt x="645" y="569"/>
                  </a:lnTo>
                  <a:lnTo>
                    <a:pt x="645" y="569"/>
                  </a:lnTo>
                  <a:lnTo>
                    <a:pt x="645" y="569"/>
                  </a:lnTo>
                  <a:lnTo>
                    <a:pt x="645" y="569"/>
                  </a:lnTo>
                  <a:lnTo>
                    <a:pt x="645" y="570"/>
                  </a:lnTo>
                  <a:lnTo>
                    <a:pt x="646" y="570"/>
                  </a:lnTo>
                  <a:lnTo>
                    <a:pt x="646" y="570"/>
                  </a:lnTo>
                  <a:lnTo>
                    <a:pt x="646" y="570"/>
                  </a:lnTo>
                  <a:lnTo>
                    <a:pt x="646" y="570"/>
                  </a:lnTo>
                  <a:lnTo>
                    <a:pt x="646" y="570"/>
                  </a:lnTo>
                  <a:lnTo>
                    <a:pt x="646" y="570"/>
                  </a:lnTo>
                  <a:lnTo>
                    <a:pt x="646" y="570"/>
                  </a:lnTo>
                  <a:lnTo>
                    <a:pt x="646" y="570"/>
                  </a:lnTo>
                  <a:lnTo>
                    <a:pt x="646" y="570"/>
                  </a:lnTo>
                  <a:lnTo>
                    <a:pt x="646"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8" y="570"/>
                  </a:lnTo>
                  <a:lnTo>
                    <a:pt x="648" y="570"/>
                  </a:lnTo>
                  <a:lnTo>
                    <a:pt x="648" y="570"/>
                  </a:lnTo>
                  <a:lnTo>
                    <a:pt x="648" y="570"/>
                  </a:lnTo>
                  <a:lnTo>
                    <a:pt x="648" y="570"/>
                  </a:lnTo>
                  <a:lnTo>
                    <a:pt x="648" y="570"/>
                  </a:lnTo>
                  <a:lnTo>
                    <a:pt x="648" y="570"/>
                  </a:lnTo>
                  <a:lnTo>
                    <a:pt x="648" y="570"/>
                  </a:lnTo>
                  <a:lnTo>
                    <a:pt x="648" y="570"/>
                  </a:lnTo>
                  <a:lnTo>
                    <a:pt x="648"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50" y="570"/>
                  </a:lnTo>
                  <a:lnTo>
                    <a:pt x="650" y="570"/>
                  </a:lnTo>
                  <a:lnTo>
                    <a:pt x="650" y="570"/>
                  </a:lnTo>
                  <a:lnTo>
                    <a:pt x="650" y="570"/>
                  </a:lnTo>
                  <a:lnTo>
                    <a:pt x="650" y="570"/>
                  </a:lnTo>
                  <a:lnTo>
                    <a:pt x="650" y="570"/>
                  </a:lnTo>
                  <a:lnTo>
                    <a:pt x="650" y="570"/>
                  </a:lnTo>
                  <a:lnTo>
                    <a:pt x="650" y="570"/>
                  </a:lnTo>
                  <a:lnTo>
                    <a:pt x="650" y="570"/>
                  </a:lnTo>
                  <a:lnTo>
                    <a:pt x="650"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2" y="570"/>
                  </a:lnTo>
                  <a:lnTo>
                    <a:pt x="652" y="570"/>
                  </a:lnTo>
                  <a:lnTo>
                    <a:pt x="652" y="570"/>
                  </a:lnTo>
                  <a:lnTo>
                    <a:pt x="652" y="571"/>
                  </a:lnTo>
                  <a:lnTo>
                    <a:pt x="652" y="571"/>
                  </a:lnTo>
                  <a:lnTo>
                    <a:pt x="652" y="571"/>
                  </a:lnTo>
                  <a:lnTo>
                    <a:pt x="652" y="571"/>
                  </a:lnTo>
                  <a:lnTo>
                    <a:pt x="652" y="571"/>
                  </a:lnTo>
                  <a:lnTo>
                    <a:pt x="652" y="571"/>
                  </a:lnTo>
                  <a:lnTo>
                    <a:pt x="652" y="571"/>
                  </a:lnTo>
                  <a:lnTo>
                    <a:pt x="652" y="571"/>
                  </a:lnTo>
                  <a:lnTo>
                    <a:pt x="653" y="571"/>
                  </a:lnTo>
                  <a:lnTo>
                    <a:pt x="653" y="571"/>
                  </a:lnTo>
                  <a:lnTo>
                    <a:pt x="653" y="571"/>
                  </a:lnTo>
                  <a:lnTo>
                    <a:pt x="653" y="571"/>
                  </a:lnTo>
                  <a:lnTo>
                    <a:pt x="653" y="571"/>
                  </a:lnTo>
                  <a:lnTo>
                    <a:pt x="653" y="571"/>
                  </a:lnTo>
                  <a:lnTo>
                    <a:pt x="653" y="571"/>
                  </a:lnTo>
                  <a:lnTo>
                    <a:pt x="653" y="571"/>
                  </a:lnTo>
                  <a:lnTo>
                    <a:pt x="653" y="571"/>
                  </a:lnTo>
                  <a:lnTo>
                    <a:pt x="653" y="571"/>
                  </a:lnTo>
                  <a:lnTo>
                    <a:pt x="653" y="571"/>
                  </a:lnTo>
                  <a:lnTo>
                    <a:pt x="654" y="571"/>
                  </a:lnTo>
                  <a:lnTo>
                    <a:pt x="654" y="571"/>
                  </a:lnTo>
                  <a:lnTo>
                    <a:pt x="654" y="571"/>
                  </a:lnTo>
                  <a:lnTo>
                    <a:pt x="654" y="571"/>
                  </a:lnTo>
                  <a:lnTo>
                    <a:pt x="654" y="571"/>
                  </a:lnTo>
                  <a:lnTo>
                    <a:pt x="654" y="571"/>
                  </a:lnTo>
                  <a:lnTo>
                    <a:pt x="654" y="571"/>
                  </a:lnTo>
                  <a:lnTo>
                    <a:pt x="654" y="571"/>
                  </a:lnTo>
                  <a:lnTo>
                    <a:pt x="654" y="571"/>
                  </a:lnTo>
                  <a:lnTo>
                    <a:pt x="654" y="571"/>
                  </a:lnTo>
                  <a:lnTo>
                    <a:pt x="654" y="571"/>
                  </a:lnTo>
                  <a:lnTo>
                    <a:pt x="655" y="571"/>
                  </a:lnTo>
                  <a:lnTo>
                    <a:pt x="655" y="571"/>
                  </a:lnTo>
                  <a:lnTo>
                    <a:pt x="655" y="571"/>
                  </a:lnTo>
                  <a:lnTo>
                    <a:pt x="655" y="571"/>
                  </a:lnTo>
                  <a:lnTo>
                    <a:pt x="655" y="571"/>
                  </a:lnTo>
                  <a:lnTo>
                    <a:pt x="655" y="571"/>
                  </a:lnTo>
                  <a:lnTo>
                    <a:pt x="655" y="571"/>
                  </a:lnTo>
                  <a:lnTo>
                    <a:pt x="655" y="571"/>
                  </a:lnTo>
                  <a:lnTo>
                    <a:pt x="655" y="571"/>
                  </a:lnTo>
                  <a:lnTo>
                    <a:pt x="655" y="571"/>
                  </a:lnTo>
                  <a:lnTo>
                    <a:pt x="655" y="571"/>
                  </a:lnTo>
                  <a:lnTo>
                    <a:pt x="656" y="571"/>
                  </a:lnTo>
                  <a:lnTo>
                    <a:pt x="656" y="571"/>
                  </a:lnTo>
                  <a:lnTo>
                    <a:pt x="656" y="571"/>
                  </a:lnTo>
                  <a:lnTo>
                    <a:pt x="656" y="571"/>
                  </a:lnTo>
                  <a:lnTo>
                    <a:pt x="656" y="571"/>
                  </a:lnTo>
                  <a:lnTo>
                    <a:pt x="656" y="571"/>
                  </a:lnTo>
                  <a:lnTo>
                    <a:pt x="656" y="571"/>
                  </a:lnTo>
                  <a:lnTo>
                    <a:pt x="656" y="571"/>
                  </a:lnTo>
                  <a:lnTo>
                    <a:pt x="656" y="571"/>
                  </a:lnTo>
                  <a:lnTo>
                    <a:pt x="656" y="571"/>
                  </a:lnTo>
                  <a:lnTo>
                    <a:pt x="656" y="571"/>
                  </a:lnTo>
                  <a:lnTo>
                    <a:pt x="657" y="571"/>
                  </a:lnTo>
                  <a:lnTo>
                    <a:pt x="657" y="571"/>
                  </a:lnTo>
                  <a:lnTo>
                    <a:pt x="657" y="571"/>
                  </a:lnTo>
                  <a:lnTo>
                    <a:pt x="657" y="571"/>
                  </a:lnTo>
                  <a:lnTo>
                    <a:pt x="657" y="571"/>
                  </a:lnTo>
                  <a:lnTo>
                    <a:pt x="657" y="571"/>
                  </a:lnTo>
                  <a:lnTo>
                    <a:pt x="657" y="571"/>
                  </a:lnTo>
                  <a:lnTo>
                    <a:pt x="657" y="571"/>
                  </a:lnTo>
                  <a:lnTo>
                    <a:pt x="657" y="571"/>
                  </a:lnTo>
                  <a:lnTo>
                    <a:pt x="657" y="571"/>
                  </a:lnTo>
                  <a:lnTo>
                    <a:pt x="657" y="571"/>
                  </a:lnTo>
                  <a:lnTo>
                    <a:pt x="658" y="571"/>
                  </a:lnTo>
                  <a:lnTo>
                    <a:pt x="658" y="571"/>
                  </a:lnTo>
                  <a:lnTo>
                    <a:pt x="658" y="571"/>
                  </a:lnTo>
                  <a:lnTo>
                    <a:pt x="658" y="571"/>
                  </a:lnTo>
                  <a:lnTo>
                    <a:pt x="658" y="571"/>
                  </a:lnTo>
                  <a:lnTo>
                    <a:pt x="658" y="571"/>
                  </a:lnTo>
                  <a:lnTo>
                    <a:pt x="658" y="571"/>
                  </a:lnTo>
                  <a:lnTo>
                    <a:pt x="658" y="571"/>
                  </a:lnTo>
                  <a:lnTo>
                    <a:pt x="658" y="571"/>
                  </a:lnTo>
                  <a:lnTo>
                    <a:pt x="658" y="571"/>
                  </a:lnTo>
                  <a:lnTo>
                    <a:pt x="658" y="571"/>
                  </a:lnTo>
                  <a:lnTo>
                    <a:pt x="658" y="571"/>
                  </a:lnTo>
                  <a:lnTo>
                    <a:pt x="659" y="571"/>
                  </a:lnTo>
                  <a:lnTo>
                    <a:pt x="659" y="571"/>
                  </a:lnTo>
                  <a:lnTo>
                    <a:pt x="659" y="571"/>
                  </a:lnTo>
                  <a:lnTo>
                    <a:pt x="659" y="571"/>
                  </a:lnTo>
                  <a:lnTo>
                    <a:pt x="659" y="571"/>
                  </a:lnTo>
                  <a:lnTo>
                    <a:pt x="659" y="571"/>
                  </a:lnTo>
                  <a:lnTo>
                    <a:pt x="659" y="571"/>
                  </a:lnTo>
                  <a:lnTo>
                    <a:pt x="659" y="571"/>
                  </a:lnTo>
                  <a:lnTo>
                    <a:pt x="659" y="571"/>
                  </a:lnTo>
                  <a:lnTo>
                    <a:pt x="659" y="571"/>
                  </a:lnTo>
                  <a:lnTo>
                    <a:pt x="660" y="571"/>
                  </a:lnTo>
                  <a:lnTo>
                    <a:pt x="660" y="571"/>
                  </a:lnTo>
                  <a:lnTo>
                    <a:pt x="660" y="571"/>
                  </a:lnTo>
                  <a:lnTo>
                    <a:pt x="660" y="571"/>
                  </a:lnTo>
                  <a:lnTo>
                    <a:pt x="660" y="571"/>
                  </a:lnTo>
                  <a:lnTo>
                    <a:pt x="660" y="571"/>
                  </a:lnTo>
                  <a:lnTo>
                    <a:pt x="660" y="571"/>
                  </a:lnTo>
                  <a:lnTo>
                    <a:pt x="660" y="571"/>
                  </a:lnTo>
                  <a:lnTo>
                    <a:pt x="660" y="571"/>
                  </a:lnTo>
                  <a:lnTo>
                    <a:pt x="660" y="571"/>
                  </a:lnTo>
                  <a:lnTo>
                    <a:pt x="660" y="572"/>
                  </a:lnTo>
                  <a:lnTo>
                    <a:pt x="660" y="572"/>
                  </a:lnTo>
                  <a:lnTo>
                    <a:pt x="661" y="572"/>
                  </a:lnTo>
                  <a:lnTo>
                    <a:pt x="661" y="572"/>
                  </a:lnTo>
                  <a:lnTo>
                    <a:pt x="661" y="572"/>
                  </a:lnTo>
                  <a:lnTo>
                    <a:pt x="661" y="572"/>
                  </a:lnTo>
                  <a:lnTo>
                    <a:pt x="661" y="572"/>
                  </a:lnTo>
                  <a:lnTo>
                    <a:pt x="661" y="572"/>
                  </a:lnTo>
                  <a:lnTo>
                    <a:pt x="661" y="572"/>
                  </a:lnTo>
                  <a:lnTo>
                    <a:pt x="661" y="572"/>
                  </a:lnTo>
                  <a:lnTo>
                    <a:pt x="661" y="572"/>
                  </a:lnTo>
                  <a:lnTo>
                    <a:pt x="661" y="572"/>
                  </a:lnTo>
                  <a:lnTo>
                    <a:pt x="662" y="572"/>
                  </a:lnTo>
                  <a:lnTo>
                    <a:pt x="662" y="572"/>
                  </a:lnTo>
                  <a:lnTo>
                    <a:pt x="662" y="572"/>
                  </a:lnTo>
                  <a:lnTo>
                    <a:pt x="662" y="572"/>
                  </a:lnTo>
                  <a:lnTo>
                    <a:pt x="662" y="572"/>
                  </a:lnTo>
                  <a:lnTo>
                    <a:pt x="662" y="572"/>
                  </a:lnTo>
                  <a:lnTo>
                    <a:pt x="662" y="572"/>
                  </a:lnTo>
                  <a:lnTo>
                    <a:pt x="662" y="572"/>
                  </a:lnTo>
                  <a:lnTo>
                    <a:pt x="662" y="572"/>
                  </a:lnTo>
                  <a:lnTo>
                    <a:pt x="662" y="572"/>
                  </a:lnTo>
                  <a:lnTo>
                    <a:pt x="662" y="572"/>
                  </a:lnTo>
                  <a:lnTo>
                    <a:pt x="663" y="572"/>
                  </a:lnTo>
                  <a:lnTo>
                    <a:pt x="663" y="572"/>
                  </a:lnTo>
                  <a:lnTo>
                    <a:pt x="663" y="572"/>
                  </a:lnTo>
                  <a:lnTo>
                    <a:pt x="663" y="572"/>
                  </a:lnTo>
                  <a:lnTo>
                    <a:pt x="663" y="572"/>
                  </a:lnTo>
                  <a:lnTo>
                    <a:pt x="663" y="572"/>
                  </a:lnTo>
                  <a:lnTo>
                    <a:pt x="663" y="572"/>
                  </a:lnTo>
                  <a:lnTo>
                    <a:pt x="663" y="572"/>
                  </a:lnTo>
                  <a:lnTo>
                    <a:pt x="663" y="572"/>
                  </a:lnTo>
                  <a:lnTo>
                    <a:pt x="663" y="572"/>
                  </a:lnTo>
                  <a:lnTo>
                    <a:pt x="663" y="572"/>
                  </a:lnTo>
                  <a:lnTo>
                    <a:pt x="664" y="572"/>
                  </a:lnTo>
                  <a:lnTo>
                    <a:pt x="664" y="572"/>
                  </a:lnTo>
                  <a:lnTo>
                    <a:pt x="664" y="572"/>
                  </a:lnTo>
                  <a:lnTo>
                    <a:pt x="664" y="572"/>
                  </a:lnTo>
                  <a:lnTo>
                    <a:pt x="664" y="572"/>
                  </a:lnTo>
                  <a:lnTo>
                    <a:pt x="664" y="572"/>
                  </a:lnTo>
                  <a:lnTo>
                    <a:pt x="664" y="572"/>
                  </a:lnTo>
                  <a:lnTo>
                    <a:pt x="664" y="572"/>
                  </a:lnTo>
                  <a:lnTo>
                    <a:pt x="664" y="572"/>
                  </a:lnTo>
                  <a:lnTo>
                    <a:pt x="664" y="572"/>
                  </a:lnTo>
                  <a:lnTo>
                    <a:pt x="664" y="572"/>
                  </a:lnTo>
                  <a:lnTo>
                    <a:pt x="665" y="572"/>
                  </a:lnTo>
                  <a:lnTo>
                    <a:pt x="665" y="572"/>
                  </a:lnTo>
                  <a:lnTo>
                    <a:pt x="665" y="572"/>
                  </a:lnTo>
                  <a:lnTo>
                    <a:pt x="665" y="572"/>
                  </a:lnTo>
                  <a:lnTo>
                    <a:pt x="665" y="572"/>
                  </a:lnTo>
                  <a:lnTo>
                    <a:pt x="665" y="572"/>
                  </a:lnTo>
                  <a:lnTo>
                    <a:pt x="665" y="572"/>
                  </a:lnTo>
                  <a:lnTo>
                    <a:pt x="665" y="572"/>
                  </a:lnTo>
                  <a:lnTo>
                    <a:pt x="665" y="572"/>
                  </a:lnTo>
                  <a:lnTo>
                    <a:pt x="665" y="572"/>
                  </a:lnTo>
                  <a:lnTo>
                    <a:pt x="665" y="572"/>
                  </a:lnTo>
                  <a:lnTo>
                    <a:pt x="666" y="572"/>
                  </a:lnTo>
                  <a:lnTo>
                    <a:pt x="666" y="572"/>
                  </a:lnTo>
                  <a:lnTo>
                    <a:pt x="666" y="572"/>
                  </a:lnTo>
                  <a:lnTo>
                    <a:pt x="666" y="572"/>
                  </a:lnTo>
                  <a:lnTo>
                    <a:pt x="666" y="572"/>
                  </a:lnTo>
                  <a:lnTo>
                    <a:pt x="666" y="572"/>
                  </a:lnTo>
                  <a:lnTo>
                    <a:pt x="666" y="572"/>
                  </a:lnTo>
                  <a:lnTo>
                    <a:pt x="666" y="572"/>
                  </a:lnTo>
                  <a:lnTo>
                    <a:pt x="666" y="572"/>
                  </a:lnTo>
                  <a:lnTo>
                    <a:pt x="666" y="572"/>
                  </a:lnTo>
                  <a:lnTo>
                    <a:pt x="666" y="572"/>
                  </a:lnTo>
                  <a:lnTo>
                    <a:pt x="667" y="572"/>
                  </a:lnTo>
                  <a:lnTo>
                    <a:pt x="667" y="572"/>
                  </a:lnTo>
                  <a:lnTo>
                    <a:pt x="667" y="572"/>
                  </a:lnTo>
                  <a:lnTo>
                    <a:pt x="667" y="572"/>
                  </a:lnTo>
                  <a:lnTo>
                    <a:pt x="667" y="572"/>
                  </a:lnTo>
                  <a:lnTo>
                    <a:pt x="667" y="572"/>
                  </a:lnTo>
                  <a:lnTo>
                    <a:pt x="667" y="572"/>
                  </a:lnTo>
                  <a:lnTo>
                    <a:pt x="667" y="572"/>
                  </a:lnTo>
                  <a:lnTo>
                    <a:pt x="667" y="572"/>
                  </a:lnTo>
                  <a:lnTo>
                    <a:pt x="667" y="572"/>
                  </a:lnTo>
                  <a:lnTo>
                    <a:pt x="667" y="572"/>
                  </a:lnTo>
                  <a:lnTo>
                    <a:pt x="668" y="572"/>
                  </a:lnTo>
                  <a:lnTo>
                    <a:pt x="668" y="572"/>
                  </a:lnTo>
                  <a:lnTo>
                    <a:pt x="668" y="572"/>
                  </a:lnTo>
                  <a:lnTo>
                    <a:pt x="668" y="572"/>
                  </a:lnTo>
                  <a:lnTo>
                    <a:pt x="668" y="572"/>
                  </a:lnTo>
                  <a:lnTo>
                    <a:pt x="668" y="572"/>
                  </a:lnTo>
                  <a:lnTo>
                    <a:pt x="668" y="572"/>
                  </a:lnTo>
                  <a:lnTo>
                    <a:pt x="668" y="572"/>
                  </a:lnTo>
                  <a:lnTo>
                    <a:pt x="668" y="572"/>
                  </a:lnTo>
                  <a:lnTo>
                    <a:pt x="668" y="572"/>
                  </a:lnTo>
                  <a:lnTo>
                    <a:pt x="668" y="572"/>
                  </a:lnTo>
                  <a:lnTo>
                    <a:pt x="669" y="572"/>
                  </a:lnTo>
                  <a:lnTo>
                    <a:pt x="669" y="572"/>
                  </a:lnTo>
                  <a:lnTo>
                    <a:pt x="669" y="572"/>
                  </a:lnTo>
                  <a:lnTo>
                    <a:pt x="669" y="572"/>
                  </a:lnTo>
                  <a:lnTo>
                    <a:pt x="669" y="572"/>
                  </a:lnTo>
                  <a:lnTo>
                    <a:pt x="669" y="572"/>
                  </a:lnTo>
                  <a:lnTo>
                    <a:pt x="669" y="572"/>
                  </a:lnTo>
                  <a:lnTo>
                    <a:pt x="669" y="572"/>
                  </a:lnTo>
                  <a:lnTo>
                    <a:pt x="669" y="572"/>
                  </a:lnTo>
                  <a:lnTo>
                    <a:pt x="669" y="572"/>
                  </a:lnTo>
                  <a:lnTo>
                    <a:pt x="670" y="572"/>
                  </a:lnTo>
                  <a:lnTo>
                    <a:pt x="670" y="572"/>
                  </a:lnTo>
                  <a:lnTo>
                    <a:pt x="670" y="572"/>
                  </a:lnTo>
                  <a:lnTo>
                    <a:pt x="670" y="572"/>
                  </a:lnTo>
                  <a:lnTo>
                    <a:pt x="670" y="572"/>
                  </a:lnTo>
                  <a:lnTo>
                    <a:pt x="670" y="572"/>
                  </a:lnTo>
                  <a:lnTo>
                    <a:pt x="670" y="572"/>
                  </a:lnTo>
                  <a:lnTo>
                    <a:pt x="670" y="572"/>
                  </a:lnTo>
                  <a:lnTo>
                    <a:pt x="670" y="572"/>
                  </a:lnTo>
                  <a:lnTo>
                    <a:pt x="670" y="572"/>
                  </a:lnTo>
                  <a:lnTo>
                    <a:pt x="670" y="572"/>
                  </a:lnTo>
                  <a:lnTo>
                    <a:pt x="670" y="572"/>
                  </a:lnTo>
                  <a:lnTo>
                    <a:pt x="671" y="572"/>
                  </a:lnTo>
                  <a:lnTo>
                    <a:pt x="671" y="572"/>
                  </a:lnTo>
                  <a:lnTo>
                    <a:pt x="671" y="572"/>
                  </a:lnTo>
                  <a:lnTo>
                    <a:pt x="671" y="572"/>
                  </a:lnTo>
                  <a:lnTo>
                    <a:pt x="671" y="572"/>
                  </a:lnTo>
                  <a:lnTo>
                    <a:pt x="671" y="572"/>
                  </a:lnTo>
                  <a:lnTo>
                    <a:pt x="671" y="573"/>
                  </a:lnTo>
                  <a:lnTo>
                    <a:pt x="671" y="573"/>
                  </a:lnTo>
                  <a:lnTo>
                    <a:pt x="671" y="573"/>
                  </a:lnTo>
                  <a:lnTo>
                    <a:pt x="671" y="573"/>
                  </a:lnTo>
                  <a:lnTo>
                    <a:pt x="672" y="573"/>
                  </a:lnTo>
                  <a:lnTo>
                    <a:pt x="672" y="573"/>
                  </a:lnTo>
                  <a:lnTo>
                    <a:pt x="672" y="573"/>
                  </a:lnTo>
                  <a:lnTo>
                    <a:pt x="672" y="573"/>
                  </a:lnTo>
                  <a:lnTo>
                    <a:pt x="672" y="573"/>
                  </a:lnTo>
                  <a:lnTo>
                    <a:pt x="672" y="573"/>
                  </a:lnTo>
                  <a:lnTo>
                    <a:pt x="672" y="573"/>
                  </a:lnTo>
                  <a:lnTo>
                    <a:pt x="672" y="573"/>
                  </a:lnTo>
                  <a:lnTo>
                    <a:pt x="672" y="573"/>
                  </a:lnTo>
                  <a:lnTo>
                    <a:pt x="672" y="573"/>
                  </a:lnTo>
                  <a:lnTo>
                    <a:pt x="672" y="573"/>
                  </a:lnTo>
                  <a:lnTo>
                    <a:pt x="672" y="573"/>
                  </a:lnTo>
                  <a:lnTo>
                    <a:pt x="673" y="573"/>
                  </a:lnTo>
                  <a:lnTo>
                    <a:pt x="673" y="573"/>
                  </a:lnTo>
                  <a:lnTo>
                    <a:pt x="673" y="573"/>
                  </a:lnTo>
                  <a:lnTo>
                    <a:pt x="673" y="573"/>
                  </a:lnTo>
                  <a:lnTo>
                    <a:pt x="673" y="573"/>
                  </a:lnTo>
                  <a:lnTo>
                    <a:pt x="673" y="573"/>
                  </a:lnTo>
                  <a:lnTo>
                    <a:pt x="673" y="573"/>
                  </a:lnTo>
                  <a:lnTo>
                    <a:pt x="673" y="573"/>
                  </a:lnTo>
                  <a:lnTo>
                    <a:pt x="673" y="573"/>
                  </a:lnTo>
                  <a:lnTo>
                    <a:pt x="673" y="573"/>
                  </a:lnTo>
                  <a:lnTo>
                    <a:pt x="673" y="573"/>
                  </a:lnTo>
                  <a:lnTo>
                    <a:pt x="674" y="573"/>
                  </a:lnTo>
                  <a:lnTo>
                    <a:pt x="674" y="573"/>
                  </a:lnTo>
                  <a:lnTo>
                    <a:pt x="674" y="573"/>
                  </a:lnTo>
                  <a:lnTo>
                    <a:pt x="674" y="573"/>
                  </a:lnTo>
                  <a:lnTo>
                    <a:pt x="674" y="573"/>
                  </a:lnTo>
                  <a:lnTo>
                    <a:pt x="674" y="573"/>
                  </a:lnTo>
                  <a:lnTo>
                    <a:pt x="674" y="573"/>
                  </a:lnTo>
                  <a:lnTo>
                    <a:pt x="674" y="573"/>
                  </a:lnTo>
                  <a:lnTo>
                    <a:pt x="674" y="573"/>
                  </a:lnTo>
                  <a:lnTo>
                    <a:pt x="674" y="573"/>
                  </a:lnTo>
                  <a:lnTo>
                    <a:pt x="674" y="573"/>
                  </a:lnTo>
                  <a:lnTo>
                    <a:pt x="675" y="573"/>
                  </a:lnTo>
                  <a:lnTo>
                    <a:pt x="675" y="573"/>
                  </a:lnTo>
                  <a:lnTo>
                    <a:pt x="675" y="573"/>
                  </a:lnTo>
                  <a:lnTo>
                    <a:pt x="675" y="573"/>
                  </a:lnTo>
                  <a:lnTo>
                    <a:pt x="675" y="573"/>
                  </a:lnTo>
                  <a:lnTo>
                    <a:pt x="675" y="573"/>
                  </a:lnTo>
                  <a:lnTo>
                    <a:pt x="675" y="573"/>
                  </a:lnTo>
                  <a:lnTo>
                    <a:pt x="675" y="573"/>
                  </a:lnTo>
                  <a:lnTo>
                    <a:pt x="675" y="573"/>
                  </a:lnTo>
                  <a:lnTo>
                    <a:pt x="675" y="573"/>
                  </a:lnTo>
                  <a:lnTo>
                    <a:pt x="675" y="573"/>
                  </a:lnTo>
                  <a:lnTo>
                    <a:pt x="676" y="573"/>
                  </a:lnTo>
                  <a:lnTo>
                    <a:pt x="676" y="573"/>
                  </a:lnTo>
                  <a:lnTo>
                    <a:pt x="676" y="573"/>
                  </a:lnTo>
                  <a:lnTo>
                    <a:pt x="676" y="573"/>
                  </a:lnTo>
                  <a:lnTo>
                    <a:pt x="676" y="573"/>
                  </a:lnTo>
                  <a:lnTo>
                    <a:pt x="676" y="573"/>
                  </a:lnTo>
                  <a:lnTo>
                    <a:pt x="676" y="573"/>
                  </a:lnTo>
                  <a:lnTo>
                    <a:pt x="676" y="573"/>
                  </a:lnTo>
                  <a:lnTo>
                    <a:pt x="676" y="573"/>
                  </a:lnTo>
                  <a:lnTo>
                    <a:pt x="676" y="573"/>
                  </a:lnTo>
                  <a:lnTo>
                    <a:pt x="676" y="573"/>
                  </a:lnTo>
                  <a:lnTo>
                    <a:pt x="677" y="573"/>
                  </a:lnTo>
                  <a:lnTo>
                    <a:pt x="677" y="573"/>
                  </a:lnTo>
                  <a:lnTo>
                    <a:pt x="677" y="573"/>
                  </a:lnTo>
                  <a:lnTo>
                    <a:pt x="677" y="573"/>
                  </a:lnTo>
                  <a:lnTo>
                    <a:pt x="677" y="573"/>
                  </a:lnTo>
                  <a:lnTo>
                    <a:pt x="677" y="573"/>
                  </a:lnTo>
                  <a:lnTo>
                    <a:pt x="677" y="573"/>
                  </a:lnTo>
                  <a:lnTo>
                    <a:pt x="677" y="573"/>
                  </a:lnTo>
                  <a:lnTo>
                    <a:pt x="677" y="573"/>
                  </a:lnTo>
                  <a:lnTo>
                    <a:pt x="677" y="573"/>
                  </a:lnTo>
                  <a:lnTo>
                    <a:pt x="677" y="573"/>
                  </a:lnTo>
                  <a:lnTo>
                    <a:pt x="678" y="573"/>
                  </a:lnTo>
                  <a:lnTo>
                    <a:pt x="678" y="573"/>
                  </a:lnTo>
                  <a:lnTo>
                    <a:pt x="678" y="573"/>
                  </a:lnTo>
                  <a:lnTo>
                    <a:pt x="678" y="573"/>
                  </a:lnTo>
                  <a:lnTo>
                    <a:pt x="678" y="573"/>
                  </a:lnTo>
                  <a:lnTo>
                    <a:pt x="678" y="573"/>
                  </a:lnTo>
                  <a:lnTo>
                    <a:pt x="678" y="573"/>
                  </a:lnTo>
                  <a:lnTo>
                    <a:pt x="678" y="573"/>
                  </a:lnTo>
                  <a:lnTo>
                    <a:pt x="678" y="573"/>
                  </a:lnTo>
                  <a:lnTo>
                    <a:pt x="678" y="573"/>
                  </a:lnTo>
                  <a:lnTo>
                    <a:pt x="678" y="573"/>
                  </a:lnTo>
                  <a:lnTo>
                    <a:pt x="679" y="573"/>
                  </a:lnTo>
                  <a:lnTo>
                    <a:pt x="679" y="573"/>
                  </a:lnTo>
                  <a:lnTo>
                    <a:pt x="679" y="573"/>
                  </a:lnTo>
                  <a:lnTo>
                    <a:pt x="679" y="573"/>
                  </a:lnTo>
                  <a:lnTo>
                    <a:pt x="679" y="573"/>
                  </a:lnTo>
                  <a:lnTo>
                    <a:pt x="679" y="573"/>
                  </a:lnTo>
                  <a:lnTo>
                    <a:pt x="679" y="573"/>
                  </a:lnTo>
                  <a:lnTo>
                    <a:pt x="679" y="573"/>
                  </a:lnTo>
                  <a:lnTo>
                    <a:pt x="679" y="573"/>
                  </a:lnTo>
                  <a:lnTo>
                    <a:pt x="679" y="573"/>
                  </a:lnTo>
                  <a:lnTo>
                    <a:pt x="679" y="573"/>
                  </a:lnTo>
                  <a:lnTo>
                    <a:pt x="680" y="573"/>
                  </a:lnTo>
                  <a:lnTo>
                    <a:pt x="680" y="573"/>
                  </a:lnTo>
                  <a:lnTo>
                    <a:pt x="680" y="573"/>
                  </a:lnTo>
                  <a:lnTo>
                    <a:pt x="680" y="573"/>
                  </a:lnTo>
                  <a:lnTo>
                    <a:pt x="680" y="573"/>
                  </a:lnTo>
                  <a:lnTo>
                    <a:pt x="680" y="573"/>
                  </a:lnTo>
                  <a:lnTo>
                    <a:pt x="680" y="573"/>
                  </a:lnTo>
                  <a:lnTo>
                    <a:pt x="680" y="573"/>
                  </a:lnTo>
                  <a:lnTo>
                    <a:pt x="680" y="573"/>
                  </a:lnTo>
                  <a:lnTo>
                    <a:pt x="680" y="573"/>
                  </a:lnTo>
                  <a:lnTo>
                    <a:pt x="681" y="573"/>
                  </a:lnTo>
                  <a:lnTo>
                    <a:pt x="681" y="573"/>
                  </a:lnTo>
                  <a:lnTo>
                    <a:pt x="681" y="573"/>
                  </a:lnTo>
                  <a:lnTo>
                    <a:pt x="681" y="573"/>
                  </a:lnTo>
                  <a:lnTo>
                    <a:pt x="681" y="573"/>
                  </a:lnTo>
                  <a:lnTo>
                    <a:pt x="681" y="573"/>
                  </a:lnTo>
                  <a:lnTo>
                    <a:pt x="681" y="573"/>
                  </a:lnTo>
                  <a:lnTo>
                    <a:pt x="681" y="573"/>
                  </a:lnTo>
                  <a:lnTo>
                    <a:pt x="681" y="573"/>
                  </a:lnTo>
                  <a:lnTo>
                    <a:pt x="681" y="573"/>
                  </a:lnTo>
                  <a:lnTo>
                    <a:pt x="681" y="573"/>
                  </a:lnTo>
                  <a:lnTo>
                    <a:pt x="681" y="573"/>
                  </a:lnTo>
                  <a:lnTo>
                    <a:pt x="682" y="573"/>
                  </a:lnTo>
                  <a:lnTo>
                    <a:pt x="682" y="573"/>
                  </a:lnTo>
                  <a:lnTo>
                    <a:pt x="682" y="573"/>
                  </a:lnTo>
                  <a:lnTo>
                    <a:pt x="682" y="573"/>
                  </a:lnTo>
                  <a:lnTo>
                    <a:pt x="682" y="573"/>
                  </a:lnTo>
                  <a:lnTo>
                    <a:pt x="682" y="573"/>
                  </a:lnTo>
                  <a:lnTo>
                    <a:pt x="682" y="573"/>
                  </a:lnTo>
                  <a:lnTo>
                    <a:pt x="682" y="573"/>
                  </a:lnTo>
                  <a:lnTo>
                    <a:pt x="682" y="573"/>
                  </a:lnTo>
                  <a:lnTo>
                    <a:pt x="682" y="573"/>
                  </a:lnTo>
                  <a:lnTo>
                    <a:pt x="683" y="573"/>
                  </a:lnTo>
                  <a:lnTo>
                    <a:pt x="683" y="573"/>
                  </a:lnTo>
                  <a:lnTo>
                    <a:pt x="683" y="573"/>
                  </a:lnTo>
                  <a:lnTo>
                    <a:pt x="683" y="573"/>
                  </a:lnTo>
                  <a:lnTo>
                    <a:pt x="683" y="573"/>
                  </a:lnTo>
                  <a:lnTo>
                    <a:pt x="683" y="573"/>
                  </a:lnTo>
                  <a:lnTo>
                    <a:pt x="683" y="573"/>
                  </a:lnTo>
                  <a:lnTo>
                    <a:pt x="683" y="573"/>
                  </a:lnTo>
                  <a:lnTo>
                    <a:pt x="683" y="573"/>
                  </a:lnTo>
                  <a:lnTo>
                    <a:pt x="683" y="573"/>
                  </a:lnTo>
                  <a:lnTo>
                    <a:pt x="683" y="573"/>
                  </a:lnTo>
                  <a:lnTo>
                    <a:pt x="683" y="573"/>
                  </a:lnTo>
                  <a:lnTo>
                    <a:pt x="684" y="573"/>
                  </a:lnTo>
                  <a:lnTo>
                    <a:pt x="684" y="573"/>
                  </a:lnTo>
                  <a:lnTo>
                    <a:pt x="684" y="573"/>
                  </a:lnTo>
                  <a:lnTo>
                    <a:pt x="684" y="573"/>
                  </a:lnTo>
                  <a:lnTo>
                    <a:pt x="684" y="573"/>
                  </a:lnTo>
                  <a:lnTo>
                    <a:pt x="684" y="573"/>
                  </a:lnTo>
                  <a:lnTo>
                    <a:pt x="684" y="573"/>
                  </a:lnTo>
                  <a:lnTo>
                    <a:pt x="684" y="573"/>
                  </a:lnTo>
                  <a:lnTo>
                    <a:pt x="684" y="573"/>
                  </a:lnTo>
                  <a:lnTo>
                    <a:pt x="684" y="573"/>
                  </a:lnTo>
                  <a:lnTo>
                    <a:pt x="685" y="573"/>
                  </a:lnTo>
                  <a:lnTo>
                    <a:pt x="685" y="573"/>
                  </a:lnTo>
                  <a:lnTo>
                    <a:pt x="685" y="573"/>
                  </a:lnTo>
                  <a:lnTo>
                    <a:pt x="685" y="573"/>
                  </a:lnTo>
                  <a:lnTo>
                    <a:pt x="685" y="573"/>
                  </a:lnTo>
                  <a:lnTo>
                    <a:pt x="685" y="573"/>
                  </a:lnTo>
                  <a:lnTo>
                    <a:pt x="685" y="573"/>
                  </a:lnTo>
                  <a:lnTo>
                    <a:pt x="685" y="573"/>
                  </a:lnTo>
                  <a:lnTo>
                    <a:pt x="685" y="573"/>
                  </a:lnTo>
                  <a:lnTo>
                    <a:pt x="685" y="573"/>
                  </a:lnTo>
                  <a:lnTo>
                    <a:pt x="685" y="573"/>
                  </a:lnTo>
                  <a:lnTo>
                    <a:pt x="685" y="573"/>
                  </a:lnTo>
                  <a:lnTo>
                    <a:pt x="686" y="573"/>
                  </a:lnTo>
                  <a:lnTo>
                    <a:pt x="686" y="573"/>
                  </a:lnTo>
                  <a:lnTo>
                    <a:pt x="686" y="573"/>
                  </a:lnTo>
                  <a:lnTo>
                    <a:pt x="686" y="573"/>
                  </a:lnTo>
                  <a:lnTo>
                    <a:pt x="686" y="573"/>
                  </a:lnTo>
                  <a:lnTo>
                    <a:pt x="686" y="573"/>
                  </a:lnTo>
                  <a:lnTo>
                    <a:pt x="686" y="573"/>
                  </a:lnTo>
                  <a:lnTo>
                    <a:pt x="686" y="573"/>
                  </a:lnTo>
                  <a:lnTo>
                    <a:pt x="686" y="573"/>
                  </a:lnTo>
                  <a:lnTo>
                    <a:pt x="686" y="573"/>
                  </a:lnTo>
                  <a:lnTo>
                    <a:pt x="686" y="573"/>
                  </a:lnTo>
                  <a:lnTo>
                    <a:pt x="687" y="573"/>
                  </a:lnTo>
                  <a:lnTo>
                    <a:pt x="687" y="573"/>
                  </a:lnTo>
                  <a:lnTo>
                    <a:pt x="687" y="573"/>
                  </a:lnTo>
                  <a:lnTo>
                    <a:pt x="687" y="573"/>
                  </a:lnTo>
                  <a:lnTo>
                    <a:pt x="687" y="573"/>
                  </a:lnTo>
                  <a:lnTo>
                    <a:pt x="687" y="573"/>
                  </a:lnTo>
                  <a:lnTo>
                    <a:pt x="687" y="573"/>
                  </a:lnTo>
                  <a:lnTo>
                    <a:pt x="687" y="573"/>
                  </a:lnTo>
                  <a:lnTo>
                    <a:pt x="687" y="573"/>
                  </a:lnTo>
                  <a:lnTo>
                    <a:pt x="687" y="573"/>
                  </a:lnTo>
                  <a:lnTo>
                    <a:pt x="687" y="573"/>
                  </a:lnTo>
                  <a:lnTo>
                    <a:pt x="688" y="573"/>
                  </a:lnTo>
                  <a:lnTo>
                    <a:pt x="688" y="573"/>
                  </a:lnTo>
                  <a:lnTo>
                    <a:pt x="688" y="573"/>
                  </a:lnTo>
                  <a:lnTo>
                    <a:pt x="688" y="573"/>
                  </a:lnTo>
                  <a:lnTo>
                    <a:pt x="688" y="573"/>
                  </a:lnTo>
                  <a:lnTo>
                    <a:pt x="688" y="573"/>
                  </a:lnTo>
                  <a:lnTo>
                    <a:pt x="688" y="573"/>
                  </a:lnTo>
                  <a:lnTo>
                    <a:pt x="688" y="573"/>
                  </a:lnTo>
                  <a:lnTo>
                    <a:pt x="688" y="573"/>
                  </a:lnTo>
                  <a:lnTo>
                    <a:pt x="688" y="573"/>
                  </a:lnTo>
                  <a:lnTo>
                    <a:pt x="688" y="573"/>
                  </a:lnTo>
                  <a:lnTo>
                    <a:pt x="689" y="573"/>
                  </a:lnTo>
                  <a:lnTo>
                    <a:pt x="689" y="573"/>
                  </a:lnTo>
                  <a:lnTo>
                    <a:pt x="689" y="573"/>
                  </a:lnTo>
                  <a:lnTo>
                    <a:pt x="689" y="573"/>
                  </a:lnTo>
                  <a:lnTo>
                    <a:pt x="689" y="573"/>
                  </a:lnTo>
                  <a:lnTo>
                    <a:pt x="689" y="573"/>
                  </a:lnTo>
                  <a:lnTo>
                    <a:pt x="689" y="573"/>
                  </a:lnTo>
                  <a:lnTo>
                    <a:pt x="689" y="573"/>
                  </a:lnTo>
                  <a:lnTo>
                    <a:pt x="689" y="573"/>
                  </a:lnTo>
                  <a:lnTo>
                    <a:pt x="689" y="573"/>
                  </a:lnTo>
                  <a:lnTo>
                    <a:pt x="689" y="573"/>
                  </a:lnTo>
                  <a:lnTo>
                    <a:pt x="690" y="573"/>
                  </a:lnTo>
                  <a:lnTo>
                    <a:pt x="690" y="573"/>
                  </a:lnTo>
                  <a:lnTo>
                    <a:pt x="690" y="573"/>
                  </a:lnTo>
                  <a:lnTo>
                    <a:pt x="690" y="573"/>
                  </a:lnTo>
                  <a:lnTo>
                    <a:pt x="690" y="573"/>
                  </a:lnTo>
                  <a:lnTo>
                    <a:pt x="690" y="573"/>
                  </a:lnTo>
                  <a:lnTo>
                    <a:pt x="690" y="573"/>
                  </a:lnTo>
                  <a:lnTo>
                    <a:pt x="690" y="573"/>
                  </a:lnTo>
                  <a:lnTo>
                    <a:pt x="690" y="573"/>
                  </a:lnTo>
                  <a:lnTo>
                    <a:pt x="690" y="573"/>
                  </a:lnTo>
                  <a:lnTo>
                    <a:pt x="690" y="573"/>
                  </a:lnTo>
                  <a:lnTo>
                    <a:pt x="691" y="573"/>
                  </a:lnTo>
                  <a:lnTo>
                    <a:pt x="691" y="573"/>
                  </a:lnTo>
                  <a:lnTo>
                    <a:pt x="691" y="574"/>
                  </a:lnTo>
                  <a:lnTo>
                    <a:pt x="691" y="574"/>
                  </a:lnTo>
                  <a:lnTo>
                    <a:pt x="691" y="574"/>
                  </a:lnTo>
                  <a:lnTo>
                    <a:pt x="691" y="574"/>
                  </a:lnTo>
                  <a:lnTo>
                    <a:pt x="691" y="574"/>
                  </a:lnTo>
                  <a:lnTo>
                    <a:pt x="691" y="574"/>
                  </a:lnTo>
                  <a:lnTo>
                    <a:pt x="691" y="574"/>
                  </a:lnTo>
                  <a:lnTo>
                    <a:pt x="691"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3" y="574"/>
                  </a:lnTo>
                  <a:lnTo>
                    <a:pt x="693" y="574"/>
                  </a:lnTo>
                  <a:lnTo>
                    <a:pt x="693" y="574"/>
                  </a:lnTo>
                  <a:lnTo>
                    <a:pt x="693" y="574"/>
                  </a:lnTo>
                  <a:lnTo>
                    <a:pt x="693" y="574"/>
                  </a:lnTo>
                  <a:lnTo>
                    <a:pt x="693" y="574"/>
                  </a:lnTo>
                  <a:lnTo>
                    <a:pt x="693" y="574"/>
                  </a:lnTo>
                  <a:lnTo>
                    <a:pt x="693" y="574"/>
                  </a:lnTo>
                  <a:lnTo>
                    <a:pt x="693" y="574"/>
                  </a:lnTo>
                  <a:lnTo>
                    <a:pt x="693"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5" y="574"/>
                  </a:lnTo>
                  <a:lnTo>
                    <a:pt x="695" y="574"/>
                  </a:lnTo>
                  <a:lnTo>
                    <a:pt x="695" y="574"/>
                  </a:lnTo>
                  <a:lnTo>
                    <a:pt x="695" y="574"/>
                  </a:lnTo>
                  <a:lnTo>
                    <a:pt x="695" y="574"/>
                  </a:lnTo>
                  <a:lnTo>
                    <a:pt x="695" y="574"/>
                  </a:lnTo>
                  <a:lnTo>
                    <a:pt x="695" y="574"/>
                  </a:lnTo>
                  <a:lnTo>
                    <a:pt x="695" y="574"/>
                  </a:lnTo>
                  <a:lnTo>
                    <a:pt x="695" y="574"/>
                  </a:lnTo>
                  <a:lnTo>
                    <a:pt x="695"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7" y="574"/>
                  </a:lnTo>
                  <a:lnTo>
                    <a:pt x="697" y="574"/>
                  </a:lnTo>
                  <a:lnTo>
                    <a:pt x="697" y="574"/>
                  </a:lnTo>
                  <a:lnTo>
                    <a:pt x="697" y="574"/>
                  </a:lnTo>
                  <a:lnTo>
                    <a:pt x="697" y="574"/>
                  </a:lnTo>
                  <a:lnTo>
                    <a:pt x="697" y="574"/>
                  </a:lnTo>
                  <a:lnTo>
                    <a:pt x="697" y="574"/>
                  </a:lnTo>
                  <a:lnTo>
                    <a:pt x="697" y="574"/>
                  </a:lnTo>
                  <a:lnTo>
                    <a:pt x="697" y="574"/>
                  </a:lnTo>
                  <a:lnTo>
                    <a:pt x="697"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9" y="574"/>
                  </a:lnTo>
                  <a:lnTo>
                    <a:pt x="699" y="574"/>
                  </a:lnTo>
                  <a:lnTo>
                    <a:pt x="699" y="574"/>
                  </a:lnTo>
                  <a:lnTo>
                    <a:pt x="699" y="574"/>
                  </a:lnTo>
                  <a:lnTo>
                    <a:pt x="699" y="574"/>
                  </a:lnTo>
                  <a:lnTo>
                    <a:pt x="699" y="574"/>
                  </a:lnTo>
                  <a:lnTo>
                    <a:pt x="699" y="574"/>
                  </a:lnTo>
                  <a:lnTo>
                    <a:pt x="699" y="574"/>
                  </a:lnTo>
                  <a:lnTo>
                    <a:pt x="699" y="574"/>
                  </a:lnTo>
                  <a:lnTo>
                    <a:pt x="699" y="574"/>
                  </a:lnTo>
                  <a:lnTo>
                    <a:pt x="700" y="574"/>
                  </a:lnTo>
                  <a:lnTo>
                    <a:pt x="700" y="574"/>
                  </a:lnTo>
                  <a:lnTo>
                    <a:pt x="700" y="574"/>
                  </a:lnTo>
                  <a:lnTo>
                    <a:pt x="700" y="574"/>
                  </a:lnTo>
                  <a:lnTo>
                    <a:pt x="700" y="574"/>
                  </a:lnTo>
                  <a:lnTo>
                    <a:pt x="700" y="574"/>
                  </a:lnTo>
                  <a:lnTo>
                    <a:pt x="700" y="574"/>
                  </a:lnTo>
                  <a:lnTo>
                    <a:pt x="700" y="574"/>
                  </a:lnTo>
                  <a:lnTo>
                    <a:pt x="700" y="574"/>
                  </a:lnTo>
                  <a:lnTo>
                    <a:pt x="700" y="574"/>
                  </a:lnTo>
                  <a:lnTo>
                    <a:pt x="700"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2" y="574"/>
                  </a:lnTo>
                  <a:lnTo>
                    <a:pt x="702" y="574"/>
                  </a:lnTo>
                  <a:lnTo>
                    <a:pt x="702" y="574"/>
                  </a:lnTo>
                  <a:lnTo>
                    <a:pt x="702" y="574"/>
                  </a:lnTo>
                  <a:lnTo>
                    <a:pt x="702" y="574"/>
                  </a:lnTo>
                  <a:lnTo>
                    <a:pt x="702" y="574"/>
                  </a:lnTo>
                  <a:lnTo>
                    <a:pt x="702" y="574"/>
                  </a:lnTo>
                  <a:lnTo>
                    <a:pt x="702" y="574"/>
                  </a:lnTo>
                  <a:lnTo>
                    <a:pt x="702" y="574"/>
                  </a:lnTo>
                  <a:lnTo>
                    <a:pt x="702"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4" y="574"/>
                  </a:lnTo>
                  <a:lnTo>
                    <a:pt x="704" y="574"/>
                  </a:lnTo>
                  <a:lnTo>
                    <a:pt x="704" y="574"/>
                  </a:lnTo>
                  <a:lnTo>
                    <a:pt x="704" y="574"/>
                  </a:lnTo>
                  <a:lnTo>
                    <a:pt x="704" y="574"/>
                  </a:lnTo>
                  <a:lnTo>
                    <a:pt x="704" y="574"/>
                  </a:lnTo>
                  <a:lnTo>
                    <a:pt x="704" y="574"/>
                  </a:lnTo>
                  <a:lnTo>
                    <a:pt x="704" y="574"/>
                  </a:lnTo>
                  <a:lnTo>
                    <a:pt x="704" y="574"/>
                  </a:lnTo>
                  <a:lnTo>
                    <a:pt x="704"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6" y="574"/>
                  </a:lnTo>
                  <a:lnTo>
                    <a:pt x="706" y="574"/>
                  </a:lnTo>
                  <a:lnTo>
                    <a:pt x="706" y="574"/>
                  </a:lnTo>
                  <a:lnTo>
                    <a:pt x="706" y="574"/>
                  </a:lnTo>
                  <a:lnTo>
                    <a:pt x="706" y="574"/>
                  </a:lnTo>
                  <a:lnTo>
                    <a:pt x="706" y="574"/>
                  </a:lnTo>
                  <a:lnTo>
                    <a:pt x="706" y="574"/>
                  </a:lnTo>
                  <a:lnTo>
                    <a:pt x="706" y="574"/>
                  </a:lnTo>
                  <a:lnTo>
                    <a:pt x="706" y="574"/>
                  </a:lnTo>
                  <a:lnTo>
                    <a:pt x="706"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8" y="574"/>
                  </a:lnTo>
                  <a:lnTo>
                    <a:pt x="708" y="574"/>
                  </a:lnTo>
                  <a:lnTo>
                    <a:pt x="708" y="574"/>
                  </a:lnTo>
                  <a:lnTo>
                    <a:pt x="708" y="574"/>
                  </a:lnTo>
                  <a:lnTo>
                    <a:pt x="708" y="574"/>
                  </a:lnTo>
                  <a:lnTo>
                    <a:pt x="708" y="574"/>
                  </a:lnTo>
                  <a:lnTo>
                    <a:pt x="708" y="574"/>
                  </a:lnTo>
                  <a:lnTo>
                    <a:pt x="708" y="574"/>
                  </a:lnTo>
                  <a:lnTo>
                    <a:pt x="708" y="574"/>
                  </a:lnTo>
                  <a:lnTo>
                    <a:pt x="708"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10" y="574"/>
                  </a:lnTo>
                  <a:lnTo>
                    <a:pt x="710" y="574"/>
                  </a:lnTo>
                  <a:lnTo>
                    <a:pt x="710" y="574"/>
                  </a:lnTo>
                  <a:lnTo>
                    <a:pt x="710" y="574"/>
                  </a:lnTo>
                  <a:lnTo>
                    <a:pt x="710" y="574"/>
                  </a:lnTo>
                  <a:lnTo>
                    <a:pt x="710" y="574"/>
                  </a:lnTo>
                  <a:lnTo>
                    <a:pt x="710" y="574"/>
                  </a:lnTo>
                  <a:lnTo>
                    <a:pt x="710" y="574"/>
                  </a:lnTo>
                  <a:lnTo>
                    <a:pt x="710" y="574"/>
                  </a:lnTo>
                  <a:lnTo>
                    <a:pt x="710" y="574"/>
                  </a:lnTo>
                  <a:lnTo>
                    <a:pt x="711" y="574"/>
                  </a:lnTo>
                  <a:lnTo>
                    <a:pt x="711" y="574"/>
                  </a:lnTo>
                  <a:lnTo>
                    <a:pt x="711" y="574"/>
                  </a:lnTo>
                  <a:lnTo>
                    <a:pt x="711" y="574"/>
                  </a:lnTo>
                  <a:lnTo>
                    <a:pt x="711" y="574"/>
                  </a:lnTo>
                  <a:lnTo>
                    <a:pt x="711" y="574"/>
                  </a:lnTo>
                  <a:lnTo>
                    <a:pt x="711" y="574"/>
                  </a:lnTo>
                  <a:lnTo>
                    <a:pt x="711" y="574"/>
                  </a:lnTo>
                  <a:lnTo>
                    <a:pt x="711" y="574"/>
                  </a:lnTo>
                  <a:lnTo>
                    <a:pt x="711" y="574"/>
                  </a:lnTo>
                  <a:lnTo>
                    <a:pt x="711" y="574"/>
                  </a:lnTo>
                  <a:lnTo>
                    <a:pt x="712" y="574"/>
                  </a:lnTo>
                  <a:lnTo>
                    <a:pt x="712" y="574"/>
                  </a:lnTo>
                  <a:lnTo>
                    <a:pt x="712" y="574"/>
                  </a:lnTo>
                  <a:lnTo>
                    <a:pt x="712" y="574"/>
                  </a:lnTo>
                  <a:lnTo>
                    <a:pt x="712" y="574"/>
                  </a:lnTo>
                  <a:lnTo>
                    <a:pt x="712" y="574"/>
                  </a:lnTo>
                  <a:lnTo>
                    <a:pt x="712" y="574"/>
                  </a:lnTo>
                  <a:lnTo>
                    <a:pt x="712" y="574"/>
                  </a:lnTo>
                  <a:lnTo>
                    <a:pt x="712" y="574"/>
                  </a:lnTo>
                  <a:lnTo>
                    <a:pt x="712" y="574"/>
                  </a:lnTo>
                  <a:lnTo>
                    <a:pt x="712" y="574"/>
                  </a:lnTo>
                  <a:lnTo>
                    <a:pt x="713" y="574"/>
                  </a:lnTo>
                  <a:lnTo>
                    <a:pt x="713" y="574"/>
                  </a:lnTo>
                  <a:lnTo>
                    <a:pt x="713" y="574"/>
                  </a:lnTo>
                  <a:lnTo>
                    <a:pt x="713" y="574"/>
                  </a:lnTo>
                  <a:lnTo>
                    <a:pt x="713" y="574"/>
                  </a:lnTo>
                  <a:lnTo>
                    <a:pt x="713" y="574"/>
                  </a:lnTo>
                  <a:lnTo>
                    <a:pt x="713" y="574"/>
                  </a:lnTo>
                  <a:lnTo>
                    <a:pt x="713" y="574"/>
                  </a:lnTo>
                  <a:lnTo>
                    <a:pt x="713" y="574"/>
                  </a:lnTo>
                  <a:lnTo>
                    <a:pt x="713" y="574"/>
                  </a:lnTo>
                  <a:lnTo>
                    <a:pt x="713" y="574"/>
                  </a:lnTo>
                  <a:lnTo>
                    <a:pt x="714" y="574"/>
                  </a:lnTo>
                  <a:lnTo>
                    <a:pt x="714" y="574"/>
                  </a:lnTo>
                  <a:lnTo>
                    <a:pt x="714" y="574"/>
                  </a:lnTo>
                  <a:lnTo>
                    <a:pt x="714" y="574"/>
                  </a:lnTo>
                  <a:lnTo>
                    <a:pt x="714" y="574"/>
                  </a:lnTo>
                  <a:lnTo>
                    <a:pt x="714" y="574"/>
                  </a:lnTo>
                  <a:lnTo>
                    <a:pt x="714" y="574"/>
                  </a:lnTo>
                  <a:lnTo>
                    <a:pt x="714" y="574"/>
                  </a:lnTo>
                  <a:lnTo>
                    <a:pt x="714" y="574"/>
                  </a:lnTo>
                  <a:lnTo>
                    <a:pt x="714" y="574"/>
                  </a:lnTo>
                  <a:lnTo>
                    <a:pt x="714" y="574"/>
                  </a:lnTo>
                  <a:lnTo>
                    <a:pt x="715" y="574"/>
                  </a:lnTo>
                  <a:lnTo>
                    <a:pt x="715" y="574"/>
                  </a:lnTo>
                  <a:lnTo>
                    <a:pt x="715" y="574"/>
                  </a:lnTo>
                  <a:lnTo>
                    <a:pt x="715" y="574"/>
                  </a:lnTo>
                  <a:lnTo>
                    <a:pt x="715" y="574"/>
                  </a:lnTo>
                  <a:lnTo>
                    <a:pt x="715" y="574"/>
                  </a:lnTo>
                  <a:lnTo>
                    <a:pt x="715" y="574"/>
                  </a:lnTo>
                  <a:lnTo>
                    <a:pt x="715" y="574"/>
                  </a:lnTo>
                  <a:lnTo>
                    <a:pt x="715" y="574"/>
                  </a:lnTo>
                  <a:lnTo>
                    <a:pt x="715" y="574"/>
                  </a:lnTo>
                  <a:lnTo>
                    <a:pt x="715"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7" y="574"/>
                  </a:lnTo>
                  <a:lnTo>
                    <a:pt x="717" y="574"/>
                  </a:lnTo>
                  <a:lnTo>
                    <a:pt x="717" y="574"/>
                  </a:lnTo>
                  <a:lnTo>
                    <a:pt x="717" y="574"/>
                  </a:lnTo>
                  <a:lnTo>
                    <a:pt x="717" y="574"/>
                  </a:lnTo>
                  <a:lnTo>
                    <a:pt x="717" y="574"/>
                  </a:lnTo>
                  <a:lnTo>
                    <a:pt x="717" y="574"/>
                  </a:lnTo>
                  <a:lnTo>
                    <a:pt x="717" y="574"/>
                  </a:lnTo>
                  <a:lnTo>
                    <a:pt x="717" y="574"/>
                  </a:lnTo>
                  <a:lnTo>
                    <a:pt x="717"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9" y="574"/>
                  </a:lnTo>
                  <a:lnTo>
                    <a:pt x="719" y="574"/>
                  </a:lnTo>
                  <a:lnTo>
                    <a:pt x="719" y="574"/>
                  </a:lnTo>
                  <a:lnTo>
                    <a:pt x="719" y="574"/>
                  </a:lnTo>
                  <a:lnTo>
                    <a:pt x="719" y="574"/>
                  </a:lnTo>
                  <a:lnTo>
                    <a:pt x="719" y="574"/>
                  </a:lnTo>
                  <a:lnTo>
                    <a:pt x="719" y="574"/>
                  </a:lnTo>
                  <a:lnTo>
                    <a:pt x="719" y="574"/>
                  </a:lnTo>
                  <a:lnTo>
                    <a:pt x="719" y="574"/>
                  </a:lnTo>
                  <a:lnTo>
                    <a:pt x="719"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1" y="574"/>
                  </a:lnTo>
                  <a:lnTo>
                    <a:pt x="721" y="574"/>
                  </a:lnTo>
                  <a:lnTo>
                    <a:pt x="721" y="574"/>
                  </a:lnTo>
                  <a:lnTo>
                    <a:pt x="721" y="574"/>
                  </a:lnTo>
                  <a:lnTo>
                    <a:pt x="721" y="574"/>
                  </a:lnTo>
                  <a:lnTo>
                    <a:pt x="721" y="574"/>
                  </a:lnTo>
                  <a:lnTo>
                    <a:pt x="721" y="574"/>
                  </a:lnTo>
                  <a:lnTo>
                    <a:pt x="721" y="574"/>
                  </a:lnTo>
                  <a:lnTo>
                    <a:pt x="721" y="574"/>
                  </a:lnTo>
                  <a:lnTo>
                    <a:pt x="721" y="574"/>
                  </a:lnTo>
                  <a:lnTo>
                    <a:pt x="722" y="574"/>
                  </a:lnTo>
                  <a:lnTo>
                    <a:pt x="722" y="574"/>
                  </a:lnTo>
                  <a:lnTo>
                    <a:pt x="722" y="574"/>
                  </a:lnTo>
                  <a:lnTo>
                    <a:pt x="722" y="574"/>
                  </a:lnTo>
                  <a:lnTo>
                    <a:pt x="722" y="574"/>
                  </a:lnTo>
                  <a:lnTo>
                    <a:pt x="722" y="574"/>
                  </a:lnTo>
                  <a:lnTo>
                    <a:pt x="722" y="574"/>
                  </a:lnTo>
                  <a:lnTo>
                    <a:pt x="722" y="574"/>
                  </a:lnTo>
                  <a:lnTo>
                    <a:pt x="722" y="574"/>
                  </a:lnTo>
                  <a:lnTo>
                    <a:pt x="722" y="574"/>
                  </a:lnTo>
                  <a:lnTo>
                    <a:pt x="722" y="574"/>
                  </a:lnTo>
                  <a:lnTo>
                    <a:pt x="723" y="574"/>
                  </a:lnTo>
                  <a:lnTo>
                    <a:pt x="723" y="574"/>
                  </a:lnTo>
                  <a:lnTo>
                    <a:pt x="723" y="574"/>
                  </a:lnTo>
                  <a:lnTo>
                    <a:pt x="723" y="574"/>
                  </a:lnTo>
                  <a:lnTo>
                    <a:pt x="723" y="574"/>
                  </a:lnTo>
                  <a:lnTo>
                    <a:pt x="723" y="574"/>
                  </a:lnTo>
                  <a:lnTo>
                    <a:pt x="723" y="574"/>
                  </a:lnTo>
                  <a:lnTo>
                    <a:pt x="723" y="574"/>
                  </a:lnTo>
                  <a:lnTo>
                    <a:pt x="723" y="574"/>
                  </a:lnTo>
                  <a:lnTo>
                    <a:pt x="723" y="574"/>
                  </a:lnTo>
                  <a:lnTo>
                    <a:pt x="723" y="574"/>
                  </a:lnTo>
                  <a:lnTo>
                    <a:pt x="724" y="574"/>
                  </a:lnTo>
                  <a:lnTo>
                    <a:pt x="724" y="574"/>
                  </a:lnTo>
                  <a:lnTo>
                    <a:pt x="724" y="574"/>
                  </a:lnTo>
                  <a:lnTo>
                    <a:pt x="724" y="574"/>
                  </a:lnTo>
                  <a:lnTo>
                    <a:pt x="724" y="574"/>
                  </a:lnTo>
                  <a:lnTo>
                    <a:pt x="724" y="574"/>
                  </a:lnTo>
                  <a:lnTo>
                    <a:pt x="724" y="574"/>
                  </a:lnTo>
                  <a:lnTo>
                    <a:pt x="724" y="574"/>
                  </a:lnTo>
                  <a:lnTo>
                    <a:pt x="724" y="574"/>
                  </a:lnTo>
                  <a:lnTo>
                    <a:pt x="724" y="574"/>
                  </a:lnTo>
                  <a:lnTo>
                    <a:pt x="724" y="574"/>
                  </a:lnTo>
                  <a:lnTo>
                    <a:pt x="725" y="574"/>
                  </a:lnTo>
                  <a:lnTo>
                    <a:pt x="725" y="574"/>
                  </a:lnTo>
                  <a:lnTo>
                    <a:pt x="725" y="574"/>
                  </a:lnTo>
                  <a:lnTo>
                    <a:pt x="725" y="574"/>
                  </a:lnTo>
                  <a:lnTo>
                    <a:pt x="725" y="574"/>
                  </a:lnTo>
                  <a:lnTo>
                    <a:pt x="725" y="574"/>
                  </a:lnTo>
                  <a:lnTo>
                    <a:pt x="725" y="574"/>
                  </a:lnTo>
                  <a:lnTo>
                    <a:pt x="725" y="574"/>
                  </a:lnTo>
                  <a:lnTo>
                    <a:pt x="725" y="574"/>
                  </a:lnTo>
                  <a:lnTo>
                    <a:pt x="725" y="574"/>
                  </a:lnTo>
                  <a:lnTo>
                    <a:pt x="725" y="574"/>
                  </a:lnTo>
                  <a:lnTo>
                    <a:pt x="726" y="574"/>
                  </a:lnTo>
                  <a:lnTo>
                    <a:pt x="726" y="574"/>
                  </a:lnTo>
                  <a:lnTo>
                    <a:pt x="726" y="574"/>
                  </a:lnTo>
                  <a:lnTo>
                    <a:pt x="726" y="574"/>
                  </a:lnTo>
                  <a:lnTo>
                    <a:pt x="726" y="574"/>
                  </a:lnTo>
                  <a:lnTo>
                    <a:pt x="726" y="574"/>
                  </a:lnTo>
                  <a:lnTo>
                    <a:pt x="726" y="574"/>
                  </a:lnTo>
                  <a:lnTo>
                    <a:pt x="726" y="574"/>
                  </a:lnTo>
                  <a:lnTo>
                    <a:pt x="726" y="574"/>
                  </a:lnTo>
                  <a:lnTo>
                    <a:pt x="726" y="574"/>
                  </a:lnTo>
                  <a:lnTo>
                    <a:pt x="726" y="574"/>
                  </a:lnTo>
                  <a:lnTo>
                    <a:pt x="727" y="574"/>
                  </a:lnTo>
                  <a:lnTo>
                    <a:pt x="727" y="574"/>
                  </a:lnTo>
                  <a:lnTo>
                    <a:pt x="727" y="574"/>
                  </a:lnTo>
                  <a:lnTo>
                    <a:pt x="727" y="574"/>
                  </a:lnTo>
                  <a:lnTo>
                    <a:pt x="727" y="574"/>
                  </a:lnTo>
                  <a:lnTo>
                    <a:pt x="727" y="574"/>
                  </a:lnTo>
                  <a:lnTo>
                    <a:pt x="727" y="574"/>
                  </a:lnTo>
                  <a:lnTo>
                    <a:pt x="727" y="574"/>
                  </a:lnTo>
                  <a:lnTo>
                    <a:pt x="727" y="574"/>
                  </a:lnTo>
                  <a:lnTo>
                    <a:pt x="727" y="574"/>
                  </a:lnTo>
                  <a:lnTo>
                    <a:pt x="727" y="574"/>
                  </a:lnTo>
                  <a:lnTo>
                    <a:pt x="728" y="574"/>
                  </a:lnTo>
                  <a:lnTo>
                    <a:pt x="728" y="574"/>
                  </a:lnTo>
                  <a:lnTo>
                    <a:pt x="728" y="574"/>
                  </a:lnTo>
                  <a:lnTo>
                    <a:pt x="728" y="574"/>
                  </a:lnTo>
                  <a:lnTo>
                    <a:pt x="728" y="574"/>
                  </a:lnTo>
                  <a:lnTo>
                    <a:pt x="728" y="574"/>
                  </a:lnTo>
                  <a:lnTo>
                    <a:pt x="728" y="574"/>
                  </a:lnTo>
                  <a:lnTo>
                    <a:pt x="728" y="574"/>
                  </a:lnTo>
                  <a:lnTo>
                    <a:pt x="728" y="574"/>
                  </a:lnTo>
                  <a:lnTo>
                    <a:pt x="728" y="574"/>
                  </a:lnTo>
                  <a:lnTo>
                    <a:pt x="728" y="574"/>
                  </a:lnTo>
                  <a:lnTo>
                    <a:pt x="729" y="574"/>
                  </a:lnTo>
                  <a:lnTo>
                    <a:pt x="729" y="574"/>
                  </a:lnTo>
                  <a:lnTo>
                    <a:pt x="729" y="574"/>
                  </a:lnTo>
                  <a:lnTo>
                    <a:pt x="729" y="574"/>
                  </a:lnTo>
                  <a:lnTo>
                    <a:pt x="729" y="574"/>
                  </a:lnTo>
                  <a:lnTo>
                    <a:pt x="729" y="574"/>
                  </a:lnTo>
                  <a:lnTo>
                    <a:pt x="729" y="574"/>
                  </a:lnTo>
                  <a:lnTo>
                    <a:pt x="729" y="574"/>
                  </a:lnTo>
                  <a:lnTo>
                    <a:pt x="728" y="574"/>
                  </a:lnTo>
                  <a:lnTo>
                    <a:pt x="728" y="574"/>
                  </a:lnTo>
                  <a:lnTo>
                    <a:pt x="728" y="574"/>
                  </a:lnTo>
                  <a:lnTo>
                    <a:pt x="728" y="574"/>
                  </a:lnTo>
                  <a:lnTo>
                    <a:pt x="728" y="574"/>
                  </a:lnTo>
                  <a:lnTo>
                    <a:pt x="728" y="574"/>
                  </a:lnTo>
                  <a:lnTo>
                    <a:pt x="728" y="574"/>
                  </a:lnTo>
                  <a:lnTo>
                    <a:pt x="728" y="574"/>
                  </a:lnTo>
                  <a:lnTo>
                    <a:pt x="728" y="574"/>
                  </a:lnTo>
                  <a:lnTo>
                    <a:pt x="728" y="574"/>
                  </a:lnTo>
                  <a:lnTo>
                    <a:pt x="728" y="574"/>
                  </a:lnTo>
                  <a:lnTo>
                    <a:pt x="727" y="574"/>
                  </a:lnTo>
                  <a:lnTo>
                    <a:pt x="727" y="574"/>
                  </a:lnTo>
                  <a:lnTo>
                    <a:pt x="727" y="574"/>
                  </a:lnTo>
                  <a:lnTo>
                    <a:pt x="727" y="574"/>
                  </a:lnTo>
                  <a:lnTo>
                    <a:pt x="727" y="574"/>
                  </a:lnTo>
                  <a:lnTo>
                    <a:pt x="727" y="574"/>
                  </a:lnTo>
                  <a:lnTo>
                    <a:pt x="727" y="574"/>
                  </a:lnTo>
                  <a:lnTo>
                    <a:pt x="727" y="574"/>
                  </a:lnTo>
                  <a:lnTo>
                    <a:pt x="727" y="574"/>
                  </a:lnTo>
                  <a:lnTo>
                    <a:pt x="727" y="574"/>
                  </a:lnTo>
                  <a:lnTo>
                    <a:pt x="727" y="574"/>
                  </a:lnTo>
                  <a:lnTo>
                    <a:pt x="726" y="574"/>
                  </a:lnTo>
                  <a:lnTo>
                    <a:pt x="726" y="574"/>
                  </a:lnTo>
                  <a:lnTo>
                    <a:pt x="726" y="574"/>
                  </a:lnTo>
                  <a:lnTo>
                    <a:pt x="726" y="574"/>
                  </a:lnTo>
                  <a:lnTo>
                    <a:pt x="726" y="574"/>
                  </a:lnTo>
                  <a:lnTo>
                    <a:pt x="726" y="574"/>
                  </a:lnTo>
                  <a:lnTo>
                    <a:pt x="726" y="574"/>
                  </a:lnTo>
                  <a:lnTo>
                    <a:pt x="726" y="574"/>
                  </a:lnTo>
                  <a:lnTo>
                    <a:pt x="726" y="574"/>
                  </a:lnTo>
                  <a:lnTo>
                    <a:pt x="726" y="574"/>
                  </a:lnTo>
                  <a:lnTo>
                    <a:pt x="726" y="574"/>
                  </a:lnTo>
                  <a:lnTo>
                    <a:pt x="725" y="574"/>
                  </a:lnTo>
                  <a:lnTo>
                    <a:pt x="725" y="574"/>
                  </a:lnTo>
                  <a:lnTo>
                    <a:pt x="725" y="574"/>
                  </a:lnTo>
                  <a:lnTo>
                    <a:pt x="725" y="574"/>
                  </a:lnTo>
                  <a:lnTo>
                    <a:pt x="725" y="574"/>
                  </a:lnTo>
                  <a:lnTo>
                    <a:pt x="725" y="574"/>
                  </a:lnTo>
                  <a:lnTo>
                    <a:pt x="725" y="574"/>
                  </a:lnTo>
                  <a:lnTo>
                    <a:pt x="725" y="574"/>
                  </a:lnTo>
                  <a:lnTo>
                    <a:pt x="725" y="574"/>
                  </a:lnTo>
                  <a:lnTo>
                    <a:pt x="725" y="574"/>
                  </a:lnTo>
                  <a:lnTo>
                    <a:pt x="725" y="574"/>
                  </a:lnTo>
                  <a:lnTo>
                    <a:pt x="724" y="574"/>
                  </a:lnTo>
                  <a:lnTo>
                    <a:pt x="724" y="574"/>
                  </a:lnTo>
                  <a:lnTo>
                    <a:pt x="724" y="574"/>
                  </a:lnTo>
                  <a:lnTo>
                    <a:pt x="724" y="574"/>
                  </a:lnTo>
                  <a:lnTo>
                    <a:pt x="724" y="574"/>
                  </a:lnTo>
                  <a:lnTo>
                    <a:pt x="724" y="574"/>
                  </a:lnTo>
                  <a:lnTo>
                    <a:pt x="724" y="574"/>
                  </a:lnTo>
                  <a:lnTo>
                    <a:pt x="724" y="574"/>
                  </a:lnTo>
                  <a:lnTo>
                    <a:pt x="724" y="574"/>
                  </a:lnTo>
                  <a:lnTo>
                    <a:pt x="724" y="574"/>
                  </a:lnTo>
                  <a:lnTo>
                    <a:pt x="724" y="574"/>
                  </a:lnTo>
                  <a:lnTo>
                    <a:pt x="723" y="574"/>
                  </a:lnTo>
                  <a:lnTo>
                    <a:pt x="723" y="574"/>
                  </a:lnTo>
                  <a:lnTo>
                    <a:pt x="723" y="574"/>
                  </a:lnTo>
                  <a:lnTo>
                    <a:pt x="723" y="574"/>
                  </a:lnTo>
                  <a:lnTo>
                    <a:pt x="723" y="574"/>
                  </a:lnTo>
                  <a:lnTo>
                    <a:pt x="723" y="574"/>
                  </a:lnTo>
                  <a:lnTo>
                    <a:pt x="723" y="574"/>
                  </a:lnTo>
                  <a:lnTo>
                    <a:pt x="723" y="574"/>
                  </a:lnTo>
                  <a:lnTo>
                    <a:pt x="723" y="574"/>
                  </a:lnTo>
                  <a:lnTo>
                    <a:pt x="723" y="574"/>
                  </a:lnTo>
                  <a:lnTo>
                    <a:pt x="723" y="574"/>
                  </a:lnTo>
                  <a:lnTo>
                    <a:pt x="722" y="574"/>
                  </a:lnTo>
                  <a:lnTo>
                    <a:pt x="722" y="574"/>
                  </a:lnTo>
                  <a:lnTo>
                    <a:pt x="722" y="574"/>
                  </a:lnTo>
                  <a:lnTo>
                    <a:pt x="722" y="574"/>
                  </a:lnTo>
                  <a:lnTo>
                    <a:pt x="722" y="574"/>
                  </a:lnTo>
                  <a:lnTo>
                    <a:pt x="722" y="574"/>
                  </a:lnTo>
                  <a:lnTo>
                    <a:pt x="722" y="574"/>
                  </a:lnTo>
                  <a:lnTo>
                    <a:pt x="722" y="574"/>
                  </a:lnTo>
                  <a:lnTo>
                    <a:pt x="722" y="574"/>
                  </a:lnTo>
                  <a:lnTo>
                    <a:pt x="722" y="574"/>
                  </a:lnTo>
                  <a:lnTo>
                    <a:pt x="722" y="574"/>
                  </a:lnTo>
                  <a:lnTo>
                    <a:pt x="721" y="574"/>
                  </a:lnTo>
                  <a:lnTo>
                    <a:pt x="721" y="574"/>
                  </a:lnTo>
                  <a:lnTo>
                    <a:pt x="721" y="574"/>
                  </a:lnTo>
                  <a:lnTo>
                    <a:pt x="721" y="574"/>
                  </a:lnTo>
                  <a:lnTo>
                    <a:pt x="721" y="574"/>
                  </a:lnTo>
                  <a:lnTo>
                    <a:pt x="721" y="574"/>
                  </a:lnTo>
                  <a:lnTo>
                    <a:pt x="721" y="574"/>
                  </a:lnTo>
                  <a:lnTo>
                    <a:pt x="721" y="574"/>
                  </a:lnTo>
                  <a:lnTo>
                    <a:pt x="721" y="574"/>
                  </a:lnTo>
                  <a:lnTo>
                    <a:pt x="721"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19" y="574"/>
                  </a:lnTo>
                  <a:lnTo>
                    <a:pt x="719" y="574"/>
                  </a:lnTo>
                  <a:lnTo>
                    <a:pt x="719" y="574"/>
                  </a:lnTo>
                  <a:lnTo>
                    <a:pt x="719" y="574"/>
                  </a:lnTo>
                  <a:lnTo>
                    <a:pt x="719" y="574"/>
                  </a:lnTo>
                  <a:lnTo>
                    <a:pt x="719" y="574"/>
                  </a:lnTo>
                  <a:lnTo>
                    <a:pt x="719" y="574"/>
                  </a:lnTo>
                  <a:lnTo>
                    <a:pt x="719" y="574"/>
                  </a:lnTo>
                  <a:lnTo>
                    <a:pt x="719" y="574"/>
                  </a:lnTo>
                  <a:lnTo>
                    <a:pt x="719"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7" y="574"/>
                  </a:lnTo>
                  <a:lnTo>
                    <a:pt x="717" y="574"/>
                  </a:lnTo>
                  <a:lnTo>
                    <a:pt x="717" y="574"/>
                  </a:lnTo>
                  <a:lnTo>
                    <a:pt x="717" y="574"/>
                  </a:lnTo>
                  <a:lnTo>
                    <a:pt x="717" y="574"/>
                  </a:lnTo>
                  <a:lnTo>
                    <a:pt x="717" y="574"/>
                  </a:lnTo>
                  <a:lnTo>
                    <a:pt x="717" y="574"/>
                  </a:lnTo>
                  <a:lnTo>
                    <a:pt x="717" y="574"/>
                  </a:lnTo>
                  <a:lnTo>
                    <a:pt x="717" y="574"/>
                  </a:lnTo>
                  <a:lnTo>
                    <a:pt x="717"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5" y="574"/>
                  </a:lnTo>
                  <a:lnTo>
                    <a:pt x="715" y="574"/>
                  </a:lnTo>
                  <a:lnTo>
                    <a:pt x="715" y="574"/>
                  </a:lnTo>
                  <a:lnTo>
                    <a:pt x="715" y="574"/>
                  </a:lnTo>
                  <a:lnTo>
                    <a:pt x="715" y="574"/>
                  </a:lnTo>
                  <a:lnTo>
                    <a:pt x="715" y="574"/>
                  </a:lnTo>
                  <a:lnTo>
                    <a:pt x="715" y="574"/>
                  </a:lnTo>
                  <a:lnTo>
                    <a:pt x="715" y="574"/>
                  </a:lnTo>
                  <a:lnTo>
                    <a:pt x="715" y="574"/>
                  </a:lnTo>
                  <a:lnTo>
                    <a:pt x="715" y="574"/>
                  </a:lnTo>
                  <a:lnTo>
                    <a:pt x="715" y="574"/>
                  </a:lnTo>
                  <a:lnTo>
                    <a:pt x="714" y="574"/>
                  </a:lnTo>
                  <a:lnTo>
                    <a:pt x="714" y="574"/>
                  </a:lnTo>
                  <a:lnTo>
                    <a:pt x="714" y="574"/>
                  </a:lnTo>
                  <a:lnTo>
                    <a:pt x="714" y="574"/>
                  </a:lnTo>
                  <a:lnTo>
                    <a:pt x="714" y="574"/>
                  </a:lnTo>
                  <a:lnTo>
                    <a:pt x="714" y="574"/>
                  </a:lnTo>
                  <a:lnTo>
                    <a:pt x="714" y="574"/>
                  </a:lnTo>
                  <a:lnTo>
                    <a:pt x="714" y="574"/>
                  </a:lnTo>
                  <a:lnTo>
                    <a:pt x="714" y="574"/>
                  </a:lnTo>
                  <a:lnTo>
                    <a:pt x="714" y="574"/>
                  </a:lnTo>
                  <a:lnTo>
                    <a:pt x="714" y="574"/>
                  </a:lnTo>
                  <a:lnTo>
                    <a:pt x="713" y="574"/>
                  </a:lnTo>
                  <a:lnTo>
                    <a:pt x="713" y="574"/>
                  </a:lnTo>
                  <a:lnTo>
                    <a:pt x="713" y="574"/>
                  </a:lnTo>
                  <a:lnTo>
                    <a:pt x="713" y="574"/>
                  </a:lnTo>
                  <a:lnTo>
                    <a:pt x="713" y="574"/>
                  </a:lnTo>
                  <a:lnTo>
                    <a:pt x="713" y="574"/>
                  </a:lnTo>
                  <a:lnTo>
                    <a:pt x="713" y="574"/>
                  </a:lnTo>
                  <a:lnTo>
                    <a:pt x="713" y="574"/>
                  </a:lnTo>
                  <a:lnTo>
                    <a:pt x="713" y="574"/>
                  </a:lnTo>
                  <a:lnTo>
                    <a:pt x="713" y="574"/>
                  </a:lnTo>
                  <a:lnTo>
                    <a:pt x="713" y="574"/>
                  </a:lnTo>
                  <a:lnTo>
                    <a:pt x="712" y="574"/>
                  </a:lnTo>
                  <a:lnTo>
                    <a:pt x="712" y="574"/>
                  </a:lnTo>
                  <a:lnTo>
                    <a:pt x="712" y="574"/>
                  </a:lnTo>
                  <a:lnTo>
                    <a:pt x="712" y="574"/>
                  </a:lnTo>
                  <a:lnTo>
                    <a:pt x="712" y="574"/>
                  </a:lnTo>
                  <a:lnTo>
                    <a:pt x="712" y="574"/>
                  </a:lnTo>
                  <a:lnTo>
                    <a:pt x="712" y="574"/>
                  </a:lnTo>
                  <a:lnTo>
                    <a:pt x="712" y="574"/>
                  </a:lnTo>
                  <a:lnTo>
                    <a:pt x="712" y="574"/>
                  </a:lnTo>
                  <a:lnTo>
                    <a:pt x="712" y="574"/>
                  </a:lnTo>
                  <a:lnTo>
                    <a:pt x="712" y="574"/>
                  </a:lnTo>
                  <a:lnTo>
                    <a:pt x="711" y="574"/>
                  </a:lnTo>
                  <a:lnTo>
                    <a:pt x="711" y="574"/>
                  </a:lnTo>
                  <a:lnTo>
                    <a:pt x="711" y="574"/>
                  </a:lnTo>
                  <a:lnTo>
                    <a:pt x="711" y="574"/>
                  </a:lnTo>
                  <a:lnTo>
                    <a:pt x="711" y="574"/>
                  </a:lnTo>
                  <a:lnTo>
                    <a:pt x="711" y="574"/>
                  </a:lnTo>
                  <a:lnTo>
                    <a:pt x="711" y="574"/>
                  </a:lnTo>
                  <a:lnTo>
                    <a:pt x="711" y="574"/>
                  </a:lnTo>
                  <a:lnTo>
                    <a:pt x="711" y="574"/>
                  </a:lnTo>
                  <a:lnTo>
                    <a:pt x="711" y="574"/>
                  </a:lnTo>
                  <a:lnTo>
                    <a:pt x="711" y="574"/>
                  </a:lnTo>
                  <a:lnTo>
                    <a:pt x="710" y="574"/>
                  </a:lnTo>
                  <a:lnTo>
                    <a:pt x="710" y="574"/>
                  </a:lnTo>
                  <a:lnTo>
                    <a:pt x="710" y="574"/>
                  </a:lnTo>
                  <a:lnTo>
                    <a:pt x="710" y="574"/>
                  </a:lnTo>
                  <a:lnTo>
                    <a:pt x="710" y="574"/>
                  </a:lnTo>
                  <a:lnTo>
                    <a:pt x="710" y="574"/>
                  </a:lnTo>
                  <a:lnTo>
                    <a:pt x="710" y="574"/>
                  </a:lnTo>
                  <a:lnTo>
                    <a:pt x="710" y="574"/>
                  </a:lnTo>
                  <a:lnTo>
                    <a:pt x="710" y="574"/>
                  </a:lnTo>
                  <a:lnTo>
                    <a:pt x="710"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8" y="574"/>
                  </a:lnTo>
                  <a:lnTo>
                    <a:pt x="708" y="574"/>
                  </a:lnTo>
                  <a:lnTo>
                    <a:pt x="708" y="574"/>
                  </a:lnTo>
                  <a:lnTo>
                    <a:pt x="708" y="574"/>
                  </a:lnTo>
                  <a:lnTo>
                    <a:pt x="708" y="574"/>
                  </a:lnTo>
                  <a:lnTo>
                    <a:pt x="708" y="574"/>
                  </a:lnTo>
                  <a:lnTo>
                    <a:pt x="708" y="574"/>
                  </a:lnTo>
                  <a:lnTo>
                    <a:pt x="708" y="574"/>
                  </a:lnTo>
                  <a:lnTo>
                    <a:pt x="708" y="574"/>
                  </a:lnTo>
                  <a:lnTo>
                    <a:pt x="708"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6" y="574"/>
                  </a:lnTo>
                  <a:lnTo>
                    <a:pt x="706" y="574"/>
                  </a:lnTo>
                  <a:lnTo>
                    <a:pt x="706" y="574"/>
                  </a:lnTo>
                  <a:lnTo>
                    <a:pt x="706" y="574"/>
                  </a:lnTo>
                  <a:lnTo>
                    <a:pt x="706" y="574"/>
                  </a:lnTo>
                  <a:lnTo>
                    <a:pt x="706" y="574"/>
                  </a:lnTo>
                  <a:lnTo>
                    <a:pt x="706" y="574"/>
                  </a:lnTo>
                  <a:lnTo>
                    <a:pt x="706" y="574"/>
                  </a:lnTo>
                  <a:lnTo>
                    <a:pt x="706" y="574"/>
                  </a:lnTo>
                  <a:lnTo>
                    <a:pt x="706"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4" y="574"/>
                  </a:lnTo>
                  <a:lnTo>
                    <a:pt x="704" y="574"/>
                  </a:lnTo>
                  <a:lnTo>
                    <a:pt x="704" y="574"/>
                  </a:lnTo>
                  <a:lnTo>
                    <a:pt x="704" y="574"/>
                  </a:lnTo>
                  <a:lnTo>
                    <a:pt x="704" y="574"/>
                  </a:lnTo>
                  <a:lnTo>
                    <a:pt x="704" y="574"/>
                  </a:lnTo>
                  <a:lnTo>
                    <a:pt x="704" y="574"/>
                  </a:lnTo>
                  <a:lnTo>
                    <a:pt x="704" y="574"/>
                  </a:lnTo>
                  <a:lnTo>
                    <a:pt x="704" y="574"/>
                  </a:lnTo>
                  <a:lnTo>
                    <a:pt x="704"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2" y="574"/>
                  </a:lnTo>
                  <a:lnTo>
                    <a:pt x="702" y="574"/>
                  </a:lnTo>
                  <a:lnTo>
                    <a:pt x="702" y="574"/>
                  </a:lnTo>
                  <a:lnTo>
                    <a:pt x="702" y="574"/>
                  </a:lnTo>
                  <a:lnTo>
                    <a:pt x="702" y="574"/>
                  </a:lnTo>
                  <a:lnTo>
                    <a:pt x="702" y="574"/>
                  </a:lnTo>
                  <a:lnTo>
                    <a:pt x="702" y="574"/>
                  </a:lnTo>
                  <a:lnTo>
                    <a:pt x="702" y="574"/>
                  </a:lnTo>
                  <a:lnTo>
                    <a:pt x="702" y="574"/>
                  </a:lnTo>
                  <a:lnTo>
                    <a:pt x="702"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0" y="574"/>
                  </a:lnTo>
                  <a:lnTo>
                    <a:pt x="700" y="574"/>
                  </a:lnTo>
                  <a:lnTo>
                    <a:pt x="700" y="574"/>
                  </a:lnTo>
                  <a:lnTo>
                    <a:pt x="700" y="574"/>
                  </a:lnTo>
                  <a:lnTo>
                    <a:pt x="700" y="574"/>
                  </a:lnTo>
                  <a:lnTo>
                    <a:pt x="700" y="574"/>
                  </a:lnTo>
                  <a:lnTo>
                    <a:pt x="700" y="574"/>
                  </a:lnTo>
                  <a:lnTo>
                    <a:pt x="700" y="574"/>
                  </a:lnTo>
                  <a:lnTo>
                    <a:pt x="700" y="574"/>
                  </a:lnTo>
                  <a:lnTo>
                    <a:pt x="700" y="574"/>
                  </a:lnTo>
                  <a:lnTo>
                    <a:pt x="700" y="574"/>
                  </a:lnTo>
                  <a:lnTo>
                    <a:pt x="699" y="574"/>
                  </a:lnTo>
                  <a:lnTo>
                    <a:pt x="699" y="574"/>
                  </a:lnTo>
                  <a:lnTo>
                    <a:pt x="699" y="574"/>
                  </a:lnTo>
                  <a:lnTo>
                    <a:pt x="699" y="574"/>
                  </a:lnTo>
                  <a:lnTo>
                    <a:pt x="699" y="574"/>
                  </a:lnTo>
                  <a:lnTo>
                    <a:pt x="699" y="574"/>
                  </a:lnTo>
                  <a:lnTo>
                    <a:pt x="699" y="574"/>
                  </a:lnTo>
                  <a:lnTo>
                    <a:pt x="699" y="574"/>
                  </a:lnTo>
                  <a:lnTo>
                    <a:pt x="699" y="574"/>
                  </a:lnTo>
                  <a:lnTo>
                    <a:pt x="699"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7" y="574"/>
                  </a:lnTo>
                  <a:lnTo>
                    <a:pt x="697" y="574"/>
                  </a:lnTo>
                  <a:lnTo>
                    <a:pt x="697" y="574"/>
                  </a:lnTo>
                  <a:lnTo>
                    <a:pt x="697" y="574"/>
                  </a:lnTo>
                  <a:lnTo>
                    <a:pt x="697" y="574"/>
                  </a:lnTo>
                  <a:lnTo>
                    <a:pt x="697" y="574"/>
                  </a:lnTo>
                  <a:lnTo>
                    <a:pt x="697" y="574"/>
                  </a:lnTo>
                  <a:lnTo>
                    <a:pt x="697" y="574"/>
                  </a:lnTo>
                  <a:lnTo>
                    <a:pt x="697" y="574"/>
                  </a:lnTo>
                  <a:lnTo>
                    <a:pt x="697"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5" y="574"/>
                  </a:lnTo>
                  <a:lnTo>
                    <a:pt x="695" y="574"/>
                  </a:lnTo>
                  <a:lnTo>
                    <a:pt x="695" y="574"/>
                  </a:lnTo>
                  <a:lnTo>
                    <a:pt x="695" y="574"/>
                  </a:lnTo>
                  <a:lnTo>
                    <a:pt x="695" y="574"/>
                  </a:lnTo>
                  <a:lnTo>
                    <a:pt x="695" y="574"/>
                  </a:lnTo>
                  <a:lnTo>
                    <a:pt x="695" y="574"/>
                  </a:lnTo>
                  <a:lnTo>
                    <a:pt x="695" y="574"/>
                  </a:lnTo>
                  <a:lnTo>
                    <a:pt x="695" y="574"/>
                  </a:lnTo>
                  <a:lnTo>
                    <a:pt x="695"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3" y="574"/>
                  </a:lnTo>
                  <a:lnTo>
                    <a:pt x="693" y="574"/>
                  </a:lnTo>
                  <a:lnTo>
                    <a:pt x="693" y="574"/>
                  </a:lnTo>
                  <a:lnTo>
                    <a:pt x="693" y="574"/>
                  </a:lnTo>
                  <a:lnTo>
                    <a:pt x="693" y="574"/>
                  </a:lnTo>
                  <a:lnTo>
                    <a:pt x="693" y="574"/>
                  </a:lnTo>
                  <a:lnTo>
                    <a:pt x="693" y="574"/>
                  </a:lnTo>
                  <a:lnTo>
                    <a:pt x="693" y="574"/>
                  </a:lnTo>
                  <a:lnTo>
                    <a:pt x="693" y="574"/>
                  </a:lnTo>
                  <a:lnTo>
                    <a:pt x="693"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1" y="574"/>
                  </a:lnTo>
                  <a:lnTo>
                    <a:pt x="691" y="574"/>
                  </a:lnTo>
                  <a:lnTo>
                    <a:pt x="691" y="574"/>
                  </a:lnTo>
                  <a:lnTo>
                    <a:pt x="691" y="574"/>
                  </a:lnTo>
                  <a:lnTo>
                    <a:pt x="691" y="574"/>
                  </a:lnTo>
                  <a:lnTo>
                    <a:pt x="691" y="574"/>
                  </a:lnTo>
                  <a:lnTo>
                    <a:pt x="691" y="574"/>
                  </a:lnTo>
                  <a:lnTo>
                    <a:pt x="691" y="574"/>
                  </a:lnTo>
                  <a:lnTo>
                    <a:pt x="691" y="574"/>
                  </a:lnTo>
                  <a:lnTo>
                    <a:pt x="691" y="574"/>
                  </a:lnTo>
                  <a:lnTo>
                    <a:pt x="690" y="574"/>
                  </a:lnTo>
                  <a:lnTo>
                    <a:pt x="690" y="574"/>
                  </a:lnTo>
                  <a:lnTo>
                    <a:pt x="690" y="574"/>
                  </a:lnTo>
                  <a:lnTo>
                    <a:pt x="690" y="574"/>
                  </a:lnTo>
                  <a:lnTo>
                    <a:pt x="690" y="574"/>
                  </a:lnTo>
                  <a:lnTo>
                    <a:pt x="690" y="574"/>
                  </a:lnTo>
                  <a:lnTo>
                    <a:pt x="690" y="574"/>
                  </a:lnTo>
                  <a:lnTo>
                    <a:pt x="690" y="574"/>
                  </a:lnTo>
                  <a:lnTo>
                    <a:pt x="690" y="574"/>
                  </a:lnTo>
                  <a:lnTo>
                    <a:pt x="690" y="574"/>
                  </a:lnTo>
                  <a:lnTo>
                    <a:pt x="690" y="574"/>
                  </a:lnTo>
                  <a:lnTo>
                    <a:pt x="689" y="574"/>
                  </a:lnTo>
                  <a:lnTo>
                    <a:pt x="689" y="574"/>
                  </a:lnTo>
                  <a:lnTo>
                    <a:pt x="689" y="574"/>
                  </a:lnTo>
                  <a:lnTo>
                    <a:pt x="689" y="574"/>
                  </a:lnTo>
                  <a:lnTo>
                    <a:pt x="689" y="574"/>
                  </a:lnTo>
                  <a:lnTo>
                    <a:pt x="689" y="574"/>
                  </a:lnTo>
                  <a:lnTo>
                    <a:pt x="689" y="574"/>
                  </a:lnTo>
                  <a:lnTo>
                    <a:pt x="689" y="574"/>
                  </a:lnTo>
                  <a:lnTo>
                    <a:pt x="689" y="574"/>
                  </a:lnTo>
                  <a:lnTo>
                    <a:pt x="689" y="574"/>
                  </a:lnTo>
                  <a:lnTo>
                    <a:pt x="689" y="574"/>
                  </a:lnTo>
                  <a:lnTo>
                    <a:pt x="688" y="574"/>
                  </a:lnTo>
                  <a:lnTo>
                    <a:pt x="688" y="574"/>
                  </a:lnTo>
                  <a:lnTo>
                    <a:pt x="688" y="574"/>
                  </a:lnTo>
                  <a:lnTo>
                    <a:pt x="688" y="574"/>
                  </a:lnTo>
                  <a:lnTo>
                    <a:pt x="688" y="574"/>
                  </a:lnTo>
                  <a:lnTo>
                    <a:pt x="688" y="574"/>
                  </a:lnTo>
                  <a:lnTo>
                    <a:pt x="688" y="574"/>
                  </a:lnTo>
                  <a:lnTo>
                    <a:pt x="688" y="574"/>
                  </a:lnTo>
                  <a:lnTo>
                    <a:pt x="688" y="574"/>
                  </a:lnTo>
                  <a:lnTo>
                    <a:pt x="688" y="574"/>
                  </a:lnTo>
                  <a:lnTo>
                    <a:pt x="688" y="574"/>
                  </a:lnTo>
                  <a:lnTo>
                    <a:pt x="687" y="574"/>
                  </a:lnTo>
                  <a:lnTo>
                    <a:pt x="687" y="574"/>
                  </a:lnTo>
                  <a:lnTo>
                    <a:pt x="687" y="574"/>
                  </a:lnTo>
                  <a:lnTo>
                    <a:pt x="687" y="574"/>
                  </a:lnTo>
                  <a:lnTo>
                    <a:pt x="687" y="574"/>
                  </a:lnTo>
                  <a:lnTo>
                    <a:pt x="687" y="574"/>
                  </a:lnTo>
                  <a:lnTo>
                    <a:pt x="687" y="574"/>
                  </a:lnTo>
                  <a:lnTo>
                    <a:pt x="687" y="574"/>
                  </a:lnTo>
                  <a:lnTo>
                    <a:pt x="687" y="574"/>
                  </a:lnTo>
                  <a:lnTo>
                    <a:pt x="687" y="574"/>
                  </a:lnTo>
                  <a:lnTo>
                    <a:pt x="687" y="574"/>
                  </a:lnTo>
                  <a:lnTo>
                    <a:pt x="686" y="574"/>
                  </a:lnTo>
                  <a:lnTo>
                    <a:pt x="686" y="574"/>
                  </a:lnTo>
                  <a:lnTo>
                    <a:pt x="686" y="574"/>
                  </a:lnTo>
                  <a:lnTo>
                    <a:pt x="686" y="574"/>
                  </a:lnTo>
                  <a:lnTo>
                    <a:pt x="686" y="574"/>
                  </a:lnTo>
                  <a:lnTo>
                    <a:pt x="686" y="574"/>
                  </a:lnTo>
                  <a:lnTo>
                    <a:pt x="686" y="574"/>
                  </a:lnTo>
                  <a:lnTo>
                    <a:pt x="686" y="574"/>
                  </a:lnTo>
                  <a:lnTo>
                    <a:pt x="686" y="574"/>
                  </a:lnTo>
                  <a:lnTo>
                    <a:pt x="686" y="574"/>
                  </a:lnTo>
                  <a:lnTo>
                    <a:pt x="686" y="574"/>
                  </a:lnTo>
                  <a:lnTo>
                    <a:pt x="685" y="574"/>
                  </a:lnTo>
                  <a:lnTo>
                    <a:pt x="685" y="574"/>
                  </a:lnTo>
                  <a:lnTo>
                    <a:pt x="685" y="574"/>
                  </a:lnTo>
                  <a:lnTo>
                    <a:pt x="685" y="574"/>
                  </a:lnTo>
                  <a:lnTo>
                    <a:pt x="685" y="574"/>
                  </a:lnTo>
                  <a:lnTo>
                    <a:pt x="685" y="574"/>
                  </a:lnTo>
                  <a:lnTo>
                    <a:pt x="685" y="574"/>
                  </a:lnTo>
                  <a:lnTo>
                    <a:pt x="685" y="574"/>
                  </a:lnTo>
                  <a:lnTo>
                    <a:pt x="685" y="574"/>
                  </a:lnTo>
                  <a:lnTo>
                    <a:pt x="685" y="574"/>
                  </a:lnTo>
                  <a:lnTo>
                    <a:pt x="685" y="574"/>
                  </a:lnTo>
                  <a:lnTo>
                    <a:pt x="685" y="574"/>
                  </a:lnTo>
                  <a:lnTo>
                    <a:pt x="684" y="574"/>
                  </a:lnTo>
                  <a:lnTo>
                    <a:pt x="684" y="574"/>
                  </a:lnTo>
                  <a:lnTo>
                    <a:pt x="684" y="574"/>
                  </a:lnTo>
                  <a:lnTo>
                    <a:pt x="684" y="574"/>
                  </a:lnTo>
                  <a:lnTo>
                    <a:pt x="684" y="574"/>
                  </a:lnTo>
                  <a:lnTo>
                    <a:pt x="684" y="574"/>
                  </a:lnTo>
                  <a:lnTo>
                    <a:pt x="684" y="574"/>
                  </a:lnTo>
                  <a:lnTo>
                    <a:pt x="684" y="574"/>
                  </a:lnTo>
                  <a:lnTo>
                    <a:pt x="684" y="574"/>
                  </a:lnTo>
                  <a:lnTo>
                    <a:pt x="684" y="574"/>
                  </a:lnTo>
                  <a:lnTo>
                    <a:pt x="683" y="574"/>
                  </a:lnTo>
                  <a:lnTo>
                    <a:pt x="683" y="574"/>
                  </a:lnTo>
                  <a:lnTo>
                    <a:pt x="683" y="574"/>
                  </a:lnTo>
                  <a:lnTo>
                    <a:pt x="683" y="574"/>
                  </a:lnTo>
                  <a:lnTo>
                    <a:pt x="683" y="574"/>
                  </a:lnTo>
                  <a:lnTo>
                    <a:pt x="683" y="574"/>
                  </a:lnTo>
                  <a:lnTo>
                    <a:pt x="683" y="574"/>
                  </a:lnTo>
                  <a:lnTo>
                    <a:pt x="683" y="574"/>
                  </a:lnTo>
                  <a:lnTo>
                    <a:pt x="683" y="574"/>
                  </a:lnTo>
                  <a:lnTo>
                    <a:pt x="683" y="574"/>
                  </a:lnTo>
                  <a:lnTo>
                    <a:pt x="683" y="574"/>
                  </a:lnTo>
                  <a:lnTo>
                    <a:pt x="683" y="574"/>
                  </a:lnTo>
                  <a:lnTo>
                    <a:pt x="682" y="574"/>
                  </a:lnTo>
                  <a:lnTo>
                    <a:pt x="682" y="574"/>
                  </a:lnTo>
                  <a:lnTo>
                    <a:pt x="682" y="574"/>
                  </a:lnTo>
                  <a:lnTo>
                    <a:pt x="682" y="574"/>
                  </a:lnTo>
                  <a:lnTo>
                    <a:pt x="682" y="574"/>
                  </a:lnTo>
                  <a:lnTo>
                    <a:pt x="682" y="574"/>
                  </a:lnTo>
                  <a:lnTo>
                    <a:pt x="682" y="574"/>
                  </a:lnTo>
                  <a:lnTo>
                    <a:pt x="682" y="574"/>
                  </a:lnTo>
                  <a:lnTo>
                    <a:pt x="682" y="574"/>
                  </a:lnTo>
                  <a:lnTo>
                    <a:pt x="682" y="574"/>
                  </a:lnTo>
                  <a:lnTo>
                    <a:pt x="681" y="574"/>
                  </a:lnTo>
                  <a:lnTo>
                    <a:pt x="681" y="574"/>
                  </a:lnTo>
                  <a:lnTo>
                    <a:pt x="681" y="574"/>
                  </a:lnTo>
                  <a:lnTo>
                    <a:pt x="681" y="574"/>
                  </a:lnTo>
                  <a:lnTo>
                    <a:pt x="681" y="574"/>
                  </a:lnTo>
                  <a:lnTo>
                    <a:pt x="681" y="574"/>
                  </a:lnTo>
                  <a:lnTo>
                    <a:pt x="681" y="574"/>
                  </a:lnTo>
                  <a:lnTo>
                    <a:pt x="681" y="574"/>
                  </a:lnTo>
                  <a:lnTo>
                    <a:pt x="681" y="574"/>
                  </a:lnTo>
                  <a:lnTo>
                    <a:pt x="681" y="574"/>
                  </a:lnTo>
                  <a:lnTo>
                    <a:pt x="681" y="574"/>
                  </a:lnTo>
                  <a:lnTo>
                    <a:pt x="681" y="574"/>
                  </a:lnTo>
                  <a:lnTo>
                    <a:pt x="680" y="574"/>
                  </a:lnTo>
                  <a:lnTo>
                    <a:pt x="680" y="574"/>
                  </a:lnTo>
                  <a:lnTo>
                    <a:pt x="680" y="574"/>
                  </a:lnTo>
                  <a:lnTo>
                    <a:pt x="680" y="574"/>
                  </a:lnTo>
                  <a:lnTo>
                    <a:pt x="680" y="574"/>
                  </a:lnTo>
                  <a:lnTo>
                    <a:pt x="680" y="574"/>
                  </a:lnTo>
                  <a:lnTo>
                    <a:pt x="680" y="574"/>
                  </a:lnTo>
                  <a:lnTo>
                    <a:pt x="680" y="574"/>
                  </a:lnTo>
                  <a:lnTo>
                    <a:pt x="680" y="574"/>
                  </a:lnTo>
                  <a:lnTo>
                    <a:pt x="680" y="574"/>
                  </a:lnTo>
                  <a:lnTo>
                    <a:pt x="679" y="574"/>
                  </a:lnTo>
                  <a:lnTo>
                    <a:pt x="679" y="574"/>
                  </a:lnTo>
                  <a:lnTo>
                    <a:pt x="679" y="574"/>
                  </a:lnTo>
                  <a:lnTo>
                    <a:pt x="679" y="574"/>
                  </a:lnTo>
                  <a:lnTo>
                    <a:pt x="679" y="574"/>
                  </a:lnTo>
                  <a:lnTo>
                    <a:pt x="679" y="574"/>
                  </a:lnTo>
                  <a:lnTo>
                    <a:pt x="679" y="574"/>
                  </a:lnTo>
                  <a:lnTo>
                    <a:pt x="679" y="574"/>
                  </a:lnTo>
                  <a:lnTo>
                    <a:pt x="679" y="574"/>
                  </a:lnTo>
                  <a:lnTo>
                    <a:pt x="679" y="574"/>
                  </a:lnTo>
                  <a:lnTo>
                    <a:pt x="679" y="574"/>
                  </a:lnTo>
                  <a:lnTo>
                    <a:pt x="678" y="574"/>
                  </a:lnTo>
                  <a:lnTo>
                    <a:pt x="678" y="574"/>
                  </a:lnTo>
                  <a:lnTo>
                    <a:pt x="678" y="574"/>
                  </a:lnTo>
                  <a:lnTo>
                    <a:pt x="678" y="574"/>
                  </a:lnTo>
                  <a:lnTo>
                    <a:pt x="678" y="574"/>
                  </a:lnTo>
                  <a:lnTo>
                    <a:pt x="678" y="574"/>
                  </a:lnTo>
                  <a:lnTo>
                    <a:pt x="678" y="574"/>
                  </a:lnTo>
                  <a:lnTo>
                    <a:pt x="678" y="574"/>
                  </a:lnTo>
                  <a:lnTo>
                    <a:pt x="678" y="574"/>
                  </a:lnTo>
                  <a:lnTo>
                    <a:pt x="678" y="574"/>
                  </a:lnTo>
                  <a:lnTo>
                    <a:pt x="678" y="574"/>
                  </a:lnTo>
                  <a:lnTo>
                    <a:pt x="677" y="574"/>
                  </a:lnTo>
                  <a:lnTo>
                    <a:pt x="677" y="574"/>
                  </a:lnTo>
                  <a:lnTo>
                    <a:pt x="677" y="574"/>
                  </a:lnTo>
                  <a:lnTo>
                    <a:pt x="677" y="574"/>
                  </a:lnTo>
                  <a:lnTo>
                    <a:pt x="677" y="574"/>
                  </a:lnTo>
                  <a:lnTo>
                    <a:pt x="677" y="574"/>
                  </a:lnTo>
                  <a:lnTo>
                    <a:pt x="677" y="574"/>
                  </a:lnTo>
                  <a:lnTo>
                    <a:pt x="677" y="574"/>
                  </a:lnTo>
                  <a:lnTo>
                    <a:pt x="677" y="574"/>
                  </a:lnTo>
                  <a:lnTo>
                    <a:pt x="677" y="574"/>
                  </a:lnTo>
                  <a:lnTo>
                    <a:pt x="677" y="574"/>
                  </a:lnTo>
                  <a:lnTo>
                    <a:pt x="676" y="574"/>
                  </a:lnTo>
                  <a:lnTo>
                    <a:pt x="676" y="574"/>
                  </a:lnTo>
                  <a:lnTo>
                    <a:pt x="676" y="574"/>
                  </a:lnTo>
                  <a:lnTo>
                    <a:pt x="676" y="574"/>
                  </a:lnTo>
                  <a:lnTo>
                    <a:pt x="676" y="574"/>
                  </a:lnTo>
                  <a:lnTo>
                    <a:pt x="676" y="574"/>
                  </a:lnTo>
                  <a:lnTo>
                    <a:pt x="676" y="574"/>
                  </a:lnTo>
                  <a:lnTo>
                    <a:pt x="676" y="574"/>
                  </a:lnTo>
                  <a:lnTo>
                    <a:pt x="676" y="574"/>
                  </a:lnTo>
                  <a:lnTo>
                    <a:pt x="676" y="574"/>
                  </a:lnTo>
                  <a:lnTo>
                    <a:pt x="676" y="574"/>
                  </a:lnTo>
                  <a:lnTo>
                    <a:pt x="675" y="574"/>
                  </a:lnTo>
                  <a:lnTo>
                    <a:pt x="675" y="574"/>
                  </a:lnTo>
                  <a:lnTo>
                    <a:pt x="675" y="574"/>
                  </a:lnTo>
                  <a:lnTo>
                    <a:pt x="675" y="574"/>
                  </a:lnTo>
                  <a:lnTo>
                    <a:pt x="675" y="574"/>
                  </a:lnTo>
                  <a:lnTo>
                    <a:pt x="675" y="574"/>
                  </a:lnTo>
                  <a:lnTo>
                    <a:pt x="675" y="574"/>
                  </a:lnTo>
                  <a:lnTo>
                    <a:pt x="675" y="574"/>
                  </a:lnTo>
                  <a:lnTo>
                    <a:pt x="675" y="574"/>
                  </a:lnTo>
                  <a:lnTo>
                    <a:pt x="675" y="574"/>
                  </a:lnTo>
                  <a:lnTo>
                    <a:pt x="675" y="574"/>
                  </a:lnTo>
                  <a:lnTo>
                    <a:pt x="674" y="574"/>
                  </a:lnTo>
                  <a:lnTo>
                    <a:pt x="674" y="574"/>
                  </a:lnTo>
                  <a:lnTo>
                    <a:pt x="674" y="574"/>
                  </a:lnTo>
                  <a:lnTo>
                    <a:pt x="674" y="574"/>
                  </a:lnTo>
                  <a:lnTo>
                    <a:pt x="674" y="574"/>
                  </a:lnTo>
                  <a:lnTo>
                    <a:pt x="674" y="574"/>
                  </a:lnTo>
                  <a:lnTo>
                    <a:pt x="674" y="574"/>
                  </a:lnTo>
                  <a:lnTo>
                    <a:pt x="674" y="574"/>
                  </a:lnTo>
                  <a:lnTo>
                    <a:pt x="674" y="574"/>
                  </a:lnTo>
                  <a:lnTo>
                    <a:pt x="674" y="574"/>
                  </a:lnTo>
                  <a:lnTo>
                    <a:pt x="674" y="574"/>
                  </a:lnTo>
                  <a:lnTo>
                    <a:pt x="673" y="574"/>
                  </a:lnTo>
                  <a:lnTo>
                    <a:pt x="673" y="574"/>
                  </a:lnTo>
                  <a:lnTo>
                    <a:pt x="673" y="574"/>
                  </a:lnTo>
                  <a:lnTo>
                    <a:pt x="673" y="574"/>
                  </a:lnTo>
                  <a:lnTo>
                    <a:pt x="673" y="574"/>
                  </a:lnTo>
                  <a:lnTo>
                    <a:pt x="673" y="574"/>
                  </a:lnTo>
                  <a:lnTo>
                    <a:pt x="673" y="574"/>
                  </a:lnTo>
                  <a:lnTo>
                    <a:pt x="673" y="574"/>
                  </a:lnTo>
                  <a:lnTo>
                    <a:pt x="673" y="574"/>
                  </a:lnTo>
                  <a:lnTo>
                    <a:pt x="673" y="574"/>
                  </a:lnTo>
                  <a:lnTo>
                    <a:pt x="673" y="574"/>
                  </a:lnTo>
                  <a:lnTo>
                    <a:pt x="672" y="574"/>
                  </a:lnTo>
                  <a:lnTo>
                    <a:pt x="672" y="574"/>
                  </a:lnTo>
                  <a:lnTo>
                    <a:pt x="672" y="574"/>
                  </a:lnTo>
                  <a:lnTo>
                    <a:pt x="672" y="574"/>
                  </a:lnTo>
                  <a:lnTo>
                    <a:pt x="672" y="574"/>
                  </a:lnTo>
                  <a:lnTo>
                    <a:pt x="672" y="574"/>
                  </a:lnTo>
                  <a:lnTo>
                    <a:pt x="672" y="574"/>
                  </a:lnTo>
                  <a:lnTo>
                    <a:pt x="672" y="574"/>
                  </a:lnTo>
                  <a:lnTo>
                    <a:pt x="672" y="574"/>
                  </a:lnTo>
                  <a:lnTo>
                    <a:pt x="672" y="574"/>
                  </a:lnTo>
                  <a:lnTo>
                    <a:pt x="672" y="574"/>
                  </a:lnTo>
                  <a:lnTo>
                    <a:pt x="672" y="574"/>
                  </a:lnTo>
                  <a:lnTo>
                    <a:pt x="671" y="574"/>
                  </a:lnTo>
                  <a:lnTo>
                    <a:pt x="671" y="574"/>
                  </a:lnTo>
                  <a:lnTo>
                    <a:pt x="671" y="574"/>
                  </a:lnTo>
                  <a:lnTo>
                    <a:pt x="671" y="574"/>
                  </a:lnTo>
                  <a:lnTo>
                    <a:pt x="671" y="574"/>
                  </a:lnTo>
                  <a:lnTo>
                    <a:pt x="671" y="574"/>
                  </a:lnTo>
                  <a:lnTo>
                    <a:pt x="671" y="574"/>
                  </a:lnTo>
                  <a:lnTo>
                    <a:pt x="671" y="574"/>
                  </a:lnTo>
                  <a:lnTo>
                    <a:pt x="671" y="574"/>
                  </a:lnTo>
                  <a:lnTo>
                    <a:pt x="671" y="574"/>
                  </a:lnTo>
                  <a:lnTo>
                    <a:pt x="670" y="574"/>
                  </a:lnTo>
                  <a:lnTo>
                    <a:pt x="670" y="574"/>
                  </a:lnTo>
                  <a:lnTo>
                    <a:pt x="670" y="574"/>
                  </a:lnTo>
                  <a:lnTo>
                    <a:pt x="670" y="574"/>
                  </a:lnTo>
                  <a:lnTo>
                    <a:pt x="670" y="574"/>
                  </a:lnTo>
                  <a:lnTo>
                    <a:pt x="670" y="574"/>
                  </a:lnTo>
                  <a:lnTo>
                    <a:pt x="670" y="574"/>
                  </a:lnTo>
                  <a:lnTo>
                    <a:pt x="670" y="574"/>
                  </a:lnTo>
                  <a:lnTo>
                    <a:pt x="670" y="574"/>
                  </a:lnTo>
                  <a:lnTo>
                    <a:pt x="670" y="574"/>
                  </a:lnTo>
                  <a:lnTo>
                    <a:pt x="670" y="574"/>
                  </a:lnTo>
                  <a:lnTo>
                    <a:pt x="670" y="574"/>
                  </a:lnTo>
                  <a:lnTo>
                    <a:pt x="669" y="574"/>
                  </a:lnTo>
                  <a:lnTo>
                    <a:pt x="669" y="574"/>
                  </a:lnTo>
                  <a:lnTo>
                    <a:pt x="669" y="574"/>
                  </a:lnTo>
                  <a:lnTo>
                    <a:pt x="669" y="574"/>
                  </a:lnTo>
                  <a:lnTo>
                    <a:pt x="669" y="574"/>
                  </a:lnTo>
                  <a:lnTo>
                    <a:pt x="669" y="574"/>
                  </a:lnTo>
                  <a:lnTo>
                    <a:pt x="669" y="574"/>
                  </a:lnTo>
                  <a:lnTo>
                    <a:pt x="669" y="574"/>
                  </a:lnTo>
                  <a:lnTo>
                    <a:pt x="669" y="574"/>
                  </a:lnTo>
                  <a:lnTo>
                    <a:pt x="669" y="574"/>
                  </a:lnTo>
                  <a:lnTo>
                    <a:pt x="668" y="574"/>
                  </a:lnTo>
                  <a:lnTo>
                    <a:pt x="668" y="574"/>
                  </a:lnTo>
                  <a:lnTo>
                    <a:pt x="668" y="574"/>
                  </a:lnTo>
                  <a:lnTo>
                    <a:pt x="668" y="574"/>
                  </a:lnTo>
                  <a:lnTo>
                    <a:pt x="668" y="574"/>
                  </a:lnTo>
                  <a:lnTo>
                    <a:pt x="668" y="574"/>
                  </a:lnTo>
                  <a:lnTo>
                    <a:pt x="668" y="574"/>
                  </a:lnTo>
                  <a:lnTo>
                    <a:pt x="668" y="574"/>
                  </a:lnTo>
                  <a:lnTo>
                    <a:pt x="668" y="574"/>
                  </a:lnTo>
                  <a:lnTo>
                    <a:pt x="668" y="574"/>
                  </a:lnTo>
                  <a:lnTo>
                    <a:pt x="668" y="574"/>
                  </a:lnTo>
                  <a:lnTo>
                    <a:pt x="667" y="574"/>
                  </a:lnTo>
                  <a:lnTo>
                    <a:pt x="667" y="574"/>
                  </a:lnTo>
                  <a:lnTo>
                    <a:pt x="667" y="574"/>
                  </a:lnTo>
                  <a:lnTo>
                    <a:pt x="667" y="574"/>
                  </a:lnTo>
                  <a:lnTo>
                    <a:pt x="667" y="574"/>
                  </a:lnTo>
                  <a:lnTo>
                    <a:pt x="667" y="574"/>
                  </a:lnTo>
                  <a:lnTo>
                    <a:pt x="667" y="574"/>
                  </a:lnTo>
                  <a:lnTo>
                    <a:pt x="667" y="574"/>
                  </a:lnTo>
                  <a:lnTo>
                    <a:pt x="667" y="574"/>
                  </a:lnTo>
                  <a:lnTo>
                    <a:pt x="667" y="574"/>
                  </a:lnTo>
                  <a:lnTo>
                    <a:pt x="667" y="574"/>
                  </a:lnTo>
                  <a:lnTo>
                    <a:pt x="666" y="574"/>
                  </a:lnTo>
                  <a:lnTo>
                    <a:pt x="666" y="574"/>
                  </a:lnTo>
                  <a:lnTo>
                    <a:pt x="666" y="574"/>
                  </a:lnTo>
                  <a:lnTo>
                    <a:pt x="666" y="574"/>
                  </a:lnTo>
                  <a:lnTo>
                    <a:pt x="666" y="574"/>
                  </a:lnTo>
                  <a:lnTo>
                    <a:pt x="666" y="574"/>
                  </a:lnTo>
                  <a:lnTo>
                    <a:pt x="666" y="574"/>
                  </a:lnTo>
                  <a:lnTo>
                    <a:pt x="666" y="574"/>
                  </a:lnTo>
                  <a:lnTo>
                    <a:pt x="666" y="574"/>
                  </a:lnTo>
                  <a:lnTo>
                    <a:pt x="666" y="574"/>
                  </a:lnTo>
                  <a:lnTo>
                    <a:pt x="666" y="574"/>
                  </a:lnTo>
                  <a:lnTo>
                    <a:pt x="665" y="574"/>
                  </a:lnTo>
                  <a:lnTo>
                    <a:pt x="665" y="574"/>
                  </a:lnTo>
                  <a:lnTo>
                    <a:pt x="665" y="574"/>
                  </a:lnTo>
                  <a:lnTo>
                    <a:pt x="665" y="574"/>
                  </a:lnTo>
                  <a:lnTo>
                    <a:pt x="665" y="574"/>
                  </a:lnTo>
                  <a:lnTo>
                    <a:pt x="665" y="574"/>
                  </a:lnTo>
                  <a:lnTo>
                    <a:pt x="665" y="574"/>
                  </a:lnTo>
                  <a:lnTo>
                    <a:pt x="665" y="574"/>
                  </a:lnTo>
                  <a:lnTo>
                    <a:pt x="665" y="574"/>
                  </a:lnTo>
                  <a:lnTo>
                    <a:pt x="665" y="574"/>
                  </a:lnTo>
                  <a:lnTo>
                    <a:pt x="665" y="574"/>
                  </a:lnTo>
                  <a:lnTo>
                    <a:pt x="664" y="574"/>
                  </a:lnTo>
                  <a:lnTo>
                    <a:pt x="664" y="574"/>
                  </a:lnTo>
                  <a:lnTo>
                    <a:pt x="664" y="574"/>
                  </a:lnTo>
                  <a:lnTo>
                    <a:pt x="664" y="574"/>
                  </a:lnTo>
                  <a:lnTo>
                    <a:pt x="664" y="574"/>
                  </a:lnTo>
                  <a:lnTo>
                    <a:pt x="664" y="574"/>
                  </a:lnTo>
                  <a:lnTo>
                    <a:pt x="664" y="574"/>
                  </a:lnTo>
                  <a:lnTo>
                    <a:pt x="664" y="574"/>
                  </a:lnTo>
                  <a:lnTo>
                    <a:pt x="664" y="574"/>
                  </a:lnTo>
                  <a:lnTo>
                    <a:pt x="664" y="574"/>
                  </a:lnTo>
                  <a:lnTo>
                    <a:pt x="664" y="574"/>
                  </a:lnTo>
                  <a:lnTo>
                    <a:pt x="663" y="574"/>
                  </a:lnTo>
                  <a:lnTo>
                    <a:pt x="663" y="574"/>
                  </a:lnTo>
                  <a:lnTo>
                    <a:pt x="663" y="574"/>
                  </a:lnTo>
                  <a:lnTo>
                    <a:pt x="663" y="574"/>
                  </a:lnTo>
                  <a:lnTo>
                    <a:pt x="663" y="574"/>
                  </a:lnTo>
                  <a:lnTo>
                    <a:pt x="663" y="574"/>
                  </a:lnTo>
                  <a:lnTo>
                    <a:pt x="663" y="574"/>
                  </a:lnTo>
                  <a:lnTo>
                    <a:pt x="663" y="574"/>
                  </a:lnTo>
                  <a:lnTo>
                    <a:pt x="663" y="574"/>
                  </a:lnTo>
                  <a:lnTo>
                    <a:pt x="663" y="574"/>
                  </a:lnTo>
                  <a:lnTo>
                    <a:pt x="663" y="574"/>
                  </a:lnTo>
                  <a:lnTo>
                    <a:pt x="662" y="574"/>
                  </a:lnTo>
                  <a:lnTo>
                    <a:pt x="662" y="574"/>
                  </a:lnTo>
                  <a:lnTo>
                    <a:pt x="662" y="574"/>
                  </a:lnTo>
                  <a:lnTo>
                    <a:pt x="662" y="574"/>
                  </a:lnTo>
                  <a:lnTo>
                    <a:pt x="662" y="574"/>
                  </a:lnTo>
                  <a:lnTo>
                    <a:pt x="662" y="574"/>
                  </a:lnTo>
                  <a:lnTo>
                    <a:pt x="662" y="574"/>
                  </a:lnTo>
                  <a:lnTo>
                    <a:pt x="662" y="574"/>
                  </a:lnTo>
                  <a:lnTo>
                    <a:pt x="662" y="574"/>
                  </a:lnTo>
                  <a:lnTo>
                    <a:pt x="662" y="574"/>
                  </a:lnTo>
                  <a:lnTo>
                    <a:pt x="662" y="574"/>
                  </a:lnTo>
                  <a:lnTo>
                    <a:pt x="661" y="574"/>
                  </a:lnTo>
                  <a:lnTo>
                    <a:pt x="661" y="574"/>
                  </a:lnTo>
                  <a:lnTo>
                    <a:pt x="661" y="574"/>
                  </a:lnTo>
                  <a:lnTo>
                    <a:pt x="661" y="574"/>
                  </a:lnTo>
                  <a:lnTo>
                    <a:pt x="661" y="574"/>
                  </a:lnTo>
                  <a:lnTo>
                    <a:pt x="661" y="574"/>
                  </a:lnTo>
                  <a:lnTo>
                    <a:pt x="661" y="574"/>
                  </a:lnTo>
                  <a:lnTo>
                    <a:pt x="661" y="574"/>
                  </a:lnTo>
                  <a:lnTo>
                    <a:pt x="661" y="574"/>
                  </a:lnTo>
                  <a:lnTo>
                    <a:pt x="661" y="574"/>
                  </a:lnTo>
                  <a:lnTo>
                    <a:pt x="660" y="574"/>
                  </a:lnTo>
                  <a:lnTo>
                    <a:pt x="660" y="574"/>
                  </a:lnTo>
                  <a:lnTo>
                    <a:pt x="660" y="574"/>
                  </a:lnTo>
                  <a:lnTo>
                    <a:pt x="660" y="574"/>
                  </a:lnTo>
                  <a:lnTo>
                    <a:pt x="660" y="574"/>
                  </a:lnTo>
                  <a:lnTo>
                    <a:pt x="660" y="574"/>
                  </a:lnTo>
                  <a:lnTo>
                    <a:pt x="660" y="574"/>
                  </a:lnTo>
                  <a:lnTo>
                    <a:pt x="660" y="574"/>
                  </a:lnTo>
                  <a:lnTo>
                    <a:pt x="660" y="574"/>
                  </a:lnTo>
                  <a:lnTo>
                    <a:pt x="660" y="574"/>
                  </a:lnTo>
                  <a:lnTo>
                    <a:pt x="660" y="574"/>
                  </a:lnTo>
                  <a:lnTo>
                    <a:pt x="660" y="574"/>
                  </a:lnTo>
                  <a:lnTo>
                    <a:pt x="659" y="574"/>
                  </a:lnTo>
                  <a:lnTo>
                    <a:pt x="659" y="574"/>
                  </a:lnTo>
                  <a:lnTo>
                    <a:pt x="659" y="574"/>
                  </a:lnTo>
                  <a:lnTo>
                    <a:pt x="659" y="574"/>
                  </a:lnTo>
                  <a:lnTo>
                    <a:pt x="659" y="574"/>
                  </a:lnTo>
                  <a:lnTo>
                    <a:pt x="659" y="574"/>
                  </a:lnTo>
                  <a:lnTo>
                    <a:pt x="659" y="574"/>
                  </a:lnTo>
                  <a:lnTo>
                    <a:pt x="659" y="574"/>
                  </a:lnTo>
                  <a:lnTo>
                    <a:pt x="659" y="574"/>
                  </a:lnTo>
                  <a:lnTo>
                    <a:pt x="659" y="574"/>
                  </a:lnTo>
                  <a:lnTo>
                    <a:pt x="658" y="574"/>
                  </a:lnTo>
                  <a:lnTo>
                    <a:pt x="658" y="574"/>
                  </a:lnTo>
                  <a:lnTo>
                    <a:pt x="658" y="574"/>
                  </a:lnTo>
                  <a:lnTo>
                    <a:pt x="658" y="574"/>
                  </a:lnTo>
                  <a:lnTo>
                    <a:pt x="658" y="574"/>
                  </a:lnTo>
                  <a:lnTo>
                    <a:pt x="658" y="574"/>
                  </a:lnTo>
                  <a:lnTo>
                    <a:pt x="658" y="574"/>
                  </a:lnTo>
                  <a:lnTo>
                    <a:pt x="658" y="574"/>
                  </a:lnTo>
                  <a:lnTo>
                    <a:pt x="658" y="574"/>
                  </a:lnTo>
                  <a:lnTo>
                    <a:pt x="658" y="574"/>
                  </a:lnTo>
                  <a:lnTo>
                    <a:pt x="658" y="574"/>
                  </a:lnTo>
                  <a:lnTo>
                    <a:pt x="658" y="574"/>
                  </a:lnTo>
                  <a:lnTo>
                    <a:pt x="657" y="574"/>
                  </a:lnTo>
                  <a:lnTo>
                    <a:pt x="657" y="574"/>
                  </a:lnTo>
                  <a:lnTo>
                    <a:pt x="657" y="574"/>
                  </a:lnTo>
                  <a:lnTo>
                    <a:pt x="657" y="574"/>
                  </a:lnTo>
                  <a:lnTo>
                    <a:pt x="657" y="574"/>
                  </a:lnTo>
                  <a:lnTo>
                    <a:pt x="657" y="574"/>
                  </a:lnTo>
                  <a:lnTo>
                    <a:pt x="657" y="574"/>
                  </a:lnTo>
                  <a:lnTo>
                    <a:pt x="657" y="574"/>
                  </a:lnTo>
                  <a:lnTo>
                    <a:pt x="657" y="574"/>
                  </a:lnTo>
                  <a:lnTo>
                    <a:pt x="657" y="574"/>
                  </a:lnTo>
                  <a:lnTo>
                    <a:pt x="657" y="574"/>
                  </a:lnTo>
                  <a:lnTo>
                    <a:pt x="656" y="574"/>
                  </a:lnTo>
                  <a:lnTo>
                    <a:pt x="656" y="574"/>
                  </a:lnTo>
                  <a:lnTo>
                    <a:pt x="656" y="574"/>
                  </a:lnTo>
                  <a:lnTo>
                    <a:pt x="656" y="574"/>
                  </a:lnTo>
                  <a:lnTo>
                    <a:pt x="656" y="574"/>
                  </a:lnTo>
                  <a:lnTo>
                    <a:pt x="656" y="574"/>
                  </a:lnTo>
                  <a:lnTo>
                    <a:pt x="656" y="574"/>
                  </a:lnTo>
                  <a:lnTo>
                    <a:pt x="656" y="574"/>
                  </a:lnTo>
                  <a:lnTo>
                    <a:pt x="656" y="574"/>
                  </a:lnTo>
                  <a:lnTo>
                    <a:pt x="656" y="574"/>
                  </a:lnTo>
                  <a:lnTo>
                    <a:pt x="656" y="574"/>
                  </a:lnTo>
                  <a:lnTo>
                    <a:pt x="655" y="574"/>
                  </a:lnTo>
                  <a:lnTo>
                    <a:pt x="655" y="574"/>
                  </a:lnTo>
                  <a:lnTo>
                    <a:pt x="655" y="574"/>
                  </a:lnTo>
                  <a:lnTo>
                    <a:pt x="655" y="574"/>
                  </a:lnTo>
                  <a:lnTo>
                    <a:pt x="655" y="574"/>
                  </a:lnTo>
                  <a:lnTo>
                    <a:pt x="655" y="574"/>
                  </a:lnTo>
                  <a:lnTo>
                    <a:pt x="655" y="574"/>
                  </a:lnTo>
                  <a:lnTo>
                    <a:pt x="655" y="574"/>
                  </a:lnTo>
                  <a:lnTo>
                    <a:pt x="655" y="574"/>
                  </a:lnTo>
                  <a:lnTo>
                    <a:pt x="655" y="574"/>
                  </a:lnTo>
                  <a:lnTo>
                    <a:pt x="655" y="574"/>
                  </a:lnTo>
                  <a:lnTo>
                    <a:pt x="654" y="574"/>
                  </a:lnTo>
                  <a:lnTo>
                    <a:pt x="654" y="574"/>
                  </a:lnTo>
                  <a:lnTo>
                    <a:pt x="654" y="574"/>
                  </a:lnTo>
                  <a:lnTo>
                    <a:pt x="654" y="574"/>
                  </a:lnTo>
                  <a:lnTo>
                    <a:pt x="654" y="574"/>
                  </a:lnTo>
                  <a:lnTo>
                    <a:pt x="654" y="574"/>
                  </a:lnTo>
                  <a:lnTo>
                    <a:pt x="654" y="574"/>
                  </a:lnTo>
                  <a:lnTo>
                    <a:pt x="654" y="574"/>
                  </a:lnTo>
                  <a:lnTo>
                    <a:pt x="654" y="574"/>
                  </a:lnTo>
                  <a:lnTo>
                    <a:pt x="654" y="574"/>
                  </a:lnTo>
                  <a:lnTo>
                    <a:pt x="654" y="574"/>
                  </a:lnTo>
                  <a:lnTo>
                    <a:pt x="653" y="574"/>
                  </a:lnTo>
                  <a:lnTo>
                    <a:pt x="653" y="574"/>
                  </a:lnTo>
                  <a:lnTo>
                    <a:pt x="653" y="574"/>
                  </a:lnTo>
                  <a:lnTo>
                    <a:pt x="653" y="574"/>
                  </a:lnTo>
                  <a:lnTo>
                    <a:pt x="653" y="574"/>
                  </a:lnTo>
                  <a:lnTo>
                    <a:pt x="653" y="574"/>
                  </a:lnTo>
                  <a:lnTo>
                    <a:pt x="653" y="574"/>
                  </a:lnTo>
                  <a:lnTo>
                    <a:pt x="653" y="574"/>
                  </a:lnTo>
                  <a:lnTo>
                    <a:pt x="653" y="574"/>
                  </a:lnTo>
                  <a:lnTo>
                    <a:pt x="653" y="574"/>
                  </a:lnTo>
                  <a:lnTo>
                    <a:pt x="653" y="574"/>
                  </a:lnTo>
                  <a:lnTo>
                    <a:pt x="652" y="574"/>
                  </a:lnTo>
                  <a:lnTo>
                    <a:pt x="652" y="574"/>
                  </a:lnTo>
                  <a:lnTo>
                    <a:pt x="652" y="574"/>
                  </a:lnTo>
                  <a:lnTo>
                    <a:pt x="652" y="574"/>
                  </a:lnTo>
                  <a:lnTo>
                    <a:pt x="652" y="574"/>
                  </a:lnTo>
                  <a:lnTo>
                    <a:pt x="652" y="574"/>
                  </a:lnTo>
                  <a:lnTo>
                    <a:pt x="652" y="574"/>
                  </a:lnTo>
                  <a:lnTo>
                    <a:pt x="652" y="574"/>
                  </a:lnTo>
                  <a:lnTo>
                    <a:pt x="652" y="574"/>
                  </a:lnTo>
                  <a:lnTo>
                    <a:pt x="652" y="574"/>
                  </a:lnTo>
                  <a:lnTo>
                    <a:pt x="652" y="574"/>
                  </a:lnTo>
                  <a:lnTo>
                    <a:pt x="651" y="574"/>
                  </a:lnTo>
                  <a:lnTo>
                    <a:pt x="651" y="574"/>
                  </a:lnTo>
                  <a:lnTo>
                    <a:pt x="651" y="574"/>
                  </a:lnTo>
                  <a:lnTo>
                    <a:pt x="651" y="574"/>
                  </a:lnTo>
                  <a:lnTo>
                    <a:pt x="651" y="574"/>
                  </a:lnTo>
                  <a:lnTo>
                    <a:pt x="651" y="574"/>
                  </a:lnTo>
                  <a:lnTo>
                    <a:pt x="651" y="574"/>
                  </a:lnTo>
                  <a:lnTo>
                    <a:pt x="651" y="574"/>
                  </a:lnTo>
                  <a:lnTo>
                    <a:pt x="651" y="574"/>
                  </a:lnTo>
                  <a:lnTo>
                    <a:pt x="651" y="574"/>
                  </a:lnTo>
                  <a:lnTo>
                    <a:pt x="651" y="574"/>
                  </a:lnTo>
                  <a:lnTo>
                    <a:pt x="650" y="574"/>
                  </a:lnTo>
                  <a:lnTo>
                    <a:pt x="650" y="574"/>
                  </a:lnTo>
                  <a:lnTo>
                    <a:pt x="650" y="574"/>
                  </a:lnTo>
                  <a:lnTo>
                    <a:pt x="650" y="574"/>
                  </a:lnTo>
                  <a:lnTo>
                    <a:pt x="650" y="574"/>
                  </a:lnTo>
                  <a:lnTo>
                    <a:pt x="650" y="574"/>
                  </a:lnTo>
                  <a:lnTo>
                    <a:pt x="650" y="574"/>
                  </a:lnTo>
                  <a:lnTo>
                    <a:pt x="650" y="574"/>
                  </a:lnTo>
                  <a:lnTo>
                    <a:pt x="650" y="574"/>
                  </a:lnTo>
                  <a:lnTo>
                    <a:pt x="650" y="574"/>
                  </a:lnTo>
                  <a:lnTo>
                    <a:pt x="649" y="574"/>
                  </a:lnTo>
                  <a:lnTo>
                    <a:pt x="649" y="574"/>
                  </a:lnTo>
                  <a:lnTo>
                    <a:pt x="649" y="574"/>
                  </a:lnTo>
                  <a:lnTo>
                    <a:pt x="649" y="574"/>
                  </a:lnTo>
                  <a:lnTo>
                    <a:pt x="649" y="574"/>
                  </a:lnTo>
                  <a:lnTo>
                    <a:pt x="649" y="574"/>
                  </a:lnTo>
                  <a:lnTo>
                    <a:pt x="649" y="574"/>
                  </a:lnTo>
                  <a:lnTo>
                    <a:pt x="649" y="574"/>
                  </a:lnTo>
                  <a:lnTo>
                    <a:pt x="649" y="574"/>
                  </a:lnTo>
                  <a:lnTo>
                    <a:pt x="649" y="574"/>
                  </a:lnTo>
                  <a:lnTo>
                    <a:pt x="649" y="574"/>
                  </a:lnTo>
                  <a:lnTo>
                    <a:pt x="649" y="574"/>
                  </a:lnTo>
                  <a:lnTo>
                    <a:pt x="648" y="574"/>
                  </a:lnTo>
                  <a:lnTo>
                    <a:pt x="648" y="574"/>
                  </a:lnTo>
                  <a:lnTo>
                    <a:pt x="648" y="574"/>
                  </a:lnTo>
                  <a:lnTo>
                    <a:pt x="648" y="574"/>
                  </a:lnTo>
                  <a:lnTo>
                    <a:pt x="648" y="574"/>
                  </a:lnTo>
                  <a:lnTo>
                    <a:pt x="648" y="574"/>
                  </a:lnTo>
                  <a:lnTo>
                    <a:pt x="648" y="574"/>
                  </a:lnTo>
                  <a:lnTo>
                    <a:pt x="648" y="574"/>
                  </a:lnTo>
                  <a:lnTo>
                    <a:pt x="648" y="574"/>
                  </a:lnTo>
                  <a:lnTo>
                    <a:pt x="648" y="574"/>
                  </a:lnTo>
                  <a:lnTo>
                    <a:pt x="647" y="574"/>
                  </a:lnTo>
                  <a:lnTo>
                    <a:pt x="647" y="574"/>
                  </a:lnTo>
                  <a:lnTo>
                    <a:pt x="647" y="574"/>
                  </a:lnTo>
                  <a:lnTo>
                    <a:pt x="647" y="574"/>
                  </a:lnTo>
                  <a:lnTo>
                    <a:pt x="647" y="574"/>
                  </a:lnTo>
                  <a:lnTo>
                    <a:pt x="647" y="574"/>
                  </a:lnTo>
                  <a:lnTo>
                    <a:pt x="647" y="574"/>
                  </a:lnTo>
                  <a:lnTo>
                    <a:pt x="647" y="574"/>
                  </a:lnTo>
                  <a:lnTo>
                    <a:pt x="647" y="574"/>
                  </a:lnTo>
                  <a:lnTo>
                    <a:pt x="647" y="574"/>
                  </a:lnTo>
                  <a:lnTo>
                    <a:pt x="647" y="574"/>
                  </a:lnTo>
                  <a:lnTo>
                    <a:pt x="647" y="574"/>
                  </a:lnTo>
                  <a:lnTo>
                    <a:pt x="646" y="574"/>
                  </a:lnTo>
                  <a:lnTo>
                    <a:pt x="646" y="574"/>
                  </a:lnTo>
                  <a:lnTo>
                    <a:pt x="646" y="574"/>
                  </a:lnTo>
                  <a:lnTo>
                    <a:pt x="646" y="574"/>
                  </a:lnTo>
                  <a:lnTo>
                    <a:pt x="646" y="574"/>
                  </a:lnTo>
                  <a:lnTo>
                    <a:pt x="646" y="574"/>
                  </a:lnTo>
                  <a:lnTo>
                    <a:pt x="646" y="574"/>
                  </a:lnTo>
                  <a:lnTo>
                    <a:pt x="646" y="574"/>
                  </a:lnTo>
                  <a:lnTo>
                    <a:pt x="646" y="574"/>
                  </a:lnTo>
                  <a:lnTo>
                    <a:pt x="646" y="574"/>
                  </a:lnTo>
                  <a:lnTo>
                    <a:pt x="645" y="574"/>
                  </a:lnTo>
                  <a:lnTo>
                    <a:pt x="645" y="574"/>
                  </a:lnTo>
                  <a:lnTo>
                    <a:pt x="645" y="574"/>
                  </a:lnTo>
                  <a:lnTo>
                    <a:pt x="645" y="574"/>
                  </a:lnTo>
                  <a:lnTo>
                    <a:pt x="645" y="574"/>
                  </a:lnTo>
                  <a:lnTo>
                    <a:pt x="645" y="574"/>
                  </a:lnTo>
                  <a:lnTo>
                    <a:pt x="645" y="574"/>
                  </a:lnTo>
                  <a:lnTo>
                    <a:pt x="645" y="574"/>
                  </a:lnTo>
                  <a:lnTo>
                    <a:pt x="645" y="574"/>
                  </a:lnTo>
                  <a:lnTo>
                    <a:pt x="645" y="574"/>
                  </a:lnTo>
                  <a:lnTo>
                    <a:pt x="645" y="574"/>
                  </a:lnTo>
                  <a:lnTo>
                    <a:pt x="645" y="574"/>
                  </a:lnTo>
                  <a:lnTo>
                    <a:pt x="644" y="574"/>
                  </a:lnTo>
                  <a:lnTo>
                    <a:pt x="644" y="574"/>
                  </a:lnTo>
                  <a:lnTo>
                    <a:pt x="644" y="574"/>
                  </a:lnTo>
                  <a:lnTo>
                    <a:pt x="644" y="574"/>
                  </a:lnTo>
                  <a:lnTo>
                    <a:pt x="644" y="574"/>
                  </a:lnTo>
                  <a:lnTo>
                    <a:pt x="644" y="574"/>
                  </a:lnTo>
                  <a:lnTo>
                    <a:pt x="644" y="574"/>
                  </a:lnTo>
                  <a:lnTo>
                    <a:pt x="644" y="574"/>
                  </a:lnTo>
                  <a:lnTo>
                    <a:pt x="644" y="574"/>
                  </a:lnTo>
                  <a:lnTo>
                    <a:pt x="644" y="574"/>
                  </a:lnTo>
                  <a:lnTo>
                    <a:pt x="643" y="574"/>
                  </a:lnTo>
                  <a:lnTo>
                    <a:pt x="643" y="574"/>
                  </a:lnTo>
                  <a:lnTo>
                    <a:pt x="643" y="574"/>
                  </a:lnTo>
                  <a:lnTo>
                    <a:pt x="643" y="574"/>
                  </a:lnTo>
                  <a:lnTo>
                    <a:pt x="643" y="574"/>
                  </a:lnTo>
                  <a:lnTo>
                    <a:pt x="643" y="574"/>
                  </a:lnTo>
                  <a:lnTo>
                    <a:pt x="643" y="574"/>
                  </a:lnTo>
                  <a:lnTo>
                    <a:pt x="643" y="574"/>
                  </a:lnTo>
                  <a:lnTo>
                    <a:pt x="643" y="574"/>
                  </a:lnTo>
                  <a:lnTo>
                    <a:pt x="643" y="574"/>
                  </a:lnTo>
                  <a:lnTo>
                    <a:pt x="643" y="574"/>
                  </a:lnTo>
                  <a:lnTo>
                    <a:pt x="643" y="574"/>
                  </a:lnTo>
                  <a:lnTo>
                    <a:pt x="642" y="574"/>
                  </a:lnTo>
                  <a:lnTo>
                    <a:pt x="642" y="574"/>
                  </a:lnTo>
                  <a:lnTo>
                    <a:pt x="642" y="574"/>
                  </a:lnTo>
                  <a:lnTo>
                    <a:pt x="642" y="574"/>
                  </a:lnTo>
                  <a:lnTo>
                    <a:pt x="642" y="574"/>
                  </a:lnTo>
                  <a:lnTo>
                    <a:pt x="642" y="574"/>
                  </a:lnTo>
                  <a:lnTo>
                    <a:pt x="642" y="574"/>
                  </a:lnTo>
                  <a:lnTo>
                    <a:pt x="642" y="574"/>
                  </a:lnTo>
                  <a:lnTo>
                    <a:pt x="642" y="574"/>
                  </a:lnTo>
                  <a:lnTo>
                    <a:pt x="642" y="574"/>
                  </a:lnTo>
                  <a:lnTo>
                    <a:pt x="642" y="574"/>
                  </a:lnTo>
                  <a:lnTo>
                    <a:pt x="641" y="574"/>
                  </a:lnTo>
                  <a:lnTo>
                    <a:pt x="641" y="574"/>
                  </a:lnTo>
                  <a:lnTo>
                    <a:pt x="641" y="574"/>
                  </a:lnTo>
                  <a:lnTo>
                    <a:pt x="641" y="574"/>
                  </a:lnTo>
                  <a:lnTo>
                    <a:pt x="641" y="574"/>
                  </a:lnTo>
                  <a:lnTo>
                    <a:pt x="641" y="574"/>
                  </a:lnTo>
                  <a:lnTo>
                    <a:pt x="641" y="574"/>
                  </a:lnTo>
                  <a:lnTo>
                    <a:pt x="641" y="574"/>
                  </a:lnTo>
                  <a:lnTo>
                    <a:pt x="641" y="574"/>
                  </a:lnTo>
                  <a:lnTo>
                    <a:pt x="641" y="574"/>
                  </a:lnTo>
                  <a:lnTo>
                    <a:pt x="641" y="574"/>
                  </a:lnTo>
                  <a:lnTo>
                    <a:pt x="640" y="574"/>
                  </a:lnTo>
                  <a:lnTo>
                    <a:pt x="640" y="574"/>
                  </a:lnTo>
                  <a:lnTo>
                    <a:pt x="640" y="574"/>
                  </a:lnTo>
                  <a:lnTo>
                    <a:pt x="640" y="574"/>
                  </a:lnTo>
                  <a:lnTo>
                    <a:pt x="640" y="574"/>
                  </a:lnTo>
                  <a:lnTo>
                    <a:pt x="640" y="574"/>
                  </a:lnTo>
                  <a:lnTo>
                    <a:pt x="640" y="574"/>
                  </a:lnTo>
                  <a:lnTo>
                    <a:pt x="640" y="574"/>
                  </a:lnTo>
                  <a:lnTo>
                    <a:pt x="640" y="574"/>
                  </a:lnTo>
                  <a:lnTo>
                    <a:pt x="640" y="574"/>
                  </a:lnTo>
                  <a:lnTo>
                    <a:pt x="640" y="574"/>
                  </a:lnTo>
                  <a:lnTo>
                    <a:pt x="639" y="574"/>
                  </a:lnTo>
                  <a:lnTo>
                    <a:pt x="639" y="574"/>
                  </a:lnTo>
                  <a:lnTo>
                    <a:pt x="639" y="574"/>
                  </a:lnTo>
                  <a:lnTo>
                    <a:pt x="639" y="574"/>
                  </a:lnTo>
                  <a:lnTo>
                    <a:pt x="639" y="574"/>
                  </a:lnTo>
                  <a:lnTo>
                    <a:pt x="639" y="574"/>
                  </a:lnTo>
                  <a:lnTo>
                    <a:pt x="639" y="574"/>
                  </a:lnTo>
                  <a:lnTo>
                    <a:pt x="639" y="574"/>
                  </a:lnTo>
                  <a:lnTo>
                    <a:pt x="639" y="574"/>
                  </a:lnTo>
                  <a:lnTo>
                    <a:pt x="639" y="574"/>
                  </a:lnTo>
                  <a:lnTo>
                    <a:pt x="638" y="574"/>
                  </a:lnTo>
                  <a:lnTo>
                    <a:pt x="638" y="574"/>
                  </a:lnTo>
                  <a:lnTo>
                    <a:pt x="638" y="574"/>
                  </a:lnTo>
                  <a:lnTo>
                    <a:pt x="638" y="574"/>
                  </a:lnTo>
                  <a:lnTo>
                    <a:pt x="638" y="574"/>
                  </a:lnTo>
                  <a:lnTo>
                    <a:pt x="638" y="574"/>
                  </a:lnTo>
                  <a:lnTo>
                    <a:pt x="638" y="574"/>
                  </a:lnTo>
                  <a:lnTo>
                    <a:pt x="638" y="574"/>
                  </a:lnTo>
                  <a:lnTo>
                    <a:pt x="638" y="574"/>
                  </a:lnTo>
                  <a:lnTo>
                    <a:pt x="638" y="574"/>
                  </a:lnTo>
                  <a:lnTo>
                    <a:pt x="638" y="574"/>
                  </a:lnTo>
                  <a:lnTo>
                    <a:pt x="638" y="574"/>
                  </a:lnTo>
                  <a:lnTo>
                    <a:pt x="637" y="574"/>
                  </a:lnTo>
                  <a:lnTo>
                    <a:pt x="637" y="574"/>
                  </a:lnTo>
                  <a:lnTo>
                    <a:pt x="637" y="574"/>
                  </a:lnTo>
                  <a:lnTo>
                    <a:pt x="637" y="574"/>
                  </a:lnTo>
                  <a:lnTo>
                    <a:pt x="637" y="574"/>
                  </a:lnTo>
                  <a:lnTo>
                    <a:pt x="637" y="574"/>
                  </a:lnTo>
                  <a:lnTo>
                    <a:pt x="637" y="574"/>
                  </a:lnTo>
                  <a:lnTo>
                    <a:pt x="637" y="574"/>
                  </a:lnTo>
                  <a:lnTo>
                    <a:pt x="637" y="574"/>
                  </a:lnTo>
                  <a:lnTo>
                    <a:pt x="637" y="574"/>
                  </a:lnTo>
                  <a:lnTo>
                    <a:pt x="636" y="574"/>
                  </a:lnTo>
                  <a:lnTo>
                    <a:pt x="636" y="574"/>
                  </a:lnTo>
                  <a:lnTo>
                    <a:pt x="636" y="574"/>
                  </a:lnTo>
                  <a:lnTo>
                    <a:pt x="636" y="574"/>
                  </a:lnTo>
                  <a:lnTo>
                    <a:pt x="636" y="574"/>
                  </a:lnTo>
                  <a:lnTo>
                    <a:pt x="636" y="574"/>
                  </a:lnTo>
                  <a:lnTo>
                    <a:pt x="636" y="574"/>
                  </a:lnTo>
                  <a:lnTo>
                    <a:pt x="636" y="574"/>
                  </a:lnTo>
                  <a:lnTo>
                    <a:pt x="636" y="574"/>
                  </a:lnTo>
                  <a:lnTo>
                    <a:pt x="636" y="574"/>
                  </a:lnTo>
                  <a:lnTo>
                    <a:pt x="636" y="574"/>
                  </a:lnTo>
                  <a:lnTo>
                    <a:pt x="636" y="574"/>
                  </a:lnTo>
                  <a:lnTo>
                    <a:pt x="635" y="574"/>
                  </a:lnTo>
                  <a:lnTo>
                    <a:pt x="635" y="574"/>
                  </a:lnTo>
                  <a:lnTo>
                    <a:pt x="635" y="574"/>
                  </a:lnTo>
                  <a:lnTo>
                    <a:pt x="635" y="574"/>
                  </a:lnTo>
                  <a:lnTo>
                    <a:pt x="635" y="574"/>
                  </a:lnTo>
                  <a:lnTo>
                    <a:pt x="635" y="574"/>
                  </a:lnTo>
                  <a:lnTo>
                    <a:pt x="635" y="574"/>
                  </a:lnTo>
                  <a:lnTo>
                    <a:pt x="635" y="574"/>
                  </a:lnTo>
                  <a:lnTo>
                    <a:pt x="635" y="574"/>
                  </a:lnTo>
                  <a:lnTo>
                    <a:pt x="635" y="574"/>
                  </a:lnTo>
                  <a:lnTo>
                    <a:pt x="634" y="574"/>
                  </a:lnTo>
                  <a:lnTo>
                    <a:pt x="634" y="574"/>
                  </a:lnTo>
                  <a:lnTo>
                    <a:pt x="634" y="574"/>
                  </a:lnTo>
                  <a:lnTo>
                    <a:pt x="634" y="574"/>
                  </a:lnTo>
                  <a:lnTo>
                    <a:pt x="634" y="574"/>
                  </a:lnTo>
                  <a:lnTo>
                    <a:pt x="634" y="574"/>
                  </a:lnTo>
                  <a:lnTo>
                    <a:pt x="634" y="574"/>
                  </a:lnTo>
                  <a:lnTo>
                    <a:pt x="634" y="574"/>
                  </a:lnTo>
                  <a:lnTo>
                    <a:pt x="634" y="574"/>
                  </a:lnTo>
                  <a:lnTo>
                    <a:pt x="634" y="574"/>
                  </a:lnTo>
                  <a:lnTo>
                    <a:pt x="634" y="574"/>
                  </a:lnTo>
                  <a:lnTo>
                    <a:pt x="634" y="574"/>
                  </a:lnTo>
                  <a:lnTo>
                    <a:pt x="633" y="574"/>
                  </a:lnTo>
                  <a:lnTo>
                    <a:pt x="633" y="574"/>
                  </a:lnTo>
                  <a:lnTo>
                    <a:pt x="633" y="574"/>
                  </a:lnTo>
                  <a:lnTo>
                    <a:pt x="633" y="574"/>
                  </a:lnTo>
                  <a:lnTo>
                    <a:pt x="633" y="574"/>
                  </a:lnTo>
                  <a:lnTo>
                    <a:pt x="633" y="574"/>
                  </a:lnTo>
                  <a:lnTo>
                    <a:pt x="633" y="574"/>
                  </a:lnTo>
                  <a:lnTo>
                    <a:pt x="633" y="574"/>
                  </a:lnTo>
                  <a:lnTo>
                    <a:pt x="633" y="574"/>
                  </a:lnTo>
                  <a:lnTo>
                    <a:pt x="633" y="574"/>
                  </a:lnTo>
                  <a:lnTo>
                    <a:pt x="632" y="574"/>
                  </a:lnTo>
                  <a:lnTo>
                    <a:pt x="632" y="574"/>
                  </a:lnTo>
                  <a:lnTo>
                    <a:pt x="632" y="574"/>
                  </a:lnTo>
                  <a:lnTo>
                    <a:pt x="632" y="574"/>
                  </a:lnTo>
                  <a:lnTo>
                    <a:pt x="632" y="574"/>
                  </a:lnTo>
                  <a:lnTo>
                    <a:pt x="632" y="574"/>
                  </a:lnTo>
                  <a:lnTo>
                    <a:pt x="632" y="574"/>
                  </a:lnTo>
                  <a:lnTo>
                    <a:pt x="632" y="574"/>
                  </a:lnTo>
                  <a:lnTo>
                    <a:pt x="632" y="574"/>
                  </a:lnTo>
                  <a:lnTo>
                    <a:pt x="632" y="574"/>
                  </a:lnTo>
                  <a:lnTo>
                    <a:pt x="632" y="574"/>
                  </a:lnTo>
                  <a:lnTo>
                    <a:pt x="632" y="574"/>
                  </a:lnTo>
                  <a:lnTo>
                    <a:pt x="631" y="574"/>
                  </a:lnTo>
                  <a:lnTo>
                    <a:pt x="631" y="574"/>
                  </a:lnTo>
                  <a:lnTo>
                    <a:pt x="631" y="574"/>
                  </a:lnTo>
                  <a:lnTo>
                    <a:pt x="631" y="574"/>
                  </a:lnTo>
                  <a:lnTo>
                    <a:pt x="631" y="574"/>
                  </a:lnTo>
                  <a:lnTo>
                    <a:pt x="631" y="574"/>
                  </a:lnTo>
                  <a:lnTo>
                    <a:pt x="631" y="574"/>
                  </a:lnTo>
                  <a:lnTo>
                    <a:pt x="631" y="574"/>
                  </a:lnTo>
                  <a:lnTo>
                    <a:pt x="631" y="574"/>
                  </a:lnTo>
                  <a:lnTo>
                    <a:pt x="631" y="574"/>
                  </a:lnTo>
                  <a:lnTo>
                    <a:pt x="630" y="574"/>
                  </a:lnTo>
                  <a:lnTo>
                    <a:pt x="630" y="574"/>
                  </a:lnTo>
                  <a:lnTo>
                    <a:pt x="630" y="574"/>
                  </a:lnTo>
                  <a:lnTo>
                    <a:pt x="630" y="574"/>
                  </a:lnTo>
                  <a:lnTo>
                    <a:pt x="630" y="574"/>
                  </a:lnTo>
                  <a:lnTo>
                    <a:pt x="630" y="574"/>
                  </a:lnTo>
                  <a:lnTo>
                    <a:pt x="630" y="574"/>
                  </a:lnTo>
                  <a:lnTo>
                    <a:pt x="630" y="574"/>
                  </a:lnTo>
                  <a:lnTo>
                    <a:pt x="630" y="574"/>
                  </a:lnTo>
                  <a:lnTo>
                    <a:pt x="630" y="574"/>
                  </a:lnTo>
                  <a:lnTo>
                    <a:pt x="630" y="574"/>
                  </a:lnTo>
                  <a:lnTo>
                    <a:pt x="629" y="574"/>
                  </a:lnTo>
                  <a:lnTo>
                    <a:pt x="629" y="574"/>
                  </a:lnTo>
                  <a:lnTo>
                    <a:pt x="629" y="574"/>
                  </a:lnTo>
                  <a:lnTo>
                    <a:pt x="629" y="574"/>
                  </a:lnTo>
                  <a:lnTo>
                    <a:pt x="629" y="574"/>
                  </a:lnTo>
                  <a:lnTo>
                    <a:pt x="629" y="574"/>
                  </a:lnTo>
                  <a:lnTo>
                    <a:pt x="629" y="574"/>
                  </a:lnTo>
                  <a:lnTo>
                    <a:pt x="629" y="574"/>
                  </a:lnTo>
                  <a:lnTo>
                    <a:pt x="629" y="574"/>
                  </a:lnTo>
                  <a:lnTo>
                    <a:pt x="629" y="574"/>
                  </a:lnTo>
                  <a:lnTo>
                    <a:pt x="629" y="574"/>
                  </a:lnTo>
                  <a:lnTo>
                    <a:pt x="629" y="574"/>
                  </a:lnTo>
                  <a:lnTo>
                    <a:pt x="628" y="574"/>
                  </a:lnTo>
                  <a:lnTo>
                    <a:pt x="628" y="574"/>
                  </a:lnTo>
                  <a:lnTo>
                    <a:pt x="628" y="574"/>
                  </a:lnTo>
                  <a:lnTo>
                    <a:pt x="628" y="574"/>
                  </a:lnTo>
                  <a:lnTo>
                    <a:pt x="628" y="574"/>
                  </a:lnTo>
                  <a:lnTo>
                    <a:pt x="628" y="574"/>
                  </a:lnTo>
                  <a:lnTo>
                    <a:pt x="628" y="574"/>
                  </a:lnTo>
                  <a:lnTo>
                    <a:pt x="628" y="574"/>
                  </a:lnTo>
                  <a:lnTo>
                    <a:pt x="628" y="574"/>
                  </a:lnTo>
                  <a:lnTo>
                    <a:pt x="628" y="574"/>
                  </a:lnTo>
                  <a:lnTo>
                    <a:pt x="627" y="574"/>
                  </a:lnTo>
                  <a:lnTo>
                    <a:pt x="627" y="574"/>
                  </a:lnTo>
                  <a:lnTo>
                    <a:pt x="627" y="574"/>
                  </a:lnTo>
                  <a:lnTo>
                    <a:pt x="627" y="574"/>
                  </a:lnTo>
                  <a:lnTo>
                    <a:pt x="627" y="574"/>
                  </a:lnTo>
                  <a:lnTo>
                    <a:pt x="627" y="574"/>
                  </a:lnTo>
                  <a:lnTo>
                    <a:pt x="627" y="574"/>
                  </a:lnTo>
                  <a:lnTo>
                    <a:pt x="627" y="574"/>
                  </a:lnTo>
                  <a:lnTo>
                    <a:pt x="627" y="574"/>
                  </a:lnTo>
                  <a:lnTo>
                    <a:pt x="627" y="574"/>
                  </a:lnTo>
                  <a:lnTo>
                    <a:pt x="627" y="574"/>
                  </a:lnTo>
                  <a:lnTo>
                    <a:pt x="627" y="574"/>
                  </a:lnTo>
                  <a:lnTo>
                    <a:pt x="626" y="574"/>
                  </a:lnTo>
                  <a:lnTo>
                    <a:pt x="626" y="574"/>
                  </a:lnTo>
                  <a:lnTo>
                    <a:pt x="626" y="574"/>
                  </a:lnTo>
                  <a:lnTo>
                    <a:pt x="626" y="574"/>
                  </a:lnTo>
                  <a:lnTo>
                    <a:pt x="626" y="574"/>
                  </a:lnTo>
                  <a:lnTo>
                    <a:pt x="626" y="574"/>
                  </a:lnTo>
                  <a:lnTo>
                    <a:pt x="626" y="574"/>
                  </a:lnTo>
                  <a:lnTo>
                    <a:pt x="626" y="574"/>
                  </a:lnTo>
                  <a:lnTo>
                    <a:pt x="626" y="574"/>
                  </a:lnTo>
                  <a:lnTo>
                    <a:pt x="626" y="574"/>
                  </a:lnTo>
                  <a:lnTo>
                    <a:pt x="625" y="574"/>
                  </a:lnTo>
                  <a:lnTo>
                    <a:pt x="625" y="574"/>
                  </a:lnTo>
                  <a:lnTo>
                    <a:pt x="625" y="574"/>
                  </a:lnTo>
                  <a:lnTo>
                    <a:pt x="625" y="574"/>
                  </a:lnTo>
                  <a:lnTo>
                    <a:pt x="625" y="574"/>
                  </a:lnTo>
                  <a:lnTo>
                    <a:pt x="625" y="574"/>
                  </a:lnTo>
                  <a:lnTo>
                    <a:pt x="625" y="574"/>
                  </a:lnTo>
                  <a:lnTo>
                    <a:pt x="625" y="574"/>
                  </a:lnTo>
                  <a:lnTo>
                    <a:pt x="625" y="574"/>
                  </a:lnTo>
                  <a:lnTo>
                    <a:pt x="625" y="574"/>
                  </a:lnTo>
                  <a:lnTo>
                    <a:pt x="625" y="574"/>
                  </a:lnTo>
                  <a:lnTo>
                    <a:pt x="625" y="574"/>
                  </a:lnTo>
                  <a:lnTo>
                    <a:pt x="624" y="574"/>
                  </a:lnTo>
                  <a:lnTo>
                    <a:pt x="624" y="574"/>
                  </a:lnTo>
                  <a:lnTo>
                    <a:pt x="624" y="574"/>
                  </a:lnTo>
                  <a:lnTo>
                    <a:pt x="624" y="574"/>
                  </a:lnTo>
                  <a:lnTo>
                    <a:pt x="624" y="574"/>
                  </a:lnTo>
                  <a:lnTo>
                    <a:pt x="624" y="574"/>
                  </a:lnTo>
                  <a:lnTo>
                    <a:pt x="624" y="574"/>
                  </a:lnTo>
                  <a:lnTo>
                    <a:pt x="624" y="574"/>
                  </a:lnTo>
                  <a:lnTo>
                    <a:pt x="624" y="574"/>
                  </a:lnTo>
                  <a:lnTo>
                    <a:pt x="624" y="574"/>
                  </a:lnTo>
                  <a:lnTo>
                    <a:pt x="623" y="574"/>
                  </a:lnTo>
                  <a:lnTo>
                    <a:pt x="623" y="574"/>
                  </a:lnTo>
                  <a:lnTo>
                    <a:pt x="623" y="574"/>
                  </a:lnTo>
                  <a:lnTo>
                    <a:pt x="623" y="574"/>
                  </a:lnTo>
                  <a:lnTo>
                    <a:pt x="623" y="574"/>
                  </a:lnTo>
                  <a:lnTo>
                    <a:pt x="623" y="574"/>
                  </a:lnTo>
                  <a:lnTo>
                    <a:pt x="623" y="574"/>
                  </a:lnTo>
                  <a:lnTo>
                    <a:pt x="623" y="574"/>
                  </a:lnTo>
                  <a:lnTo>
                    <a:pt x="623" y="574"/>
                  </a:lnTo>
                  <a:lnTo>
                    <a:pt x="623" y="574"/>
                  </a:lnTo>
                  <a:lnTo>
                    <a:pt x="623" y="574"/>
                  </a:lnTo>
                  <a:lnTo>
                    <a:pt x="623" y="574"/>
                  </a:lnTo>
                  <a:lnTo>
                    <a:pt x="622" y="574"/>
                  </a:lnTo>
                  <a:lnTo>
                    <a:pt x="622" y="574"/>
                  </a:lnTo>
                  <a:lnTo>
                    <a:pt x="622" y="574"/>
                  </a:lnTo>
                  <a:lnTo>
                    <a:pt x="622" y="574"/>
                  </a:lnTo>
                  <a:lnTo>
                    <a:pt x="622" y="574"/>
                  </a:lnTo>
                  <a:lnTo>
                    <a:pt x="622" y="574"/>
                  </a:lnTo>
                  <a:lnTo>
                    <a:pt x="622" y="574"/>
                  </a:lnTo>
                  <a:lnTo>
                    <a:pt x="622" y="574"/>
                  </a:lnTo>
                  <a:lnTo>
                    <a:pt x="622" y="574"/>
                  </a:lnTo>
                  <a:lnTo>
                    <a:pt x="622" y="574"/>
                  </a:lnTo>
                  <a:lnTo>
                    <a:pt x="621" y="574"/>
                  </a:lnTo>
                  <a:lnTo>
                    <a:pt x="621" y="574"/>
                  </a:lnTo>
                  <a:lnTo>
                    <a:pt x="621" y="574"/>
                  </a:lnTo>
                  <a:lnTo>
                    <a:pt x="621" y="574"/>
                  </a:lnTo>
                  <a:lnTo>
                    <a:pt x="621" y="574"/>
                  </a:lnTo>
                  <a:lnTo>
                    <a:pt x="621" y="574"/>
                  </a:lnTo>
                  <a:lnTo>
                    <a:pt x="621" y="574"/>
                  </a:lnTo>
                  <a:lnTo>
                    <a:pt x="621" y="574"/>
                  </a:lnTo>
                  <a:lnTo>
                    <a:pt x="621" y="574"/>
                  </a:lnTo>
                  <a:lnTo>
                    <a:pt x="621" y="574"/>
                  </a:lnTo>
                  <a:lnTo>
                    <a:pt x="621" y="574"/>
                  </a:lnTo>
                  <a:lnTo>
                    <a:pt x="621" y="574"/>
                  </a:lnTo>
                  <a:lnTo>
                    <a:pt x="620" y="574"/>
                  </a:lnTo>
                  <a:lnTo>
                    <a:pt x="620" y="574"/>
                  </a:lnTo>
                  <a:lnTo>
                    <a:pt x="620" y="574"/>
                  </a:lnTo>
                  <a:lnTo>
                    <a:pt x="620" y="574"/>
                  </a:lnTo>
                  <a:lnTo>
                    <a:pt x="620" y="574"/>
                  </a:lnTo>
                  <a:lnTo>
                    <a:pt x="620" y="574"/>
                  </a:lnTo>
                  <a:lnTo>
                    <a:pt x="620" y="574"/>
                  </a:lnTo>
                  <a:lnTo>
                    <a:pt x="620" y="574"/>
                  </a:lnTo>
                  <a:lnTo>
                    <a:pt x="620" y="574"/>
                  </a:lnTo>
                  <a:lnTo>
                    <a:pt x="620" y="574"/>
                  </a:lnTo>
                  <a:lnTo>
                    <a:pt x="619" y="574"/>
                  </a:lnTo>
                  <a:lnTo>
                    <a:pt x="619" y="574"/>
                  </a:lnTo>
                  <a:lnTo>
                    <a:pt x="619" y="574"/>
                  </a:lnTo>
                  <a:lnTo>
                    <a:pt x="619" y="574"/>
                  </a:lnTo>
                  <a:lnTo>
                    <a:pt x="619" y="574"/>
                  </a:lnTo>
                  <a:lnTo>
                    <a:pt x="619" y="574"/>
                  </a:lnTo>
                  <a:lnTo>
                    <a:pt x="619" y="574"/>
                  </a:lnTo>
                  <a:lnTo>
                    <a:pt x="619" y="574"/>
                  </a:lnTo>
                  <a:lnTo>
                    <a:pt x="619" y="574"/>
                  </a:lnTo>
                  <a:lnTo>
                    <a:pt x="619" y="574"/>
                  </a:lnTo>
                  <a:lnTo>
                    <a:pt x="619" y="574"/>
                  </a:lnTo>
                  <a:lnTo>
                    <a:pt x="618" y="574"/>
                  </a:lnTo>
                  <a:lnTo>
                    <a:pt x="618" y="574"/>
                  </a:lnTo>
                  <a:lnTo>
                    <a:pt x="618" y="574"/>
                  </a:lnTo>
                  <a:lnTo>
                    <a:pt x="618" y="574"/>
                  </a:lnTo>
                  <a:lnTo>
                    <a:pt x="618" y="574"/>
                  </a:lnTo>
                  <a:lnTo>
                    <a:pt x="618" y="574"/>
                  </a:lnTo>
                  <a:lnTo>
                    <a:pt x="618" y="574"/>
                  </a:lnTo>
                  <a:lnTo>
                    <a:pt x="618" y="574"/>
                  </a:lnTo>
                  <a:lnTo>
                    <a:pt x="618" y="574"/>
                  </a:lnTo>
                  <a:lnTo>
                    <a:pt x="618" y="574"/>
                  </a:lnTo>
                  <a:lnTo>
                    <a:pt x="618" y="574"/>
                  </a:lnTo>
                  <a:lnTo>
                    <a:pt x="617" y="574"/>
                  </a:lnTo>
                  <a:lnTo>
                    <a:pt x="617" y="574"/>
                  </a:lnTo>
                  <a:lnTo>
                    <a:pt x="617" y="574"/>
                  </a:lnTo>
                  <a:lnTo>
                    <a:pt x="617" y="574"/>
                  </a:lnTo>
                  <a:lnTo>
                    <a:pt x="617" y="574"/>
                  </a:lnTo>
                  <a:lnTo>
                    <a:pt x="617" y="574"/>
                  </a:lnTo>
                  <a:lnTo>
                    <a:pt x="617" y="574"/>
                  </a:lnTo>
                  <a:lnTo>
                    <a:pt x="617" y="574"/>
                  </a:lnTo>
                  <a:lnTo>
                    <a:pt x="617" y="574"/>
                  </a:lnTo>
                  <a:lnTo>
                    <a:pt x="617" y="574"/>
                  </a:lnTo>
                  <a:lnTo>
                    <a:pt x="617" y="574"/>
                  </a:lnTo>
                  <a:lnTo>
                    <a:pt x="616" y="574"/>
                  </a:lnTo>
                  <a:lnTo>
                    <a:pt x="616" y="574"/>
                  </a:lnTo>
                  <a:lnTo>
                    <a:pt x="616" y="574"/>
                  </a:lnTo>
                  <a:lnTo>
                    <a:pt x="616" y="574"/>
                  </a:lnTo>
                  <a:lnTo>
                    <a:pt x="616" y="574"/>
                  </a:lnTo>
                  <a:lnTo>
                    <a:pt x="616" y="574"/>
                  </a:lnTo>
                  <a:lnTo>
                    <a:pt x="616" y="574"/>
                  </a:lnTo>
                  <a:lnTo>
                    <a:pt x="616" y="574"/>
                  </a:lnTo>
                  <a:lnTo>
                    <a:pt x="616" y="574"/>
                  </a:lnTo>
                  <a:lnTo>
                    <a:pt x="616" y="574"/>
                  </a:lnTo>
                  <a:lnTo>
                    <a:pt x="616" y="574"/>
                  </a:lnTo>
                  <a:lnTo>
                    <a:pt x="615" y="574"/>
                  </a:lnTo>
                  <a:lnTo>
                    <a:pt x="615" y="574"/>
                  </a:lnTo>
                  <a:lnTo>
                    <a:pt x="615" y="574"/>
                  </a:lnTo>
                  <a:lnTo>
                    <a:pt x="615" y="574"/>
                  </a:lnTo>
                  <a:lnTo>
                    <a:pt x="615" y="574"/>
                  </a:lnTo>
                  <a:lnTo>
                    <a:pt x="615" y="574"/>
                  </a:lnTo>
                  <a:lnTo>
                    <a:pt x="615" y="574"/>
                  </a:lnTo>
                  <a:lnTo>
                    <a:pt x="615" y="574"/>
                  </a:lnTo>
                  <a:lnTo>
                    <a:pt x="615" y="574"/>
                  </a:lnTo>
                  <a:lnTo>
                    <a:pt x="615" y="574"/>
                  </a:lnTo>
                  <a:lnTo>
                    <a:pt x="615" y="574"/>
                  </a:lnTo>
                  <a:lnTo>
                    <a:pt x="614" y="574"/>
                  </a:lnTo>
                  <a:lnTo>
                    <a:pt x="614" y="574"/>
                  </a:lnTo>
                  <a:lnTo>
                    <a:pt x="614" y="574"/>
                  </a:lnTo>
                  <a:lnTo>
                    <a:pt x="614" y="574"/>
                  </a:lnTo>
                  <a:lnTo>
                    <a:pt x="614" y="574"/>
                  </a:lnTo>
                  <a:lnTo>
                    <a:pt x="614" y="574"/>
                  </a:lnTo>
                  <a:lnTo>
                    <a:pt x="614" y="574"/>
                  </a:lnTo>
                  <a:lnTo>
                    <a:pt x="614" y="574"/>
                  </a:lnTo>
                  <a:lnTo>
                    <a:pt x="614" y="574"/>
                  </a:lnTo>
                  <a:lnTo>
                    <a:pt x="614" y="574"/>
                  </a:lnTo>
                  <a:lnTo>
                    <a:pt x="614" y="574"/>
                  </a:lnTo>
                  <a:lnTo>
                    <a:pt x="614" y="574"/>
                  </a:lnTo>
                  <a:lnTo>
                    <a:pt x="613" y="574"/>
                  </a:lnTo>
                  <a:lnTo>
                    <a:pt x="613" y="574"/>
                  </a:lnTo>
                  <a:lnTo>
                    <a:pt x="613" y="574"/>
                  </a:lnTo>
                  <a:lnTo>
                    <a:pt x="613" y="574"/>
                  </a:lnTo>
                  <a:lnTo>
                    <a:pt x="613" y="574"/>
                  </a:lnTo>
                  <a:lnTo>
                    <a:pt x="613" y="574"/>
                  </a:lnTo>
                  <a:lnTo>
                    <a:pt x="613" y="574"/>
                  </a:lnTo>
                  <a:lnTo>
                    <a:pt x="613" y="574"/>
                  </a:lnTo>
                  <a:lnTo>
                    <a:pt x="613" y="574"/>
                  </a:lnTo>
                  <a:lnTo>
                    <a:pt x="613" y="574"/>
                  </a:lnTo>
                  <a:lnTo>
                    <a:pt x="612" y="574"/>
                  </a:lnTo>
                  <a:lnTo>
                    <a:pt x="612" y="574"/>
                  </a:lnTo>
                  <a:lnTo>
                    <a:pt x="612" y="574"/>
                  </a:lnTo>
                  <a:lnTo>
                    <a:pt x="612" y="574"/>
                  </a:lnTo>
                  <a:lnTo>
                    <a:pt x="612" y="574"/>
                  </a:lnTo>
                  <a:lnTo>
                    <a:pt x="612" y="574"/>
                  </a:lnTo>
                  <a:lnTo>
                    <a:pt x="612" y="574"/>
                  </a:lnTo>
                  <a:lnTo>
                    <a:pt x="612" y="574"/>
                  </a:lnTo>
                  <a:lnTo>
                    <a:pt x="612" y="574"/>
                  </a:lnTo>
                  <a:lnTo>
                    <a:pt x="612" y="574"/>
                  </a:lnTo>
                  <a:lnTo>
                    <a:pt x="612" y="574"/>
                  </a:lnTo>
                  <a:lnTo>
                    <a:pt x="612" y="574"/>
                  </a:lnTo>
                  <a:lnTo>
                    <a:pt x="611" y="574"/>
                  </a:lnTo>
                  <a:lnTo>
                    <a:pt x="611" y="574"/>
                  </a:lnTo>
                  <a:lnTo>
                    <a:pt x="611" y="574"/>
                  </a:lnTo>
                  <a:lnTo>
                    <a:pt x="611" y="574"/>
                  </a:lnTo>
                  <a:lnTo>
                    <a:pt x="611" y="574"/>
                  </a:lnTo>
                  <a:lnTo>
                    <a:pt x="611" y="574"/>
                  </a:lnTo>
                  <a:lnTo>
                    <a:pt x="611" y="574"/>
                  </a:lnTo>
                  <a:lnTo>
                    <a:pt x="611" y="574"/>
                  </a:lnTo>
                  <a:lnTo>
                    <a:pt x="611" y="574"/>
                  </a:lnTo>
                  <a:lnTo>
                    <a:pt x="611" y="574"/>
                  </a:lnTo>
                  <a:lnTo>
                    <a:pt x="610" y="574"/>
                  </a:lnTo>
                  <a:lnTo>
                    <a:pt x="610" y="574"/>
                  </a:lnTo>
                  <a:lnTo>
                    <a:pt x="610" y="574"/>
                  </a:lnTo>
                  <a:lnTo>
                    <a:pt x="610" y="574"/>
                  </a:lnTo>
                  <a:lnTo>
                    <a:pt x="610" y="574"/>
                  </a:lnTo>
                  <a:lnTo>
                    <a:pt x="610" y="574"/>
                  </a:lnTo>
                  <a:lnTo>
                    <a:pt x="610" y="574"/>
                  </a:lnTo>
                  <a:lnTo>
                    <a:pt x="610" y="574"/>
                  </a:lnTo>
                  <a:lnTo>
                    <a:pt x="610" y="574"/>
                  </a:lnTo>
                  <a:lnTo>
                    <a:pt x="610" y="574"/>
                  </a:lnTo>
                  <a:lnTo>
                    <a:pt x="610" y="574"/>
                  </a:lnTo>
                  <a:lnTo>
                    <a:pt x="610" y="574"/>
                  </a:lnTo>
                  <a:lnTo>
                    <a:pt x="609" y="574"/>
                  </a:lnTo>
                  <a:lnTo>
                    <a:pt x="609" y="574"/>
                  </a:lnTo>
                  <a:lnTo>
                    <a:pt x="609" y="574"/>
                  </a:lnTo>
                  <a:lnTo>
                    <a:pt x="609" y="574"/>
                  </a:lnTo>
                  <a:lnTo>
                    <a:pt x="609" y="574"/>
                  </a:lnTo>
                  <a:lnTo>
                    <a:pt x="609" y="574"/>
                  </a:lnTo>
                  <a:lnTo>
                    <a:pt x="609" y="574"/>
                  </a:lnTo>
                  <a:lnTo>
                    <a:pt x="609" y="574"/>
                  </a:lnTo>
                  <a:lnTo>
                    <a:pt x="609" y="574"/>
                  </a:lnTo>
                  <a:lnTo>
                    <a:pt x="609" y="574"/>
                  </a:lnTo>
                  <a:lnTo>
                    <a:pt x="608" y="574"/>
                  </a:lnTo>
                  <a:lnTo>
                    <a:pt x="608" y="574"/>
                  </a:lnTo>
                  <a:lnTo>
                    <a:pt x="608" y="574"/>
                  </a:lnTo>
                  <a:lnTo>
                    <a:pt x="608" y="574"/>
                  </a:lnTo>
                  <a:lnTo>
                    <a:pt x="608" y="574"/>
                  </a:lnTo>
                  <a:lnTo>
                    <a:pt x="608" y="574"/>
                  </a:lnTo>
                  <a:lnTo>
                    <a:pt x="608" y="574"/>
                  </a:lnTo>
                  <a:lnTo>
                    <a:pt x="608" y="574"/>
                  </a:lnTo>
                  <a:lnTo>
                    <a:pt x="608" y="574"/>
                  </a:lnTo>
                  <a:lnTo>
                    <a:pt x="608" y="574"/>
                  </a:lnTo>
                  <a:lnTo>
                    <a:pt x="608" y="574"/>
                  </a:lnTo>
                  <a:lnTo>
                    <a:pt x="607" y="574"/>
                  </a:lnTo>
                  <a:lnTo>
                    <a:pt x="607" y="574"/>
                  </a:lnTo>
                  <a:lnTo>
                    <a:pt x="607" y="574"/>
                  </a:lnTo>
                  <a:lnTo>
                    <a:pt x="607" y="574"/>
                  </a:lnTo>
                  <a:lnTo>
                    <a:pt x="607" y="574"/>
                  </a:lnTo>
                  <a:lnTo>
                    <a:pt x="607" y="574"/>
                  </a:lnTo>
                  <a:lnTo>
                    <a:pt x="607" y="574"/>
                  </a:lnTo>
                  <a:lnTo>
                    <a:pt x="607" y="574"/>
                  </a:lnTo>
                  <a:lnTo>
                    <a:pt x="607" y="574"/>
                  </a:lnTo>
                  <a:lnTo>
                    <a:pt x="607" y="574"/>
                  </a:lnTo>
                  <a:lnTo>
                    <a:pt x="607" y="574"/>
                  </a:lnTo>
                  <a:lnTo>
                    <a:pt x="606" y="574"/>
                  </a:lnTo>
                  <a:lnTo>
                    <a:pt x="606" y="574"/>
                  </a:lnTo>
                  <a:lnTo>
                    <a:pt x="606" y="574"/>
                  </a:lnTo>
                  <a:lnTo>
                    <a:pt x="606" y="574"/>
                  </a:lnTo>
                  <a:lnTo>
                    <a:pt x="606" y="574"/>
                  </a:lnTo>
                  <a:lnTo>
                    <a:pt x="606" y="574"/>
                  </a:lnTo>
                  <a:lnTo>
                    <a:pt x="606" y="574"/>
                  </a:lnTo>
                  <a:lnTo>
                    <a:pt x="606" y="574"/>
                  </a:lnTo>
                  <a:lnTo>
                    <a:pt x="606" y="574"/>
                  </a:lnTo>
                  <a:lnTo>
                    <a:pt x="606" y="574"/>
                  </a:lnTo>
                  <a:lnTo>
                    <a:pt x="606" y="574"/>
                  </a:lnTo>
                  <a:lnTo>
                    <a:pt x="605" y="574"/>
                  </a:lnTo>
                  <a:lnTo>
                    <a:pt x="605" y="574"/>
                  </a:lnTo>
                  <a:lnTo>
                    <a:pt x="605" y="574"/>
                  </a:lnTo>
                  <a:lnTo>
                    <a:pt x="605" y="574"/>
                  </a:lnTo>
                  <a:lnTo>
                    <a:pt x="605" y="574"/>
                  </a:lnTo>
                  <a:lnTo>
                    <a:pt x="605" y="574"/>
                  </a:lnTo>
                  <a:lnTo>
                    <a:pt x="605" y="574"/>
                  </a:lnTo>
                  <a:lnTo>
                    <a:pt x="605" y="574"/>
                  </a:lnTo>
                  <a:lnTo>
                    <a:pt x="605" y="574"/>
                  </a:lnTo>
                  <a:lnTo>
                    <a:pt x="605" y="574"/>
                  </a:lnTo>
                  <a:lnTo>
                    <a:pt x="605" y="574"/>
                  </a:lnTo>
                  <a:lnTo>
                    <a:pt x="604" y="574"/>
                  </a:lnTo>
                  <a:lnTo>
                    <a:pt x="604" y="574"/>
                  </a:lnTo>
                  <a:lnTo>
                    <a:pt x="604" y="574"/>
                  </a:lnTo>
                  <a:lnTo>
                    <a:pt x="604" y="574"/>
                  </a:lnTo>
                  <a:lnTo>
                    <a:pt x="604" y="574"/>
                  </a:lnTo>
                  <a:lnTo>
                    <a:pt x="604" y="574"/>
                  </a:lnTo>
                  <a:lnTo>
                    <a:pt x="604" y="574"/>
                  </a:lnTo>
                  <a:lnTo>
                    <a:pt x="604" y="574"/>
                  </a:lnTo>
                  <a:lnTo>
                    <a:pt x="604" y="574"/>
                  </a:lnTo>
                  <a:lnTo>
                    <a:pt x="604" y="574"/>
                  </a:lnTo>
                  <a:lnTo>
                    <a:pt x="604" y="574"/>
                  </a:lnTo>
                  <a:lnTo>
                    <a:pt x="603" y="574"/>
                  </a:lnTo>
                  <a:lnTo>
                    <a:pt x="603" y="574"/>
                  </a:lnTo>
                  <a:lnTo>
                    <a:pt x="603" y="574"/>
                  </a:lnTo>
                  <a:lnTo>
                    <a:pt x="603" y="574"/>
                  </a:lnTo>
                  <a:lnTo>
                    <a:pt x="603" y="574"/>
                  </a:lnTo>
                  <a:lnTo>
                    <a:pt x="603" y="574"/>
                  </a:lnTo>
                  <a:lnTo>
                    <a:pt x="603" y="574"/>
                  </a:lnTo>
                  <a:lnTo>
                    <a:pt x="603" y="574"/>
                  </a:lnTo>
                  <a:lnTo>
                    <a:pt x="603" y="574"/>
                  </a:lnTo>
                  <a:lnTo>
                    <a:pt x="603" y="574"/>
                  </a:lnTo>
                  <a:lnTo>
                    <a:pt x="603" y="574"/>
                  </a:lnTo>
                  <a:lnTo>
                    <a:pt x="602" y="574"/>
                  </a:lnTo>
                  <a:lnTo>
                    <a:pt x="602" y="574"/>
                  </a:lnTo>
                  <a:lnTo>
                    <a:pt x="602" y="574"/>
                  </a:lnTo>
                  <a:lnTo>
                    <a:pt x="602" y="574"/>
                  </a:lnTo>
                  <a:lnTo>
                    <a:pt x="602" y="574"/>
                  </a:lnTo>
                  <a:lnTo>
                    <a:pt x="602" y="574"/>
                  </a:lnTo>
                  <a:lnTo>
                    <a:pt x="602" y="574"/>
                  </a:lnTo>
                  <a:lnTo>
                    <a:pt x="602" y="574"/>
                  </a:lnTo>
                  <a:lnTo>
                    <a:pt x="602" y="574"/>
                  </a:lnTo>
                  <a:lnTo>
                    <a:pt x="602" y="574"/>
                  </a:lnTo>
                  <a:lnTo>
                    <a:pt x="602" y="574"/>
                  </a:lnTo>
                  <a:lnTo>
                    <a:pt x="601" y="574"/>
                  </a:lnTo>
                  <a:lnTo>
                    <a:pt x="601" y="574"/>
                  </a:lnTo>
                  <a:lnTo>
                    <a:pt x="601" y="574"/>
                  </a:lnTo>
                  <a:lnTo>
                    <a:pt x="601" y="574"/>
                  </a:lnTo>
                  <a:lnTo>
                    <a:pt x="601" y="574"/>
                  </a:lnTo>
                  <a:lnTo>
                    <a:pt x="601" y="574"/>
                  </a:lnTo>
                  <a:lnTo>
                    <a:pt x="601" y="574"/>
                  </a:lnTo>
                  <a:lnTo>
                    <a:pt x="601" y="574"/>
                  </a:lnTo>
                  <a:lnTo>
                    <a:pt x="601" y="574"/>
                  </a:lnTo>
                  <a:lnTo>
                    <a:pt x="601" y="574"/>
                  </a:lnTo>
                  <a:lnTo>
                    <a:pt x="600" y="574"/>
                  </a:lnTo>
                  <a:lnTo>
                    <a:pt x="600" y="574"/>
                  </a:lnTo>
                  <a:lnTo>
                    <a:pt x="600" y="574"/>
                  </a:lnTo>
                  <a:lnTo>
                    <a:pt x="600" y="574"/>
                  </a:lnTo>
                  <a:lnTo>
                    <a:pt x="600" y="574"/>
                  </a:lnTo>
                  <a:lnTo>
                    <a:pt x="600" y="574"/>
                  </a:lnTo>
                  <a:lnTo>
                    <a:pt x="600" y="574"/>
                  </a:lnTo>
                  <a:lnTo>
                    <a:pt x="600" y="574"/>
                  </a:lnTo>
                  <a:lnTo>
                    <a:pt x="600" y="574"/>
                  </a:lnTo>
                  <a:lnTo>
                    <a:pt x="600" y="574"/>
                  </a:lnTo>
                  <a:lnTo>
                    <a:pt x="600" y="574"/>
                  </a:lnTo>
                  <a:lnTo>
                    <a:pt x="600" y="574"/>
                  </a:lnTo>
                  <a:lnTo>
                    <a:pt x="599" y="574"/>
                  </a:lnTo>
                  <a:lnTo>
                    <a:pt x="599" y="574"/>
                  </a:lnTo>
                  <a:lnTo>
                    <a:pt x="599" y="574"/>
                  </a:lnTo>
                  <a:lnTo>
                    <a:pt x="599" y="574"/>
                  </a:lnTo>
                  <a:lnTo>
                    <a:pt x="599" y="574"/>
                  </a:lnTo>
                  <a:lnTo>
                    <a:pt x="599" y="574"/>
                  </a:lnTo>
                  <a:lnTo>
                    <a:pt x="599" y="574"/>
                  </a:lnTo>
                  <a:lnTo>
                    <a:pt x="599" y="574"/>
                  </a:lnTo>
                  <a:lnTo>
                    <a:pt x="599" y="574"/>
                  </a:lnTo>
                  <a:lnTo>
                    <a:pt x="599" y="574"/>
                  </a:lnTo>
                  <a:lnTo>
                    <a:pt x="599" y="574"/>
                  </a:lnTo>
                  <a:lnTo>
                    <a:pt x="598" y="574"/>
                  </a:lnTo>
                  <a:lnTo>
                    <a:pt x="598" y="574"/>
                  </a:lnTo>
                  <a:lnTo>
                    <a:pt x="598" y="574"/>
                  </a:lnTo>
                  <a:lnTo>
                    <a:pt x="598" y="574"/>
                  </a:lnTo>
                  <a:lnTo>
                    <a:pt x="598" y="574"/>
                  </a:lnTo>
                  <a:lnTo>
                    <a:pt x="598" y="574"/>
                  </a:lnTo>
                  <a:lnTo>
                    <a:pt x="598" y="574"/>
                  </a:lnTo>
                  <a:lnTo>
                    <a:pt x="598" y="574"/>
                  </a:lnTo>
                  <a:lnTo>
                    <a:pt x="598" y="574"/>
                  </a:lnTo>
                  <a:lnTo>
                    <a:pt x="598" y="574"/>
                  </a:lnTo>
                  <a:lnTo>
                    <a:pt x="598" y="574"/>
                  </a:lnTo>
                  <a:lnTo>
                    <a:pt x="597" y="574"/>
                  </a:lnTo>
                  <a:lnTo>
                    <a:pt x="597" y="574"/>
                  </a:lnTo>
                  <a:lnTo>
                    <a:pt x="597" y="574"/>
                  </a:lnTo>
                  <a:lnTo>
                    <a:pt x="597" y="574"/>
                  </a:lnTo>
                  <a:lnTo>
                    <a:pt x="597" y="574"/>
                  </a:lnTo>
                  <a:lnTo>
                    <a:pt x="597" y="574"/>
                  </a:lnTo>
                  <a:lnTo>
                    <a:pt x="597" y="574"/>
                  </a:lnTo>
                  <a:lnTo>
                    <a:pt x="597" y="574"/>
                  </a:lnTo>
                  <a:lnTo>
                    <a:pt x="597" y="574"/>
                  </a:lnTo>
                  <a:lnTo>
                    <a:pt x="597" y="574"/>
                  </a:lnTo>
                  <a:lnTo>
                    <a:pt x="597" y="574"/>
                  </a:lnTo>
                  <a:lnTo>
                    <a:pt x="596" y="574"/>
                  </a:lnTo>
                  <a:lnTo>
                    <a:pt x="596" y="574"/>
                  </a:lnTo>
                  <a:lnTo>
                    <a:pt x="596" y="574"/>
                  </a:lnTo>
                  <a:lnTo>
                    <a:pt x="596" y="574"/>
                  </a:lnTo>
                  <a:lnTo>
                    <a:pt x="596" y="574"/>
                  </a:lnTo>
                  <a:lnTo>
                    <a:pt x="596" y="574"/>
                  </a:lnTo>
                  <a:lnTo>
                    <a:pt x="596" y="574"/>
                  </a:lnTo>
                  <a:lnTo>
                    <a:pt x="596" y="574"/>
                  </a:lnTo>
                  <a:lnTo>
                    <a:pt x="596" y="574"/>
                  </a:lnTo>
                  <a:lnTo>
                    <a:pt x="596" y="574"/>
                  </a:lnTo>
                  <a:lnTo>
                    <a:pt x="596" y="574"/>
                  </a:lnTo>
                  <a:lnTo>
                    <a:pt x="595" y="574"/>
                  </a:lnTo>
                  <a:lnTo>
                    <a:pt x="595" y="574"/>
                  </a:lnTo>
                  <a:lnTo>
                    <a:pt x="595" y="574"/>
                  </a:lnTo>
                  <a:lnTo>
                    <a:pt x="595" y="574"/>
                  </a:lnTo>
                  <a:lnTo>
                    <a:pt x="595" y="574"/>
                  </a:lnTo>
                  <a:lnTo>
                    <a:pt x="595" y="574"/>
                  </a:lnTo>
                  <a:lnTo>
                    <a:pt x="595" y="574"/>
                  </a:lnTo>
                  <a:lnTo>
                    <a:pt x="595" y="574"/>
                  </a:lnTo>
                  <a:lnTo>
                    <a:pt x="595" y="574"/>
                  </a:lnTo>
                  <a:lnTo>
                    <a:pt x="595" y="574"/>
                  </a:lnTo>
                  <a:lnTo>
                    <a:pt x="595" y="574"/>
                  </a:lnTo>
                  <a:lnTo>
                    <a:pt x="594" y="574"/>
                  </a:lnTo>
                  <a:lnTo>
                    <a:pt x="594" y="574"/>
                  </a:lnTo>
                  <a:lnTo>
                    <a:pt x="594" y="574"/>
                  </a:lnTo>
                  <a:lnTo>
                    <a:pt x="594" y="574"/>
                  </a:lnTo>
                  <a:lnTo>
                    <a:pt x="594" y="574"/>
                  </a:lnTo>
                  <a:lnTo>
                    <a:pt x="594" y="574"/>
                  </a:lnTo>
                  <a:lnTo>
                    <a:pt x="594" y="574"/>
                  </a:lnTo>
                  <a:lnTo>
                    <a:pt x="594" y="574"/>
                  </a:lnTo>
                  <a:lnTo>
                    <a:pt x="594" y="574"/>
                  </a:lnTo>
                  <a:lnTo>
                    <a:pt x="594" y="574"/>
                  </a:lnTo>
                  <a:lnTo>
                    <a:pt x="594" y="574"/>
                  </a:lnTo>
                  <a:lnTo>
                    <a:pt x="593" y="574"/>
                  </a:lnTo>
                  <a:lnTo>
                    <a:pt x="593" y="574"/>
                  </a:lnTo>
                  <a:lnTo>
                    <a:pt x="593" y="574"/>
                  </a:lnTo>
                  <a:lnTo>
                    <a:pt x="593" y="574"/>
                  </a:lnTo>
                  <a:lnTo>
                    <a:pt x="593" y="574"/>
                  </a:lnTo>
                  <a:lnTo>
                    <a:pt x="593" y="574"/>
                  </a:lnTo>
                  <a:lnTo>
                    <a:pt x="593" y="574"/>
                  </a:lnTo>
                  <a:lnTo>
                    <a:pt x="593" y="574"/>
                  </a:lnTo>
                  <a:lnTo>
                    <a:pt x="593" y="574"/>
                  </a:lnTo>
                  <a:lnTo>
                    <a:pt x="593" y="574"/>
                  </a:lnTo>
                  <a:lnTo>
                    <a:pt x="593" y="574"/>
                  </a:lnTo>
                  <a:lnTo>
                    <a:pt x="592" y="574"/>
                  </a:lnTo>
                  <a:lnTo>
                    <a:pt x="592" y="574"/>
                  </a:lnTo>
                  <a:lnTo>
                    <a:pt x="592" y="574"/>
                  </a:lnTo>
                  <a:lnTo>
                    <a:pt x="592" y="574"/>
                  </a:lnTo>
                  <a:lnTo>
                    <a:pt x="592" y="574"/>
                  </a:lnTo>
                  <a:lnTo>
                    <a:pt x="592" y="574"/>
                  </a:lnTo>
                  <a:lnTo>
                    <a:pt x="592" y="574"/>
                  </a:lnTo>
                  <a:lnTo>
                    <a:pt x="592" y="574"/>
                  </a:lnTo>
                  <a:lnTo>
                    <a:pt x="592" y="574"/>
                  </a:lnTo>
                  <a:lnTo>
                    <a:pt x="592" y="574"/>
                  </a:lnTo>
                  <a:lnTo>
                    <a:pt x="592" y="574"/>
                  </a:lnTo>
                  <a:lnTo>
                    <a:pt x="591" y="574"/>
                  </a:lnTo>
                  <a:lnTo>
                    <a:pt x="591" y="574"/>
                  </a:lnTo>
                  <a:lnTo>
                    <a:pt x="591" y="574"/>
                  </a:lnTo>
                  <a:lnTo>
                    <a:pt x="591" y="574"/>
                  </a:lnTo>
                  <a:lnTo>
                    <a:pt x="591" y="574"/>
                  </a:lnTo>
                  <a:lnTo>
                    <a:pt x="591" y="574"/>
                  </a:lnTo>
                  <a:lnTo>
                    <a:pt x="591" y="574"/>
                  </a:lnTo>
                  <a:lnTo>
                    <a:pt x="591" y="574"/>
                  </a:lnTo>
                  <a:lnTo>
                    <a:pt x="591" y="574"/>
                  </a:lnTo>
                  <a:lnTo>
                    <a:pt x="591" y="574"/>
                  </a:lnTo>
                  <a:lnTo>
                    <a:pt x="591" y="574"/>
                  </a:lnTo>
                  <a:lnTo>
                    <a:pt x="590" y="574"/>
                  </a:lnTo>
                  <a:lnTo>
                    <a:pt x="590" y="574"/>
                  </a:lnTo>
                  <a:lnTo>
                    <a:pt x="590" y="574"/>
                  </a:lnTo>
                  <a:lnTo>
                    <a:pt x="590" y="574"/>
                  </a:lnTo>
                  <a:lnTo>
                    <a:pt x="590" y="574"/>
                  </a:lnTo>
                  <a:lnTo>
                    <a:pt x="590" y="574"/>
                  </a:lnTo>
                  <a:lnTo>
                    <a:pt x="590" y="574"/>
                  </a:lnTo>
                  <a:lnTo>
                    <a:pt x="590" y="574"/>
                  </a:lnTo>
                  <a:lnTo>
                    <a:pt x="590" y="574"/>
                  </a:lnTo>
                  <a:lnTo>
                    <a:pt x="590" y="574"/>
                  </a:lnTo>
                  <a:lnTo>
                    <a:pt x="589" y="574"/>
                  </a:lnTo>
                  <a:lnTo>
                    <a:pt x="589" y="574"/>
                  </a:lnTo>
                  <a:lnTo>
                    <a:pt x="589" y="574"/>
                  </a:lnTo>
                  <a:lnTo>
                    <a:pt x="589" y="574"/>
                  </a:lnTo>
                  <a:lnTo>
                    <a:pt x="589" y="574"/>
                  </a:lnTo>
                  <a:lnTo>
                    <a:pt x="589" y="574"/>
                  </a:lnTo>
                  <a:lnTo>
                    <a:pt x="589" y="574"/>
                  </a:lnTo>
                  <a:lnTo>
                    <a:pt x="589" y="574"/>
                  </a:lnTo>
                  <a:lnTo>
                    <a:pt x="589" y="574"/>
                  </a:lnTo>
                  <a:lnTo>
                    <a:pt x="589" y="574"/>
                  </a:lnTo>
                  <a:lnTo>
                    <a:pt x="589" y="574"/>
                  </a:lnTo>
                  <a:lnTo>
                    <a:pt x="589" y="574"/>
                  </a:lnTo>
                  <a:lnTo>
                    <a:pt x="588" y="574"/>
                  </a:lnTo>
                  <a:lnTo>
                    <a:pt x="588" y="574"/>
                  </a:lnTo>
                  <a:lnTo>
                    <a:pt x="588" y="574"/>
                  </a:lnTo>
                  <a:lnTo>
                    <a:pt x="588" y="574"/>
                  </a:lnTo>
                  <a:lnTo>
                    <a:pt x="588" y="574"/>
                  </a:lnTo>
                  <a:lnTo>
                    <a:pt x="588" y="574"/>
                  </a:lnTo>
                  <a:lnTo>
                    <a:pt x="588" y="574"/>
                  </a:lnTo>
                  <a:lnTo>
                    <a:pt x="588" y="574"/>
                  </a:lnTo>
                  <a:lnTo>
                    <a:pt x="588" y="574"/>
                  </a:lnTo>
                  <a:lnTo>
                    <a:pt x="588" y="574"/>
                  </a:lnTo>
                  <a:lnTo>
                    <a:pt x="587" y="574"/>
                  </a:lnTo>
                  <a:lnTo>
                    <a:pt x="587" y="574"/>
                  </a:lnTo>
                  <a:lnTo>
                    <a:pt x="587" y="574"/>
                  </a:lnTo>
                  <a:lnTo>
                    <a:pt x="587" y="574"/>
                  </a:lnTo>
                  <a:lnTo>
                    <a:pt x="587" y="574"/>
                  </a:lnTo>
                  <a:lnTo>
                    <a:pt x="587" y="574"/>
                  </a:lnTo>
                  <a:lnTo>
                    <a:pt x="587" y="574"/>
                  </a:lnTo>
                  <a:lnTo>
                    <a:pt x="587" y="574"/>
                  </a:lnTo>
                  <a:lnTo>
                    <a:pt x="587" y="574"/>
                  </a:lnTo>
                  <a:lnTo>
                    <a:pt x="587" y="574"/>
                  </a:lnTo>
                  <a:lnTo>
                    <a:pt x="587" y="574"/>
                  </a:lnTo>
                  <a:lnTo>
                    <a:pt x="587" y="574"/>
                  </a:lnTo>
                  <a:lnTo>
                    <a:pt x="586" y="574"/>
                  </a:lnTo>
                  <a:lnTo>
                    <a:pt x="586" y="574"/>
                  </a:lnTo>
                  <a:lnTo>
                    <a:pt x="586" y="574"/>
                  </a:lnTo>
                  <a:lnTo>
                    <a:pt x="586" y="574"/>
                  </a:lnTo>
                  <a:lnTo>
                    <a:pt x="586" y="574"/>
                  </a:lnTo>
                  <a:lnTo>
                    <a:pt x="586" y="574"/>
                  </a:lnTo>
                  <a:lnTo>
                    <a:pt x="586" y="574"/>
                  </a:lnTo>
                  <a:lnTo>
                    <a:pt x="586" y="574"/>
                  </a:lnTo>
                  <a:lnTo>
                    <a:pt x="586" y="574"/>
                  </a:lnTo>
                  <a:lnTo>
                    <a:pt x="586" y="574"/>
                  </a:lnTo>
                  <a:lnTo>
                    <a:pt x="586" y="574"/>
                  </a:lnTo>
                  <a:lnTo>
                    <a:pt x="585" y="574"/>
                  </a:lnTo>
                  <a:lnTo>
                    <a:pt x="585" y="574"/>
                  </a:lnTo>
                  <a:lnTo>
                    <a:pt x="585" y="574"/>
                  </a:lnTo>
                  <a:lnTo>
                    <a:pt x="585" y="574"/>
                  </a:lnTo>
                  <a:lnTo>
                    <a:pt x="585" y="574"/>
                  </a:lnTo>
                  <a:lnTo>
                    <a:pt x="585" y="574"/>
                  </a:lnTo>
                  <a:lnTo>
                    <a:pt x="585" y="574"/>
                  </a:lnTo>
                  <a:lnTo>
                    <a:pt x="585" y="574"/>
                  </a:lnTo>
                  <a:lnTo>
                    <a:pt x="585" y="574"/>
                  </a:lnTo>
                  <a:lnTo>
                    <a:pt x="585" y="574"/>
                  </a:lnTo>
                  <a:lnTo>
                    <a:pt x="585" y="574"/>
                  </a:lnTo>
                  <a:lnTo>
                    <a:pt x="584" y="574"/>
                  </a:lnTo>
                  <a:lnTo>
                    <a:pt x="584" y="574"/>
                  </a:lnTo>
                  <a:lnTo>
                    <a:pt x="584" y="574"/>
                  </a:lnTo>
                  <a:lnTo>
                    <a:pt x="584" y="574"/>
                  </a:lnTo>
                  <a:lnTo>
                    <a:pt x="584" y="574"/>
                  </a:lnTo>
                  <a:lnTo>
                    <a:pt x="584" y="574"/>
                  </a:lnTo>
                  <a:lnTo>
                    <a:pt x="584" y="574"/>
                  </a:lnTo>
                  <a:lnTo>
                    <a:pt x="584" y="574"/>
                  </a:lnTo>
                  <a:lnTo>
                    <a:pt x="584" y="574"/>
                  </a:lnTo>
                  <a:lnTo>
                    <a:pt x="584" y="574"/>
                  </a:lnTo>
                  <a:lnTo>
                    <a:pt x="584" y="574"/>
                  </a:lnTo>
                  <a:lnTo>
                    <a:pt x="583" y="574"/>
                  </a:lnTo>
                  <a:lnTo>
                    <a:pt x="583" y="574"/>
                  </a:lnTo>
                  <a:lnTo>
                    <a:pt x="583" y="574"/>
                  </a:lnTo>
                  <a:lnTo>
                    <a:pt x="583" y="574"/>
                  </a:lnTo>
                  <a:lnTo>
                    <a:pt x="583" y="574"/>
                  </a:lnTo>
                  <a:lnTo>
                    <a:pt x="583" y="574"/>
                  </a:lnTo>
                  <a:lnTo>
                    <a:pt x="583" y="574"/>
                  </a:lnTo>
                  <a:lnTo>
                    <a:pt x="583" y="574"/>
                  </a:lnTo>
                  <a:lnTo>
                    <a:pt x="583" y="574"/>
                  </a:lnTo>
                  <a:lnTo>
                    <a:pt x="583" y="574"/>
                  </a:lnTo>
                  <a:lnTo>
                    <a:pt x="583" y="574"/>
                  </a:lnTo>
                  <a:lnTo>
                    <a:pt x="582" y="574"/>
                  </a:lnTo>
                  <a:lnTo>
                    <a:pt x="582" y="574"/>
                  </a:lnTo>
                  <a:lnTo>
                    <a:pt x="582" y="574"/>
                  </a:lnTo>
                  <a:lnTo>
                    <a:pt x="582" y="574"/>
                  </a:lnTo>
                  <a:lnTo>
                    <a:pt x="582" y="574"/>
                  </a:lnTo>
                  <a:lnTo>
                    <a:pt x="582" y="574"/>
                  </a:lnTo>
                  <a:lnTo>
                    <a:pt x="582" y="574"/>
                  </a:lnTo>
                  <a:lnTo>
                    <a:pt x="582" y="574"/>
                  </a:lnTo>
                  <a:lnTo>
                    <a:pt x="582" y="574"/>
                  </a:lnTo>
                  <a:lnTo>
                    <a:pt x="582" y="574"/>
                  </a:lnTo>
                  <a:lnTo>
                    <a:pt x="582" y="574"/>
                  </a:lnTo>
                  <a:lnTo>
                    <a:pt x="581" y="574"/>
                  </a:lnTo>
                  <a:lnTo>
                    <a:pt x="581" y="574"/>
                  </a:lnTo>
                  <a:lnTo>
                    <a:pt x="581" y="574"/>
                  </a:lnTo>
                  <a:lnTo>
                    <a:pt x="581" y="574"/>
                  </a:lnTo>
                  <a:lnTo>
                    <a:pt x="581" y="574"/>
                  </a:lnTo>
                  <a:lnTo>
                    <a:pt x="581" y="574"/>
                  </a:lnTo>
                  <a:lnTo>
                    <a:pt x="581" y="574"/>
                  </a:lnTo>
                  <a:lnTo>
                    <a:pt x="581" y="574"/>
                  </a:lnTo>
                  <a:lnTo>
                    <a:pt x="581" y="574"/>
                  </a:lnTo>
                  <a:lnTo>
                    <a:pt x="581" y="574"/>
                  </a:lnTo>
                  <a:lnTo>
                    <a:pt x="580" y="574"/>
                  </a:lnTo>
                  <a:lnTo>
                    <a:pt x="580" y="574"/>
                  </a:lnTo>
                  <a:lnTo>
                    <a:pt x="580" y="574"/>
                  </a:lnTo>
                  <a:lnTo>
                    <a:pt x="580" y="574"/>
                  </a:lnTo>
                  <a:lnTo>
                    <a:pt x="580" y="574"/>
                  </a:lnTo>
                  <a:lnTo>
                    <a:pt x="580" y="574"/>
                  </a:lnTo>
                  <a:lnTo>
                    <a:pt x="580" y="574"/>
                  </a:lnTo>
                  <a:lnTo>
                    <a:pt x="580" y="574"/>
                  </a:lnTo>
                  <a:lnTo>
                    <a:pt x="580" y="574"/>
                  </a:lnTo>
                  <a:lnTo>
                    <a:pt x="580" y="574"/>
                  </a:lnTo>
                  <a:lnTo>
                    <a:pt x="580" y="574"/>
                  </a:lnTo>
                  <a:lnTo>
                    <a:pt x="580" y="574"/>
                  </a:lnTo>
                  <a:lnTo>
                    <a:pt x="579" y="574"/>
                  </a:lnTo>
                  <a:lnTo>
                    <a:pt x="579" y="574"/>
                  </a:lnTo>
                  <a:lnTo>
                    <a:pt x="579" y="574"/>
                  </a:lnTo>
                  <a:lnTo>
                    <a:pt x="579" y="574"/>
                  </a:lnTo>
                  <a:lnTo>
                    <a:pt x="579" y="574"/>
                  </a:lnTo>
                  <a:lnTo>
                    <a:pt x="579" y="574"/>
                  </a:lnTo>
                  <a:lnTo>
                    <a:pt x="579" y="574"/>
                  </a:lnTo>
                  <a:lnTo>
                    <a:pt x="579" y="574"/>
                  </a:lnTo>
                  <a:lnTo>
                    <a:pt x="579" y="574"/>
                  </a:lnTo>
                  <a:lnTo>
                    <a:pt x="579" y="574"/>
                  </a:lnTo>
                  <a:lnTo>
                    <a:pt x="578" y="574"/>
                  </a:lnTo>
                  <a:lnTo>
                    <a:pt x="578" y="574"/>
                  </a:lnTo>
                  <a:lnTo>
                    <a:pt x="578" y="574"/>
                  </a:lnTo>
                  <a:lnTo>
                    <a:pt x="578" y="574"/>
                  </a:lnTo>
                  <a:lnTo>
                    <a:pt x="578" y="574"/>
                  </a:lnTo>
                  <a:lnTo>
                    <a:pt x="578" y="574"/>
                  </a:lnTo>
                  <a:lnTo>
                    <a:pt x="578" y="574"/>
                  </a:lnTo>
                  <a:lnTo>
                    <a:pt x="578" y="574"/>
                  </a:lnTo>
                  <a:lnTo>
                    <a:pt x="578" y="574"/>
                  </a:lnTo>
                  <a:lnTo>
                    <a:pt x="578" y="574"/>
                  </a:lnTo>
                  <a:lnTo>
                    <a:pt x="578" y="574"/>
                  </a:lnTo>
                  <a:lnTo>
                    <a:pt x="578" y="574"/>
                  </a:lnTo>
                  <a:lnTo>
                    <a:pt x="577" y="574"/>
                  </a:lnTo>
                  <a:lnTo>
                    <a:pt x="577" y="574"/>
                  </a:lnTo>
                  <a:lnTo>
                    <a:pt x="577" y="574"/>
                  </a:lnTo>
                  <a:lnTo>
                    <a:pt x="577" y="574"/>
                  </a:lnTo>
                  <a:lnTo>
                    <a:pt x="577" y="574"/>
                  </a:lnTo>
                  <a:lnTo>
                    <a:pt x="577" y="574"/>
                  </a:lnTo>
                  <a:lnTo>
                    <a:pt x="577" y="574"/>
                  </a:lnTo>
                  <a:lnTo>
                    <a:pt x="577" y="574"/>
                  </a:lnTo>
                  <a:lnTo>
                    <a:pt x="577" y="574"/>
                  </a:lnTo>
                  <a:lnTo>
                    <a:pt x="577" y="574"/>
                  </a:lnTo>
                  <a:lnTo>
                    <a:pt x="576" y="574"/>
                  </a:lnTo>
                  <a:lnTo>
                    <a:pt x="576" y="574"/>
                  </a:lnTo>
                  <a:lnTo>
                    <a:pt x="576" y="574"/>
                  </a:lnTo>
                  <a:lnTo>
                    <a:pt x="576" y="574"/>
                  </a:lnTo>
                  <a:lnTo>
                    <a:pt x="576" y="574"/>
                  </a:lnTo>
                  <a:lnTo>
                    <a:pt x="576" y="574"/>
                  </a:lnTo>
                  <a:lnTo>
                    <a:pt x="576" y="574"/>
                  </a:lnTo>
                  <a:lnTo>
                    <a:pt x="576" y="574"/>
                  </a:lnTo>
                  <a:lnTo>
                    <a:pt x="576" y="574"/>
                  </a:lnTo>
                  <a:lnTo>
                    <a:pt x="576" y="574"/>
                  </a:lnTo>
                  <a:lnTo>
                    <a:pt x="576" y="574"/>
                  </a:lnTo>
                  <a:lnTo>
                    <a:pt x="576" y="574"/>
                  </a:lnTo>
                  <a:lnTo>
                    <a:pt x="575" y="574"/>
                  </a:lnTo>
                  <a:lnTo>
                    <a:pt x="575" y="574"/>
                  </a:lnTo>
                  <a:lnTo>
                    <a:pt x="575" y="574"/>
                  </a:lnTo>
                  <a:lnTo>
                    <a:pt x="575" y="574"/>
                  </a:lnTo>
                  <a:lnTo>
                    <a:pt x="575" y="574"/>
                  </a:lnTo>
                  <a:lnTo>
                    <a:pt x="575" y="574"/>
                  </a:lnTo>
                  <a:lnTo>
                    <a:pt x="575" y="574"/>
                  </a:lnTo>
                  <a:lnTo>
                    <a:pt x="575" y="574"/>
                  </a:lnTo>
                  <a:lnTo>
                    <a:pt x="575" y="574"/>
                  </a:lnTo>
                  <a:lnTo>
                    <a:pt x="575" y="574"/>
                  </a:lnTo>
                  <a:lnTo>
                    <a:pt x="574" y="574"/>
                  </a:lnTo>
                  <a:lnTo>
                    <a:pt x="574" y="574"/>
                  </a:lnTo>
                  <a:lnTo>
                    <a:pt x="574" y="574"/>
                  </a:lnTo>
                  <a:lnTo>
                    <a:pt x="574" y="574"/>
                  </a:lnTo>
                  <a:lnTo>
                    <a:pt x="574" y="574"/>
                  </a:lnTo>
                  <a:lnTo>
                    <a:pt x="574" y="574"/>
                  </a:lnTo>
                  <a:lnTo>
                    <a:pt x="574" y="574"/>
                  </a:lnTo>
                  <a:lnTo>
                    <a:pt x="574" y="574"/>
                  </a:lnTo>
                  <a:lnTo>
                    <a:pt x="574" y="574"/>
                  </a:lnTo>
                  <a:lnTo>
                    <a:pt x="574" y="574"/>
                  </a:lnTo>
                  <a:lnTo>
                    <a:pt x="574" y="574"/>
                  </a:lnTo>
                  <a:lnTo>
                    <a:pt x="574" y="574"/>
                  </a:lnTo>
                  <a:lnTo>
                    <a:pt x="573" y="574"/>
                  </a:lnTo>
                  <a:lnTo>
                    <a:pt x="573" y="574"/>
                  </a:lnTo>
                  <a:lnTo>
                    <a:pt x="573" y="574"/>
                  </a:lnTo>
                  <a:lnTo>
                    <a:pt x="573" y="574"/>
                  </a:lnTo>
                  <a:lnTo>
                    <a:pt x="573" y="574"/>
                  </a:lnTo>
                  <a:lnTo>
                    <a:pt x="573" y="574"/>
                  </a:lnTo>
                  <a:lnTo>
                    <a:pt x="573" y="574"/>
                  </a:lnTo>
                  <a:lnTo>
                    <a:pt x="573" y="574"/>
                  </a:lnTo>
                  <a:lnTo>
                    <a:pt x="573" y="574"/>
                  </a:lnTo>
                  <a:lnTo>
                    <a:pt x="573" y="574"/>
                  </a:lnTo>
                  <a:lnTo>
                    <a:pt x="572" y="574"/>
                  </a:lnTo>
                  <a:lnTo>
                    <a:pt x="572" y="574"/>
                  </a:lnTo>
                  <a:lnTo>
                    <a:pt x="572" y="574"/>
                  </a:lnTo>
                  <a:lnTo>
                    <a:pt x="572" y="574"/>
                  </a:lnTo>
                  <a:lnTo>
                    <a:pt x="572" y="574"/>
                  </a:lnTo>
                  <a:lnTo>
                    <a:pt x="572" y="574"/>
                  </a:lnTo>
                  <a:lnTo>
                    <a:pt x="572" y="574"/>
                  </a:lnTo>
                  <a:lnTo>
                    <a:pt x="572" y="574"/>
                  </a:lnTo>
                  <a:lnTo>
                    <a:pt x="572" y="574"/>
                  </a:lnTo>
                  <a:lnTo>
                    <a:pt x="572" y="574"/>
                  </a:lnTo>
                  <a:lnTo>
                    <a:pt x="572" y="574"/>
                  </a:lnTo>
                  <a:lnTo>
                    <a:pt x="572" y="574"/>
                  </a:lnTo>
                  <a:lnTo>
                    <a:pt x="571" y="574"/>
                  </a:lnTo>
                  <a:lnTo>
                    <a:pt x="571" y="574"/>
                  </a:lnTo>
                  <a:lnTo>
                    <a:pt x="571" y="574"/>
                  </a:lnTo>
                  <a:lnTo>
                    <a:pt x="571" y="574"/>
                  </a:lnTo>
                  <a:lnTo>
                    <a:pt x="571" y="574"/>
                  </a:lnTo>
                  <a:lnTo>
                    <a:pt x="571" y="574"/>
                  </a:lnTo>
                  <a:lnTo>
                    <a:pt x="571" y="574"/>
                  </a:lnTo>
                  <a:lnTo>
                    <a:pt x="571" y="574"/>
                  </a:lnTo>
                  <a:lnTo>
                    <a:pt x="571" y="574"/>
                  </a:lnTo>
                  <a:lnTo>
                    <a:pt x="571" y="574"/>
                  </a:lnTo>
                  <a:lnTo>
                    <a:pt x="571" y="574"/>
                  </a:lnTo>
                  <a:lnTo>
                    <a:pt x="570" y="574"/>
                  </a:lnTo>
                  <a:lnTo>
                    <a:pt x="570" y="574"/>
                  </a:lnTo>
                  <a:lnTo>
                    <a:pt x="570" y="574"/>
                  </a:lnTo>
                  <a:lnTo>
                    <a:pt x="570" y="574"/>
                  </a:lnTo>
                  <a:lnTo>
                    <a:pt x="570" y="574"/>
                  </a:lnTo>
                  <a:lnTo>
                    <a:pt x="570" y="574"/>
                  </a:lnTo>
                  <a:lnTo>
                    <a:pt x="570" y="574"/>
                  </a:lnTo>
                  <a:lnTo>
                    <a:pt x="570" y="574"/>
                  </a:lnTo>
                  <a:lnTo>
                    <a:pt x="570" y="574"/>
                  </a:lnTo>
                  <a:lnTo>
                    <a:pt x="570" y="574"/>
                  </a:lnTo>
                  <a:lnTo>
                    <a:pt x="569" y="574"/>
                  </a:lnTo>
                  <a:lnTo>
                    <a:pt x="569" y="574"/>
                  </a:lnTo>
                  <a:lnTo>
                    <a:pt x="569" y="574"/>
                  </a:lnTo>
                  <a:lnTo>
                    <a:pt x="569" y="574"/>
                  </a:lnTo>
                  <a:lnTo>
                    <a:pt x="569" y="574"/>
                  </a:lnTo>
                  <a:lnTo>
                    <a:pt x="569" y="574"/>
                  </a:lnTo>
                  <a:lnTo>
                    <a:pt x="569" y="574"/>
                  </a:lnTo>
                  <a:lnTo>
                    <a:pt x="569" y="574"/>
                  </a:lnTo>
                  <a:lnTo>
                    <a:pt x="569" y="574"/>
                  </a:lnTo>
                  <a:lnTo>
                    <a:pt x="569" y="574"/>
                  </a:lnTo>
                  <a:lnTo>
                    <a:pt x="569" y="574"/>
                  </a:lnTo>
                  <a:lnTo>
                    <a:pt x="569" y="574"/>
                  </a:lnTo>
                  <a:lnTo>
                    <a:pt x="568" y="574"/>
                  </a:lnTo>
                  <a:lnTo>
                    <a:pt x="568" y="574"/>
                  </a:lnTo>
                  <a:lnTo>
                    <a:pt x="568" y="574"/>
                  </a:lnTo>
                  <a:lnTo>
                    <a:pt x="568" y="574"/>
                  </a:lnTo>
                  <a:lnTo>
                    <a:pt x="568" y="574"/>
                  </a:lnTo>
                  <a:lnTo>
                    <a:pt x="568" y="574"/>
                  </a:lnTo>
                  <a:lnTo>
                    <a:pt x="568" y="574"/>
                  </a:lnTo>
                  <a:lnTo>
                    <a:pt x="568" y="574"/>
                  </a:lnTo>
                  <a:lnTo>
                    <a:pt x="568" y="574"/>
                  </a:lnTo>
                  <a:lnTo>
                    <a:pt x="568" y="574"/>
                  </a:lnTo>
                  <a:lnTo>
                    <a:pt x="567" y="574"/>
                  </a:lnTo>
                  <a:lnTo>
                    <a:pt x="567" y="574"/>
                  </a:lnTo>
                  <a:lnTo>
                    <a:pt x="567" y="574"/>
                  </a:lnTo>
                  <a:lnTo>
                    <a:pt x="567" y="574"/>
                  </a:lnTo>
                  <a:lnTo>
                    <a:pt x="567" y="574"/>
                  </a:lnTo>
                  <a:lnTo>
                    <a:pt x="567" y="574"/>
                  </a:lnTo>
                  <a:lnTo>
                    <a:pt x="567" y="574"/>
                  </a:lnTo>
                  <a:lnTo>
                    <a:pt x="567" y="574"/>
                  </a:lnTo>
                  <a:lnTo>
                    <a:pt x="567" y="574"/>
                  </a:lnTo>
                  <a:lnTo>
                    <a:pt x="567" y="574"/>
                  </a:lnTo>
                  <a:lnTo>
                    <a:pt x="567" y="574"/>
                  </a:lnTo>
                  <a:lnTo>
                    <a:pt x="567" y="574"/>
                  </a:lnTo>
                  <a:lnTo>
                    <a:pt x="566" y="574"/>
                  </a:lnTo>
                  <a:lnTo>
                    <a:pt x="566" y="574"/>
                  </a:lnTo>
                  <a:lnTo>
                    <a:pt x="566" y="574"/>
                  </a:lnTo>
                  <a:lnTo>
                    <a:pt x="566" y="574"/>
                  </a:lnTo>
                  <a:lnTo>
                    <a:pt x="566" y="574"/>
                  </a:lnTo>
                  <a:lnTo>
                    <a:pt x="566" y="574"/>
                  </a:lnTo>
                  <a:lnTo>
                    <a:pt x="566" y="574"/>
                  </a:lnTo>
                  <a:lnTo>
                    <a:pt x="566" y="574"/>
                  </a:lnTo>
                  <a:lnTo>
                    <a:pt x="566" y="574"/>
                  </a:lnTo>
                  <a:lnTo>
                    <a:pt x="566" y="574"/>
                  </a:lnTo>
                  <a:lnTo>
                    <a:pt x="565" y="574"/>
                  </a:lnTo>
                  <a:lnTo>
                    <a:pt x="565" y="574"/>
                  </a:lnTo>
                  <a:lnTo>
                    <a:pt x="565" y="574"/>
                  </a:lnTo>
                  <a:lnTo>
                    <a:pt x="565" y="574"/>
                  </a:lnTo>
                  <a:lnTo>
                    <a:pt x="565" y="574"/>
                  </a:lnTo>
                  <a:lnTo>
                    <a:pt x="565" y="574"/>
                  </a:lnTo>
                  <a:lnTo>
                    <a:pt x="565" y="574"/>
                  </a:lnTo>
                  <a:lnTo>
                    <a:pt x="565" y="574"/>
                  </a:lnTo>
                  <a:lnTo>
                    <a:pt x="565" y="574"/>
                  </a:lnTo>
                  <a:lnTo>
                    <a:pt x="565" y="574"/>
                  </a:lnTo>
                  <a:lnTo>
                    <a:pt x="565" y="574"/>
                  </a:lnTo>
                  <a:lnTo>
                    <a:pt x="565" y="574"/>
                  </a:lnTo>
                  <a:lnTo>
                    <a:pt x="564" y="574"/>
                  </a:lnTo>
                  <a:lnTo>
                    <a:pt x="564" y="574"/>
                  </a:lnTo>
                  <a:lnTo>
                    <a:pt x="564" y="574"/>
                  </a:lnTo>
                  <a:lnTo>
                    <a:pt x="564" y="574"/>
                  </a:lnTo>
                  <a:lnTo>
                    <a:pt x="564" y="574"/>
                  </a:lnTo>
                  <a:lnTo>
                    <a:pt x="564" y="574"/>
                  </a:lnTo>
                  <a:lnTo>
                    <a:pt x="564" y="574"/>
                  </a:lnTo>
                  <a:lnTo>
                    <a:pt x="564" y="574"/>
                  </a:lnTo>
                  <a:lnTo>
                    <a:pt x="564" y="574"/>
                  </a:lnTo>
                  <a:lnTo>
                    <a:pt x="564" y="574"/>
                  </a:lnTo>
                  <a:lnTo>
                    <a:pt x="563" y="574"/>
                  </a:lnTo>
                  <a:lnTo>
                    <a:pt x="563" y="574"/>
                  </a:lnTo>
                  <a:lnTo>
                    <a:pt x="563" y="574"/>
                  </a:lnTo>
                  <a:lnTo>
                    <a:pt x="563" y="574"/>
                  </a:lnTo>
                  <a:lnTo>
                    <a:pt x="563" y="574"/>
                  </a:lnTo>
                  <a:lnTo>
                    <a:pt x="563" y="574"/>
                  </a:lnTo>
                  <a:lnTo>
                    <a:pt x="563" y="574"/>
                  </a:lnTo>
                  <a:lnTo>
                    <a:pt x="563" y="574"/>
                  </a:lnTo>
                  <a:lnTo>
                    <a:pt x="563" y="574"/>
                  </a:lnTo>
                  <a:lnTo>
                    <a:pt x="563" y="574"/>
                  </a:lnTo>
                  <a:lnTo>
                    <a:pt x="563" y="574"/>
                  </a:lnTo>
                  <a:lnTo>
                    <a:pt x="563" y="574"/>
                  </a:lnTo>
                  <a:lnTo>
                    <a:pt x="562" y="574"/>
                  </a:lnTo>
                  <a:lnTo>
                    <a:pt x="562" y="574"/>
                  </a:lnTo>
                  <a:lnTo>
                    <a:pt x="562" y="574"/>
                  </a:lnTo>
                  <a:lnTo>
                    <a:pt x="562" y="574"/>
                  </a:lnTo>
                  <a:lnTo>
                    <a:pt x="562" y="574"/>
                  </a:lnTo>
                  <a:lnTo>
                    <a:pt x="562" y="574"/>
                  </a:lnTo>
                  <a:lnTo>
                    <a:pt x="562" y="574"/>
                  </a:lnTo>
                  <a:lnTo>
                    <a:pt x="562" y="574"/>
                  </a:lnTo>
                  <a:lnTo>
                    <a:pt x="562" y="574"/>
                  </a:lnTo>
                  <a:lnTo>
                    <a:pt x="562" y="574"/>
                  </a:lnTo>
                  <a:lnTo>
                    <a:pt x="561" y="574"/>
                  </a:lnTo>
                  <a:lnTo>
                    <a:pt x="561" y="574"/>
                  </a:lnTo>
                  <a:lnTo>
                    <a:pt x="561" y="574"/>
                  </a:lnTo>
                  <a:lnTo>
                    <a:pt x="561" y="574"/>
                  </a:lnTo>
                  <a:lnTo>
                    <a:pt x="561" y="574"/>
                  </a:lnTo>
                  <a:lnTo>
                    <a:pt x="561" y="574"/>
                  </a:lnTo>
                  <a:lnTo>
                    <a:pt x="561" y="574"/>
                  </a:lnTo>
                  <a:lnTo>
                    <a:pt x="561" y="574"/>
                  </a:lnTo>
                  <a:lnTo>
                    <a:pt x="561" y="574"/>
                  </a:lnTo>
                  <a:lnTo>
                    <a:pt x="561" y="574"/>
                  </a:lnTo>
                  <a:lnTo>
                    <a:pt x="561" y="574"/>
                  </a:lnTo>
                  <a:lnTo>
                    <a:pt x="561" y="574"/>
                  </a:lnTo>
                  <a:lnTo>
                    <a:pt x="560" y="574"/>
                  </a:lnTo>
                  <a:lnTo>
                    <a:pt x="560" y="574"/>
                  </a:lnTo>
                  <a:lnTo>
                    <a:pt x="560" y="574"/>
                  </a:lnTo>
                  <a:lnTo>
                    <a:pt x="560" y="574"/>
                  </a:lnTo>
                  <a:lnTo>
                    <a:pt x="560" y="574"/>
                  </a:lnTo>
                  <a:lnTo>
                    <a:pt x="560" y="574"/>
                  </a:lnTo>
                  <a:lnTo>
                    <a:pt x="560" y="574"/>
                  </a:lnTo>
                  <a:lnTo>
                    <a:pt x="560" y="574"/>
                  </a:lnTo>
                  <a:lnTo>
                    <a:pt x="560" y="574"/>
                  </a:lnTo>
                  <a:lnTo>
                    <a:pt x="560" y="574"/>
                  </a:lnTo>
                  <a:lnTo>
                    <a:pt x="559" y="574"/>
                  </a:lnTo>
                  <a:lnTo>
                    <a:pt x="559" y="574"/>
                  </a:lnTo>
                  <a:lnTo>
                    <a:pt x="559" y="574"/>
                  </a:lnTo>
                  <a:lnTo>
                    <a:pt x="559" y="574"/>
                  </a:lnTo>
                  <a:lnTo>
                    <a:pt x="559" y="574"/>
                  </a:lnTo>
                  <a:lnTo>
                    <a:pt x="559" y="574"/>
                  </a:lnTo>
                  <a:lnTo>
                    <a:pt x="559" y="574"/>
                  </a:lnTo>
                  <a:lnTo>
                    <a:pt x="559" y="574"/>
                  </a:lnTo>
                  <a:lnTo>
                    <a:pt x="559" y="574"/>
                  </a:lnTo>
                  <a:lnTo>
                    <a:pt x="559" y="574"/>
                  </a:lnTo>
                  <a:lnTo>
                    <a:pt x="559" y="574"/>
                  </a:lnTo>
                  <a:lnTo>
                    <a:pt x="558" y="574"/>
                  </a:lnTo>
                  <a:lnTo>
                    <a:pt x="558" y="574"/>
                  </a:lnTo>
                  <a:lnTo>
                    <a:pt x="558" y="574"/>
                  </a:lnTo>
                  <a:lnTo>
                    <a:pt x="558" y="574"/>
                  </a:lnTo>
                  <a:lnTo>
                    <a:pt x="558" y="574"/>
                  </a:lnTo>
                  <a:lnTo>
                    <a:pt x="558" y="574"/>
                  </a:lnTo>
                  <a:lnTo>
                    <a:pt x="558" y="574"/>
                  </a:lnTo>
                  <a:lnTo>
                    <a:pt x="558" y="574"/>
                  </a:lnTo>
                  <a:lnTo>
                    <a:pt x="558" y="574"/>
                  </a:lnTo>
                  <a:lnTo>
                    <a:pt x="558" y="574"/>
                  </a:lnTo>
                  <a:lnTo>
                    <a:pt x="558" y="574"/>
                  </a:lnTo>
                  <a:lnTo>
                    <a:pt x="557" y="574"/>
                  </a:lnTo>
                  <a:lnTo>
                    <a:pt x="557" y="574"/>
                  </a:lnTo>
                  <a:lnTo>
                    <a:pt x="557" y="574"/>
                  </a:lnTo>
                  <a:lnTo>
                    <a:pt x="557" y="574"/>
                  </a:lnTo>
                  <a:lnTo>
                    <a:pt x="557" y="574"/>
                  </a:lnTo>
                  <a:lnTo>
                    <a:pt x="557" y="574"/>
                  </a:lnTo>
                  <a:lnTo>
                    <a:pt x="557" y="574"/>
                  </a:lnTo>
                  <a:lnTo>
                    <a:pt x="557" y="574"/>
                  </a:lnTo>
                  <a:lnTo>
                    <a:pt x="557" y="574"/>
                  </a:lnTo>
                  <a:lnTo>
                    <a:pt x="557" y="574"/>
                  </a:lnTo>
                  <a:lnTo>
                    <a:pt x="557" y="574"/>
                  </a:lnTo>
                  <a:lnTo>
                    <a:pt x="556" y="574"/>
                  </a:lnTo>
                  <a:lnTo>
                    <a:pt x="556" y="574"/>
                  </a:lnTo>
                  <a:lnTo>
                    <a:pt x="556" y="574"/>
                  </a:lnTo>
                  <a:lnTo>
                    <a:pt x="556" y="574"/>
                  </a:lnTo>
                  <a:lnTo>
                    <a:pt x="556" y="574"/>
                  </a:lnTo>
                  <a:lnTo>
                    <a:pt x="556" y="574"/>
                  </a:lnTo>
                  <a:lnTo>
                    <a:pt x="556" y="574"/>
                  </a:lnTo>
                  <a:lnTo>
                    <a:pt x="556" y="574"/>
                  </a:lnTo>
                  <a:lnTo>
                    <a:pt x="556" y="574"/>
                  </a:lnTo>
                  <a:lnTo>
                    <a:pt x="556" y="574"/>
                  </a:lnTo>
                  <a:lnTo>
                    <a:pt x="556" y="574"/>
                  </a:lnTo>
                  <a:lnTo>
                    <a:pt x="556" y="574"/>
                  </a:lnTo>
                  <a:lnTo>
                    <a:pt x="555" y="574"/>
                  </a:lnTo>
                  <a:lnTo>
                    <a:pt x="555" y="574"/>
                  </a:lnTo>
                  <a:lnTo>
                    <a:pt x="555" y="574"/>
                  </a:lnTo>
                  <a:lnTo>
                    <a:pt x="555" y="574"/>
                  </a:lnTo>
                  <a:lnTo>
                    <a:pt x="555" y="574"/>
                  </a:lnTo>
                  <a:lnTo>
                    <a:pt x="555" y="574"/>
                  </a:lnTo>
                  <a:lnTo>
                    <a:pt x="555" y="574"/>
                  </a:lnTo>
                  <a:lnTo>
                    <a:pt x="555" y="574"/>
                  </a:lnTo>
                  <a:lnTo>
                    <a:pt x="555" y="574"/>
                  </a:lnTo>
                  <a:lnTo>
                    <a:pt x="555" y="574"/>
                  </a:lnTo>
                  <a:lnTo>
                    <a:pt x="554" y="574"/>
                  </a:lnTo>
                  <a:lnTo>
                    <a:pt x="554" y="574"/>
                  </a:lnTo>
                  <a:lnTo>
                    <a:pt x="554" y="574"/>
                  </a:lnTo>
                  <a:lnTo>
                    <a:pt x="554" y="574"/>
                  </a:lnTo>
                  <a:lnTo>
                    <a:pt x="554" y="574"/>
                  </a:lnTo>
                  <a:lnTo>
                    <a:pt x="554" y="574"/>
                  </a:lnTo>
                  <a:lnTo>
                    <a:pt x="554" y="574"/>
                  </a:lnTo>
                  <a:lnTo>
                    <a:pt x="554" y="574"/>
                  </a:lnTo>
                  <a:lnTo>
                    <a:pt x="554" y="574"/>
                  </a:lnTo>
                  <a:lnTo>
                    <a:pt x="554" y="574"/>
                  </a:lnTo>
                  <a:lnTo>
                    <a:pt x="554" y="574"/>
                  </a:lnTo>
                  <a:lnTo>
                    <a:pt x="554" y="574"/>
                  </a:lnTo>
                  <a:lnTo>
                    <a:pt x="553" y="574"/>
                  </a:lnTo>
                  <a:lnTo>
                    <a:pt x="553" y="574"/>
                  </a:lnTo>
                  <a:lnTo>
                    <a:pt x="553" y="574"/>
                  </a:lnTo>
                  <a:lnTo>
                    <a:pt x="553" y="574"/>
                  </a:lnTo>
                  <a:lnTo>
                    <a:pt x="553" y="574"/>
                  </a:lnTo>
                  <a:lnTo>
                    <a:pt x="553" y="574"/>
                  </a:lnTo>
                  <a:lnTo>
                    <a:pt x="553" y="574"/>
                  </a:lnTo>
                  <a:lnTo>
                    <a:pt x="553" y="574"/>
                  </a:lnTo>
                  <a:lnTo>
                    <a:pt x="553" y="574"/>
                  </a:lnTo>
                  <a:lnTo>
                    <a:pt x="553" y="574"/>
                  </a:lnTo>
                  <a:lnTo>
                    <a:pt x="552" y="574"/>
                  </a:lnTo>
                  <a:lnTo>
                    <a:pt x="552" y="574"/>
                  </a:lnTo>
                  <a:lnTo>
                    <a:pt x="552" y="574"/>
                  </a:lnTo>
                  <a:lnTo>
                    <a:pt x="552" y="574"/>
                  </a:lnTo>
                  <a:lnTo>
                    <a:pt x="552" y="574"/>
                  </a:lnTo>
                  <a:lnTo>
                    <a:pt x="552" y="574"/>
                  </a:lnTo>
                  <a:lnTo>
                    <a:pt x="552" y="574"/>
                  </a:lnTo>
                  <a:lnTo>
                    <a:pt x="552" y="574"/>
                  </a:lnTo>
                  <a:lnTo>
                    <a:pt x="552" y="574"/>
                  </a:lnTo>
                  <a:lnTo>
                    <a:pt x="552" y="574"/>
                  </a:lnTo>
                  <a:lnTo>
                    <a:pt x="552" y="574"/>
                  </a:lnTo>
                  <a:lnTo>
                    <a:pt x="552" y="574"/>
                  </a:lnTo>
                  <a:lnTo>
                    <a:pt x="551" y="574"/>
                  </a:lnTo>
                  <a:lnTo>
                    <a:pt x="551" y="574"/>
                  </a:lnTo>
                  <a:lnTo>
                    <a:pt x="551" y="574"/>
                  </a:lnTo>
                  <a:lnTo>
                    <a:pt x="551" y="574"/>
                  </a:lnTo>
                  <a:lnTo>
                    <a:pt x="551" y="574"/>
                  </a:lnTo>
                  <a:lnTo>
                    <a:pt x="551" y="574"/>
                  </a:lnTo>
                  <a:lnTo>
                    <a:pt x="551" y="574"/>
                  </a:lnTo>
                  <a:lnTo>
                    <a:pt x="551" y="574"/>
                  </a:lnTo>
                  <a:lnTo>
                    <a:pt x="551" y="574"/>
                  </a:lnTo>
                  <a:lnTo>
                    <a:pt x="551" y="574"/>
                  </a:lnTo>
                  <a:lnTo>
                    <a:pt x="550" y="574"/>
                  </a:lnTo>
                  <a:lnTo>
                    <a:pt x="550" y="574"/>
                  </a:lnTo>
                  <a:lnTo>
                    <a:pt x="550" y="574"/>
                  </a:lnTo>
                  <a:lnTo>
                    <a:pt x="550" y="574"/>
                  </a:lnTo>
                  <a:lnTo>
                    <a:pt x="550" y="574"/>
                  </a:lnTo>
                  <a:lnTo>
                    <a:pt x="550" y="574"/>
                  </a:lnTo>
                  <a:lnTo>
                    <a:pt x="550" y="574"/>
                  </a:lnTo>
                  <a:lnTo>
                    <a:pt x="550" y="574"/>
                  </a:lnTo>
                  <a:lnTo>
                    <a:pt x="550" y="574"/>
                  </a:lnTo>
                  <a:lnTo>
                    <a:pt x="550" y="574"/>
                  </a:lnTo>
                  <a:lnTo>
                    <a:pt x="550" y="574"/>
                  </a:lnTo>
                  <a:lnTo>
                    <a:pt x="550" y="574"/>
                  </a:lnTo>
                  <a:lnTo>
                    <a:pt x="549" y="574"/>
                  </a:lnTo>
                  <a:lnTo>
                    <a:pt x="549" y="574"/>
                  </a:lnTo>
                  <a:lnTo>
                    <a:pt x="549" y="574"/>
                  </a:lnTo>
                  <a:lnTo>
                    <a:pt x="549" y="574"/>
                  </a:lnTo>
                  <a:lnTo>
                    <a:pt x="549" y="574"/>
                  </a:lnTo>
                  <a:lnTo>
                    <a:pt x="549" y="574"/>
                  </a:lnTo>
                  <a:lnTo>
                    <a:pt x="549" y="574"/>
                  </a:lnTo>
                  <a:lnTo>
                    <a:pt x="549" y="574"/>
                  </a:lnTo>
                  <a:lnTo>
                    <a:pt x="549" y="574"/>
                  </a:lnTo>
                  <a:lnTo>
                    <a:pt x="549" y="574"/>
                  </a:lnTo>
                  <a:lnTo>
                    <a:pt x="548" y="574"/>
                  </a:lnTo>
                  <a:lnTo>
                    <a:pt x="548" y="574"/>
                  </a:lnTo>
                  <a:lnTo>
                    <a:pt x="548" y="574"/>
                  </a:lnTo>
                  <a:lnTo>
                    <a:pt x="548" y="574"/>
                  </a:lnTo>
                  <a:lnTo>
                    <a:pt x="548" y="574"/>
                  </a:lnTo>
                  <a:lnTo>
                    <a:pt x="548" y="574"/>
                  </a:lnTo>
                  <a:lnTo>
                    <a:pt x="548" y="574"/>
                  </a:lnTo>
                  <a:lnTo>
                    <a:pt x="548" y="574"/>
                  </a:lnTo>
                  <a:lnTo>
                    <a:pt x="548" y="574"/>
                  </a:lnTo>
                  <a:lnTo>
                    <a:pt x="548" y="574"/>
                  </a:lnTo>
                  <a:lnTo>
                    <a:pt x="548" y="574"/>
                  </a:lnTo>
                  <a:lnTo>
                    <a:pt x="547" y="574"/>
                  </a:lnTo>
                  <a:lnTo>
                    <a:pt x="547" y="574"/>
                  </a:lnTo>
                  <a:lnTo>
                    <a:pt x="547" y="574"/>
                  </a:lnTo>
                  <a:lnTo>
                    <a:pt x="547" y="574"/>
                  </a:lnTo>
                  <a:lnTo>
                    <a:pt x="547" y="574"/>
                  </a:lnTo>
                  <a:lnTo>
                    <a:pt x="547" y="574"/>
                  </a:lnTo>
                  <a:lnTo>
                    <a:pt x="547" y="574"/>
                  </a:lnTo>
                  <a:lnTo>
                    <a:pt x="547" y="574"/>
                  </a:lnTo>
                  <a:lnTo>
                    <a:pt x="547" y="574"/>
                  </a:lnTo>
                  <a:lnTo>
                    <a:pt x="547" y="574"/>
                  </a:lnTo>
                  <a:lnTo>
                    <a:pt x="547" y="574"/>
                  </a:lnTo>
                  <a:lnTo>
                    <a:pt x="546" y="574"/>
                  </a:lnTo>
                  <a:lnTo>
                    <a:pt x="546" y="574"/>
                  </a:lnTo>
                  <a:lnTo>
                    <a:pt x="546" y="574"/>
                  </a:lnTo>
                  <a:lnTo>
                    <a:pt x="546" y="574"/>
                  </a:lnTo>
                  <a:lnTo>
                    <a:pt x="546" y="574"/>
                  </a:lnTo>
                  <a:lnTo>
                    <a:pt x="546" y="574"/>
                  </a:lnTo>
                  <a:lnTo>
                    <a:pt x="546" y="574"/>
                  </a:lnTo>
                  <a:lnTo>
                    <a:pt x="546" y="574"/>
                  </a:lnTo>
                  <a:lnTo>
                    <a:pt x="546" y="574"/>
                  </a:lnTo>
                  <a:lnTo>
                    <a:pt x="546" y="574"/>
                  </a:lnTo>
                  <a:lnTo>
                    <a:pt x="546" y="574"/>
                  </a:lnTo>
                  <a:lnTo>
                    <a:pt x="545" y="574"/>
                  </a:lnTo>
                  <a:lnTo>
                    <a:pt x="545" y="574"/>
                  </a:lnTo>
                  <a:lnTo>
                    <a:pt x="545" y="574"/>
                  </a:lnTo>
                  <a:lnTo>
                    <a:pt x="545" y="574"/>
                  </a:lnTo>
                  <a:lnTo>
                    <a:pt x="545" y="574"/>
                  </a:lnTo>
                  <a:lnTo>
                    <a:pt x="545" y="574"/>
                  </a:lnTo>
                  <a:lnTo>
                    <a:pt x="545" y="574"/>
                  </a:lnTo>
                  <a:lnTo>
                    <a:pt x="545" y="574"/>
                  </a:lnTo>
                  <a:lnTo>
                    <a:pt x="545" y="574"/>
                  </a:lnTo>
                  <a:lnTo>
                    <a:pt x="545" y="574"/>
                  </a:lnTo>
                  <a:lnTo>
                    <a:pt x="545" y="574"/>
                  </a:lnTo>
                  <a:lnTo>
                    <a:pt x="544" y="574"/>
                  </a:lnTo>
                  <a:lnTo>
                    <a:pt x="544" y="574"/>
                  </a:lnTo>
                  <a:lnTo>
                    <a:pt x="544" y="574"/>
                  </a:lnTo>
                  <a:lnTo>
                    <a:pt x="544" y="574"/>
                  </a:lnTo>
                  <a:lnTo>
                    <a:pt x="544" y="574"/>
                  </a:lnTo>
                  <a:lnTo>
                    <a:pt x="544" y="574"/>
                  </a:lnTo>
                  <a:lnTo>
                    <a:pt x="544" y="574"/>
                  </a:lnTo>
                  <a:lnTo>
                    <a:pt x="544" y="574"/>
                  </a:lnTo>
                  <a:lnTo>
                    <a:pt x="544" y="574"/>
                  </a:lnTo>
                  <a:lnTo>
                    <a:pt x="544" y="574"/>
                  </a:lnTo>
                  <a:lnTo>
                    <a:pt x="544" y="574"/>
                  </a:lnTo>
                  <a:lnTo>
                    <a:pt x="543" y="574"/>
                  </a:lnTo>
                  <a:lnTo>
                    <a:pt x="543" y="574"/>
                  </a:lnTo>
                  <a:lnTo>
                    <a:pt x="543" y="574"/>
                  </a:lnTo>
                  <a:lnTo>
                    <a:pt x="543" y="574"/>
                  </a:lnTo>
                  <a:lnTo>
                    <a:pt x="543" y="574"/>
                  </a:lnTo>
                  <a:lnTo>
                    <a:pt x="543" y="574"/>
                  </a:lnTo>
                  <a:lnTo>
                    <a:pt x="543" y="574"/>
                  </a:lnTo>
                  <a:lnTo>
                    <a:pt x="543" y="574"/>
                  </a:lnTo>
                  <a:lnTo>
                    <a:pt x="543" y="574"/>
                  </a:lnTo>
                  <a:lnTo>
                    <a:pt x="543" y="574"/>
                  </a:lnTo>
                  <a:lnTo>
                    <a:pt x="543" y="574"/>
                  </a:lnTo>
                  <a:lnTo>
                    <a:pt x="543" y="574"/>
                  </a:lnTo>
                  <a:lnTo>
                    <a:pt x="542" y="574"/>
                  </a:lnTo>
                  <a:lnTo>
                    <a:pt x="542" y="574"/>
                  </a:lnTo>
                  <a:lnTo>
                    <a:pt x="542" y="574"/>
                  </a:lnTo>
                  <a:lnTo>
                    <a:pt x="542" y="574"/>
                  </a:lnTo>
                  <a:lnTo>
                    <a:pt x="542" y="574"/>
                  </a:lnTo>
                  <a:lnTo>
                    <a:pt x="542" y="574"/>
                  </a:lnTo>
                  <a:lnTo>
                    <a:pt x="542" y="574"/>
                  </a:lnTo>
                  <a:lnTo>
                    <a:pt x="542" y="574"/>
                  </a:lnTo>
                  <a:lnTo>
                    <a:pt x="542" y="574"/>
                  </a:lnTo>
                  <a:lnTo>
                    <a:pt x="542" y="574"/>
                  </a:lnTo>
                  <a:lnTo>
                    <a:pt x="541" y="574"/>
                  </a:lnTo>
                  <a:lnTo>
                    <a:pt x="541" y="574"/>
                  </a:lnTo>
                  <a:lnTo>
                    <a:pt x="541" y="574"/>
                  </a:lnTo>
                  <a:lnTo>
                    <a:pt x="541" y="574"/>
                  </a:lnTo>
                  <a:lnTo>
                    <a:pt x="541" y="574"/>
                  </a:lnTo>
                  <a:lnTo>
                    <a:pt x="541" y="574"/>
                  </a:lnTo>
                  <a:lnTo>
                    <a:pt x="541" y="574"/>
                  </a:lnTo>
                  <a:lnTo>
                    <a:pt x="541" y="574"/>
                  </a:lnTo>
                  <a:lnTo>
                    <a:pt x="541" y="574"/>
                  </a:lnTo>
                  <a:lnTo>
                    <a:pt x="541" y="574"/>
                  </a:lnTo>
                  <a:lnTo>
                    <a:pt x="541" y="574"/>
                  </a:lnTo>
                  <a:lnTo>
                    <a:pt x="541" y="574"/>
                  </a:lnTo>
                  <a:lnTo>
                    <a:pt x="540" y="574"/>
                  </a:lnTo>
                  <a:lnTo>
                    <a:pt x="540" y="574"/>
                  </a:lnTo>
                  <a:lnTo>
                    <a:pt x="540" y="574"/>
                  </a:lnTo>
                  <a:lnTo>
                    <a:pt x="540" y="574"/>
                  </a:lnTo>
                  <a:lnTo>
                    <a:pt x="540" y="574"/>
                  </a:lnTo>
                  <a:lnTo>
                    <a:pt x="540" y="574"/>
                  </a:lnTo>
                  <a:lnTo>
                    <a:pt x="540" y="574"/>
                  </a:lnTo>
                  <a:lnTo>
                    <a:pt x="540" y="574"/>
                  </a:lnTo>
                  <a:lnTo>
                    <a:pt x="540" y="574"/>
                  </a:lnTo>
                  <a:lnTo>
                    <a:pt x="540" y="574"/>
                  </a:lnTo>
                  <a:lnTo>
                    <a:pt x="539" y="574"/>
                  </a:lnTo>
                  <a:lnTo>
                    <a:pt x="539" y="574"/>
                  </a:lnTo>
                  <a:lnTo>
                    <a:pt x="539" y="574"/>
                  </a:lnTo>
                  <a:lnTo>
                    <a:pt x="539" y="574"/>
                  </a:lnTo>
                  <a:lnTo>
                    <a:pt x="539" y="574"/>
                  </a:lnTo>
                  <a:lnTo>
                    <a:pt x="539" y="574"/>
                  </a:lnTo>
                  <a:lnTo>
                    <a:pt x="539" y="574"/>
                  </a:lnTo>
                  <a:lnTo>
                    <a:pt x="539" y="574"/>
                  </a:lnTo>
                  <a:lnTo>
                    <a:pt x="539" y="574"/>
                  </a:lnTo>
                  <a:lnTo>
                    <a:pt x="539" y="574"/>
                  </a:lnTo>
                  <a:lnTo>
                    <a:pt x="539" y="574"/>
                  </a:lnTo>
                  <a:lnTo>
                    <a:pt x="538" y="574"/>
                  </a:lnTo>
                  <a:lnTo>
                    <a:pt x="538" y="574"/>
                  </a:lnTo>
                  <a:lnTo>
                    <a:pt x="538" y="574"/>
                  </a:lnTo>
                  <a:lnTo>
                    <a:pt x="538" y="574"/>
                  </a:lnTo>
                  <a:lnTo>
                    <a:pt x="538" y="574"/>
                  </a:lnTo>
                  <a:lnTo>
                    <a:pt x="538" y="574"/>
                  </a:lnTo>
                  <a:lnTo>
                    <a:pt x="538" y="574"/>
                  </a:lnTo>
                  <a:lnTo>
                    <a:pt x="538" y="574"/>
                  </a:lnTo>
                  <a:lnTo>
                    <a:pt x="538" y="574"/>
                  </a:lnTo>
                  <a:lnTo>
                    <a:pt x="538" y="574"/>
                  </a:lnTo>
                  <a:lnTo>
                    <a:pt x="538" y="574"/>
                  </a:lnTo>
                  <a:lnTo>
                    <a:pt x="537" y="574"/>
                  </a:lnTo>
                  <a:lnTo>
                    <a:pt x="537" y="574"/>
                  </a:lnTo>
                  <a:lnTo>
                    <a:pt x="537" y="574"/>
                  </a:lnTo>
                  <a:lnTo>
                    <a:pt x="537" y="574"/>
                  </a:lnTo>
                  <a:lnTo>
                    <a:pt x="537" y="574"/>
                  </a:lnTo>
                  <a:lnTo>
                    <a:pt x="537" y="574"/>
                  </a:lnTo>
                  <a:lnTo>
                    <a:pt x="537" y="574"/>
                  </a:lnTo>
                  <a:lnTo>
                    <a:pt x="537" y="574"/>
                  </a:lnTo>
                  <a:lnTo>
                    <a:pt x="537" y="574"/>
                  </a:lnTo>
                  <a:lnTo>
                    <a:pt x="537" y="574"/>
                  </a:lnTo>
                  <a:lnTo>
                    <a:pt x="537" y="574"/>
                  </a:lnTo>
                  <a:lnTo>
                    <a:pt x="536" y="574"/>
                  </a:lnTo>
                  <a:lnTo>
                    <a:pt x="536" y="574"/>
                  </a:lnTo>
                  <a:lnTo>
                    <a:pt x="536" y="574"/>
                  </a:lnTo>
                  <a:lnTo>
                    <a:pt x="536" y="574"/>
                  </a:lnTo>
                  <a:lnTo>
                    <a:pt x="536" y="574"/>
                  </a:lnTo>
                  <a:lnTo>
                    <a:pt x="536" y="574"/>
                  </a:lnTo>
                  <a:lnTo>
                    <a:pt x="536" y="574"/>
                  </a:lnTo>
                  <a:lnTo>
                    <a:pt x="536" y="574"/>
                  </a:lnTo>
                  <a:lnTo>
                    <a:pt x="536" y="574"/>
                  </a:lnTo>
                  <a:lnTo>
                    <a:pt x="536" y="574"/>
                  </a:lnTo>
                  <a:lnTo>
                    <a:pt x="536" y="574"/>
                  </a:lnTo>
                  <a:lnTo>
                    <a:pt x="535" y="574"/>
                  </a:lnTo>
                  <a:lnTo>
                    <a:pt x="535" y="574"/>
                  </a:lnTo>
                  <a:lnTo>
                    <a:pt x="535" y="574"/>
                  </a:lnTo>
                  <a:lnTo>
                    <a:pt x="535" y="574"/>
                  </a:lnTo>
                  <a:lnTo>
                    <a:pt x="535" y="574"/>
                  </a:lnTo>
                  <a:lnTo>
                    <a:pt x="535" y="574"/>
                  </a:lnTo>
                  <a:lnTo>
                    <a:pt x="535" y="574"/>
                  </a:lnTo>
                  <a:lnTo>
                    <a:pt x="535" y="574"/>
                  </a:lnTo>
                  <a:lnTo>
                    <a:pt x="535" y="574"/>
                  </a:lnTo>
                  <a:lnTo>
                    <a:pt x="535" y="574"/>
                  </a:lnTo>
                  <a:lnTo>
                    <a:pt x="535" y="574"/>
                  </a:lnTo>
                  <a:lnTo>
                    <a:pt x="534" y="574"/>
                  </a:lnTo>
                  <a:lnTo>
                    <a:pt x="534" y="574"/>
                  </a:lnTo>
                  <a:lnTo>
                    <a:pt x="534" y="574"/>
                  </a:lnTo>
                  <a:lnTo>
                    <a:pt x="534" y="574"/>
                  </a:lnTo>
                  <a:lnTo>
                    <a:pt x="534" y="574"/>
                  </a:lnTo>
                  <a:lnTo>
                    <a:pt x="534" y="574"/>
                  </a:lnTo>
                  <a:lnTo>
                    <a:pt x="534" y="574"/>
                  </a:lnTo>
                  <a:lnTo>
                    <a:pt x="534" y="574"/>
                  </a:lnTo>
                  <a:lnTo>
                    <a:pt x="534" y="574"/>
                  </a:lnTo>
                  <a:lnTo>
                    <a:pt x="534" y="574"/>
                  </a:lnTo>
                  <a:lnTo>
                    <a:pt x="534" y="574"/>
                  </a:lnTo>
                  <a:lnTo>
                    <a:pt x="533" y="574"/>
                  </a:lnTo>
                  <a:lnTo>
                    <a:pt x="533" y="574"/>
                  </a:lnTo>
                  <a:lnTo>
                    <a:pt x="533" y="574"/>
                  </a:lnTo>
                  <a:lnTo>
                    <a:pt x="533" y="574"/>
                  </a:lnTo>
                  <a:lnTo>
                    <a:pt x="533" y="574"/>
                  </a:lnTo>
                  <a:lnTo>
                    <a:pt x="533" y="574"/>
                  </a:lnTo>
                  <a:lnTo>
                    <a:pt x="533" y="574"/>
                  </a:lnTo>
                  <a:lnTo>
                    <a:pt x="533" y="574"/>
                  </a:lnTo>
                  <a:lnTo>
                    <a:pt x="533" y="574"/>
                  </a:lnTo>
                  <a:lnTo>
                    <a:pt x="533" y="574"/>
                  </a:lnTo>
                  <a:lnTo>
                    <a:pt x="533" y="574"/>
                  </a:lnTo>
                  <a:lnTo>
                    <a:pt x="532" y="574"/>
                  </a:lnTo>
                  <a:lnTo>
                    <a:pt x="532" y="574"/>
                  </a:lnTo>
                  <a:lnTo>
                    <a:pt x="532" y="574"/>
                  </a:lnTo>
                  <a:lnTo>
                    <a:pt x="532" y="574"/>
                  </a:lnTo>
                  <a:lnTo>
                    <a:pt x="532" y="574"/>
                  </a:lnTo>
                  <a:lnTo>
                    <a:pt x="532" y="574"/>
                  </a:lnTo>
                  <a:lnTo>
                    <a:pt x="532" y="574"/>
                  </a:lnTo>
                  <a:lnTo>
                    <a:pt x="532" y="574"/>
                  </a:lnTo>
                  <a:lnTo>
                    <a:pt x="532" y="574"/>
                  </a:lnTo>
                  <a:lnTo>
                    <a:pt x="532" y="574"/>
                  </a:lnTo>
                  <a:lnTo>
                    <a:pt x="532" y="574"/>
                  </a:lnTo>
                  <a:lnTo>
                    <a:pt x="531" y="574"/>
                  </a:lnTo>
                  <a:lnTo>
                    <a:pt x="531" y="574"/>
                  </a:lnTo>
                  <a:lnTo>
                    <a:pt x="531" y="574"/>
                  </a:lnTo>
                  <a:lnTo>
                    <a:pt x="531" y="574"/>
                  </a:lnTo>
                  <a:lnTo>
                    <a:pt x="531" y="574"/>
                  </a:lnTo>
                  <a:lnTo>
                    <a:pt x="531" y="574"/>
                  </a:lnTo>
                  <a:lnTo>
                    <a:pt x="531" y="574"/>
                  </a:lnTo>
                  <a:lnTo>
                    <a:pt x="531" y="574"/>
                  </a:lnTo>
                  <a:lnTo>
                    <a:pt x="531" y="574"/>
                  </a:lnTo>
                  <a:lnTo>
                    <a:pt x="531" y="574"/>
                  </a:lnTo>
                  <a:lnTo>
                    <a:pt x="531" y="574"/>
                  </a:lnTo>
                  <a:lnTo>
                    <a:pt x="530" y="574"/>
                  </a:lnTo>
                  <a:lnTo>
                    <a:pt x="530" y="574"/>
                  </a:lnTo>
                  <a:lnTo>
                    <a:pt x="530" y="574"/>
                  </a:lnTo>
                  <a:lnTo>
                    <a:pt x="530" y="574"/>
                  </a:lnTo>
                  <a:lnTo>
                    <a:pt x="530" y="574"/>
                  </a:lnTo>
                  <a:lnTo>
                    <a:pt x="530" y="574"/>
                  </a:lnTo>
                  <a:lnTo>
                    <a:pt x="530" y="574"/>
                  </a:lnTo>
                  <a:lnTo>
                    <a:pt x="530" y="574"/>
                  </a:lnTo>
                  <a:lnTo>
                    <a:pt x="530" y="574"/>
                  </a:lnTo>
                  <a:lnTo>
                    <a:pt x="530" y="574"/>
                  </a:lnTo>
                  <a:lnTo>
                    <a:pt x="529" y="574"/>
                  </a:lnTo>
                  <a:lnTo>
                    <a:pt x="529" y="574"/>
                  </a:lnTo>
                  <a:lnTo>
                    <a:pt x="529" y="574"/>
                  </a:lnTo>
                  <a:lnTo>
                    <a:pt x="529" y="574"/>
                  </a:lnTo>
                  <a:lnTo>
                    <a:pt x="529" y="574"/>
                  </a:lnTo>
                  <a:lnTo>
                    <a:pt x="529" y="574"/>
                  </a:lnTo>
                  <a:lnTo>
                    <a:pt x="529" y="574"/>
                  </a:lnTo>
                  <a:lnTo>
                    <a:pt x="529" y="574"/>
                  </a:lnTo>
                  <a:lnTo>
                    <a:pt x="529" y="574"/>
                  </a:lnTo>
                  <a:lnTo>
                    <a:pt x="529" y="574"/>
                  </a:lnTo>
                  <a:lnTo>
                    <a:pt x="529" y="574"/>
                  </a:lnTo>
                  <a:lnTo>
                    <a:pt x="529" y="574"/>
                  </a:lnTo>
                  <a:lnTo>
                    <a:pt x="528" y="574"/>
                  </a:lnTo>
                  <a:lnTo>
                    <a:pt x="528" y="574"/>
                  </a:lnTo>
                  <a:lnTo>
                    <a:pt x="528" y="574"/>
                  </a:lnTo>
                  <a:lnTo>
                    <a:pt x="528" y="574"/>
                  </a:lnTo>
                  <a:lnTo>
                    <a:pt x="528" y="574"/>
                  </a:lnTo>
                  <a:lnTo>
                    <a:pt x="528" y="574"/>
                  </a:lnTo>
                  <a:lnTo>
                    <a:pt x="528" y="574"/>
                  </a:lnTo>
                  <a:lnTo>
                    <a:pt x="528" y="574"/>
                  </a:lnTo>
                  <a:lnTo>
                    <a:pt x="528" y="574"/>
                  </a:lnTo>
                  <a:lnTo>
                    <a:pt x="528" y="574"/>
                  </a:lnTo>
                  <a:lnTo>
                    <a:pt x="528" y="574"/>
                  </a:lnTo>
                  <a:lnTo>
                    <a:pt x="527" y="574"/>
                  </a:lnTo>
                  <a:lnTo>
                    <a:pt x="527" y="574"/>
                  </a:lnTo>
                  <a:lnTo>
                    <a:pt x="527" y="574"/>
                  </a:lnTo>
                  <a:lnTo>
                    <a:pt x="527" y="574"/>
                  </a:lnTo>
                  <a:lnTo>
                    <a:pt x="527" y="574"/>
                  </a:lnTo>
                  <a:lnTo>
                    <a:pt x="527" y="574"/>
                  </a:lnTo>
                  <a:lnTo>
                    <a:pt x="527" y="574"/>
                  </a:lnTo>
                  <a:lnTo>
                    <a:pt x="527" y="574"/>
                  </a:lnTo>
                  <a:lnTo>
                    <a:pt x="527" y="574"/>
                  </a:lnTo>
                  <a:lnTo>
                    <a:pt x="527" y="574"/>
                  </a:lnTo>
                  <a:lnTo>
                    <a:pt x="527" y="574"/>
                  </a:lnTo>
                  <a:lnTo>
                    <a:pt x="526" y="574"/>
                  </a:lnTo>
                  <a:lnTo>
                    <a:pt x="526" y="574"/>
                  </a:lnTo>
                  <a:lnTo>
                    <a:pt x="526" y="574"/>
                  </a:lnTo>
                  <a:lnTo>
                    <a:pt x="526" y="574"/>
                  </a:lnTo>
                  <a:lnTo>
                    <a:pt x="526" y="574"/>
                  </a:lnTo>
                  <a:lnTo>
                    <a:pt x="526" y="574"/>
                  </a:lnTo>
                  <a:lnTo>
                    <a:pt x="526" y="574"/>
                  </a:lnTo>
                  <a:lnTo>
                    <a:pt x="526" y="574"/>
                  </a:lnTo>
                  <a:lnTo>
                    <a:pt x="526" y="574"/>
                  </a:lnTo>
                  <a:lnTo>
                    <a:pt x="526" y="574"/>
                  </a:lnTo>
                  <a:lnTo>
                    <a:pt x="526" y="574"/>
                  </a:lnTo>
                  <a:lnTo>
                    <a:pt x="525" y="574"/>
                  </a:lnTo>
                  <a:lnTo>
                    <a:pt x="525" y="574"/>
                  </a:lnTo>
                  <a:lnTo>
                    <a:pt x="525" y="574"/>
                  </a:lnTo>
                  <a:lnTo>
                    <a:pt x="525" y="574"/>
                  </a:lnTo>
                  <a:lnTo>
                    <a:pt x="525" y="574"/>
                  </a:lnTo>
                  <a:lnTo>
                    <a:pt x="525" y="574"/>
                  </a:lnTo>
                  <a:lnTo>
                    <a:pt x="525" y="574"/>
                  </a:lnTo>
                  <a:lnTo>
                    <a:pt x="525" y="574"/>
                  </a:lnTo>
                  <a:lnTo>
                    <a:pt x="525" y="574"/>
                  </a:lnTo>
                  <a:lnTo>
                    <a:pt x="525" y="574"/>
                  </a:lnTo>
                  <a:lnTo>
                    <a:pt x="525" y="574"/>
                  </a:lnTo>
                  <a:lnTo>
                    <a:pt x="524" y="574"/>
                  </a:lnTo>
                  <a:lnTo>
                    <a:pt x="524" y="574"/>
                  </a:lnTo>
                  <a:lnTo>
                    <a:pt x="524" y="574"/>
                  </a:lnTo>
                  <a:lnTo>
                    <a:pt x="524" y="574"/>
                  </a:lnTo>
                  <a:lnTo>
                    <a:pt x="524" y="574"/>
                  </a:lnTo>
                  <a:lnTo>
                    <a:pt x="524" y="574"/>
                  </a:lnTo>
                  <a:lnTo>
                    <a:pt x="524" y="574"/>
                  </a:lnTo>
                  <a:lnTo>
                    <a:pt x="524" y="574"/>
                  </a:lnTo>
                  <a:lnTo>
                    <a:pt x="524" y="574"/>
                  </a:lnTo>
                  <a:lnTo>
                    <a:pt x="524" y="574"/>
                  </a:lnTo>
                  <a:lnTo>
                    <a:pt x="524" y="574"/>
                  </a:lnTo>
                  <a:lnTo>
                    <a:pt x="523" y="574"/>
                  </a:lnTo>
                  <a:lnTo>
                    <a:pt x="523" y="574"/>
                  </a:lnTo>
                  <a:lnTo>
                    <a:pt x="523" y="574"/>
                  </a:lnTo>
                  <a:lnTo>
                    <a:pt x="523" y="574"/>
                  </a:lnTo>
                  <a:lnTo>
                    <a:pt x="523" y="574"/>
                  </a:lnTo>
                  <a:lnTo>
                    <a:pt x="523" y="574"/>
                  </a:lnTo>
                  <a:lnTo>
                    <a:pt x="523" y="574"/>
                  </a:lnTo>
                  <a:lnTo>
                    <a:pt x="523" y="574"/>
                  </a:lnTo>
                  <a:lnTo>
                    <a:pt x="523" y="574"/>
                  </a:lnTo>
                  <a:lnTo>
                    <a:pt x="523" y="574"/>
                  </a:lnTo>
                  <a:lnTo>
                    <a:pt x="523" y="574"/>
                  </a:lnTo>
                  <a:lnTo>
                    <a:pt x="522" y="574"/>
                  </a:lnTo>
                  <a:lnTo>
                    <a:pt x="522" y="574"/>
                  </a:lnTo>
                  <a:lnTo>
                    <a:pt x="522" y="574"/>
                  </a:lnTo>
                  <a:lnTo>
                    <a:pt x="522" y="574"/>
                  </a:lnTo>
                  <a:lnTo>
                    <a:pt x="522" y="574"/>
                  </a:lnTo>
                  <a:lnTo>
                    <a:pt x="522" y="574"/>
                  </a:lnTo>
                  <a:lnTo>
                    <a:pt x="522" y="574"/>
                  </a:lnTo>
                  <a:lnTo>
                    <a:pt x="522" y="574"/>
                  </a:lnTo>
                  <a:lnTo>
                    <a:pt x="522" y="574"/>
                  </a:lnTo>
                  <a:lnTo>
                    <a:pt x="522" y="574"/>
                  </a:lnTo>
                  <a:lnTo>
                    <a:pt x="522" y="574"/>
                  </a:lnTo>
                  <a:lnTo>
                    <a:pt x="521" y="574"/>
                  </a:lnTo>
                  <a:lnTo>
                    <a:pt x="521" y="574"/>
                  </a:lnTo>
                  <a:lnTo>
                    <a:pt x="521" y="574"/>
                  </a:lnTo>
                  <a:lnTo>
                    <a:pt x="521" y="574"/>
                  </a:lnTo>
                  <a:lnTo>
                    <a:pt x="521" y="574"/>
                  </a:lnTo>
                  <a:lnTo>
                    <a:pt x="521" y="574"/>
                  </a:lnTo>
                  <a:lnTo>
                    <a:pt x="521" y="574"/>
                  </a:lnTo>
                  <a:lnTo>
                    <a:pt x="521" y="574"/>
                  </a:lnTo>
                  <a:lnTo>
                    <a:pt x="521" y="574"/>
                  </a:lnTo>
                  <a:lnTo>
                    <a:pt x="521" y="574"/>
                  </a:lnTo>
                  <a:lnTo>
                    <a:pt x="520" y="574"/>
                  </a:lnTo>
                  <a:lnTo>
                    <a:pt x="520" y="574"/>
                  </a:lnTo>
                  <a:lnTo>
                    <a:pt x="520" y="574"/>
                  </a:lnTo>
                  <a:lnTo>
                    <a:pt x="520" y="574"/>
                  </a:lnTo>
                  <a:lnTo>
                    <a:pt x="520" y="574"/>
                  </a:lnTo>
                  <a:lnTo>
                    <a:pt x="520" y="574"/>
                  </a:lnTo>
                  <a:lnTo>
                    <a:pt x="520" y="574"/>
                  </a:lnTo>
                  <a:lnTo>
                    <a:pt x="520" y="574"/>
                  </a:lnTo>
                  <a:lnTo>
                    <a:pt x="520" y="574"/>
                  </a:lnTo>
                  <a:lnTo>
                    <a:pt x="520" y="574"/>
                  </a:lnTo>
                  <a:lnTo>
                    <a:pt x="520" y="574"/>
                  </a:lnTo>
                  <a:lnTo>
                    <a:pt x="520" y="574"/>
                  </a:lnTo>
                  <a:lnTo>
                    <a:pt x="519" y="574"/>
                  </a:lnTo>
                  <a:lnTo>
                    <a:pt x="519" y="574"/>
                  </a:lnTo>
                  <a:lnTo>
                    <a:pt x="519" y="574"/>
                  </a:lnTo>
                  <a:lnTo>
                    <a:pt x="519" y="574"/>
                  </a:lnTo>
                  <a:lnTo>
                    <a:pt x="519" y="574"/>
                  </a:lnTo>
                  <a:lnTo>
                    <a:pt x="519" y="574"/>
                  </a:lnTo>
                  <a:lnTo>
                    <a:pt x="519" y="574"/>
                  </a:lnTo>
                  <a:lnTo>
                    <a:pt x="519" y="574"/>
                  </a:lnTo>
                  <a:lnTo>
                    <a:pt x="519" y="574"/>
                  </a:lnTo>
                  <a:lnTo>
                    <a:pt x="519" y="574"/>
                  </a:lnTo>
                  <a:lnTo>
                    <a:pt x="518" y="574"/>
                  </a:lnTo>
                  <a:lnTo>
                    <a:pt x="518" y="574"/>
                  </a:lnTo>
                  <a:lnTo>
                    <a:pt x="518" y="574"/>
                  </a:lnTo>
                  <a:lnTo>
                    <a:pt x="518" y="574"/>
                  </a:lnTo>
                  <a:lnTo>
                    <a:pt x="518" y="574"/>
                  </a:lnTo>
                  <a:lnTo>
                    <a:pt x="518" y="574"/>
                  </a:lnTo>
                  <a:lnTo>
                    <a:pt x="518" y="574"/>
                  </a:lnTo>
                  <a:lnTo>
                    <a:pt x="518" y="574"/>
                  </a:lnTo>
                  <a:lnTo>
                    <a:pt x="518" y="574"/>
                  </a:lnTo>
                  <a:lnTo>
                    <a:pt x="518" y="574"/>
                  </a:lnTo>
                  <a:lnTo>
                    <a:pt x="518" y="574"/>
                  </a:lnTo>
                  <a:lnTo>
                    <a:pt x="518" y="574"/>
                  </a:lnTo>
                  <a:lnTo>
                    <a:pt x="517" y="574"/>
                  </a:lnTo>
                  <a:lnTo>
                    <a:pt x="517" y="574"/>
                  </a:lnTo>
                  <a:lnTo>
                    <a:pt x="517" y="574"/>
                  </a:lnTo>
                  <a:lnTo>
                    <a:pt x="517" y="574"/>
                  </a:lnTo>
                  <a:lnTo>
                    <a:pt x="517" y="574"/>
                  </a:lnTo>
                  <a:lnTo>
                    <a:pt x="517" y="574"/>
                  </a:lnTo>
                  <a:lnTo>
                    <a:pt x="517" y="574"/>
                  </a:lnTo>
                  <a:lnTo>
                    <a:pt x="517" y="574"/>
                  </a:lnTo>
                  <a:lnTo>
                    <a:pt x="517" y="574"/>
                  </a:lnTo>
                  <a:lnTo>
                    <a:pt x="517" y="574"/>
                  </a:lnTo>
                  <a:lnTo>
                    <a:pt x="516" y="574"/>
                  </a:lnTo>
                  <a:lnTo>
                    <a:pt x="516" y="574"/>
                  </a:lnTo>
                  <a:lnTo>
                    <a:pt x="516" y="574"/>
                  </a:lnTo>
                  <a:lnTo>
                    <a:pt x="516" y="574"/>
                  </a:lnTo>
                  <a:lnTo>
                    <a:pt x="516" y="574"/>
                  </a:lnTo>
                  <a:lnTo>
                    <a:pt x="516" y="574"/>
                  </a:lnTo>
                  <a:lnTo>
                    <a:pt x="516" y="574"/>
                  </a:lnTo>
                  <a:lnTo>
                    <a:pt x="516" y="574"/>
                  </a:lnTo>
                  <a:lnTo>
                    <a:pt x="516" y="574"/>
                  </a:lnTo>
                  <a:lnTo>
                    <a:pt x="516" y="574"/>
                  </a:lnTo>
                  <a:lnTo>
                    <a:pt x="516" y="574"/>
                  </a:lnTo>
                  <a:lnTo>
                    <a:pt x="516" y="574"/>
                  </a:lnTo>
                  <a:lnTo>
                    <a:pt x="515" y="574"/>
                  </a:lnTo>
                  <a:lnTo>
                    <a:pt x="515" y="574"/>
                  </a:lnTo>
                  <a:lnTo>
                    <a:pt x="515" y="574"/>
                  </a:lnTo>
                  <a:lnTo>
                    <a:pt x="515" y="574"/>
                  </a:lnTo>
                  <a:lnTo>
                    <a:pt x="515" y="574"/>
                  </a:lnTo>
                  <a:lnTo>
                    <a:pt x="515" y="574"/>
                  </a:lnTo>
                  <a:lnTo>
                    <a:pt x="515" y="574"/>
                  </a:lnTo>
                  <a:lnTo>
                    <a:pt x="515" y="574"/>
                  </a:lnTo>
                  <a:lnTo>
                    <a:pt x="515" y="574"/>
                  </a:lnTo>
                  <a:lnTo>
                    <a:pt x="515" y="574"/>
                  </a:lnTo>
                  <a:lnTo>
                    <a:pt x="514" y="574"/>
                  </a:lnTo>
                  <a:lnTo>
                    <a:pt x="514" y="574"/>
                  </a:lnTo>
                  <a:lnTo>
                    <a:pt x="514" y="574"/>
                  </a:lnTo>
                  <a:lnTo>
                    <a:pt x="514" y="574"/>
                  </a:lnTo>
                  <a:lnTo>
                    <a:pt x="514" y="574"/>
                  </a:lnTo>
                  <a:lnTo>
                    <a:pt x="514" y="574"/>
                  </a:lnTo>
                  <a:lnTo>
                    <a:pt x="514" y="574"/>
                  </a:lnTo>
                  <a:lnTo>
                    <a:pt x="514" y="574"/>
                  </a:lnTo>
                  <a:lnTo>
                    <a:pt x="514" y="574"/>
                  </a:lnTo>
                  <a:lnTo>
                    <a:pt x="514" y="574"/>
                  </a:lnTo>
                  <a:lnTo>
                    <a:pt x="514" y="574"/>
                  </a:lnTo>
                  <a:lnTo>
                    <a:pt x="514" y="574"/>
                  </a:lnTo>
                  <a:lnTo>
                    <a:pt x="513" y="574"/>
                  </a:lnTo>
                  <a:lnTo>
                    <a:pt x="513" y="574"/>
                  </a:lnTo>
                  <a:lnTo>
                    <a:pt x="513" y="574"/>
                  </a:lnTo>
                  <a:lnTo>
                    <a:pt x="513" y="574"/>
                  </a:lnTo>
                  <a:lnTo>
                    <a:pt x="513" y="574"/>
                  </a:lnTo>
                  <a:lnTo>
                    <a:pt x="513" y="574"/>
                  </a:lnTo>
                  <a:lnTo>
                    <a:pt x="513" y="574"/>
                  </a:lnTo>
                  <a:lnTo>
                    <a:pt x="513" y="574"/>
                  </a:lnTo>
                  <a:lnTo>
                    <a:pt x="513" y="574"/>
                  </a:lnTo>
                  <a:lnTo>
                    <a:pt x="513" y="574"/>
                  </a:lnTo>
                  <a:lnTo>
                    <a:pt x="513" y="574"/>
                  </a:lnTo>
                  <a:lnTo>
                    <a:pt x="512" y="574"/>
                  </a:lnTo>
                  <a:lnTo>
                    <a:pt x="512" y="574"/>
                  </a:lnTo>
                  <a:lnTo>
                    <a:pt x="512" y="574"/>
                  </a:lnTo>
                  <a:lnTo>
                    <a:pt x="512" y="574"/>
                  </a:lnTo>
                  <a:lnTo>
                    <a:pt x="512" y="574"/>
                  </a:lnTo>
                  <a:lnTo>
                    <a:pt x="512" y="574"/>
                  </a:lnTo>
                  <a:lnTo>
                    <a:pt x="512" y="574"/>
                  </a:lnTo>
                  <a:lnTo>
                    <a:pt x="512" y="574"/>
                  </a:lnTo>
                  <a:lnTo>
                    <a:pt x="512" y="574"/>
                  </a:lnTo>
                  <a:lnTo>
                    <a:pt x="512" y="574"/>
                  </a:lnTo>
                  <a:lnTo>
                    <a:pt x="512" y="574"/>
                  </a:lnTo>
                  <a:lnTo>
                    <a:pt x="511" y="574"/>
                  </a:lnTo>
                  <a:lnTo>
                    <a:pt x="511" y="574"/>
                  </a:lnTo>
                  <a:lnTo>
                    <a:pt x="511" y="574"/>
                  </a:lnTo>
                  <a:lnTo>
                    <a:pt x="511" y="574"/>
                  </a:lnTo>
                  <a:lnTo>
                    <a:pt x="511" y="574"/>
                  </a:lnTo>
                  <a:lnTo>
                    <a:pt x="511" y="574"/>
                  </a:lnTo>
                  <a:lnTo>
                    <a:pt x="511" y="574"/>
                  </a:lnTo>
                  <a:lnTo>
                    <a:pt x="511" y="574"/>
                  </a:lnTo>
                  <a:lnTo>
                    <a:pt x="511" y="574"/>
                  </a:lnTo>
                  <a:lnTo>
                    <a:pt x="511" y="574"/>
                  </a:lnTo>
                  <a:lnTo>
                    <a:pt x="511" y="574"/>
                  </a:lnTo>
                  <a:lnTo>
                    <a:pt x="510" y="574"/>
                  </a:lnTo>
                  <a:lnTo>
                    <a:pt x="510" y="574"/>
                  </a:lnTo>
                  <a:lnTo>
                    <a:pt x="510" y="574"/>
                  </a:lnTo>
                  <a:lnTo>
                    <a:pt x="510" y="574"/>
                  </a:lnTo>
                  <a:lnTo>
                    <a:pt x="510" y="574"/>
                  </a:lnTo>
                  <a:lnTo>
                    <a:pt x="510" y="574"/>
                  </a:lnTo>
                  <a:lnTo>
                    <a:pt x="510" y="574"/>
                  </a:lnTo>
                  <a:lnTo>
                    <a:pt x="510" y="574"/>
                  </a:lnTo>
                  <a:lnTo>
                    <a:pt x="510" y="574"/>
                  </a:lnTo>
                  <a:lnTo>
                    <a:pt x="510" y="574"/>
                  </a:lnTo>
                  <a:lnTo>
                    <a:pt x="509" y="574"/>
                  </a:lnTo>
                  <a:lnTo>
                    <a:pt x="509" y="574"/>
                  </a:lnTo>
                  <a:lnTo>
                    <a:pt x="509" y="574"/>
                  </a:lnTo>
                  <a:lnTo>
                    <a:pt x="509" y="574"/>
                  </a:lnTo>
                  <a:lnTo>
                    <a:pt x="509" y="574"/>
                  </a:lnTo>
                  <a:lnTo>
                    <a:pt x="509" y="574"/>
                  </a:lnTo>
                  <a:lnTo>
                    <a:pt x="509" y="574"/>
                  </a:lnTo>
                  <a:lnTo>
                    <a:pt x="509" y="574"/>
                  </a:lnTo>
                  <a:lnTo>
                    <a:pt x="509" y="574"/>
                  </a:lnTo>
                  <a:lnTo>
                    <a:pt x="509" y="574"/>
                  </a:lnTo>
                  <a:lnTo>
                    <a:pt x="509" y="574"/>
                  </a:lnTo>
                  <a:lnTo>
                    <a:pt x="509" y="574"/>
                  </a:lnTo>
                  <a:lnTo>
                    <a:pt x="508" y="574"/>
                  </a:lnTo>
                  <a:lnTo>
                    <a:pt x="508" y="574"/>
                  </a:lnTo>
                  <a:lnTo>
                    <a:pt x="508" y="574"/>
                  </a:lnTo>
                  <a:lnTo>
                    <a:pt x="508" y="574"/>
                  </a:lnTo>
                  <a:lnTo>
                    <a:pt x="508" y="574"/>
                  </a:lnTo>
                  <a:lnTo>
                    <a:pt x="508" y="574"/>
                  </a:lnTo>
                  <a:lnTo>
                    <a:pt x="508" y="574"/>
                  </a:lnTo>
                  <a:lnTo>
                    <a:pt x="508" y="574"/>
                  </a:lnTo>
                  <a:lnTo>
                    <a:pt x="508" y="574"/>
                  </a:lnTo>
                  <a:lnTo>
                    <a:pt x="508" y="574"/>
                  </a:lnTo>
                  <a:lnTo>
                    <a:pt x="507" y="574"/>
                  </a:lnTo>
                  <a:lnTo>
                    <a:pt x="507" y="574"/>
                  </a:lnTo>
                  <a:lnTo>
                    <a:pt x="507" y="574"/>
                  </a:lnTo>
                  <a:lnTo>
                    <a:pt x="507" y="574"/>
                  </a:lnTo>
                  <a:lnTo>
                    <a:pt x="507" y="574"/>
                  </a:lnTo>
                  <a:lnTo>
                    <a:pt x="507" y="574"/>
                  </a:lnTo>
                  <a:lnTo>
                    <a:pt x="507" y="574"/>
                  </a:lnTo>
                  <a:lnTo>
                    <a:pt x="507" y="574"/>
                  </a:lnTo>
                  <a:lnTo>
                    <a:pt x="507" y="574"/>
                  </a:lnTo>
                  <a:lnTo>
                    <a:pt x="507" y="574"/>
                  </a:lnTo>
                  <a:lnTo>
                    <a:pt x="507" y="574"/>
                  </a:lnTo>
                  <a:lnTo>
                    <a:pt x="507" y="574"/>
                  </a:lnTo>
                  <a:lnTo>
                    <a:pt x="506" y="574"/>
                  </a:lnTo>
                  <a:lnTo>
                    <a:pt x="506" y="574"/>
                  </a:lnTo>
                  <a:lnTo>
                    <a:pt x="506" y="574"/>
                  </a:lnTo>
                  <a:lnTo>
                    <a:pt x="506" y="574"/>
                  </a:lnTo>
                  <a:lnTo>
                    <a:pt x="506" y="574"/>
                  </a:lnTo>
                  <a:lnTo>
                    <a:pt x="506" y="574"/>
                  </a:lnTo>
                  <a:lnTo>
                    <a:pt x="506" y="574"/>
                  </a:lnTo>
                  <a:lnTo>
                    <a:pt x="506" y="574"/>
                  </a:lnTo>
                  <a:lnTo>
                    <a:pt x="506" y="574"/>
                  </a:lnTo>
                  <a:lnTo>
                    <a:pt x="506" y="574"/>
                  </a:lnTo>
                  <a:lnTo>
                    <a:pt x="505" y="574"/>
                  </a:lnTo>
                  <a:lnTo>
                    <a:pt x="505" y="574"/>
                  </a:lnTo>
                  <a:lnTo>
                    <a:pt x="505" y="574"/>
                  </a:lnTo>
                  <a:lnTo>
                    <a:pt x="505" y="574"/>
                  </a:lnTo>
                  <a:lnTo>
                    <a:pt x="505" y="574"/>
                  </a:lnTo>
                  <a:lnTo>
                    <a:pt x="505" y="574"/>
                  </a:lnTo>
                  <a:lnTo>
                    <a:pt x="505" y="574"/>
                  </a:lnTo>
                  <a:lnTo>
                    <a:pt x="505" y="574"/>
                  </a:lnTo>
                  <a:lnTo>
                    <a:pt x="505" y="574"/>
                  </a:lnTo>
                  <a:lnTo>
                    <a:pt x="505" y="574"/>
                  </a:lnTo>
                  <a:lnTo>
                    <a:pt x="505" y="574"/>
                  </a:lnTo>
                  <a:lnTo>
                    <a:pt x="505" y="574"/>
                  </a:lnTo>
                  <a:lnTo>
                    <a:pt x="504" y="574"/>
                  </a:lnTo>
                  <a:lnTo>
                    <a:pt x="504" y="574"/>
                  </a:lnTo>
                  <a:lnTo>
                    <a:pt x="504" y="574"/>
                  </a:lnTo>
                  <a:lnTo>
                    <a:pt x="504" y="574"/>
                  </a:lnTo>
                  <a:lnTo>
                    <a:pt x="504" y="574"/>
                  </a:lnTo>
                  <a:lnTo>
                    <a:pt x="504" y="574"/>
                  </a:lnTo>
                  <a:lnTo>
                    <a:pt x="504" y="574"/>
                  </a:lnTo>
                  <a:lnTo>
                    <a:pt x="504" y="574"/>
                  </a:lnTo>
                  <a:lnTo>
                    <a:pt x="504" y="574"/>
                  </a:lnTo>
                  <a:lnTo>
                    <a:pt x="504" y="574"/>
                  </a:lnTo>
                  <a:lnTo>
                    <a:pt x="503" y="574"/>
                  </a:lnTo>
                  <a:lnTo>
                    <a:pt x="503" y="574"/>
                  </a:lnTo>
                  <a:lnTo>
                    <a:pt x="503" y="574"/>
                  </a:lnTo>
                  <a:lnTo>
                    <a:pt x="503" y="574"/>
                  </a:lnTo>
                  <a:lnTo>
                    <a:pt x="503" y="574"/>
                  </a:lnTo>
                  <a:lnTo>
                    <a:pt x="503" y="574"/>
                  </a:lnTo>
                  <a:lnTo>
                    <a:pt x="503" y="574"/>
                  </a:lnTo>
                  <a:lnTo>
                    <a:pt x="503" y="574"/>
                  </a:lnTo>
                  <a:lnTo>
                    <a:pt x="503" y="574"/>
                  </a:lnTo>
                  <a:lnTo>
                    <a:pt x="503" y="574"/>
                  </a:lnTo>
                  <a:lnTo>
                    <a:pt x="503" y="574"/>
                  </a:lnTo>
                  <a:lnTo>
                    <a:pt x="503" y="574"/>
                  </a:lnTo>
                  <a:lnTo>
                    <a:pt x="502" y="574"/>
                  </a:lnTo>
                  <a:lnTo>
                    <a:pt x="502" y="574"/>
                  </a:lnTo>
                  <a:lnTo>
                    <a:pt x="502" y="574"/>
                  </a:lnTo>
                  <a:lnTo>
                    <a:pt x="502" y="574"/>
                  </a:lnTo>
                  <a:lnTo>
                    <a:pt x="502" y="574"/>
                  </a:lnTo>
                  <a:lnTo>
                    <a:pt x="502" y="574"/>
                  </a:lnTo>
                  <a:lnTo>
                    <a:pt x="502" y="574"/>
                  </a:lnTo>
                  <a:lnTo>
                    <a:pt x="502" y="574"/>
                  </a:lnTo>
                  <a:lnTo>
                    <a:pt x="502" y="574"/>
                  </a:lnTo>
                  <a:lnTo>
                    <a:pt x="502" y="574"/>
                  </a:lnTo>
                  <a:lnTo>
                    <a:pt x="501" y="574"/>
                  </a:lnTo>
                  <a:lnTo>
                    <a:pt x="501" y="574"/>
                  </a:lnTo>
                  <a:lnTo>
                    <a:pt x="501" y="574"/>
                  </a:lnTo>
                  <a:lnTo>
                    <a:pt x="501" y="574"/>
                  </a:lnTo>
                  <a:lnTo>
                    <a:pt x="501" y="574"/>
                  </a:lnTo>
                  <a:lnTo>
                    <a:pt x="501" y="574"/>
                  </a:lnTo>
                  <a:lnTo>
                    <a:pt x="501" y="574"/>
                  </a:lnTo>
                  <a:lnTo>
                    <a:pt x="501" y="574"/>
                  </a:lnTo>
                  <a:lnTo>
                    <a:pt x="501" y="574"/>
                  </a:lnTo>
                  <a:lnTo>
                    <a:pt x="501" y="574"/>
                  </a:lnTo>
                  <a:lnTo>
                    <a:pt x="501" y="574"/>
                  </a:lnTo>
                  <a:lnTo>
                    <a:pt x="501" y="574"/>
                  </a:lnTo>
                  <a:lnTo>
                    <a:pt x="500" y="574"/>
                  </a:lnTo>
                  <a:lnTo>
                    <a:pt x="500" y="574"/>
                  </a:lnTo>
                  <a:lnTo>
                    <a:pt x="500" y="574"/>
                  </a:lnTo>
                  <a:lnTo>
                    <a:pt x="500" y="574"/>
                  </a:lnTo>
                  <a:lnTo>
                    <a:pt x="500" y="574"/>
                  </a:lnTo>
                  <a:lnTo>
                    <a:pt x="500" y="574"/>
                  </a:lnTo>
                  <a:lnTo>
                    <a:pt x="500" y="574"/>
                  </a:lnTo>
                  <a:lnTo>
                    <a:pt x="500" y="574"/>
                  </a:lnTo>
                  <a:lnTo>
                    <a:pt x="500" y="574"/>
                  </a:lnTo>
                  <a:lnTo>
                    <a:pt x="500" y="574"/>
                  </a:lnTo>
                  <a:lnTo>
                    <a:pt x="500" y="574"/>
                  </a:lnTo>
                  <a:lnTo>
                    <a:pt x="499" y="574"/>
                  </a:lnTo>
                  <a:lnTo>
                    <a:pt x="499" y="574"/>
                  </a:lnTo>
                  <a:lnTo>
                    <a:pt x="499" y="574"/>
                  </a:lnTo>
                  <a:lnTo>
                    <a:pt x="499" y="574"/>
                  </a:lnTo>
                  <a:lnTo>
                    <a:pt x="499" y="574"/>
                  </a:lnTo>
                  <a:lnTo>
                    <a:pt x="499" y="574"/>
                  </a:lnTo>
                  <a:lnTo>
                    <a:pt x="499" y="574"/>
                  </a:lnTo>
                  <a:lnTo>
                    <a:pt x="499" y="574"/>
                  </a:lnTo>
                  <a:lnTo>
                    <a:pt x="499" y="574"/>
                  </a:lnTo>
                  <a:lnTo>
                    <a:pt x="499" y="574"/>
                  </a:lnTo>
                  <a:lnTo>
                    <a:pt x="498" y="574"/>
                  </a:lnTo>
                  <a:lnTo>
                    <a:pt x="498" y="574"/>
                  </a:lnTo>
                  <a:lnTo>
                    <a:pt x="498" y="574"/>
                  </a:lnTo>
                  <a:lnTo>
                    <a:pt x="498" y="574"/>
                  </a:lnTo>
                  <a:lnTo>
                    <a:pt x="498" y="574"/>
                  </a:lnTo>
                  <a:lnTo>
                    <a:pt x="498" y="574"/>
                  </a:lnTo>
                  <a:lnTo>
                    <a:pt x="498" y="574"/>
                  </a:lnTo>
                  <a:lnTo>
                    <a:pt x="498" y="574"/>
                  </a:lnTo>
                  <a:lnTo>
                    <a:pt x="498" y="574"/>
                  </a:lnTo>
                  <a:lnTo>
                    <a:pt x="498" y="574"/>
                  </a:lnTo>
                  <a:lnTo>
                    <a:pt x="498" y="574"/>
                  </a:lnTo>
                  <a:lnTo>
                    <a:pt x="498" y="574"/>
                  </a:lnTo>
                  <a:lnTo>
                    <a:pt x="497" y="574"/>
                  </a:lnTo>
                  <a:lnTo>
                    <a:pt x="497" y="574"/>
                  </a:lnTo>
                  <a:lnTo>
                    <a:pt x="497" y="574"/>
                  </a:lnTo>
                  <a:lnTo>
                    <a:pt x="497" y="574"/>
                  </a:lnTo>
                  <a:lnTo>
                    <a:pt x="497" y="574"/>
                  </a:lnTo>
                  <a:lnTo>
                    <a:pt x="497" y="574"/>
                  </a:lnTo>
                  <a:lnTo>
                    <a:pt x="497" y="574"/>
                  </a:lnTo>
                  <a:lnTo>
                    <a:pt x="497" y="574"/>
                  </a:lnTo>
                  <a:lnTo>
                    <a:pt x="497" y="574"/>
                  </a:lnTo>
                  <a:lnTo>
                    <a:pt x="497" y="574"/>
                  </a:lnTo>
                  <a:lnTo>
                    <a:pt x="496" y="574"/>
                  </a:lnTo>
                  <a:lnTo>
                    <a:pt x="496" y="574"/>
                  </a:lnTo>
                  <a:lnTo>
                    <a:pt x="496" y="574"/>
                  </a:lnTo>
                  <a:lnTo>
                    <a:pt x="496" y="574"/>
                  </a:lnTo>
                  <a:lnTo>
                    <a:pt x="496" y="574"/>
                  </a:lnTo>
                  <a:lnTo>
                    <a:pt x="496" y="574"/>
                  </a:lnTo>
                  <a:lnTo>
                    <a:pt x="496" y="574"/>
                  </a:lnTo>
                  <a:lnTo>
                    <a:pt x="496" y="574"/>
                  </a:lnTo>
                  <a:lnTo>
                    <a:pt x="496" y="574"/>
                  </a:lnTo>
                  <a:lnTo>
                    <a:pt x="496" y="574"/>
                  </a:lnTo>
                  <a:lnTo>
                    <a:pt x="496" y="574"/>
                  </a:lnTo>
                  <a:lnTo>
                    <a:pt x="496" y="574"/>
                  </a:lnTo>
                  <a:lnTo>
                    <a:pt x="495" y="574"/>
                  </a:lnTo>
                  <a:lnTo>
                    <a:pt x="495" y="574"/>
                  </a:lnTo>
                  <a:lnTo>
                    <a:pt x="495" y="574"/>
                  </a:lnTo>
                  <a:lnTo>
                    <a:pt x="495" y="574"/>
                  </a:lnTo>
                  <a:lnTo>
                    <a:pt x="495" y="574"/>
                  </a:lnTo>
                  <a:lnTo>
                    <a:pt x="495" y="574"/>
                  </a:lnTo>
                  <a:lnTo>
                    <a:pt x="495" y="574"/>
                  </a:lnTo>
                  <a:lnTo>
                    <a:pt x="495" y="574"/>
                  </a:lnTo>
                  <a:lnTo>
                    <a:pt x="495" y="574"/>
                  </a:lnTo>
                  <a:lnTo>
                    <a:pt x="495" y="574"/>
                  </a:lnTo>
                  <a:lnTo>
                    <a:pt x="494" y="574"/>
                  </a:lnTo>
                  <a:lnTo>
                    <a:pt x="494" y="574"/>
                  </a:lnTo>
                  <a:lnTo>
                    <a:pt x="494" y="574"/>
                  </a:lnTo>
                  <a:lnTo>
                    <a:pt x="494" y="574"/>
                  </a:lnTo>
                  <a:lnTo>
                    <a:pt x="494" y="574"/>
                  </a:lnTo>
                  <a:lnTo>
                    <a:pt x="494" y="574"/>
                  </a:lnTo>
                  <a:lnTo>
                    <a:pt x="494" y="574"/>
                  </a:lnTo>
                  <a:lnTo>
                    <a:pt x="494" y="574"/>
                  </a:lnTo>
                  <a:lnTo>
                    <a:pt x="494" y="574"/>
                  </a:lnTo>
                  <a:lnTo>
                    <a:pt x="494" y="574"/>
                  </a:lnTo>
                  <a:lnTo>
                    <a:pt x="494" y="574"/>
                  </a:lnTo>
                  <a:lnTo>
                    <a:pt x="494" y="574"/>
                  </a:lnTo>
                  <a:lnTo>
                    <a:pt x="493" y="574"/>
                  </a:lnTo>
                  <a:lnTo>
                    <a:pt x="493" y="574"/>
                  </a:lnTo>
                  <a:lnTo>
                    <a:pt x="493" y="574"/>
                  </a:lnTo>
                  <a:lnTo>
                    <a:pt x="493" y="574"/>
                  </a:lnTo>
                  <a:lnTo>
                    <a:pt x="493" y="574"/>
                  </a:lnTo>
                  <a:lnTo>
                    <a:pt x="493" y="574"/>
                  </a:lnTo>
                  <a:lnTo>
                    <a:pt x="493" y="574"/>
                  </a:lnTo>
                  <a:lnTo>
                    <a:pt x="493" y="574"/>
                  </a:lnTo>
                  <a:lnTo>
                    <a:pt x="493" y="574"/>
                  </a:lnTo>
                  <a:lnTo>
                    <a:pt x="493" y="574"/>
                  </a:lnTo>
                  <a:lnTo>
                    <a:pt x="492" y="574"/>
                  </a:lnTo>
                  <a:lnTo>
                    <a:pt x="492" y="574"/>
                  </a:lnTo>
                  <a:lnTo>
                    <a:pt x="492" y="574"/>
                  </a:lnTo>
                  <a:lnTo>
                    <a:pt x="492" y="574"/>
                  </a:lnTo>
                  <a:lnTo>
                    <a:pt x="492" y="574"/>
                  </a:lnTo>
                  <a:lnTo>
                    <a:pt x="492" y="574"/>
                  </a:lnTo>
                  <a:lnTo>
                    <a:pt x="492" y="574"/>
                  </a:lnTo>
                  <a:lnTo>
                    <a:pt x="492" y="574"/>
                  </a:lnTo>
                  <a:lnTo>
                    <a:pt x="492" y="574"/>
                  </a:lnTo>
                  <a:lnTo>
                    <a:pt x="492" y="574"/>
                  </a:lnTo>
                  <a:lnTo>
                    <a:pt x="492" y="574"/>
                  </a:lnTo>
                  <a:lnTo>
                    <a:pt x="492" y="574"/>
                  </a:lnTo>
                  <a:lnTo>
                    <a:pt x="491" y="574"/>
                  </a:lnTo>
                  <a:lnTo>
                    <a:pt x="491" y="574"/>
                  </a:lnTo>
                  <a:lnTo>
                    <a:pt x="491" y="574"/>
                  </a:lnTo>
                  <a:lnTo>
                    <a:pt x="491" y="574"/>
                  </a:lnTo>
                  <a:lnTo>
                    <a:pt x="491" y="574"/>
                  </a:lnTo>
                  <a:lnTo>
                    <a:pt x="491" y="574"/>
                  </a:lnTo>
                  <a:lnTo>
                    <a:pt x="491" y="574"/>
                  </a:lnTo>
                  <a:lnTo>
                    <a:pt x="491" y="574"/>
                  </a:lnTo>
                  <a:lnTo>
                    <a:pt x="491" y="574"/>
                  </a:lnTo>
                  <a:lnTo>
                    <a:pt x="491" y="574"/>
                  </a:lnTo>
                  <a:lnTo>
                    <a:pt x="490" y="574"/>
                  </a:lnTo>
                  <a:lnTo>
                    <a:pt x="490" y="574"/>
                  </a:lnTo>
                  <a:lnTo>
                    <a:pt x="490" y="574"/>
                  </a:lnTo>
                  <a:lnTo>
                    <a:pt x="490" y="574"/>
                  </a:lnTo>
                  <a:lnTo>
                    <a:pt x="490" y="574"/>
                  </a:lnTo>
                  <a:lnTo>
                    <a:pt x="490" y="574"/>
                  </a:lnTo>
                  <a:lnTo>
                    <a:pt x="490" y="574"/>
                  </a:lnTo>
                  <a:lnTo>
                    <a:pt x="490" y="574"/>
                  </a:lnTo>
                  <a:lnTo>
                    <a:pt x="490" y="574"/>
                  </a:lnTo>
                  <a:lnTo>
                    <a:pt x="490" y="574"/>
                  </a:lnTo>
                  <a:lnTo>
                    <a:pt x="490" y="574"/>
                  </a:lnTo>
                  <a:lnTo>
                    <a:pt x="489" y="574"/>
                  </a:lnTo>
                  <a:lnTo>
                    <a:pt x="489" y="574"/>
                  </a:lnTo>
                  <a:lnTo>
                    <a:pt x="489" y="574"/>
                  </a:lnTo>
                  <a:lnTo>
                    <a:pt x="489" y="574"/>
                  </a:lnTo>
                  <a:lnTo>
                    <a:pt x="489" y="574"/>
                  </a:lnTo>
                  <a:lnTo>
                    <a:pt x="489" y="574"/>
                  </a:lnTo>
                  <a:lnTo>
                    <a:pt x="489" y="574"/>
                  </a:lnTo>
                  <a:lnTo>
                    <a:pt x="489" y="574"/>
                  </a:lnTo>
                  <a:lnTo>
                    <a:pt x="489" y="574"/>
                  </a:lnTo>
                  <a:lnTo>
                    <a:pt x="489" y="574"/>
                  </a:lnTo>
                  <a:lnTo>
                    <a:pt x="489" y="574"/>
                  </a:lnTo>
                  <a:lnTo>
                    <a:pt x="488" y="574"/>
                  </a:lnTo>
                  <a:lnTo>
                    <a:pt x="488" y="574"/>
                  </a:lnTo>
                  <a:lnTo>
                    <a:pt x="488" y="574"/>
                  </a:lnTo>
                  <a:lnTo>
                    <a:pt x="488" y="574"/>
                  </a:lnTo>
                  <a:lnTo>
                    <a:pt x="488" y="574"/>
                  </a:lnTo>
                  <a:lnTo>
                    <a:pt x="488" y="574"/>
                  </a:lnTo>
                  <a:lnTo>
                    <a:pt x="488" y="574"/>
                  </a:lnTo>
                  <a:lnTo>
                    <a:pt x="488" y="574"/>
                  </a:lnTo>
                  <a:lnTo>
                    <a:pt x="488" y="574"/>
                  </a:lnTo>
                  <a:lnTo>
                    <a:pt x="488" y="574"/>
                  </a:lnTo>
                  <a:lnTo>
                    <a:pt x="488" y="574"/>
                  </a:lnTo>
                  <a:lnTo>
                    <a:pt x="487" y="574"/>
                  </a:lnTo>
                  <a:lnTo>
                    <a:pt x="487" y="574"/>
                  </a:lnTo>
                  <a:lnTo>
                    <a:pt x="487" y="574"/>
                  </a:lnTo>
                  <a:lnTo>
                    <a:pt x="487" y="574"/>
                  </a:lnTo>
                  <a:lnTo>
                    <a:pt x="487" y="574"/>
                  </a:lnTo>
                  <a:lnTo>
                    <a:pt x="487" y="574"/>
                  </a:lnTo>
                  <a:lnTo>
                    <a:pt x="487" y="574"/>
                  </a:lnTo>
                  <a:lnTo>
                    <a:pt x="487" y="574"/>
                  </a:lnTo>
                  <a:lnTo>
                    <a:pt x="487" y="574"/>
                  </a:lnTo>
                  <a:lnTo>
                    <a:pt x="487" y="574"/>
                  </a:lnTo>
                  <a:lnTo>
                    <a:pt x="487" y="574"/>
                  </a:lnTo>
                  <a:lnTo>
                    <a:pt x="486" y="574"/>
                  </a:lnTo>
                  <a:lnTo>
                    <a:pt x="486" y="574"/>
                  </a:lnTo>
                  <a:lnTo>
                    <a:pt x="486" y="574"/>
                  </a:lnTo>
                  <a:lnTo>
                    <a:pt x="486" y="574"/>
                  </a:lnTo>
                  <a:lnTo>
                    <a:pt x="486" y="574"/>
                  </a:lnTo>
                  <a:lnTo>
                    <a:pt x="486" y="574"/>
                  </a:lnTo>
                  <a:lnTo>
                    <a:pt x="486" y="574"/>
                  </a:lnTo>
                  <a:lnTo>
                    <a:pt x="486" y="574"/>
                  </a:lnTo>
                  <a:lnTo>
                    <a:pt x="486" y="574"/>
                  </a:lnTo>
                  <a:lnTo>
                    <a:pt x="486" y="574"/>
                  </a:lnTo>
                  <a:lnTo>
                    <a:pt x="486" y="574"/>
                  </a:lnTo>
                  <a:lnTo>
                    <a:pt x="485" y="574"/>
                  </a:lnTo>
                  <a:lnTo>
                    <a:pt x="485" y="574"/>
                  </a:lnTo>
                  <a:lnTo>
                    <a:pt x="485" y="574"/>
                  </a:lnTo>
                  <a:lnTo>
                    <a:pt x="485" y="574"/>
                  </a:lnTo>
                  <a:lnTo>
                    <a:pt x="485" y="574"/>
                  </a:lnTo>
                  <a:lnTo>
                    <a:pt x="485" y="574"/>
                  </a:lnTo>
                  <a:lnTo>
                    <a:pt x="485" y="574"/>
                  </a:lnTo>
                  <a:lnTo>
                    <a:pt x="485" y="574"/>
                  </a:lnTo>
                  <a:lnTo>
                    <a:pt x="485" y="574"/>
                  </a:lnTo>
                  <a:lnTo>
                    <a:pt x="485" y="574"/>
                  </a:lnTo>
                  <a:lnTo>
                    <a:pt x="485" y="574"/>
                  </a:lnTo>
                  <a:lnTo>
                    <a:pt x="485" y="574"/>
                  </a:lnTo>
                  <a:lnTo>
                    <a:pt x="484" y="574"/>
                  </a:lnTo>
                  <a:lnTo>
                    <a:pt x="484" y="574"/>
                  </a:lnTo>
                  <a:lnTo>
                    <a:pt x="484" y="574"/>
                  </a:lnTo>
                  <a:lnTo>
                    <a:pt x="484" y="574"/>
                  </a:lnTo>
                  <a:lnTo>
                    <a:pt x="484" y="574"/>
                  </a:lnTo>
                  <a:lnTo>
                    <a:pt x="484" y="574"/>
                  </a:lnTo>
                  <a:lnTo>
                    <a:pt x="484" y="574"/>
                  </a:lnTo>
                  <a:lnTo>
                    <a:pt x="484" y="574"/>
                  </a:lnTo>
                  <a:lnTo>
                    <a:pt x="484" y="574"/>
                  </a:lnTo>
                  <a:lnTo>
                    <a:pt x="484" y="574"/>
                  </a:lnTo>
                  <a:lnTo>
                    <a:pt x="483" y="574"/>
                  </a:lnTo>
                  <a:lnTo>
                    <a:pt x="483" y="574"/>
                  </a:lnTo>
                  <a:lnTo>
                    <a:pt x="483" y="574"/>
                  </a:lnTo>
                  <a:lnTo>
                    <a:pt x="483" y="574"/>
                  </a:lnTo>
                  <a:lnTo>
                    <a:pt x="483" y="574"/>
                  </a:lnTo>
                  <a:lnTo>
                    <a:pt x="483" y="574"/>
                  </a:lnTo>
                  <a:lnTo>
                    <a:pt x="483" y="574"/>
                  </a:lnTo>
                  <a:lnTo>
                    <a:pt x="483" y="574"/>
                  </a:lnTo>
                  <a:lnTo>
                    <a:pt x="483" y="574"/>
                  </a:lnTo>
                  <a:lnTo>
                    <a:pt x="483" y="574"/>
                  </a:lnTo>
                  <a:lnTo>
                    <a:pt x="483" y="574"/>
                  </a:lnTo>
                  <a:lnTo>
                    <a:pt x="483" y="574"/>
                  </a:lnTo>
                  <a:lnTo>
                    <a:pt x="482" y="574"/>
                  </a:lnTo>
                  <a:lnTo>
                    <a:pt x="482" y="574"/>
                  </a:lnTo>
                  <a:lnTo>
                    <a:pt x="482" y="574"/>
                  </a:lnTo>
                  <a:lnTo>
                    <a:pt x="482" y="574"/>
                  </a:lnTo>
                  <a:lnTo>
                    <a:pt x="482" y="574"/>
                  </a:lnTo>
                  <a:lnTo>
                    <a:pt x="482" y="574"/>
                  </a:lnTo>
                  <a:lnTo>
                    <a:pt x="482" y="574"/>
                  </a:lnTo>
                  <a:lnTo>
                    <a:pt x="482" y="574"/>
                  </a:lnTo>
                  <a:lnTo>
                    <a:pt x="482" y="574"/>
                  </a:lnTo>
                  <a:lnTo>
                    <a:pt x="482" y="574"/>
                  </a:lnTo>
                  <a:lnTo>
                    <a:pt x="481" y="574"/>
                  </a:lnTo>
                  <a:lnTo>
                    <a:pt x="481" y="574"/>
                  </a:lnTo>
                  <a:lnTo>
                    <a:pt x="481" y="574"/>
                  </a:lnTo>
                  <a:lnTo>
                    <a:pt x="481" y="574"/>
                  </a:lnTo>
                  <a:lnTo>
                    <a:pt x="481" y="574"/>
                  </a:lnTo>
                  <a:lnTo>
                    <a:pt x="481" y="574"/>
                  </a:lnTo>
                  <a:lnTo>
                    <a:pt x="481" y="574"/>
                  </a:lnTo>
                  <a:lnTo>
                    <a:pt x="481" y="574"/>
                  </a:lnTo>
                  <a:lnTo>
                    <a:pt x="481" y="574"/>
                  </a:lnTo>
                  <a:lnTo>
                    <a:pt x="481" y="574"/>
                  </a:lnTo>
                  <a:lnTo>
                    <a:pt x="481" y="574"/>
                  </a:lnTo>
                  <a:lnTo>
                    <a:pt x="481" y="574"/>
                  </a:lnTo>
                  <a:lnTo>
                    <a:pt x="480" y="574"/>
                  </a:lnTo>
                  <a:lnTo>
                    <a:pt x="480" y="574"/>
                  </a:lnTo>
                  <a:lnTo>
                    <a:pt x="480" y="574"/>
                  </a:lnTo>
                  <a:lnTo>
                    <a:pt x="480" y="574"/>
                  </a:lnTo>
                  <a:lnTo>
                    <a:pt x="480" y="574"/>
                  </a:lnTo>
                  <a:lnTo>
                    <a:pt x="480" y="574"/>
                  </a:lnTo>
                  <a:lnTo>
                    <a:pt x="480" y="574"/>
                  </a:lnTo>
                  <a:lnTo>
                    <a:pt x="480" y="574"/>
                  </a:lnTo>
                  <a:lnTo>
                    <a:pt x="480" y="574"/>
                  </a:lnTo>
                  <a:lnTo>
                    <a:pt x="480" y="574"/>
                  </a:lnTo>
                  <a:lnTo>
                    <a:pt x="479" y="574"/>
                  </a:lnTo>
                  <a:lnTo>
                    <a:pt x="479" y="574"/>
                  </a:lnTo>
                  <a:lnTo>
                    <a:pt x="479" y="574"/>
                  </a:lnTo>
                  <a:lnTo>
                    <a:pt x="479" y="574"/>
                  </a:lnTo>
                  <a:lnTo>
                    <a:pt x="479" y="574"/>
                  </a:lnTo>
                  <a:lnTo>
                    <a:pt x="479" y="574"/>
                  </a:lnTo>
                  <a:lnTo>
                    <a:pt x="479" y="574"/>
                  </a:lnTo>
                  <a:lnTo>
                    <a:pt x="479" y="574"/>
                  </a:lnTo>
                  <a:lnTo>
                    <a:pt x="479" y="574"/>
                  </a:lnTo>
                  <a:lnTo>
                    <a:pt x="479" y="574"/>
                  </a:lnTo>
                  <a:lnTo>
                    <a:pt x="479" y="574"/>
                  </a:lnTo>
                  <a:lnTo>
                    <a:pt x="478" y="574"/>
                  </a:lnTo>
                  <a:lnTo>
                    <a:pt x="478" y="574"/>
                  </a:lnTo>
                  <a:lnTo>
                    <a:pt x="478" y="574"/>
                  </a:lnTo>
                  <a:lnTo>
                    <a:pt x="478" y="574"/>
                  </a:lnTo>
                  <a:lnTo>
                    <a:pt x="478" y="574"/>
                  </a:lnTo>
                  <a:lnTo>
                    <a:pt x="478" y="574"/>
                  </a:lnTo>
                  <a:lnTo>
                    <a:pt x="478" y="574"/>
                  </a:lnTo>
                  <a:lnTo>
                    <a:pt x="478" y="574"/>
                  </a:lnTo>
                  <a:lnTo>
                    <a:pt x="478" y="574"/>
                  </a:lnTo>
                  <a:lnTo>
                    <a:pt x="478" y="574"/>
                  </a:lnTo>
                  <a:lnTo>
                    <a:pt x="478" y="574"/>
                  </a:lnTo>
                  <a:lnTo>
                    <a:pt x="477" y="574"/>
                  </a:lnTo>
                  <a:lnTo>
                    <a:pt x="477" y="574"/>
                  </a:lnTo>
                  <a:lnTo>
                    <a:pt x="477" y="574"/>
                  </a:lnTo>
                  <a:lnTo>
                    <a:pt x="477" y="574"/>
                  </a:lnTo>
                  <a:lnTo>
                    <a:pt x="477" y="574"/>
                  </a:lnTo>
                  <a:lnTo>
                    <a:pt x="477" y="574"/>
                  </a:lnTo>
                  <a:lnTo>
                    <a:pt x="477" y="574"/>
                  </a:lnTo>
                  <a:lnTo>
                    <a:pt x="477" y="574"/>
                  </a:lnTo>
                  <a:lnTo>
                    <a:pt x="477" y="574"/>
                  </a:lnTo>
                  <a:lnTo>
                    <a:pt x="477" y="574"/>
                  </a:lnTo>
                  <a:lnTo>
                    <a:pt x="477" y="574"/>
                  </a:lnTo>
                  <a:lnTo>
                    <a:pt x="476" y="574"/>
                  </a:lnTo>
                  <a:lnTo>
                    <a:pt x="476" y="574"/>
                  </a:lnTo>
                  <a:lnTo>
                    <a:pt x="476" y="574"/>
                  </a:lnTo>
                  <a:lnTo>
                    <a:pt x="476" y="574"/>
                  </a:lnTo>
                  <a:lnTo>
                    <a:pt x="476" y="574"/>
                  </a:lnTo>
                  <a:lnTo>
                    <a:pt x="476" y="574"/>
                  </a:lnTo>
                  <a:lnTo>
                    <a:pt x="476" y="574"/>
                  </a:lnTo>
                  <a:lnTo>
                    <a:pt x="476" y="574"/>
                  </a:lnTo>
                  <a:lnTo>
                    <a:pt x="476" y="574"/>
                  </a:lnTo>
                  <a:lnTo>
                    <a:pt x="476" y="574"/>
                  </a:lnTo>
                  <a:lnTo>
                    <a:pt x="476" y="574"/>
                  </a:lnTo>
                  <a:lnTo>
                    <a:pt x="475" y="574"/>
                  </a:lnTo>
                  <a:lnTo>
                    <a:pt x="475" y="574"/>
                  </a:lnTo>
                  <a:lnTo>
                    <a:pt x="475" y="574"/>
                  </a:lnTo>
                  <a:lnTo>
                    <a:pt x="475" y="574"/>
                  </a:lnTo>
                  <a:lnTo>
                    <a:pt x="475" y="574"/>
                  </a:lnTo>
                  <a:lnTo>
                    <a:pt x="475" y="574"/>
                  </a:lnTo>
                  <a:lnTo>
                    <a:pt x="475" y="574"/>
                  </a:lnTo>
                  <a:lnTo>
                    <a:pt x="475" y="574"/>
                  </a:lnTo>
                  <a:lnTo>
                    <a:pt x="475" y="574"/>
                  </a:lnTo>
                  <a:lnTo>
                    <a:pt x="475" y="574"/>
                  </a:lnTo>
                  <a:lnTo>
                    <a:pt x="475" y="574"/>
                  </a:lnTo>
                  <a:lnTo>
                    <a:pt x="474" y="574"/>
                  </a:lnTo>
                  <a:lnTo>
                    <a:pt x="474" y="574"/>
                  </a:lnTo>
                  <a:lnTo>
                    <a:pt x="474" y="574"/>
                  </a:lnTo>
                  <a:lnTo>
                    <a:pt x="474" y="574"/>
                  </a:lnTo>
                  <a:lnTo>
                    <a:pt x="474" y="574"/>
                  </a:lnTo>
                  <a:lnTo>
                    <a:pt x="474" y="574"/>
                  </a:lnTo>
                  <a:lnTo>
                    <a:pt x="474" y="574"/>
                  </a:lnTo>
                  <a:lnTo>
                    <a:pt x="474" y="574"/>
                  </a:lnTo>
                  <a:lnTo>
                    <a:pt x="474" y="574"/>
                  </a:lnTo>
                  <a:lnTo>
                    <a:pt x="474" y="574"/>
                  </a:lnTo>
                  <a:lnTo>
                    <a:pt x="474" y="574"/>
                  </a:lnTo>
                  <a:lnTo>
                    <a:pt x="473" y="574"/>
                  </a:lnTo>
                  <a:lnTo>
                    <a:pt x="473" y="574"/>
                  </a:lnTo>
                  <a:lnTo>
                    <a:pt x="473" y="574"/>
                  </a:lnTo>
                  <a:lnTo>
                    <a:pt x="473" y="574"/>
                  </a:lnTo>
                  <a:lnTo>
                    <a:pt x="473" y="574"/>
                  </a:lnTo>
                  <a:lnTo>
                    <a:pt x="473" y="574"/>
                  </a:lnTo>
                  <a:lnTo>
                    <a:pt x="473" y="574"/>
                  </a:lnTo>
                  <a:lnTo>
                    <a:pt x="473" y="574"/>
                  </a:lnTo>
                  <a:lnTo>
                    <a:pt x="473" y="574"/>
                  </a:lnTo>
                  <a:lnTo>
                    <a:pt x="473" y="574"/>
                  </a:lnTo>
                  <a:lnTo>
                    <a:pt x="473" y="574"/>
                  </a:lnTo>
                  <a:lnTo>
                    <a:pt x="472" y="574"/>
                  </a:lnTo>
                  <a:lnTo>
                    <a:pt x="472" y="574"/>
                  </a:lnTo>
                  <a:lnTo>
                    <a:pt x="472" y="574"/>
                  </a:lnTo>
                  <a:lnTo>
                    <a:pt x="472" y="574"/>
                  </a:lnTo>
                  <a:lnTo>
                    <a:pt x="472" y="574"/>
                  </a:lnTo>
                  <a:lnTo>
                    <a:pt x="472" y="574"/>
                  </a:lnTo>
                  <a:lnTo>
                    <a:pt x="472" y="574"/>
                  </a:lnTo>
                  <a:lnTo>
                    <a:pt x="472" y="574"/>
                  </a:lnTo>
                  <a:lnTo>
                    <a:pt x="472" y="574"/>
                  </a:lnTo>
                  <a:lnTo>
                    <a:pt x="472" y="574"/>
                  </a:lnTo>
                  <a:lnTo>
                    <a:pt x="472" y="574"/>
                  </a:lnTo>
                  <a:lnTo>
                    <a:pt x="472" y="574"/>
                  </a:lnTo>
                  <a:lnTo>
                    <a:pt x="471" y="574"/>
                  </a:lnTo>
                  <a:lnTo>
                    <a:pt x="471" y="574"/>
                  </a:lnTo>
                  <a:lnTo>
                    <a:pt x="471" y="574"/>
                  </a:lnTo>
                  <a:lnTo>
                    <a:pt x="471" y="574"/>
                  </a:lnTo>
                  <a:lnTo>
                    <a:pt x="471" y="574"/>
                  </a:lnTo>
                  <a:lnTo>
                    <a:pt x="471" y="574"/>
                  </a:lnTo>
                  <a:lnTo>
                    <a:pt x="471" y="574"/>
                  </a:lnTo>
                  <a:lnTo>
                    <a:pt x="471" y="574"/>
                  </a:lnTo>
                  <a:lnTo>
                    <a:pt x="471" y="574"/>
                  </a:lnTo>
                  <a:lnTo>
                    <a:pt x="471" y="574"/>
                  </a:lnTo>
                  <a:lnTo>
                    <a:pt x="470" y="574"/>
                  </a:lnTo>
                  <a:lnTo>
                    <a:pt x="470" y="574"/>
                  </a:lnTo>
                  <a:lnTo>
                    <a:pt x="470" y="574"/>
                  </a:lnTo>
                  <a:lnTo>
                    <a:pt x="470" y="574"/>
                  </a:lnTo>
                  <a:lnTo>
                    <a:pt x="470" y="574"/>
                  </a:lnTo>
                  <a:lnTo>
                    <a:pt x="470" y="574"/>
                  </a:lnTo>
                  <a:lnTo>
                    <a:pt x="470" y="574"/>
                  </a:lnTo>
                  <a:lnTo>
                    <a:pt x="470" y="574"/>
                  </a:lnTo>
                  <a:lnTo>
                    <a:pt x="470" y="574"/>
                  </a:lnTo>
                  <a:lnTo>
                    <a:pt x="470" y="574"/>
                  </a:lnTo>
                  <a:lnTo>
                    <a:pt x="470" y="574"/>
                  </a:lnTo>
                  <a:lnTo>
                    <a:pt x="470" y="574"/>
                  </a:lnTo>
                  <a:lnTo>
                    <a:pt x="469" y="574"/>
                  </a:lnTo>
                  <a:lnTo>
                    <a:pt x="469" y="574"/>
                  </a:lnTo>
                  <a:lnTo>
                    <a:pt x="469" y="574"/>
                  </a:lnTo>
                  <a:lnTo>
                    <a:pt x="469" y="574"/>
                  </a:lnTo>
                  <a:lnTo>
                    <a:pt x="469" y="574"/>
                  </a:lnTo>
                  <a:lnTo>
                    <a:pt x="469" y="574"/>
                  </a:lnTo>
                  <a:lnTo>
                    <a:pt x="469" y="574"/>
                  </a:lnTo>
                  <a:lnTo>
                    <a:pt x="469" y="574"/>
                  </a:lnTo>
                  <a:lnTo>
                    <a:pt x="469" y="574"/>
                  </a:lnTo>
                  <a:lnTo>
                    <a:pt x="469" y="574"/>
                  </a:lnTo>
                  <a:lnTo>
                    <a:pt x="468" y="574"/>
                  </a:lnTo>
                  <a:lnTo>
                    <a:pt x="468" y="574"/>
                  </a:lnTo>
                  <a:lnTo>
                    <a:pt x="468" y="574"/>
                  </a:lnTo>
                  <a:lnTo>
                    <a:pt x="468" y="574"/>
                  </a:lnTo>
                  <a:lnTo>
                    <a:pt x="468" y="574"/>
                  </a:lnTo>
                  <a:lnTo>
                    <a:pt x="468" y="574"/>
                  </a:lnTo>
                  <a:lnTo>
                    <a:pt x="468" y="574"/>
                  </a:lnTo>
                  <a:lnTo>
                    <a:pt x="468" y="574"/>
                  </a:lnTo>
                  <a:lnTo>
                    <a:pt x="468" y="574"/>
                  </a:lnTo>
                  <a:lnTo>
                    <a:pt x="468" y="574"/>
                  </a:lnTo>
                  <a:lnTo>
                    <a:pt x="468" y="574"/>
                  </a:lnTo>
                  <a:lnTo>
                    <a:pt x="467" y="574"/>
                  </a:lnTo>
                  <a:lnTo>
                    <a:pt x="467" y="574"/>
                  </a:lnTo>
                  <a:lnTo>
                    <a:pt x="467" y="574"/>
                  </a:lnTo>
                  <a:lnTo>
                    <a:pt x="467" y="574"/>
                  </a:lnTo>
                  <a:lnTo>
                    <a:pt x="467" y="574"/>
                  </a:lnTo>
                  <a:lnTo>
                    <a:pt x="467" y="574"/>
                  </a:lnTo>
                  <a:lnTo>
                    <a:pt x="467" y="574"/>
                  </a:lnTo>
                  <a:lnTo>
                    <a:pt x="467" y="574"/>
                  </a:lnTo>
                  <a:lnTo>
                    <a:pt x="467" y="574"/>
                  </a:lnTo>
                  <a:lnTo>
                    <a:pt x="467" y="574"/>
                  </a:lnTo>
                  <a:lnTo>
                    <a:pt x="467" y="574"/>
                  </a:lnTo>
                  <a:lnTo>
                    <a:pt x="466" y="574"/>
                  </a:lnTo>
                  <a:lnTo>
                    <a:pt x="466" y="574"/>
                  </a:lnTo>
                  <a:lnTo>
                    <a:pt x="466" y="574"/>
                  </a:lnTo>
                  <a:lnTo>
                    <a:pt x="466" y="574"/>
                  </a:lnTo>
                  <a:lnTo>
                    <a:pt x="466" y="574"/>
                  </a:lnTo>
                  <a:lnTo>
                    <a:pt x="466" y="574"/>
                  </a:lnTo>
                  <a:lnTo>
                    <a:pt x="466" y="574"/>
                  </a:lnTo>
                  <a:lnTo>
                    <a:pt x="466" y="574"/>
                  </a:lnTo>
                  <a:lnTo>
                    <a:pt x="466" y="574"/>
                  </a:lnTo>
                  <a:lnTo>
                    <a:pt x="466" y="574"/>
                  </a:lnTo>
                  <a:lnTo>
                    <a:pt x="466" y="574"/>
                  </a:lnTo>
                  <a:lnTo>
                    <a:pt x="465" y="574"/>
                  </a:lnTo>
                  <a:lnTo>
                    <a:pt x="465" y="574"/>
                  </a:lnTo>
                  <a:lnTo>
                    <a:pt x="465" y="574"/>
                  </a:lnTo>
                  <a:lnTo>
                    <a:pt x="465" y="574"/>
                  </a:lnTo>
                  <a:lnTo>
                    <a:pt x="465" y="574"/>
                  </a:lnTo>
                  <a:lnTo>
                    <a:pt x="465" y="574"/>
                  </a:lnTo>
                  <a:lnTo>
                    <a:pt x="465" y="574"/>
                  </a:lnTo>
                  <a:lnTo>
                    <a:pt x="465" y="574"/>
                  </a:lnTo>
                  <a:lnTo>
                    <a:pt x="465" y="574"/>
                  </a:lnTo>
                  <a:lnTo>
                    <a:pt x="465" y="574"/>
                  </a:lnTo>
                  <a:lnTo>
                    <a:pt x="465" y="574"/>
                  </a:lnTo>
                  <a:lnTo>
                    <a:pt x="464" y="574"/>
                  </a:lnTo>
                  <a:lnTo>
                    <a:pt x="464" y="574"/>
                  </a:lnTo>
                  <a:lnTo>
                    <a:pt x="464" y="574"/>
                  </a:lnTo>
                  <a:lnTo>
                    <a:pt x="464" y="574"/>
                  </a:lnTo>
                  <a:lnTo>
                    <a:pt x="464" y="574"/>
                  </a:lnTo>
                  <a:lnTo>
                    <a:pt x="464" y="574"/>
                  </a:lnTo>
                  <a:lnTo>
                    <a:pt x="464" y="574"/>
                  </a:lnTo>
                  <a:lnTo>
                    <a:pt x="464" y="574"/>
                  </a:lnTo>
                  <a:lnTo>
                    <a:pt x="464" y="574"/>
                  </a:lnTo>
                  <a:lnTo>
                    <a:pt x="464" y="574"/>
                  </a:lnTo>
                  <a:lnTo>
                    <a:pt x="464" y="574"/>
                  </a:lnTo>
                  <a:lnTo>
                    <a:pt x="463" y="574"/>
                  </a:lnTo>
                  <a:lnTo>
                    <a:pt x="463" y="574"/>
                  </a:lnTo>
                  <a:lnTo>
                    <a:pt x="463" y="574"/>
                  </a:lnTo>
                  <a:lnTo>
                    <a:pt x="463" y="574"/>
                  </a:lnTo>
                  <a:lnTo>
                    <a:pt x="463" y="574"/>
                  </a:lnTo>
                  <a:lnTo>
                    <a:pt x="463" y="574"/>
                  </a:lnTo>
                  <a:lnTo>
                    <a:pt x="463" y="574"/>
                  </a:lnTo>
                  <a:lnTo>
                    <a:pt x="463" y="574"/>
                  </a:lnTo>
                  <a:lnTo>
                    <a:pt x="463" y="574"/>
                  </a:lnTo>
                  <a:lnTo>
                    <a:pt x="463" y="574"/>
                  </a:lnTo>
                  <a:lnTo>
                    <a:pt x="463" y="574"/>
                  </a:lnTo>
                  <a:lnTo>
                    <a:pt x="462" y="574"/>
                  </a:lnTo>
                  <a:lnTo>
                    <a:pt x="462" y="574"/>
                  </a:lnTo>
                  <a:lnTo>
                    <a:pt x="462" y="574"/>
                  </a:lnTo>
                  <a:lnTo>
                    <a:pt x="462" y="574"/>
                  </a:lnTo>
                  <a:lnTo>
                    <a:pt x="462" y="574"/>
                  </a:lnTo>
                  <a:lnTo>
                    <a:pt x="462" y="574"/>
                  </a:lnTo>
                  <a:lnTo>
                    <a:pt x="462" y="574"/>
                  </a:lnTo>
                  <a:lnTo>
                    <a:pt x="462" y="574"/>
                  </a:lnTo>
                  <a:lnTo>
                    <a:pt x="462" y="574"/>
                  </a:lnTo>
                  <a:lnTo>
                    <a:pt x="462" y="574"/>
                  </a:lnTo>
                  <a:lnTo>
                    <a:pt x="462" y="574"/>
                  </a:lnTo>
                  <a:lnTo>
                    <a:pt x="461" y="574"/>
                  </a:lnTo>
                  <a:lnTo>
                    <a:pt x="461" y="574"/>
                  </a:lnTo>
                  <a:lnTo>
                    <a:pt x="461" y="574"/>
                  </a:lnTo>
                  <a:lnTo>
                    <a:pt x="461" y="574"/>
                  </a:lnTo>
                  <a:lnTo>
                    <a:pt x="461" y="574"/>
                  </a:lnTo>
                  <a:lnTo>
                    <a:pt x="461" y="574"/>
                  </a:lnTo>
                  <a:lnTo>
                    <a:pt x="461" y="574"/>
                  </a:lnTo>
                  <a:lnTo>
                    <a:pt x="461" y="574"/>
                  </a:lnTo>
                  <a:lnTo>
                    <a:pt x="461" y="574"/>
                  </a:lnTo>
                  <a:lnTo>
                    <a:pt x="461" y="574"/>
                  </a:lnTo>
                  <a:lnTo>
                    <a:pt x="460" y="574"/>
                  </a:lnTo>
                  <a:lnTo>
                    <a:pt x="460" y="574"/>
                  </a:lnTo>
                  <a:lnTo>
                    <a:pt x="460" y="574"/>
                  </a:lnTo>
                  <a:lnTo>
                    <a:pt x="460" y="574"/>
                  </a:lnTo>
                  <a:lnTo>
                    <a:pt x="460" y="574"/>
                  </a:lnTo>
                  <a:lnTo>
                    <a:pt x="460" y="574"/>
                  </a:lnTo>
                  <a:lnTo>
                    <a:pt x="460" y="574"/>
                  </a:lnTo>
                  <a:lnTo>
                    <a:pt x="460" y="574"/>
                  </a:lnTo>
                  <a:lnTo>
                    <a:pt x="460" y="574"/>
                  </a:lnTo>
                  <a:lnTo>
                    <a:pt x="460" y="574"/>
                  </a:lnTo>
                  <a:lnTo>
                    <a:pt x="460" y="574"/>
                  </a:lnTo>
                  <a:lnTo>
                    <a:pt x="460" y="574"/>
                  </a:lnTo>
                  <a:lnTo>
                    <a:pt x="459" y="574"/>
                  </a:lnTo>
                  <a:lnTo>
                    <a:pt x="459" y="574"/>
                  </a:lnTo>
                  <a:lnTo>
                    <a:pt x="459" y="574"/>
                  </a:lnTo>
                  <a:lnTo>
                    <a:pt x="459" y="574"/>
                  </a:lnTo>
                  <a:lnTo>
                    <a:pt x="459" y="574"/>
                  </a:lnTo>
                  <a:lnTo>
                    <a:pt x="459" y="574"/>
                  </a:lnTo>
                  <a:lnTo>
                    <a:pt x="459" y="574"/>
                  </a:lnTo>
                  <a:lnTo>
                    <a:pt x="459" y="574"/>
                  </a:lnTo>
                  <a:lnTo>
                    <a:pt x="459" y="574"/>
                  </a:lnTo>
                  <a:lnTo>
                    <a:pt x="459" y="574"/>
                  </a:lnTo>
                  <a:lnTo>
                    <a:pt x="458" y="574"/>
                  </a:lnTo>
                  <a:lnTo>
                    <a:pt x="458" y="574"/>
                  </a:lnTo>
                  <a:lnTo>
                    <a:pt x="458" y="574"/>
                  </a:lnTo>
                  <a:lnTo>
                    <a:pt x="458" y="574"/>
                  </a:lnTo>
                  <a:lnTo>
                    <a:pt x="458" y="574"/>
                  </a:lnTo>
                  <a:lnTo>
                    <a:pt x="458" y="574"/>
                  </a:lnTo>
                  <a:lnTo>
                    <a:pt x="458" y="574"/>
                  </a:lnTo>
                  <a:lnTo>
                    <a:pt x="458" y="574"/>
                  </a:lnTo>
                  <a:lnTo>
                    <a:pt x="458" y="574"/>
                  </a:lnTo>
                  <a:lnTo>
                    <a:pt x="458" y="574"/>
                  </a:lnTo>
                  <a:lnTo>
                    <a:pt x="458" y="574"/>
                  </a:lnTo>
                  <a:lnTo>
                    <a:pt x="458" y="574"/>
                  </a:lnTo>
                  <a:lnTo>
                    <a:pt x="457" y="574"/>
                  </a:lnTo>
                  <a:lnTo>
                    <a:pt x="457" y="574"/>
                  </a:lnTo>
                  <a:lnTo>
                    <a:pt x="457" y="574"/>
                  </a:lnTo>
                  <a:lnTo>
                    <a:pt x="457" y="574"/>
                  </a:lnTo>
                  <a:lnTo>
                    <a:pt x="457" y="574"/>
                  </a:lnTo>
                  <a:lnTo>
                    <a:pt x="457" y="574"/>
                  </a:lnTo>
                  <a:lnTo>
                    <a:pt x="457" y="574"/>
                  </a:lnTo>
                  <a:lnTo>
                    <a:pt x="457" y="574"/>
                  </a:lnTo>
                  <a:lnTo>
                    <a:pt x="457" y="574"/>
                  </a:lnTo>
                  <a:lnTo>
                    <a:pt x="457" y="574"/>
                  </a:lnTo>
                  <a:lnTo>
                    <a:pt x="457" y="574"/>
                  </a:lnTo>
                  <a:lnTo>
                    <a:pt x="456" y="574"/>
                  </a:lnTo>
                  <a:lnTo>
                    <a:pt x="456" y="574"/>
                  </a:lnTo>
                  <a:lnTo>
                    <a:pt x="456" y="574"/>
                  </a:lnTo>
                  <a:lnTo>
                    <a:pt x="456" y="574"/>
                  </a:lnTo>
                  <a:lnTo>
                    <a:pt x="456" y="574"/>
                  </a:lnTo>
                  <a:lnTo>
                    <a:pt x="456" y="574"/>
                  </a:lnTo>
                  <a:lnTo>
                    <a:pt x="456" y="574"/>
                  </a:lnTo>
                  <a:lnTo>
                    <a:pt x="456" y="574"/>
                  </a:lnTo>
                  <a:lnTo>
                    <a:pt x="456" y="574"/>
                  </a:lnTo>
                  <a:lnTo>
                    <a:pt x="456" y="574"/>
                  </a:lnTo>
                  <a:lnTo>
                    <a:pt x="456" y="574"/>
                  </a:lnTo>
                  <a:lnTo>
                    <a:pt x="455" y="574"/>
                  </a:lnTo>
                  <a:lnTo>
                    <a:pt x="455" y="574"/>
                  </a:lnTo>
                  <a:lnTo>
                    <a:pt x="455" y="574"/>
                  </a:lnTo>
                  <a:lnTo>
                    <a:pt x="455" y="574"/>
                  </a:lnTo>
                  <a:lnTo>
                    <a:pt x="455" y="574"/>
                  </a:lnTo>
                  <a:lnTo>
                    <a:pt x="455" y="574"/>
                  </a:lnTo>
                  <a:lnTo>
                    <a:pt x="455" y="574"/>
                  </a:lnTo>
                  <a:lnTo>
                    <a:pt x="455" y="574"/>
                  </a:lnTo>
                  <a:lnTo>
                    <a:pt x="455" y="574"/>
                  </a:lnTo>
                  <a:lnTo>
                    <a:pt x="455" y="574"/>
                  </a:lnTo>
                  <a:lnTo>
                    <a:pt x="455" y="574"/>
                  </a:lnTo>
                  <a:lnTo>
                    <a:pt x="454" y="574"/>
                  </a:lnTo>
                  <a:lnTo>
                    <a:pt x="454" y="574"/>
                  </a:lnTo>
                  <a:lnTo>
                    <a:pt x="454" y="574"/>
                  </a:lnTo>
                  <a:lnTo>
                    <a:pt x="454" y="574"/>
                  </a:lnTo>
                  <a:lnTo>
                    <a:pt x="454" y="574"/>
                  </a:lnTo>
                  <a:lnTo>
                    <a:pt x="454" y="574"/>
                  </a:lnTo>
                  <a:lnTo>
                    <a:pt x="454" y="574"/>
                  </a:lnTo>
                  <a:lnTo>
                    <a:pt x="454" y="574"/>
                  </a:lnTo>
                  <a:lnTo>
                    <a:pt x="454" y="574"/>
                  </a:lnTo>
                  <a:lnTo>
                    <a:pt x="454" y="574"/>
                  </a:lnTo>
                  <a:lnTo>
                    <a:pt x="454" y="574"/>
                  </a:lnTo>
                  <a:lnTo>
                    <a:pt x="453" y="574"/>
                  </a:lnTo>
                  <a:lnTo>
                    <a:pt x="453" y="574"/>
                  </a:lnTo>
                  <a:lnTo>
                    <a:pt x="453" y="574"/>
                  </a:lnTo>
                  <a:lnTo>
                    <a:pt x="453" y="574"/>
                  </a:lnTo>
                  <a:lnTo>
                    <a:pt x="453" y="574"/>
                  </a:lnTo>
                  <a:lnTo>
                    <a:pt x="453" y="574"/>
                  </a:lnTo>
                  <a:lnTo>
                    <a:pt x="453" y="574"/>
                  </a:lnTo>
                  <a:lnTo>
                    <a:pt x="453" y="574"/>
                  </a:lnTo>
                  <a:lnTo>
                    <a:pt x="453" y="574"/>
                  </a:lnTo>
                  <a:lnTo>
                    <a:pt x="453" y="574"/>
                  </a:lnTo>
                  <a:lnTo>
                    <a:pt x="453" y="574"/>
                  </a:lnTo>
                  <a:lnTo>
                    <a:pt x="452" y="574"/>
                  </a:lnTo>
                  <a:lnTo>
                    <a:pt x="452" y="574"/>
                  </a:lnTo>
                  <a:lnTo>
                    <a:pt x="452" y="574"/>
                  </a:lnTo>
                  <a:lnTo>
                    <a:pt x="452" y="574"/>
                  </a:lnTo>
                  <a:lnTo>
                    <a:pt x="452" y="574"/>
                  </a:lnTo>
                  <a:lnTo>
                    <a:pt x="452" y="574"/>
                  </a:lnTo>
                  <a:lnTo>
                    <a:pt x="452" y="574"/>
                  </a:lnTo>
                  <a:lnTo>
                    <a:pt x="452" y="574"/>
                  </a:lnTo>
                  <a:lnTo>
                    <a:pt x="452" y="574"/>
                  </a:lnTo>
                  <a:lnTo>
                    <a:pt x="452" y="574"/>
                  </a:lnTo>
                  <a:lnTo>
                    <a:pt x="452" y="574"/>
                  </a:lnTo>
                  <a:lnTo>
                    <a:pt x="451" y="574"/>
                  </a:lnTo>
                  <a:lnTo>
                    <a:pt x="451" y="574"/>
                  </a:lnTo>
                  <a:lnTo>
                    <a:pt x="451" y="574"/>
                  </a:lnTo>
                  <a:lnTo>
                    <a:pt x="451" y="574"/>
                  </a:lnTo>
                  <a:lnTo>
                    <a:pt x="451" y="574"/>
                  </a:lnTo>
                  <a:lnTo>
                    <a:pt x="451" y="574"/>
                  </a:lnTo>
                  <a:lnTo>
                    <a:pt x="451" y="574"/>
                  </a:lnTo>
                  <a:lnTo>
                    <a:pt x="451" y="574"/>
                  </a:lnTo>
                  <a:lnTo>
                    <a:pt x="451" y="574"/>
                  </a:lnTo>
                  <a:lnTo>
                    <a:pt x="451" y="574"/>
                  </a:lnTo>
                  <a:lnTo>
                    <a:pt x="451" y="574"/>
                  </a:lnTo>
                  <a:lnTo>
                    <a:pt x="450" y="574"/>
                  </a:lnTo>
                  <a:lnTo>
                    <a:pt x="450" y="574"/>
                  </a:lnTo>
                  <a:lnTo>
                    <a:pt x="450" y="574"/>
                  </a:lnTo>
                  <a:lnTo>
                    <a:pt x="450" y="574"/>
                  </a:lnTo>
                  <a:lnTo>
                    <a:pt x="450" y="574"/>
                  </a:lnTo>
                  <a:lnTo>
                    <a:pt x="450" y="574"/>
                  </a:lnTo>
                  <a:lnTo>
                    <a:pt x="450" y="574"/>
                  </a:lnTo>
                  <a:lnTo>
                    <a:pt x="450" y="574"/>
                  </a:lnTo>
                  <a:lnTo>
                    <a:pt x="450" y="574"/>
                  </a:lnTo>
                  <a:lnTo>
                    <a:pt x="450" y="574"/>
                  </a:lnTo>
                  <a:lnTo>
                    <a:pt x="449" y="574"/>
                  </a:lnTo>
                  <a:lnTo>
                    <a:pt x="449" y="574"/>
                  </a:lnTo>
                  <a:lnTo>
                    <a:pt x="449" y="574"/>
                  </a:lnTo>
                  <a:lnTo>
                    <a:pt x="449" y="574"/>
                  </a:lnTo>
                  <a:lnTo>
                    <a:pt x="449" y="574"/>
                  </a:lnTo>
                  <a:lnTo>
                    <a:pt x="449" y="574"/>
                  </a:lnTo>
                  <a:lnTo>
                    <a:pt x="449" y="574"/>
                  </a:lnTo>
                  <a:lnTo>
                    <a:pt x="449" y="574"/>
                  </a:lnTo>
                  <a:lnTo>
                    <a:pt x="449" y="574"/>
                  </a:lnTo>
                  <a:lnTo>
                    <a:pt x="449" y="574"/>
                  </a:lnTo>
                  <a:lnTo>
                    <a:pt x="449" y="574"/>
                  </a:lnTo>
                  <a:lnTo>
                    <a:pt x="449" y="574"/>
                  </a:lnTo>
                  <a:lnTo>
                    <a:pt x="448" y="574"/>
                  </a:lnTo>
                  <a:lnTo>
                    <a:pt x="448" y="574"/>
                  </a:lnTo>
                  <a:lnTo>
                    <a:pt x="448" y="574"/>
                  </a:lnTo>
                  <a:lnTo>
                    <a:pt x="448" y="574"/>
                  </a:lnTo>
                  <a:lnTo>
                    <a:pt x="448" y="574"/>
                  </a:lnTo>
                  <a:lnTo>
                    <a:pt x="448" y="574"/>
                  </a:lnTo>
                  <a:lnTo>
                    <a:pt x="448" y="574"/>
                  </a:lnTo>
                  <a:lnTo>
                    <a:pt x="448" y="574"/>
                  </a:lnTo>
                  <a:lnTo>
                    <a:pt x="448" y="574"/>
                  </a:lnTo>
                  <a:lnTo>
                    <a:pt x="448" y="574"/>
                  </a:lnTo>
                  <a:lnTo>
                    <a:pt x="447" y="574"/>
                  </a:lnTo>
                  <a:lnTo>
                    <a:pt x="447" y="574"/>
                  </a:lnTo>
                  <a:lnTo>
                    <a:pt x="447" y="574"/>
                  </a:lnTo>
                  <a:lnTo>
                    <a:pt x="447" y="574"/>
                  </a:lnTo>
                  <a:lnTo>
                    <a:pt x="447" y="574"/>
                  </a:lnTo>
                  <a:lnTo>
                    <a:pt x="447" y="574"/>
                  </a:lnTo>
                  <a:lnTo>
                    <a:pt x="447" y="574"/>
                  </a:lnTo>
                  <a:lnTo>
                    <a:pt x="447" y="574"/>
                  </a:lnTo>
                  <a:lnTo>
                    <a:pt x="447" y="574"/>
                  </a:lnTo>
                  <a:lnTo>
                    <a:pt x="447" y="574"/>
                  </a:lnTo>
                  <a:lnTo>
                    <a:pt x="447" y="574"/>
                  </a:lnTo>
                  <a:lnTo>
                    <a:pt x="447" y="574"/>
                  </a:lnTo>
                  <a:lnTo>
                    <a:pt x="446" y="574"/>
                  </a:lnTo>
                  <a:lnTo>
                    <a:pt x="446" y="574"/>
                  </a:lnTo>
                  <a:lnTo>
                    <a:pt x="446" y="574"/>
                  </a:lnTo>
                  <a:lnTo>
                    <a:pt x="446" y="574"/>
                  </a:lnTo>
                  <a:lnTo>
                    <a:pt x="446" y="574"/>
                  </a:lnTo>
                  <a:lnTo>
                    <a:pt x="446" y="574"/>
                  </a:lnTo>
                  <a:lnTo>
                    <a:pt x="446" y="574"/>
                  </a:lnTo>
                  <a:lnTo>
                    <a:pt x="446" y="574"/>
                  </a:lnTo>
                  <a:lnTo>
                    <a:pt x="446" y="574"/>
                  </a:lnTo>
                  <a:lnTo>
                    <a:pt x="446" y="574"/>
                  </a:lnTo>
                  <a:lnTo>
                    <a:pt x="445" y="574"/>
                  </a:lnTo>
                  <a:lnTo>
                    <a:pt x="445" y="574"/>
                  </a:lnTo>
                  <a:lnTo>
                    <a:pt x="445" y="574"/>
                  </a:lnTo>
                  <a:lnTo>
                    <a:pt x="445" y="574"/>
                  </a:lnTo>
                  <a:lnTo>
                    <a:pt x="445" y="574"/>
                  </a:lnTo>
                  <a:lnTo>
                    <a:pt x="445" y="574"/>
                  </a:lnTo>
                  <a:lnTo>
                    <a:pt x="445" y="574"/>
                  </a:lnTo>
                  <a:lnTo>
                    <a:pt x="445" y="574"/>
                  </a:lnTo>
                  <a:lnTo>
                    <a:pt x="445" y="574"/>
                  </a:lnTo>
                  <a:lnTo>
                    <a:pt x="445" y="574"/>
                  </a:lnTo>
                  <a:lnTo>
                    <a:pt x="445" y="574"/>
                  </a:lnTo>
                  <a:lnTo>
                    <a:pt x="445" y="574"/>
                  </a:lnTo>
                  <a:lnTo>
                    <a:pt x="444" y="574"/>
                  </a:lnTo>
                  <a:lnTo>
                    <a:pt x="444" y="574"/>
                  </a:lnTo>
                  <a:lnTo>
                    <a:pt x="444" y="574"/>
                  </a:lnTo>
                  <a:lnTo>
                    <a:pt x="444" y="574"/>
                  </a:lnTo>
                  <a:lnTo>
                    <a:pt x="444" y="574"/>
                  </a:lnTo>
                  <a:lnTo>
                    <a:pt x="444" y="574"/>
                  </a:lnTo>
                  <a:lnTo>
                    <a:pt x="444" y="574"/>
                  </a:lnTo>
                  <a:lnTo>
                    <a:pt x="444" y="574"/>
                  </a:lnTo>
                  <a:lnTo>
                    <a:pt x="444" y="574"/>
                  </a:lnTo>
                  <a:lnTo>
                    <a:pt x="444" y="574"/>
                  </a:lnTo>
                  <a:lnTo>
                    <a:pt x="443" y="574"/>
                  </a:lnTo>
                  <a:lnTo>
                    <a:pt x="443" y="574"/>
                  </a:lnTo>
                  <a:lnTo>
                    <a:pt x="443" y="574"/>
                  </a:lnTo>
                  <a:lnTo>
                    <a:pt x="443" y="574"/>
                  </a:lnTo>
                  <a:lnTo>
                    <a:pt x="443" y="574"/>
                  </a:lnTo>
                  <a:lnTo>
                    <a:pt x="443" y="574"/>
                  </a:lnTo>
                  <a:lnTo>
                    <a:pt x="443" y="574"/>
                  </a:lnTo>
                  <a:lnTo>
                    <a:pt x="443" y="574"/>
                  </a:lnTo>
                  <a:lnTo>
                    <a:pt x="443" y="574"/>
                  </a:lnTo>
                  <a:lnTo>
                    <a:pt x="443" y="574"/>
                  </a:lnTo>
                  <a:lnTo>
                    <a:pt x="443" y="574"/>
                  </a:lnTo>
                  <a:lnTo>
                    <a:pt x="443" y="574"/>
                  </a:lnTo>
                  <a:lnTo>
                    <a:pt x="442" y="574"/>
                  </a:lnTo>
                  <a:lnTo>
                    <a:pt x="442" y="574"/>
                  </a:lnTo>
                  <a:lnTo>
                    <a:pt x="442" y="574"/>
                  </a:lnTo>
                  <a:lnTo>
                    <a:pt x="442" y="574"/>
                  </a:lnTo>
                  <a:lnTo>
                    <a:pt x="442" y="574"/>
                  </a:lnTo>
                  <a:lnTo>
                    <a:pt x="442" y="574"/>
                  </a:lnTo>
                  <a:lnTo>
                    <a:pt x="442" y="574"/>
                  </a:lnTo>
                  <a:lnTo>
                    <a:pt x="442" y="574"/>
                  </a:lnTo>
                  <a:lnTo>
                    <a:pt x="442" y="574"/>
                  </a:lnTo>
                  <a:lnTo>
                    <a:pt x="442" y="574"/>
                  </a:lnTo>
                  <a:lnTo>
                    <a:pt x="442" y="574"/>
                  </a:lnTo>
                  <a:lnTo>
                    <a:pt x="441" y="574"/>
                  </a:lnTo>
                  <a:lnTo>
                    <a:pt x="441" y="574"/>
                  </a:lnTo>
                  <a:lnTo>
                    <a:pt x="441" y="574"/>
                  </a:lnTo>
                  <a:lnTo>
                    <a:pt x="441" y="574"/>
                  </a:lnTo>
                  <a:lnTo>
                    <a:pt x="441" y="574"/>
                  </a:lnTo>
                  <a:lnTo>
                    <a:pt x="441" y="574"/>
                  </a:lnTo>
                  <a:lnTo>
                    <a:pt x="441" y="574"/>
                  </a:lnTo>
                  <a:lnTo>
                    <a:pt x="441" y="574"/>
                  </a:lnTo>
                  <a:lnTo>
                    <a:pt x="441" y="574"/>
                  </a:lnTo>
                  <a:lnTo>
                    <a:pt x="441" y="574"/>
                  </a:lnTo>
                  <a:lnTo>
                    <a:pt x="441" y="574"/>
                  </a:lnTo>
                  <a:lnTo>
                    <a:pt x="440" y="574"/>
                  </a:lnTo>
                  <a:lnTo>
                    <a:pt x="440" y="574"/>
                  </a:lnTo>
                  <a:lnTo>
                    <a:pt x="440" y="574"/>
                  </a:lnTo>
                  <a:lnTo>
                    <a:pt x="440" y="574"/>
                  </a:lnTo>
                  <a:lnTo>
                    <a:pt x="440" y="574"/>
                  </a:lnTo>
                  <a:lnTo>
                    <a:pt x="440" y="574"/>
                  </a:lnTo>
                  <a:lnTo>
                    <a:pt x="440" y="574"/>
                  </a:lnTo>
                  <a:lnTo>
                    <a:pt x="440" y="574"/>
                  </a:lnTo>
                  <a:lnTo>
                    <a:pt x="440" y="574"/>
                  </a:lnTo>
                  <a:lnTo>
                    <a:pt x="440" y="574"/>
                  </a:lnTo>
                  <a:lnTo>
                    <a:pt x="440" y="574"/>
                  </a:lnTo>
                  <a:lnTo>
                    <a:pt x="439" y="574"/>
                  </a:lnTo>
                  <a:lnTo>
                    <a:pt x="439" y="574"/>
                  </a:lnTo>
                  <a:lnTo>
                    <a:pt x="439" y="574"/>
                  </a:lnTo>
                  <a:lnTo>
                    <a:pt x="439" y="574"/>
                  </a:lnTo>
                  <a:lnTo>
                    <a:pt x="439" y="574"/>
                  </a:lnTo>
                  <a:lnTo>
                    <a:pt x="439" y="574"/>
                  </a:lnTo>
                  <a:lnTo>
                    <a:pt x="439" y="574"/>
                  </a:lnTo>
                  <a:lnTo>
                    <a:pt x="439" y="574"/>
                  </a:lnTo>
                  <a:lnTo>
                    <a:pt x="439" y="574"/>
                  </a:lnTo>
                  <a:lnTo>
                    <a:pt x="439" y="574"/>
                  </a:lnTo>
                  <a:lnTo>
                    <a:pt x="438" y="574"/>
                  </a:lnTo>
                  <a:lnTo>
                    <a:pt x="438" y="574"/>
                  </a:lnTo>
                  <a:lnTo>
                    <a:pt x="438" y="574"/>
                  </a:lnTo>
                  <a:lnTo>
                    <a:pt x="438" y="574"/>
                  </a:lnTo>
                  <a:lnTo>
                    <a:pt x="438" y="574"/>
                  </a:lnTo>
                  <a:lnTo>
                    <a:pt x="438" y="574"/>
                  </a:lnTo>
                  <a:lnTo>
                    <a:pt x="438" y="574"/>
                  </a:lnTo>
                  <a:lnTo>
                    <a:pt x="438" y="574"/>
                  </a:lnTo>
                  <a:lnTo>
                    <a:pt x="438" y="574"/>
                  </a:lnTo>
                  <a:lnTo>
                    <a:pt x="438" y="574"/>
                  </a:lnTo>
                  <a:lnTo>
                    <a:pt x="438" y="574"/>
                  </a:lnTo>
                  <a:lnTo>
                    <a:pt x="438" y="574"/>
                  </a:lnTo>
                  <a:lnTo>
                    <a:pt x="437" y="574"/>
                  </a:lnTo>
                  <a:lnTo>
                    <a:pt x="437" y="574"/>
                  </a:lnTo>
                  <a:lnTo>
                    <a:pt x="437" y="574"/>
                  </a:lnTo>
                  <a:lnTo>
                    <a:pt x="437" y="574"/>
                  </a:lnTo>
                  <a:lnTo>
                    <a:pt x="437" y="574"/>
                  </a:lnTo>
                  <a:lnTo>
                    <a:pt x="437" y="574"/>
                  </a:lnTo>
                  <a:lnTo>
                    <a:pt x="437" y="574"/>
                  </a:lnTo>
                  <a:lnTo>
                    <a:pt x="437" y="574"/>
                  </a:lnTo>
                  <a:lnTo>
                    <a:pt x="437" y="574"/>
                  </a:lnTo>
                  <a:lnTo>
                    <a:pt x="437" y="574"/>
                  </a:lnTo>
                  <a:lnTo>
                    <a:pt x="436" y="574"/>
                  </a:lnTo>
                  <a:lnTo>
                    <a:pt x="436" y="574"/>
                  </a:lnTo>
                  <a:lnTo>
                    <a:pt x="436" y="574"/>
                  </a:lnTo>
                  <a:lnTo>
                    <a:pt x="436" y="574"/>
                  </a:lnTo>
                  <a:lnTo>
                    <a:pt x="436" y="574"/>
                  </a:lnTo>
                  <a:lnTo>
                    <a:pt x="436" y="574"/>
                  </a:lnTo>
                  <a:lnTo>
                    <a:pt x="436" y="574"/>
                  </a:lnTo>
                  <a:lnTo>
                    <a:pt x="436" y="574"/>
                  </a:lnTo>
                  <a:lnTo>
                    <a:pt x="436" y="574"/>
                  </a:lnTo>
                  <a:lnTo>
                    <a:pt x="436" y="574"/>
                  </a:lnTo>
                  <a:lnTo>
                    <a:pt x="436" y="574"/>
                  </a:lnTo>
                  <a:lnTo>
                    <a:pt x="436" y="574"/>
                  </a:lnTo>
                  <a:lnTo>
                    <a:pt x="435" y="574"/>
                  </a:lnTo>
                  <a:lnTo>
                    <a:pt x="435" y="574"/>
                  </a:lnTo>
                  <a:lnTo>
                    <a:pt x="435" y="574"/>
                  </a:lnTo>
                  <a:lnTo>
                    <a:pt x="435" y="574"/>
                  </a:lnTo>
                  <a:lnTo>
                    <a:pt x="435" y="574"/>
                  </a:lnTo>
                  <a:lnTo>
                    <a:pt x="435" y="574"/>
                  </a:lnTo>
                  <a:lnTo>
                    <a:pt x="435" y="574"/>
                  </a:lnTo>
                  <a:lnTo>
                    <a:pt x="435" y="574"/>
                  </a:lnTo>
                  <a:lnTo>
                    <a:pt x="435" y="574"/>
                  </a:lnTo>
                  <a:lnTo>
                    <a:pt x="435" y="574"/>
                  </a:lnTo>
                  <a:lnTo>
                    <a:pt x="434" y="574"/>
                  </a:lnTo>
                  <a:lnTo>
                    <a:pt x="434" y="574"/>
                  </a:lnTo>
                  <a:lnTo>
                    <a:pt x="434" y="574"/>
                  </a:lnTo>
                  <a:lnTo>
                    <a:pt x="434" y="574"/>
                  </a:lnTo>
                  <a:lnTo>
                    <a:pt x="434" y="574"/>
                  </a:lnTo>
                  <a:lnTo>
                    <a:pt x="434" y="574"/>
                  </a:lnTo>
                  <a:lnTo>
                    <a:pt x="434" y="574"/>
                  </a:lnTo>
                  <a:lnTo>
                    <a:pt x="434" y="574"/>
                  </a:lnTo>
                  <a:lnTo>
                    <a:pt x="434" y="574"/>
                  </a:lnTo>
                  <a:lnTo>
                    <a:pt x="434" y="574"/>
                  </a:lnTo>
                  <a:lnTo>
                    <a:pt x="434" y="574"/>
                  </a:lnTo>
                  <a:lnTo>
                    <a:pt x="434" y="574"/>
                  </a:lnTo>
                  <a:lnTo>
                    <a:pt x="433" y="574"/>
                  </a:lnTo>
                  <a:lnTo>
                    <a:pt x="433" y="574"/>
                  </a:lnTo>
                  <a:lnTo>
                    <a:pt x="433" y="574"/>
                  </a:lnTo>
                  <a:lnTo>
                    <a:pt x="433" y="574"/>
                  </a:lnTo>
                  <a:lnTo>
                    <a:pt x="433" y="574"/>
                  </a:lnTo>
                  <a:lnTo>
                    <a:pt x="433" y="574"/>
                  </a:lnTo>
                  <a:lnTo>
                    <a:pt x="433" y="574"/>
                  </a:lnTo>
                  <a:lnTo>
                    <a:pt x="433" y="574"/>
                  </a:lnTo>
                  <a:lnTo>
                    <a:pt x="433" y="574"/>
                  </a:lnTo>
                  <a:lnTo>
                    <a:pt x="433" y="574"/>
                  </a:lnTo>
                  <a:lnTo>
                    <a:pt x="432" y="574"/>
                  </a:lnTo>
                  <a:lnTo>
                    <a:pt x="432" y="574"/>
                  </a:lnTo>
                  <a:lnTo>
                    <a:pt x="432" y="574"/>
                  </a:lnTo>
                  <a:lnTo>
                    <a:pt x="432" y="574"/>
                  </a:lnTo>
                  <a:lnTo>
                    <a:pt x="432" y="574"/>
                  </a:lnTo>
                  <a:lnTo>
                    <a:pt x="432" y="574"/>
                  </a:lnTo>
                  <a:lnTo>
                    <a:pt x="432" y="574"/>
                  </a:lnTo>
                  <a:lnTo>
                    <a:pt x="432" y="574"/>
                  </a:lnTo>
                  <a:lnTo>
                    <a:pt x="432" y="574"/>
                  </a:lnTo>
                  <a:lnTo>
                    <a:pt x="432" y="574"/>
                  </a:lnTo>
                  <a:lnTo>
                    <a:pt x="432" y="574"/>
                  </a:lnTo>
                  <a:lnTo>
                    <a:pt x="432" y="574"/>
                  </a:lnTo>
                  <a:lnTo>
                    <a:pt x="431" y="574"/>
                  </a:lnTo>
                  <a:lnTo>
                    <a:pt x="431" y="574"/>
                  </a:lnTo>
                  <a:lnTo>
                    <a:pt x="431" y="574"/>
                  </a:lnTo>
                  <a:lnTo>
                    <a:pt x="431" y="574"/>
                  </a:lnTo>
                  <a:lnTo>
                    <a:pt x="431" y="574"/>
                  </a:lnTo>
                  <a:lnTo>
                    <a:pt x="431" y="574"/>
                  </a:lnTo>
                  <a:lnTo>
                    <a:pt x="431" y="574"/>
                  </a:lnTo>
                  <a:lnTo>
                    <a:pt x="431" y="574"/>
                  </a:lnTo>
                  <a:lnTo>
                    <a:pt x="431" y="574"/>
                  </a:lnTo>
                  <a:lnTo>
                    <a:pt x="431" y="574"/>
                  </a:lnTo>
                  <a:lnTo>
                    <a:pt x="430" y="574"/>
                  </a:lnTo>
                  <a:lnTo>
                    <a:pt x="430" y="574"/>
                  </a:lnTo>
                  <a:lnTo>
                    <a:pt x="430" y="574"/>
                  </a:lnTo>
                  <a:lnTo>
                    <a:pt x="430" y="574"/>
                  </a:lnTo>
                  <a:lnTo>
                    <a:pt x="430" y="574"/>
                  </a:lnTo>
                  <a:lnTo>
                    <a:pt x="430" y="574"/>
                  </a:lnTo>
                  <a:lnTo>
                    <a:pt x="430" y="574"/>
                  </a:lnTo>
                  <a:lnTo>
                    <a:pt x="430" y="574"/>
                  </a:lnTo>
                  <a:lnTo>
                    <a:pt x="430" y="574"/>
                  </a:lnTo>
                  <a:lnTo>
                    <a:pt x="430" y="574"/>
                  </a:lnTo>
                  <a:lnTo>
                    <a:pt x="430" y="574"/>
                  </a:lnTo>
                  <a:lnTo>
                    <a:pt x="429" y="574"/>
                  </a:lnTo>
                  <a:lnTo>
                    <a:pt x="429" y="574"/>
                  </a:lnTo>
                  <a:lnTo>
                    <a:pt x="429" y="574"/>
                  </a:lnTo>
                  <a:lnTo>
                    <a:pt x="429" y="574"/>
                  </a:lnTo>
                  <a:lnTo>
                    <a:pt x="429" y="574"/>
                  </a:lnTo>
                  <a:lnTo>
                    <a:pt x="429" y="574"/>
                  </a:lnTo>
                  <a:lnTo>
                    <a:pt x="429" y="574"/>
                  </a:lnTo>
                  <a:lnTo>
                    <a:pt x="429" y="574"/>
                  </a:lnTo>
                  <a:lnTo>
                    <a:pt x="429" y="574"/>
                  </a:lnTo>
                  <a:lnTo>
                    <a:pt x="429" y="574"/>
                  </a:lnTo>
                  <a:lnTo>
                    <a:pt x="429" y="574"/>
                  </a:lnTo>
                  <a:lnTo>
                    <a:pt x="429" y="574"/>
                  </a:lnTo>
                  <a:lnTo>
                    <a:pt x="428" y="574"/>
                  </a:lnTo>
                  <a:lnTo>
                    <a:pt x="428" y="574"/>
                  </a:lnTo>
                  <a:lnTo>
                    <a:pt x="428" y="574"/>
                  </a:lnTo>
                  <a:lnTo>
                    <a:pt x="428" y="574"/>
                  </a:lnTo>
                  <a:lnTo>
                    <a:pt x="428" y="574"/>
                  </a:lnTo>
                  <a:lnTo>
                    <a:pt x="428" y="574"/>
                  </a:lnTo>
                  <a:lnTo>
                    <a:pt x="428" y="574"/>
                  </a:lnTo>
                  <a:lnTo>
                    <a:pt x="428" y="574"/>
                  </a:lnTo>
                  <a:lnTo>
                    <a:pt x="428" y="574"/>
                  </a:lnTo>
                  <a:lnTo>
                    <a:pt x="428" y="574"/>
                  </a:lnTo>
                  <a:lnTo>
                    <a:pt x="427" y="574"/>
                  </a:lnTo>
                  <a:lnTo>
                    <a:pt x="427" y="574"/>
                  </a:lnTo>
                  <a:lnTo>
                    <a:pt x="427" y="574"/>
                  </a:lnTo>
                  <a:lnTo>
                    <a:pt x="427" y="574"/>
                  </a:lnTo>
                  <a:lnTo>
                    <a:pt x="427" y="574"/>
                  </a:lnTo>
                  <a:lnTo>
                    <a:pt x="427" y="574"/>
                  </a:lnTo>
                  <a:lnTo>
                    <a:pt x="427" y="574"/>
                  </a:lnTo>
                  <a:lnTo>
                    <a:pt x="427" y="574"/>
                  </a:lnTo>
                  <a:lnTo>
                    <a:pt x="427" y="574"/>
                  </a:lnTo>
                  <a:lnTo>
                    <a:pt x="427" y="574"/>
                  </a:lnTo>
                  <a:lnTo>
                    <a:pt x="427" y="574"/>
                  </a:lnTo>
                  <a:lnTo>
                    <a:pt x="427" y="574"/>
                  </a:lnTo>
                  <a:lnTo>
                    <a:pt x="426" y="574"/>
                  </a:lnTo>
                  <a:lnTo>
                    <a:pt x="426" y="574"/>
                  </a:lnTo>
                  <a:lnTo>
                    <a:pt x="426" y="574"/>
                  </a:lnTo>
                  <a:lnTo>
                    <a:pt x="426" y="574"/>
                  </a:lnTo>
                  <a:lnTo>
                    <a:pt x="426" y="574"/>
                  </a:lnTo>
                  <a:lnTo>
                    <a:pt x="426" y="574"/>
                  </a:lnTo>
                  <a:lnTo>
                    <a:pt x="426" y="574"/>
                  </a:lnTo>
                  <a:lnTo>
                    <a:pt x="426" y="574"/>
                  </a:lnTo>
                  <a:lnTo>
                    <a:pt x="426" y="574"/>
                  </a:lnTo>
                  <a:lnTo>
                    <a:pt x="426" y="574"/>
                  </a:lnTo>
                  <a:lnTo>
                    <a:pt x="425" y="574"/>
                  </a:lnTo>
                  <a:lnTo>
                    <a:pt x="425" y="574"/>
                  </a:lnTo>
                  <a:lnTo>
                    <a:pt x="425" y="574"/>
                  </a:lnTo>
                  <a:lnTo>
                    <a:pt x="425" y="574"/>
                  </a:lnTo>
                  <a:lnTo>
                    <a:pt x="425" y="574"/>
                  </a:lnTo>
                  <a:lnTo>
                    <a:pt x="425" y="574"/>
                  </a:lnTo>
                  <a:lnTo>
                    <a:pt x="425" y="574"/>
                  </a:lnTo>
                  <a:lnTo>
                    <a:pt x="425" y="574"/>
                  </a:lnTo>
                  <a:lnTo>
                    <a:pt x="425" y="574"/>
                  </a:lnTo>
                  <a:lnTo>
                    <a:pt x="425" y="574"/>
                  </a:lnTo>
                  <a:lnTo>
                    <a:pt x="425" y="574"/>
                  </a:lnTo>
                  <a:lnTo>
                    <a:pt x="425" y="574"/>
                  </a:lnTo>
                  <a:lnTo>
                    <a:pt x="424" y="574"/>
                  </a:lnTo>
                  <a:lnTo>
                    <a:pt x="424" y="574"/>
                  </a:lnTo>
                  <a:lnTo>
                    <a:pt x="424" y="574"/>
                  </a:lnTo>
                  <a:lnTo>
                    <a:pt x="424" y="574"/>
                  </a:lnTo>
                  <a:lnTo>
                    <a:pt x="424" y="574"/>
                  </a:lnTo>
                  <a:lnTo>
                    <a:pt x="424" y="574"/>
                  </a:lnTo>
                  <a:lnTo>
                    <a:pt x="424" y="574"/>
                  </a:lnTo>
                  <a:lnTo>
                    <a:pt x="424" y="574"/>
                  </a:lnTo>
                  <a:lnTo>
                    <a:pt x="424" y="574"/>
                  </a:lnTo>
                  <a:lnTo>
                    <a:pt x="424" y="574"/>
                  </a:lnTo>
                  <a:lnTo>
                    <a:pt x="423" y="574"/>
                  </a:lnTo>
                  <a:lnTo>
                    <a:pt x="423" y="574"/>
                  </a:lnTo>
                  <a:lnTo>
                    <a:pt x="423" y="574"/>
                  </a:lnTo>
                  <a:lnTo>
                    <a:pt x="423" y="574"/>
                  </a:lnTo>
                  <a:lnTo>
                    <a:pt x="423" y="574"/>
                  </a:lnTo>
                  <a:lnTo>
                    <a:pt x="423" y="574"/>
                  </a:lnTo>
                  <a:lnTo>
                    <a:pt x="423" y="574"/>
                  </a:lnTo>
                  <a:lnTo>
                    <a:pt x="423" y="574"/>
                  </a:lnTo>
                  <a:lnTo>
                    <a:pt x="423" y="574"/>
                  </a:lnTo>
                  <a:lnTo>
                    <a:pt x="423" y="574"/>
                  </a:lnTo>
                  <a:lnTo>
                    <a:pt x="423" y="574"/>
                  </a:lnTo>
                  <a:lnTo>
                    <a:pt x="423" y="574"/>
                  </a:lnTo>
                  <a:lnTo>
                    <a:pt x="422" y="574"/>
                  </a:lnTo>
                  <a:lnTo>
                    <a:pt x="422" y="574"/>
                  </a:lnTo>
                  <a:lnTo>
                    <a:pt x="422" y="574"/>
                  </a:lnTo>
                  <a:lnTo>
                    <a:pt x="422" y="574"/>
                  </a:lnTo>
                  <a:lnTo>
                    <a:pt x="422" y="574"/>
                  </a:lnTo>
                  <a:lnTo>
                    <a:pt x="422" y="574"/>
                  </a:lnTo>
                  <a:lnTo>
                    <a:pt x="422" y="574"/>
                  </a:lnTo>
                  <a:lnTo>
                    <a:pt x="422" y="574"/>
                  </a:lnTo>
                  <a:lnTo>
                    <a:pt x="422" y="574"/>
                  </a:lnTo>
                  <a:lnTo>
                    <a:pt x="422" y="574"/>
                  </a:lnTo>
                  <a:lnTo>
                    <a:pt x="421" y="574"/>
                  </a:lnTo>
                  <a:lnTo>
                    <a:pt x="421" y="574"/>
                  </a:lnTo>
                  <a:lnTo>
                    <a:pt x="421" y="574"/>
                  </a:lnTo>
                  <a:lnTo>
                    <a:pt x="421" y="574"/>
                  </a:lnTo>
                  <a:lnTo>
                    <a:pt x="421" y="574"/>
                  </a:lnTo>
                  <a:lnTo>
                    <a:pt x="421" y="574"/>
                  </a:lnTo>
                  <a:lnTo>
                    <a:pt x="421" y="574"/>
                  </a:lnTo>
                  <a:lnTo>
                    <a:pt x="421" y="574"/>
                  </a:lnTo>
                  <a:lnTo>
                    <a:pt x="421" y="574"/>
                  </a:lnTo>
                  <a:lnTo>
                    <a:pt x="421" y="574"/>
                  </a:lnTo>
                  <a:lnTo>
                    <a:pt x="421" y="574"/>
                  </a:lnTo>
                  <a:lnTo>
                    <a:pt x="421" y="574"/>
                  </a:lnTo>
                  <a:lnTo>
                    <a:pt x="420" y="574"/>
                  </a:lnTo>
                  <a:lnTo>
                    <a:pt x="420" y="574"/>
                  </a:lnTo>
                  <a:lnTo>
                    <a:pt x="420" y="574"/>
                  </a:lnTo>
                  <a:lnTo>
                    <a:pt x="420" y="574"/>
                  </a:lnTo>
                  <a:lnTo>
                    <a:pt x="420" y="574"/>
                  </a:lnTo>
                  <a:lnTo>
                    <a:pt x="420" y="574"/>
                  </a:lnTo>
                  <a:lnTo>
                    <a:pt x="420" y="574"/>
                  </a:lnTo>
                  <a:lnTo>
                    <a:pt x="420" y="574"/>
                  </a:lnTo>
                  <a:lnTo>
                    <a:pt x="420" y="574"/>
                  </a:lnTo>
                  <a:lnTo>
                    <a:pt x="420" y="574"/>
                  </a:lnTo>
                  <a:lnTo>
                    <a:pt x="419" y="574"/>
                  </a:lnTo>
                  <a:lnTo>
                    <a:pt x="419" y="574"/>
                  </a:lnTo>
                  <a:lnTo>
                    <a:pt x="419" y="574"/>
                  </a:lnTo>
                  <a:lnTo>
                    <a:pt x="419" y="574"/>
                  </a:lnTo>
                  <a:lnTo>
                    <a:pt x="419" y="574"/>
                  </a:lnTo>
                  <a:lnTo>
                    <a:pt x="419" y="574"/>
                  </a:lnTo>
                  <a:lnTo>
                    <a:pt x="419" y="574"/>
                  </a:lnTo>
                  <a:lnTo>
                    <a:pt x="419" y="574"/>
                  </a:lnTo>
                  <a:lnTo>
                    <a:pt x="419" y="574"/>
                  </a:lnTo>
                  <a:lnTo>
                    <a:pt x="419" y="574"/>
                  </a:lnTo>
                  <a:lnTo>
                    <a:pt x="419" y="574"/>
                  </a:lnTo>
                  <a:lnTo>
                    <a:pt x="418" y="574"/>
                  </a:lnTo>
                  <a:lnTo>
                    <a:pt x="418" y="574"/>
                  </a:lnTo>
                  <a:lnTo>
                    <a:pt x="418" y="574"/>
                  </a:lnTo>
                  <a:lnTo>
                    <a:pt x="418" y="574"/>
                  </a:lnTo>
                  <a:lnTo>
                    <a:pt x="418" y="574"/>
                  </a:lnTo>
                  <a:lnTo>
                    <a:pt x="418" y="574"/>
                  </a:lnTo>
                  <a:lnTo>
                    <a:pt x="418" y="574"/>
                  </a:lnTo>
                  <a:lnTo>
                    <a:pt x="418" y="574"/>
                  </a:lnTo>
                  <a:lnTo>
                    <a:pt x="418" y="574"/>
                  </a:lnTo>
                  <a:lnTo>
                    <a:pt x="418" y="574"/>
                  </a:lnTo>
                  <a:lnTo>
                    <a:pt x="418" y="574"/>
                  </a:lnTo>
                  <a:lnTo>
                    <a:pt x="417" y="574"/>
                  </a:lnTo>
                  <a:lnTo>
                    <a:pt x="417" y="574"/>
                  </a:lnTo>
                  <a:lnTo>
                    <a:pt x="417" y="574"/>
                  </a:lnTo>
                  <a:lnTo>
                    <a:pt x="417" y="574"/>
                  </a:lnTo>
                  <a:lnTo>
                    <a:pt x="417" y="574"/>
                  </a:lnTo>
                  <a:lnTo>
                    <a:pt x="417" y="574"/>
                  </a:lnTo>
                  <a:lnTo>
                    <a:pt x="417" y="574"/>
                  </a:lnTo>
                  <a:lnTo>
                    <a:pt x="417" y="574"/>
                  </a:lnTo>
                  <a:lnTo>
                    <a:pt x="417" y="574"/>
                  </a:lnTo>
                  <a:lnTo>
                    <a:pt x="417" y="574"/>
                  </a:lnTo>
                  <a:lnTo>
                    <a:pt x="417" y="574"/>
                  </a:lnTo>
                  <a:lnTo>
                    <a:pt x="416" y="574"/>
                  </a:lnTo>
                  <a:lnTo>
                    <a:pt x="416" y="574"/>
                  </a:lnTo>
                  <a:lnTo>
                    <a:pt x="416" y="574"/>
                  </a:lnTo>
                  <a:lnTo>
                    <a:pt x="416" y="574"/>
                  </a:lnTo>
                  <a:lnTo>
                    <a:pt x="416" y="574"/>
                  </a:lnTo>
                  <a:lnTo>
                    <a:pt x="416" y="574"/>
                  </a:lnTo>
                  <a:lnTo>
                    <a:pt x="416" y="574"/>
                  </a:lnTo>
                  <a:lnTo>
                    <a:pt x="416" y="574"/>
                  </a:lnTo>
                  <a:lnTo>
                    <a:pt x="416" y="574"/>
                  </a:lnTo>
                  <a:lnTo>
                    <a:pt x="416" y="574"/>
                  </a:lnTo>
                  <a:lnTo>
                    <a:pt x="416" y="574"/>
                  </a:lnTo>
                  <a:lnTo>
                    <a:pt x="415" y="574"/>
                  </a:lnTo>
                  <a:lnTo>
                    <a:pt x="415" y="574"/>
                  </a:lnTo>
                  <a:lnTo>
                    <a:pt x="415" y="574"/>
                  </a:lnTo>
                  <a:lnTo>
                    <a:pt x="415" y="574"/>
                  </a:lnTo>
                  <a:lnTo>
                    <a:pt x="415" y="574"/>
                  </a:lnTo>
                  <a:lnTo>
                    <a:pt x="415" y="574"/>
                  </a:lnTo>
                  <a:lnTo>
                    <a:pt x="415" y="574"/>
                  </a:lnTo>
                  <a:lnTo>
                    <a:pt x="415" y="574"/>
                  </a:lnTo>
                  <a:lnTo>
                    <a:pt x="415" y="574"/>
                  </a:lnTo>
                  <a:lnTo>
                    <a:pt x="415" y="574"/>
                  </a:lnTo>
                  <a:lnTo>
                    <a:pt x="415" y="574"/>
                  </a:lnTo>
                  <a:lnTo>
                    <a:pt x="414" y="574"/>
                  </a:lnTo>
                  <a:lnTo>
                    <a:pt x="414" y="574"/>
                  </a:lnTo>
                  <a:lnTo>
                    <a:pt x="414" y="574"/>
                  </a:lnTo>
                  <a:lnTo>
                    <a:pt x="414" y="574"/>
                  </a:lnTo>
                  <a:lnTo>
                    <a:pt x="414" y="574"/>
                  </a:lnTo>
                  <a:lnTo>
                    <a:pt x="414" y="574"/>
                  </a:lnTo>
                  <a:lnTo>
                    <a:pt x="414" y="574"/>
                  </a:lnTo>
                  <a:lnTo>
                    <a:pt x="414" y="574"/>
                  </a:lnTo>
                  <a:lnTo>
                    <a:pt x="414" y="574"/>
                  </a:lnTo>
                  <a:lnTo>
                    <a:pt x="414" y="574"/>
                  </a:lnTo>
                  <a:lnTo>
                    <a:pt x="414" y="574"/>
                  </a:lnTo>
                  <a:lnTo>
                    <a:pt x="414" y="574"/>
                  </a:lnTo>
                  <a:lnTo>
                    <a:pt x="413" y="574"/>
                  </a:lnTo>
                  <a:lnTo>
                    <a:pt x="413" y="574"/>
                  </a:lnTo>
                  <a:lnTo>
                    <a:pt x="413" y="574"/>
                  </a:lnTo>
                  <a:lnTo>
                    <a:pt x="413" y="574"/>
                  </a:lnTo>
                  <a:lnTo>
                    <a:pt x="413" y="574"/>
                  </a:lnTo>
                  <a:lnTo>
                    <a:pt x="413" y="574"/>
                  </a:lnTo>
                  <a:lnTo>
                    <a:pt x="413" y="574"/>
                  </a:lnTo>
                  <a:lnTo>
                    <a:pt x="413" y="574"/>
                  </a:lnTo>
                  <a:lnTo>
                    <a:pt x="413" y="574"/>
                  </a:lnTo>
                  <a:lnTo>
                    <a:pt x="413" y="574"/>
                  </a:lnTo>
                  <a:lnTo>
                    <a:pt x="412" y="574"/>
                  </a:lnTo>
                  <a:lnTo>
                    <a:pt x="412" y="574"/>
                  </a:lnTo>
                  <a:lnTo>
                    <a:pt x="412" y="574"/>
                  </a:lnTo>
                  <a:lnTo>
                    <a:pt x="412" y="574"/>
                  </a:lnTo>
                  <a:lnTo>
                    <a:pt x="412" y="574"/>
                  </a:lnTo>
                  <a:lnTo>
                    <a:pt x="412" y="574"/>
                  </a:lnTo>
                  <a:lnTo>
                    <a:pt x="412" y="574"/>
                  </a:lnTo>
                  <a:lnTo>
                    <a:pt x="412" y="574"/>
                  </a:lnTo>
                  <a:lnTo>
                    <a:pt x="412" y="574"/>
                  </a:lnTo>
                  <a:lnTo>
                    <a:pt x="412" y="574"/>
                  </a:lnTo>
                  <a:lnTo>
                    <a:pt x="412" y="574"/>
                  </a:lnTo>
                  <a:lnTo>
                    <a:pt x="412" y="574"/>
                  </a:lnTo>
                  <a:lnTo>
                    <a:pt x="411" y="574"/>
                  </a:lnTo>
                  <a:lnTo>
                    <a:pt x="411" y="574"/>
                  </a:lnTo>
                  <a:lnTo>
                    <a:pt x="411" y="574"/>
                  </a:lnTo>
                  <a:lnTo>
                    <a:pt x="411" y="574"/>
                  </a:lnTo>
                  <a:lnTo>
                    <a:pt x="411" y="574"/>
                  </a:lnTo>
                  <a:lnTo>
                    <a:pt x="411" y="574"/>
                  </a:lnTo>
                  <a:lnTo>
                    <a:pt x="411" y="574"/>
                  </a:lnTo>
                  <a:lnTo>
                    <a:pt x="411" y="574"/>
                  </a:lnTo>
                  <a:lnTo>
                    <a:pt x="411" y="574"/>
                  </a:lnTo>
                  <a:lnTo>
                    <a:pt x="411" y="574"/>
                  </a:lnTo>
                  <a:lnTo>
                    <a:pt x="410" y="574"/>
                  </a:lnTo>
                  <a:lnTo>
                    <a:pt x="410" y="574"/>
                  </a:lnTo>
                  <a:lnTo>
                    <a:pt x="410" y="574"/>
                  </a:lnTo>
                  <a:lnTo>
                    <a:pt x="410" y="574"/>
                  </a:lnTo>
                  <a:lnTo>
                    <a:pt x="410" y="574"/>
                  </a:lnTo>
                  <a:lnTo>
                    <a:pt x="410" y="574"/>
                  </a:lnTo>
                  <a:lnTo>
                    <a:pt x="410" y="574"/>
                  </a:lnTo>
                  <a:lnTo>
                    <a:pt x="410" y="574"/>
                  </a:lnTo>
                  <a:lnTo>
                    <a:pt x="410" y="574"/>
                  </a:lnTo>
                  <a:lnTo>
                    <a:pt x="410" y="574"/>
                  </a:lnTo>
                  <a:lnTo>
                    <a:pt x="410" y="574"/>
                  </a:lnTo>
                  <a:lnTo>
                    <a:pt x="410" y="574"/>
                  </a:lnTo>
                  <a:lnTo>
                    <a:pt x="409" y="574"/>
                  </a:lnTo>
                  <a:lnTo>
                    <a:pt x="409" y="574"/>
                  </a:lnTo>
                  <a:lnTo>
                    <a:pt x="409" y="574"/>
                  </a:lnTo>
                  <a:lnTo>
                    <a:pt x="409" y="574"/>
                  </a:lnTo>
                  <a:lnTo>
                    <a:pt x="409" y="574"/>
                  </a:lnTo>
                  <a:lnTo>
                    <a:pt x="409" y="574"/>
                  </a:lnTo>
                  <a:lnTo>
                    <a:pt x="409" y="574"/>
                  </a:lnTo>
                  <a:lnTo>
                    <a:pt x="409" y="574"/>
                  </a:lnTo>
                  <a:lnTo>
                    <a:pt x="409" y="574"/>
                  </a:lnTo>
                  <a:lnTo>
                    <a:pt x="409" y="574"/>
                  </a:lnTo>
                  <a:lnTo>
                    <a:pt x="408" y="574"/>
                  </a:lnTo>
                  <a:lnTo>
                    <a:pt x="408" y="574"/>
                  </a:lnTo>
                  <a:lnTo>
                    <a:pt x="408" y="574"/>
                  </a:lnTo>
                  <a:lnTo>
                    <a:pt x="408" y="574"/>
                  </a:lnTo>
                  <a:lnTo>
                    <a:pt x="408" y="574"/>
                  </a:lnTo>
                  <a:lnTo>
                    <a:pt x="408" y="574"/>
                  </a:lnTo>
                  <a:lnTo>
                    <a:pt x="408" y="574"/>
                  </a:lnTo>
                  <a:lnTo>
                    <a:pt x="408" y="574"/>
                  </a:lnTo>
                  <a:lnTo>
                    <a:pt x="408" y="574"/>
                  </a:lnTo>
                  <a:lnTo>
                    <a:pt x="408" y="574"/>
                  </a:lnTo>
                  <a:lnTo>
                    <a:pt x="408" y="574"/>
                  </a:lnTo>
                  <a:lnTo>
                    <a:pt x="407" y="574"/>
                  </a:lnTo>
                  <a:lnTo>
                    <a:pt x="407" y="574"/>
                  </a:lnTo>
                  <a:lnTo>
                    <a:pt x="407" y="574"/>
                  </a:lnTo>
                  <a:lnTo>
                    <a:pt x="407" y="574"/>
                  </a:lnTo>
                  <a:lnTo>
                    <a:pt x="407" y="574"/>
                  </a:lnTo>
                  <a:lnTo>
                    <a:pt x="407" y="574"/>
                  </a:lnTo>
                  <a:lnTo>
                    <a:pt x="407" y="574"/>
                  </a:lnTo>
                  <a:lnTo>
                    <a:pt x="407" y="574"/>
                  </a:lnTo>
                  <a:lnTo>
                    <a:pt x="407" y="574"/>
                  </a:lnTo>
                  <a:lnTo>
                    <a:pt x="407" y="574"/>
                  </a:lnTo>
                  <a:lnTo>
                    <a:pt x="407" y="574"/>
                  </a:lnTo>
                  <a:lnTo>
                    <a:pt x="406" y="574"/>
                  </a:lnTo>
                  <a:lnTo>
                    <a:pt x="406" y="574"/>
                  </a:lnTo>
                  <a:lnTo>
                    <a:pt x="406" y="574"/>
                  </a:lnTo>
                  <a:lnTo>
                    <a:pt x="406" y="574"/>
                  </a:lnTo>
                  <a:lnTo>
                    <a:pt x="406" y="574"/>
                  </a:lnTo>
                  <a:lnTo>
                    <a:pt x="406" y="574"/>
                  </a:lnTo>
                  <a:lnTo>
                    <a:pt x="406" y="574"/>
                  </a:lnTo>
                  <a:lnTo>
                    <a:pt x="406" y="574"/>
                  </a:lnTo>
                  <a:lnTo>
                    <a:pt x="406" y="574"/>
                  </a:lnTo>
                  <a:lnTo>
                    <a:pt x="406" y="574"/>
                  </a:lnTo>
                  <a:lnTo>
                    <a:pt x="406" y="574"/>
                  </a:lnTo>
                  <a:lnTo>
                    <a:pt x="405" y="574"/>
                  </a:lnTo>
                  <a:lnTo>
                    <a:pt x="405" y="574"/>
                  </a:lnTo>
                  <a:lnTo>
                    <a:pt x="405" y="574"/>
                  </a:lnTo>
                  <a:lnTo>
                    <a:pt x="405" y="574"/>
                  </a:lnTo>
                  <a:lnTo>
                    <a:pt x="405" y="574"/>
                  </a:lnTo>
                  <a:lnTo>
                    <a:pt x="405" y="574"/>
                  </a:lnTo>
                  <a:lnTo>
                    <a:pt x="405" y="574"/>
                  </a:lnTo>
                  <a:lnTo>
                    <a:pt x="405" y="574"/>
                  </a:lnTo>
                  <a:lnTo>
                    <a:pt x="405" y="574"/>
                  </a:lnTo>
                  <a:lnTo>
                    <a:pt x="405" y="574"/>
                  </a:lnTo>
                  <a:lnTo>
                    <a:pt x="405" y="574"/>
                  </a:lnTo>
                  <a:lnTo>
                    <a:pt x="404" y="574"/>
                  </a:lnTo>
                  <a:lnTo>
                    <a:pt x="404" y="574"/>
                  </a:lnTo>
                  <a:lnTo>
                    <a:pt x="404" y="574"/>
                  </a:lnTo>
                  <a:lnTo>
                    <a:pt x="404" y="574"/>
                  </a:lnTo>
                  <a:lnTo>
                    <a:pt x="404" y="574"/>
                  </a:lnTo>
                  <a:lnTo>
                    <a:pt x="404" y="574"/>
                  </a:lnTo>
                  <a:lnTo>
                    <a:pt x="404" y="574"/>
                  </a:lnTo>
                  <a:lnTo>
                    <a:pt x="404" y="574"/>
                  </a:lnTo>
                  <a:lnTo>
                    <a:pt x="404" y="574"/>
                  </a:lnTo>
                  <a:lnTo>
                    <a:pt x="404" y="574"/>
                  </a:lnTo>
                  <a:lnTo>
                    <a:pt x="404" y="574"/>
                  </a:lnTo>
                  <a:lnTo>
                    <a:pt x="403" y="574"/>
                  </a:lnTo>
                  <a:lnTo>
                    <a:pt x="403" y="574"/>
                  </a:lnTo>
                  <a:lnTo>
                    <a:pt x="403" y="574"/>
                  </a:lnTo>
                  <a:lnTo>
                    <a:pt x="403" y="574"/>
                  </a:lnTo>
                  <a:lnTo>
                    <a:pt x="403" y="574"/>
                  </a:lnTo>
                  <a:lnTo>
                    <a:pt x="403" y="574"/>
                  </a:lnTo>
                  <a:lnTo>
                    <a:pt x="403" y="574"/>
                  </a:lnTo>
                  <a:lnTo>
                    <a:pt x="403" y="574"/>
                  </a:lnTo>
                  <a:lnTo>
                    <a:pt x="403" y="574"/>
                  </a:lnTo>
                  <a:lnTo>
                    <a:pt x="403" y="574"/>
                  </a:lnTo>
                  <a:lnTo>
                    <a:pt x="403" y="574"/>
                  </a:lnTo>
                  <a:lnTo>
                    <a:pt x="402" y="574"/>
                  </a:lnTo>
                  <a:lnTo>
                    <a:pt x="402" y="574"/>
                  </a:lnTo>
                  <a:lnTo>
                    <a:pt x="402" y="574"/>
                  </a:lnTo>
                  <a:lnTo>
                    <a:pt x="402" y="574"/>
                  </a:lnTo>
                  <a:lnTo>
                    <a:pt x="402" y="574"/>
                  </a:lnTo>
                  <a:lnTo>
                    <a:pt x="402" y="574"/>
                  </a:lnTo>
                  <a:lnTo>
                    <a:pt x="402" y="574"/>
                  </a:lnTo>
                  <a:lnTo>
                    <a:pt x="402" y="574"/>
                  </a:lnTo>
                  <a:lnTo>
                    <a:pt x="402" y="574"/>
                  </a:lnTo>
                  <a:lnTo>
                    <a:pt x="402" y="574"/>
                  </a:lnTo>
                  <a:lnTo>
                    <a:pt x="402" y="574"/>
                  </a:lnTo>
                  <a:lnTo>
                    <a:pt x="401" y="574"/>
                  </a:lnTo>
                  <a:lnTo>
                    <a:pt x="401" y="574"/>
                  </a:lnTo>
                  <a:lnTo>
                    <a:pt x="401" y="574"/>
                  </a:lnTo>
                  <a:lnTo>
                    <a:pt x="401" y="574"/>
                  </a:lnTo>
                  <a:lnTo>
                    <a:pt x="401" y="574"/>
                  </a:lnTo>
                  <a:lnTo>
                    <a:pt x="401" y="574"/>
                  </a:lnTo>
                  <a:lnTo>
                    <a:pt x="401" y="574"/>
                  </a:lnTo>
                  <a:lnTo>
                    <a:pt x="401" y="574"/>
                  </a:lnTo>
                  <a:lnTo>
                    <a:pt x="401" y="574"/>
                  </a:lnTo>
                  <a:lnTo>
                    <a:pt x="401" y="574"/>
                  </a:lnTo>
                  <a:lnTo>
                    <a:pt x="400" y="574"/>
                  </a:lnTo>
                  <a:lnTo>
                    <a:pt x="400" y="574"/>
                  </a:lnTo>
                  <a:lnTo>
                    <a:pt x="400" y="574"/>
                  </a:lnTo>
                  <a:lnTo>
                    <a:pt x="400" y="574"/>
                  </a:lnTo>
                  <a:lnTo>
                    <a:pt x="400" y="574"/>
                  </a:lnTo>
                  <a:lnTo>
                    <a:pt x="400" y="574"/>
                  </a:lnTo>
                  <a:lnTo>
                    <a:pt x="400" y="574"/>
                  </a:lnTo>
                  <a:lnTo>
                    <a:pt x="400" y="574"/>
                  </a:lnTo>
                  <a:lnTo>
                    <a:pt x="400" y="574"/>
                  </a:lnTo>
                  <a:lnTo>
                    <a:pt x="400" y="574"/>
                  </a:lnTo>
                  <a:lnTo>
                    <a:pt x="400" y="574"/>
                  </a:lnTo>
                  <a:lnTo>
                    <a:pt x="400" y="574"/>
                  </a:lnTo>
                  <a:lnTo>
                    <a:pt x="399" y="574"/>
                  </a:lnTo>
                  <a:lnTo>
                    <a:pt x="399" y="574"/>
                  </a:lnTo>
                  <a:lnTo>
                    <a:pt x="399" y="574"/>
                  </a:lnTo>
                  <a:lnTo>
                    <a:pt x="399" y="574"/>
                  </a:lnTo>
                  <a:lnTo>
                    <a:pt x="399" y="574"/>
                  </a:lnTo>
                  <a:lnTo>
                    <a:pt x="399" y="574"/>
                  </a:lnTo>
                  <a:lnTo>
                    <a:pt x="399" y="574"/>
                  </a:lnTo>
                  <a:lnTo>
                    <a:pt x="399" y="574"/>
                  </a:lnTo>
                  <a:lnTo>
                    <a:pt x="399" y="574"/>
                  </a:lnTo>
                  <a:lnTo>
                    <a:pt x="399" y="574"/>
                  </a:lnTo>
                  <a:lnTo>
                    <a:pt x="399" y="574"/>
                  </a:lnTo>
                  <a:lnTo>
                    <a:pt x="398" y="574"/>
                  </a:lnTo>
                  <a:lnTo>
                    <a:pt x="398" y="574"/>
                  </a:lnTo>
                  <a:lnTo>
                    <a:pt x="398" y="574"/>
                  </a:lnTo>
                  <a:lnTo>
                    <a:pt x="398" y="574"/>
                  </a:lnTo>
                  <a:lnTo>
                    <a:pt x="398" y="574"/>
                  </a:lnTo>
                  <a:lnTo>
                    <a:pt x="398" y="574"/>
                  </a:lnTo>
                  <a:lnTo>
                    <a:pt x="398" y="574"/>
                  </a:lnTo>
                  <a:lnTo>
                    <a:pt x="398" y="574"/>
                  </a:lnTo>
                  <a:lnTo>
                    <a:pt x="398" y="574"/>
                  </a:lnTo>
                  <a:lnTo>
                    <a:pt x="398" y="574"/>
                  </a:lnTo>
                  <a:lnTo>
                    <a:pt x="398" y="574"/>
                  </a:lnTo>
                  <a:lnTo>
                    <a:pt x="397" y="574"/>
                  </a:lnTo>
                  <a:lnTo>
                    <a:pt x="397" y="574"/>
                  </a:lnTo>
                  <a:lnTo>
                    <a:pt x="397" y="574"/>
                  </a:lnTo>
                  <a:lnTo>
                    <a:pt x="397" y="574"/>
                  </a:lnTo>
                  <a:lnTo>
                    <a:pt x="397" y="574"/>
                  </a:lnTo>
                  <a:lnTo>
                    <a:pt x="397" y="574"/>
                  </a:lnTo>
                  <a:lnTo>
                    <a:pt x="397" y="574"/>
                  </a:lnTo>
                  <a:lnTo>
                    <a:pt x="397" y="574"/>
                  </a:lnTo>
                  <a:lnTo>
                    <a:pt x="397" y="574"/>
                  </a:lnTo>
                  <a:lnTo>
                    <a:pt x="397" y="574"/>
                  </a:lnTo>
                  <a:lnTo>
                    <a:pt x="397" y="574"/>
                  </a:lnTo>
                  <a:lnTo>
                    <a:pt x="396" y="574"/>
                  </a:lnTo>
                  <a:lnTo>
                    <a:pt x="396" y="574"/>
                  </a:lnTo>
                  <a:lnTo>
                    <a:pt x="396" y="574"/>
                  </a:lnTo>
                  <a:lnTo>
                    <a:pt x="396" y="574"/>
                  </a:lnTo>
                  <a:lnTo>
                    <a:pt x="396" y="574"/>
                  </a:lnTo>
                  <a:lnTo>
                    <a:pt x="396" y="574"/>
                  </a:lnTo>
                  <a:lnTo>
                    <a:pt x="396" y="574"/>
                  </a:lnTo>
                  <a:lnTo>
                    <a:pt x="396" y="574"/>
                  </a:lnTo>
                  <a:lnTo>
                    <a:pt x="396" y="574"/>
                  </a:lnTo>
                  <a:lnTo>
                    <a:pt x="396" y="574"/>
                  </a:lnTo>
                  <a:lnTo>
                    <a:pt x="396" y="574"/>
                  </a:lnTo>
                  <a:lnTo>
                    <a:pt x="395" y="574"/>
                  </a:lnTo>
                  <a:lnTo>
                    <a:pt x="395" y="574"/>
                  </a:lnTo>
                  <a:lnTo>
                    <a:pt x="395" y="574"/>
                  </a:lnTo>
                  <a:lnTo>
                    <a:pt x="395" y="574"/>
                  </a:lnTo>
                  <a:lnTo>
                    <a:pt x="395" y="574"/>
                  </a:lnTo>
                  <a:lnTo>
                    <a:pt x="395" y="574"/>
                  </a:lnTo>
                  <a:lnTo>
                    <a:pt x="395" y="574"/>
                  </a:lnTo>
                  <a:lnTo>
                    <a:pt x="395" y="574"/>
                  </a:lnTo>
                  <a:lnTo>
                    <a:pt x="395" y="574"/>
                  </a:lnTo>
                  <a:lnTo>
                    <a:pt x="395" y="574"/>
                  </a:lnTo>
                  <a:lnTo>
                    <a:pt x="395" y="574"/>
                  </a:lnTo>
                  <a:lnTo>
                    <a:pt x="394" y="574"/>
                  </a:lnTo>
                  <a:lnTo>
                    <a:pt x="394" y="574"/>
                  </a:lnTo>
                  <a:lnTo>
                    <a:pt x="394" y="574"/>
                  </a:lnTo>
                  <a:lnTo>
                    <a:pt x="394" y="574"/>
                  </a:lnTo>
                  <a:lnTo>
                    <a:pt x="394" y="574"/>
                  </a:lnTo>
                  <a:lnTo>
                    <a:pt x="394" y="574"/>
                  </a:lnTo>
                  <a:lnTo>
                    <a:pt x="394" y="574"/>
                  </a:lnTo>
                  <a:lnTo>
                    <a:pt x="394" y="574"/>
                  </a:lnTo>
                  <a:lnTo>
                    <a:pt x="394" y="574"/>
                  </a:lnTo>
                  <a:lnTo>
                    <a:pt x="394" y="574"/>
                  </a:lnTo>
                  <a:lnTo>
                    <a:pt x="394" y="574"/>
                  </a:lnTo>
                  <a:lnTo>
                    <a:pt x="393" y="574"/>
                  </a:lnTo>
                  <a:lnTo>
                    <a:pt x="393" y="574"/>
                  </a:lnTo>
                  <a:lnTo>
                    <a:pt x="393" y="574"/>
                  </a:lnTo>
                  <a:lnTo>
                    <a:pt x="393" y="574"/>
                  </a:lnTo>
                  <a:lnTo>
                    <a:pt x="393" y="574"/>
                  </a:lnTo>
                  <a:lnTo>
                    <a:pt x="393" y="574"/>
                  </a:lnTo>
                  <a:lnTo>
                    <a:pt x="393" y="574"/>
                  </a:lnTo>
                  <a:lnTo>
                    <a:pt x="393" y="574"/>
                  </a:lnTo>
                  <a:lnTo>
                    <a:pt x="393" y="574"/>
                  </a:lnTo>
                  <a:lnTo>
                    <a:pt x="393" y="574"/>
                  </a:lnTo>
                  <a:lnTo>
                    <a:pt x="393" y="574"/>
                  </a:lnTo>
                  <a:lnTo>
                    <a:pt x="392" y="574"/>
                  </a:lnTo>
                  <a:lnTo>
                    <a:pt x="392" y="574"/>
                  </a:lnTo>
                  <a:lnTo>
                    <a:pt x="392" y="574"/>
                  </a:lnTo>
                  <a:lnTo>
                    <a:pt x="392" y="574"/>
                  </a:lnTo>
                  <a:lnTo>
                    <a:pt x="392" y="574"/>
                  </a:lnTo>
                  <a:lnTo>
                    <a:pt x="392" y="574"/>
                  </a:lnTo>
                  <a:lnTo>
                    <a:pt x="392" y="574"/>
                  </a:lnTo>
                  <a:lnTo>
                    <a:pt x="392" y="574"/>
                  </a:lnTo>
                  <a:lnTo>
                    <a:pt x="392" y="574"/>
                  </a:lnTo>
                  <a:lnTo>
                    <a:pt x="392" y="574"/>
                  </a:lnTo>
                  <a:lnTo>
                    <a:pt x="392" y="574"/>
                  </a:lnTo>
                  <a:lnTo>
                    <a:pt x="391" y="574"/>
                  </a:lnTo>
                  <a:lnTo>
                    <a:pt x="391" y="574"/>
                  </a:lnTo>
                  <a:lnTo>
                    <a:pt x="391" y="574"/>
                  </a:lnTo>
                  <a:lnTo>
                    <a:pt x="391" y="574"/>
                  </a:lnTo>
                  <a:lnTo>
                    <a:pt x="391" y="574"/>
                  </a:lnTo>
                  <a:lnTo>
                    <a:pt x="391" y="574"/>
                  </a:lnTo>
                  <a:lnTo>
                    <a:pt x="391" y="574"/>
                  </a:lnTo>
                  <a:lnTo>
                    <a:pt x="391" y="574"/>
                  </a:lnTo>
                  <a:lnTo>
                    <a:pt x="391" y="574"/>
                  </a:lnTo>
                  <a:lnTo>
                    <a:pt x="391" y="574"/>
                  </a:lnTo>
                  <a:lnTo>
                    <a:pt x="391" y="574"/>
                  </a:lnTo>
                  <a:lnTo>
                    <a:pt x="390" y="574"/>
                  </a:lnTo>
                  <a:lnTo>
                    <a:pt x="390" y="574"/>
                  </a:lnTo>
                  <a:lnTo>
                    <a:pt x="390" y="574"/>
                  </a:lnTo>
                  <a:lnTo>
                    <a:pt x="390" y="574"/>
                  </a:lnTo>
                  <a:lnTo>
                    <a:pt x="390" y="574"/>
                  </a:lnTo>
                  <a:lnTo>
                    <a:pt x="390" y="574"/>
                  </a:lnTo>
                  <a:lnTo>
                    <a:pt x="390" y="574"/>
                  </a:lnTo>
                  <a:lnTo>
                    <a:pt x="390" y="574"/>
                  </a:lnTo>
                  <a:lnTo>
                    <a:pt x="390" y="574"/>
                  </a:lnTo>
                  <a:lnTo>
                    <a:pt x="390" y="574"/>
                  </a:lnTo>
                  <a:lnTo>
                    <a:pt x="389" y="574"/>
                  </a:lnTo>
                  <a:lnTo>
                    <a:pt x="389" y="574"/>
                  </a:lnTo>
                  <a:lnTo>
                    <a:pt x="389" y="574"/>
                  </a:lnTo>
                  <a:lnTo>
                    <a:pt x="389" y="574"/>
                  </a:lnTo>
                  <a:lnTo>
                    <a:pt x="389" y="574"/>
                  </a:lnTo>
                  <a:lnTo>
                    <a:pt x="389" y="574"/>
                  </a:lnTo>
                  <a:lnTo>
                    <a:pt x="389" y="574"/>
                  </a:lnTo>
                  <a:lnTo>
                    <a:pt x="389" y="574"/>
                  </a:lnTo>
                  <a:lnTo>
                    <a:pt x="389" y="574"/>
                  </a:lnTo>
                  <a:lnTo>
                    <a:pt x="389" y="574"/>
                  </a:lnTo>
                  <a:lnTo>
                    <a:pt x="389" y="574"/>
                  </a:lnTo>
                  <a:lnTo>
                    <a:pt x="389" y="574"/>
                  </a:lnTo>
                  <a:lnTo>
                    <a:pt x="388" y="574"/>
                  </a:lnTo>
                  <a:lnTo>
                    <a:pt x="388" y="574"/>
                  </a:lnTo>
                  <a:lnTo>
                    <a:pt x="388" y="574"/>
                  </a:lnTo>
                  <a:lnTo>
                    <a:pt x="388" y="574"/>
                  </a:lnTo>
                  <a:lnTo>
                    <a:pt x="388" y="574"/>
                  </a:lnTo>
                  <a:lnTo>
                    <a:pt x="388" y="574"/>
                  </a:lnTo>
                  <a:lnTo>
                    <a:pt x="388" y="574"/>
                  </a:lnTo>
                  <a:lnTo>
                    <a:pt x="388" y="574"/>
                  </a:lnTo>
                  <a:lnTo>
                    <a:pt x="388" y="574"/>
                  </a:lnTo>
                  <a:lnTo>
                    <a:pt x="388" y="574"/>
                  </a:lnTo>
                  <a:lnTo>
                    <a:pt x="387" y="574"/>
                  </a:lnTo>
                  <a:lnTo>
                    <a:pt x="387" y="574"/>
                  </a:lnTo>
                  <a:lnTo>
                    <a:pt x="387" y="574"/>
                  </a:lnTo>
                  <a:lnTo>
                    <a:pt x="387" y="574"/>
                  </a:lnTo>
                  <a:lnTo>
                    <a:pt x="387" y="574"/>
                  </a:lnTo>
                  <a:lnTo>
                    <a:pt x="387" y="574"/>
                  </a:lnTo>
                  <a:lnTo>
                    <a:pt x="387" y="574"/>
                  </a:lnTo>
                  <a:lnTo>
                    <a:pt x="387" y="574"/>
                  </a:lnTo>
                  <a:lnTo>
                    <a:pt x="387" y="574"/>
                  </a:lnTo>
                  <a:lnTo>
                    <a:pt x="387" y="574"/>
                  </a:lnTo>
                  <a:lnTo>
                    <a:pt x="387" y="574"/>
                  </a:lnTo>
                  <a:lnTo>
                    <a:pt x="387" y="574"/>
                  </a:lnTo>
                  <a:lnTo>
                    <a:pt x="386" y="574"/>
                  </a:lnTo>
                  <a:lnTo>
                    <a:pt x="386" y="574"/>
                  </a:lnTo>
                  <a:lnTo>
                    <a:pt x="386" y="574"/>
                  </a:lnTo>
                  <a:lnTo>
                    <a:pt x="386" y="574"/>
                  </a:lnTo>
                  <a:lnTo>
                    <a:pt x="386" y="574"/>
                  </a:lnTo>
                  <a:lnTo>
                    <a:pt x="386" y="574"/>
                  </a:lnTo>
                  <a:lnTo>
                    <a:pt x="386" y="574"/>
                  </a:lnTo>
                  <a:lnTo>
                    <a:pt x="386" y="574"/>
                  </a:lnTo>
                  <a:lnTo>
                    <a:pt x="386" y="574"/>
                  </a:lnTo>
                  <a:lnTo>
                    <a:pt x="386" y="574"/>
                  </a:lnTo>
                  <a:lnTo>
                    <a:pt x="386" y="574"/>
                  </a:lnTo>
                  <a:lnTo>
                    <a:pt x="385" y="574"/>
                  </a:lnTo>
                  <a:lnTo>
                    <a:pt x="385" y="574"/>
                  </a:lnTo>
                  <a:lnTo>
                    <a:pt x="385" y="574"/>
                  </a:lnTo>
                  <a:lnTo>
                    <a:pt x="385" y="574"/>
                  </a:lnTo>
                  <a:lnTo>
                    <a:pt x="385" y="574"/>
                  </a:lnTo>
                  <a:lnTo>
                    <a:pt x="385" y="574"/>
                  </a:lnTo>
                  <a:lnTo>
                    <a:pt x="385" y="574"/>
                  </a:lnTo>
                  <a:lnTo>
                    <a:pt x="385" y="574"/>
                  </a:lnTo>
                  <a:lnTo>
                    <a:pt x="385" y="574"/>
                  </a:lnTo>
                  <a:lnTo>
                    <a:pt x="385" y="574"/>
                  </a:lnTo>
                  <a:lnTo>
                    <a:pt x="385" y="574"/>
                  </a:lnTo>
                  <a:lnTo>
                    <a:pt x="384" y="574"/>
                  </a:lnTo>
                  <a:lnTo>
                    <a:pt x="384" y="574"/>
                  </a:lnTo>
                  <a:lnTo>
                    <a:pt x="384" y="574"/>
                  </a:lnTo>
                  <a:lnTo>
                    <a:pt x="384" y="574"/>
                  </a:lnTo>
                  <a:lnTo>
                    <a:pt x="384" y="574"/>
                  </a:lnTo>
                  <a:lnTo>
                    <a:pt x="384" y="574"/>
                  </a:lnTo>
                  <a:lnTo>
                    <a:pt x="384" y="574"/>
                  </a:lnTo>
                  <a:lnTo>
                    <a:pt x="384" y="574"/>
                  </a:lnTo>
                  <a:lnTo>
                    <a:pt x="384" y="574"/>
                  </a:lnTo>
                  <a:lnTo>
                    <a:pt x="384" y="574"/>
                  </a:lnTo>
                  <a:lnTo>
                    <a:pt x="384" y="574"/>
                  </a:lnTo>
                  <a:lnTo>
                    <a:pt x="383" y="574"/>
                  </a:lnTo>
                  <a:lnTo>
                    <a:pt x="383" y="574"/>
                  </a:lnTo>
                  <a:lnTo>
                    <a:pt x="383" y="574"/>
                  </a:lnTo>
                  <a:lnTo>
                    <a:pt x="383" y="574"/>
                  </a:lnTo>
                  <a:lnTo>
                    <a:pt x="383" y="574"/>
                  </a:lnTo>
                  <a:lnTo>
                    <a:pt x="383" y="574"/>
                  </a:lnTo>
                  <a:lnTo>
                    <a:pt x="383" y="574"/>
                  </a:lnTo>
                  <a:lnTo>
                    <a:pt x="383" y="574"/>
                  </a:lnTo>
                  <a:lnTo>
                    <a:pt x="383" y="574"/>
                  </a:lnTo>
                  <a:lnTo>
                    <a:pt x="383" y="574"/>
                  </a:lnTo>
                  <a:lnTo>
                    <a:pt x="383" y="574"/>
                  </a:lnTo>
                  <a:lnTo>
                    <a:pt x="382" y="574"/>
                  </a:lnTo>
                  <a:lnTo>
                    <a:pt x="382" y="574"/>
                  </a:lnTo>
                  <a:lnTo>
                    <a:pt x="382" y="574"/>
                  </a:lnTo>
                  <a:lnTo>
                    <a:pt x="382" y="574"/>
                  </a:lnTo>
                  <a:lnTo>
                    <a:pt x="382" y="574"/>
                  </a:lnTo>
                  <a:lnTo>
                    <a:pt x="382" y="574"/>
                  </a:lnTo>
                  <a:lnTo>
                    <a:pt x="382" y="574"/>
                  </a:lnTo>
                  <a:lnTo>
                    <a:pt x="382" y="574"/>
                  </a:lnTo>
                  <a:lnTo>
                    <a:pt x="382" y="574"/>
                  </a:lnTo>
                  <a:lnTo>
                    <a:pt x="382" y="574"/>
                  </a:lnTo>
                  <a:lnTo>
                    <a:pt x="382" y="574"/>
                  </a:lnTo>
                  <a:lnTo>
                    <a:pt x="381" y="574"/>
                  </a:lnTo>
                  <a:lnTo>
                    <a:pt x="381" y="574"/>
                  </a:lnTo>
                  <a:lnTo>
                    <a:pt x="381" y="574"/>
                  </a:lnTo>
                  <a:lnTo>
                    <a:pt x="381" y="574"/>
                  </a:lnTo>
                  <a:lnTo>
                    <a:pt x="381" y="574"/>
                  </a:lnTo>
                  <a:lnTo>
                    <a:pt x="381" y="574"/>
                  </a:lnTo>
                  <a:lnTo>
                    <a:pt x="381" y="574"/>
                  </a:lnTo>
                  <a:lnTo>
                    <a:pt x="381" y="574"/>
                  </a:lnTo>
                  <a:lnTo>
                    <a:pt x="381" y="574"/>
                  </a:lnTo>
                  <a:lnTo>
                    <a:pt x="381" y="574"/>
                  </a:lnTo>
                  <a:lnTo>
                    <a:pt x="381" y="574"/>
                  </a:lnTo>
                  <a:lnTo>
                    <a:pt x="380" y="574"/>
                  </a:lnTo>
                  <a:lnTo>
                    <a:pt x="380" y="574"/>
                  </a:lnTo>
                  <a:lnTo>
                    <a:pt x="380" y="574"/>
                  </a:lnTo>
                  <a:lnTo>
                    <a:pt x="380" y="574"/>
                  </a:lnTo>
                  <a:lnTo>
                    <a:pt x="380" y="574"/>
                  </a:lnTo>
                  <a:lnTo>
                    <a:pt x="380" y="574"/>
                  </a:lnTo>
                  <a:lnTo>
                    <a:pt x="380" y="574"/>
                  </a:lnTo>
                  <a:lnTo>
                    <a:pt x="380" y="574"/>
                  </a:lnTo>
                  <a:lnTo>
                    <a:pt x="380" y="574"/>
                  </a:lnTo>
                  <a:lnTo>
                    <a:pt x="380" y="574"/>
                  </a:lnTo>
                  <a:lnTo>
                    <a:pt x="380" y="574"/>
                  </a:lnTo>
                  <a:lnTo>
                    <a:pt x="379" y="574"/>
                  </a:lnTo>
                  <a:lnTo>
                    <a:pt x="379" y="574"/>
                  </a:lnTo>
                  <a:lnTo>
                    <a:pt x="379" y="574"/>
                  </a:lnTo>
                  <a:lnTo>
                    <a:pt x="379" y="574"/>
                  </a:lnTo>
                  <a:lnTo>
                    <a:pt x="379" y="574"/>
                  </a:lnTo>
                  <a:lnTo>
                    <a:pt x="379" y="574"/>
                  </a:lnTo>
                  <a:lnTo>
                    <a:pt x="379" y="574"/>
                  </a:lnTo>
                  <a:lnTo>
                    <a:pt x="379" y="574"/>
                  </a:lnTo>
                  <a:lnTo>
                    <a:pt x="379" y="574"/>
                  </a:lnTo>
                  <a:lnTo>
                    <a:pt x="379" y="574"/>
                  </a:lnTo>
                  <a:lnTo>
                    <a:pt x="378" y="574"/>
                  </a:lnTo>
                  <a:lnTo>
                    <a:pt x="378" y="574"/>
                  </a:lnTo>
                  <a:lnTo>
                    <a:pt x="378" y="574"/>
                  </a:lnTo>
                  <a:lnTo>
                    <a:pt x="378" y="574"/>
                  </a:lnTo>
                  <a:lnTo>
                    <a:pt x="378" y="574"/>
                  </a:lnTo>
                  <a:lnTo>
                    <a:pt x="378" y="574"/>
                  </a:lnTo>
                  <a:lnTo>
                    <a:pt x="378" y="574"/>
                  </a:lnTo>
                  <a:lnTo>
                    <a:pt x="378" y="574"/>
                  </a:lnTo>
                  <a:lnTo>
                    <a:pt x="378" y="574"/>
                  </a:lnTo>
                  <a:lnTo>
                    <a:pt x="378" y="574"/>
                  </a:lnTo>
                  <a:lnTo>
                    <a:pt x="378" y="574"/>
                  </a:lnTo>
                  <a:lnTo>
                    <a:pt x="378" y="574"/>
                  </a:lnTo>
                  <a:lnTo>
                    <a:pt x="377" y="574"/>
                  </a:lnTo>
                  <a:lnTo>
                    <a:pt x="377" y="574"/>
                  </a:lnTo>
                  <a:lnTo>
                    <a:pt x="377" y="574"/>
                  </a:lnTo>
                  <a:lnTo>
                    <a:pt x="377" y="574"/>
                  </a:lnTo>
                  <a:lnTo>
                    <a:pt x="377" y="574"/>
                  </a:lnTo>
                  <a:lnTo>
                    <a:pt x="377" y="574"/>
                  </a:lnTo>
                  <a:lnTo>
                    <a:pt x="377" y="574"/>
                  </a:lnTo>
                  <a:lnTo>
                    <a:pt x="377" y="574"/>
                  </a:lnTo>
                  <a:lnTo>
                    <a:pt x="377" y="574"/>
                  </a:lnTo>
                  <a:lnTo>
                    <a:pt x="377" y="574"/>
                  </a:lnTo>
                  <a:lnTo>
                    <a:pt x="376" y="574"/>
                  </a:lnTo>
                  <a:lnTo>
                    <a:pt x="376" y="574"/>
                  </a:lnTo>
                  <a:lnTo>
                    <a:pt x="376" y="574"/>
                  </a:lnTo>
                  <a:lnTo>
                    <a:pt x="376" y="574"/>
                  </a:lnTo>
                  <a:lnTo>
                    <a:pt x="376" y="574"/>
                  </a:lnTo>
                  <a:lnTo>
                    <a:pt x="376" y="574"/>
                  </a:lnTo>
                  <a:lnTo>
                    <a:pt x="376" y="574"/>
                  </a:lnTo>
                  <a:lnTo>
                    <a:pt x="376" y="574"/>
                  </a:lnTo>
                  <a:lnTo>
                    <a:pt x="376" y="574"/>
                  </a:lnTo>
                  <a:lnTo>
                    <a:pt x="376" y="574"/>
                  </a:lnTo>
                  <a:lnTo>
                    <a:pt x="376" y="574"/>
                  </a:lnTo>
                  <a:lnTo>
                    <a:pt x="376" y="574"/>
                  </a:lnTo>
                  <a:lnTo>
                    <a:pt x="375" y="574"/>
                  </a:lnTo>
                  <a:lnTo>
                    <a:pt x="375" y="574"/>
                  </a:lnTo>
                  <a:lnTo>
                    <a:pt x="375" y="574"/>
                  </a:lnTo>
                  <a:lnTo>
                    <a:pt x="375" y="574"/>
                  </a:lnTo>
                  <a:lnTo>
                    <a:pt x="375" y="574"/>
                  </a:lnTo>
                  <a:lnTo>
                    <a:pt x="375" y="574"/>
                  </a:lnTo>
                  <a:lnTo>
                    <a:pt x="375" y="574"/>
                  </a:lnTo>
                  <a:lnTo>
                    <a:pt x="375" y="574"/>
                  </a:lnTo>
                  <a:lnTo>
                    <a:pt x="375" y="574"/>
                  </a:lnTo>
                  <a:lnTo>
                    <a:pt x="375" y="574"/>
                  </a:lnTo>
                  <a:lnTo>
                    <a:pt x="374" y="574"/>
                  </a:lnTo>
                  <a:lnTo>
                    <a:pt x="374" y="574"/>
                  </a:lnTo>
                  <a:lnTo>
                    <a:pt x="374" y="574"/>
                  </a:lnTo>
                  <a:lnTo>
                    <a:pt x="374" y="574"/>
                  </a:lnTo>
                  <a:lnTo>
                    <a:pt x="374" y="574"/>
                  </a:lnTo>
                  <a:lnTo>
                    <a:pt x="374" y="574"/>
                  </a:lnTo>
                  <a:lnTo>
                    <a:pt x="374" y="574"/>
                  </a:lnTo>
                  <a:lnTo>
                    <a:pt x="374" y="574"/>
                  </a:lnTo>
                  <a:lnTo>
                    <a:pt x="374" y="574"/>
                  </a:lnTo>
                  <a:lnTo>
                    <a:pt x="374" y="574"/>
                  </a:lnTo>
                  <a:lnTo>
                    <a:pt x="374" y="574"/>
                  </a:lnTo>
                  <a:lnTo>
                    <a:pt x="374" y="574"/>
                  </a:lnTo>
                  <a:lnTo>
                    <a:pt x="373" y="574"/>
                  </a:lnTo>
                  <a:lnTo>
                    <a:pt x="373" y="574"/>
                  </a:lnTo>
                  <a:lnTo>
                    <a:pt x="373" y="574"/>
                  </a:lnTo>
                  <a:lnTo>
                    <a:pt x="373" y="574"/>
                  </a:lnTo>
                  <a:lnTo>
                    <a:pt x="373" y="574"/>
                  </a:lnTo>
                  <a:lnTo>
                    <a:pt x="373" y="574"/>
                  </a:lnTo>
                  <a:lnTo>
                    <a:pt x="373" y="574"/>
                  </a:lnTo>
                  <a:lnTo>
                    <a:pt x="373" y="574"/>
                  </a:lnTo>
                  <a:lnTo>
                    <a:pt x="373" y="574"/>
                  </a:lnTo>
                  <a:lnTo>
                    <a:pt x="373" y="574"/>
                  </a:lnTo>
                  <a:lnTo>
                    <a:pt x="372" y="574"/>
                  </a:lnTo>
                  <a:lnTo>
                    <a:pt x="372" y="574"/>
                  </a:lnTo>
                  <a:lnTo>
                    <a:pt x="372" y="574"/>
                  </a:lnTo>
                  <a:lnTo>
                    <a:pt x="372" y="574"/>
                  </a:lnTo>
                  <a:lnTo>
                    <a:pt x="372" y="574"/>
                  </a:lnTo>
                  <a:lnTo>
                    <a:pt x="372" y="574"/>
                  </a:lnTo>
                  <a:lnTo>
                    <a:pt x="372" y="574"/>
                  </a:lnTo>
                  <a:lnTo>
                    <a:pt x="372" y="574"/>
                  </a:lnTo>
                  <a:lnTo>
                    <a:pt x="372" y="574"/>
                  </a:lnTo>
                  <a:lnTo>
                    <a:pt x="372" y="574"/>
                  </a:lnTo>
                  <a:lnTo>
                    <a:pt x="372" y="574"/>
                  </a:lnTo>
                  <a:lnTo>
                    <a:pt x="372" y="574"/>
                  </a:lnTo>
                  <a:lnTo>
                    <a:pt x="371" y="574"/>
                  </a:lnTo>
                  <a:lnTo>
                    <a:pt x="371" y="574"/>
                  </a:lnTo>
                  <a:lnTo>
                    <a:pt x="371" y="574"/>
                  </a:lnTo>
                  <a:lnTo>
                    <a:pt x="371" y="574"/>
                  </a:lnTo>
                  <a:lnTo>
                    <a:pt x="371" y="574"/>
                  </a:lnTo>
                  <a:lnTo>
                    <a:pt x="371" y="574"/>
                  </a:lnTo>
                  <a:lnTo>
                    <a:pt x="371" y="574"/>
                  </a:lnTo>
                  <a:lnTo>
                    <a:pt x="371" y="574"/>
                  </a:lnTo>
                  <a:lnTo>
                    <a:pt x="371" y="574"/>
                  </a:lnTo>
                  <a:lnTo>
                    <a:pt x="371" y="574"/>
                  </a:lnTo>
                  <a:lnTo>
                    <a:pt x="371" y="574"/>
                  </a:lnTo>
                  <a:lnTo>
                    <a:pt x="370" y="574"/>
                  </a:lnTo>
                  <a:lnTo>
                    <a:pt x="370" y="574"/>
                  </a:lnTo>
                  <a:lnTo>
                    <a:pt x="370" y="574"/>
                  </a:lnTo>
                  <a:lnTo>
                    <a:pt x="370" y="574"/>
                  </a:lnTo>
                  <a:lnTo>
                    <a:pt x="370" y="574"/>
                  </a:lnTo>
                  <a:lnTo>
                    <a:pt x="370" y="574"/>
                  </a:lnTo>
                  <a:lnTo>
                    <a:pt x="370" y="574"/>
                  </a:lnTo>
                  <a:lnTo>
                    <a:pt x="370" y="574"/>
                  </a:lnTo>
                  <a:lnTo>
                    <a:pt x="370" y="574"/>
                  </a:lnTo>
                  <a:lnTo>
                    <a:pt x="370" y="574"/>
                  </a:lnTo>
                  <a:lnTo>
                    <a:pt x="369" y="574"/>
                  </a:lnTo>
                  <a:lnTo>
                    <a:pt x="369" y="574"/>
                  </a:lnTo>
                  <a:lnTo>
                    <a:pt x="369" y="574"/>
                  </a:lnTo>
                  <a:lnTo>
                    <a:pt x="369" y="574"/>
                  </a:lnTo>
                  <a:lnTo>
                    <a:pt x="369" y="574"/>
                  </a:lnTo>
                  <a:lnTo>
                    <a:pt x="369" y="574"/>
                  </a:lnTo>
                  <a:lnTo>
                    <a:pt x="369" y="574"/>
                  </a:lnTo>
                  <a:lnTo>
                    <a:pt x="369" y="574"/>
                  </a:lnTo>
                  <a:lnTo>
                    <a:pt x="369" y="574"/>
                  </a:lnTo>
                  <a:lnTo>
                    <a:pt x="369" y="574"/>
                  </a:lnTo>
                  <a:lnTo>
                    <a:pt x="369" y="574"/>
                  </a:lnTo>
                  <a:lnTo>
                    <a:pt x="369" y="574"/>
                  </a:lnTo>
                  <a:lnTo>
                    <a:pt x="368" y="574"/>
                  </a:lnTo>
                  <a:lnTo>
                    <a:pt x="368" y="574"/>
                  </a:lnTo>
                  <a:lnTo>
                    <a:pt x="368" y="574"/>
                  </a:lnTo>
                  <a:lnTo>
                    <a:pt x="368" y="574"/>
                  </a:lnTo>
                  <a:lnTo>
                    <a:pt x="368" y="574"/>
                  </a:lnTo>
                  <a:lnTo>
                    <a:pt x="368" y="574"/>
                  </a:lnTo>
                  <a:lnTo>
                    <a:pt x="368" y="574"/>
                  </a:lnTo>
                  <a:lnTo>
                    <a:pt x="368" y="574"/>
                  </a:lnTo>
                  <a:lnTo>
                    <a:pt x="368" y="574"/>
                  </a:lnTo>
                  <a:lnTo>
                    <a:pt x="368" y="574"/>
                  </a:lnTo>
                  <a:lnTo>
                    <a:pt x="367" y="574"/>
                  </a:lnTo>
                  <a:lnTo>
                    <a:pt x="367" y="574"/>
                  </a:lnTo>
                  <a:lnTo>
                    <a:pt x="367" y="574"/>
                  </a:lnTo>
                  <a:lnTo>
                    <a:pt x="367" y="574"/>
                  </a:lnTo>
                  <a:lnTo>
                    <a:pt x="367" y="574"/>
                  </a:lnTo>
                  <a:lnTo>
                    <a:pt x="367" y="574"/>
                  </a:lnTo>
                  <a:lnTo>
                    <a:pt x="367" y="574"/>
                  </a:lnTo>
                  <a:lnTo>
                    <a:pt x="367" y="574"/>
                  </a:lnTo>
                  <a:lnTo>
                    <a:pt x="367" y="574"/>
                  </a:lnTo>
                  <a:lnTo>
                    <a:pt x="367" y="574"/>
                  </a:lnTo>
                  <a:lnTo>
                    <a:pt x="367" y="574"/>
                  </a:lnTo>
                  <a:lnTo>
                    <a:pt x="367" y="574"/>
                  </a:lnTo>
                  <a:lnTo>
                    <a:pt x="366" y="574"/>
                  </a:lnTo>
                  <a:lnTo>
                    <a:pt x="366" y="574"/>
                  </a:lnTo>
                  <a:lnTo>
                    <a:pt x="366" y="574"/>
                  </a:lnTo>
                  <a:lnTo>
                    <a:pt x="366" y="574"/>
                  </a:lnTo>
                  <a:lnTo>
                    <a:pt x="366" y="574"/>
                  </a:lnTo>
                  <a:lnTo>
                    <a:pt x="366" y="574"/>
                  </a:lnTo>
                  <a:lnTo>
                    <a:pt x="366" y="574"/>
                  </a:lnTo>
                  <a:lnTo>
                    <a:pt x="366" y="574"/>
                  </a:lnTo>
                  <a:lnTo>
                    <a:pt x="366" y="574"/>
                  </a:lnTo>
                  <a:lnTo>
                    <a:pt x="366" y="574"/>
                  </a:lnTo>
                  <a:lnTo>
                    <a:pt x="365" y="574"/>
                  </a:lnTo>
                  <a:lnTo>
                    <a:pt x="365" y="574"/>
                  </a:lnTo>
                  <a:lnTo>
                    <a:pt x="365" y="574"/>
                  </a:lnTo>
                  <a:lnTo>
                    <a:pt x="365" y="574"/>
                  </a:lnTo>
                  <a:lnTo>
                    <a:pt x="365" y="574"/>
                  </a:lnTo>
                  <a:lnTo>
                    <a:pt x="365" y="574"/>
                  </a:lnTo>
                  <a:lnTo>
                    <a:pt x="365" y="574"/>
                  </a:lnTo>
                  <a:lnTo>
                    <a:pt x="365" y="574"/>
                  </a:lnTo>
                  <a:lnTo>
                    <a:pt x="365" y="574"/>
                  </a:lnTo>
                  <a:lnTo>
                    <a:pt x="365" y="574"/>
                  </a:lnTo>
                  <a:lnTo>
                    <a:pt x="365" y="574"/>
                  </a:lnTo>
                  <a:lnTo>
                    <a:pt x="365" y="574"/>
                  </a:lnTo>
                  <a:lnTo>
                    <a:pt x="364" y="574"/>
                  </a:lnTo>
                  <a:lnTo>
                    <a:pt x="364" y="574"/>
                  </a:lnTo>
                  <a:lnTo>
                    <a:pt x="364" y="574"/>
                  </a:lnTo>
                  <a:lnTo>
                    <a:pt x="364" y="574"/>
                  </a:lnTo>
                  <a:lnTo>
                    <a:pt x="364" y="574"/>
                  </a:lnTo>
                  <a:lnTo>
                    <a:pt x="364" y="574"/>
                  </a:lnTo>
                  <a:lnTo>
                    <a:pt x="364" y="574"/>
                  </a:lnTo>
                  <a:lnTo>
                    <a:pt x="364" y="574"/>
                  </a:lnTo>
                  <a:lnTo>
                    <a:pt x="364" y="574"/>
                  </a:lnTo>
                  <a:lnTo>
                    <a:pt x="364" y="574"/>
                  </a:lnTo>
                  <a:lnTo>
                    <a:pt x="363" y="574"/>
                  </a:lnTo>
                  <a:lnTo>
                    <a:pt x="363" y="574"/>
                  </a:lnTo>
                  <a:lnTo>
                    <a:pt x="363" y="574"/>
                  </a:lnTo>
                  <a:lnTo>
                    <a:pt x="363" y="574"/>
                  </a:lnTo>
                  <a:lnTo>
                    <a:pt x="363" y="574"/>
                  </a:lnTo>
                  <a:lnTo>
                    <a:pt x="363" y="574"/>
                  </a:lnTo>
                  <a:lnTo>
                    <a:pt x="363" y="574"/>
                  </a:lnTo>
                  <a:lnTo>
                    <a:pt x="363" y="574"/>
                  </a:lnTo>
                  <a:lnTo>
                    <a:pt x="363" y="574"/>
                  </a:lnTo>
                  <a:lnTo>
                    <a:pt x="363" y="574"/>
                  </a:lnTo>
                  <a:lnTo>
                    <a:pt x="363" y="574"/>
                  </a:lnTo>
                  <a:lnTo>
                    <a:pt x="363" y="574"/>
                  </a:lnTo>
                  <a:lnTo>
                    <a:pt x="362" y="574"/>
                  </a:lnTo>
                  <a:lnTo>
                    <a:pt x="362" y="574"/>
                  </a:lnTo>
                  <a:lnTo>
                    <a:pt x="362" y="574"/>
                  </a:lnTo>
                  <a:lnTo>
                    <a:pt x="362" y="574"/>
                  </a:lnTo>
                  <a:lnTo>
                    <a:pt x="362" y="574"/>
                  </a:lnTo>
                  <a:lnTo>
                    <a:pt x="362" y="574"/>
                  </a:lnTo>
                  <a:lnTo>
                    <a:pt x="362" y="574"/>
                  </a:lnTo>
                  <a:lnTo>
                    <a:pt x="362" y="574"/>
                  </a:lnTo>
                  <a:lnTo>
                    <a:pt x="362" y="574"/>
                  </a:lnTo>
                  <a:lnTo>
                    <a:pt x="362" y="574"/>
                  </a:lnTo>
                  <a:lnTo>
                    <a:pt x="361" y="574"/>
                  </a:lnTo>
                  <a:lnTo>
                    <a:pt x="361" y="574"/>
                  </a:lnTo>
                  <a:lnTo>
                    <a:pt x="361" y="574"/>
                  </a:lnTo>
                  <a:lnTo>
                    <a:pt x="361" y="574"/>
                  </a:lnTo>
                  <a:lnTo>
                    <a:pt x="361" y="574"/>
                  </a:lnTo>
                  <a:lnTo>
                    <a:pt x="361" y="574"/>
                  </a:lnTo>
                  <a:lnTo>
                    <a:pt x="361" y="574"/>
                  </a:lnTo>
                  <a:lnTo>
                    <a:pt x="361" y="574"/>
                  </a:lnTo>
                  <a:lnTo>
                    <a:pt x="361" y="574"/>
                  </a:lnTo>
                  <a:lnTo>
                    <a:pt x="361" y="574"/>
                  </a:lnTo>
                  <a:lnTo>
                    <a:pt x="361" y="574"/>
                  </a:lnTo>
                  <a:lnTo>
                    <a:pt x="361" y="574"/>
                  </a:lnTo>
                  <a:lnTo>
                    <a:pt x="360" y="574"/>
                  </a:lnTo>
                  <a:lnTo>
                    <a:pt x="360" y="574"/>
                  </a:lnTo>
                  <a:lnTo>
                    <a:pt x="360" y="574"/>
                  </a:lnTo>
                  <a:lnTo>
                    <a:pt x="360" y="574"/>
                  </a:lnTo>
                  <a:lnTo>
                    <a:pt x="360" y="574"/>
                  </a:lnTo>
                  <a:lnTo>
                    <a:pt x="360" y="574"/>
                  </a:lnTo>
                  <a:lnTo>
                    <a:pt x="360" y="574"/>
                  </a:lnTo>
                  <a:lnTo>
                    <a:pt x="360" y="574"/>
                  </a:lnTo>
                  <a:lnTo>
                    <a:pt x="360" y="574"/>
                  </a:lnTo>
                  <a:lnTo>
                    <a:pt x="360" y="574"/>
                  </a:lnTo>
                  <a:lnTo>
                    <a:pt x="359" y="574"/>
                  </a:lnTo>
                  <a:lnTo>
                    <a:pt x="359" y="574"/>
                  </a:lnTo>
                  <a:lnTo>
                    <a:pt x="359" y="574"/>
                  </a:lnTo>
                  <a:lnTo>
                    <a:pt x="359" y="574"/>
                  </a:lnTo>
                  <a:lnTo>
                    <a:pt x="359" y="574"/>
                  </a:lnTo>
                  <a:lnTo>
                    <a:pt x="359" y="574"/>
                  </a:lnTo>
                  <a:lnTo>
                    <a:pt x="359" y="574"/>
                  </a:lnTo>
                  <a:lnTo>
                    <a:pt x="359" y="574"/>
                  </a:lnTo>
                  <a:lnTo>
                    <a:pt x="359" y="574"/>
                  </a:lnTo>
                  <a:lnTo>
                    <a:pt x="359" y="574"/>
                  </a:lnTo>
                  <a:lnTo>
                    <a:pt x="359" y="574"/>
                  </a:lnTo>
                  <a:lnTo>
                    <a:pt x="358" y="574"/>
                  </a:lnTo>
                  <a:lnTo>
                    <a:pt x="358" y="574"/>
                  </a:lnTo>
                  <a:lnTo>
                    <a:pt x="358" y="574"/>
                  </a:lnTo>
                  <a:lnTo>
                    <a:pt x="358" y="574"/>
                  </a:lnTo>
                  <a:lnTo>
                    <a:pt x="358" y="574"/>
                  </a:lnTo>
                  <a:lnTo>
                    <a:pt x="358" y="574"/>
                  </a:lnTo>
                  <a:lnTo>
                    <a:pt x="358" y="574"/>
                  </a:lnTo>
                  <a:lnTo>
                    <a:pt x="358" y="574"/>
                  </a:lnTo>
                  <a:lnTo>
                    <a:pt x="358" y="574"/>
                  </a:lnTo>
                  <a:lnTo>
                    <a:pt x="358" y="574"/>
                  </a:lnTo>
                  <a:lnTo>
                    <a:pt x="358" y="574"/>
                  </a:lnTo>
                  <a:lnTo>
                    <a:pt x="357" y="574"/>
                  </a:lnTo>
                  <a:lnTo>
                    <a:pt x="357" y="574"/>
                  </a:lnTo>
                  <a:lnTo>
                    <a:pt x="357" y="574"/>
                  </a:lnTo>
                  <a:lnTo>
                    <a:pt x="357" y="574"/>
                  </a:lnTo>
                  <a:lnTo>
                    <a:pt x="357" y="574"/>
                  </a:lnTo>
                  <a:lnTo>
                    <a:pt x="357" y="574"/>
                  </a:lnTo>
                  <a:lnTo>
                    <a:pt x="357" y="574"/>
                  </a:lnTo>
                  <a:lnTo>
                    <a:pt x="357" y="574"/>
                  </a:lnTo>
                  <a:lnTo>
                    <a:pt x="357" y="574"/>
                  </a:lnTo>
                  <a:lnTo>
                    <a:pt x="357" y="574"/>
                  </a:lnTo>
                  <a:lnTo>
                    <a:pt x="357" y="574"/>
                  </a:lnTo>
                  <a:lnTo>
                    <a:pt x="356" y="574"/>
                  </a:lnTo>
                  <a:lnTo>
                    <a:pt x="356" y="574"/>
                  </a:lnTo>
                  <a:lnTo>
                    <a:pt x="356" y="574"/>
                  </a:lnTo>
                  <a:lnTo>
                    <a:pt x="356" y="574"/>
                  </a:lnTo>
                  <a:lnTo>
                    <a:pt x="356" y="574"/>
                  </a:lnTo>
                  <a:lnTo>
                    <a:pt x="356" y="574"/>
                  </a:lnTo>
                  <a:lnTo>
                    <a:pt x="356" y="574"/>
                  </a:lnTo>
                  <a:lnTo>
                    <a:pt x="356" y="574"/>
                  </a:lnTo>
                  <a:lnTo>
                    <a:pt x="356" y="574"/>
                  </a:lnTo>
                  <a:lnTo>
                    <a:pt x="356" y="574"/>
                  </a:lnTo>
                  <a:lnTo>
                    <a:pt x="356" y="574"/>
                  </a:lnTo>
                  <a:lnTo>
                    <a:pt x="356" y="574"/>
                  </a:lnTo>
                  <a:lnTo>
                    <a:pt x="355" y="574"/>
                  </a:lnTo>
                  <a:lnTo>
                    <a:pt x="355" y="574"/>
                  </a:lnTo>
                  <a:lnTo>
                    <a:pt x="355" y="574"/>
                  </a:lnTo>
                  <a:lnTo>
                    <a:pt x="355" y="574"/>
                  </a:lnTo>
                  <a:lnTo>
                    <a:pt x="355" y="574"/>
                  </a:lnTo>
                  <a:lnTo>
                    <a:pt x="355" y="574"/>
                  </a:lnTo>
                  <a:lnTo>
                    <a:pt x="355" y="574"/>
                  </a:lnTo>
                  <a:lnTo>
                    <a:pt x="355" y="574"/>
                  </a:lnTo>
                  <a:lnTo>
                    <a:pt x="355" y="574"/>
                  </a:lnTo>
                  <a:lnTo>
                    <a:pt x="355" y="574"/>
                  </a:lnTo>
                  <a:lnTo>
                    <a:pt x="354" y="574"/>
                  </a:lnTo>
                  <a:lnTo>
                    <a:pt x="354" y="574"/>
                  </a:lnTo>
                  <a:lnTo>
                    <a:pt x="354" y="574"/>
                  </a:lnTo>
                  <a:lnTo>
                    <a:pt x="354" y="574"/>
                  </a:lnTo>
                  <a:lnTo>
                    <a:pt x="354" y="574"/>
                  </a:lnTo>
                  <a:lnTo>
                    <a:pt x="354" y="574"/>
                  </a:lnTo>
                  <a:lnTo>
                    <a:pt x="354" y="574"/>
                  </a:lnTo>
                  <a:lnTo>
                    <a:pt x="354" y="574"/>
                  </a:lnTo>
                  <a:lnTo>
                    <a:pt x="354" y="574"/>
                  </a:lnTo>
                  <a:lnTo>
                    <a:pt x="354" y="574"/>
                  </a:lnTo>
                  <a:lnTo>
                    <a:pt x="354" y="574"/>
                  </a:lnTo>
                  <a:lnTo>
                    <a:pt x="354" y="574"/>
                  </a:lnTo>
                  <a:lnTo>
                    <a:pt x="353" y="574"/>
                  </a:lnTo>
                  <a:lnTo>
                    <a:pt x="353" y="574"/>
                  </a:lnTo>
                  <a:lnTo>
                    <a:pt x="353" y="574"/>
                  </a:lnTo>
                  <a:lnTo>
                    <a:pt x="353" y="574"/>
                  </a:lnTo>
                  <a:lnTo>
                    <a:pt x="353" y="574"/>
                  </a:lnTo>
                  <a:lnTo>
                    <a:pt x="353" y="574"/>
                  </a:lnTo>
                  <a:lnTo>
                    <a:pt x="353" y="574"/>
                  </a:lnTo>
                  <a:lnTo>
                    <a:pt x="353" y="574"/>
                  </a:lnTo>
                  <a:lnTo>
                    <a:pt x="353" y="574"/>
                  </a:lnTo>
                  <a:lnTo>
                    <a:pt x="353" y="574"/>
                  </a:lnTo>
                  <a:lnTo>
                    <a:pt x="352" y="574"/>
                  </a:lnTo>
                  <a:lnTo>
                    <a:pt x="352" y="574"/>
                  </a:lnTo>
                  <a:lnTo>
                    <a:pt x="352" y="574"/>
                  </a:lnTo>
                  <a:lnTo>
                    <a:pt x="352" y="574"/>
                  </a:lnTo>
                  <a:lnTo>
                    <a:pt x="352" y="574"/>
                  </a:lnTo>
                  <a:lnTo>
                    <a:pt x="352" y="574"/>
                  </a:lnTo>
                  <a:lnTo>
                    <a:pt x="352" y="574"/>
                  </a:lnTo>
                  <a:lnTo>
                    <a:pt x="352" y="574"/>
                  </a:lnTo>
                  <a:lnTo>
                    <a:pt x="352" y="574"/>
                  </a:lnTo>
                  <a:lnTo>
                    <a:pt x="352" y="574"/>
                  </a:lnTo>
                  <a:lnTo>
                    <a:pt x="352" y="574"/>
                  </a:lnTo>
                  <a:lnTo>
                    <a:pt x="352" y="574"/>
                  </a:lnTo>
                  <a:lnTo>
                    <a:pt x="351" y="574"/>
                  </a:lnTo>
                  <a:lnTo>
                    <a:pt x="351" y="574"/>
                  </a:lnTo>
                  <a:lnTo>
                    <a:pt x="351" y="574"/>
                  </a:lnTo>
                  <a:lnTo>
                    <a:pt x="351" y="574"/>
                  </a:lnTo>
                  <a:lnTo>
                    <a:pt x="351" y="574"/>
                  </a:lnTo>
                  <a:lnTo>
                    <a:pt x="351" y="574"/>
                  </a:lnTo>
                  <a:lnTo>
                    <a:pt x="351" y="574"/>
                  </a:lnTo>
                  <a:lnTo>
                    <a:pt x="351" y="574"/>
                  </a:lnTo>
                  <a:lnTo>
                    <a:pt x="351" y="574"/>
                  </a:lnTo>
                  <a:lnTo>
                    <a:pt x="351" y="574"/>
                  </a:lnTo>
                  <a:lnTo>
                    <a:pt x="350" y="574"/>
                  </a:lnTo>
                  <a:lnTo>
                    <a:pt x="350" y="574"/>
                  </a:lnTo>
                  <a:lnTo>
                    <a:pt x="350" y="574"/>
                  </a:lnTo>
                  <a:lnTo>
                    <a:pt x="350" y="574"/>
                  </a:lnTo>
                  <a:lnTo>
                    <a:pt x="350" y="574"/>
                  </a:lnTo>
                  <a:lnTo>
                    <a:pt x="350" y="574"/>
                  </a:lnTo>
                  <a:lnTo>
                    <a:pt x="350" y="574"/>
                  </a:lnTo>
                  <a:lnTo>
                    <a:pt x="350" y="574"/>
                  </a:lnTo>
                  <a:lnTo>
                    <a:pt x="350" y="574"/>
                  </a:lnTo>
                  <a:lnTo>
                    <a:pt x="350" y="574"/>
                  </a:lnTo>
                  <a:lnTo>
                    <a:pt x="350" y="574"/>
                  </a:lnTo>
                  <a:lnTo>
                    <a:pt x="350" y="574"/>
                  </a:lnTo>
                  <a:lnTo>
                    <a:pt x="349" y="574"/>
                  </a:lnTo>
                  <a:lnTo>
                    <a:pt x="349" y="574"/>
                  </a:lnTo>
                  <a:lnTo>
                    <a:pt x="349" y="574"/>
                  </a:lnTo>
                  <a:lnTo>
                    <a:pt x="349" y="574"/>
                  </a:lnTo>
                  <a:lnTo>
                    <a:pt x="349" y="574"/>
                  </a:lnTo>
                  <a:lnTo>
                    <a:pt x="349" y="574"/>
                  </a:lnTo>
                  <a:lnTo>
                    <a:pt x="349" y="574"/>
                  </a:lnTo>
                  <a:lnTo>
                    <a:pt x="349" y="574"/>
                  </a:lnTo>
                  <a:lnTo>
                    <a:pt x="349" y="574"/>
                  </a:lnTo>
                  <a:lnTo>
                    <a:pt x="349" y="574"/>
                  </a:lnTo>
                  <a:lnTo>
                    <a:pt x="348" y="574"/>
                  </a:lnTo>
                  <a:lnTo>
                    <a:pt x="348" y="574"/>
                  </a:lnTo>
                  <a:lnTo>
                    <a:pt x="348" y="574"/>
                  </a:lnTo>
                  <a:lnTo>
                    <a:pt x="348" y="574"/>
                  </a:lnTo>
                  <a:lnTo>
                    <a:pt x="348" y="574"/>
                  </a:lnTo>
                  <a:lnTo>
                    <a:pt x="348" y="574"/>
                  </a:lnTo>
                  <a:lnTo>
                    <a:pt x="348" y="574"/>
                  </a:lnTo>
                  <a:lnTo>
                    <a:pt x="348" y="574"/>
                  </a:lnTo>
                  <a:lnTo>
                    <a:pt x="348" y="574"/>
                  </a:lnTo>
                  <a:lnTo>
                    <a:pt x="348" y="574"/>
                  </a:lnTo>
                  <a:lnTo>
                    <a:pt x="348" y="574"/>
                  </a:lnTo>
                  <a:lnTo>
                    <a:pt x="347" y="574"/>
                  </a:lnTo>
                  <a:lnTo>
                    <a:pt x="347" y="574"/>
                  </a:lnTo>
                  <a:lnTo>
                    <a:pt x="347" y="574"/>
                  </a:lnTo>
                  <a:lnTo>
                    <a:pt x="347" y="574"/>
                  </a:lnTo>
                  <a:lnTo>
                    <a:pt x="347" y="574"/>
                  </a:lnTo>
                  <a:lnTo>
                    <a:pt x="347" y="574"/>
                  </a:lnTo>
                  <a:lnTo>
                    <a:pt x="347" y="574"/>
                  </a:lnTo>
                  <a:lnTo>
                    <a:pt x="347" y="574"/>
                  </a:lnTo>
                  <a:lnTo>
                    <a:pt x="347" y="574"/>
                  </a:lnTo>
                  <a:lnTo>
                    <a:pt x="347" y="574"/>
                  </a:lnTo>
                  <a:lnTo>
                    <a:pt x="347" y="574"/>
                  </a:lnTo>
                  <a:lnTo>
                    <a:pt x="346" y="574"/>
                  </a:lnTo>
                  <a:lnTo>
                    <a:pt x="346" y="574"/>
                  </a:lnTo>
                  <a:lnTo>
                    <a:pt x="346" y="574"/>
                  </a:lnTo>
                  <a:lnTo>
                    <a:pt x="346" y="574"/>
                  </a:lnTo>
                  <a:lnTo>
                    <a:pt x="346" y="574"/>
                  </a:lnTo>
                  <a:lnTo>
                    <a:pt x="346" y="574"/>
                  </a:lnTo>
                  <a:lnTo>
                    <a:pt x="346" y="574"/>
                  </a:lnTo>
                  <a:lnTo>
                    <a:pt x="346" y="574"/>
                  </a:lnTo>
                  <a:lnTo>
                    <a:pt x="346" y="574"/>
                  </a:lnTo>
                  <a:lnTo>
                    <a:pt x="346" y="574"/>
                  </a:lnTo>
                  <a:lnTo>
                    <a:pt x="346" y="574"/>
                  </a:lnTo>
                  <a:lnTo>
                    <a:pt x="345" y="574"/>
                  </a:lnTo>
                  <a:lnTo>
                    <a:pt x="345" y="574"/>
                  </a:lnTo>
                  <a:lnTo>
                    <a:pt x="345" y="574"/>
                  </a:lnTo>
                  <a:lnTo>
                    <a:pt x="345" y="574"/>
                  </a:lnTo>
                  <a:lnTo>
                    <a:pt x="345" y="574"/>
                  </a:lnTo>
                  <a:lnTo>
                    <a:pt x="345" y="574"/>
                  </a:lnTo>
                  <a:lnTo>
                    <a:pt x="345" y="574"/>
                  </a:lnTo>
                  <a:lnTo>
                    <a:pt x="345" y="574"/>
                  </a:lnTo>
                  <a:lnTo>
                    <a:pt x="345" y="574"/>
                  </a:lnTo>
                  <a:lnTo>
                    <a:pt x="345" y="574"/>
                  </a:lnTo>
                  <a:lnTo>
                    <a:pt x="345" y="574"/>
                  </a:lnTo>
                  <a:lnTo>
                    <a:pt x="344" y="574"/>
                  </a:lnTo>
                  <a:lnTo>
                    <a:pt x="344" y="574"/>
                  </a:lnTo>
                  <a:lnTo>
                    <a:pt x="344" y="574"/>
                  </a:lnTo>
                  <a:lnTo>
                    <a:pt x="344" y="574"/>
                  </a:lnTo>
                  <a:lnTo>
                    <a:pt x="344" y="574"/>
                  </a:lnTo>
                  <a:lnTo>
                    <a:pt x="344" y="574"/>
                  </a:lnTo>
                  <a:lnTo>
                    <a:pt x="344" y="574"/>
                  </a:lnTo>
                  <a:lnTo>
                    <a:pt x="344" y="574"/>
                  </a:lnTo>
                  <a:lnTo>
                    <a:pt x="344" y="574"/>
                  </a:lnTo>
                  <a:lnTo>
                    <a:pt x="344" y="574"/>
                  </a:lnTo>
                  <a:lnTo>
                    <a:pt x="344" y="574"/>
                  </a:lnTo>
                  <a:lnTo>
                    <a:pt x="343" y="574"/>
                  </a:lnTo>
                  <a:lnTo>
                    <a:pt x="343" y="574"/>
                  </a:lnTo>
                  <a:lnTo>
                    <a:pt x="343" y="574"/>
                  </a:lnTo>
                  <a:lnTo>
                    <a:pt x="343" y="574"/>
                  </a:lnTo>
                  <a:lnTo>
                    <a:pt x="343" y="574"/>
                  </a:lnTo>
                  <a:lnTo>
                    <a:pt x="343" y="574"/>
                  </a:lnTo>
                  <a:lnTo>
                    <a:pt x="343" y="574"/>
                  </a:lnTo>
                  <a:lnTo>
                    <a:pt x="343" y="574"/>
                  </a:lnTo>
                  <a:lnTo>
                    <a:pt x="343" y="574"/>
                  </a:lnTo>
                  <a:lnTo>
                    <a:pt x="343" y="574"/>
                  </a:lnTo>
                  <a:lnTo>
                    <a:pt x="343" y="574"/>
                  </a:lnTo>
                  <a:lnTo>
                    <a:pt x="343" y="574"/>
                  </a:lnTo>
                  <a:lnTo>
                    <a:pt x="342" y="574"/>
                  </a:lnTo>
                  <a:lnTo>
                    <a:pt x="342" y="574"/>
                  </a:lnTo>
                  <a:lnTo>
                    <a:pt x="342" y="574"/>
                  </a:lnTo>
                  <a:lnTo>
                    <a:pt x="342" y="574"/>
                  </a:lnTo>
                  <a:lnTo>
                    <a:pt x="342" y="574"/>
                  </a:lnTo>
                  <a:lnTo>
                    <a:pt x="342" y="574"/>
                  </a:lnTo>
                  <a:lnTo>
                    <a:pt x="342" y="574"/>
                  </a:lnTo>
                  <a:lnTo>
                    <a:pt x="342" y="574"/>
                  </a:lnTo>
                  <a:lnTo>
                    <a:pt x="342" y="574"/>
                  </a:lnTo>
                  <a:lnTo>
                    <a:pt x="342" y="574"/>
                  </a:lnTo>
                  <a:lnTo>
                    <a:pt x="341" y="574"/>
                  </a:lnTo>
                  <a:lnTo>
                    <a:pt x="341" y="574"/>
                  </a:lnTo>
                  <a:lnTo>
                    <a:pt x="341" y="574"/>
                  </a:lnTo>
                  <a:lnTo>
                    <a:pt x="341" y="574"/>
                  </a:lnTo>
                  <a:lnTo>
                    <a:pt x="341" y="574"/>
                  </a:lnTo>
                  <a:lnTo>
                    <a:pt x="341" y="574"/>
                  </a:lnTo>
                  <a:lnTo>
                    <a:pt x="341" y="574"/>
                  </a:lnTo>
                  <a:lnTo>
                    <a:pt x="341" y="574"/>
                  </a:lnTo>
                  <a:lnTo>
                    <a:pt x="341" y="574"/>
                  </a:lnTo>
                  <a:lnTo>
                    <a:pt x="341" y="574"/>
                  </a:lnTo>
                  <a:lnTo>
                    <a:pt x="341" y="574"/>
                  </a:lnTo>
                  <a:lnTo>
                    <a:pt x="341" y="574"/>
                  </a:lnTo>
                  <a:lnTo>
                    <a:pt x="340" y="574"/>
                  </a:lnTo>
                  <a:lnTo>
                    <a:pt x="340" y="574"/>
                  </a:lnTo>
                  <a:lnTo>
                    <a:pt x="340" y="574"/>
                  </a:lnTo>
                  <a:lnTo>
                    <a:pt x="340" y="574"/>
                  </a:lnTo>
                  <a:lnTo>
                    <a:pt x="340" y="574"/>
                  </a:lnTo>
                  <a:lnTo>
                    <a:pt x="340" y="574"/>
                  </a:lnTo>
                  <a:lnTo>
                    <a:pt x="340" y="574"/>
                  </a:lnTo>
                  <a:lnTo>
                    <a:pt x="340" y="574"/>
                  </a:lnTo>
                  <a:lnTo>
                    <a:pt x="340" y="574"/>
                  </a:lnTo>
                  <a:lnTo>
                    <a:pt x="340" y="574"/>
                  </a:lnTo>
                  <a:lnTo>
                    <a:pt x="339" y="574"/>
                  </a:lnTo>
                  <a:lnTo>
                    <a:pt x="339" y="574"/>
                  </a:lnTo>
                  <a:lnTo>
                    <a:pt x="339" y="574"/>
                  </a:lnTo>
                  <a:lnTo>
                    <a:pt x="339" y="574"/>
                  </a:lnTo>
                  <a:lnTo>
                    <a:pt x="339" y="574"/>
                  </a:lnTo>
                  <a:lnTo>
                    <a:pt x="339" y="574"/>
                  </a:lnTo>
                  <a:lnTo>
                    <a:pt x="339" y="574"/>
                  </a:lnTo>
                  <a:lnTo>
                    <a:pt x="339" y="574"/>
                  </a:lnTo>
                  <a:lnTo>
                    <a:pt x="339" y="574"/>
                  </a:lnTo>
                  <a:lnTo>
                    <a:pt x="339" y="574"/>
                  </a:lnTo>
                  <a:lnTo>
                    <a:pt x="339" y="574"/>
                  </a:lnTo>
                  <a:lnTo>
                    <a:pt x="338" y="574"/>
                  </a:lnTo>
                  <a:lnTo>
                    <a:pt x="338" y="574"/>
                  </a:lnTo>
                  <a:lnTo>
                    <a:pt x="338" y="574"/>
                  </a:lnTo>
                  <a:lnTo>
                    <a:pt x="338" y="574"/>
                  </a:lnTo>
                  <a:lnTo>
                    <a:pt x="338" y="574"/>
                  </a:lnTo>
                  <a:lnTo>
                    <a:pt x="338" y="574"/>
                  </a:lnTo>
                  <a:lnTo>
                    <a:pt x="338" y="574"/>
                  </a:lnTo>
                  <a:lnTo>
                    <a:pt x="338" y="574"/>
                  </a:lnTo>
                  <a:lnTo>
                    <a:pt x="338" y="574"/>
                  </a:lnTo>
                  <a:lnTo>
                    <a:pt x="338" y="574"/>
                  </a:lnTo>
                  <a:lnTo>
                    <a:pt x="338" y="574"/>
                  </a:lnTo>
                  <a:lnTo>
                    <a:pt x="337" y="574"/>
                  </a:lnTo>
                  <a:lnTo>
                    <a:pt x="337" y="574"/>
                  </a:lnTo>
                  <a:lnTo>
                    <a:pt x="337" y="574"/>
                  </a:lnTo>
                  <a:lnTo>
                    <a:pt x="337" y="574"/>
                  </a:lnTo>
                  <a:lnTo>
                    <a:pt x="337" y="574"/>
                  </a:lnTo>
                  <a:lnTo>
                    <a:pt x="337" y="574"/>
                  </a:lnTo>
                  <a:lnTo>
                    <a:pt x="337" y="574"/>
                  </a:lnTo>
                  <a:lnTo>
                    <a:pt x="337" y="574"/>
                  </a:lnTo>
                  <a:lnTo>
                    <a:pt x="337" y="574"/>
                  </a:lnTo>
                  <a:lnTo>
                    <a:pt x="337" y="574"/>
                  </a:lnTo>
                  <a:lnTo>
                    <a:pt x="337" y="574"/>
                  </a:lnTo>
                  <a:lnTo>
                    <a:pt x="336" y="574"/>
                  </a:lnTo>
                  <a:lnTo>
                    <a:pt x="336" y="574"/>
                  </a:lnTo>
                  <a:lnTo>
                    <a:pt x="336" y="574"/>
                  </a:lnTo>
                  <a:lnTo>
                    <a:pt x="336" y="574"/>
                  </a:lnTo>
                  <a:lnTo>
                    <a:pt x="336" y="574"/>
                  </a:lnTo>
                  <a:lnTo>
                    <a:pt x="336" y="574"/>
                  </a:lnTo>
                  <a:lnTo>
                    <a:pt x="336" y="574"/>
                  </a:lnTo>
                  <a:lnTo>
                    <a:pt x="336" y="574"/>
                  </a:lnTo>
                  <a:lnTo>
                    <a:pt x="336" y="574"/>
                  </a:lnTo>
                  <a:lnTo>
                    <a:pt x="336" y="574"/>
                  </a:lnTo>
                  <a:lnTo>
                    <a:pt x="336" y="574"/>
                  </a:lnTo>
                  <a:lnTo>
                    <a:pt x="335" y="574"/>
                  </a:lnTo>
                  <a:lnTo>
                    <a:pt x="335" y="574"/>
                  </a:lnTo>
                  <a:lnTo>
                    <a:pt x="335" y="574"/>
                  </a:lnTo>
                  <a:lnTo>
                    <a:pt x="335" y="574"/>
                  </a:lnTo>
                  <a:lnTo>
                    <a:pt x="335" y="574"/>
                  </a:lnTo>
                  <a:lnTo>
                    <a:pt x="335" y="574"/>
                  </a:lnTo>
                  <a:lnTo>
                    <a:pt x="335" y="574"/>
                  </a:lnTo>
                  <a:lnTo>
                    <a:pt x="335" y="574"/>
                  </a:lnTo>
                  <a:lnTo>
                    <a:pt x="335" y="574"/>
                  </a:lnTo>
                  <a:lnTo>
                    <a:pt x="335" y="574"/>
                  </a:lnTo>
                  <a:lnTo>
                    <a:pt x="335" y="574"/>
                  </a:lnTo>
                  <a:lnTo>
                    <a:pt x="334" y="574"/>
                  </a:lnTo>
                  <a:lnTo>
                    <a:pt x="334" y="574"/>
                  </a:lnTo>
                  <a:lnTo>
                    <a:pt x="334" y="574"/>
                  </a:lnTo>
                  <a:lnTo>
                    <a:pt x="334" y="574"/>
                  </a:lnTo>
                  <a:lnTo>
                    <a:pt x="334" y="574"/>
                  </a:lnTo>
                  <a:lnTo>
                    <a:pt x="334" y="574"/>
                  </a:lnTo>
                  <a:lnTo>
                    <a:pt x="334" y="574"/>
                  </a:lnTo>
                  <a:lnTo>
                    <a:pt x="334" y="574"/>
                  </a:lnTo>
                  <a:lnTo>
                    <a:pt x="334" y="574"/>
                  </a:lnTo>
                  <a:lnTo>
                    <a:pt x="334" y="574"/>
                  </a:lnTo>
                  <a:lnTo>
                    <a:pt x="334" y="574"/>
                  </a:lnTo>
                  <a:lnTo>
                    <a:pt x="333" y="574"/>
                  </a:lnTo>
                  <a:lnTo>
                    <a:pt x="333" y="574"/>
                  </a:lnTo>
                  <a:lnTo>
                    <a:pt x="333" y="574"/>
                  </a:lnTo>
                  <a:lnTo>
                    <a:pt x="333" y="574"/>
                  </a:lnTo>
                  <a:lnTo>
                    <a:pt x="333" y="574"/>
                  </a:lnTo>
                  <a:lnTo>
                    <a:pt x="333" y="574"/>
                  </a:lnTo>
                  <a:lnTo>
                    <a:pt x="333" y="574"/>
                  </a:lnTo>
                  <a:lnTo>
                    <a:pt x="333" y="574"/>
                  </a:lnTo>
                  <a:lnTo>
                    <a:pt x="333" y="574"/>
                  </a:lnTo>
                  <a:lnTo>
                    <a:pt x="333" y="574"/>
                  </a:lnTo>
                  <a:lnTo>
                    <a:pt x="333" y="574"/>
                  </a:lnTo>
                  <a:lnTo>
                    <a:pt x="332" y="574"/>
                  </a:lnTo>
                  <a:lnTo>
                    <a:pt x="332" y="574"/>
                  </a:lnTo>
                  <a:lnTo>
                    <a:pt x="332" y="574"/>
                  </a:lnTo>
                  <a:lnTo>
                    <a:pt x="332" y="574"/>
                  </a:lnTo>
                  <a:lnTo>
                    <a:pt x="332" y="574"/>
                  </a:lnTo>
                  <a:lnTo>
                    <a:pt x="332" y="574"/>
                  </a:lnTo>
                  <a:lnTo>
                    <a:pt x="332" y="574"/>
                  </a:lnTo>
                  <a:lnTo>
                    <a:pt x="332" y="574"/>
                  </a:lnTo>
                  <a:lnTo>
                    <a:pt x="332" y="574"/>
                  </a:lnTo>
                  <a:lnTo>
                    <a:pt x="332" y="574"/>
                  </a:lnTo>
                  <a:lnTo>
                    <a:pt x="332" y="574"/>
                  </a:lnTo>
                  <a:lnTo>
                    <a:pt x="331" y="574"/>
                  </a:lnTo>
                  <a:lnTo>
                    <a:pt x="331" y="574"/>
                  </a:lnTo>
                  <a:lnTo>
                    <a:pt x="331" y="574"/>
                  </a:lnTo>
                  <a:lnTo>
                    <a:pt x="331" y="574"/>
                  </a:lnTo>
                  <a:lnTo>
                    <a:pt x="331" y="574"/>
                  </a:lnTo>
                  <a:lnTo>
                    <a:pt x="331" y="574"/>
                  </a:lnTo>
                  <a:lnTo>
                    <a:pt x="331" y="574"/>
                  </a:lnTo>
                  <a:lnTo>
                    <a:pt x="331" y="574"/>
                  </a:lnTo>
                  <a:lnTo>
                    <a:pt x="331" y="574"/>
                  </a:lnTo>
                  <a:lnTo>
                    <a:pt x="331" y="574"/>
                  </a:lnTo>
                  <a:lnTo>
                    <a:pt x="331" y="574"/>
                  </a:lnTo>
                  <a:lnTo>
                    <a:pt x="330" y="574"/>
                  </a:lnTo>
                  <a:lnTo>
                    <a:pt x="330" y="574"/>
                  </a:lnTo>
                  <a:lnTo>
                    <a:pt x="330" y="574"/>
                  </a:lnTo>
                  <a:lnTo>
                    <a:pt x="330" y="574"/>
                  </a:lnTo>
                  <a:lnTo>
                    <a:pt x="330" y="574"/>
                  </a:lnTo>
                  <a:lnTo>
                    <a:pt x="330" y="574"/>
                  </a:lnTo>
                  <a:lnTo>
                    <a:pt x="330" y="574"/>
                  </a:lnTo>
                  <a:lnTo>
                    <a:pt x="330" y="574"/>
                  </a:lnTo>
                  <a:lnTo>
                    <a:pt x="330" y="574"/>
                  </a:lnTo>
                  <a:lnTo>
                    <a:pt x="330" y="574"/>
                  </a:lnTo>
                  <a:lnTo>
                    <a:pt x="329" y="574"/>
                  </a:lnTo>
                  <a:lnTo>
                    <a:pt x="329" y="574"/>
                  </a:lnTo>
                  <a:lnTo>
                    <a:pt x="329" y="574"/>
                  </a:lnTo>
                  <a:lnTo>
                    <a:pt x="329" y="574"/>
                  </a:lnTo>
                  <a:lnTo>
                    <a:pt x="329" y="574"/>
                  </a:lnTo>
                  <a:lnTo>
                    <a:pt x="329" y="574"/>
                  </a:lnTo>
                  <a:lnTo>
                    <a:pt x="329" y="574"/>
                  </a:lnTo>
                  <a:lnTo>
                    <a:pt x="329" y="574"/>
                  </a:lnTo>
                  <a:lnTo>
                    <a:pt x="329" y="574"/>
                  </a:lnTo>
                  <a:lnTo>
                    <a:pt x="329" y="574"/>
                  </a:lnTo>
                  <a:lnTo>
                    <a:pt x="329" y="574"/>
                  </a:lnTo>
                  <a:lnTo>
                    <a:pt x="329" y="574"/>
                  </a:lnTo>
                  <a:lnTo>
                    <a:pt x="328" y="574"/>
                  </a:lnTo>
                  <a:lnTo>
                    <a:pt x="328" y="574"/>
                  </a:lnTo>
                  <a:lnTo>
                    <a:pt x="328" y="574"/>
                  </a:lnTo>
                  <a:lnTo>
                    <a:pt x="328" y="574"/>
                  </a:lnTo>
                  <a:lnTo>
                    <a:pt x="328" y="574"/>
                  </a:lnTo>
                  <a:lnTo>
                    <a:pt x="328" y="574"/>
                  </a:lnTo>
                  <a:lnTo>
                    <a:pt x="328" y="574"/>
                  </a:lnTo>
                  <a:lnTo>
                    <a:pt x="328" y="574"/>
                  </a:lnTo>
                  <a:lnTo>
                    <a:pt x="328" y="574"/>
                  </a:lnTo>
                  <a:lnTo>
                    <a:pt x="328" y="574"/>
                  </a:lnTo>
                  <a:lnTo>
                    <a:pt x="328" y="574"/>
                  </a:lnTo>
                  <a:lnTo>
                    <a:pt x="327" y="574"/>
                  </a:lnTo>
                  <a:lnTo>
                    <a:pt x="327" y="574"/>
                  </a:lnTo>
                  <a:lnTo>
                    <a:pt x="327" y="574"/>
                  </a:lnTo>
                  <a:lnTo>
                    <a:pt x="327" y="574"/>
                  </a:lnTo>
                  <a:lnTo>
                    <a:pt x="327" y="574"/>
                  </a:lnTo>
                  <a:lnTo>
                    <a:pt x="327" y="574"/>
                  </a:lnTo>
                  <a:lnTo>
                    <a:pt x="327" y="574"/>
                  </a:lnTo>
                  <a:lnTo>
                    <a:pt x="327" y="574"/>
                  </a:lnTo>
                  <a:lnTo>
                    <a:pt x="327" y="574"/>
                  </a:lnTo>
                  <a:lnTo>
                    <a:pt x="327" y="574"/>
                  </a:lnTo>
                  <a:lnTo>
                    <a:pt x="327" y="574"/>
                  </a:lnTo>
                  <a:lnTo>
                    <a:pt x="326" y="574"/>
                  </a:lnTo>
                  <a:lnTo>
                    <a:pt x="326" y="574"/>
                  </a:lnTo>
                  <a:lnTo>
                    <a:pt x="326" y="574"/>
                  </a:lnTo>
                  <a:lnTo>
                    <a:pt x="326" y="574"/>
                  </a:lnTo>
                  <a:lnTo>
                    <a:pt x="326" y="574"/>
                  </a:lnTo>
                  <a:lnTo>
                    <a:pt x="326" y="574"/>
                  </a:lnTo>
                  <a:lnTo>
                    <a:pt x="326" y="574"/>
                  </a:lnTo>
                  <a:lnTo>
                    <a:pt x="326" y="574"/>
                  </a:lnTo>
                  <a:lnTo>
                    <a:pt x="326" y="574"/>
                  </a:lnTo>
                  <a:lnTo>
                    <a:pt x="326" y="574"/>
                  </a:lnTo>
                  <a:lnTo>
                    <a:pt x="326" y="574"/>
                  </a:lnTo>
                  <a:lnTo>
                    <a:pt x="325" y="574"/>
                  </a:lnTo>
                  <a:lnTo>
                    <a:pt x="325" y="574"/>
                  </a:lnTo>
                  <a:lnTo>
                    <a:pt x="325" y="574"/>
                  </a:lnTo>
                  <a:lnTo>
                    <a:pt x="325" y="574"/>
                  </a:lnTo>
                  <a:lnTo>
                    <a:pt x="325" y="574"/>
                  </a:lnTo>
                  <a:lnTo>
                    <a:pt x="325" y="574"/>
                  </a:lnTo>
                  <a:lnTo>
                    <a:pt x="325" y="574"/>
                  </a:lnTo>
                  <a:lnTo>
                    <a:pt x="325" y="574"/>
                  </a:lnTo>
                  <a:lnTo>
                    <a:pt x="325" y="574"/>
                  </a:lnTo>
                  <a:lnTo>
                    <a:pt x="325" y="574"/>
                  </a:lnTo>
                  <a:lnTo>
                    <a:pt x="325" y="574"/>
                  </a:lnTo>
                  <a:lnTo>
                    <a:pt x="324" y="574"/>
                  </a:lnTo>
                  <a:lnTo>
                    <a:pt x="324" y="574"/>
                  </a:lnTo>
                  <a:lnTo>
                    <a:pt x="324" y="574"/>
                  </a:lnTo>
                  <a:lnTo>
                    <a:pt x="324" y="574"/>
                  </a:lnTo>
                  <a:lnTo>
                    <a:pt x="324" y="574"/>
                  </a:lnTo>
                  <a:lnTo>
                    <a:pt x="324" y="574"/>
                  </a:lnTo>
                  <a:lnTo>
                    <a:pt x="324" y="574"/>
                  </a:lnTo>
                  <a:lnTo>
                    <a:pt x="324" y="574"/>
                  </a:lnTo>
                  <a:lnTo>
                    <a:pt x="324" y="574"/>
                  </a:lnTo>
                  <a:lnTo>
                    <a:pt x="324" y="574"/>
                  </a:lnTo>
                  <a:lnTo>
                    <a:pt x="324" y="574"/>
                  </a:lnTo>
                  <a:lnTo>
                    <a:pt x="323" y="574"/>
                  </a:lnTo>
                  <a:lnTo>
                    <a:pt x="323" y="574"/>
                  </a:lnTo>
                  <a:lnTo>
                    <a:pt x="323" y="574"/>
                  </a:lnTo>
                  <a:lnTo>
                    <a:pt x="323" y="574"/>
                  </a:lnTo>
                  <a:lnTo>
                    <a:pt x="323" y="574"/>
                  </a:lnTo>
                  <a:lnTo>
                    <a:pt x="323" y="574"/>
                  </a:lnTo>
                  <a:lnTo>
                    <a:pt x="323" y="574"/>
                  </a:lnTo>
                  <a:lnTo>
                    <a:pt x="323" y="574"/>
                  </a:lnTo>
                  <a:lnTo>
                    <a:pt x="323" y="574"/>
                  </a:lnTo>
                  <a:lnTo>
                    <a:pt x="323" y="574"/>
                  </a:lnTo>
                  <a:lnTo>
                    <a:pt x="323" y="574"/>
                  </a:lnTo>
                  <a:lnTo>
                    <a:pt x="322" y="574"/>
                  </a:lnTo>
                  <a:lnTo>
                    <a:pt x="322" y="574"/>
                  </a:lnTo>
                  <a:lnTo>
                    <a:pt x="322" y="574"/>
                  </a:lnTo>
                  <a:lnTo>
                    <a:pt x="322" y="574"/>
                  </a:lnTo>
                  <a:lnTo>
                    <a:pt x="322" y="574"/>
                  </a:lnTo>
                  <a:lnTo>
                    <a:pt x="322" y="574"/>
                  </a:lnTo>
                  <a:lnTo>
                    <a:pt x="322" y="574"/>
                  </a:lnTo>
                  <a:lnTo>
                    <a:pt x="322" y="574"/>
                  </a:lnTo>
                  <a:lnTo>
                    <a:pt x="322" y="574"/>
                  </a:lnTo>
                  <a:lnTo>
                    <a:pt x="322" y="574"/>
                  </a:lnTo>
                  <a:lnTo>
                    <a:pt x="322" y="574"/>
                  </a:lnTo>
                  <a:lnTo>
                    <a:pt x="321" y="574"/>
                  </a:lnTo>
                  <a:lnTo>
                    <a:pt x="321" y="574"/>
                  </a:lnTo>
                  <a:lnTo>
                    <a:pt x="321" y="574"/>
                  </a:lnTo>
                  <a:lnTo>
                    <a:pt x="321" y="574"/>
                  </a:lnTo>
                  <a:lnTo>
                    <a:pt x="321" y="574"/>
                  </a:lnTo>
                  <a:lnTo>
                    <a:pt x="321" y="574"/>
                  </a:lnTo>
                  <a:lnTo>
                    <a:pt x="321" y="574"/>
                  </a:lnTo>
                  <a:lnTo>
                    <a:pt x="321" y="574"/>
                  </a:lnTo>
                  <a:lnTo>
                    <a:pt x="321" y="574"/>
                  </a:lnTo>
                  <a:lnTo>
                    <a:pt x="321" y="574"/>
                  </a:lnTo>
                  <a:lnTo>
                    <a:pt x="320" y="574"/>
                  </a:lnTo>
                  <a:lnTo>
                    <a:pt x="320" y="574"/>
                  </a:lnTo>
                  <a:lnTo>
                    <a:pt x="320" y="574"/>
                  </a:lnTo>
                  <a:lnTo>
                    <a:pt x="320" y="574"/>
                  </a:lnTo>
                  <a:lnTo>
                    <a:pt x="320" y="574"/>
                  </a:lnTo>
                  <a:lnTo>
                    <a:pt x="320" y="574"/>
                  </a:lnTo>
                  <a:lnTo>
                    <a:pt x="320" y="574"/>
                  </a:lnTo>
                  <a:lnTo>
                    <a:pt x="320" y="574"/>
                  </a:lnTo>
                  <a:lnTo>
                    <a:pt x="320" y="574"/>
                  </a:lnTo>
                  <a:lnTo>
                    <a:pt x="320" y="574"/>
                  </a:lnTo>
                  <a:lnTo>
                    <a:pt x="320" y="574"/>
                  </a:lnTo>
                  <a:lnTo>
                    <a:pt x="320" y="574"/>
                  </a:lnTo>
                  <a:lnTo>
                    <a:pt x="319" y="574"/>
                  </a:lnTo>
                  <a:lnTo>
                    <a:pt x="319" y="574"/>
                  </a:lnTo>
                  <a:lnTo>
                    <a:pt x="319" y="574"/>
                  </a:lnTo>
                  <a:lnTo>
                    <a:pt x="319" y="574"/>
                  </a:lnTo>
                  <a:lnTo>
                    <a:pt x="319" y="574"/>
                  </a:lnTo>
                  <a:lnTo>
                    <a:pt x="319" y="574"/>
                  </a:lnTo>
                  <a:lnTo>
                    <a:pt x="319" y="574"/>
                  </a:lnTo>
                  <a:lnTo>
                    <a:pt x="319" y="574"/>
                  </a:lnTo>
                  <a:lnTo>
                    <a:pt x="319" y="574"/>
                  </a:lnTo>
                  <a:lnTo>
                    <a:pt x="319" y="574"/>
                  </a:lnTo>
                  <a:lnTo>
                    <a:pt x="318" y="574"/>
                  </a:lnTo>
                  <a:lnTo>
                    <a:pt x="318" y="574"/>
                  </a:lnTo>
                  <a:lnTo>
                    <a:pt x="318" y="574"/>
                  </a:lnTo>
                  <a:lnTo>
                    <a:pt x="318" y="574"/>
                  </a:lnTo>
                  <a:lnTo>
                    <a:pt x="318" y="574"/>
                  </a:lnTo>
                  <a:lnTo>
                    <a:pt x="318" y="574"/>
                  </a:lnTo>
                  <a:lnTo>
                    <a:pt x="318" y="574"/>
                  </a:lnTo>
                  <a:lnTo>
                    <a:pt x="318" y="574"/>
                  </a:lnTo>
                  <a:lnTo>
                    <a:pt x="318" y="574"/>
                  </a:lnTo>
                  <a:lnTo>
                    <a:pt x="318" y="574"/>
                  </a:lnTo>
                  <a:lnTo>
                    <a:pt x="318" y="574"/>
                  </a:lnTo>
                  <a:lnTo>
                    <a:pt x="318" y="574"/>
                  </a:lnTo>
                  <a:lnTo>
                    <a:pt x="317" y="574"/>
                  </a:lnTo>
                  <a:lnTo>
                    <a:pt x="317" y="574"/>
                  </a:lnTo>
                  <a:lnTo>
                    <a:pt x="317" y="574"/>
                  </a:lnTo>
                  <a:lnTo>
                    <a:pt x="317" y="574"/>
                  </a:lnTo>
                  <a:lnTo>
                    <a:pt x="317" y="574"/>
                  </a:lnTo>
                  <a:lnTo>
                    <a:pt x="317" y="574"/>
                  </a:lnTo>
                  <a:lnTo>
                    <a:pt x="317" y="574"/>
                  </a:lnTo>
                  <a:lnTo>
                    <a:pt x="317" y="574"/>
                  </a:lnTo>
                  <a:lnTo>
                    <a:pt x="317" y="574"/>
                  </a:lnTo>
                  <a:lnTo>
                    <a:pt x="317" y="574"/>
                  </a:lnTo>
                  <a:lnTo>
                    <a:pt x="316" y="574"/>
                  </a:lnTo>
                  <a:lnTo>
                    <a:pt x="316" y="574"/>
                  </a:lnTo>
                  <a:lnTo>
                    <a:pt x="316" y="574"/>
                  </a:lnTo>
                  <a:lnTo>
                    <a:pt x="316" y="574"/>
                  </a:lnTo>
                  <a:lnTo>
                    <a:pt x="316" y="574"/>
                  </a:lnTo>
                  <a:lnTo>
                    <a:pt x="316" y="574"/>
                  </a:lnTo>
                  <a:lnTo>
                    <a:pt x="316" y="574"/>
                  </a:lnTo>
                  <a:lnTo>
                    <a:pt x="316" y="574"/>
                  </a:lnTo>
                  <a:lnTo>
                    <a:pt x="316" y="574"/>
                  </a:lnTo>
                  <a:lnTo>
                    <a:pt x="316" y="574"/>
                  </a:lnTo>
                  <a:lnTo>
                    <a:pt x="316" y="574"/>
                  </a:lnTo>
                  <a:lnTo>
                    <a:pt x="316" y="574"/>
                  </a:lnTo>
                  <a:lnTo>
                    <a:pt x="315" y="574"/>
                  </a:lnTo>
                  <a:lnTo>
                    <a:pt x="315" y="574"/>
                  </a:lnTo>
                  <a:lnTo>
                    <a:pt x="315" y="574"/>
                  </a:lnTo>
                  <a:lnTo>
                    <a:pt x="315" y="574"/>
                  </a:lnTo>
                  <a:lnTo>
                    <a:pt x="315" y="574"/>
                  </a:lnTo>
                  <a:lnTo>
                    <a:pt x="315" y="574"/>
                  </a:lnTo>
                  <a:lnTo>
                    <a:pt x="315" y="574"/>
                  </a:lnTo>
                  <a:lnTo>
                    <a:pt x="315" y="574"/>
                  </a:lnTo>
                  <a:lnTo>
                    <a:pt x="315" y="574"/>
                  </a:lnTo>
                  <a:lnTo>
                    <a:pt x="315" y="574"/>
                  </a:lnTo>
                  <a:lnTo>
                    <a:pt x="314" y="574"/>
                  </a:lnTo>
                  <a:lnTo>
                    <a:pt x="314" y="574"/>
                  </a:lnTo>
                  <a:lnTo>
                    <a:pt x="314" y="574"/>
                  </a:lnTo>
                  <a:lnTo>
                    <a:pt x="314" y="574"/>
                  </a:lnTo>
                  <a:lnTo>
                    <a:pt x="314" y="574"/>
                  </a:lnTo>
                  <a:lnTo>
                    <a:pt x="314" y="574"/>
                  </a:lnTo>
                  <a:lnTo>
                    <a:pt x="314" y="574"/>
                  </a:lnTo>
                  <a:lnTo>
                    <a:pt x="314" y="574"/>
                  </a:lnTo>
                  <a:lnTo>
                    <a:pt x="314" y="574"/>
                  </a:lnTo>
                  <a:lnTo>
                    <a:pt x="314" y="574"/>
                  </a:lnTo>
                  <a:lnTo>
                    <a:pt x="314" y="574"/>
                  </a:lnTo>
                  <a:lnTo>
                    <a:pt x="314" y="574"/>
                  </a:lnTo>
                  <a:lnTo>
                    <a:pt x="313" y="574"/>
                  </a:lnTo>
                  <a:lnTo>
                    <a:pt x="313" y="574"/>
                  </a:lnTo>
                  <a:lnTo>
                    <a:pt x="313" y="574"/>
                  </a:lnTo>
                  <a:lnTo>
                    <a:pt x="313" y="574"/>
                  </a:lnTo>
                  <a:lnTo>
                    <a:pt x="313" y="574"/>
                  </a:lnTo>
                  <a:lnTo>
                    <a:pt x="313" y="574"/>
                  </a:lnTo>
                  <a:lnTo>
                    <a:pt x="313" y="574"/>
                  </a:lnTo>
                  <a:lnTo>
                    <a:pt x="313" y="574"/>
                  </a:lnTo>
                  <a:lnTo>
                    <a:pt x="313" y="574"/>
                  </a:lnTo>
                  <a:lnTo>
                    <a:pt x="313" y="574"/>
                  </a:lnTo>
                  <a:lnTo>
                    <a:pt x="313" y="574"/>
                  </a:lnTo>
                  <a:lnTo>
                    <a:pt x="312" y="574"/>
                  </a:lnTo>
                  <a:lnTo>
                    <a:pt x="312" y="574"/>
                  </a:lnTo>
                  <a:lnTo>
                    <a:pt x="312" y="574"/>
                  </a:lnTo>
                  <a:lnTo>
                    <a:pt x="312" y="574"/>
                  </a:lnTo>
                  <a:lnTo>
                    <a:pt x="312" y="574"/>
                  </a:lnTo>
                  <a:lnTo>
                    <a:pt x="312" y="574"/>
                  </a:lnTo>
                  <a:lnTo>
                    <a:pt x="312" y="574"/>
                  </a:lnTo>
                  <a:lnTo>
                    <a:pt x="312" y="574"/>
                  </a:lnTo>
                  <a:lnTo>
                    <a:pt x="312" y="574"/>
                  </a:lnTo>
                  <a:lnTo>
                    <a:pt x="312" y="574"/>
                  </a:lnTo>
                  <a:lnTo>
                    <a:pt x="312" y="574"/>
                  </a:lnTo>
                  <a:lnTo>
                    <a:pt x="311" y="574"/>
                  </a:lnTo>
                  <a:lnTo>
                    <a:pt x="311" y="574"/>
                  </a:lnTo>
                  <a:lnTo>
                    <a:pt x="311" y="574"/>
                  </a:lnTo>
                  <a:lnTo>
                    <a:pt x="311" y="574"/>
                  </a:lnTo>
                  <a:lnTo>
                    <a:pt x="311" y="574"/>
                  </a:lnTo>
                  <a:lnTo>
                    <a:pt x="311" y="574"/>
                  </a:lnTo>
                  <a:lnTo>
                    <a:pt x="311" y="574"/>
                  </a:lnTo>
                  <a:lnTo>
                    <a:pt x="311" y="574"/>
                  </a:lnTo>
                  <a:lnTo>
                    <a:pt x="311" y="574"/>
                  </a:lnTo>
                  <a:lnTo>
                    <a:pt x="311" y="574"/>
                  </a:lnTo>
                  <a:lnTo>
                    <a:pt x="311" y="574"/>
                  </a:lnTo>
                  <a:lnTo>
                    <a:pt x="310" y="574"/>
                  </a:lnTo>
                  <a:lnTo>
                    <a:pt x="310" y="574"/>
                  </a:lnTo>
                  <a:lnTo>
                    <a:pt x="310" y="574"/>
                  </a:lnTo>
                  <a:lnTo>
                    <a:pt x="310" y="574"/>
                  </a:lnTo>
                  <a:lnTo>
                    <a:pt x="310" y="574"/>
                  </a:lnTo>
                  <a:lnTo>
                    <a:pt x="310" y="574"/>
                  </a:lnTo>
                  <a:lnTo>
                    <a:pt x="310" y="574"/>
                  </a:lnTo>
                  <a:lnTo>
                    <a:pt x="310" y="574"/>
                  </a:lnTo>
                  <a:lnTo>
                    <a:pt x="310" y="574"/>
                  </a:lnTo>
                  <a:lnTo>
                    <a:pt x="310" y="574"/>
                  </a:lnTo>
                  <a:lnTo>
                    <a:pt x="309" y="574"/>
                  </a:lnTo>
                  <a:lnTo>
                    <a:pt x="309" y="574"/>
                  </a:lnTo>
                  <a:lnTo>
                    <a:pt x="309" y="574"/>
                  </a:lnTo>
                  <a:lnTo>
                    <a:pt x="309" y="574"/>
                  </a:lnTo>
                  <a:lnTo>
                    <a:pt x="309" y="574"/>
                  </a:lnTo>
                  <a:lnTo>
                    <a:pt x="309" y="574"/>
                  </a:lnTo>
                  <a:lnTo>
                    <a:pt x="309" y="574"/>
                  </a:lnTo>
                  <a:lnTo>
                    <a:pt x="309" y="574"/>
                  </a:lnTo>
                  <a:lnTo>
                    <a:pt x="309" y="574"/>
                  </a:lnTo>
                  <a:lnTo>
                    <a:pt x="309" y="574"/>
                  </a:lnTo>
                  <a:lnTo>
                    <a:pt x="309" y="574"/>
                  </a:lnTo>
                  <a:lnTo>
                    <a:pt x="309" y="574"/>
                  </a:lnTo>
                  <a:lnTo>
                    <a:pt x="308" y="574"/>
                  </a:lnTo>
                  <a:lnTo>
                    <a:pt x="308" y="574"/>
                  </a:lnTo>
                  <a:lnTo>
                    <a:pt x="308" y="574"/>
                  </a:lnTo>
                  <a:lnTo>
                    <a:pt x="308" y="574"/>
                  </a:lnTo>
                  <a:lnTo>
                    <a:pt x="308" y="574"/>
                  </a:lnTo>
                  <a:lnTo>
                    <a:pt x="308" y="574"/>
                  </a:lnTo>
                  <a:lnTo>
                    <a:pt x="308" y="574"/>
                  </a:lnTo>
                  <a:lnTo>
                    <a:pt x="308" y="574"/>
                  </a:lnTo>
                  <a:lnTo>
                    <a:pt x="308" y="574"/>
                  </a:lnTo>
                  <a:lnTo>
                    <a:pt x="308" y="574"/>
                  </a:lnTo>
                  <a:lnTo>
                    <a:pt x="307" y="574"/>
                  </a:lnTo>
                  <a:lnTo>
                    <a:pt x="307" y="574"/>
                  </a:lnTo>
                  <a:lnTo>
                    <a:pt x="307" y="574"/>
                  </a:lnTo>
                  <a:lnTo>
                    <a:pt x="307" y="574"/>
                  </a:lnTo>
                  <a:lnTo>
                    <a:pt x="307" y="574"/>
                  </a:lnTo>
                  <a:lnTo>
                    <a:pt x="307" y="574"/>
                  </a:lnTo>
                  <a:lnTo>
                    <a:pt x="307" y="574"/>
                  </a:lnTo>
                  <a:lnTo>
                    <a:pt x="307" y="574"/>
                  </a:lnTo>
                  <a:lnTo>
                    <a:pt x="307" y="574"/>
                  </a:lnTo>
                  <a:lnTo>
                    <a:pt x="307" y="574"/>
                  </a:lnTo>
                  <a:lnTo>
                    <a:pt x="307" y="574"/>
                  </a:lnTo>
                  <a:lnTo>
                    <a:pt x="307" y="574"/>
                  </a:lnTo>
                  <a:lnTo>
                    <a:pt x="306" y="574"/>
                  </a:lnTo>
                  <a:lnTo>
                    <a:pt x="306" y="574"/>
                  </a:lnTo>
                  <a:lnTo>
                    <a:pt x="306" y="574"/>
                  </a:lnTo>
                  <a:lnTo>
                    <a:pt x="306" y="574"/>
                  </a:lnTo>
                  <a:lnTo>
                    <a:pt x="306" y="574"/>
                  </a:lnTo>
                  <a:lnTo>
                    <a:pt x="306" y="574"/>
                  </a:lnTo>
                  <a:lnTo>
                    <a:pt x="306" y="574"/>
                  </a:lnTo>
                  <a:lnTo>
                    <a:pt x="306" y="574"/>
                  </a:lnTo>
                  <a:lnTo>
                    <a:pt x="306" y="574"/>
                  </a:lnTo>
                  <a:lnTo>
                    <a:pt x="306" y="574"/>
                  </a:lnTo>
                  <a:lnTo>
                    <a:pt x="305" y="574"/>
                  </a:lnTo>
                  <a:lnTo>
                    <a:pt x="305" y="574"/>
                  </a:lnTo>
                  <a:lnTo>
                    <a:pt x="305" y="574"/>
                  </a:lnTo>
                  <a:lnTo>
                    <a:pt x="305" y="574"/>
                  </a:lnTo>
                  <a:lnTo>
                    <a:pt x="305" y="574"/>
                  </a:lnTo>
                  <a:lnTo>
                    <a:pt x="305" y="574"/>
                  </a:lnTo>
                  <a:lnTo>
                    <a:pt x="305" y="574"/>
                  </a:lnTo>
                  <a:lnTo>
                    <a:pt x="305" y="574"/>
                  </a:lnTo>
                  <a:lnTo>
                    <a:pt x="305" y="574"/>
                  </a:lnTo>
                  <a:lnTo>
                    <a:pt x="305" y="574"/>
                  </a:lnTo>
                  <a:lnTo>
                    <a:pt x="305" y="574"/>
                  </a:lnTo>
                  <a:lnTo>
                    <a:pt x="305" y="574"/>
                  </a:lnTo>
                  <a:lnTo>
                    <a:pt x="304" y="574"/>
                  </a:lnTo>
                  <a:lnTo>
                    <a:pt x="304" y="574"/>
                  </a:lnTo>
                  <a:lnTo>
                    <a:pt x="304" y="574"/>
                  </a:lnTo>
                  <a:lnTo>
                    <a:pt x="304" y="574"/>
                  </a:lnTo>
                  <a:lnTo>
                    <a:pt x="304" y="574"/>
                  </a:lnTo>
                  <a:lnTo>
                    <a:pt x="304" y="574"/>
                  </a:lnTo>
                  <a:lnTo>
                    <a:pt x="304" y="574"/>
                  </a:lnTo>
                  <a:lnTo>
                    <a:pt x="304" y="574"/>
                  </a:lnTo>
                  <a:lnTo>
                    <a:pt x="304" y="574"/>
                  </a:lnTo>
                  <a:lnTo>
                    <a:pt x="304" y="574"/>
                  </a:lnTo>
                  <a:lnTo>
                    <a:pt x="303" y="574"/>
                  </a:lnTo>
                  <a:lnTo>
                    <a:pt x="303" y="574"/>
                  </a:lnTo>
                  <a:lnTo>
                    <a:pt x="303" y="574"/>
                  </a:lnTo>
                  <a:lnTo>
                    <a:pt x="303" y="574"/>
                  </a:lnTo>
                  <a:lnTo>
                    <a:pt x="303" y="574"/>
                  </a:lnTo>
                  <a:lnTo>
                    <a:pt x="303" y="574"/>
                  </a:lnTo>
                  <a:lnTo>
                    <a:pt x="303" y="574"/>
                  </a:lnTo>
                  <a:lnTo>
                    <a:pt x="303" y="574"/>
                  </a:lnTo>
                  <a:lnTo>
                    <a:pt x="303" y="574"/>
                  </a:lnTo>
                  <a:lnTo>
                    <a:pt x="303" y="574"/>
                  </a:lnTo>
                  <a:lnTo>
                    <a:pt x="303" y="574"/>
                  </a:lnTo>
                  <a:lnTo>
                    <a:pt x="303" y="574"/>
                  </a:lnTo>
                  <a:lnTo>
                    <a:pt x="302" y="574"/>
                  </a:lnTo>
                  <a:lnTo>
                    <a:pt x="302" y="574"/>
                  </a:lnTo>
                  <a:lnTo>
                    <a:pt x="302" y="574"/>
                  </a:lnTo>
                  <a:lnTo>
                    <a:pt x="302" y="574"/>
                  </a:lnTo>
                  <a:lnTo>
                    <a:pt x="302" y="574"/>
                  </a:lnTo>
                  <a:lnTo>
                    <a:pt x="302" y="574"/>
                  </a:lnTo>
                  <a:lnTo>
                    <a:pt x="302" y="574"/>
                  </a:lnTo>
                  <a:lnTo>
                    <a:pt x="302" y="574"/>
                  </a:lnTo>
                  <a:lnTo>
                    <a:pt x="302" y="574"/>
                  </a:lnTo>
                  <a:lnTo>
                    <a:pt x="302" y="574"/>
                  </a:lnTo>
                  <a:lnTo>
                    <a:pt x="301" y="574"/>
                  </a:lnTo>
                  <a:lnTo>
                    <a:pt x="301" y="574"/>
                  </a:lnTo>
                  <a:lnTo>
                    <a:pt x="301" y="574"/>
                  </a:lnTo>
                  <a:lnTo>
                    <a:pt x="301" y="574"/>
                  </a:lnTo>
                  <a:lnTo>
                    <a:pt x="301" y="574"/>
                  </a:lnTo>
                  <a:lnTo>
                    <a:pt x="301" y="574"/>
                  </a:lnTo>
                  <a:lnTo>
                    <a:pt x="301" y="574"/>
                  </a:lnTo>
                  <a:lnTo>
                    <a:pt x="301" y="574"/>
                  </a:lnTo>
                  <a:lnTo>
                    <a:pt x="301" y="574"/>
                  </a:lnTo>
                  <a:lnTo>
                    <a:pt x="301" y="574"/>
                  </a:lnTo>
                  <a:lnTo>
                    <a:pt x="301" y="574"/>
                  </a:lnTo>
                  <a:lnTo>
                    <a:pt x="301" y="574"/>
                  </a:lnTo>
                  <a:lnTo>
                    <a:pt x="300" y="574"/>
                  </a:lnTo>
                  <a:lnTo>
                    <a:pt x="300" y="574"/>
                  </a:lnTo>
                  <a:lnTo>
                    <a:pt x="300" y="574"/>
                  </a:lnTo>
                  <a:lnTo>
                    <a:pt x="300" y="574"/>
                  </a:lnTo>
                  <a:lnTo>
                    <a:pt x="300" y="574"/>
                  </a:lnTo>
                  <a:lnTo>
                    <a:pt x="300" y="574"/>
                  </a:lnTo>
                  <a:lnTo>
                    <a:pt x="300" y="574"/>
                  </a:lnTo>
                  <a:lnTo>
                    <a:pt x="300" y="574"/>
                  </a:lnTo>
                  <a:lnTo>
                    <a:pt x="300" y="574"/>
                  </a:lnTo>
                  <a:lnTo>
                    <a:pt x="300" y="574"/>
                  </a:lnTo>
                  <a:lnTo>
                    <a:pt x="300" y="574"/>
                  </a:lnTo>
                  <a:lnTo>
                    <a:pt x="299" y="574"/>
                  </a:lnTo>
                  <a:lnTo>
                    <a:pt x="299" y="574"/>
                  </a:lnTo>
                  <a:lnTo>
                    <a:pt x="299" y="574"/>
                  </a:lnTo>
                  <a:lnTo>
                    <a:pt x="299" y="574"/>
                  </a:lnTo>
                  <a:lnTo>
                    <a:pt x="299" y="574"/>
                  </a:lnTo>
                  <a:lnTo>
                    <a:pt x="299" y="574"/>
                  </a:lnTo>
                  <a:lnTo>
                    <a:pt x="299" y="574"/>
                  </a:lnTo>
                  <a:lnTo>
                    <a:pt x="299" y="574"/>
                  </a:lnTo>
                  <a:lnTo>
                    <a:pt x="299" y="574"/>
                  </a:lnTo>
                  <a:lnTo>
                    <a:pt x="299" y="574"/>
                  </a:lnTo>
                  <a:lnTo>
                    <a:pt x="298" y="574"/>
                  </a:lnTo>
                  <a:lnTo>
                    <a:pt x="298" y="574"/>
                  </a:lnTo>
                  <a:lnTo>
                    <a:pt x="298" y="574"/>
                  </a:lnTo>
                  <a:lnTo>
                    <a:pt x="298" y="574"/>
                  </a:lnTo>
                  <a:lnTo>
                    <a:pt x="298" y="574"/>
                  </a:lnTo>
                  <a:lnTo>
                    <a:pt x="298" y="574"/>
                  </a:lnTo>
                  <a:lnTo>
                    <a:pt x="298" y="574"/>
                  </a:lnTo>
                  <a:lnTo>
                    <a:pt x="298" y="574"/>
                  </a:lnTo>
                  <a:lnTo>
                    <a:pt x="298" y="574"/>
                  </a:lnTo>
                  <a:lnTo>
                    <a:pt x="298" y="574"/>
                  </a:lnTo>
                  <a:lnTo>
                    <a:pt x="298" y="574"/>
                  </a:lnTo>
                  <a:lnTo>
                    <a:pt x="298" y="574"/>
                  </a:lnTo>
                  <a:lnTo>
                    <a:pt x="297" y="574"/>
                  </a:lnTo>
                  <a:lnTo>
                    <a:pt x="297" y="574"/>
                  </a:lnTo>
                  <a:lnTo>
                    <a:pt x="297" y="574"/>
                  </a:lnTo>
                  <a:lnTo>
                    <a:pt x="297" y="574"/>
                  </a:lnTo>
                  <a:lnTo>
                    <a:pt x="297" y="574"/>
                  </a:lnTo>
                  <a:lnTo>
                    <a:pt x="297" y="574"/>
                  </a:lnTo>
                  <a:lnTo>
                    <a:pt x="297" y="574"/>
                  </a:lnTo>
                  <a:lnTo>
                    <a:pt x="297" y="574"/>
                  </a:lnTo>
                  <a:lnTo>
                    <a:pt x="297" y="574"/>
                  </a:lnTo>
                  <a:lnTo>
                    <a:pt x="297" y="574"/>
                  </a:lnTo>
                  <a:lnTo>
                    <a:pt x="296" y="574"/>
                  </a:lnTo>
                  <a:lnTo>
                    <a:pt x="296" y="574"/>
                  </a:lnTo>
                  <a:lnTo>
                    <a:pt x="296" y="574"/>
                  </a:lnTo>
                  <a:lnTo>
                    <a:pt x="296" y="574"/>
                  </a:lnTo>
                  <a:lnTo>
                    <a:pt x="296" y="574"/>
                  </a:lnTo>
                  <a:lnTo>
                    <a:pt x="296" y="574"/>
                  </a:lnTo>
                  <a:lnTo>
                    <a:pt x="296" y="574"/>
                  </a:lnTo>
                  <a:lnTo>
                    <a:pt x="296" y="574"/>
                  </a:lnTo>
                  <a:lnTo>
                    <a:pt x="296" y="574"/>
                  </a:lnTo>
                  <a:lnTo>
                    <a:pt x="296" y="574"/>
                  </a:lnTo>
                  <a:lnTo>
                    <a:pt x="296" y="574"/>
                  </a:lnTo>
                  <a:lnTo>
                    <a:pt x="296" y="574"/>
                  </a:lnTo>
                  <a:lnTo>
                    <a:pt x="295" y="574"/>
                  </a:lnTo>
                  <a:lnTo>
                    <a:pt x="295" y="574"/>
                  </a:lnTo>
                  <a:lnTo>
                    <a:pt x="295" y="574"/>
                  </a:lnTo>
                  <a:lnTo>
                    <a:pt x="295" y="574"/>
                  </a:lnTo>
                  <a:lnTo>
                    <a:pt x="295" y="574"/>
                  </a:lnTo>
                  <a:lnTo>
                    <a:pt x="295" y="574"/>
                  </a:lnTo>
                  <a:lnTo>
                    <a:pt x="295" y="574"/>
                  </a:lnTo>
                  <a:lnTo>
                    <a:pt x="295" y="574"/>
                  </a:lnTo>
                  <a:lnTo>
                    <a:pt x="295" y="574"/>
                  </a:lnTo>
                  <a:lnTo>
                    <a:pt x="295" y="574"/>
                  </a:lnTo>
                  <a:lnTo>
                    <a:pt x="294" y="574"/>
                  </a:lnTo>
                  <a:lnTo>
                    <a:pt x="294" y="574"/>
                  </a:lnTo>
                  <a:lnTo>
                    <a:pt x="294" y="574"/>
                  </a:lnTo>
                  <a:lnTo>
                    <a:pt x="294" y="574"/>
                  </a:lnTo>
                  <a:lnTo>
                    <a:pt x="294" y="574"/>
                  </a:lnTo>
                  <a:lnTo>
                    <a:pt x="294" y="574"/>
                  </a:lnTo>
                  <a:lnTo>
                    <a:pt x="294" y="574"/>
                  </a:lnTo>
                  <a:lnTo>
                    <a:pt x="294" y="574"/>
                  </a:lnTo>
                  <a:lnTo>
                    <a:pt x="294" y="574"/>
                  </a:lnTo>
                  <a:lnTo>
                    <a:pt x="294" y="574"/>
                  </a:lnTo>
                  <a:lnTo>
                    <a:pt x="294" y="574"/>
                  </a:lnTo>
                  <a:lnTo>
                    <a:pt x="294" y="574"/>
                  </a:lnTo>
                  <a:lnTo>
                    <a:pt x="293" y="574"/>
                  </a:lnTo>
                  <a:lnTo>
                    <a:pt x="293" y="574"/>
                  </a:lnTo>
                  <a:lnTo>
                    <a:pt x="293" y="574"/>
                  </a:lnTo>
                  <a:lnTo>
                    <a:pt x="293" y="574"/>
                  </a:lnTo>
                  <a:lnTo>
                    <a:pt x="293" y="574"/>
                  </a:lnTo>
                  <a:lnTo>
                    <a:pt x="293" y="574"/>
                  </a:lnTo>
                  <a:lnTo>
                    <a:pt x="293" y="574"/>
                  </a:lnTo>
                  <a:lnTo>
                    <a:pt x="293" y="574"/>
                  </a:lnTo>
                  <a:lnTo>
                    <a:pt x="293" y="574"/>
                  </a:lnTo>
                  <a:lnTo>
                    <a:pt x="293" y="574"/>
                  </a:lnTo>
                  <a:lnTo>
                    <a:pt x="292" y="574"/>
                  </a:lnTo>
                  <a:lnTo>
                    <a:pt x="292" y="574"/>
                  </a:lnTo>
                  <a:lnTo>
                    <a:pt x="292" y="574"/>
                  </a:lnTo>
                  <a:lnTo>
                    <a:pt x="292" y="574"/>
                  </a:lnTo>
                  <a:lnTo>
                    <a:pt x="292" y="574"/>
                  </a:lnTo>
                  <a:lnTo>
                    <a:pt x="292" y="574"/>
                  </a:lnTo>
                  <a:lnTo>
                    <a:pt x="292" y="574"/>
                  </a:lnTo>
                  <a:lnTo>
                    <a:pt x="292" y="574"/>
                  </a:lnTo>
                  <a:lnTo>
                    <a:pt x="292" y="574"/>
                  </a:lnTo>
                  <a:lnTo>
                    <a:pt x="292" y="574"/>
                  </a:lnTo>
                  <a:lnTo>
                    <a:pt x="292" y="574"/>
                  </a:lnTo>
                  <a:lnTo>
                    <a:pt x="292" y="574"/>
                  </a:lnTo>
                  <a:lnTo>
                    <a:pt x="291" y="574"/>
                  </a:lnTo>
                  <a:lnTo>
                    <a:pt x="291" y="574"/>
                  </a:lnTo>
                  <a:lnTo>
                    <a:pt x="291" y="574"/>
                  </a:lnTo>
                  <a:lnTo>
                    <a:pt x="291" y="574"/>
                  </a:lnTo>
                  <a:lnTo>
                    <a:pt x="291" y="574"/>
                  </a:lnTo>
                  <a:lnTo>
                    <a:pt x="291" y="574"/>
                  </a:lnTo>
                  <a:lnTo>
                    <a:pt x="291" y="574"/>
                  </a:lnTo>
                  <a:lnTo>
                    <a:pt x="291" y="574"/>
                  </a:lnTo>
                  <a:lnTo>
                    <a:pt x="291" y="574"/>
                  </a:lnTo>
                  <a:lnTo>
                    <a:pt x="291" y="574"/>
                  </a:lnTo>
                  <a:lnTo>
                    <a:pt x="290" y="574"/>
                  </a:lnTo>
                  <a:lnTo>
                    <a:pt x="290" y="574"/>
                  </a:lnTo>
                  <a:lnTo>
                    <a:pt x="290" y="574"/>
                  </a:lnTo>
                  <a:lnTo>
                    <a:pt x="290" y="574"/>
                  </a:lnTo>
                  <a:lnTo>
                    <a:pt x="290" y="574"/>
                  </a:lnTo>
                  <a:lnTo>
                    <a:pt x="290" y="574"/>
                  </a:lnTo>
                  <a:lnTo>
                    <a:pt x="290" y="574"/>
                  </a:lnTo>
                  <a:lnTo>
                    <a:pt x="290" y="574"/>
                  </a:lnTo>
                  <a:lnTo>
                    <a:pt x="290" y="574"/>
                  </a:lnTo>
                  <a:lnTo>
                    <a:pt x="290" y="574"/>
                  </a:lnTo>
                  <a:lnTo>
                    <a:pt x="290" y="574"/>
                  </a:lnTo>
                  <a:lnTo>
                    <a:pt x="290" y="574"/>
                  </a:lnTo>
                  <a:lnTo>
                    <a:pt x="289" y="574"/>
                  </a:lnTo>
                  <a:lnTo>
                    <a:pt x="289" y="574"/>
                  </a:lnTo>
                  <a:lnTo>
                    <a:pt x="289" y="574"/>
                  </a:lnTo>
                  <a:lnTo>
                    <a:pt x="289" y="574"/>
                  </a:lnTo>
                  <a:lnTo>
                    <a:pt x="289" y="574"/>
                  </a:lnTo>
                  <a:lnTo>
                    <a:pt x="289" y="574"/>
                  </a:lnTo>
                  <a:lnTo>
                    <a:pt x="289" y="574"/>
                  </a:lnTo>
                  <a:lnTo>
                    <a:pt x="289" y="574"/>
                  </a:lnTo>
                  <a:lnTo>
                    <a:pt x="289" y="574"/>
                  </a:lnTo>
                  <a:lnTo>
                    <a:pt x="289" y="574"/>
                  </a:lnTo>
                  <a:lnTo>
                    <a:pt x="288" y="574"/>
                  </a:lnTo>
                  <a:lnTo>
                    <a:pt x="288" y="574"/>
                  </a:lnTo>
                  <a:lnTo>
                    <a:pt x="288" y="574"/>
                  </a:lnTo>
                  <a:lnTo>
                    <a:pt x="288" y="574"/>
                  </a:lnTo>
                  <a:lnTo>
                    <a:pt x="288" y="574"/>
                  </a:lnTo>
                  <a:lnTo>
                    <a:pt x="288" y="574"/>
                  </a:lnTo>
                  <a:lnTo>
                    <a:pt x="288" y="574"/>
                  </a:lnTo>
                  <a:lnTo>
                    <a:pt x="288" y="574"/>
                  </a:lnTo>
                  <a:lnTo>
                    <a:pt x="288" y="574"/>
                  </a:lnTo>
                  <a:lnTo>
                    <a:pt x="288" y="574"/>
                  </a:lnTo>
                  <a:lnTo>
                    <a:pt x="288" y="574"/>
                  </a:lnTo>
                  <a:lnTo>
                    <a:pt x="287" y="574"/>
                  </a:lnTo>
                  <a:lnTo>
                    <a:pt x="287" y="574"/>
                  </a:lnTo>
                  <a:lnTo>
                    <a:pt x="287" y="574"/>
                  </a:lnTo>
                  <a:lnTo>
                    <a:pt x="287" y="574"/>
                  </a:lnTo>
                  <a:lnTo>
                    <a:pt x="287" y="574"/>
                  </a:lnTo>
                  <a:lnTo>
                    <a:pt x="287" y="574"/>
                  </a:lnTo>
                  <a:lnTo>
                    <a:pt x="287" y="574"/>
                  </a:lnTo>
                  <a:lnTo>
                    <a:pt x="287" y="574"/>
                  </a:lnTo>
                  <a:lnTo>
                    <a:pt x="287" y="574"/>
                  </a:lnTo>
                  <a:lnTo>
                    <a:pt x="287" y="574"/>
                  </a:lnTo>
                  <a:lnTo>
                    <a:pt x="287" y="574"/>
                  </a:lnTo>
                  <a:lnTo>
                    <a:pt x="286" y="574"/>
                  </a:lnTo>
                  <a:lnTo>
                    <a:pt x="286" y="574"/>
                  </a:lnTo>
                  <a:lnTo>
                    <a:pt x="286" y="574"/>
                  </a:lnTo>
                  <a:lnTo>
                    <a:pt x="286" y="574"/>
                  </a:lnTo>
                  <a:lnTo>
                    <a:pt x="286" y="574"/>
                  </a:lnTo>
                  <a:lnTo>
                    <a:pt x="286" y="574"/>
                  </a:lnTo>
                  <a:lnTo>
                    <a:pt x="286" y="574"/>
                  </a:lnTo>
                  <a:lnTo>
                    <a:pt x="286" y="574"/>
                  </a:lnTo>
                  <a:lnTo>
                    <a:pt x="286" y="574"/>
                  </a:lnTo>
                  <a:lnTo>
                    <a:pt x="286" y="574"/>
                  </a:lnTo>
                  <a:lnTo>
                    <a:pt x="286" y="574"/>
                  </a:lnTo>
                  <a:lnTo>
                    <a:pt x="285" y="574"/>
                  </a:lnTo>
                  <a:lnTo>
                    <a:pt x="285" y="574"/>
                  </a:lnTo>
                  <a:lnTo>
                    <a:pt x="285" y="574"/>
                  </a:lnTo>
                  <a:lnTo>
                    <a:pt x="285" y="574"/>
                  </a:lnTo>
                  <a:lnTo>
                    <a:pt x="285" y="574"/>
                  </a:lnTo>
                  <a:lnTo>
                    <a:pt x="285" y="574"/>
                  </a:lnTo>
                  <a:lnTo>
                    <a:pt x="285" y="574"/>
                  </a:lnTo>
                  <a:lnTo>
                    <a:pt x="285" y="574"/>
                  </a:lnTo>
                  <a:lnTo>
                    <a:pt x="285" y="574"/>
                  </a:lnTo>
                  <a:lnTo>
                    <a:pt x="285" y="574"/>
                  </a:lnTo>
                  <a:lnTo>
                    <a:pt x="285" y="574"/>
                  </a:lnTo>
                  <a:lnTo>
                    <a:pt x="285" y="574"/>
                  </a:lnTo>
                  <a:lnTo>
                    <a:pt x="284" y="574"/>
                  </a:lnTo>
                  <a:lnTo>
                    <a:pt x="284" y="574"/>
                  </a:lnTo>
                  <a:lnTo>
                    <a:pt x="284" y="574"/>
                  </a:lnTo>
                  <a:lnTo>
                    <a:pt x="284" y="574"/>
                  </a:lnTo>
                  <a:lnTo>
                    <a:pt x="284" y="574"/>
                  </a:lnTo>
                  <a:lnTo>
                    <a:pt x="284" y="574"/>
                  </a:lnTo>
                  <a:lnTo>
                    <a:pt x="284" y="574"/>
                  </a:lnTo>
                  <a:lnTo>
                    <a:pt x="284" y="574"/>
                  </a:lnTo>
                  <a:lnTo>
                    <a:pt x="284" y="574"/>
                  </a:lnTo>
                  <a:lnTo>
                    <a:pt x="284" y="574"/>
                  </a:lnTo>
                  <a:lnTo>
                    <a:pt x="283" y="574"/>
                  </a:lnTo>
                  <a:lnTo>
                    <a:pt x="283" y="574"/>
                  </a:lnTo>
                  <a:lnTo>
                    <a:pt x="283" y="574"/>
                  </a:lnTo>
                  <a:lnTo>
                    <a:pt x="283" y="574"/>
                  </a:lnTo>
                  <a:lnTo>
                    <a:pt x="283" y="574"/>
                  </a:lnTo>
                  <a:lnTo>
                    <a:pt x="283" y="574"/>
                  </a:lnTo>
                  <a:lnTo>
                    <a:pt x="283" y="574"/>
                  </a:lnTo>
                  <a:lnTo>
                    <a:pt x="283" y="574"/>
                  </a:lnTo>
                  <a:lnTo>
                    <a:pt x="283" y="574"/>
                  </a:lnTo>
                  <a:lnTo>
                    <a:pt x="283" y="574"/>
                  </a:lnTo>
                  <a:lnTo>
                    <a:pt x="283" y="574"/>
                  </a:lnTo>
                  <a:lnTo>
                    <a:pt x="283" y="574"/>
                  </a:lnTo>
                  <a:lnTo>
                    <a:pt x="282" y="574"/>
                  </a:lnTo>
                  <a:lnTo>
                    <a:pt x="282" y="574"/>
                  </a:lnTo>
                  <a:lnTo>
                    <a:pt x="282" y="574"/>
                  </a:lnTo>
                  <a:lnTo>
                    <a:pt x="282" y="574"/>
                  </a:lnTo>
                  <a:lnTo>
                    <a:pt x="282" y="574"/>
                  </a:lnTo>
                  <a:lnTo>
                    <a:pt x="282" y="574"/>
                  </a:lnTo>
                  <a:lnTo>
                    <a:pt x="282" y="574"/>
                  </a:lnTo>
                  <a:lnTo>
                    <a:pt x="282" y="574"/>
                  </a:lnTo>
                  <a:lnTo>
                    <a:pt x="282" y="574"/>
                  </a:lnTo>
                  <a:lnTo>
                    <a:pt x="282" y="574"/>
                  </a:lnTo>
                  <a:lnTo>
                    <a:pt x="281" y="574"/>
                  </a:lnTo>
                  <a:lnTo>
                    <a:pt x="281" y="574"/>
                  </a:lnTo>
                  <a:lnTo>
                    <a:pt x="281" y="574"/>
                  </a:lnTo>
                  <a:lnTo>
                    <a:pt x="281" y="574"/>
                  </a:lnTo>
                  <a:lnTo>
                    <a:pt x="281" y="574"/>
                  </a:lnTo>
                  <a:lnTo>
                    <a:pt x="281" y="574"/>
                  </a:lnTo>
                  <a:lnTo>
                    <a:pt x="281" y="574"/>
                  </a:lnTo>
                  <a:lnTo>
                    <a:pt x="281" y="574"/>
                  </a:lnTo>
                  <a:lnTo>
                    <a:pt x="281" y="574"/>
                  </a:lnTo>
                  <a:lnTo>
                    <a:pt x="281" y="574"/>
                  </a:lnTo>
                  <a:lnTo>
                    <a:pt x="281" y="574"/>
                  </a:lnTo>
                  <a:lnTo>
                    <a:pt x="281" y="574"/>
                  </a:lnTo>
                  <a:lnTo>
                    <a:pt x="280" y="574"/>
                  </a:lnTo>
                  <a:lnTo>
                    <a:pt x="280" y="574"/>
                  </a:lnTo>
                  <a:lnTo>
                    <a:pt x="280" y="574"/>
                  </a:lnTo>
                  <a:lnTo>
                    <a:pt x="280" y="574"/>
                  </a:lnTo>
                  <a:lnTo>
                    <a:pt x="280" y="574"/>
                  </a:lnTo>
                  <a:lnTo>
                    <a:pt x="280" y="574"/>
                  </a:lnTo>
                  <a:lnTo>
                    <a:pt x="280" y="574"/>
                  </a:lnTo>
                  <a:lnTo>
                    <a:pt x="280" y="574"/>
                  </a:lnTo>
                  <a:lnTo>
                    <a:pt x="280" y="574"/>
                  </a:lnTo>
                  <a:lnTo>
                    <a:pt x="280" y="574"/>
                  </a:lnTo>
                  <a:lnTo>
                    <a:pt x="279" y="574"/>
                  </a:lnTo>
                  <a:lnTo>
                    <a:pt x="279" y="574"/>
                  </a:lnTo>
                  <a:lnTo>
                    <a:pt x="279" y="574"/>
                  </a:lnTo>
                  <a:lnTo>
                    <a:pt x="279" y="574"/>
                  </a:lnTo>
                  <a:lnTo>
                    <a:pt x="279" y="574"/>
                  </a:lnTo>
                  <a:lnTo>
                    <a:pt x="279" y="574"/>
                  </a:lnTo>
                  <a:lnTo>
                    <a:pt x="279" y="574"/>
                  </a:lnTo>
                  <a:lnTo>
                    <a:pt x="279" y="574"/>
                  </a:lnTo>
                  <a:lnTo>
                    <a:pt x="279" y="574"/>
                  </a:lnTo>
                  <a:lnTo>
                    <a:pt x="279" y="574"/>
                  </a:lnTo>
                  <a:lnTo>
                    <a:pt x="279" y="574"/>
                  </a:lnTo>
                  <a:lnTo>
                    <a:pt x="278" y="574"/>
                  </a:lnTo>
                  <a:lnTo>
                    <a:pt x="278" y="574"/>
                  </a:lnTo>
                  <a:lnTo>
                    <a:pt x="278" y="574"/>
                  </a:lnTo>
                  <a:lnTo>
                    <a:pt x="278" y="574"/>
                  </a:lnTo>
                  <a:lnTo>
                    <a:pt x="278" y="574"/>
                  </a:lnTo>
                  <a:lnTo>
                    <a:pt x="278" y="574"/>
                  </a:lnTo>
                  <a:lnTo>
                    <a:pt x="278" y="574"/>
                  </a:lnTo>
                  <a:lnTo>
                    <a:pt x="278" y="574"/>
                  </a:lnTo>
                  <a:lnTo>
                    <a:pt x="278" y="574"/>
                  </a:lnTo>
                  <a:lnTo>
                    <a:pt x="278" y="574"/>
                  </a:lnTo>
                  <a:lnTo>
                    <a:pt x="278" y="574"/>
                  </a:lnTo>
                  <a:lnTo>
                    <a:pt x="277" y="574"/>
                  </a:lnTo>
                  <a:lnTo>
                    <a:pt x="277" y="574"/>
                  </a:lnTo>
                  <a:lnTo>
                    <a:pt x="277" y="574"/>
                  </a:lnTo>
                  <a:lnTo>
                    <a:pt x="277" y="574"/>
                  </a:lnTo>
                  <a:lnTo>
                    <a:pt x="277" y="574"/>
                  </a:lnTo>
                  <a:lnTo>
                    <a:pt x="277" y="574"/>
                  </a:lnTo>
                  <a:lnTo>
                    <a:pt x="277" y="574"/>
                  </a:lnTo>
                  <a:lnTo>
                    <a:pt x="277" y="574"/>
                  </a:lnTo>
                  <a:lnTo>
                    <a:pt x="277" y="574"/>
                  </a:lnTo>
                  <a:lnTo>
                    <a:pt x="277" y="574"/>
                  </a:lnTo>
                  <a:lnTo>
                    <a:pt x="277" y="574"/>
                  </a:lnTo>
                  <a:lnTo>
                    <a:pt x="276" y="574"/>
                  </a:lnTo>
                  <a:lnTo>
                    <a:pt x="276" y="574"/>
                  </a:lnTo>
                  <a:lnTo>
                    <a:pt x="276" y="574"/>
                  </a:lnTo>
                  <a:lnTo>
                    <a:pt x="276" y="574"/>
                  </a:lnTo>
                  <a:lnTo>
                    <a:pt x="276" y="574"/>
                  </a:lnTo>
                  <a:lnTo>
                    <a:pt x="276" y="574"/>
                  </a:lnTo>
                  <a:lnTo>
                    <a:pt x="276" y="574"/>
                  </a:lnTo>
                  <a:lnTo>
                    <a:pt x="276" y="574"/>
                  </a:lnTo>
                  <a:lnTo>
                    <a:pt x="276" y="574"/>
                  </a:lnTo>
                  <a:lnTo>
                    <a:pt x="276" y="574"/>
                  </a:lnTo>
                  <a:lnTo>
                    <a:pt x="276" y="574"/>
                  </a:lnTo>
                  <a:lnTo>
                    <a:pt x="275" y="574"/>
                  </a:lnTo>
                  <a:lnTo>
                    <a:pt x="275" y="574"/>
                  </a:lnTo>
                  <a:lnTo>
                    <a:pt x="275" y="574"/>
                  </a:lnTo>
                  <a:lnTo>
                    <a:pt x="275" y="574"/>
                  </a:lnTo>
                  <a:lnTo>
                    <a:pt x="275" y="574"/>
                  </a:lnTo>
                  <a:lnTo>
                    <a:pt x="275" y="574"/>
                  </a:lnTo>
                  <a:lnTo>
                    <a:pt x="275" y="574"/>
                  </a:lnTo>
                  <a:lnTo>
                    <a:pt x="275" y="574"/>
                  </a:lnTo>
                  <a:lnTo>
                    <a:pt x="275" y="574"/>
                  </a:lnTo>
                  <a:lnTo>
                    <a:pt x="275" y="574"/>
                  </a:lnTo>
                  <a:lnTo>
                    <a:pt x="275" y="574"/>
                  </a:lnTo>
                  <a:lnTo>
                    <a:pt x="274" y="574"/>
                  </a:lnTo>
                  <a:lnTo>
                    <a:pt x="274" y="574"/>
                  </a:lnTo>
                  <a:lnTo>
                    <a:pt x="274" y="574"/>
                  </a:lnTo>
                  <a:lnTo>
                    <a:pt x="274" y="574"/>
                  </a:lnTo>
                  <a:lnTo>
                    <a:pt x="274" y="574"/>
                  </a:lnTo>
                  <a:lnTo>
                    <a:pt x="274" y="574"/>
                  </a:lnTo>
                  <a:lnTo>
                    <a:pt x="274" y="574"/>
                  </a:lnTo>
                  <a:lnTo>
                    <a:pt x="274" y="574"/>
                  </a:lnTo>
                  <a:lnTo>
                    <a:pt x="274" y="574"/>
                  </a:lnTo>
                  <a:lnTo>
                    <a:pt x="274" y="574"/>
                  </a:lnTo>
                  <a:lnTo>
                    <a:pt x="274" y="574"/>
                  </a:lnTo>
                  <a:lnTo>
                    <a:pt x="273" y="574"/>
                  </a:lnTo>
                  <a:lnTo>
                    <a:pt x="273" y="574"/>
                  </a:lnTo>
                  <a:lnTo>
                    <a:pt x="273" y="574"/>
                  </a:lnTo>
                  <a:lnTo>
                    <a:pt x="273" y="574"/>
                  </a:lnTo>
                  <a:lnTo>
                    <a:pt x="273" y="574"/>
                  </a:lnTo>
                  <a:lnTo>
                    <a:pt x="273" y="574"/>
                  </a:lnTo>
                  <a:lnTo>
                    <a:pt x="273" y="574"/>
                  </a:lnTo>
                  <a:lnTo>
                    <a:pt x="273" y="574"/>
                  </a:lnTo>
                  <a:lnTo>
                    <a:pt x="273" y="574"/>
                  </a:lnTo>
                  <a:lnTo>
                    <a:pt x="273" y="574"/>
                  </a:lnTo>
                  <a:lnTo>
                    <a:pt x="273" y="574"/>
                  </a:lnTo>
                  <a:lnTo>
                    <a:pt x="272" y="574"/>
                  </a:lnTo>
                  <a:lnTo>
                    <a:pt x="272" y="574"/>
                  </a:lnTo>
                  <a:lnTo>
                    <a:pt x="272" y="574"/>
                  </a:lnTo>
                  <a:lnTo>
                    <a:pt x="272" y="574"/>
                  </a:lnTo>
                  <a:lnTo>
                    <a:pt x="272" y="574"/>
                  </a:lnTo>
                  <a:lnTo>
                    <a:pt x="272" y="574"/>
                  </a:lnTo>
                  <a:lnTo>
                    <a:pt x="272" y="574"/>
                  </a:lnTo>
                  <a:lnTo>
                    <a:pt x="272" y="574"/>
                  </a:lnTo>
                  <a:lnTo>
                    <a:pt x="272" y="574"/>
                  </a:lnTo>
                  <a:lnTo>
                    <a:pt x="272" y="574"/>
                  </a:lnTo>
                  <a:lnTo>
                    <a:pt x="272" y="574"/>
                  </a:lnTo>
                  <a:lnTo>
                    <a:pt x="271" y="574"/>
                  </a:lnTo>
                  <a:lnTo>
                    <a:pt x="271" y="574"/>
                  </a:lnTo>
                  <a:lnTo>
                    <a:pt x="271" y="574"/>
                  </a:lnTo>
                  <a:lnTo>
                    <a:pt x="271" y="574"/>
                  </a:lnTo>
                  <a:lnTo>
                    <a:pt x="271" y="574"/>
                  </a:lnTo>
                  <a:lnTo>
                    <a:pt x="271" y="574"/>
                  </a:lnTo>
                  <a:lnTo>
                    <a:pt x="271" y="574"/>
                  </a:lnTo>
                  <a:lnTo>
                    <a:pt x="271" y="574"/>
                  </a:lnTo>
                  <a:lnTo>
                    <a:pt x="271" y="574"/>
                  </a:lnTo>
                  <a:lnTo>
                    <a:pt x="271" y="574"/>
                  </a:lnTo>
                  <a:lnTo>
                    <a:pt x="271" y="574"/>
                  </a:lnTo>
                  <a:lnTo>
                    <a:pt x="270" y="574"/>
                  </a:lnTo>
                  <a:lnTo>
                    <a:pt x="270" y="574"/>
                  </a:lnTo>
                  <a:lnTo>
                    <a:pt x="270" y="574"/>
                  </a:lnTo>
                  <a:lnTo>
                    <a:pt x="270" y="574"/>
                  </a:lnTo>
                  <a:lnTo>
                    <a:pt x="270" y="574"/>
                  </a:lnTo>
                  <a:lnTo>
                    <a:pt x="270" y="574"/>
                  </a:lnTo>
                  <a:lnTo>
                    <a:pt x="270" y="574"/>
                  </a:lnTo>
                  <a:lnTo>
                    <a:pt x="270" y="574"/>
                  </a:lnTo>
                  <a:lnTo>
                    <a:pt x="270" y="574"/>
                  </a:lnTo>
                  <a:lnTo>
                    <a:pt x="270" y="574"/>
                  </a:lnTo>
                  <a:lnTo>
                    <a:pt x="270" y="574"/>
                  </a:lnTo>
                  <a:lnTo>
                    <a:pt x="270" y="574"/>
                  </a:lnTo>
                  <a:lnTo>
                    <a:pt x="269" y="574"/>
                  </a:lnTo>
                  <a:lnTo>
                    <a:pt x="269" y="574"/>
                  </a:lnTo>
                  <a:lnTo>
                    <a:pt x="269" y="574"/>
                  </a:lnTo>
                  <a:lnTo>
                    <a:pt x="269" y="574"/>
                  </a:lnTo>
                  <a:lnTo>
                    <a:pt x="269" y="574"/>
                  </a:lnTo>
                  <a:lnTo>
                    <a:pt x="269" y="574"/>
                  </a:lnTo>
                  <a:lnTo>
                    <a:pt x="269" y="574"/>
                  </a:lnTo>
                  <a:lnTo>
                    <a:pt x="269" y="574"/>
                  </a:lnTo>
                  <a:lnTo>
                    <a:pt x="269" y="574"/>
                  </a:lnTo>
                  <a:lnTo>
                    <a:pt x="269" y="574"/>
                  </a:lnTo>
                  <a:lnTo>
                    <a:pt x="268" y="574"/>
                  </a:lnTo>
                  <a:lnTo>
                    <a:pt x="268" y="574"/>
                  </a:lnTo>
                  <a:lnTo>
                    <a:pt x="268" y="574"/>
                  </a:lnTo>
                  <a:lnTo>
                    <a:pt x="268" y="574"/>
                  </a:lnTo>
                  <a:lnTo>
                    <a:pt x="268" y="574"/>
                  </a:lnTo>
                  <a:lnTo>
                    <a:pt x="268" y="574"/>
                  </a:lnTo>
                  <a:lnTo>
                    <a:pt x="268" y="574"/>
                  </a:lnTo>
                  <a:lnTo>
                    <a:pt x="268" y="574"/>
                  </a:lnTo>
                  <a:lnTo>
                    <a:pt x="268" y="574"/>
                  </a:lnTo>
                  <a:lnTo>
                    <a:pt x="268" y="574"/>
                  </a:lnTo>
                  <a:lnTo>
                    <a:pt x="268" y="574"/>
                  </a:lnTo>
                  <a:lnTo>
                    <a:pt x="267" y="574"/>
                  </a:lnTo>
                  <a:lnTo>
                    <a:pt x="267" y="574"/>
                  </a:lnTo>
                  <a:lnTo>
                    <a:pt x="267" y="574"/>
                  </a:lnTo>
                  <a:lnTo>
                    <a:pt x="267" y="574"/>
                  </a:lnTo>
                  <a:lnTo>
                    <a:pt x="267" y="574"/>
                  </a:lnTo>
                  <a:lnTo>
                    <a:pt x="267" y="574"/>
                  </a:lnTo>
                  <a:lnTo>
                    <a:pt x="267" y="574"/>
                  </a:lnTo>
                  <a:lnTo>
                    <a:pt x="267" y="574"/>
                  </a:lnTo>
                  <a:lnTo>
                    <a:pt x="267" y="574"/>
                  </a:lnTo>
                  <a:lnTo>
                    <a:pt x="267" y="574"/>
                  </a:lnTo>
                  <a:lnTo>
                    <a:pt x="267" y="574"/>
                  </a:lnTo>
                  <a:lnTo>
                    <a:pt x="266" y="574"/>
                  </a:lnTo>
                  <a:lnTo>
                    <a:pt x="266" y="574"/>
                  </a:lnTo>
                  <a:lnTo>
                    <a:pt x="266" y="574"/>
                  </a:lnTo>
                  <a:lnTo>
                    <a:pt x="266" y="574"/>
                  </a:lnTo>
                  <a:lnTo>
                    <a:pt x="266" y="574"/>
                  </a:lnTo>
                  <a:lnTo>
                    <a:pt x="266" y="574"/>
                  </a:lnTo>
                  <a:lnTo>
                    <a:pt x="266" y="574"/>
                  </a:lnTo>
                  <a:lnTo>
                    <a:pt x="266" y="574"/>
                  </a:lnTo>
                  <a:lnTo>
                    <a:pt x="266" y="574"/>
                  </a:lnTo>
                  <a:lnTo>
                    <a:pt x="266" y="574"/>
                  </a:lnTo>
                  <a:lnTo>
                    <a:pt x="266" y="574"/>
                  </a:lnTo>
                  <a:lnTo>
                    <a:pt x="265" y="574"/>
                  </a:lnTo>
                  <a:lnTo>
                    <a:pt x="265" y="574"/>
                  </a:lnTo>
                  <a:lnTo>
                    <a:pt x="265" y="574"/>
                  </a:lnTo>
                  <a:lnTo>
                    <a:pt x="265" y="574"/>
                  </a:lnTo>
                  <a:lnTo>
                    <a:pt x="265" y="574"/>
                  </a:lnTo>
                  <a:lnTo>
                    <a:pt x="265" y="574"/>
                  </a:lnTo>
                  <a:lnTo>
                    <a:pt x="265" y="574"/>
                  </a:lnTo>
                  <a:lnTo>
                    <a:pt x="265" y="574"/>
                  </a:lnTo>
                  <a:lnTo>
                    <a:pt x="265" y="574"/>
                  </a:lnTo>
                  <a:lnTo>
                    <a:pt x="265" y="574"/>
                  </a:lnTo>
                  <a:lnTo>
                    <a:pt x="265" y="574"/>
                  </a:lnTo>
                  <a:lnTo>
                    <a:pt x="264" y="574"/>
                  </a:lnTo>
                  <a:lnTo>
                    <a:pt x="264" y="574"/>
                  </a:lnTo>
                  <a:lnTo>
                    <a:pt x="264" y="574"/>
                  </a:lnTo>
                  <a:lnTo>
                    <a:pt x="264" y="574"/>
                  </a:lnTo>
                  <a:lnTo>
                    <a:pt x="264" y="574"/>
                  </a:lnTo>
                  <a:lnTo>
                    <a:pt x="264" y="574"/>
                  </a:lnTo>
                  <a:lnTo>
                    <a:pt x="264" y="574"/>
                  </a:lnTo>
                  <a:lnTo>
                    <a:pt x="264" y="574"/>
                  </a:lnTo>
                  <a:lnTo>
                    <a:pt x="264" y="574"/>
                  </a:lnTo>
                  <a:lnTo>
                    <a:pt x="264" y="574"/>
                  </a:lnTo>
                  <a:lnTo>
                    <a:pt x="264" y="574"/>
                  </a:lnTo>
                  <a:lnTo>
                    <a:pt x="263" y="574"/>
                  </a:lnTo>
                  <a:lnTo>
                    <a:pt x="263" y="574"/>
                  </a:lnTo>
                  <a:lnTo>
                    <a:pt x="263" y="574"/>
                  </a:lnTo>
                  <a:lnTo>
                    <a:pt x="263" y="574"/>
                  </a:lnTo>
                  <a:lnTo>
                    <a:pt x="263" y="574"/>
                  </a:lnTo>
                  <a:lnTo>
                    <a:pt x="263" y="574"/>
                  </a:lnTo>
                  <a:lnTo>
                    <a:pt x="263" y="574"/>
                  </a:lnTo>
                  <a:lnTo>
                    <a:pt x="263" y="574"/>
                  </a:lnTo>
                  <a:lnTo>
                    <a:pt x="263" y="574"/>
                  </a:lnTo>
                  <a:lnTo>
                    <a:pt x="263" y="574"/>
                  </a:lnTo>
                  <a:lnTo>
                    <a:pt x="263" y="574"/>
                  </a:lnTo>
                  <a:lnTo>
                    <a:pt x="262" y="574"/>
                  </a:lnTo>
                  <a:lnTo>
                    <a:pt x="262" y="574"/>
                  </a:lnTo>
                  <a:lnTo>
                    <a:pt x="262" y="574"/>
                  </a:lnTo>
                  <a:lnTo>
                    <a:pt x="262" y="574"/>
                  </a:lnTo>
                  <a:lnTo>
                    <a:pt x="262" y="574"/>
                  </a:lnTo>
                  <a:lnTo>
                    <a:pt x="262" y="574"/>
                  </a:lnTo>
                  <a:lnTo>
                    <a:pt x="262" y="574"/>
                  </a:lnTo>
                  <a:lnTo>
                    <a:pt x="262" y="574"/>
                  </a:lnTo>
                  <a:lnTo>
                    <a:pt x="262" y="574"/>
                  </a:lnTo>
                  <a:lnTo>
                    <a:pt x="262" y="574"/>
                  </a:lnTo>
                  <a:lnTo>
                    <a:pt x="262" y="574"/>
                  </a:lnTo>
                  <a:lnTo>
                    <a:pt x="261" y="574"/>
                  </a:lnTo>
                  <a:lnTo>
                    <a:pt x="261" y="574"/>
                  </a:lnTo>
                  <a:lnTo>
                    <a:pt x="261" y="574"/>
                  </a:lnTo>
                  <a:lnTo>
                    <a:pt x="261" y="574"/>
                  </a:lnTo>
                  <a:lnTo>
                    <a:pt x="261" y="574"/>
                  </a:lnTo>
                  <a:lnTo>
                    <a:pt x="261" y="574"/>
                  </a:lnTo>
                  <a:lnTo>
                    <a:pt x="261" y="574"/>
                  </a:lnTo>
                  <a:lnTo>
                    <a:pt x="261" y="574"/>
                  </a:lnTo>
                  <a:lnTo>
                    <a:pt x="261" y="574"/>
                  </a:lnTo>
                  <a:lnTo>
                    <a:pt x="261" y="574"/>
                  </a:lnTo>
                  <a:lnTo>
                    <a:pt x="260" y="574"/>
                  </a:lnTo>
                  <a:lnTo>
                    <a:pt x="260" y="574"/>
                  </a:lnTo>
                  <a:lnTo>
                    <a:pt x="260" y="574"/>
                  </a:lnTo>
                  <a:lnTo>
                    <a:pt x="260" y="574"/>
                  </a:lnTo>
                  <a:lnTo>
                    <a:pt x="260" y="574"/>
                  </a:lnTo>
                  <a:lnTo>
                    <a:pt x="260" y="574"/>
                  </a:lnTo>
                  <a:lnTo>
                    <a:pt x="260" y="574"/>
                  </a:lnTo>
                  <a:lnTo>
                    <a:pt x="260" y="574"/>
                  </a:lnTo>
                  <a:lnTo>
                    <a:pt x="260" y="574"/>
                  </a:lnTo>
                  <a:lnTo>
                    <a:pt x="260" y="574"/>
                  </a:lnTo>
                  <a:lnTo>
                    <a:pt x="260" y="574"/>
                  </a:lnTo>
                  <a:lnTo>
                    <a:pt x="260" y="574"/>
                  </a:lnTo>
                  <a:lnTo>
                    <a:pt x="259" y="574"/>
                  </a:lnTo>
                  <a:lnTo>
                    <a:pt x="259" y="574"/>
                  </a:lnTo>
                  <a:lnTo>
                    <a:pt x="259" y="574"/>
                  </a:lnTo>
                  <a:lnTo>
                    <a:pt x="259" y="574"/>
                  </a:lnTo>
                  <a:lnTo>
                    <a:pt x="259" y="574"/>
                  </a:lnTo>
                  <a:lnTo>
                    <a:pt x="259" y="574"/>
                  </a:lnTo>
                  <a:lnTo>
                    <a:pt x="259" y="574"/>
                  </a:lnTo>
                  <a:lnTo>
                    <a:pt x="259" y="574"/>
                  </a:lnTo>
                  <a:lnTo>
                    <a:pt x="259" y="574"/>
                  </a:lnTo>
                  <a:lnTo>
                    <a:pt x="259" y="574"/>
                  </a:lnTo>
                  <a:lnTo>
                    <a:pt x="258" y="574"/>
                  </a:lnTo>
                  <a:lnTo>
                    <a:pt x="258" y="574"/>
                  </a:lnTo>
                  <a:lnTo>
                    <a:pt x="258" y="574"/>
                  </a:lnTo>
                  <a:lnTo>
                    <a:pt x="258" y="574"/>
                  </a:lnTo>
                  <a:lnTo>
                    <a:pt x="258" y="574"/>
                  </a:lnTo>
                  <a:lnTo>
                    <a:pt x="258" y="574"/>
                  </a:lnTo>
                  <a:lnTo>
                    <a:pt x="258" y="574"/>
                  </a:lnTo>
                  <a:lnTo>
                    <a:pt x="258" y="574"/>
                  </a:lnTo>
                  <a:lnTo>
                    <a:pt x="258" y="574"/>
                  </a:lnTo>
                  <a:lnTo>
                    <a:pt x="258" y="574"/>
                  </a:lnTo>
                  <a:lnTo>
                    <a:pt x="258" y="574"/>
                  </a:lnTo>
                  <a:lnTo>
                    <a:pt x="258" y="574"/>
                  </a:lnTo>
                  <a:lnTo>
                    <a:pt x="257" y="574"/>
                  </a:lnTo>
                  <a:lnTo>
                    <a:pt x="257" y="574"/>
                  </a:lnTo>
                  <a:lnTo>
                    <a:pt x="257" y="574"/>
                  </a:lnTo>
                  <a:lnTo>
                    <a:pt x="257" y="574"/>
                  </a:lnTo>
                  <a:lnTo>
                    <a:pt x="257" y="574"/>
                  </a:lnTo>
                  <a:lnTo>
                    <a:pt x="257" y="574"/>
                  </a:lnTo>
                  <a:lnTo>
                    <a:pt x="257" y="574"/>
                  </a:lnTo>
                  <a:lnTo>
                    <a:pt x="257" y="574"/>
                  </a:lnTo>
                  <a:lnTo>
                    <a:pt x="257" y="574"/>
                  </a:lnTo>
                  <a:lnTo>
                    <a:pt x="257" y="574"/>
                  </a:lnTo>
                  <a:lnTo>
                    <a:pt x="257" y="574"/>
                  </a:lnTo>
                  <a:lnTo>
                    <a:pt x="256" y="574"/>
                  </a:lnTo>
                  <a:lnTo>
                    <a:pt x="256" y="574"/>
                  </a:lnTo>
                  <a:lnTo>
                    <a:pt x="256" y="574"/>
                  </a:lnTo>
                  <a:lnTo>
                    <a:pt x="256" y="574"/>
                  </a:lnTo>
                  <a:lnTo>
                    <a:pt x="256" y="574"/>
                  </a:lnTo>
                  <a:lnTo>
                    <a:pt x="256" y="574"/>
                  </a:lnTo>
                  <a:lnTo>
                    <a:pt x="256" y="574"/>
                  </a:lnTo>
                  <a:lnTo>
                    <a:pt x="256" y="574"/>
                  </a:lnTo>
                  <a:lnTo>
                    <a:pt x="256" y="574"/>
                  </a:lnTo>
                  <a:lnTo>
                    <a:pt x="256" y="574"/>
                  </a:lnTo>
                  <a:lnTo>
                    <a:pt x="256" y="574"/>
                  </a:lnTo>
                  <a:lnTo>
                    <a:pt x="255" y="574"/>
                  </a:lnTo>
                  <a:lnTo>
                    <a:pt x="255" y="574"/>
                  </a:lnTo>
                  <a:lnTo>
                    <a:pt x="255" y="574"/>
                  </a:lnTo>
                  <a:lnTo>
                    <a:pt x="255" y="574"/>
                  </a:lnTo>
                  <a:lnTo>
                    <a:pt x="255" y="574"/>
                  </a:lnTo>
                  <a:lnTo>
                    <a:pt x="255" y="574"/>
                  </a:lnTo>
                  <a:lnTo>
                    <a:pt x="255" y="574"/>
                  </a:lnTo>
                  <a:lnTo>
                    <a:pt x="255" y="574"/>
                  </a:lnTo>
                  <a:lnTo>
                    <a:pt x="255" y="574"/>
                  </a:lnTo>
                  <a:lnTo>
                    <a:pt x="255" y="574"/>
                  </a:lnTo>
                  <a:lnTo>
                    <a:pt x="255" y="574"/>
                  </a:lnTo>
                  <a:lnTo>
                    <a:pt x="254" y="574"/>
                  </a:lnTo>
                  <a:lnTo>
                    <a:pt x="254" y="574"/>
                  </a:lnTo>
                  <a:lnTo>
                    <a:pt x="254" y="574"/>
                  </a:lnTo>
                  <a:lnTo>
                    <a:pt x="254" y="574"/>
                  </a:lnTo>
                  <a:lnTo>
                    <a:pt x="254" y="574"/>
                  </a:lnTo>
                  <a:lnTo>
                    <a:pt x="254" y="574"/>
                  </a:lnTo>
                  <a:lnTo>
                    <a:pt x="254" y="574"/>
                  </a:lnTo>
                  <a:lnTo>
                    <a:pt x="254" y="574"/>
                  </a:lnTo>
                  <a:lnTo>
                    <a:pt x="254" y="574"/>
                  </a:lnTo>
                  <a:lnTo>
                    <a:pt x="254" y="574"/>
                  </a:lnTo>
                  <a:lnTo>
                    <a:pt x="254" y="574"/>
                  </a:lnTo>
                  <a:lnTo>
                    <a:pt x="253" y="574"/>
                  </a:lnTo>
                  <a:lnTo>
                    <a:pt x="253" y="574"/>
                  </a:lnTo>
                  <a:lnTo>
                    <a:pt x="253" y="574"/>
                  </a:lnTo>
                  <a:lnTo>
                    <a:pt x="253" y="574"/>
                  </a:lnTo>
                  <a:lnTo>
                    <a:pt x="253" y="574"/>
                  </a:lnTo>
                  <a:lnTo>
                    <a:pt x="253" y="574"/>
                  </a:lnTo>
                  <a:lnTo>
                    <a:pt x="253" y="574"/>
                  </a:lnTo>
                  <a:lnTo>
                    <a:pt x="253" y="574"/>
                  </a:lnTo>
                  <a:lnTo>
                    <a:pt x="253" y="574"/>
                  </a:lnTo>
                  <a:lnTo>
                    <a:pt x="253" y="574"/>
                  </a:lnTo>
                  <a:lnTo>
                    <a:pt x="253" y="574"/>
                  </a:lnTo>
                  <a:lnTo>
                    <a:pt x="252" y="574"/>
                  </a:lnTo>
                  <a:lnTo>
                    <a:pt x="252" y="574"/>
                  </a:lnTo>
                  <a:lnTo>
                    <a:pt x="252" y="574"/>
                  </a:lnTo>
                  <a:lnTo>
                    <a:pt x="252" y="574"/>
                  </a:lnTo>
                  <a:lnTo>
                    <a:pt x="252" y="574"/>
                  </a:lnTo>
                  <a:lnTo>
                    <a:pt x="252" y="574"/>
                  </a:lnTo>
                  <a:lnTo>
                    <a:pt x="252" y="574"/>
                  </a:lnTo>
                  <a:lnTo>
                    <a:pt x="252" y="574"/>
                  </a:lnTo>
                  <a:lnTo>
                    <a:pt x="252" y="574"/>
                  </a:lnTo>
                  <a:lnTo>
                    <a:pt x="252" y="574"/>
                  </a:lnTo>
                  <a:lnTo>
                    <a:pt x="252" y="574"/>
                  </a:lnTo>
                  <a:lnTo>
                    <a:pt x="251" y="574"/>
                  </a:lnTo>
                  <a:lnTo>
                    <a:pt x="251" y="574"/>
                  </a:lnTo>
                  <a:lnTo>
                    <a:pt x="251" y="574"/>
                  </a:lnTo>
                  <a:lnTo>
                    <a:pt x="251" y="574"/>
                  </a:lnTo>
                  <a:lnTo>
                    <a:pt x="251" y="574"/>
                  </a:lnTo>
                  <a:lnTo>
                    <a:pt x="251" y="574"/>
                  </a:lnTo>
                  <a:lnTo>
                    <a:pt x="251" y="574"/>
                  </a:lnTo>
                  <a:lnTo>
                    <a:pt x="251" y="574"/>
                  </a:lnTo>
                  <a:lnTo>
                    <a:pt x="251" y="574"/>
                  </a:lnTo>
                  <a:lnTo>
                    <a:pt x="251" y="574"/>
                  </a:lnTo>
                  <a:lnTo>
                    <a:pt x="251" y="574"/>
                  </a:lnTo>
                  <a:lnTo>
                    <a:pt x="250" y="574"/>
                  </a:lnTo>
                  <a:lnTo>
                    <a:pt x="250" y="574"/>
                  </a:lnTo>
                  <a:lnTo>
                    <a:pt x="250" y="574"/>
                  </a:lnTo>
                  <a:lnTo>
                    <a:pt x="250" y="574"/>
                  </a:lnTo>
                  <a:lnTo>
                    <a:pt x="250" y="574"/>
                  </a:lnTo>
                  <a:lnTo>
                    <a:pt x="250" y="574"/>
                  </a:lnTo>
                  <a:lnTo>
                    <a:pt x="250" y="574"/>
                  </a:lnTo>
                  <a:lnTo>
                    <a:pt x="250" y="574"/>
                  </a:lnTo>
                  <a:lnTo>
                    <a:pt x="250" y="574"/>
                  </a:lnTo>
                  <a:lnTo>
                    <a:pt x="250" y="574"/>
                  </a:lnTo>
                  <a:lnTo>
                    <a:pt x="249" y="574"/>
                  </a:lnTo>
                  <a:lnTo>
                    <a:pt x="249" y="574"/>
                  </a:lnTo>
                  <a:lnTo>
                    <a:pt x="249" y="574"/>
                  </a:lnTo>
                  <a:lnTo>
                    <a:pt x="249" y="574"/>
                  </a:lnTo>
                  <a:lnTo>
                    <a:pt x="249" y="574"/>
                  </a:lnTo>
                  <a:lnTo>
                    <a:pt x="249" y="574"/>
                  </a:lnTo>
                  <a:lnTo>
                    <a:pt x="249" y="574"/>
                  </a:lnTo>
                  <a:lnTo>
                    <a:pt x="249" y="574"/>
                  </a:lnTo>
                  <a:lnTo>
                    <a:pt x="249" y="574"/>
                  </a:lnTo>
                  <a:lnTo>
                    <a:pt x="249" y="574"/>
                  </a:lnTo>
                  <a:lnTo>
                    <a:pt x="249" y="574"/>
                  </a:lnTo>
                  <a:lnTo>
                    <a:pt x="249" y="574"/>
                  </a:lnTo>
                  <a:lnTo>
                    <a:pt x="248" y="574"/>
                  </a:lnTo>
                  <a:lnTo>
                    <a:pt x="248" y="574"/>
                  </a:lnTo>
                  <a:lnTo>
                    <a:pt x="248" y="574"/>
                  </a:lnTo>
                  <a:lnTo>
                    <a:pt x="248" y="574"/>
                  </a:lnTo>
                  <a:lnTo>
                    <a:pt x="248" y="574"/>
                  </a:lnTo>
                  <a:lnTo>
                    <a:pt x="248" y="574"/>
                  </a:lnTo>
                  <a:lnTo>
                    <a:pt x="248" y="574"/>
                  </a:lnTo>
                  <a:lnTo>
                    <a:pt x="248" y="574"/>
                  </a:lnTo>
                  <a:lnTo>
                    <a:pt x="248" y="574"/>
                  </a:lnTo>
                  <a:lnTo>
                    <a:pt x="248" y="574"/>
                  </a:lnTo>
                  <a:lnTo>
                    <a:pt x="247" y="574"/>
                  </a:lnTo>
                  <a:lnTo>
                    <a:pt x="247" y="574"/>
                  </a:lnTo>
                  <a:lnTo>
                    <a:pt x="247" y="574"/>
                  </a:lnTo>
                  <a:lnTo>
                    <a:pt x="247" y="574"/>
                  </a:lnTo>
                  <a:lnTo>
                    <a:pt x="247" y="574"/>
                  </a:lnTo>
                  <a:lnTo>
                    <a:pt x="247" y="574"/>
                  </a:lnTo>
                  <a:lnTo>
                    <a:pt x="247" y="574"/>
                  </a:lnTo>
                  <a:lnTo>
                    <a:pt x="247" y="574"/>
                  </a:lnTo>
                  <a:lnTo>
                    <a:pt x="247" y="574"/>
                  </a:lnTo>
                  <a:lnTo>
                    <a:pt x="247" y="574"/>
                  </a:lnTo>
                  <a:lnTo>
                    <a:pt x="247" y="574"/>
                  </a:lnTo>
                  <a:lnTo>
                    <a:pt x="247" y="574"/>
                  </a:lnTo>
                  <a:lnTo>
                    <a:pt x="246" y="574"/>
                  </a:lnTo>
                  <a:lnTo>
                    <a:pt x="246" y="574"/>
                  </a:lnTo>
                  <a:lnTo>
                    <a:pt x="246" y="574"/>
                  </a:lnTo>
                  <a:lnTo>
                    <a:pt x="246" y="574"/>
                  </a:lnTo>
                  <a:lnTo>
                    <a:pt x="246" y="574"/>
                  </a:lnTo>
                  <a:lnTo>
                    <a:pt x="246" y="574"/>
                  </a:lnTo>
                  <a:lnTo>
                    <a:pt x="246" y="574"/>
                  </a:lnTo>
                  <a:lnTo>
                    <a:pt x="246" y="574"/>
                  </a:lnTo>
                  <a:lnTo>
                    <a:pt x="246" y="574"/>
                  </a:lnTo>
                  <a:lnTo>
                    <a:pt x="246" y="574"/>
                  </a:lnTo>
                  <a:lnTo>
                    <a:pt x="245" y="574"/>
                  </a:lnTo>
                  <a:lnTo>
                    <a:pt x="245" y="574"/>
                  </a:lnTo>
                  <a:lnTo>
                    <a:pt x="245" y="574"/>
                  </a:lnTo>
                  <a:lnTo>
                    <a:pt x="245" y="574"/>
                  </a:lnTo>
                  <a:lnTo>
                    <a:pt x="245" y="574"/>
                  </a:lnTo>
                  <a:lnTo>
                    <a:pt x="245" y="574"/>
                  </a:lnTo>
                  <a:lnTo>
                    <a:pt x="245" y="574"/>
                  </a:lnTo>
                  <a:lnTo>
                    <a:pt x="245" y="574"/>
                  </a:lnTo>
                  <a:lnTo>
                    <a:pt x="245" y="574"/>
                  </a:lnTo>
                  <a:lnTo>
                    <a:pt x="245" y="574"/>
                  </a:lnTo>
                  <a:lnTo>
                    <a:pt x="245" y="574"/>
                  </a:lnTo>
                  <a:lnTo>
                    <a:pt x="245" y="574"/>
                  </a:lnTo>
                  <a:lnTo>
                    <a:pt x="244" y="574"/>
                  </a:lnTo>
                  <a:lnTo>
                    <a:pt x="244" y="574"/>
                  </a:lnTo>
                  <a:lnTo>
                    <a:pt x="244" y="574"/>
                  </a:lnTo>
                  <a:lnTo>
                    <a:pt x="244" y="574"/>
                  </a:lnTo>
                  <a:lnTo>
                    <a:pt x="244" y="574"/>
                  </a:lnTo>
                  <a:lnTo>
                    <a:pt x="244" y="574"/>
                  </a:lnTo>
                  <a:lnTo>
                    <a:pt x="244" y="574"/>
                  </a:lnTo>
                  <a:lnTo>
                    <a:pt x="244" y="574"/>
                  </a:lnTo>
                  <a:lnTo>
                    <a:pt x="244" y="574"/>
                  </a:lnTo>
                  <a:lnTo>
                    <a:pt x="244" y="574"/>
                  </a:lnTo>
                  <a:lnTo>
                    <a:pt x="243" y="574"/>
                  </a:lnTo>
                  <a:lnTo>
                    <a:pt x="243" y="574"/>
                  </a:lnTo>
                  <a:lnTo>
                    <a:pt x="243" y="574"/>
                  </a:lnTo>
                  <a:lnTo>
                    <a:pt x="243" y="574"/>
                  </a:lnTo>
                  <a:lnTo>
                    <a:pt x="243" y="574"/>
                  </a:lnTo>
                  <a:lnTo>
                    <a:pt x="243" y="574"/>
                  </a:lnTo>
                  <a:lnTo>
                    <a:pt x="243" y="574"/>
                  </a:lnTo>
                  <a:lnTo>
                    <a:pt x="243" y="574"/>
                  </a:lnTo>
                  <a:lnTo>
                    <a:pt x="243" y="574"/>
                  </a:lnTo>
                  <a:lnTo>
                    <a:pt x="243" y="574"/>
                  </a:lnTo>
                  <a:lnTo>
                    <a:pt x="243" y="574"/>
                  </a:lnTo>
                  <a:lnTo>
                    <a:pt x="243" y="574"/>
                  </a:lnTo>
                  <a:lnTo>
                    <a:pt x="242" y="574"/>
                  </a:lnTo>
                  <a:lnTo>
                    <a:pt x="242" y="574"/>
                  </a:lnTo>
                  <a:lnTo>
                    <a:pt x="242" y="574"/>
                  </a:lnTo>
                  <a:lnTo>
                    <a:pt x="242" y="574"/>
                  </a:lnTo>
                  <a:lnTo>
                    <a:pt x="242" y="574"/>
                  </a:lnTo>
                  <a:lnTo>
                    <a:pt x="242" y="574"/>
                  </a:lnTo>
                  <a:lnTo>
                    <a:pt x="242" y="574"/>
                  </a:lnTo>
                  <a:lnTo>
                    <a:pt x="242" y="574"/>
                  </a:lnTo>
                  <a:lnTo>
                    <a:pt x="242" y="574"/>
                  </a:lnTo>
                  <a:lnTo>
                    <a:pt x="242" y="574"/>
                  </a:lnTo>
                  <a:lnTo>
                    <a:pt x="242" y="574"/>
                  </a:lnTo>
                  <a:lnTo>
                    <a:pt x="241" y="574"/>
                  </a:lnTo>
                  <a:lnTo>
                    <a:pt x="241" y="574"/>
                  </a:lnTo>
                  <a:lnTo>
                    <a:pt x="241" y="574"/>
                  </a:lnTo>
                  <a:lnTo>
                    <a:pt x="241" y="574"/>
                  </a:lnTo>
                  <a:lnTo>
                    <a:pt x="241" y="574"/>
                  </a:lnTo>
                  <a:lnTo>
                    <a:pt x="241" y="574"/>
                  </a:lnTo>
                  <a:lnTo>
                    <a:pt x="241" y="574"/>
                  </a:lnTo>
                  <a:lnTo>
                    <a:pt x="241" y="574"/>
                  </a:lnTo>
                  <a:lnTo>
                    <a:pt x="241" y="574"/>
                  </a:lnTo>
                  <a:lnTo>
                    <a:pt x="241" y="574"/>
                  </a:lnTo>
                  <a:lnTo>
                    <a:pt x="241" y="574"/>
                  </a:lnTo>
                  <a:lnTo>
                    <a:pt x="240" y="574"/>
                  </a:lnTo>
                  <a:lnTo>
                    <a:pt x="240" y="574"/>
                  </a:lnTo>
                  <a:lnTo>
                    <a:pt x="240" y="574"/>
                  </a:lnTo>
                  <a:lnTo>
                    <a:pt x="240" y="574"/>
                  </a:lnTo>
                  <a:lnTo>
                    <a:pt x="240" y="574"/>
                  </a:lnTo>
                  <a:lnTo>
                    <a:pt x="240" y="574"/>
                  </a:lnTo>
                  <a:lnTo>
                    <a:pt x="240" y="574"/>
                  </a:lnTo>
                  <a:lnTo>
                    <a:pt x="240" y="574"/>
                  </a:lnTo>
                  <a:lnTo>
                    <a:pt x="240" y="574"/>
                  </a:lnTo>
                  <a:lnTo>
                    <a:pt x="240" y="574"/>
                  </a:lnTo>
                  <a:lnTo>
                    <a:pt x="240" y="574"/>
                  </a:lnTo>
                  <a:lnTo>
                    <a:pt x="239" y="574"/>
                  </a:lnTo>
                  <a:lnTo>
                    <a:pt x="239" y="574"/>
                  </a:lnTo>
                  <a:lnTo>
                    <a:pt x="239" y="574"/>
                  </a:lnTo>
                  <a:lnTo>
                    <a:pt x="239" y="574"/>
                  </a:lnTo>
                  <a:lnTo>
                    <a:pt x="239" y="574"/>
                  </a:lnTo>
                  <a:lnTo>
                    <a:pt x="239" y="574"/>
                  </a:lnTo>
                  <a:lnTo>
                    <a:pt x="239" y="574"/>
                  </a:lnTo>
                  <a:lnTo>
                    <a:pt x="239" y="574"/>
                  </a:lnTo>
                  <a:lnTo>
                    <a:pt x="239" y="574"/>
                  </a:lnTo>
                  <a:lnTo>
                    <a:pt x="239" y="574"/>
                  </a:lnTo>
                  <a:lnTo>
                    <a:pt x="238" y="574"/>
                  </a:lnTo>
                  <a:lnTo>
                    <a:pt x="238" y="574"/>
                  </a:lnTo>
                  <a:lnTo>
                    <a:pt x="238" y="574"/>
                  </a:lnTo>
                  <a:lnTo>
                    <a:pt x="238" y="574"/>
                  </a:lnTo>
                  <a:lnTo>
                    <a:pt x="238" y="574"/>
                  </a:lnTo>
                  <a:lnTo>
                    <a:pt x="238" y="574"/>
                  </a:lnTo>
                  <a:lnTo>
                    <a:pt x="238" y="574"/>
                  </a:lnTo>
                  <a:lnTo>
                    <a:pt x="238" y="574"/>
                  </a:lnTo>
                  <a:lnTo>
                    <a:pt x="238" y="574"/>
                  </a:lnTo>
                  <a:lnTo>
                    <a:pt x="238" y="574"/>
                  </a:lnTo>
                  <a:lnTo>
                    <a:pt x="238" y="574"/>
                  </a:lnTo>
                  <a:lnTo>
                    <a:pt x="238" y="574"/>
                  </a:lnTo>
                  <a:lnTo>
                    <a:pt x="237" y="574"/>
                  </a:lnTo>
                  <a:lnTo>
                    <a:pt x="237" y="574"/>
                  </a:lnTo>
                  <a:lnTo>
                    <a:pt x="237" y="574"/>
                  </a:lnTo>
                  <a:lnTo>
                    <a:pt x="237" y="574"/>
                  </a:lnTo>
                  <a:lnTo>
                    <a:pt x="237" y="574"/>
                  </a:lnTo>
                  <a:lnTo>
                    <a:pt x="237" y="574"/>
                  </a:lnTo>
                  <a:lnTo>
                    <a:pt x="237" y="574"/>
                  </a:lnTo>
                  <a:lnTo>
                    <a:pt x="237" y="574"/>
                  </a:lnTo>
                  <a:lnTo>
                    <a:pt x="237" y="574"/>
                  </a:lnTo>
                  <a:lnTo>
                    <a:pt x="237" y="574"/>
                  </a:lnTo>
                  <a:lnTo>
                    <a:pt x="236" y="574"/>
                  </a:lnTo>
                  <a:lnTo>
                    <a:pt x="236" y="574"/>
                  </a:lnTo>
                  <a:lnTo>
                    <a:pt x="236" y="574"/>
                  </a:lnTo>
                  <a:lnTo>
                    <a:pt x="236" y="574"/>
                  </a:lnTo>
                  <a:lnTo>
                    <a:pt x="236" y="574"/>
                  </a:lnTo>
                  <a:lnTo>
                    <a:pt x="236" y="574"/>
                  </a:lnTo>
                  <a:lnTo>
                    <a:pt x="236" y="574"/>
                  </a:lnTo>
                  <a:lnTo>
                    <a:pt x="236" y="574"/>
                  </a:lnTo>
                  <a:lnTo>
                    <a:pt x="236" y="574"/>
                  </a:lnTo>
                  <a:lnTo>
                    <a:pt x="236" y="574"/>
                  </a:lnTo>
                  <a:lnTo>
                    <a:pt x="236" y="574"/>
                  </a:lnTo>
                  <a:lnTo>
                    <a:pt x="236" y="574"/>
                  </a:lnTo>
                  <a:lnTo>
                    <a:pt x="235" y="574"/>
                  </a:lnTo>
                  <a:lnTo>
                    <a:pt x="235" y="574"/>
                  </a:lnTo>
                  <a:lnTo>
                    <a:pt x="235" y="574"/>
                  </a:lnTo>
                  <a:lnTo>
                    <a:pt x="235" y="574"/>
                  </a:lnTo>
                  <a:lnTo>
                    <a:pt x="235" y="574"/>
                  </a:lnTo>
                  <a:lnTo>
                    <a:pt x="235" y="574"/>
                  </a:lnTo>
                  <a:lnTo>
                    <a:pt x="235" y="574"/>
                  </a:lnTo>
                  <a:lnTo>
                    <a:pt x="235" y="574"/>
                  </a:lnTo>
                  <a:lnTo>
                    <a:pt x="235" y="574"/>
                  </a:lnTo>
                  <a:lnTo>
                    <a:pt x="235" y="574"/>
                  </a:lnTo>
                  <a:lnTo>
                    <a:pt x="234" y="574"/>
                  </a:lnTo>
                  <a:lnTo>
                    <a:pt x="234" y="574"/>
                  </a:lnTo>
                  <a:lnTo>
                    <a:pt x="234" y="574"/>
                  </a:lnTo>
                  <a:lnTo>
                    <a:pt x="234" y="574"/>
                  </a:lnTo>
                  <a:lnTo>
                    <a:pt x="234" y="574"/>
                  </a:lnTo>
                  <a:lnTo>
                    <a:pt x="234" y="574"/>
                  </a:lnTo>
                  <a:lnTo>
                    <a:pt x="234" y="574"/>
                  </a:lnTo>
                  <a:lnTo>
                    <a:pt x="234" y="574"/>
                  </a:lnTo>
                  <a:lnTo>
                    <a:pt x="234" y="574"/>
                  </a:lnTo>
                  <a:lnTo>
                    <a:pt x="234" y="574"/>
                  </a:lnTo>
                  <a:lnTo>
                    <a:pt x="234" y="574"/>
                  </a:lnTo>
                  <a:lnTo>
                    <a:pt x="234" y="574"/>
                  </a:lnTo>
                  <a:lnTo>
                    <a:pt x="233" y="574"/>
                  </a:lnTo>
                  <a:lnTo>
                    <a:pt x="233" y="574"/>
                  </a:lnTo>
                  <a:lnTo>
                    <a:pt x="233" y="574"/>
                  </a:lnTo>
                  <a:lnTo>
                    <a:pt x="233" y="574"/>
                  </a:lnTo>
                  <a:lnTo>
                    <a:pt x="233" y="574"/>
                  </a:lnTo>
                  <a:lnTo>
                    <a:pt x="233" y="574"/>
                  </a:lnTo>
                  <a:lnTo>
                    <a:pt x="233" y="574"/>
                  </a:lnTo>
                  <a:lnTo>
                    <a:pt x="233" y="574"/>
                  </a:lnTo>
                  <a:lnTo>
                    <a:pt x="233" y="574"/>
                  </a:lnTo>
                  <a:lnTo>
                    <a:pt x="233" y="574"/>
                  </a:lnTo>
                  <a:lnTo>
                    <a:pt x="232" y="574"/>
                  </a:lnTo>
                  <a:lnTo>
                    <a:pt x="232" y="574"/>
                  </a:lnTo>
                  <a:lnTo>
                    <a:pt x="232" y="574"/>
                  </a:lnTo>
                  <a:lnTo>
                    <a:pt x="232" y="574"/>
                  </a:lnTo>
                  <a:lnTo>
                    <a:pt x="232" y="574"/>
                  </a:lnTo>
                  <a:lnTo>
                    <a:pt x="232" y="574"/>
                  </a:lnTo>
                  <a:lnTo>
                    <a:pt x="232" y="574"/>
                  </a:lnTo>
                  <a:lnTo>
                    <a:pt x="232" y="574"/>
                  </a:lnTo>
                  <a:lnTo>
                    <a:pt x="232" y="574"/>
                  </a:lnTo>
                  <a:lnTo>
                    <a:pt x="232" y="574"/>
                  </a:lnTo>
                  <a:lnTo>
                    <a:pt x="232" y="574"/>
                  </a:lnTo>
                  <a:lnTo>
                    <a:pt x="232" y="574"/>
                  </a:lnTo>
                  <a:lnTo>
                    <a:pt x="231" y="574"/>
                  </a:lnTo>
                  <a:lnTo>
                    <a:pt x="231" y="574"/>
                  </a:lnTo>
                  <a:lnTo>
                    <a:pt x="231" y="574"/>
                  </a:lnTo>
                  <a:lnTo>
                    <a:pt x="231" y="574"/>
                  </a:lnTo>
                  <a:lnTo>
                    <a:pt x="231" y="574"/>
                  </a:lnTo>
                  <a:lnTo>
                    <a:pt x="231" y="574"/>
                  </a:lnTo>
                  <a:lnTo>
                    <a:pt x="231" y="574"/>
                  </a:lnTo>
                  <a:lnTo>
                    <a:pt x="231" y="574"/>
                  </a:lnTo>
                  <a:lnTo>
                    <a:pt x="231" y="574"/>
                  </a:lnTo>
                  <a:lnTo>
                    <a:pt x="231" y="574"/>
                  </a:lnTo>
                  <a:lnTo>
                    <a:pt x="230" y="574"/>
                  </a:lnTo>
                  <a:lnTo>
                    <a:pt x="230" y="574"/>
                  </a:lnTo>
                  <a:lnTo>
                    <a:pt x="230" y="574"/>
                  </a:lnTo>
                  <a:lnTo>
                    <a:pt x="230" y="574"/>
                  </a:lnTo>
                  <a:lnTo>
                    <a:pt x="230" y="574"/>
                  </a:lnTo>
                  <a:lnTo>
                    <a:pt x="230" y="574"/>
                  </a:lnTo>
                  <a:lnTo>
                    <a:pt x="230" y="574"/>
                  </a:lnTo>
                  <a:lnTo>
                    <a:pt x="230" y="574"/>
                  </a:lnTo>
                  <a:lnTo>
                    <a:pt x="230" y="574"/>
                  </a:lnTo>
                  <a:lnTo>
                    <a:pt x="230" y="574"/>
                  </a:lnTo>
                  <a:lnTo>
                    <a:pt x="230" y="574"/>
                  </a:lnTo>
                  <a:lnTo>
                    <a:pt x="229" y="574"/>
                  </a:lnTo>
                  <a:lnTo>
                    <a:pt x="229" y="574"/>
                  </a:lnTo>
                  <a:lnTo>
                    <a:pt x="229" y="574"/>
                  </a:lnTo>
                  <a:lnTo>
                    <a:pt x="229" y="574"/>
                  </a:lnTo>
                  <a:lnTo>
                    <a:pt x="229" y="574"/>
                  </a:lnTo>
                  <a:lnTo>
                    <a:pt x="229" y="574"/>
                  </a:lnTo>
                  <a:lnTo>
                    <a:pt x="229" y="574"/>
                  </a:lnTo>
                  <a:lnTo>
                    <a:pt x="229" y="574"/>
                  </a:lnTo>
                  <a:lnTo>
                    <a:pt x="229" y="574"/>
                  </a:lnTo>
                  <a:lnTo>
                    <a:pt x="229" y="574"/>
                  </a:lnTo>
                  <a:lnTo>
                    <a:pt x="229" y="574"/>
                  </a:lnTo>
                  <a:lnTo>
                    <a:pt x="228" y="574"/>
                  </a:lnTo>
                  <a:lnTo>
                    <a:pt x="228" y="574"/>
                  </a:lnTo>
                  <a:lnTo>
                    <a:pt x="228" y="574"/>
                  </a:lnTo>
                  <a:lnTo>
                    <a:pt x="228" y="574"/>
                  </a:lnTo>
                  <a:lnTo>
                    <a:pt x="228" y="574"/>
                  </a:lnTo>
                  <a:lnTo>
                    <a:pt x="228" y="574"/>
                  </a:lnTo>
                  <a:lnTo>
                    <a:pt x="228" y="574"/>
                  </a:lnTo>
                  <a:lnTo>
                    <a:pt x="228" y="574"/>
                  </a:lnTo>
                  <a:lnTo>
                    <a:pt x="228" y="574"/>
                  </a:lnTo>
                  <a:lnTo>
                    <a:pt x="228" y="574"/>
                  </a:lnTo>
                  <a:lnTo>
                    <a:pt x="228" y="574"/>
                  </a:lnTo>
                  <a:lnTo>
                    <a:pt x="227" y="574"/>
                  </a:lnTo>
                  <a:lnTo>
                    <a:pt x="227" y="574"/>
                  </a:lnTo>
                  <a:lnTo>
                    <a:pt x="227" y="574"/>
                  </a:lnTo>
                  <a:lnTo>
                    <a:pt x="227" y="574"/>
                  </a:lnTo>
                  <a:lnTo>
                    <a:pt x="227" y="574"/>
                  </a:lnTo>
                  <a:lnTo>
                    <a:pt x="227" y="574"/>
                  </a:lnTo>
                  <a:lnTo>
                    <a:pt x="227" y="574"/>
                  </a:lnTo>
                  <a:lnTo>
                    <a:pt x="227" y="574"/>
                  </a:lnTo>
                  <a:lnTo>
                    <a:pt x="227" y="574"/>
                  </a:lnTo>
                  <a:lnTo>
                    <a:pt x="227" y="574"/>
                  </a:lnTo>
                  <a:lnTo>
                    <a:pt x="227" y="574"/>
                  </a:lnTo>
                  <a:lnTo>
                    <a:pt x="227" y="574"/>
                  </a:lnTo>
                  <a:lnTo>
                    <a:pt x="226" y="574"/>
                  </a:lnTo>
                  <a:lnTo>
                    <a:pt x="226" y="574"/>
                  </a:lnTo>
                  <a:lnTo>
                    <a:pt x="226" y="574"/>
                  </a:lnTo>
                  <a:lnTo>
                    <a:pt x="226" y="574"/>
                  </a:lnTo>
                  <a:lnTo>
                    <a:pt x="226" y="574"/>
                  </a:lnTo>
                  <a:lnTo>
                    <a:pt x="226" y="574"/>
                  </a:lnTo>
                  <a:lnTo>
                    <a:pt x="226" y="574"/>
                  </a:lnTo>
                  <a:lnTo>
                    <a:pt x="226" y="574"/>
                  </a:lnTo>
                  <a:lnTo>
                    <a:pt x="226" y="574"/>
                  </a:lnTo>
                  <a:lnTo>
                    <a:pt x="226" y="574"/>
                  </a:lnTo>
                  <a:lnTo>
                    <a:pt x="225" y="574"/>
                  </a:lnTo>
                  <a:lnTo>
                    <a:pt x="225" y="574"/>
                  </a:lnTo>
                  <a:lnTo>
                    <a:pt x="225" y="574"/>
                  </a:lnTo>
                  <a:lnTo>
                    <a:pt x="225" y="574"/>
                  </a:lnTo>
                  <a:lnTo>
                    <a:pt x="225" y="574"/>
                  </a:lnTo>
                  <a:lnTo>
                    <a:pt x="225" y="574"/>
                  </a:lnTo>
                  <a:lnTo>
                    <a:pt x="225" y="574"/>
                  </a:lnTo>
                  <a:lnTo>
                    <a:pt x="225" y="574"/>
                  </a:lnTo>
                  <a:lnTo>
                    <a:pt x="225" y="574"/>
                  </a:lnTo>
                  <a:lnTo>
                    <a:pt x="225" y="574"/>
                  </a:lnTo>
                  <a:lnTo>
                    <a:pt x="225" y="574"/>
                  </a:lnTo>
                  <a:lnTo>
                    <a:pt x="225" y="574"/>
                  </a:lnTo>
                  <a:lnTo>
                    <a:pt x="224" y="574"/>
                  </a:lnTo>
                  <a:lnTo>
                    <a:pt x="224" y="574"/>
                  </a:lnTo>
                  <a:lnTo>
                    <a:pt x="224" y="574"/>
                  </a:lnTo>
                  <a:lnTo>
                    <a:pt x="224" y="574"/>
                  </a:lnTo>
                  <a:lnTo>
                    <a:pt x="224" y="574"/>
                  </a:lnTo>
                  <a:lnTo>
                    <a:pt x="224" y="574"/>
                  </a:lnTo>
                  <a:lnTo>
                    <a:pt x="224" y="574"/>
                  </a:lnTo>
                  <a:lnTo>
                    <a:pt x="224" y="574"/>
                  </a:lnTo>
                  <a:lnTo>
                    <a:pt x="224" y="574"/>
                  </a:lnTo>
                  <a:lnTo>
                    <a:pt x="224" y="574"/>
                  </a:lnTo>
                  <a:lnTo>
                    <a:pt x="223" y="574"/>
                  </a:lnTo>
                  <a:lnTo>
                    <a:pt x="223" y="574"/>
                  </a:lnTo>
                  <a:lnTo>
                    <a:pt x="223" y="574"/>
                  </a:lnTo>
                  <a:lnTo>
                    <a:pt x="223" y="574"/>
                  </a:lnTo>
                  <a:lnTo>
                    <a:pt x="223" y="574"/>
                  </a:lnTo>
                  <a:lnTo>
                    <a:pt x="223" y="574"/>
                  </a:lnTo>
                  <a:lnTo>
                    <a:pt x="223" y="574"/>
                  </a:lnTo>
                  <a:lnTo>
                    <a:pt x="223" y="574"/>
                  </a:lnTo>
                  <a:lnTo>
                    <a:pt x="223" y="574"/>
                  </a:lnTo>
                  <a:lnTo>
                    <a:pt x="223" y="574"/>
                  </a:lnTo>
                  <a:lnTo>
                    <a:pt x="223" y="574"/>
                  </a:lnTo>
                  <a:lnTo>
                    <a:pt x="223" y="574"/>
                  </a:lnTo>
                  <a:lnTo>
                    <a:pt x="222" y="574"/>
                  </a:lnTo>
                  <a:lnTo>
                    <a:pt x="222" y="574"/>
                  </a:lnTo>
                  <a:lnTo>
                    <a:pt x="222" y="574"/>
                  </a:lnTo>
                  <a:lnTo>
                    <a:pt x="222" y="574"/>
                  </a:lnTo>
                  <a:lnTo>
                    <a:pt x="222" y="574"/>
                  </a:lnTo>
                  <a:lnTo>
                    <a:pt x="222" y="574"/>
                  </a:lnTo>
                  <a:lnTo>
                    <a:pt x="222" y="574"/>
                  </a:lnTo>
                  <a:lnTo>
                    <a:pt x="222" y="574"/>
                  </a:lnTo>
                  <a:lnTo>
                    <a:pt x="222" y="574"/>
                  </a:lnTo>
                  <a:lnTo>
                    <a:pt x="222" y="574"/>
                  </a:lnTo>
                  <a:lnTo>
                    <a:pt x="221" y="574"/>
                  </a:lnTo>
                  <a:lnTo>
                    <a:pt x="221" y="574"/>
                  </a:lnTo>
                  <a:lnTo>
                    <a:pt x="221" y="574"/>
                  </a:lnTo>
                  <a:lnTo>
                    <a:pt x="221" y="574"/>
                  </a:lnTo>
                  <a:lnTo>
                    <a:pt x="221" y="574"/>
                  </a:lnTo>
                  <a:lnTo>
                    <a:pt x="221" y="574"/>
                  </a:lnTo>
                  <a:lnTo>
                    <a:pt x="221" y="574"/>
                  </a:lnTo>
                  <a:lnTo>
                    <a:pt x="221" y="574"/>
                  </a:lnTo>
                  <a:lnTo>
                    <a:pt x="221" y="574"/>
                  </a:lnTo>
                  <a:lnTo>
                    <a:pt x="221" y="574"/>
                  </a:lnTo>
                  <a:lnTo>
                    <a:pt x="221" y="574"/>
                  </a:lnTo>
                  <a:lnTo>
                    <a:pt x="221" y="574"/>
                  </a:lnTo>
                  <a:lnTo>
                    <a:pt x="220" y="574"/>
                  </a:lnTo>
                  <a:lnTo>
                    <a:pt x="220" y="574"/>
                  </a:lnTo>
                  <a:lnTo>
                    <a:pt x="220" y="574"/>
                  </a:lnTo>
                  <a:lnTo>
                    <a:pt x="220" y="574"/>
                  </a:lnTo>
                  <a:lnTo>
                    <a:pt x="220" y="574"/>
                  </a:lnTo>
                  <a:lnTo>
                    <a:pt x="220" y="574"/>
                  </a:lnTo>
                  <a:lnTo>
                    <a:pt x="220" y="574"/>
                  </a:lnTo>
                  <a:lnTo>
                    <a:pt x="220" y="574"/>
                  </a:lnTo>
                  <a:lnTo>
                    <a:pt x="220" y="574"/>
                  </a:lnTo>
                  <a:lnTo>
                    <a:pt x="220" y="574"/>
                  </a:lnTo>
                  <a:lnTo>
                    <a:pt x="219" y="574"/>
                  </a:lnTo>
                  <a:lnTo>
                    <a:pt x="219" y="574"/>
                  </a:lnTo>
                  <a:lnTo>
                    <a:pt x="219" y="574"/>
                  </a:lnTo>
                  <a:lnTo>
                    <a:pt x="219" y="574"/>
                  </a:lnTo>
                  <a:lnTo>
                    <a:pt x="219" y="574"/>
                  </a:lnTo>
                  <a:lnTo>
                    <a:pt x="219" y="574"/>
                  </a:lnTo>
                  <a:lnTo>
                    <a:pt x="219" y="574"/>
                  </a:lnTo>
                  <a:lnTo>
                    <a:pt x="219" y="574"/>
                  </a:lnTo>
                  <a:lnTo>
                    <a:pt x="219" y="574"/>
                  </a:lnTo>
                  <a:lnTo>
                    <a:pt x="219" y="574"/>
                  </a:lnTo>
                  <a:lnTo>
                    <a:pt x="219" y="574"/>
                  </a:lnTo>
                  <a:lnTo>
                    <a:pt x="218" y="574"/>
                  </a:lnTo>
                  <a:lnTo>
                    <a:pt x="218" y="574"/>
                  </a:lnTo>
                  <a:lnTo>
                    <a:pt x="218" y="574"/>
                  </a:lnTo>
                  <a:lnTo>
                    <a:pt x="218" y="574"/>
                  </a:lnTo>
                  <a:lnTo>
                    <a:pt x="218" y="574"/>
                  </a:lnTo>
                  <a:lnTo>
                    <a:pt x="218" y="574"/>
                  </a:lnTo>
                  <a:lnTo>
                    <a:pt x="218" y="574"/>
                  </a:lnTo>
                  <a:lnTo>
                    <a:pt x="218" y="574"/>
                  </a:lnTo>
                  <a:lnTo>
                    <a:pt x="218" y="574"/>
                  </a:lnTo>
                  <a:lnTo>
                    <a:pt x="218" y="574"/>
                  </a:lnTo>
                  <a:lnTo>
                    <a:pt x="218" y="574"/>
                  </a:lnTo>
                  <a:lnTo>
                    <a:pt x="217" y="574"/>
                  </a:lnTo>
                  <a:lnTo>
                    <a:pt x="217" y="574"/>
                  </a:lnTo>
                  <a:lnTo>
                    <a:pt x="217" y="574"/>
                  </a:lnTo>
                  <a:lnTo>
                    <a:pt x="217" y="574"/>
                  </a:lnTo>
                  <a:lnTo>
                    <a:pt x="217" y="574"/>
                  </a:lnTo>
                  <a:lnTo>
                    <a:pt x="217" y="574"/>
                  </a:lnTo>
                  <a:lnTo>
                    <a:pt x="217" y="574"/>
                  </a:lnTo>
                  <a:lnTo>
                    <a:pt x="217" y="574"/>
                  </a:lnTo>
                  <a:lnTo>
                    <a:pt x="217" y="574"/>
                  </a:lnTo>
                  <a:lnTo>
                    <a:pt x="217" y="574"/>
                  </a:lnTo>
                  <a:lnTo>
                    <a:pt x="217" y="574"/>
                  </a:lnTo>
                  <a:lnTo>
                    <a:pt x="216" y="574"/>
                  </a:lnTo>
                  <a:lnTo>
                    <a:pt x="216" y="574"/>
                  </a:lnTo>
                  <a:lnTo>
                    <a:pt x="216" y="574"/>
                  </a:lnTo>
                  <a:lnTo>
                    <a:pt x="216" y="574"/>
                  </a:lnTo>
                  <a:lnTo>
                    <a:pt x="216" y="574"/>
                  </a:lnTo>
                  <a:lnTo>
                    <a:pt x="216" y="574"/>
                  </a:lnTo>
                  <a:lnTo>
                    <a:pt x="216" y="574"/>
                  </a:lnTo>
                  <a:lnTo>
                    <a:pt x="216" y="574"/>
                  </a:lnTo>
                  <a:lnTo>
                    <a:pt x="216" y="574"/>
                  </a:lnTo>
                  <a:lnTo>
                    <a:pt x="216" y="574"/>
                  </a:lnTo>
                  <a:lnTo>
                    <a:pt x="216" y="574"/>
                  </a:lnTo>
                  <a:lnTo>
                    <a:pt x="215" y="574"/>
                  </a:lnTo>
                  <a:lnTo>
                    <a:pt x="215" y="574"/>
                  </a:lnTo>
                  <a:lnTo>
                    <a:pt x="215" y="574"/>
                  </a:lnTo>
                  <a:lnTo>
                    <a:pt x="215" y="574"/>
                  </a:lnTo>
                  <a:lnTo>
                    <a:pt x="215" y="574"/>
                  </a:lnTo>
                  <a:lnTo>
                    <a:pt x="215" y="574"/>
                  </a:lnTo>
                  <a:lnTo>
                    <a:pt x="215" y="574"/>
                  </a:lnTo>
                  <a:lnTo>
                    <a:pt x="215" y="574"/>
                  </a:lnTo>
                  <a:lnTo>
                    <a:pt x="215" y="574"/>
                  </a:lnTo>
                  <a:lnTo>
                    <a:pt x="215" y="574"/>
                  </a:lnTo>
                  <a:lnTo>
                    <a:pt x="215" y="574"/>
                  </a:lnTo>
                  <a:lnTo>
                    <a:pt x="214" y="574"/>
                  </a:lnTo>
                  <a:lnTo>
                    <a:pt x="214" y="574"/>
                  </a:lnTo>
                  <a:lnTo>
                    <a:pt x="214" y="574"/>
                  </a:lnTo>
                  <a:lnTo>
                    <a:pt x="214" y="574"/>
                  </a:lnTo>
                  <a:lnTo>
                    <a:pt x="214" y="574"/>
                  </a:lnTo>
                  <a:lnTo>
                    <a:pt x="214" y="574"/>
                  </a:lnTo>
                  <a:lnTo>
                    <a:pt x="214" y="574"/>
                  </a:lnTo>
                  <a:lnTo>
                    <a:pt x="214" y="574"/>
                  </a:lnTo>
                  <a:lnTo>
                    <a:pt x="214" y="574"/>
                  </a:lnTo>
                  <a:lnTo>
                    <a:pt x="214" y="574"/>
                  </a:lnTo>
                  <a:lnTo>
                    <a:pt x="214" y="574"/>
                  </a:lnTo>
                  <a:lnTo>
                    <a:pt x="214" y="574"/>
                  </a:lnTo>
                  <a:lnTo>
                    <a:pt x="213" y="574"/>
                  </a:lnTo>
                  <a:lnTo>
                    <a:pt x="213" y="574"/>
                  </a:lnTo>
                  <a:lnTo>
                    <a:pt x="213" y="574"/>
                  </a:lnTo>
                  <a:lnTo>
                    <a:pt x="213" y="574"/>
                  </a:lnTo>
                  <a:lnTo>
                    <a:pt x="213" y="574"/>
                  </a:lnTo>
                  <a:lnTo>
                    <a:pt x="213" y="574"/>
                  </a:lnTo>
                  <a:lnTo>
                    <a:pt x="213" y="574"/>
                  </a:lnTo>
                  <a:lnTo>
                    <a:pt x="213" y="574"/>
                  </a:lnTo>
                  <a:lnTo>
                    <a:pt x="213" y="574"/>
                  </a:lnTo>
                  <a:lnTo>
                    <a:pt x="213" y="574"/>
                  </a:lnTo>
                  <a:lnTo>
                    <a:pt x="212" y="574"/>
                  </a:lnTo>
                  <a:lnTo>
                    <a:pt x="212" y="574"/>
                  </a:lnTo>
                  <a:lnTo>
                    <a:pt x="212" y="574"/>
                  </a:lnTo>
                  <a:lnTo>
                    <a:pt x="212" y="574"/>
                  </a:lnTo>
                  <a:lnTo>
                    <a:pt x="212" y="574"/>
                  </a:lnTo>
                  <a:lnTo>
                    <a:pt x="212" y="574"/>
                  </a:lnTo>
                  <a:lnTo>
                    <a:pt x="212" y="574"/>
                  </a:lnTo>
                  <a:lnTo>
                    <a:pt x="212" y="574"/>
                  </a:lnTo>
                  <a:lnTo>
                    <a:pt x="212" y="574"/>
                  </a:lnTo>
                  <a:lnTo>
                    <a:pt x="212" y="574"/>
                  </a:lnTo>
                  <a:lnTo>
                    <a:pt x="212" y="574"/>
                  </a:lnTo>
                  <a:lnTo>
                    <a:pt x="212" y="574"/>
                  </a:lnTo>
                  <a:lnTo>
                    <a:pt x="211" y="574"/>
                  </a:lnTo>
                  <a:lnTo>
                    <a:pt x="211" y="574"/>
                  </a:lnTo>
                  <a:lnTo>
                    <a:pt x="211" y="574"/>
                  </a:lnTo>
                  <a:lnTo>
                    <a:pt x="211" y="574"/>
                  </a:lnTo>
                  <a:lnTo>
                    <a:pt x="211" y="574"/>
                  </a:lnTo>
                  <a:lnTo>
                    <a:pt x="211" y="574"/>
                  </a:lnTo>
                  <a:lnTo>
                    <a:pt x="211" y="574"/>
                  </a:lnTo>
                  <a:lnTo>
                    <a:pt x="211" y="574"/>
                  </a:lnTo>
                  <a:lnTo>
                    <a:pt x="211" y="574"/>
                  </a:lnTo>
                  <a:lnTo>
                    <a:pt x="211" y="574"/>
                  </a:lnTo>
                  <a:lnTo>
                    <a:pt x="210" y="574"/>
                  </a:lnTo>
                  <a:lnTo>
                    <a:pt x="210" y="574"/>
                  </a:lnTo>
                  <a:lnTo>
                    <a:pt x="210" y="574"/>
                  </a:lnTo>
                  <a:lnTo>
                    <a:pt x="210" y="574"/>
                  </a:lnTo>
                  <a:lnTo>
                    <a:pt x="210" y="574"/>
                  </a:lnTo>
                  <a:lnTo>
                    <a:pt x="210" y="574"/>
                  </a:lnTo>
                  <a:lnTo>
                    <a:pt x="210" y="574"/>
                  </a:lnTo>
                  <a:lnTo>
                    <a:pt x="210" y="574"/>
                  </a:lnTo>
                  <a:lnTo>
                    <a:pt x="210" y="574"/>
                  </a:lnTo>
                  <a:lnTo>
                    <a:pt x="210" y="574"/>
                  </a:lnTo>
                  <a:lnTo>
                    <a:pt x="210" y="574"/>
                  </a:lnTo>
                  <a:lnTo>
                    <a:pt x="210" y="574"/>
                  </a:lnTo>
                  <a:lnTo>
                    <a:pt x="209" y="574"/>
                  </a:lnTo>
                  <a:lnTo>
                    <a:pt x="209" y="574"/>
                  </a:lnTo>
                  <a:lnTo>
                    <a:pt x="209" y="574"/>
                  </a:lnTo>
                  <a:lnTo>
                    <a:pt x="209" y="574"/>
                  </a:lnTo>
                  <a:lnTo>
                    <a:pt x="209" y="574"/>
                  </a:lnTo>
                  <a:lnTo>
                    <a:pt x="209" y="574"/>
                  </a:lnTo>
                  <a:lnTo>
                    <a:pt x="209" y="574"/>
                  </a:lnTo>
                  <a:lnTo>
                    <a:pt x="209" y="574"/>
                  </a:lnTo>
                  <a:lnTo>
                    <a:pt x="209" y="574"/>
                  </a:lnTo>
                  <a:lnTo>
                    <a:pt x="209" y="574"/>
                  </a:lnTo>
                  <a:lnTo>
                    <a:pt x="208" y="574"/>
                  </a:lnTo>
                  <a:lnTo>
                    <a:pt x="208" y="574"/>
                  </a:lnTo>
                  <a:lnTo>
                    <a:pt x="208" y="574"/>
                  </a:lnTo>
                  <a:lnTo>
                    <a:pt x="208" y="574"/>
                  </a:lnTo>
                  <a:lnTo>
                    <a:pt x="208" y="574"/>
                  </a:lnTo>
                  <a:lnTo>
                    <a:pt x="208" y="574"/>
                  </a:lnTo>
                  <a:lnTo>
                    <a:pt x="208" y="574"/>
                  </a:lnTo>
                  <a:lnTo>
                    <a:pt x="208" y="574"/>
                  </a:lnTo>
                  <a:lnTo>
                    <a:pt x="208" y="574"/>
                  </a:lnTo>
                  <a:lnTo>
                    <a:pt x="208" y="574"/>
                  </a:lnTo>
                  <a:lnTo>
                    <a:pt x="208" y="574"/>
                  </a:lnTo>
                  <a:lnTo>
                    <a:pt x="207" y="574"/>
                  </a:lnTo>
                  <a:lnTo>
                    <a:pt x="207" y="574"/>
                  </a:lnTo>
                  <a:lnTo>
                    <a:pt x="207" y="574"/>
                  </a:lnTo>
                  <a:lnTo>
                    <a:pt x="207" y="574"/>
                  </a:lnTo>
                  <a:lnTo>
                    <a:pt x="207" y="574"/>
                  </a:lnTo>
                  <a:lnTo>
                    <a:pt x="207" y="574"/>
                  </a:lnTo>
                  <a:lnTo>
                    <a:pt x="207" y="574"/>
                  </a:lnTo>
                  <a:lnTo>
                    <a:pt x="207" y="574"/>
                  </a:lnTo>
                  <a:lnTo>
                    <a:pt x="207" y="574"/>
                  </a:lnTo>
                  <a:lnTo>
                    <a:pt x="207" y="574"/>
                  </a:lnTo>
                  <a:lnTo>
                    <a:pt x="207" y="574"/>
                  </a:lnTo>
                  <a:lnTo>
                    <a:pt x="206" y="574"/>
                  </a:lnTo>
                  <a:lnTo>
                    <a:pt x="206" y="574"/>
                  </a:lnTo>
                  <a:lnTo>
                    <a:pt x="206" y="574"/>
                  </a:lnTo>
                  <a:lnTo>
                    <a:pt x="206" y="574"/>
                  </a:lnTo>
                  <a:lnTo>
                    <a:pt x="206" y="574"/>
                  </a:lnTo>
                  <a:lnTo>
                    <a:pt x="206" y="574"/>
                  </a:lnTo>
                  <a:lnTo>
                    <a:pt x="206" y="574"/>
                  </a:lnTo>
                  <a:lnTo>
                    <a:pt x="206" y="574"/>
                  </a:lnTo>
                  <a:lnTo>
                    <a:pt x="206" y="574"/>
                  </a:lnTo>
                  <a:lnTo>
                    <a:pt x="206" y="574"/>
                  </a:lnTo>
                  <a:lnTo>
                    <a:pt x="206" y="574"/>
                  </a:lnTo>
                  <a:lnTo>
                    <a:pt x="205" y="574"/>
                  </a:lnTo>
                  <a:lnTo>
                    <a:pt x="205" y="574"/>
                  </a:lnTo>
                  <a:lnTo>
                    <a:pt x="205" y="574"/>
                  </a:lnTo>
                  <a:lnTo>
                    <a:pt x="205" y="574"/>
                  </a:lnTo>
                  <a:lnTo>
                    <a:pt x="205" y="574"/>
                  </a:lnTo>
                  <a:lnTo>
                    <a:pt x="205" y="574"/>
                  </a:lnTo>
                  <a:lnTo>
                    <a:pt x="205" y="574"/>
                  </a:lnTo>
                  <a:lnTo>
                    <a:pt x="205" y="574"/>
                  </a:lnTo>
                  <a:lnTo>
                    <a:pt x="205" y="574"/>
                  </a:lnTo>
                  <a:lnTo>
                    <a:pt x="205" y="574"/>
                  </a:lnTo>
                  <a:lnTo>
                    <a:pt x="205" y="574"/>
                  </a:lnTo>
                  <a:lnTo>
                    <a:pt x="204" y="574"/>
                  </a:lnTo>
                  <a:lnTo>
                    <a:pt x="204" y="574"/>
                  </a:lnTo>
                  <a:lnTo>
                    <a:pt x="204" y="574"/>
                  </a:lnTo>
                  <a:lnTo>
                    <a:pt x="204" y="574"/>
                  </a:lnTo>
                  <a:lnTo>
                    <a:pt x="204" y="574"/>
                  </a:lnTo>
                  <a:lnTo>
                    <a:pt x="204" y="574"/>
                  </a:lnTo>
                  <a:lnTo>
                    <a:pt x="204" y="574"/>
                  </a:lnTo>
                  <a:lnTo>
                    <a:pt x="204" y="574"/>
                  </a:lnTo>
                  <a:lnTo>
                    <a:pt x="204" y="574"/>
                  </a:lnTo>
                  <a:lnTo>
                    <a:pt x="204" y="574"/>
                  </a:lnTo>
                  <a:lnTo>
                    <a:pt x="204" y="574"/>
                  </a:lnTo>
                  <a:lnTo>
                    <a:pt x="203" y="574"/>
                  </a:lnTo>
                  <a:lnTo>
                    <a:pt x="203" y="574"/>
                  </a:lnTo>
                  <a:lnTo>
                    <a:pt x="203" y="574"/>
                  </a:lnTo>
                  <a:lnTo>
                    <a:pt x="203" y="574"/>
                  </a:lnTo>
                  <a:lnTo>
                    <a:pt x="203" y="574"/>
                  </a:lnTo>
                  <a:lnTo>
                    <a:pt x="203" y="574"/>
                  </a:lnTo>
                  <a:lnTo>
                    <a:pt x="203" y="574"/>
                  </a:lnTo>
                  <a:lnTo>
                    <a:pt x="203" y="574"/>
                  </a:lnTo>
                  <a:lnTo>
                    <a:pt x="203" y="574"/>
                  </a:lnTo>
                  <a:lnTo>
                    <a:pt x="203" y="574"/>
                  </a:lnTo>
                  <a:lnTo>
                    <a:pt x="203" y="574"/>
                  </a:lnTo>
                  <a:lnTo>
                    <a:pt x="202" y="574"/>
                  </a:lnTo>
                  <a:lnTo>
                    <a:pt x="202" y="574"/>
                  </a:lnTo>
                  <a:lnTo>
                    <a:pt x="202" y="574"/>
                  </a:lnTo>
                  <a:lnTo>
                    <a:pt x="202" y="574"/>
                  </a:lnTo>
                  <a:lnTo>
                    <a:pt x="202" y="574"/>
                  </a:lnTo>
                  <a:lnTo>
                    <a:pt x="202" y="574"/>
                  </a:lnTo>
                  <a:lnTo>
                    <a:pt x="202" y="574"/>
                  </a:lnTo>
                  <a:lnTo>
                    <a:pt x="202" y="574"/>
                  </a:lnTo>
                  <a:lnTo>
                    <a:pt x="202" y="574"/>
                  </a:lnTo>
                  <a:lnTo>
                    <a:pt x="202" y="574"/>
                  </a:lnTo>
                  <a:lnTo>
                    <a:pt x="202" y="574"/>
                  </a:lnTo>
                  <a:lnTo>
                    <a:pt x="201" y="574"/>
                  </a:lnTo>
                  <a:lnTo>
                    <a:pt x="201" y="574"/>
                  </a:lnTo>
                  <a:lnTo>
                    <a:pt x="201" y="574"/>
                  </a:lnTo>
                  <a:lnTo>
                    <a:pt x="201" y="574"/>
                  </a:lnTo>
                  <a:lnTo>
                    <a:pt x="201" y="574"/>
                  </a:lnTo>
                  <a:lnTo>
                    <a:pt x="201" y="574"/>
                  </a:lnTo>
                  <a:lnTo>
                    <a:pt x="201" y="574"/>
                  </a:lnTo>
                  <a:lnTo>
                    <a:pt x="201" y="574"/>
                  </a:lnTo>
                  <a:lnTo>
                    <a:pt x="201" y="574"/>
                  </a:lnTo>
                  <a:lnTo>
                    <a:pt x="201" y="574"/>
                  </a:lnTo>
                  <a:lnTo>
                    <a:pt x="200" y="574"/>
                  </a:lnTo>
                  <a:lnTo>
                    <a:pt x="200" y="574"/>
                  </a:lnTo>
                  <a:lnTo>
                    <a:pt x="200" y="574"/>
                  </a:lnTo>
                  <a:lnTo>
                    <a:pt x="200" y="574"/>
                  </a:lnTo>
                  <a:lnTo>
                    <a:pt x="200" y="574"/>
                  </a:lnTo>
                  <a:lnTo>
                    <a:pt x="200" y="574"/>
                  </a:lnTo>
                  <a:lnTo>
                    <a:pt x="200" y="574"/>
                  </a:lnTo>
                  <a:lnTo>
                    <a:pt x="200" y="574"/>
                  </a:lnTo>
                  <a:lnTo>
                    <a:pt x="200" y="574"/>
                  </a:lnTo>
                  <a:lnTo>
                    <a:pt x="200" y="574"/>
                  </a:lnTo>
                  <a:lnTo>
                    <a:pt x="200" y="574"/>
                  </a:lnTo>
                  <a:lnTo>
                    <a:pt x="200" y="574"/>
                  </a:lnTo>
                  <a:lnTo>
                    <a:pt x="199" y="574"/>
                  </a:lnTo>
                  <a:lnTo>
                    <a:pt x="199" y="574"/>
                  </a:lnTo>
                  <a:lnTo>
                    <a:pt x="199" y="574"/>
                  </a:lnTo>
                  <a:lnTo>
                    <a:pt x="199" y="574"/>
                  </a:lnTo>
                  <a:lnTo>
                    <a:pt x="199" y="574"/>
                  </a:lnTo>
                  <a:lnTo>
                    <a:pt x="199" y="574"/>
                  </a:lnTo>
                  <a:lnTo>
                    <a:pt x="199" y="574"/>
                  </a:lnTo>
                  <a:lnTo>
                    <a:pt x="199" y="574"/>
                  </a:lnTo>
                  <a:lnTo>
                    <a:pt x="199" y="574"/>
                  </a:lnTo>
                  <a:lnTo>
                    <a:pt x="199" y="574"/>
                  </a:lnTo>
                  <a:lnTo>
                    <a:pt x="199" y="574"/>
                  </a:lnTo>
                  <a:lnTo>
                    <a:pt x="199" y="574"/>
                  </a:lnTo>
                  <a:lnTo>
                    <a:pt x="198" y="574"/>
                  </a:lnTo>
                  <a:lnTo>
                    <a:pt x="198" y="574"/>
                  </a:lnTo>
                  <a:lnTo>
                    <a:pt x="198" y="574"/>
                  </a:lnTo>
                  <a:lnTo>
                    <a:pt x="198" y="574"/>
                  </a:lnTo>
                  <a:lnTo>
                    <a:pt x="198" y="574"/>
                  </a:lnTo>
                  <a:lnTo>
                    <a:pt x="198" y="574"/>
                  </a:lnTo>
                  <a:lnTo>
                    <a:pt x="198" y="574"/>
                  </a:lnTo>
                  <a:lnTo>
                    <a:pt x="198" y="574"/>
                  </a:lnTo>
                  <a:lnTo>
                    <a:pt x="198" y="574"/>
                  </a:lnTo>
                  <a:lnTo>
                    <a:pt x="198" y="574"/>
                  </a:lnTo>
                  <a:lnTo>
                    <a:pt x="197" y="574"/>
                  </a:lnTo>
                  <a:lnTo>
                    <a:pt x="197" y="574"/>
                  </a:lnTo>
                  <a:lnTo>
                    <a:pt x="197" y="574"/>
                  </a:lnTo>
                  <a:lnTo>
                    <a:pt x="197" y="574"/>
                  </a:lnTo>
                  <a:lnTo>
                    <a:pt x="197" y="574"/>
                  </a:lnTo>
                  <a:lnTo>
                    <a:pt x="197" y="574"/>
                  </a:lnTo>
                  <a:lnTo>
                    <a:pt x="197" y="574"/>
                  </a:lnTo>
                  <a:lnTo>
                    <a:pt x="197" y="574"/>
                  </a:lnTo>
                  <a:lnTo>
                    <a:pt x="197" y="574"/>
                  </a:lnTo>
                  <a:lnTo>
                    <a:pt x="197" y="574"/>
                  </a:lnTo>
                  <a:lnTo>
                    <a:pt x="197" y="574"/>
                  </a:lnTo>
                  <a:lnTo>
                    <a:pt x="196" y="574"/>
                  </a:lnTo>
                  <a:lnTo>
                    <a:pt x="196" y="574"/>
                  </a:lnTo>
                  <a:lnTo>
                    <a:pt x="196" y="574"/>
                  </a:lnTo>
                  <a:lnTo>
                    <a:pt x="196" y="574"/>
                  </a:lnTo>
                  <a:lnTo>
                    <a:pt x="196" y="574"/>
                  </a:lnTo>
                  <a:lnTo>
                    <a:pt x="196" y="574"/>
                  </a:lnTo>
                  <a:lnTo>
                    <a:pt x="196" y="574"/>
                  </a:lnTo>
                  <a:lnTo>
                    <a:pt x="196" y="574"/>
                  </a:lnTo>
                  <a:lnTo>
                    <a:pt x="196" y="574"/>
                  </a:lnTo>
                  <a:lnTo>
                    <a:pt x="196" y="574"/>
                  </a:lnTo>
                  <a:lnTo>
                    <a:pt x="196" y="574"/>
                  </a:lnTo>
                  <a:lnTo>
                    <a:pt x="195" y="574"/>
                  </a:lnTo>
                  <a:lnTo>
                    <a:pt x="195" y="574"/>
                  </a:lnTo>
                  <a:lnTo>
                    <a:pt x="195" y="574"/>
                  </a:lnTo>
                  <a:lnTo>
                    <a:pt x="195" y="574"/>
                  </a:lnTo>
                  <a:lnTo>
                    <a:pt x="195" y="574"/>
                  </a:lnTo>
                  <a:lnTo>
                    <a:pt x="195" y="574"/>
                  </a:lnTo>
                  <a:lnTo>
                    <a:pt x="195" y="574"/>
                  </a:lnTo>
                  <a:lnTo>
                    <a:pt x="195" y="574"/>
                  </a:lnTo>
                  <a:lnTo>
                    <a:pt x="195" y="574"/>
                  </a:lnTo>
                  <a:lnTo>
                    <a:pt x="195" y="574"/>
                  </a:lnTo>
                  <a:lnTo>
                    <a:pt x="195" y="574"/>
                  </a:lnTo>
                  <a:lnTo>
                    <a:pt x="194" y="574"/>
                  </a:lnTo>
                  <a:lnTo>
                    <a:pt x="194" y="574"/>
                  </a:lnTo>
                  <a:lnTo>
                    <a:pt x="194" y="574"/>
                  </a:lnTo>
                  <a:lnTo>
                    <a:pt x="194" y="574"/>
                  </a:lnTo>
                  <a:lnTo>
                    <a:pt x="194" y="574"/>
                  </a:lnTo>
                  <a:lnTo>
                    <a:pt x="194" y="574"/>
                  </a:lnTo>
                  <a:lnTo>
                    <a:pt x="194" y="574"/>
                  </a:lnTo>
                  <a:lnTo>
                    <a:pt x="194" y="574"/>
                  </a:lnTo>
                  <a:lnTo>
                    <a:pt x="194" y="574"/>
                  </a:lnTo>
                  <a:lnTo>
                    <a:pt x="194" y="574"/>
                  </a:lnTo>
                  <a:lnTo>
                    <a:pt x="194" y="574"/>
                  </a:lnTo>
                  <a:lnTo>
                    <a:pt x="193" y="574"/>
                  </a:lnTo>
                  <a:lnTo>
                    <a:pt x="193" y="574"/>
                  </a:lnTo>
                  <a:lnTo>
                    <a:pt x="193" y="574"/>
                  </a:lnTo>
                  <a:lnTo>
                    <a:pt x="193" y="574"/>
                  </a:lnTo>
                  <a:lnTo>
                    <a:pt x="193" y="574"/>
                  </a:lnTo>
                  <a:lnTo>
                    <a:pt x="193" y="574"/>
                  </a:lnTo>
                  <a:lnTo>
                    <a:pt x="193" y="574"/>
                  </a:lnTo>
                  <a:lnTo>
                    <a:pt x="193" y="574"/>
                  </a:lnTo>
                  <a:lnTo>
                    <a:pt x="193" y="574"/>
                  </a:lnTo>
                  <a:lnTo>
                    <a:pt x="193" y="574"/>
                  </a:lnTo>
                  <a:lnTo>
                    <a:pt x="193" y="574"/>
                  </a:lnTo>
                  <a:lnTo>
                    <a:pt x="192" y="574"/>
                  </a:lnTo>
                  <a:lnTo>
                    <a:pt x="192" y="574"/>
                  </a:lnTo>
                  <a:lnTo>
                    <a:pt x="192" y="574"/>
                  </a:lnTo>
                  <a:lnTo>
                    <a:pt x="192" y="574"/>
                  </a:lnTo>
                  <a:lnTo>
                    <a:pt x="192" y="574"/>
                  </a:lnTo>
                  <a:lnTo>
                    <a:pt x="192" y="574"/>
                  </a:lnTo>
                  <a:lnTo>
                    <a:pt x="192" y="574"/>
                  </a:lnTo>
                  <a:lnTo>
                    <a:pt x="192" y="574"/>
                  </a:lnTo>
                  <a:lnTo>
                    <a:pt x="192" y="574"/>
                  </a:lnTo>
                  <a:lnTo>
                    <a:pt x="192" y="574"/>
                  </a:lnTo>
                  <a:lnTo>
                    <a:pt x="192" y="574"/>
                  </a:lnTo>
                  <a:lnTo>
                    <a:pt x="191" y="574"/>
                  </a:lnTo>
                  <a:lnTo>
                    <a:pt x="191" y="574"/>
                  </a:lnTo>
                  <a:lnTo>
                    <a:pt x="191" y="574"/>
                  </a:lnTo>
                  <a:lnTo>
                    <a:pt x="191" y="574"/>
                  </a:lnTo>
                  <a:lnTo>
                    <a:pt x="191" y="574"/>
                  </a:lnTo>
                  <a:lnTo>
                    <a:pt x="191" y="574"/>
                  </a:lnTo>
                  <a:lnTo>
                    <a:pt x="191" y="574"/>
                  </a:lnTo>
                  <a:lnTo>
                    <a:pt x="191" y="574"/>
                  </a:lnTo>
                  <a:lnTo>
                    <a:pt x="191" y="574"/>
                  </a:lnTo>
                  <a:lnTo>
                    <a:pt x="191" y="574"/>
                  </a:lnTo>
                  <a:lnTo>
                    <a:pt x="191" y="574"/>
                  </a:lnTo>
                  <a:lnTo>
                    <a:pt x="190" y="574"/>
                  </a:lnTo>
                  <a:lnTo>
                    <a:pt x="190" y="574"/>
                  </a:lnTo>
                  <a:lnTo>
                    <a:pt x="190" y="574"/>
                  </a:lnTo>
                  <a:lnTo>
                    <a:pt x="190" y="574"/>
                  </a:lnTo>
                  <a:lnTo>
                    <a:pt x="190" y="574"/>
                  </a:lnTo>
                  <a:lnTo>
                    <a:pt x="190" y="574"/>
                  </a:lnTo>
                  <a:lnTo>
                    <a:pt x="190" y="574"/>
                  </a:lnTo>
                  <a:lnTo>
                    <a:pt x="190" y="574"/>
                  </a:lnTo>
                  <a:lnTo>
                    <a:pt x="190" y="574"/>
                  </a:lnTo>
                  <a:lnTo>
                    <a:pt x="190" y="574"/>
                  </a:lnTo>
                  <a:lnTo>
                    <a:pt x="189" y="574"/>
                  </a:lnTo>
                  <a:lnTo>
                    <a:pt x="189" y="574"/>
                  </a:lnTo>
                  <a:lnTo>
                    <a:pt x="189" y="574"/>
                  </a:lnTo>
                  <a:lnTo>
                    <a:pt x="189" y="574"/>
                  </a:lnTo>
                  <a:lnTo>
                    <a:pt x="189" y="574"/>
                  </a:lnTo>
                  <a:lnTo>
                    <a:pt x="189" y="574"/>
                  </a:lnTo>
                  <a:lnTo>
                    <a:pt x="189" y="574"/>
                  </a:lnTo>
                  <a:lnTo>
                    <a:pt x="189" y="574"/>
                  </a:lnTo>
                  <a:lnTo>
                    <a:pt x="189" y="574"/>
                  </a:lnTo>
                  <a:lnTo>
                    <a:pt x="189" y="574"/>
                  </a:lnTo>
                  <a:lnTo>
                    <a:pt x="189" y="574"/>
                  </a:lnTo>
                  <a:lnTo>
                    <a:pt x="189" y="574"/>
                  </a:lnTo>
                  <a:lnTo>
                    <a:pt x="188" y="574"/>
                  </a:lnTo>
                  <a:lnTo>
                    <a:pt x="188" y="574"/>
                  </a:lnTo>
                  <a:lnTo>
                    <a:pt x="188" y="574"/>
                  </a:lnTo>
                  <a:lnTo>
                    <a:pt x="188" y="574"/>
                  </a:lnTo>
                  <a:lnTo>
                    <a:pt x="188" y="574"/>
                  </a:lnTo>
                  <a:lnTo>
                    <a:pt x="188" y="574"/>
                  </a:lnTo>
                  <a:lnTo>
                    <a:pt x="188" y="574"/>
                  </a:lnTo>
                  <a:lnTo>
                    <a:pt x="188" y="574"/>
                  </a:lnTo>
                  <a:lnTo>
                    <a:pt x="188" y="574"/>
                  </a:lnTo>
                  <a:lnTo>
                    <a:pt x="188" y="574"/>
                  </a:lnTo>
                  <a:lnTo>
                    <a:pt x="187" y="574"/>
                  </a:lnTo>
                  <a:lnTo>
                    <a:pt x="187" y="574"/>
                  </a:lnTo>
                  <a:lnTo>
                    <a:pt x="187" y="574"/>
                  </a:lnTo>
                  <a:lnTo>
                    <a:pt x="187" y="574"/>
                  </a:lnTo>
                  <a:lnTo>
                    <a:pt x="187" y="574"/>
                  </a:lnTo>
                  <a:lnTo>
                    <a:pt x="187" y="574"/>
                  </a:lnTo>
                  <a:lnTo>
                    <a:pt x="187" y="574"/>
                  </a:lnTo>
                  <a:lnTo>
                    <a:pt x="187" y="574"/>
                  </a:lnTo>
                  <a:lnTo>
                    <a:pt x="187" y="574"/>
                  </a:lnTo>
                  <a:lnTo>
                    <a:pt x="187" y="574"/>
                  </a:lnTo>
                  <a:lnTo>
                    <a:pt x="187" y="574"/>
                  </a:lnTo>
                  <a:lnTo>
                    <a:pt x="187" y="574"/>
                  </a:lnTo>
                  <a:lnTo>
                    <a:pt x="186" y="574"/>
                  </a:lnTo>
                  <a:lnTo>
                    <a:pt x="186" y="574"/>
                  </a:lnTo>
                  <a:lnTo>
                    <a:pt x="186" y="574"/>
                  </a:lnTo>
                  <a:lnTo>
                    <a:pt x="186" y="574"/>
                  </a:lnTo>
                  <a:lnTo>
                    <a:pt x="186" y="574"/>
                  </a:lnTo>
                  <a:lnTo>
                    <a:pt x="186" y="574"/>
                  </a:lnTo>
                  <a:lnTo>
                    <a:pt x="186" y="574"/>
                  </a:lnTo>
                  <a:lnTo>
                    <a:pt x="186" y="574"/>
                  </a:lnTo>
                  <a:lnTo>
                    <a:pt x="186" y="574"/>
                  </a:lnTo>
                  <a:lnTo>
                    <a:pt x="186" y="574"/>
                  </a:lnTo>
                  <a:lnTo>
                    <a:pt x="186" y="574"/>
                  </a:lnTo>
                  <a:lnTo>
                    <a:pt x="185" y="574"/>
                  </a:lnTo>
                  <a:lnTo>
                    <a:pt x="185" y="574"/>
                  </a:lnTo>
                  <a:lnTo>
                    <a:pt x="185" y="574"/>
                  </a:lnTo>
                  <a:lnTo>
                    <a:pt x="185" y="574"/>
                  </a:lnTo>
                  <a:lnTo>
                    <a:pt x="185" y="574"/>
                  </a:lnTo>
                  <a:lnTo>
                    <a:pt x="185" y="574"/>
                  </a:lnTo>
                  <a:lnTo>
                    <a:pt x="185" y="574"/>
                  </a:lnTo>
                  <a:lnTo>
                    <a:pt x="185" y="574"/>
                  </a:lnTo>
                  <a:lnTo>
                    <a:pt x="185" y="574"/>
                  </a:lnTo>
                  <a:lnTo>
                    <a:pt x="185" y="574"/>
                  </a:lnTo>
                  <a:lnTo>
                    <a:pt x="185" y="574"/>
                  </a:lnTo>
                  <a:lnTo>
                    <a:pt x="184" y="574"/>
                  </a:lnTo>
                  <a:lnTo>
                    <a:pt x="184" y="574"/>
                  </a:lnTo>
                  <a:lnTo>
                    <a:pt x="184" y="574"/>
                  </a:lnTo>
                  <a:lnTo>
                    <a:pt x="184" y="574"/>
                  </a:lnTo>
                  <a:lnTo>
                    <a:pt x="184" y="574"/>
                  </a:lnTo>
                  <a:lnTo>
                    <a:pt x="184" y="574"/>
                  </a:lnTo>
                  <a:lnTo>
                    <a:pt x="184" y="574"/>
                  </a:lnTo>
                  <a:lnTo>
                    <a:pt x="184" y="574"/>
                  </a:lnTo>
                  <a:lnTo>
                    <a:pt x="184" y="574"/>
                  </a:lnTo>
                  <a:lnTo>
                    <a:pt x="184" y="574"/>
                  </a:lnTo>
                  <a:lnTo>
                    <a:pt x="184" y="574"/>
                  </a:lnTo>
                  <a:lnTo>
                    <a:pt x="183" y="574"/>
                  </a:lnTo>
                  <a:lnTo>
                    <a:pt x="183" y="574"/>
                  </a:lnTo>
                  <a:lnTo>
                    <a:pt x="183" y="574"/>
                  </a:lnTo>
                  <a:lnTo>
                    <a:pt x="183" y="574"/>
                  </a:lnTo>
                  <a:lnTo>
                    <a:pt x="183" y="574"/>
                  </a:lnTo>
                  <a:lnTo>
                    <a:pt x="183" y="574"/>
                  </a:lnTo>
                  <a:lnTo>
                    <a:pt x="183" y="574"/>
                  </a:lnTo>
                  <a:lnTo>
                    <a:pt x="183" y="574"/>
                  </a:lnTo>
                  <a:lnTo>
                    <a:pt x="183" y="574"/>
                  </a:lnTo>
                  <a:lnTo>
                    <a:pt x="183" y="574"/>
                  </a:lnTo>
                  <a:lnTo>
                    <a:pt x="183" y="574"/>
                  </a:lnTo>
                  <a:lnTo>
                    <a:pt x="182" y="574"/>
                  </a:lnTo>
                  <a:lnTo>
                    <a:pt x="182" y="574"/>
                  </a:lnTo>
                  <a:lnTo>
                    <a:pt x="182" y="574"/>
                  </a:lnTo>
                  <a:lnTo>
                    <a:pt x="182" y="574"/>
                  </a:lnTo>
                  <a:lnTo>
                    <a:pt x="182" y="574"/>
                  </a:lnTo>
                  <a:lnTo>
                    <a:pt x="182" y="574"/>
                  </a:lnTo>
                  <a:lnTo>
                    <a:pt x="182" y="574"/>
                  </a:lnTo>
                  <a:lnTo>
                    <a:pt x="182" y="574"/>
                  </a:lnTo>
                  <a:lnTo>
                    <a:pt x="182" y="574"/>
                  </a:lnTo>
                  <a:lnTo>
                    <a:pt x="182" y="574"/>
                  </a:lnTo>
                  <a:lnTo>
                    <a:pt x="182" y="574"/>
                  </a:lnTo>
                  <a:lnTo>
                    <a:pt x="181" y="574"/>
                  </a:lnTo>
                  <a:lnTo>
                    <a:pt x="181" y="574"/>
                  </a:lnTo>
                  <a:lnTo>
                    <a:pt x="181" y="574"/>
                  </a:lnTo>
                  <a:lnTo>
                    <a:pt x="181" y="574"/>
                  </a:lnTo>
                  <a:lnTo>
                    <a:pt x="181" y="574"/>
                  </a:lnTo>
                  <a:lnTo>
                    <a:pt x="181" y="574"/>
                  </a:lnTo>
                  <a:lnTo>
                    <a:pt x="181" y="574"/>
                  </a:lnTo>
                  <a:lnTo>
                    <a:pt x="181" y="574"/>
                  </a:lnTo>
                  <a:lnTo>
                    <a:pt x="181" y="574"/>
                  </a:lnTo>
                  <a:lnTo>
                    <a:pt x="181" y="574"/>
                  </a:lnTo>
                  <a:lnTo>
                    <a:pt x="181" y="574"/>
                  </a:lnTo>
                  <a:lnTo>
                    <a:pt x="180" y="574"/>
                  </a:lnTo>
                  <a:lnTo>
                    <a:pt x="180" y="574"/>
                  </a:lnTo>
                  <a:lnTo>
                    <a:pt x="180" y="574"/>
                  </a:lnTo>
                  <a:lnTo>
                    <a:pt x="180" y="574"/>
                  </a:lnTo>
                  <a:lnTo>
                    <a:pt x="180" y="574"/>
                  </a:lnTo>
                  <a:lnTo>
                    <a:pt x="180" y="574"/>
                  </a:lnTo>
                  <a:lnTo>
                    <a:pt x="180" y="574"/>
                  </a:lnTo>
                  <a:lnTo>
                    <a:pt x="180" y="574"/>
                  </a:lnTo>
                  <a:lnTo>
                    <a:pt x="180" y="574"/>
                  </a:lnTo>
                  <a:lnTo>
                    <a:pt x="180" y="574"/>
                  </a:lnTo>
                  <a:lnTo>
                    <a:pt x="180" y="574"/>
                  </a:lnTo>
                  <a:lnTo>
                    <a:pt x="179" y="574"/>
                  </a:lnTo>
                  <a:lnTo>
                    <a:pt x="179" y="574"/>
                  </a:lnTo>
                  <a:lnTo>
                    <a:pt x="179" y="574"/>
                  </a:lnTo>
                  <a:lnTo>
                    <a:pt x="179" y="574"/>
                  </a:lnTo>
                  <a:lnTo>
                    <a:pt x="179" y="574"/>
                  </a:lnTo>
                  <a:lnTo>
                    <a:pt x="179" y="574"/>
                  </a:lnTo>
                  <a:lnTo>
                    <a:pt x="179" y="574"/>
                  </a:lnTo>
                  <a:lnTo>
                    <a:pt x="179" y="574"/>
                  </a:lnTo>
                  <a:lnTo>
                    <a:pt x="179" y="574"/>
                  </a:lnTo>
                  <a:lnTo>
                    <a:pt x="179" y="574"/>
                  </a:lnTo>
                  <a:lnTo>
                    <a:pt x="178" y="574"/>
                  </a:lnTo>
                  <a:lnTo>
                    <a:pt x="178" y="574"/>
                  </a:lnTo>
                  <a:lnTo>
                    <a:pt x="178" y="574"/>
                  </a:lnTo>
                  <a:lnTo>
                    <a:pt x="178" y="574"/>
                  </a:lnTo>
                  <a:lnTo>
                    <a:pt x="178" y="574"/>
                  </a:lnTo>
                  <a:lnTo>
                    <a:pt x="178" y="574"/>
                  </a:lnTo>
                  <a:lnTo>
                    <a:pt x="178" y="574"/>
                  </a:lnTo>
                  <a:lnTo>
                    <a:pt x="178" y="574"/>
                  </a:lnTo>
                  <a:lnTo>
                    <a:pt x="178" y="574"/>
                  </a:lnTo>
                  <a:lnTo>
                    <a:pt x="178" y="574"/>
                  </a:lnTo>
                  <a:lnTo>
                    <a:pt x="178" y="574"/>
                  </a:lnTo>
                  <a:lnTo>
                    <a:pt x="178" y="574"/>
                  </a:lnTo>
                  <a:lnTo>
                    <a:pt x="177" y="574"/>
                  </a:lnTo>
                  <a:lnTo>
                    <a:pt x="177" y="574"/>
                  </a:lnTo>
                  <a:lnTo>
                    <a:pt x="177" y="574"/>
                  </a:lnTo>
                  <a:lnTo>
                    <a:pt x="177" y="574"/>
                  </a:lnTo>
                  <a:lnTo>
                    <a:pt x="177" y="574"/>
                  </a:lnTo>
                  <a:lnTo>
                    <a:pt x="177" y="574"/>
                  </a:lnTo>
                  <a:lnTo>
                    <a:pt x="177" y="574"/>
                  </a:lnTo>
                  <a:lnTo>
                    <a:pt x="177" y="574"/>
                  </a:lnTo>
                  <a:lnTo>
                    <a:pt x="177" y="574"/>
                  </a:lnTo>
                  <a:lnTo>
                    <a:pt x="177" y="574"/>
                  </a:lnTo>
                  <a:lnTo>
                    <a:pt x="176" y="574"/>
                  </a:lnTo>
                  <a:lnTo>
                    <a:pt x="176" y="574"/>
                  </a:lnTo>
                  <a:lnTo>
                    <a:pt x="176" y="574"/>
                  </a:lnTo>
                  <a:lnTo>
                    <a:pt x="176" y="574"/>
                  </a:lnTo>
                  <a:lnTo>
                    <a:pt x="176" y="574"/>
                  </a:lnTo>
                  <a:lnTo>
                    <a:pt x="176" y="574"/>
                  </a:lnTo>
                  <a:lnTo>
                    <a:pt x="176" y="574"/>
                  </a:lnTo>
                  <a:lnTo>
                    <a:pt x="176" y="574"/>
                  </a:lnTo>
                  <a:lnTo>
                    <a:pt x="176" y="574"/>
                  </a:lnTo>
                  <a:lnTo>
                    <a:pt x="176" y="574"/>
                  </a:lnTo>
                  <a:lnTo>
                    <a:pt x="176" y="574"/>
                  </a:lnTo>
                  <a:lnTo>
                    <a:pt x="176" y="574"/>
                  </a:lnTo>
                  <a:lnTo>
                    <a:pt x="175" y="574"/>
                  </a:lnTo>
                  <a:lnTo>
                    <a:pt x="175" y="574"/>
                  </a:lnTo>
                  <a:lnTo>
                    <a:pt x="175" y="574"/>
                  </a:lnTo>
                  <a:lnTo>
                    <a:pt x="175" y="574"/>
                  </a:lnTo>
                  <a:lnTo>
                    <a:pt x="175" y="574"/>
                  </a:lnTo>
                  <a:lnTo>
                    <a:pt x="175" y="574"/>
                  </a:lnTo>
                  <a:lnTo>
                    <a:pt x="175" y="574"/>
                  </a:lnTo>
                  <a:lnTo>
                    <a:pt x="175" y="574"/>
                  </a:lnTo>
                  <a:lnTo>
                    <a:pt x="175" y="574"/>
                  </a:lnTo>
                  <a:lnTo>
                    <a:pt x="175" y="574"/>
                  </a:lnTo>
                  <a:lnTo>
                    <a:pt x="174" y="574"/>
                  </a:lnTo>
                  <a:lnTo>
                    <a:pt x="174" y="574"/>
                  </a:lnTo>
                  <a:lnTo>
                    <a:pt x="174" y="574"/>
                  </a:lnTo>
                  <a:lnTo>
                    <a:pt x="174" y="574"/>
                  </a:lnTo>
                  <a:lnTo>
                    <a:pt x="174" y="574"/>
                  </a:lnTo>
                  <a:lnTo>
                    <a:pt x="174" y="574"/>
                  </a:lnTo>
                  <a:lnTo>
                    <a:pt x="174" y="574"/>
                  </a:lnTo>
                  <a:lnTo>
                    <a:pt x="174" y="574"/>
                  </a:lnTo>
                  <a:lnTo>
                    <a:pt x="174" y="574"/>
                  </a:lnTo>
                  <a:lnTo>
                    <a:pt x="174" y="574"/>
                  </a:lnTo>
                  <a:lnTo>
                    <a:pt x="174" y="574"/>
                  </a:lnTo>
                  <a:lnTo>
                    <a:pt x="174" y="574"/>
                  </a:lnTo>
                  <a:lnTo>
                    <a:pt x="173" y="574"/>
                  </a:lnTo>
                  <a:lnTo>
                    <a:pt x="173" y="574"/>
                  </a:lnTo>
                  <a:lnTo>
                    <a:pt x="173" y="574"/>
                  </a:lnTo>
                  <a:lnTo>
                    <a:pt x="173" y="574"/>
                  </a:lnTo>
                  <a:lnTo>
                    <a:pt x="173" y="574"/>
                  </a:lnTo>
                  <a:lnTo>
                    <a:pt x="173" y="574"/>
                  </a:lnTo>
                  <a:lnTo>
                    <a:pt x="173" y="574"/>
                  </a:lnTo>
                  <a:lnTo>
                    <a:pt x="173" y="574"/>
                  </a:lnTo>
                  <a:lnTo>
                    <a:pt x="173" y="574"/>
                  </a:lnTo>
                  <a:lnTo>
                    <a:pt x="173" y="574"/>
                  </a:lnTo>
                  <a:lnTo>
                    <a:pt x="172" y="574"/>
                  </a:lnTo>
                  <a:lnTo>
                    <a:pt x="172" y="574"/>
                  </a:lnTo>
                  <a:lnTo>
                    <a:pt x="172" y="574"/>
                  </a:lnTo>
                  <a:lnTo>
                    <a:pt x="172" y="574"/>
                  </a:lnTo>
                  <a:lnTo>
                    <a:pt x="172" y="574"/>
                  </a:lnTo>
                  <a:lnTo>
                    <a:pt x="172" y="574"/>
                  </a:lnTo>
                  <a:lnTo>
                    <a:pt x="172" y="574"/>
                  </a:lnTo>
                  <a:lnTo>
                    <a:pt x="172" y="574"/>
                  </a:lnTo>
                  <a:lnTo>
                    <a:pt x="172" y="574"/>
                  </a:lnTo>
                  <a:lnTo>
                    <a:pt x="172" y="574"/>
                  </a:lnTo>
                  <a:lnTo>
                    <a:pt x="172" y="574"/>
                  </a:lnTo>
                  <a:lnTo>
                    <a:pt x="172" y="574"/>
                  </a:lnTo>
                  <a:lnTo>
                    <a:pt x="171" y="574"/>
                  </a:lnTo>
                  <a:lnTo>
                    <a:pt x="171" y="574"/>
                  </a:lnTo>
                  <a:lnTo>
                    <a:pt x="171" y="574"/>
                  </a:lnTo>
                  <a:lnTo>
                    <a:pt x="171" y="574"/>
                  </a:lnTo>
                  <a:lnTo>
                    <a:pt x="171" y="574"/>
                  </a:lnTo>
                  <a:lnTo>
                    <a:pt x="171" y="574"/>
                  </a:lnTo>
                  <a:lnTo>
                    <a:pt x="171" y="574"/>
                  </a:lnTo>
                  <a:lnTo>
                    <a:pt x="171" y="574"/>
                  </a:lnTo>
                  <a:lnTo>
                    <a:pt x="171" y="574"/>
                  </a:lnTo>
                  <a:lnTo>
                    <a:pt x="171" y="574"/>
                  </a:lnTo>
                  <a:lnTo>
                    <a:pt x="171" y="574"/>
                  </a:lnTo>
                  <a:lnTo>
                    <a:pt x="170" y="574"/>
                  </a:lnTo>
                  <a:lnTo>
                    <a:pt x="170" y="574"/>
                  </a:lnTo>
                  <a:lnTo>
                    <a:pt x="170" y="574"/>
                  </a:lnTo>
                  <a:lnTo>
                    <a:pt x="170" y="574"/>
                  </a:lnTo>
                  <a:lnTo>
                    <a:pt x="170" y="574"/>
                  </a:lnTo>
                  <a:lnTo>
                    <a:pt x="170" y="574"/>
                  </a:lnTo>
                  <a:lnTo>
                    <a:pt x="170" y="574"/>
                  </a:lnTo>
                  <a:lnTo>
                    <a:pt x="170" y="574"/>
                  </a:lnTo>
                  <a:lnTo>
                    <a:pt x="170" y="574"/>
                  </a:lnTo>
                  <a:lnTo>
                    <a:pt x="170" y="574"/>
                  </a:lnTo>
                  <a:lnTo>
                    <a:pt x="169" y="574"/>
                  </a:lnTo>
                  <a:lnTo>
                    <a:pt x="169" y="574"/>
                  </a:lnTo>
                  <a:lnTo>
                    <a:pt x="169" y="574"/>
                  </a:lnTo>
                  <a:lnTo>
                    <a:pt x="169" y="574"/>
                  </a:lnTo>
                  <a:lnTo>
                    <a:pt x="169" y="574"/>
                  </a:lnTo>
                  <a:lnTo>
                    <a:pt x="169" y="574"/>
                  </a:lnTo>
                  <a:lnTo>
                    <a:pt x="169" y="574"/>
                  </a:lnTo>
                  <a:lnTo>
                    <a:pt x="169" y="574"/>
                  </a:lnTo>
                  <a:lnTo>
                    <a:pt x="169" y="574"/>
                  </a:lnTo>
                  <a:lnTo>
                    <a:pt x="169" y="574"/>
                  </a:lnTo>
                  <a:lnTo>
                    <a:pt x="169" y="574"/>
                  </a:lnTo>
                  <a:lnTo>
                    <a:pt x="169" y="574"/>
                  </a:lnTo>
                  <a:lnTo>
                    <a:pt x="168" y="574"/>
                  </a:lnTo>
                  <a:lnTo>
                    <a:pt x="168" y="574"/>
                  </a:lnTo>
                  <a:lnTo>
                    <a:pt x="168" y="574"/>
                  </a:lnTo>
                  <a:lnTo>
                    <a:pt x="168" y="574"/>
                  </a:lnTo>
                  <a:lnTo>
                    <a:pt x="168" y="574"/>
                  </a:lnTo>
                  <a:lnTo>
                    <a:pt x="168" y="574"/>
                  </a:lnTo>
                  <a:lnTo>
                    <a:pt x="168" y="574"/>
                  </a:lnTo>
                  <a:lnTo>
                    <a:pt x="168" y="574"/>
                  </a:lnTo>
                  <a:lnTo>
                    <a:pt x="168" y="574"/>
                  </a:lnTo>
                  <a:lnTo>
                    <a:pt x="168" y="574"/>
                  </a:lnTo>
                  <a:lnTo>
                    <a:pt x="167" y="574"/>
                  </a:lnTo>
                  <a:lnTo>
                    <a:pt x="167" y="574"/>
                  </a:lnTo>
                  <a:lnTo>
                    <a:pt x="167" y="574"/>
                  </a:lnTo>
                  <a:lnTo>
                    <a:pt x="167" y="574"/>
                  </a:lnTo>
                  <a:lnTo>
                    <a:pt x="167" y="574"/>
                  </a:lnTo>
                  <a:lnTo>
                    <a:pt x="167" y="574"/>
                  </a:lnTo>
                  <a:lnTo>
                    <a:pt x="167" y="574"/>
                  </a:lnTo>
                  <a:lnTo>
                    <a:pt x="167" y="574"/>
                  </a:lnTo>
                  <a:lnTo>
                    <a:pt x="167" y="574"/>
                  </a:lnTo>
                  <a:lnTo>
                    <a:pt x="167" y="574"/>
                  </a:lnTo>
                  <a:lnTo>
                    <a:pt x="167" y="574"/>
                  </a:lnTo>
                  <a:lnTo>
                    <a:pt x="167" y="574"/>
                  </a:lnTo>
                  <a:lnTo>
                    <a:pt x="166" y="574"/>
                  </a:lnTo>
                  <a:lnTo>
                    <a:pt x="166" y="574"/>
                  </a:lnTo>
                  <a:lnTo>
                    <a:pt x="166" y="574"/>
                  </a:lnTo>
                  <a:lnTo>
                    <a:pt x="166" y="574"/>
                  </a:lnTo>
                  <a:lnTo>
                    <a:pt x="166" y="574"/>
                  </a:lnTo>
                  <a:lnTo>
                    <a:pt x="166" y="574"/>
                  </a:lnTo>
                  <a:lnTo>
                    <a:pt x="166" y="574"/>
                  </a:lnTo>
                  <a:lnTo>
                    <a:pt x="166" y="574"/>
                  </a:lnTo>
                  <a:lnTo>
                    <a:pt x="166" y="574"/>
                  </a:lnTo>
                  <a:lnTo>
                    <a:pt x="166" y="574"/>
                  </a:lnTo>
                  <a:lnTo>
                    <a:pt x="165" y="574"/>
                  </a:lnTo>
                  <a:lnTo>
                    <a:pt x="165" y="574"/>
                  </a:lnTo>
                  <a:lnTo>
                    <a:pt x="165" y="574"/>
                  </a:lnTo>
                  <a:lnTo>
                    <a:pt x="165" y="574"/>
                  </a:lnTo>
                  <a:lnTo>
                    <a:pt x="165" y="574"/>
                  </a:lnTo>
                  <a:lnTo>
                    <a:pt x="165" y="574"/>
                  </a:lnTo>
                  <a:lnTo>
                    <a:pt x="165" y="574"/>
                  </a:lnTo>
                  <a:lnTo>
                    <a:pt x="165" y="574"/>
                  </a:lnTo>
                  <a:lnTo>
                    <a:pt x="165" y="574"/>
                  </a:lnTo>
                  <a:lnTo>
                    <a:pt x="165" y="574"/>
                  </a:lnTo>
                  <a:lnTo>
                    <a:pt x="165" y="574"/>
                  </a:lnTo>
                  <a:lnTo>
                    <a:pt x="165" y="574"/>
                  </a:lnTo>
                  <a:lnTo>
                    <a:pt x="164" y="574"/>
                  </a:lnTo>
                  <a:lnTo>
                    <a:pt x="164" y="574"/>
                  </a:lnTo>
                  <a:lnTo>
                    <a:pt x="164" y="574"/>
                  </a:lnTo>
                  <a:lnTo>
                    <a:pt x="164" y="574"/>
                  </a:lnTo>
                  <a:lnTo>
                    <a:pt x="164" y="574"/>
                  </a:lnTo>
                  <a:lnTo>
                    <a:pt x="164" y="574"/>
                  </a:lnTo>
                  <a:lnTo>
                    <a:pt x="164" y="574"/>
                  </a:lnTo>
                  <a:lnTo>
                    <a:pt x="164" y="574"/>
                  </a:lnTo>
                  <a:lnTo>
                    <a:pt x="164" y="574"/>
                  </a:lnTo>
                  <a:lnTo>
                    <a:pt x="164" y="574"/>
                  </a:lnTo>
                  <a:lnTo>
                    <a:pt x="163" y="574"/>
                  </a:lnTo>
                  <a:lnTo>
                    <a:pt x="163" y="574"/>
                  </a:lnTo>
                  <a:lnTo>
                    <a:pt x="163" y="574"/>
                  </a:lnTo>
                  <a:lnTo>
                    <a:pt x="163" y="574"/>
                  </a:lnTo>
                  <a:lnTo>
                    <a:pt x="163" y="574"/>
                  </a:lnTo>
                  <a:lnTo>
                    <a:pt x="163" y="574"/>
                  </a:lnTo>
                  <a:lnTo>
                    <a:pt x="163" y="574"/>
                  </a:lnTo>
                  <a:lnTo>
                    <a:pt x="163" y="574"/>
                  </a:lnTo>
                  <a:lnTo>
                    <a:pt x="163" y="574"/>
                  </a:lnTo>
                  <a:lnTo>
                    <a:pt x="163" y="574"/>
                  </a:lnTo>
                  <a:lnTo>
                    <a:pt x="163" y="574"/>
                  </a:lnTo>
                  <a:lnTo>
                    <a:pt x="163" y="574"/>
                  </a:lnTo>
                  <a:lnTo>
                    <a:pt x="162" y="574"/>
                  </a:lnTo>
                  <a:lnTo>
                    <a:pt x="162" y="574"/>
                  </a:lnTo>
                  <a:lnTo>
                    <a:pt x="162" y="574"/>
                  </a:lnTo>
                  <a:lnTo>
                    <a:pt x="162" y="574"/>
                  </a:lnTo>
                  <a:lnTo>
                    <a:pt x="162" y="574"/>
                  </a:lnTo>
                  <a:lnTo>
                    <a:pt x="162" y="574"/>
                  </a:lnTo>
                  <a:lnTo>
                    <a:pt x="162" y="574"/>
                  </a:lnTo>
                  <a:lnTo>
                    <a:pt x="162" y="574"/>
                  </a:lnTo>
                  <a:lnTo>
                    <a:pt x="162" y="574"/>
                  </a:lnTo>
                  <a:lnTo>
                    <a:pt x="162" y="574"/>
                  </a:lnTo>
                  <a:lnTo>
                    <a:pt x="161" y="574"/>
                  </a:lnTo>
                  <a:lnTo>
                    <a:pt x="161" y="574"/>
                  </a:lnTo>
                  <a:lnTo>
                    <a:pt x="161" y="574"/>
                  </a:lnTo>
                  <a:lnTo>
                    <a:pt x="161" y="574"/>
                  </a:lnTo>
                  <a:lnTo>
                    <a:pt x="161" y="574"/>
                  </a:lnTo>
                  <a:lnTo>
                    <a:pt x="161" y="574"/>
                  </a:lnTo>
                  <a:lnTo>
                    <a:pt x="161" y="574"/>
                  </a:lnTo>
                  <a:lnTo>
                    <a:pt x="161" y="574"/>
                  </a:lnTo>
                  <a:lnTo>
                    <a:pt x="161" y="574"/>
                  </a:lnTo>
                  <a:lnTo>
                    <a:pt x="161" y="574"/>
                  </a:lnTo>
                  <a:lnTo>
                    <a:pt x="161" y="574"/>
                  </a:lnTo>
                  <a:lnTo>
                    <a:pt x="161" y="574"/>
                  </a:lnTo>
                  <a:lnTo>
                    <a:pt x="160" y="574"/>
                  </a:lnTo>
                  <a:lnTo>
                    <a:pt x="160" y="574"/>
                  </a:lnTo>
                  <a:lnTo>
                    <a:pt x="160" y="574"/>
                  </a:lnTo>
                  <a:lnTo>
                    <a:pt x="160" y="574"/>
                  </a:lnTo>
                  <a:lnTo>
                    <a:pt x="160" y="574"/>
                  </a:lnTo>
                  <a:lnTo>
                    <a:pt x="160" y="574"/>
                  </a:lnTo>
                  <a:lnTo>
                    <a:pt x="160" y="574"/>
                  </a:lnTo>
                  <a:lnTo>
                    <a:pt x="160" y="574"/>
                  </a:lnTo>
                  <a:lnTo>
                    <a:pt x="160" y="574"/>
                  </a:lnTo>
                  <a:lnTo>
                    <a:pt x="160" y="574"/>
                  </a:lnTo>
                  <a:lnTo>
                    <a:pt x="159" y="574"/>
                  </a:lnTo>
                  <a:lnTo>
                    <a:pt x="159" y="574"/>
                  </a:lnTo>
                  <a:lnTo>
                    <a:pt x="159" y="574"/>
                  </a:lnTo>
                  <a:lnTo>
                    <a:pt x="159" y="574"/>
                  </a:lnTo>
                  <a:lnTo>
                    <a:pt x="159" y="574"/>
                  </a:lnTo>
                  <a:lnTo>
                    <a:pt x="159" y="574"/>
                  </a:lnTo>
                  <a:lnTo>
                    <a:pt x="159" y="574"/>
                  </a:lnTo>
                  <a:lnTo>
                    <a:pt x="159" y="574"/>
                  </a:lnTo>
                  <a:lnTo>
                    <a:pt x="159" y="574"/>
                  </a:lnTo>
                  <a:lnTo>
                    <a:pt x="159" y="574"/>
                  </a:lnTo>
                  <a:lnTo>
                    <a:pt x="159" y="574"/>
                  </a:lnTo>
                  <a:lnTo>
                    <a:pt x="158" y="574"/>
                  </a:lnTo>
                  <a:lnTo>
                    <a:pt x="158" y="574"/>
                  </a:lnTo>
                  <a:lnTo>
                    <a:pt x="158" y="574"/>
                  </a:lnTo>
                  <a:lnTo>
                    <a:pt x="158" y="574"/>
                  </a:lnTo>
                  <a:lnTo>
                    <a:pt x="158" y="574"/>
                  </a:lnTo>
                  <a:lnTo>
                    <a:pt x="158" y="574"/>
                  </a:lnTo>
                  <a:lnTo>
                    <a:pt x="158" y="574"/>
                  </a:lnTo>
                  <a:lnTo>
                    <a:pt x="158" y="574"/>
                  </a:lnTo>
                  <a:lnTo>
                    <a:pt x="158" y="574"/>
                  </a:lnTo>
                  <a:lnTo>
                    <a:pt x="158" y="574"/>
                  </a:lnTo>
                  <a:lnTo>
                    <a:pt x="158" y="574"/>
                  </a:lnTo>
                  <a:lnTo>
                    <a:pt x="157" y="574"/>
                  </a:lnTo>
                  <a:lnTo>
                    <a:pt x="157" y="574"/>
                  </a:lnTo>
                  <a:lnTo>
                    <a:pt x="157" y="574"/>
                  </a:lnTo>
                  <a:lnTo>
                    <a:pt x="157" y="574"/>
                  </a:lnTo>
                  <a:lnTo>
                    <a:pt x="157" y="574"/>
                  </a:lnTo>
                  <a:lnTo>
                    <a:pt x="157" y="574"/>
                  </a:lnTo>
                  <a:lnTo>
                    <a:pt x="157" y="574"/>
                  </a:lnTo>
                  <a:lnTo>
                    <a:pt x="157" y="574"/>
                  </a:lnTo>
                  <a:lnTo>
                    <a:pt x="157" y="574"/>
                  </a:lnTo>
                  <a:lnTo>
                    <a:pt x="157" y="574"/>
                  </a:lnTo>
                  <a:lnTo>
                    <a:pt x="157" y="574"/>
                  </a:lnTo>
                  <a:lnTo>
                    <a:pt x="156" y="574"/>
                  </a:lnTo>
                  <a:lnTo>
                    <a:pt x="156" y="574"/>
                  </a:lnTo>
                  <a:lnTo>
                    <a:pt x="156" y="574"/>
                  </a:lnTo>
                  <a:lnTo>
                    <a:pt x="156" y="574"/>
                  </a:lnTo>
                  <a:lnTo>
                    <a:pt x="156" y="574"/>
                  </a:lnTo>
                  <a:lnTo>
                    <a:pt x="156" y="574"/>
                  </a:lnTo>
                  <a:lnTo>
                    <a:pt x="156" y="574"/>
                  </a:lnTo>
                  <a:lnTo>
                    <a:pt x="156" y="574"/>
                  </a:lnTo>
                  <a:lnTo>
                    <a:pt x="156" y="574"/>
                  </a:lnTo>
                  <a:lnTo>
                    <a:pt x="156" y="574"/>
                  </a:lnTo>
                  <a:lnTo>
                    <a:pt x="156" y="574"/>
                  </a:lnTo>
                  <a:lnTo>
                    <a:pt x="156" y="574"/>
                  </a:lnTo>
                  <a:lnTo>
                    <a:pt x="155" y="574"/>
                  </a:lnTo>
                  <a:lnTo>
                    <a:pt x="155" y="574"/>
                  </a:lnTo>
                  <a:lnTo>
                    <a:pt x="155" y="574"/>
                  </a:lnTo>
                  <a:lnTo>
                    <a:pt x="155" y="574"/>
                  </a:lnTo>
                  <a:lnTo>
                    <a:pt x="155" y="574"/>
                  </a:lnTo>
                  <a:lnTo>
                    <a:pt x="155" y="574"/>
                  </a:lnTo>
                  <a:lnTo>
                    <a:pt x="155" y="574"/>
                  </a:lnTo>
                  <a:lnTo>
                    <a:pt x="155" y="574"/>
                  </a:lnTo>
                  <a:lnTo>
                    <a:pt x="155" y="574"/>
                  </a:lnTo>
                  <a:lnTo>
                    <a:pt x="155" y="574"/>
                  </a:lnTo>
                  <a:lnTo>
                    <a:pt x="154" y="574"/>
                  </a:lnTo>
                  <a:lnTo>
                    <a:pt x="154" y="574"/>
                  </a:lnTo>
                  <a:lnTo>
                    <a:pt x="154" y="574"/>
                  </a:lnTo>
                  <a:lnTo>
                    <a:pt x="154" y="574"/>
                  </a:lnTo>
                  <a:lnTo>
                    <a:pt x="154" y="574"/>
                  </a:lnTo>
                  <a:lnTo>
                    <a:pt x="154" y="574"/>
                  </a:lnTo>
                  <a:lnTo>
                    <a:pt x="154" y="574"/>
                  </a:lnTo>
                  <a:lnTo>
                    <a:pt x="154" y="574"/>
                  </a:lnTo>
                  <a:lnTo>
                    <a:pt x="154" y="574"/>
                  </a:lnTo>
                  <a:lnTo>
                    <a:pt x="154" y="574"/>
                  </a:lnTo>
                  <a:lnTo>
                    <a:pt x="154" y="574"/>
                  </a:lnTo>
                  <a:lnTo>
                    <a:pt x="154" y="574"/>
                  </a:lnTo>
                  <a:lnTo>
                    <a:pt x="153" y="574"/>
                  </a:lnTo>
                  <a:lnTo>
                    <a:pt x="153" y="574"/>
                  </a:lnTo>
                  <a:lnTo>
                    <a:pt x="153" y="574"/>
                  </a:lnTo>
                  <a:lnTo>
                    <a:pt x="153" y="574"/>
                  </a:lnTo>
                  <a:lnTo>
                    <a:pt x="153" y="574"/>
                  </a:lnTo>
                  <a:lnTo>
                    <a:pt x="153" y="574"/>
                  </a:lnTo>
                  <a:lnTo>
                    <a:pt x="153" y="574"/>
                  </a:lnTo>
                  <a:lnTo>
                    <a:pt x="153" y="574"/>
                  </a:lnTo>
                  <a:lnTo>
                    <a:pt x="153" y="574"/>
                  </a:lnTo>
                  <a:lnTo>
                    <a:pt x="153" y="574"/>
                  </a:lnTo>
                  <a:lnTo>
                    <a:pt x="152" y="574"/>
                  </a:lnTo>
                  <a:lnTo>
                    <a:pt x="152" y="574"/>
                  </a:lnTo>
                  <a:lnTo>
                    <a:pt x="152" y="574"/>
                  </a:lnTo>
                  <a:lnTo>
                    <a:pt x="152" y="574"/>
                  </a:lnTo>
                  <a:lnTo>
                    <a:pt x="152" y="574"/>
                  </a:lnTo>
                  <a:lnTo>
                    <a:pt x="152" y="574"/>
                  </a:lnTo>
                  <a:lnTo>
                    <a:pt x="152" y="574"/>
                  </a:lnTo>
                  <a:lnTo>
                    <a:pt x="152" y="574"/>
                  </a:lnTo>
                  <a:lnTo>
                    <a:pt x="152" y="574"/>
                  </a:lnTo>
                  <a:lnTo>
                    <a:pt x="152" y="574"/>
                  </a:lnTo>
                  <a:lnTo>
                    <a:pt x="152" y="574"/>
                  </a:lnTo>
                  <a:lnTo>
                    <a:pt x="152" y="574"/>
                  </a:lnTo>
                  <a:lnTo>
                    <a:pt x="151" y="574"/>
                  </a:lnTo>
                  <a:lnTo>
                    <a:pt x="151" y="574"/>
                  </a:lnTo>
                  <a:lnTo>
                    <a:pt x="151" y="574"/>
                  </a:lnTo>
                  <a:lnTo>
                    <a:pt x="151" y="574"/>
                  </a:lnTo>
                  <a:lnTo>
                    <a:pt x="151" y="574"/>
                  </a:lnTo>
                  <a:lnTo>
                    <a:pt x="151" y="574"/>
                  </a:lnTo>
                  <a:lnTo>
                    <a:pt x="151" y="574"/>
                  </a:lnTo>
                  <a:lnTo>
                    <a:pt x="151" y="574"/>
                  </a:lnTo>
                  <a:lnTo>
                    <a:pt x="151" y="574"/>
                  </a:lnTo>
                  <a:lnTo>
                    <a:pt x="151" y="574"/>
                  </a:lnTo>
                  <a:lnTo>
                    <a:pt x="150" y="574"/>
                  </a:lnTo>
                  <a:lnTo>
                    <a:pt x="150" y="574"/>
                  </a:lnTo>
                  <a:lnTo>
                    <a:pt x="150" y="574"/>
                  </a:lnTo>
                  <a:lnTo>
                    <a:pt x="150" y="574"/>
                  </a:lnTo>
                  <a:lnTo>
                    <a:pt x="150" y="574"/>
                  </a:lnTo>
                  <a:lnTo>
                    <a:pt x="150" y="574"/>
                  </a:lnTo>
                  <a:lnTo>
                    <a:pt x="150" y="574"/>
                  </a:lnTo>
                  <a:lnTo>
                    <a:pt x="150" y="574"/>
                  </a:lnTo>
                  <a:lnTo>
                    <a:pt x="150" y="574"/>
                  </a:lnTo>
                  <a:lnTo>
                    <a:pt x="150" y="574"/>
                  </a:lnTo>
                  <a:lnTo>
                    <a:pt x="150" y="574"/>
                  </a:lnTo>
                  <a:lnTo>
                    <a:pt x="150" y="574"/>
                  </a:lnTo>
                  <a:lnTo>
                    <a:pt x="149" y="574"/>
                  </a:lnTo>
                  <a:lnTo>
                    <a:pt x="149" y="574"/>
                  </a:lnTo>
                  <a:lnTo>
                    <a:pt x="149" y="574"/>
                  </a:lnTo>
                  <a:lnTo>
                    <a:pt x="149" y="574"/>
                  </a:lnTo>
                  <a:lnTo>
                    <a:pt x="149" y="574"/>
                  </a:lnTo>
                  <a:lnTo>
                    <a:pt x="149" y="574"/>
                  </a:lnTo>
                  <a:lnTo>
                    <a:pt x="149" y="574"/>
                  </a:lnTo>
                  <a:lnTo>
                    <a:pt x="149" y="574"/>
                  </a:lnTo>
                  <a:lnTo>
                    <a:pt x="149" y="574"/>
                  </a:lnTo>
                  <a:lnTo>
                    <a:pt x="149" y="574"/>
                  </a:lnTo>
                  <a:lnTo>
                    <a:pt x="148" y="574"/>
                  </a:lnTo>
                  <a:lnTo>
                    <a:pt x="148" y="574"/>
                  </a:lnTo>
                  <a:lnTo>
                    <a:pt x="148" y="574"/>
                  </a:lnTo>
                  <a:lnTo>
                    <a:pt x="148" y="574"/>
                  </a:lnTo>
                  <a:lnTo>
                    <a:pt x="148" y="574"/>
                  </a:lnTo>
                  <a:lnTo>
                    <a:pt x="148" y="574"/>
                  </a:lnTo>
                  <a:lnTo>
                    <a:pt x="148" y="574"/>
                  </a:lnTo>
                  <a:lnTo>
                    <a:pt x="148" y="574"/>
                  </a:lnTo>
                  <a:lnTo>
                    <a:pt x="148" y="574"/>
                  </a:lnTo>
                  <a:lnTo>
                    <a:pt x="148" y="574"/>
                  </a:lnTo>
                  <a:lnTo>
                    <a:pt x="148" y="574"/>
                  </a:lnTo>
                  <a:lnTo>
                    <a:pt x="147" y="574"/>
                  </a:lnTo>
                  <a:lnTo>
                    <a:pt x="147" y="574"/>
                  </a:lnTo>
                  <a:lnTo>
                    <a:pt x="147" y="574"/>
                  </a:lnTo>
                  <a:lnTo>
                    <a:pt x="147" y="574"/>
                  </a:lnTo>
                  <a:lnTo>
                    <a:pt x="147" y="574"/>
                  </a:lnTo>
                  <a:lnTo>
                    <a:pt x="147" y="574"/>
                  </a:lnTo>
                  <a:lnTo>
                    <a:pt x="147" y="574"/>
                  </a:lnTo>
                  <a:lnTo>
                    <a:pt x="147" y="574"/>
                  </a:lnTo>
                  <a:lnTo>
                    <a:pt x="147" y="574"/>
                  </a:lnTo>
                  <a:lnTo>
                    <a:pt x="147" y="574"/>
                  </a:lnTo>
                  <a:lnTo>
                    <a:pt x="147" y="574"/>
                  </a:lnTo>
                  <a:lnTo>
                    <a:pt x="146" y="574"/>
                  </a:lnTo>
                  <a:lnTo>
                    <a:pt x="146" y="574"/>
                  </a:lnTo>
                  <a:lnTo>
                    <a:pt x="146" y="574"/>
                  </a:lnTo>
                  <a:lnTo>
                    <a:pt x="146" y="574"/>
                  </a:lnTo>
                  <a:lnTo>
                    <a:pt x="146" y="574"/>
                  </a:lnTo>
                  <a:lnTo>
                    <a:pt x="146" y="574"/>
                  </a:lnTo>
                  <a:lnTo>
                    <a:pt x="146" y="574"/>
                  </a:lnTo>
                  <a:lnTo>
                    <a:pt x="146" y="574"/>
                  </a:lnTo>
                  <a:lnTo>
                    <a:pt x="146" y="574"/>
                  </a:lnTo>
                  <a:lnTo>
                    <a:pt x="146" y="574"/>
                  </a:lnTo>
                  <a:lnTo>
                    <a:pt x="146" y="574"/>
                  </a:lnTo>
                  <a:lnTo>
                    <a:pt x="145" y="574"/>
                  </a:lnTo>
                  <a:lnTo>
                    <a:pt x="145" y="574"/>
                  </a:lnTo>
                  <a:lnTo>
                    <a:pt x="145" y="574"/>
                  </a:lnTo>
                  <a:lnTo>
                    <a:pt x="145" y="574"/>
                  </a:lnTo>
                  <a:lnTo>
                    <a:pt x="145" y="574"/>
                  </a:lnTo>
                  <a:lnTo>
                    <a:pt x="145" y="574"/>
                  </a:lnTo>
                  <a:lnTo>
                    <a:pt x="145" y="574"/>
                  </a:lnTo>
                  <a:lnTo>
                    <a:pt x="145" y="574"/>
                  </a:lnTo>
                  <a:lnTo>
                    <a:pt x="145" y="574"/>
                  </a:lnTo>
                  <a:lnTo>
                    <a:pt x="145" y="574"/>
                  </a:lnTo>
                  <a:lnTo>
                    <a:pt x="145" y="574"/>
                  </a:lnTo>
                  <a:lnTo>
                    <a:pt x="144" y="574"/>
                  </a:lnTo>
                  <a:lnTo>
                    <a:pt x="144" y="574"/>
                  </a:lnTo>
                  <a:lnTo>
                    <a:pt x="144" y="574"/>
                  </a:lnTo>
                  <a:lnTo>
                    <a:pt x="144" y="574"/>
                  </a:lnTo>
                  <a:lnTo>
                    <a:pt x="144" y="574"/>
                  </a:lnTo>
                  <a:lnTo>
                    <a:pt x="144" y="574"/>
                  </a:lnTo>
                  <a:lnTo>
                    <a:pt x="144" y="574"/>
                  </a:lnTo>
                  <a:lnTo>
                    <a:pt x="144" y="574"/>
                  </a:lnTo>
                  <a:lnTo>
                    <a:pt x="144" y="574"/>
                  </a:lnTo>
                  <a:lnTo>
                    <a:pt x="144" y="574"/>
                  </a:lnTo>
                  <a:lnTo>
                    <a:pt x="144" y="574"/>
                  </a:lnTo>
                  <a:lnTo>
                    <a:pt x="143" y="574"/>
                  </a:lnTo>
                  <a:lnTo>
                    <a:pt x="143" y="574"/>
                  </a:lnTo>
                  <a:lnTo>
                    <a:pt x="143" y="574"/>
                  </a:lnTo>
                  <a:lnTo>
                    <a:pt x="143" y="574"/>
                  </a:lnTo>
                  <a:lnTo>
                    <a:pt x="143" y="574"/>
                  </a:lnTo>
                  <a:lnTo>
                    <a:pt x="143" y="574"/>
                  </a:lnTo>
                  <a:lnTo>
                    <a:pt x="143" y="574"/>
                  </a:lnTo>
                  <a:lnTo>
                    <a:pt x="143" y="574"/>
                  </a:lnTo>
                  <a:lnTo>
                    <a:pt x="143" y="574"/>
                  </a:lnTo>
                  <a:lnTo>
                    <a:pt x="143" y="574"/>
                  </a:lnTo>
                  <a:lnTo>
                    <a:pt x="143" y="574"/>
                  </a:lnTo>
                  <a:lnTo>
                    <a:pt x="143" y="574"/>
                  </a:lnTo>
                  <a:lnTo>
                    <a:pt x="142" y="574"/>
                  </a:lnTo>
                  <a:lnTo>
                    <a:pt x="142" y="574"/>
                  </a:lnTo>
                  <a:lnTo>
                    <a:pt x="142" y="574"/>
                  </a:lnTo>
                  <a:lnTo>
                    <a:pt x="142" y="574"/>
                  </a:lnTo>
                  <a:lnTo>
                    <a:pt x="142" y="574"/>
                  </a:lnTo>
                  <a:lnTo>
                    <a:pt x="142" y="574"/>
                  </a:lnTo>
                  <a:lnTo>
                    <a:pt x="142" y="574"/>
                  </a:lnTo>
                  <a:lnTo>
                    <a:pt x="142" y="574"/>
                  </a:lnTo>
                  <a:lnTo>
                    <a:pt x="142" y="574"/>
                  </a:lnTo>
                  <a:lnTo>
                    <a:pt x="142" y="574"/>
                  </a:lnTo>
                  <a:lnTo>
                    <a:pt x="141" y="574"/>
                  </a:lnTo>
                  <a:lnTo>
                    <a:pt x="141" y="574"/>
                  </a:lnTo>
                  <a:lnTo>
                    <a:pt x="141" y="574"/>
                  </a:lnTo>
                  <a:lnTo>
                    <a:pt x="141" y="574"/>
                  </a:lnTo>
                  <a:lnTo>
                    <a:pt x="141" y="574"/>
                  </a:lnTo>
                  <a:lnTo>
                    <a:pt x="141" y="574"/>
                  </a:lnTo>
                  <a:lnTo>
                    <a:pt x="141" y="574"/>
                  </a:lnTo>
                  <a:lnTo>
                    <a:pt x="141" y="574"/>
                  </a:lnTo>
                  <a:lnTo>
                    <a:pt x="141" y="574"/>
                  </a:lnTo>
                  <a:lnTo>
                    <a:pt x="141" y="574"/>
                  </a:lnTo>
                  <a:lnTo>
                    <a:pt x="141" y="574"/>
                  </a:lnTo>
                  <a:lnTo>
                    <a:pt x="141" y="574"/>
                  </a:lnTo>
                  <a:lnTo>
                    <a:pt x="140" y="574"/>
                  </a:lnTo>
                  <a:lnTo>
                    <a:pt x="140" y="574"/>
                  </a:lnTo>
                  <a:lnTo>
                    <a:pt x="140" y="574"/>
                  </a:lnTo>
                  <a:lnTo>
                    <a:pt x="140" y="574"/>
                  </a:lnTo>
                  <a:lnTo>
                    <a:pt x="140" y="574"/>
                  </a:lnTo>
                  <a:lnTo>
                    <a:pt x="140" y="574"/>
                  </a:lnTo>
                  <a:lnTo>
                    <a:pt x="140" y="574"/>
                  </a:lnTo>
                  <a:lnTo>
                    <a:pt x="140" y="574"/>
                  </a:lnTo>
                  <a:lnTo>
                    <a:pt x="140" y="574"/>
                  </a:lnTo>
                  <a:lnTo>
                    <a:pt x="140" y="574"/>
                  </a:lnTo>
                  <a:lnTo>
                    <a:pt x="139" y="574"/>
                  </a:lnTo>
                  <a:lnTo>
                    <a:pt x="139" y="574"/>
                  </a:lnTo>
                  <a:lnTo>
                    <a:pt x="139" y="574"/>
                  </a:lnTo>
                  <a:lnTo>
                    <a:pt x="139" y="574"/>
                  </a:lnTo>
                  <a:lnTo>
                    <a:pt x="139" y="574"/>
                  </a:lnTo>
                  <a:lnTo>
                    <a:pt x="139" y="574"/>
                  </a:lnTo>
                  <a:lnTo>
                    <a:pt x="139" y="574"/>
                  </a:lnTo>
                  <a:lnTo>
                    <a:pt x="139" y="574"/>
                  </a:lnTo>
                  <a:lnTo>
                    <a:pt x="139" y="574"/>
                  </a:lnTo>
                  <a:lnTo>
                    <a:pt x="139" y="574"/>
                  </a:lnTo>
                  <a:lnTo>
                    <a:pt x="139" y="574"/>
                  </a:lnTo>
                  <a:lnTo>
                    <a:pt x="138" y="574"/>
                  </a:lnTo>
                  <a:lnTo>
                    <a:pt x="138" y="574"/>
                  </a:lnTo>
                  <a:lnTo>
                    <a:pt x="138" y="574"/>
                  </a:lnTo>
                  <a:lnTo>
                    <a:pt x="138" y="574"/>
                  </a:lnTo>
                  <a:lnTo>
                    <a:pt x="138" y="574"/>
                  </a:lnTo>
                  <a:lnTo>
                    <a:pt x="138" y="574"/>
                  </a:lnTo>
                  <a:lnTo>
                    <a:pt x="138" y="574"/>
                  </a:lnTo>
                  <a:lnTo>
                    <a:pt x="138" y="574"/>
                  </a:lnTo>
                  <a:lnTo>
                    <a:pt x="138" y="574"/>
                  </a:lnTo>
                  <a:lnTo>
                    <a:pt x="138" y="574"/>
                  </a:lnTo>
                  <a:lnTo>
                    <a:pt x="138" y="574"/>
                  </a:lnTo>
                  <a:lnTo>
                    <a:pt x="137" y="574"/>
                  </a:lnTo>
                  <a:lnTo>
                    <a:pt x="137" y="574"/>
                  </a:lnTo>
                  <a:lnTo>
                    <a:pt x="137" y="574"/>
                  </a:lnTo>
                  <a:lnTo>
                    <a:pt x="137" y="574"/>
                  </a:lnTo>
                  <a:lnTo>
                    <a:pt x="137" y="574"/>
                  </a:lnTo>
                  <a:lnTo>
                    <a:pt x="137" y="574"/>
                  </a:lnTo>
                  <a:lnTo>
                    <a:pt x="137" y="574"/>
                  </a:lnTo>
                  <a:lnTo>
                    <a:pt x="137" y="574"/>
                  </a:lnTo>
                  <a:lnTo>
                    <a:pt x="137" y="574"/>
                  </a:lnTo>
                  <a:lnTo>
                    <a:pt x="137" y="574"/>
                  </a:lnTo>
                  <a:lnTo>
                    <a:pt x="137" y="574"/>
                  </a:lnTo>
                  <a:lnTo>
                    <a:pt x="136" y="574"/>
                  </a:lnTo>
                  <a:lnTo>
                    <a:pt x="136" y="574"/>
                  </a:lnTo>
                  <a:lnTo>
                    <a:pt x="136" y="574"/>
                  </a:lnTo>
                  <a:lnTo>
                    <a:pt x="136" y="574"/>
                  </a:lnTo>
                  <a:lnTo>
                    <a:pt x="136" y="574"/>
                  </a:lnTo>
                  <a:lnTo>
                    <a:pt x="136" y="574"/>
                  </a:lnTo>
                  <a:lnTo>
                    <a:pt x="136" y="574"/>
                  </a:lnTo>
                  <a:lnTo>
                    <a:pt x="136" y="574"/>
                  </a:lnTo>
                  <a:lnTo>
                    <a:pt x="136" y="574"/>
                  </a:lnTo>
                  <a:lnTo>
                    <a:pt x="136" y="574"/>
                  </a:lnTo>
                  <a:lnTo>
                    <a:pt x="136" y="574"/>
                  </a:lnTo>
                  <a:lnTo>
                    <a:pt x="135" y="574"/>
                  </a:lnTo>
                  <a:lnTo>
                    <a:pt x="135" y="574"/>
                  </a:lnTo>
                  <a:lnTo>
                    <a:pt x="135" y="574"/>
                  </a:lnTo>
                  <a:lnTo>
                    <a:pt x="135" y="574"/>
                  </a:lnTo>
                  <a:lnTo>
                    <a:pt x="135" y="574"/>
                  </a:lnTo>
                  <a:lnTo>
                    <a:pt x="135" y="574"/>
                  </a:lnTo>
                  <a:lnTo>
                    <a:pt x="135" y="574"/>
                  </a:lnTo>
                  <a:lnTo>
                    <a:pt x="135" y="574"/>
                  </a:lnTo>
                  <a:lnTo>
                    <a:pt x="135" y="574"/>
                  </a:lnTo>
                  <a:lnTo>
                    <a:pt x="135" y="574"/>
                  </a:lnTo>
                  <a:lnTo>
                    <a:pt x="135" y="574"/>
                  </a:lnTo>
                  <a:lnTo>
                    <a:pt x="134" y="574"/>
                  </a:lnTo>
                  <a:lnTo>
                    <a:pt x="134" y="574"/>
                  </a:lnTo>
                  <a:lnTo>
                    <a:pt x="134" y="574"/>
                  </a:lnTo>
                  <a:lnTo>
                    <a:pt x="134" y="574"/>
                  </a:lnTo>
                  <a:lnTo>
                    <a:pt x="134" y="574"/>
                  </a:lnTo>
                  <a:lnTo>
                    <a:pt x="134" y="574"/>
                  </a:lnTo>
                  <a:lnTo>
                    <a:pt x="134" y="574"/>
                  </a:lnTo>
                  <a:lnTo>
                    <a:pt x="134" y="574"/>
                  </a:lnTo>
                  <a:lnTo>
                    <a:pt x="134" y="574"/>
                  </a:lnTo>
                  <a:lnTo>
                    <a:pt x="134" y="574"/>
                  </a:lnTo>
                  <a:lnTo>
                    <a:pt x="134" y="574"/>
                  </a:lnTo>
                  <a:lnTo>
                    <a:pt x="133" y="574"/>
                  </a:lnTo>
                  <a:lnTo>
                    <a:pt x="133" y="574"/>
                  </a:lnTo>
                  <a:lnTo>
                    <a:pt x="133" y="574"/>
                  </a:lnTo>
                  <a:lnTo>
                    <a:pt x="133" y="574"/>
                  </a:lnTo>
                  <a:lnTo>
                    <a:pt x="133" y="574"/>
                  </a:lnTo>
                  <a:lnTo>
                    <a:pt x="133" y="574"/>
                  </a:lnTo>
                  <a:lnTo>
                    <a:pt x="133" y="574"/>
                  </a:lnTo>
                  <a:lnTo>
                    <a:pt x="133" y="574"/>
                  </a:lnTo>
                  <a:lnTo>
                    <a:pt x="133" y="574"/>
                  </a:lnTo>
                  <a:lnTo>
                    <a:pt x="133" y="574"/>
                  </a:lnTo>
                  <a:lnTo>
                    <a:pt x="133" y="574"/>
                  </a:lnTo>
                  <a:lnTo>
                    <a:pt x="132" y="574"/>
                  </a:lnTo>
                  <a:lnTo>
                    <a:pt x="132" y="574"/>
                  </a:lnTo>
                  <a:lnTo>
                    <a:pt x="132" y="574"/>
                  </a:lnTo>
                  <a:lnTo>
                    <a:pt x="132" y="574"/>
                  </a:lnTo>
                  <a:lnTo>
                    <a:pt x="132" y="574"/>
                  </a:lnTo>
                  <a:lnTo>
                    <a:pt x="132" y="574"/>
                  </a:lnTo>
                  <a:lnTo>
                    <a:pt x="132" y="574"/>
                  </a:lnTo>
                  <a:lnTo>
                    <a:pt x="132" y="574"/>
                  </a:lnTo>
                  <a:lnTo>
                    <a:pt x="132" y="574"/>
                  </a:lnTo>
                  <a:lnTo>
                    <a:pt x="132" y="574"/>
                  </a:lnTo>
                  <a:lnTo>
                    <a:pt x="132" y="574"/>
                  </a:lnTo>
                  <a:lnTo>
                    <a:pt x="131" y="574"/>
                  </a:lnTo>
                  <a:lnTo>
                    <a:pt x="131" y="574"/>
                  </a:lnTo>
                  <a:lnTo>
                    <a:pt x="131" y="574"/>
                  </a:lnTo>
                  <a:lnTo>
                    <a:pt x="131" y="574"/>
                  </a:lnTo>
                  <a:lnTo>
                    <a:pt x="131" y="574"/>
                  </a:lnTo>
                  <a:lnTo>
                    <a:pt x="131" y="574"/>
                  </a:lnTo>
                  <a:lnTo>
                    <a:pt x="131" y="574"/>
                  </a:lnTo>
                  <a:lnTo>
                    <a:pt x="131" y="574"/>
                  </a:lnTo>
                  <a:lnTo>
                    <a:pt x="131" y="574"/>
                  </a:lnTo>
                  <a:lnTo>
                    <a:pt x="131" y="574"/>
                  </a:lnTo>
                  <a:lnTo>
                    <a:pt x="131" y="574"/>
                  </a:lnTo>
                  <a:lnTo>
                    <a:pt x="130" y="574"/>
                  </a:lnTo>
                  <a:lnTo>
                    <a:pt x="130" y="574"/>
                  </a:lnTo>
                  <a:lnTo>
                    <a:pt x="130" y="574"/>
                  </a:lnTo>
                  <a:lnTo>
                    <a:pt x="130" y="574"/>
                  </a:lnTo>
                  <a:lnTo>
                    <a:pt x="130" y="574"/>
                  </a:lnTo>
                  <a:lnTo>
                    <a:pt x="130" y="574"/>
                  </a:lnTo>
                  <a:lnTo>
                    <a:pt x="130" y="574"/>
                  </a:lnTo>
                  <a:lnTo>
                    <a:pt x="130" y="574"/>
                  </a:lnTo>
                  <a:lnTo>
                    <a:pt x="130" y="574"/>
                  </a:lnTo>
                  <a:lnTo>
                    <a:pt x="130" y="574"/>
                  </a:lnTo>
                  <a:lnTo>
                    <a:pt x="129" y="574"/>
                  </a:lnTo>
                  <a:lnTo>
                    <a:pt x="129" y="574"/>
                  </a:lnTo>
                  <a:lnTo>
                    <a:pt x="129" y="574"/>
                  </a:lnTo>
                  <a:lnTo>
                    <a:pt x="129" y="574"/>
                  </a:lnTo>
                  <a:lnTo>
                    <a:pt x="129" y="574"/>
                  </a:lnTo>
                  <a:lnTo>
                    <a:pt x="129" y="574"/>
                  </a:lnTo>
                  <a:lnTo>
                    <a:pt x="129" y="574"/>
                  </a:lnTo>
                  <a:lnTo>
                    <a:pt x="129" y="574"/>
                  </a:lnTo>
                  <a:lnTo>
                    <a:pt x="129" y="574"/>
                  </a:lnTo>
                  <a:lnTo>
                    <a:pt x="129" y="574"/>
                  </a:lnTo>
                  <a:lnTo>
                    <a:pt x="129" y="574"/>
                  </a:lnTo>
                  <a:lnTo>
                    <a:pt x="129" y="574"/>
                  </a:lnTo>
                  <a:lnTo>
                    <a:pt x="128" y="574"/>
                  </a:lnTo>
                  <a:lnTo>
                    <a:pt x="128" y="574"/>
                  </a:lnTo>
                  <a:lnTo>
                    <a:pt x="128" y="574"/>
                  </a:lnTo>
                  <a:lnTo>
                    <a:pt x="128" y="574"/>
                  </a:lnTo>
                  <a:lnTo>
                    <a:pt x="128" y="574"/>
                  </a:lnTo>
                  <a:lnTo>
                    <a:pt x="128" y="574"/>
                  </a:lnTo>
                  <a:lnTo>
                    <a:pt x="128" y="574"/>
                  </a:lnTo>
                  <a:lnTo>
                    <a:pt x="128" y="574"/>
                  </a:lnTo>
                  <a:lnTo>
                    <a:pt x="128" y="574"/>
                  </a:lnTo>
                  <a:lnTo>
                    <a:pt x="128" y="574"/>
                  </a:lnTo>
                  <a:lnTo>
                    <a:pt x="128" y="574"/>
                  </a:lnTo>
                  <a:lnTo>
                    <a:pt x="127" y="574"/>
                  </a:lnTo>
                  <a:lnTo>
                    <a:pt x="127" y="574"/>
                  </a:lnTo>
                  <a:lnTo>
                    <a:pt x="127" y="574"/>
                  </a:lnTo>
                  <a:lnTo>
                    <a:pt x="127" y="574"/>
                  </a:lnTo>
                  <a:lnTo>
                    <a:pt x="127" y="574"/>
                  </a:lnTo>
                  <a:lnTo>
                    <a:pt x="127" y="574"/>
                  </a:lnTo>
                  <a:lnTo>
                    <a:pt x="127" y="574"/>
                  </a:lnTo>
                  <a:lnTo>
                    <a:pt x="127" y="574"/>
                  </a:lnTo>
                  <a:lnTo>
                    <a:pt x="127" y="574"/>
                  </a:lnTo>
                  <a:lnTo>
                    <a:pt x="127" y="574"/>
                  </a:lnTo>
                  <a:lnTo>
                    <a:pt x="127" y="574"/>
                  </a:lnTo>
                  <a:lnTo>
                    <a:pt x="126" y="574"/>
                  </a:lnTo>
                  <a:lnTo>
                    <a:pt x="126" y="574"/>
                  </a:lnTo>
                  <a:lnTo>
                    <a:pt x="126" y="574"/>
                  </a:lnTo>
                  <a:lnTo>
                    <a:pt x="126" y="574"/>
                  </a:lnTo>
                  <a:lnTo>
                    <a:pt x="126" y="574"/>
                  </a:lnTo>
                  <a:lnTo>
                    <a:pt x="126" y="574"/>
                  </a:lnTo>
                  <a:lnTo>
                    <a:pt x="126" y="574"/>
                  </a:lnTo>
                  <a:lnTo>
                    <a:pt x="126" y="574"/>
                  </a:lnTo>
                  <a:lnTo>
                    <a:pt x="126" y="574"/>
                  </a:lnTo>
                  <a:lnTo>
                    <a:pt x="126" y="574"/>
                  </a:lnTo>
                  <a:lnTo>
                    <a:pt x="126" y="574"/>
                  </a:lnTo>
                  <a:lnTo>
                    <a:pt x="125" y="574"/>
                  </a:lnTo>
                  <a:lnTo>
                    <a:pt x="125" y="574"/>
                  </a:lnTo>
                  <a:lnTo>
                    <a:pt x="125" y="574"/>
                  </a:lnTo>
                  <a:lnTo>
                    <a:pt x="125" y="574"/>
                  </a:lnTo>
                  <a:lnTo>
                    <a:pt x="125" y="574"/>
                  </a:lnTo>
                  <a:lnTo>
                    <a:pt x="125" y="574"/>
                  </a:lnTo>
                  <a:lnTo>
                    <a:pt x="125" y="574"/>
                  </a:lnTo>
                  <a:lnTo>
                    <a:pt x="125" y="574"/>
                  </a:lnTo>
                  <a:lnTo>
                    <a:pt x="125" y="574"/>
                  </a:lnTo>
                  <a:lnTo>
                    <a:pt x="125" y="574"/>
                  </a:lnTo>
                  <a:lnTo>
                    <a:pt x="125" y="574"/>
                  </a:lnTo>
                  <a:lnTo>
                    <a:pt x="124" y="574"/>
                  </a:lnTo>
                  <a:lnTo>
                    <a:pt x="124" y="574"/>
                  </a:lnTo>
                  <a:lnTo>
                    <a:pt x="124" y="574"/>
                  </a:lnTo>
                  <a:lnTo>
                    <a:pt x="124" y="574"/>
                  </a:lnTo>
                  <a:lnTo>
                    <a:pt x="124" y="574"/>
                  </a:lnTo>
                  <a:lnTo>
                    <a:pt x="124" y="574"/>
                  </a:lnTo>
                  <a:lnTo>
                    <a:pt x="124" y="574"/>
                  </a:lnTo>
                  <a:lnTo>
                    <a:pt x="124" y="574"/>
                  </a:lnTo>
                  <a:lnTo>
                    <a:pt x="124" y="574"/>
                  </a:lnTo>
                  <a:lnTo>
                    <a:pt x="124" y="574"/>
                  </a:lnTo>
                  <a:lnTo>
                    <a:pt x="124" y="574"/>
                  </a:lnTo>
                  <a:lnTo>
                    <a:pt x="123" y="574"/>
                  </a:lnTo>
                  <a:lnTo>
                    <a:pt x="123" y="574"/>
                  </a:lnTo>
                  <a:lnTo>
                    <a:pt x="123" y="574"/>
                  </a:lnTo>
                  <a:lnTo>
                    <a:pt x="123" y="574"/>
                  </a:lnTo>
                  <a:lnTo>
                    <a:pt x="123" y="574"/>
                  </a:lnTo>
                  <a:lnTo>
                    <a:pt x="123" y="574"/>
                  </a:lnTo>
                  <a:lnTo>
                    <a:pt x="123" y="574"/>
                  </a:lnTo>
                  <a:lnTo>
                    <a:pt x="123" y="574"/>
                  </a:lnTo>
                  <a:lnTo>
                    <a:pt x="123" y="574"/>
                  </a:lnTo>
                  <a:lnTo>
                    <a:pt x="123" y="574"/>
                  </a:lnTo>
                  <a:lnTo>
                    <a:pt x="123" y="574"/>
                  </a:lnTo>
                  <a:lnTo>
                    <a:pt x="122" y="574"/>
                  </a:lnTo>
                  <a:lnTo>
                    <a:pt x="122" y="574"/>
                  </a:lnTo>
                  <a:lnTo>
                    <a:pt x="122" y="574"/>
                  </a:lnTo>
                  <a:lnTo>
                    <a:pt x="122" y="574"/>
                  </a:lnTo>
                  <a:lnTo>
                    <a:pt x="122" y="574"/>
                  </a:lnTo>
                  <a:lnTo>
                    <a:pt x="122" y="574"/>
                  </a:lnTo>
                  <a:lnTo>
                    <a:pt x="122" y="574"/>
                  </a:lnTo>
                  <a:lnTo>
                    <a:pt x="122" y="574"/>
                  </a:lnTo>
                  <a:lnTo>
                    <a:pt x="122" y="574"/>
                  </a:lnTo>
                  <a:lnTo>
                    <a:pt x="122" y="574"/>
                  </a:lnTo>
                  <a:lnTo>
                    <a:pt x="122" y="574"/>
                  </a:lnTo>
                  <a:lnTo>
                    <a:pt x="121" y="574"/>
                  </a:lnTo>
                  <a:lnTo>
                    <a:pt x="121" y="574"/>
                  </a:lnTo>
                  <a:lnTo>
                    <a:pt x="121" y="574"/>
                  </a:lnTo>
                  <a:lnTo>
                    <a:pt x="121" y="574"/>
                  </a:lnTo>
                  <a:lnTo>
                    <a:pt x="121" y="574"/>
                  </a:lnTo>
                  <a:lnTo>
                    <a:pt x="121" y="574"/>
                  </a:lnTo>
                  <a:lnTo>
                    <a:pt x="121" y="574"/>
                  </a:lnTo>
                  <a:lnTo>
                    <a:pt x="121" y="574"/>
                  </a:lnTo>
                  <a:lnTo>
                    <a:pt x="121" y="574"/>
                  </a:lnTo>
                  <a:lnTo>
                    <a:pt x="121" y="574"/>
                  </a:lnTo>
                  <a:lnTo>
                    <a:pt x="120" y="574"/>
                  </a:lnTo>
                  <a:lnTo>
                    <a:pt x="120" y="574"/>
                  </a:lnTo>
                  <a:lnTo>
                    <a:pt x="120" y="574"/>
                  </a:lnTo>
                  <a:lnTo>
                    <a:pt x="120" y="574"/>
                  </a:lnTo>
                  <a:lnTo>
                    <a:pt x="120" y="574"/>
                  </a:lnTo>
                  <a:lnTo>
                    <a:pt x="120" y="574"/>
                  </a:lnTo>
                  <a:lnTo>
                    <a:pt x="120" y="574"/>
                  </a:lnTo>
                  <a:lnTo>
                    <a:pt x="120" y="574"/>
                  </a:lnTo>
                  <a:lnTo>
                    <a:pt x="120" y="574"/>
                  </a:lnTo>
                  <a:lnTo>
                    <a:pt x="120" y="574"/>
                  </a:lnTo>
                  <a:lnTo>
                    <a:pt x="120" y="574"/>
                  </a:lnTo>
                  <a:lnTo>
                    <a:pt x="120" y="574"/>
                  </a:lnTo>
                  <a:lnTo>
                    <a:pt x="119" y="574"/>
                  </a:lnTo>
                  <a:lnTo>
                    <a:pt x="119" y="574"/>
                  </a:lnTo>
                  <a:lnTo>
                    <a:pt x="119" y="574"/>
                  </a:lnTo>
                  <a:lnTo>
                    <a:pt x="119" y="574"/>
                  </a:lnTo>
                  <a:lnTo>
                    <a:pt x="119" y="574"/>
                  </a:lnTo>
                  <a:lnTo>
                    <a:pt x="119" y="574"/>
                  </a:lnTo>
                  <a:lnTo>
                    <a:pt x="119" y="574"/>
                  </a:lnTo>
                  <a:lnTo>
                    <a:pt x="119" y="574"/>
                  </a:lnTo>
                  <a:lnTo>
                    <a:pt x="119" y="574"/>
                  </a:lnTo>
                  <a:lnTo>
                    <a:pt x="119" y="574"/>
                  </a:lnTo>
                  <a:lnTo>
                    <a:pt x="118" y="574"/>
                  </a:lnTo>
                  <a:lnTo>
                    <a:pt x="118" y="574"/>
                  </a:lnTo>
                  <a:lnTo>
                    <a:pt x="118" y="574"/>
                  </a:lnTo>
                  <a:lnTo>
                    <a:pt x="118" y="574"/>
                  </a:lnTo>
                  <a:lnTo>
                    <a:pt x="118" y="574"/>
                  </a:lnTo>
                  <a:lnTo>
                    <a:pt x="118" y="574"/>
                  </a:lnTo>
                  <a:lnTo>
                    <a:pt x="118" y="574"/>
                  </a:lnTo>
                  <a:lnTo>
                    <a:pt x="118" y="574"/>
                  </a:lnTo>
                  <a:lnTo>
                    <a:pt x="118" y="574"/>
                  </a:lnTo>
                  <a:lnTo>
                    <a:pt x="118" y="574"/>
                  </a:lnTo>
                  <a:lnTo>
                    <a:pt x="118" y="574"/>
                  </a:lnTo>
                  <a:lnTo>
                    <a:pt x="118" y="574"/>
                  </a:lnTo>
                  <a:lnTo>
                    <a:pt x="117" y="574"/>
                  </a:lnTo>
                  <a:lnTo>
                    <a:pt x="117" y="574"/>
                  </a:lnTo>
                  <a:lnTo>
                    <a:pt x="117" y="574"/>
                  </a:lnTo>
                  <a:lnTo>
                    <a:pt x="117" y="574"/>
                  </a:lnTo>
                  <a:lnTo>
                    <a:pt x="117" y="574"/>
                  </a:lnTo>
                  <a:lnTo>
                    <a:pt x="117" y="574"/>
                  </a:lnTo>
                  <a:lnTo>
                    <a:pt x="117" y="574"/>
                  </a:lnTo>
                  <a:lnTo>
                    <a:pt x="117" y="574"/>
                  </a:lnTo>
                  <a:lnTo>
                    <a:pt x="117" y="574"/>
                  </a:lnTo>
                  <a:lnTo>
                    <a:pt x="117" y="574"/>
                  </a:lnTo>
                  <a:lnTo>
                    <a:pt x="116" y="574"/>
                  </a:lnTo>
                  <a:lnTo>
                    <a:pt x="116" y="574"/>
                  </a:lnTo>
                  <a:lnTo>
                    <a:pt x="116" y="574"/>
                  </a:lnTo>
                  <a:lnTo>
                    <a:pt x="116" y="574"/>
                  </a:lnTo>
                  <a:lnTo>
                    <a:pt x="116" y="574"/>
                  </a:lnTo>
                  <a:lnTo>
                    <a:pt x="116" y="574"/>
                  </a:lnTo>
                  <a:lnTo>
                    <a:pt x="116" y="574"/>
                  </a:lnTo>
                  <a:lnTo>
                    <a:pt x="116" y="574"/>
                  </a:lnTo>
                  <a:lnTo>
                    <a:pt x="116" y="574"/>
                  </a:lnTo>
                  <a:lnTo>
                    <a:pt x="116" y="574"/>
                  </a:lnTo>
                  <a:lnTo>
                    <a:pt x="116" y="574"/>
                  </a:lnTo>
                  <a:lnTo>
                    <a:pt x="116" y="574"/>
                  </a:lnTo>
                  <a:lnTo>
                    <a:pt x="115" y="574"/>
                  </a:lnTo>
                  <a:lnTo>
                    <a:pt x="115" y="574"/>
                  </a:lnTo>
                  <a:lnTo>
                    <a:pt x="115" y="574"/>
                  </a:lnTo>
                  <a:lnTo>
                    <a:pt x="115" y="574"/>
                  </a:lnTo>
                  <a:lnTo>
                    <a:pt x="115" y="574"/>
                  </a:lnTo>
                  <a:lnTo>
                    <a:pt x="115" y="574"/>
                  </a:lnTo>
                  <a:lnTo>
                    <a:pt x="115" y="574"/>
                  </a:lnTo>
                  <a:lnTo>
                    <a:pt x="115" y="574"/>
                  </a:lnTo>
                  <a:lnTo>
                    <a:pt x="115" y="574"/>
                  </a:lnTo>
                  <a:lnTo>
                    <a:pt x="115" y="574"/>
                  </a:lnTo>
                  <a:lnTo>
                    <a:pt x="114" y="574"/>
                  </a:lnTo>
                  <a:lnTo>
                    <a:pt x="114" y="574"/>
                  </a:lnTo>
                  <a:lnTo>
                    <a:pt x="114" y="574"/>
                  </a:lnTo>
                  <a:lnTo>
                    <a:pt x="114" y="574"/>
                  </a:lnTo>
                  <a:lnTo>
                    <a:pt x="114" y="574"/>
                  </a:lnTo>
                  <a:lnTo>
                    <a:pt x="114" y="574"/>
                  </a:lnTo>
                  <a:lnTo>
                    <a:pt x="114" y="574"/>
                  </a:lnTo>
                  <a:lnTo>
                    <a:pt x="114" y="574"/>
                  </a:lnTo>
                  <a:lnTo>
                    <a:pt x="114" y="574"/>
                  </a:lnTo>
                  <a:lnTo>
                    <a:pt x="114" y="574"/>
                  </a:lnTo>
                  <a:lnTo>
                    <a:pt x="114" y="574"/>
                  </a:lnTo>
                  <a:lnTo>
                    <a:pt x="114" y="574"/>
                  </a:lnTo>
                  <a:lnTo>
                    <a:pt x="113" y="574"/>
                  </a:lnTo>
                  <a:lnTo>
                    <a:pt x="113" y="574"/>
                  </a:lnTo>
                  <a:lnTo>
                    <a:pt x="113" y="574"/>
                  </a:lnTo>
                  <a:lnTo>
                    <a:pt x="113" y="574"/>
                  </a:lnTo>
                  <a:lnTo>
                    <a:pt x="113" y="574"/>
                  </a:lnTo>
                  <a:lnTo>
                    <a:pt x="113" y="574"/>
                  </a:lnTo>
                  <a:lnTo>
                    <a:pt x="113" y="574"/>
                  </a:lnTo>
                  <a:lnTo>
                    <a:pt x="113" y="574"/>
                  </a:lnTo>
                  <a:lnTo>
                    <a:pt x="113" y="574"/>
                  </a:lnTo>
                  <a:lnTo>
                    <a:pt x="113" y="574"/>
                  </a:lnTo>
                  <a:lnTo>
                    <a:pt x="113" y="574"/>
                  </a:lnTo>
                  <a:lnTo>
                    <a:pt x="112" y="574"/>
                  </a:lnTo>
                  <a:lnTo>
                    <a:pt x="112" y="574"/>
                  </a:lnTo>
                  <a:lnTo>
                    <a:pt x="112" y="574"/>
                  </a:lnTo>
                  <a:lnTo>
                    <a:pt x="112" y="574"/>
                  </a:lnTo>
                  <a:lnTo>
                    <a:pt x="112" y="574"/>
                  </a:lnTo>
                  <a:lnTo>
                    <a:pt x="112" y="574"/>
                  </a:lnTo>
                  <a:lnTo>
                    <a:pt x="112" y="574"/>
                  </a:lnTo>
                  <a:lnTo>
                    <a:pt x="112" y="574"/>
                  </a:lnTo>
                  <a:lnTo>
                    <a:pt x="112" y="574"/>
                  </a:lnTo>
                  <a:lnTo>
                    <a:pt x="112" y="574"/>
                  </a:lnTo>
                  <a:lnTo>
                    <a:pt x="112" y="574"/>
                  </a:lnTo>
                  <a:lnTo>
                    <a:pt x="111" y="574"/>
                  </a:lnTo>
                  <a:lnTo>
                    <a:pt x="111" y="574"/>
                  </a:lnTo>
                  <a:lnTo>
                    <a:pt x="111" y="574"/>
                  </a:lnTo>
                  <a:lnTo>
                    <a:pt x="111" y="574"/>
                  </a:lnTo>
                  <a:lnTo>
                    <a:pt x="111" y="574"/>
                  </a:lnTo>
                  <a:lnTo>
                    <a:pt x="111" y="574"/>
                  </a:lnTo>
                  <a:lnTo>
                    <a:pt x="111" y="574"/>
                  </a:lnTo>
                  <a:lnTo>
                    <a:pt x="111" y="574"/>
                  </a:lnTo>
                  <a:lnTo>
                    <a:pt x="111" y="574"/>
                  </a:lnTo>
                  <a:lnTo>
                    <a:pt x="111" y="574"/>
                  </a:lnTo>
                  <a:lnTo>
                    <a:pt x="111" y="574"/>
                  </a:lnTo>
                  <a:lnTo>
                    <a:pt x="110" y="574"/>
                  </a:lnTo>
                  <a:lnTo>
                    <a:pt x="110" y="574"/>
                  </a:lnTo>
                  <a:lnTo>
                    <a:pt x="110" y="574"/>
                  </a:lnTo>
                  <a:lnTo>
                    <a:pt x="110" y="574"/>
                  </a:lnTo>
                  <a:lnTo>
                    <a:pt x="110" y="574"/>
                  </a:lnTo>
                  <a:lnTo>
                    <a:pt x="110" y="574"/>
                  </a:lnTo>
                  <a:lnTo>
                    <a:pt x="110" y="574"/>
                  </a:lnTo>
                  <a:lnTo>
                    <a:pt x="110" y="574"/>
                  </a:lnTo>
                  <a:lnTo>
                    <a:pt x="110" y="574"/>
                  </a:lnTo>
                  <a:lnTo>
                    <a:pt x="110" y="574"/>
                  </a:lnTo>
                  <a:lnTo>
                    <a:pt x="109" y="574"/>
                  </a:lnTo>
                  <a:lnTo>
                    <a:pt x="109" y="574"/>
                  </a:lnTo>
                  <a:lnTo>
                    <a:pt x="109" y="574"/>
                  </a:lnTo>
                  <a:lnTo>
                    <a:pt x="109" y="574"/>
                  </a:lnTo>
                  <a:lnTo>
                    <a:pt x="109" y="574"/>
                  </a:lnTo>
                  <a:lnTo>
                    <a:pt x="109" y="574"/>
                  </a:lnTo>
                  <a:lnTo>
                    <a:pt x="109" y="574"/>
                  </a:lnTo>
                  <a:lnTo>
                    <a:pt x="109" y="574"/>
                  </a:lnTo>
                  <a:lnTo>
                    <a:pt x="109" y="574"/>
                  </a:lnTo>
                  <a:lnTo>
                    <a:pt x="109" y="574"/>
                  </a:lnTo>
                  <a:lnTo>
                    <a:pt x="109" y="574"/>
                  </a:lnTo>
                  <a:lnTo>
                    <a:pt x="109" y="574"/>
                  </a:lnTo>
                  <a:lnTo>
                    <a:pt x="108" y="574"/>
                  </a:lnTo>
                  <a:lnTo>
                    <a:pt x="108" y="574"/>
                  </a:lnTo>
                  <a:lnTo>
                    <a:pt x="108" y="574"/>
                  </a:lnTo>
                  <a:lnTo>
                    <a:pt x="108" y="574"/>
                  </a:lnTo>
                  <a:lnTo>
                    <a:pt x="108" y="574"/>
                  </a:lnTo>
                  <a:lnTo>
                    <a:pt x="108" y="574"/>
                  </a:lnTo>
                  <a:lnTo>
                    <a:pt x="108" y="574"/>
                  </a:lnTo>
                  <a:lnTo>
                    <a:pt x="108" y="574"/>
                  </a:lnTo>
                  <a:lnTo>
                    <a:pt x="108" y="574"/>
                  </a:lnTo>
                  <a:lnTo>
                    <a:pt x="108" y="574"/>
                  </a:lnTo>
                  <a:lnTo>
                    <a:pt x="107" y="574"/>
                  </a:lnTo>
                  <a:lnTo>
                    <a:pt x="107" y="574"/>
                  </a:lnTo>
                  <a:lnTo>
                    <a:pt x="107" y="574"/>
                  </a:lnTo>
                  <a:lnTo>
                    <a:pt x="107" y="574"/>
                  </a:lnTo>
                  <a:lnTo>
                    <a:pt x="107" y="574"/>
                  </a:lnTo>
                  <a:lnTo>
                    <a:pt x="107" y="574"/>
                  </a:lnTo>
                  <a:lnTo>
                    <a:pt x="107" y="574"/>
                  </a:lnTo>
                  <a:lnTo>
                    <a:pt x="107" y="574"/>
                  </a:lnTo>
                  <a:lnTo>
                    <a:pt x="107" y="574"/>
                  </a:lnTo>
                  <a:lnTo>
                    <a:pt x="107" y="574"/>
                  </a:lnTo>
                  <a:lnTo>
                    <a:pt x="107" y="574"/>
                  </a:lnTo>
                  <a:lnTo>
                    <a:pt x="107" y="574"/>
                  </a:lnTo>
                  <a:lnTo>
                    <a:pt x="106" y="574"/>
                  </a:lnTo>
                  <a:lnTo>
                    <a:pt x="106" y="574"/>
                  </a:lnTo>
                  <a:lnTo>
                    <a:pt x="106" y="574"/>
                  </a:lnTo>
                  <a:lnTo>
                    <a:pt x="106" y="574"/>
                  </a:lnTo>
                  <a:lnTo>
                    <a:pt x="106" y="574"/>
                  </a:lnTo>
                  <a:lnTo>
                    <a:pt x="106" y="574"/>
                  </a:lnTo>
                  <a:lnTo>
                    <a:pt x="106" y="574"/>
                  </a:lnTo>
                  <a:lnTo>
                    <a:pt x="106" y="574"/>
                  </a:lnTo>
                  <a:lnTo>
                    <a:pt x="106" y="574"/>
                  </a:lnTo>
                  <a:lnTo>
                    <a:pt x="106" y="574"/>
                  </a:lnTo>
                  <a:lnTo>
                    <a:pt x="105" y="574"/>
                  </a:lnTo>
                  <a:lnTo>
                    <a:pt x="105" y="574"/>
                  </a:lnTo>
                  <a:lnTo>
                    <a:pt x="105" y="574"/>
                  </a:lnTo>
                  <a:lnTo>
                    <a:pt x="105" y="574"/>
                  </a:lnTo>
                  <a:lnTo>
                    <a:pt x="105" y="574"/>
                  </a:lnTo>
                  <a:lnTo>
                    <a:pt x="105" y="574"/>
                  </a:lnTo>
                  <a:lnTo>
                    <a:pt x="105" y="574"/>
                  </a:lnTo>
                  <a:lnTo>
                    <a:pt x="105" y="574"/>
                  </a:lnTo>
                  <a:lnTo>
                    <a:pt x="105" y="574"/>
                  </a:lnTo>
                  <a:lnTo>
                    <a:pt x="105" y="574"/>
                  </a:lnTo>
                  <a:lnTo>
                    <a:pt x="105" y="574"/>
                  </a:lnTo>
                  <a:lnTo>
                    <a:pt x="105" y="574"/>
                  </a:lnTo>
                  <a:lnTo>
                    <a:pt x="104" y="574"/>
                  </a:lnTo>
                  <a:lnTo>
                    <a:pt x="104" y="574"/>
                  </a:lnTo>
                  <a:lnTo>
                    <a:pt x="104" y="574"/>
                  </a:lnTo>
                  <a:lnTo>
                    <a:pt x="104" y="574"/>
                  </a:lnTo>
                  <a:lnTo>
                    <a:pt x="104" y="574"/>
                  </a:lnTo>
                  <a:lnTo>
                    <a:pt x="104" y="574"/>
                  </a:lnTo>
                  <a:lnTo>
                    <a:pt x="104" y="574"/>
                  </a:lnTo>
                  <a:lnTo>
                    <a:pt x="104" y="574"/>
                  </a:lnTo>
                  <a:lnTo>
                    <a:pt x="104" y="574"/>
                  </a:lnTo>
                  <a:lnTo>
                    <a:pt x="104" y="574"/>
                  </a:lnTo>
                  <a:lnTo>
                    <a:pt x="103" y="574"/>
                  </a:lnTo>
                  <a:lnTo>
                    <a:pt x="103" y="574"/>
                  </a:lnTo>
                  <a:lnTo>
                    <a:pt x="103" y="574"/>
                  </a:lnTo>
                  <a:lnTo>
                    <a:pt x="103" y="574"/>
                  </a:lnTo>
                  <a:lnTo>
                    <a:pt x="103" y="574"/>
                  </a:lnTo>
                  <a:lnTo>
                    <a:pt x="103" y="574"/>
                  </a:lnTo>
                  <a:lnTo>
                    <a:pt x="103" y="574"/>
                  </a:lnTo>
                  <a:lnTo>
                    <a:pt x="103" y="574"/>
                  </a:lnTo>
                  <a:lnTo>
                    <a:pt x="103" y="574"/>
                  </a:lnTo>
                  <a:lnTo>
                    <a:pt x="103" y="574"/>
                  </a:lnTo>
                  <a:lnTo>
                    <a:pt x="103" y="574"/>
                  </a:lnTo>
                  <a:lnTo>
                    <a:pt x="103" y="574"/>
                  </a:lnTo>
                  <a:lnTo>
                    <a:pt x="102" y="574"/>
                  </a:lnTo>
                  <a:lnTo>
                    <a:pt x="102" y="574"/>
                  </a:lnTo>
                  <a:lnTo>
                    <a:pt x="102" y="574"/>
                  </a:lnTo>
                  <a:lnTo>
                    <a:pt x="102" y="574"/>
                  </a:lnTo>
                  <a:lnTo>
                    <a:pt x="102" y="574"/>
                  </a:lnTo>
                  <a:lnTo>
                    <a:pt x="102" y="574"/>
                  </a:lnTo>
                  <a:lnTo>
                    <a:pt x="102" y="574"/>
                  </a:lnTo>
                  <a:lnTo>
                    <a:pt x="102" y="574"/>
                  </a:lnTo>
                  <a:lnTo>
                    <a:pt x="102" y="574"/>
                  </a:lnTo>
                  <a:lnTo>
                    <a:pt x="102" y="574"/>
                  </a:lnTo>
                  <a:lnTo>
                    <a:pt x="101" y="574"/>
                  </a:lnTo>
                  <a:lnTo>
                    <a:pt x="101" y="574"/>
                  </a:lnTo>
                  <a:lnTo>
                    <a:pt x="101" y="574"/>
                  </a:lnTo>
                  <a:lnTo>
                    <a:pt x="101" y="574"/>
                  </a:lnTo>
                  <a:lnTo>
                    <a:pt x="101" y="574"/>
                  </a:lnTo>
                  <a:lnTo>
                    <a:pt x="101" y="574"/>
                  </a:lnTo>
                  <a:lnTo>
                    <a:pt x="101" y="574"/>
                  </a:lnTo>
                  <a:lnTo>
                    <a:pt x="101" y="574"/>
                  </a:lnTo>
                  <a:lnTo>
                    <a:pt x="101" y="574"/>
                  </a:lnTo>
                  <a:lnTo>
                    <a:pt x="101" y="574"/>
                  </a:lnTo>
                  <a:lnTo>
                    <a:pt x="101" y="574"/>
                  </a:lnTo>
                  <a:lnTo>
                    <a:pt x="101" y="574"/>
                  </a:lnTo>
                  <a:lnTo>
                    <a:pt x="100" y="574"/>
                  </a:lnTo>
                  <a:lnTo>
                    <a:pt x="100" y="574"/>
                  </a:lnTo>
                  <a:lnTo>
                    <a:pt x="100" y="574"/>
                  </a:lnTo>
                  <a:lnTo>
                    <a:pt x="100" y="574"/>
                  </a:lnTo>
                  <a:lnTo>
                    <a:pt x="100" y="574"/>
                  </a:lnTo>
                  <a:lnTo>
                    <a:pt x="100" y="574"/>
                  </a:lnTo>
                  <a:lnTo>
                    <a:pt x="100" y="574"/>
                  </a:lnTo>
                  <a:lnTo>
                    <a:pt x="100" y="574"/>
                  </a:lnTo>
                  <a:lnTo>
                    <a:pt x="100" y="574"/>
                  </a:lnTo>
                  <a:lnTo>
                    <a:pt x="100" y="574"/>
                  </a:lnTo>
                  <a:lnTo>
                    <a:pt x="100" y="574"/>
                  </a:lnTo>
                  <a:lnTo>
                    <a:pt x="99" y="574"/>
                  </a:lnTo>
                  <a:lnTo>
                    <a:pt x="99" y="574"/>
                  </a:lnTo>
                  <a:lnTo>
                    <a:pt x="99" y="574"/>
                  </a:lnTo>
                  <a:lnTo>
                    <a:pt x="99" y="574"/>
                  </a:lnTo>
                  <a:lnTo>
                    <a:pt x="99" y="574"/>
                  </a:lnTo>
                  <a:lnTo>
                    <a:pt x="99" y="574"/>
                  </a:lnTo>
                  <a:lnTo>
                    <a:pt x="99" y="574"/>
                  </a:lnTo>
                  <a:lnTo>
                    <a:pt x="99" y="574"/>
                  </a:lnTo>
                  <a:lnTo>
                    <a:pt x="99" y="574"/>
                  </a:lnTo>
                  <a:lnTo>
                    <a:pt x="99" y="574"/>
                  </a:lnTo>
                  <a:lnTo>
                    <a:pt x="98" y="574"/>
                  </a:lnTo>
                  <a:lnTo>
                    <a:pt x="98" y="574"/>
                  </a:lnTo>
                  <a:lnTo>
                    <a:pt x="98" y="574"/>
                  </a:lnTo>
                  <a:lnTo>
                    <a:pt x="98" y="574"/>
                  </a:lnTo>
                  <a:lnTo>
                    <a:pt x="98" y="574"/>
                  </a:lnTo>
                  <a:lnTo>
                    <a:pt x="98" y="574"/>
                  </a:lnTo>
                  <a:lnTo>
                    <a:pt x="98" y="574"/>
                  </a:lnTo>
                  <a:lnTo>
                    <a:pt x="98" y="574"/>
                  </a:lnTo>
                  <a:lnTo>
                    <a:pt x="98" y="574"/>
                  </a:lnTo>
                  <a:lnTo>
                    <a:pt x="98" y="574"/>
                  </a:lnTo>
                  <a:lnTo>
                    <a:pt x="98" y="574"/>
                  </a:lnTo>
                  <a:lnTo>
                    <a:pt x="98" y="574"/>
                  </a:lnTo>
                  <a:lnTo>
                    <a:pt x="97" y="574"/>
                  </a:lnTo>
                  <a:lnTo>
                    <a:pt x="97" y="574"/>
                  </a:lnTo>
                  <a:lnTo>
                    <a:pt x="97" y="574"/>
                  </a:lnTo>
                  <a:lnTo>
                    <a:pt x="97" y="574"/>
                  </a:lnTo>
                  <a:lnTo>
                    <a:pt x="97" y="574"/>
                  </a:lnTo>
                  <a:lnTo>
                    <a:pt x="97" y="574"/>
                  </a:lnTo>
                  <a:lnTo>
                    <a:pt x="97" y="574"/>
                  </a:lnTo>
                  <a:lnTo>
                    <a:pt x="97" y="574"/>
                  </a:lnTo>
                  <a:lnTo>
                    <a:pt x="97" y="574"/>
                  </a:lnTo>
                  <a:lnTo>
                    <a:pt x="97" y="574"/>
                  </a:lnTo>
                  <a:lnTo>
                    <a:pt x="96" y="574"/>
                  </a:lnTo>
                  <a:lnTo>
                    <a:pt x="96" y="574"/>
                  </a:lnTo>
                  <a:lnTo>
                    <a:pt x="96" y="574"/>
                  </a:lnTo>
                  <a:lnTo>
                    <a:pt x="96" y="574"/>
                  </a:lnTo>
                  <a:lnTo>
                    <a:pt x="96" y="574"/>
                  </a:lnTo>
                  <a:lnTo>
                    <a:pt x="96" y="574"/>
                  </a:lnTo>
                  <a:lnTo>
                    <a:pt x="96" y="574"/>
                  </a:lnTo>
                  <a:lnTo>
                    <a:pt x="96" y="574"/>
                  </a:lnTo>
                  <a:lnTo>
                    <a:pt x="96" y="574"/>
                  </a:lnTo>
                  <a:lnTo>
                    <a:pt x="96" y="574"/>
                  </a:lnTo>
                  <a:lnTo>
                    <a:pt x="96" y="574"/>
                  </a:lnTo>
                  <a:lnTo>
                    <a:pt x="96" y="574"/>
                  </a:lnTo>
                  <a:lnTo>
                    <a:pt x="95" y="574"/>
                  </a:lnTo>
                  <a:lnTo>
                    <a:pt x="95" y="574"/>
                  </a:lnTo>
                  <a:lnTo>
                    <a:pt x="95" y="574"/>
                  </a:lnTo>
                  <a:lnTo>
                    <a:pt x="95" y="574"/>
                  </a:lnTo>
                  <a:lnTo>
                    <a:pt x="95" y="574"/>
                  </a:lnTo>
                  <a:lnTo>
                    <a:pt x="95" y="574"/>
                  </a:lnTo>
                  <a:lnTo>
                    <a:pt x="95" y="574"/>
                  </a:lnTo>
                  <a:lnTo>
                    <a:pt x="95" y="574"/>
                  </a:lnTo>
                  <a:lnTo>
                    <a:pt x="95" y="574"/>
                  </a:lnTo>
                  <a:lnTo>
                    <a:pt x="95" y="574"/>
                  </a:lnTo>
                  <a:lnTo>
                    <a:pt x="94" y="574"/>
                  </a:lnTo>
                  <a:lnTo>
                    <a:pt x="94" y="574"/>
                  </a:lnTo>
                  <a:lnTo>
                    <a:pt x="94" y="574"/>
                  </a:lnTo>
                  <a:lnTo>
                    <a:pt x="94" y="574"/>
                  </a:lnTo>
                  <a:lnTo>
                    <a:pt x="94" y="574"/>
                  </a:lnTo>
                  <a:lnTo>
                    <a:pt x="94" y="574"/>
                  </a:lnTo>
                  <a:lnTo>
                    <a:pt x="94" y="574"/>
                  </a:lnTo>
                  <a:lnTo>
                    <a:pt x="94" y="574"/>
                  </a:lnTo>
                  <a:lnTo>
                    <a:pt x="94" y="574"/>
                  </a:lnTo>
                  <a:lnTo>
                    <a:pt x="94" y="574"/>
                  </a:lnTo>
                  <a:lnTo>
                    <a:pt x="94" y="574"/>
                  </a:lnTo>
                  <a:lnTo>
                    <a:pt x="94" y="574"/>
                  </a:lnTo>
                  <a:lnTo>
                    <a:pt x="93" y="574"/>
                  </a:lnTo>
                  <a:lnTo>
                    <a:pt x="93" y="574"/>
                  </a:lnTo>
                  <a:lnTo>
                    <a:pt x="93" y="574"/>
                  </a:lnTo>
                  <a:lnTo>
                    <a:pt x="93" y="574"/>
                  </a:lnTo>
                  <a:lnTo>
                    <a:pt x="93" y="574"/>
                  </a:lnTo>
                  <a:lnTo>
                    <a:pt x="93" y="574"/>
                  </a:lnTo>
                  <a:lnTo>
                    <a:pt x="93" y="574"/>
                  </a:lnTo>
                  <a:lnTo>
                    <a:pt x="93" y="574"/>
                  </a:lnTo>
                  <a:lnTo>
                    <a:pt x="93" y="574"/>
                  </a:lnTo>
                  <a:lnTo>
                    <a:pt x="93" y="574"/>
                  </a:lnTo>
                  <a:lnTo>
                    <a:pt x="92" y="574"/>
                  </a:lnTo>
                  <a:lnTo>
                    <a:pt x="92" y="574"/>
                  </a:lnTo>
                  <a:lnTo>
                    <a:pt x="92" y="574"/>
                  </a:lnTo>
                  <a:lnTo>
                    <a:pt x="92" y="574"/>
                  </a:lnTo>
                  <a:lnTo>
                    <a:pt x="92" y="574"/>
                  </a:lnTo>
                  <a:lnTo>
                    <a:pt x="92" y="574"/>
                  </a:lnTo>
                  <a:lnTo>
                    <a:pt x="92" y="574"/>
                  </a:lnTo>
                  <a:lnTo>
                    <a:pt x="92" y="574"/>
                  </a:lnTo>
                  <a:lnTo>
                    <a:pt x="92" y="574"/>
                  </a:lnTo>
                  <a:lnTo>
                    <a:pt x="92" y="574"/>
                  </a:lnTo>
                  <a:lnTo>
                    <a:pt x="92" y="574"/>
                  </a:lnTo>
                  <a:lnTo>
                    <a:pt x="92" y="574"/>
                  </a:lnTo>
                  <a:lnTo>
                    <a:pt x="91" y="574"/>
                  </a:lnTo>
                  <a:lnTo>
                    <a:pt x="91" y="574"/>
                  </a:lnTo>
                  <a:lnTo>
                    <a:pt x="91" y="574"/>
                  </a:lnTo>
                  <a:lnTo>
                    <a:pt x="91" y="574"/>
                  </a:lnTo>
                  <a:lnTo>
                    <a:pt x="91" y="574"/>
                  </a:lnTo>
                  <a:lnTo>
                    <a:pt x="91" y="574"/>
                  </a:lnTo>
                  <a:lnTo>
                    <a:pt x="91" y="574"/>
                  </a:lnTo>
                  <a:lnTo>
                    <a:pt x="91" y="574"/>
                  </a:lnTo>
                  <a:lnTo>
                    <a:pt x="91" y="574"/>
                  </a:lnTo>
                  <a:lnTo>
                    <a:pt x="91" y="574"/>
                  </a:lnTo>
                  <a:lnTo>
                    <a:pt x="90" y="574"/>
                  </a:lnTo>
                  <a:lnTo>
                    <a:pt x="90" y="574"/>
                  </a:lnTo>
                  <a:lnTo>
                    <a:pt x="90" y="574"/>
                  </a:lnTo>
                  <a:lnTo>
                    <a:pt x="90" y="574"/>
                  </a:lnTo>
                  <a:lnTo>
                    <a:pt x="90" y="574"/>
                  </a:lnTo>
                  <a:lnTo>
                    <a:pt x="90" y="574"/>
                  </a:lnTo>
                  <a:lnTo>
                    <a:pt x="90" y="574"/>
                  </a:lnTo>
                  <a:lnTo>
                    <a:pt x="90" y="574"/>
                  </a:lnTo>
                  <a:lnTo>
                    <a:pt x="90" y="574"/>
                  </a:lnTo>
                  <a:lnTo>
                    <a:pt x="90" y="574"/>
                  </a:lnTo>
                  <a:lnTo>
                    <a:pt x="90" y="574"/>
                  </a:lnTo>
                  <a:lnTo>
                    <a:pt x="90" y="574"/>
                  </a:lnTo>
                  <a:lnTo>
                    <a:pt x="89" y="574"/>
                  </a:lnTo>
                  <a:lnTo>
                    <a:pt x="89" y="574"/>
                  </a:lnTo>
                  <a:lnTo>
                    <a:pt x="89" y="574"/>
                  </a:lnTo>
                  <a:lnTo>
                    <a:pt x="89" y="574"/>
                  </a:lnTo>
                  <a:lnTo>
                    <a:pt x="89" y="574"/>
                  </a:lnTo>
                  <a:lnTo>
                    <a:pt x="89" y="574"/>
                  </a:lnTo>
                  <a:lnTo>
                    <a:pt x="89" y="574"/>
                  </a:lnTo>
                  <a:lnTo>
                    <a:pt x="89" y="574"/>
                  </a:lnTo>
                  <a:lnTo>
                    <a:pt x="89" y="574"/>
                  </a:lnTo>
                  <a:lnTo>
                    <a:pt x="89" y="574"/>
                  </a:lnTo>
                  <a:lnTo>
                    <a:pt x="88" y="574"/>
                  </a:lnTo>
                  <a:lnTo>
                    <a:pt x="88" y="574"/>
                  </a:lnTo>
                  <a:lnTo>
                    <a:pt x="88" y="574"/>
                  </a:lnTo>
                  <a:lnTo>
                    <a:pt x="88" y="574"/>
                  </a:lnTo>
                  <a:lnTo>
                    <a:pt x="88" y="574"/>
                  </a:lnTo>
                  <a:lnTo>
                    <a:pt x="88" y="574"/>
                  </a:lnTo>
                  <a:lnTo>
                    <a:pt x="88" y="574"/>
                  </a:lnTo>
                  <a:lnTo>
                    <a:pt x="88" y="574"/>
                  </a:lnTo>
                  <a:lnTo>
                    <a:pt x="88" y="574"/>
                  </a:lnTo>
                  <a:lnTo>
                    <a:pt x="88" y="574"/>
                  </a:lnTo>
                  <a:lnTo>
                    <a:pt x="88" y="574"/>
                  </a:lnTo>
                  <a:lnTo>
                    <a:pt x="87" y="574"/>
                  </a:lnTo>
                  <a:lnTo>
                    <a:pt x="87" y="574"/>
                  </a:lnTo>
                  <a:lnTo>
                    <a:pt x="87" y="574"/>
                  </a:lnTo>
                  <a:lnTo>
                    <a:pt x="87" y="574"/>
                  </a:lnTo>
                  <a:lnTo>
                    <a:pt x="87" y="574"/>
                  </a:lnTo>
                  <a:lnTo>
                    <a:pt x="87" y="574"/>
                  </a:lnTo>
                  <a:lnTo>
                    <a:pt x="87" y="574"/>
                  </a:lnTo>
                  <a:lnTo>
                    <a:pt x="87" y="574"/>
                  </a:lnTo>
                  <a:lnTo>
                    <a:pt x="87" y="574"/>
                  </a:lnTo>
                  <a:lnTo>
                    <a:pt x="87" y="574"/>
                  </a:lnTo>
                  <a:lnTo>
                    <a:pt x="87" y="574"/>
                  </a:lnTo>
                  <a:lnTo>
                    <a:pt x="86" y="574"/>
                  </a:lnTo>
                  <a:lnTo>
                    <a:pt x="86" y="574"/>
                  </a:lnTo>
                  <a:lnTo>
                    <a:pt x="86" y="574"/>
                  </a:lnTo>
                  <a:lnTo>
                    <a:pt x="86" y="574"/>
                  </a:lnTo>
                  <a:lnTo>
                    <a:pt x="86" y="574"/>
                  </a:lnTo>
                  <a:lnTo>
                    <a:pt x="86" y="574"/>
                  </a:lnTo>
                  <a:lnTo>
                    <a:pt x="86" y="574"/>
                  </a:lnTo>
                  <a:lnTo>
                    <a:pt x="86" y="574"/>
                  </a:lnTo>
                  <a:lnTo>
                    <a:pt x="86" y="574"/>
                  </a:lnTo>
                  <a:lnTo>
                    <a:pt x="86" y="574"/>
                  </a:lnTo>
                  <a:lnTo>
                    <a:pt x="86" y="574"/>
                  </a:lnTo>
                  <a:lnTo>
                    <a:pt x="85" y="574"/>
                  </a:lnTo>
                  <a:lnTo>
                    <a:pt x="85" y="574"/>
                  </a:lnTo>
                  <a:lnTo>
                    <a:pt x="85" y="574"/>
                  </a:lnTo>
                  <a:lnTo>
                    <a:pt x="85" y="574"/>
                  </a:lnTo>
                  <a:lnTo>
                    <a:pt x="85" y="574"/>
                  </a:lnTo>
                  <a:lnTo>
                    <a:pt x="85" y="574"/>
                  </a:lnTo>
                  <a:lnTo>
                    <a:pt x="85" y="574"/>
                  </a:lnTo>
                  <a:lnTo>
                    <a:pt x="85" y="574"/>
                  </a:lnTo>
                  <a:lnTo>
                    <a:pt x="85" y="574"/>
                  </a:lnTo>
                  <a:lnTo>
                    <a:pt x="85" y="574"/>
                  </a:lnTo>
                  <a:lnTo>
                    <a:pt x="85" y="574"/>
                  </a:lnTo>
                  <a:lnTo>
                    <a:pt x="85" y="574"/>
                  </a:lnTo>
                  <a:lnTo>
                    <a:pt x="84" y="574"/>
                  </a:lnTo>
                  <a:lnTo>
                    <a:pt x="84" y="574"/>
                  </a:lnTo>
                  <a:lnTo>
                    <a:pt x="84" y="574"/>
                  </a:lnTo>
                  <a:lnTo>
                    <a:pt x="84" y="574"/>
                  </a:lnTo>
                  <a:lnTo>
                    <a:pt x="84" y="574"/>
                  </a:lnTo>
                  <a:lnTo>
                    <a:pt x="84" y="574"/>
                  </a:lnTo>
                  <a:lnTo>
                    <a:pt x="84" y="574"/>
                  </a:lnTo>
                  <a:lnTo>
                    <a:pt x="84" y="574"/>
                  </a:lnTo>
                  <a:lnTo>
                    <a:pt x="84" y="574"/>
                  </a:lnTo>
                  <a:lnTo>
                    <a:pt x="84" y="574"/>
                  </a:lnTo>
                  <a:lnTo>
                    <a:pt x="83" y="574"/>
                  </a:lnTo>
                  <a:lnTo>
                    <a:pt x="83" y="574"/>
                  </a:lnTo>
                  <a:lnTo>
                    <a:pt x="83" y="574"/>
                  </a:lnTo>
                  <a:lnTo>
                    <a:pt x="83" y="574"/>
                  </a:lnTo>
                  <a:lnTo>
                    <a:pt x="83" y="574"/>
                  </a:lnTo>
                  <a:lnTo>
                    <a:pt x="83" y="574"/>
                  </a:lnTo>
                  <a:lnTo>
                    <a:pt x="83" y="574"/>
                  </a:lnTo>
                  <a:lnTo>
                    <a:pt x="83" y="574"/>
                  </a:lnTo>
                  <a:lnTo>
                    <a:pt x="83" y="574"/>
                  </a:lnTo>
                  <a:lnTo>
                    <a:pt x="83" y="574"/>
                  </a:lnTo>
                  <a:lnTo>
                    <a:pt x="83" y="574"/>
                  </a:lnTo>
                  <a:lnTo>
                    <a:pt x="83" y="574"/>
                  </a:lnTo>
                  <a:lnTo>
                    <a:pt x="82" y="574"/>
                  </a:lnTo>
                  <a:lnTo>
                    <a:pt x="82" y="574"/>
                  </a:lnTo>
                  <a:lnTo>
                    <a:pt x="82" y="574"/>
                  </a:lnTo>
                  <a:lnTo>
                    <a:pt x="82" y="574"/>
                  </a:lnTo>
                  <a:lnTo>
                    <a:pt x="82" y="574"/>
                  </a:lnTo>
                  <a:lnTo>
                    <a:pt x="82" y="574"/>
                  </a:lnTo>
                  <a:lnTo>
                    <a:pt x="82" y="574"/>
                  </a:lnTo>
                  <a:lnTo>
                    <a:pt x="82" y="574"/>
                  </a:lnTo>
                  <a:lnTo>
                    <a:pt x="82" y="574"/>
                  </a:lnTo>
                  <a:lnTo>
                    <a:pt x="82" y="574"/>
                  </a:lnTo>
                  <a:lnTo>
                    <a:pt x="81" y="574"/>
                  </a:lnTo>
                  <a:lnTo>
                    <a:pt x="81" y="574"/>
                  </a:lnTo>
                  <a:lnTo>
                    <a:pt x="81" y="574"/>
                  </a:lnTo>
                  <a:lnTo>
                    <a:pt x="81" y="574"/>
                  </a:lnTo>
                  <a:lnTo>
                    <a:pt x="81" y="574"/>
                  </a:lnTo>
                  <a:lnTo>
                    <a:pt x="81" y="574"/>
                  </a:lnTo>
                  <a:lnTo>
                    <a:pt x="81" y="574"/>
                  </a:lnTo>
                  <a:lnTo>
                    <a:pt x="81" y="574"/>
                  </a:lnTo>
                  <a:lnTo>
                    <a:pt x="81" y="574"/>
                  </a:lnTo>
                  <a:lnTo>
                    <a:pt x="81" y="574"/>
                  </a:lnTo>
                  <a:lnTo>
                    <a:pt x="81" y="574"/>
                  </a:lnTo>
                  <a:lnTo>
                    <a:pt x="81" y="574"/>
                  </a:lnTo>
                  <a:lnTo>
                    <a:pt x="80" y="574"/>
                  </a:lnTo>
                  <a:lnTo>
                    <a:pt x="80" y="574"/>
                  </a:lnTo>
                  <a:lnTo>
                    <a:pt x="80" y="574"/>
                  </a:lnTo>
                  <a:lnTo>
                    <a:pt x="80" y="574"/>
                  </a:lnTo>
                  <a:lnTo>
                    <a:pt x="80" y="574"/>
                  </a:lnTo>
                  <a:lnTo>
                    <a:pt x="80" y="574"/>
                  </a:lnTo>
                  <a:lnTo>
                    <a:pt x="80" y="574"/>
                  </a:lnTo>
                  <a:lnTo>
                    <a:pt x="80" y="574"/>
                  </a:lnTo>
                  <a:lnTo>
                    <a:pt x="80" y="574"/>
                  </a:lnTo>
                  <a:lnTo>
                    <a:pt x="80" y="574"/>
                  </a:lnTo>
                  <a:lnTo>
                    <a:pt x="79" y="574"/>
                  </a:lnTo>
                  <a:lnTo>
                    <a:pt x="79" y="574"/>
                  </a:lnTo>
                  <a:lnTo>
                    <a:pt x="79" y="574"/>
                  </a:lnTo>
                  <a:lnTo>
                    <a:pt x="79" y="574"/>
                  </a:lnTo>
                  <a:lnTo>
                    <a:pt x="79" y="574"/>
                  </a:lnTo>
                  <a:lnTo>
                    <a:pt x="79" y="574"/>
                  </a:lnTo>
                  <a:lnTo>
                    <a:pt x="79" y="574"/>
                  </a:lnTo>
                  <a:lnTo>
                    <a:pt x="79" y="574"/>
                  </a:lnTo>
                  <a:lnTo>
                    <a:pt x="79" y="574"/>
                  </a:lnTo>
                  <a:lnTo>
                    <a:pt x="79" y="574"/>
                  </a:lnTo>
                  <a:lnTo>
                    <a:pt x="79" y="574"/>
                  </a:lnTo>
                  <a:lnTo>
                    <a:pt x="78" y="574"/>
                  </a:lnTo>
                  <a:lnTo>
                    <a:pt x="78" y="574"/>
                  </a:lnTo>
                  <a:lnTo>
                    <a:pt x="78" y="574"/>
                  </a:lnTo>
                  <a:lnTo>
                    <a:pt x="78" y="574"/>
                  </a:lnTo>
                  <a:lnTo>
                    <a:pt x="78" y="574"/>
                  </a:lnTo>
                  <a:lnTo>
                    <a:pt x="78" y="574"/>
                  </a:lnTo>
                  <a:lnTo>
                    <a:pt x="78" y="574"/>
                  </a:lnTo>
                  <a:lnTo>
                    <a:pt x="78" y="574"/>
                  </a:lnTo>
                  <a:lnTo>
                    <a:pt x="78" y="574"/>
                  </a:lnTo>
                  <a:lnTo>
                    <a:pt x="78" y="574"/>
                  </a:lnTo>
                  <a:lnTo>
                    <a:pt x="78" y="574"/>
                  </a:lnTo>
                  <a:lnTo>
                    <a:pt x="77" y="574"/>
                  </a:lnTo>
                  <a:lnTo>
                    <a:pt x="77" y="574"/>
                  </a:lnTo>
                  <a:lnTo>
                    <a:pt x="77" y="574"/>
                  </a:lnTo>
                  <a:lnTo>
                    <a:pt x="77" y="574"/>
                  </a:lnTo>
                  <a:lnTo>
                    <a:pt x="77" y="574"/>
                  </a:lnTo>
                  <a:lnTo>
                    <a:pt x="77" y="574"/>
                  </a:lnTo>
                  <a:lnTo>
                    <a:pt x="77" y="574"/>
                  </a:lnTo>
                  <a:lnTo>
                    <a:pt x="77" y="574"/>
                  </a:lnTo>
                  <a:lnTo>
                    <a:pt x="77" y="574"/>
                  </a:lnTo>
                  <a:lnTo>
                    <a:pt x="77" y="574"/>
                  </a:lnTo>
                  <a:lnTo>
                    <a:pt x="77" y="574"/>
                  </a:lnTo>
                  <a:lnTo>
                    <a:pt x="76" y="574"/>
                  </a:lnTo>
                  <a:lnTo>
                    <a:pt x="76" y="574"/>
                  </a:lnTo>
                  <a:lnTo>
                    <a:pt x="76" y="574"/>
                  </a:lnTo>
                  <a:lnTo>
                    <a:pt x="76" y="574"/>
                  </a:lnTo>
                  <a:lnTo>
                    <a:pt x="76" y="574"/>
                  </a:lnTo>
                  <a:lnTo>
                    <a:pt x="76" y="574"/>
                  </a:lnTo>
                  <a:lnTo>
                    <a:pt x="76" y="574"/>
                  </a:lnTo>
                  <a:lnTo>
                    <a:pt x="76" y="574"/>
                  </a:lnTo>
                  <a:lnTo>
                    <a:pt x="76" y="574"/>
                  </a:lnTo>
                  <a:lnTo>
                    <a:pt x="76" y="574"/>
                  </a:lnTo>
                  <a:lnTo>
                    <a:pt x="76" y="574"/>
                  </a:lnTo>
                  <a:lnTo>
                    <a:pt x="75" y="574"/>
                  </a:lnTo>
                  <a:lnTo>
                    <a:pt x="75" y="574"/>
                  </a:lnTo>
                  <a:lnTo>
                    <a:pt x="75" y="574"/>
                  </a:lnTo>
                  <a:lnTo>
                    <a:pt x="75" y="574"/>
                  </a:lnTo>
                  <a:lnTo>
                    <a:pt x="75" y="574"/>
                  </a:lnTo>
                  <a:lnTo>
                    <a:pt x="75" y="574"/>
                  </a:lnTo>
                  <a:lnTo>
                    <a:pt x="75" y="574"/>
                  </a:lnTo>
                  <a:lnTo>
                    <a:pt x="75" y="574"/>
                  </a:lnTo>
                  <a:lnTo>
                    <a:pt x="75" y="574"/>
                  </a:lnTo>
                  <a:lnTo>
                    <a:pt x="75" y="574"/>
                  </a:lnTo>
                  <a:lnTo>
                    <a:pt x="75" y="574"/>
                  </a:lnTo>
                  <a:lnTo>
                    <a:pt x="74" y="574"/>
                  </a:lnTo>
                  <a:lnTo>
                    <a:pt x="74" y="574"/>
                  </a:lnTo>
                  <a:lnTo>
                    <a:pt x="74" y="574"/>
                  </a:lnTo>
                  <a:lnTo>
                    <a:pt x="74" y="574"/>
                  </a:lnTo>
                  <a:lnTo>
                    <a:pt x="74" y="574"/>
                  </a:lnTo>
                  <a:lnTo>
                    <a:pt x="74" y="574"/>
                  </a:lnTo>
                  <a:lnTo>
                    <a:pt x="74" y="574"/>
                  </a:lnTo>
                  <a:lnTo>
                    <a:pt x="74" y="574"/>
                  </a:lnTo>
                  <a:lnTo>
                    <a:pt x="74" y="574"/>
                  </a:lnTo>
                  <a:lnTo>
                    <a:pt x="74" y="574"/>
                  </a:lnTo>
                  <a:lnTo>
                    <a:pt x="74" y="574"/>
                  </a:lnTo>
                  <a:lnTo>
                    <a:pt x="73" y="574"/>
                  </a:lnTo>
                  <a:lnTo>
                    <a:pt x="73" y="574"/>
                  </a:lnTo>
                  <a:lnTo>
                    <a:pt x="73" y="574"/>
                  </a:lnTo>
                  <a:lnTo>
                    <a:pt x="73" y="574"/>
                  </a:lnTo>
                  <a:lnTo>
                    <a:pt x="73" y="574"/>
                  </a:lnTo>
                  <a:lnTo>
                    <a:pt x="73" y="574"/>
                  </a:lnTo>
                  <a:lnTo>
                    <a:pt x="73" y="574"/>
                  </a:lnTo>
                  <a:lnTo>
                    <a:pt x="73" y="574"/>
                  </a:lnTo>
                  <a:lnTo>
                    <a:pt x="73" y="574"/>
                  </a:lnTo>
                  <a:lnTo>
                    <a:pt x="73" y="574"/>
                  </a:lnTo>
                  <a:lnTo>
                    <a:pt x="73" y="574"/>
                  </a:lnTo>
                  <a:lnTo>
                    <a:pt x="72" y="574"/>
                  </a:lnTo>
                  <a:lnTo>
                    <a:pt x="72" y="574"/>
                  </a:lnTo>
                  <a:lnTo>
                    <a:pt x="72" y="574"/>
                  </a:lnTo>
                  <a:lnTo>
                    <a:pt x="72" y="574"/>
                  </a:lnTo>
                  <a:lnTo>
                    <a:pt x="72" y="574"/>
                  </a:lnTo>
                  <a:lnTo>
                    <a:pt x="72" y="574"/>
                  </a:lnTo>
                  <a:lnTo>
                    <a:pt x="72" y="574"/>
                  </a:lnTo>
                  <a:lnTo>
                    <a:pt x="72" y="574"/>
                  </a:lnTo>
                  <a:lnTo>
                    <a:pt x="72" y="574"/>
                  </a:lnTo>
                  <a:lnTo>
                    <a:pt x="72" y="574"/>
                  </a:lnTo>
                  <a:lnTo>
                    <a:pt x="72" y="574"/>
                  </a:lnTo>
                  <a:lnTo>
                    <a:pt x="71" y="574"/>
                  </a:lnTo>
                  <a:lnTo>
                    <a:pt x="71" y="574"/>
                  </a:lnTo>
                  <a:lnTo>
                    <a:pt x="71" y="574"/>
                  </a:lnTo>
                  <a:lnTo>
                    <a:pt x="71" y="574"/>
                  </a:lnTo>
                  <a:lnTo>
                    <a:pt x="71" y="574"/>
                  </a:lnTo>
                  <a:lnTo>
                    <a:pt x="71" y="574"/>
                  </a:lnTo>
                  <a:lnTo>
                    <a:pt x="71" y="574"/>
                  </a:lnTo>
                  <a:lnTo>
                    <a:pt x="71" y="574"/>
                  </a:lnTo>
                  <a:lnTo>
                    <a:pt x="71" y="574"/>
                  </a:lnTo>
                  <a:lnTo>
                    <a:pt x="71" y="574"/>
                  </a:lnTo>
                  <a:lnTo>
                    <a:pt x="71" y="574"/>
                  </a:lnTo>
                  <a:lnTo>
                    <a:pt x="70" y="574"/>
                  </a:lnTo>
                  <a:lnTo>
                    <a:pt x="70" y="574"/>
                  </a:lnTo>
                  <a:lnTo>
                    <a:pt x="70" y="574"/>
                  </a:lnTo>
                  <a:lnTo>
                    <a:pt x="70" y="574"/>
                  </a:lnTo>
                  <a:lnTo>
                    <a:pt x="70" y="574"/>
                  </a:lnTo>
                  <a:lnTo>
                    <a:pt x="70" y="574"/>
                  </a:lnTo>
                  <a:lnTo>
                    <a:pt x="70" y="574"/>
                  </a:lnTo>
                  <a:lnTo>
                    <a:pt x="70" y="574"/>
                  </a:lnTo>
                  <a:lnTo>
                    <a:pt x="70" y="574"/>
                  </a:lnTo>
                  <a:lnTo>
                    <a:pt x="70" y="574"/>
                  </a:lnTo>
                  <a:lnTo>
                    <a:pt x="70" y="574"/>
                  </a:lnTo>
                  <a:lnTo>
                    <a:pt x="70" y="574"/>
                  </a:lnTo>
                  <a:lnTo>
                    <a:pt x="69" y="574"/>
                  </a:lnTo>
                  <a:lnTo>
                    <a:pt x="69" y="574"/>
                  </a:lnTo>
                  <a:lnTo>
                    <a:pt x="69" y="574"/>
                  </a:lnTo>
                  <a:lnTo>
                    <a:pt x="69" y="574"/>
                  </a:lnTo>
                  <a:lnTo>
                    <a:pt x="69" y="574"/>
                  </a:lnTo>
                  <a:lnTo>
                    <a:pt x="69" y="574"/>
                  </a:lnTo>
                  <a:lnTo>
                    <a:pt x="69" y="574"/>
                  </a:lnTo>
                  <a:lnTo>
                    <a:pt x="69" y="574"/>
                  </a:lnTo>
                  <a:lnTo>
                    <a:pt x="69" y="574"/>
                  </a:lnTo>
                  <a:lnTo>
                    <a:pt x="69" y="574"/>
                  </a:lnTo>
                  <a:lnTo>
                    <a:pt x="68" y="574"/>
                  </a:lnTo>
                  <a:lnTo>
                    <a:pt x="68" y="574"/>
                  </a:lnTo>
                  <a:lnTo>
                    <a:pt x="68" y="574"/>
                  </a:lnTo>
                  <a:lnTo>
                    <a:pt x="68" y="574"/>
                  </a:lnTo>
                  <a:lnTo>
                    <a:pt x="68" y="574"/>
                  </a:lnTo>
                  <a:lnTo>
                    <a:pt x="68" y="574"/>
                  </a:lnTo>
                  <a:lnTo>
                    <a:pt x="68" y="574"/>
                  </a:lnTo>
                  <a:lnTo>
                    <a:pt x="68" y="574"/>
                  </a:lnTo>
                  <a:lnTo>
                    <a:pt x="68" y="574"/>
                  </a:lnTo>
                  <a:lnTo>
                    <a:pt x="68" y="574"/>
                  </a:lnTo>
                  <a:lnTo>
                    <a:pt x="68" y="574"/>
                  </a:lnTo>
                  <a:lnTo>
                    <a:pt x="67" y="574"/>
                  </a:lnTo>
                  <a:lnTo>
                    <a:pt x="67" y="574"/>
                  </a:lnTo>
                  <a:lnTo>
                    <a:pt x="67" y="574"/>
                  </a:lnTo>
                  <a:lnTo>
                    <a:pt x="67" y="574"/>
                  </a:lnTo>
                  <a:lnTo>
                    <a:pt x="67" y="574"/>
                  </a:lnTo>
                  <a:lnTo>
                    <a:pt x="67" y="574"/>
                  </a:lnTo>
                  <a:lnTo>
                    <a:pt x="67" y="574"/>
                  </a:lnTo>
                  <a:lnTo>
                    <a:pt x="67" y="574"/>
                  </a:lnTo>
                  <a:lnTo>
                    <a:pt x="67" y="574"/>
                  </a:lnTo>
                  <a:lnTo>
                    <a:pt x="67" y="574"/>
                  </a:lnTo>
                  <a:lnTo>
                    <a:pt x="67" y="574"/>
                  </a:lnTo>
                  <a:lnTo>
                    <a:pt x="66" y="574"/>
                  </a:lnTo>
                  <a:lnTo>
                    <a:pt x="66" y="574"/>
                  </a:lnTo>
                  <a:lnTo>
                    <a:pt x="66" y="574"/>
                  </a:lnTo>
                  <a:lnTo>
                    <a:pt x="66" y="574"/>
                  </a:lnTo>
                  <a:lnTo>
                    <a:pt x="66" y="574"/>
                  </a:lnTo>
                  <a:lnTo>
                    <a:pt x="66" y="574"/>
                  </a:lnTo>
                  <a:lnTo>
                    <a:pt x="66" y="574"/>
                  </a:lnTo>
                  <a:lnTo>
                    <a:pt x="66" y="574"/>
                  </a:lnTo>
                  <a:lnTo>
                    <a:pt x="66" y="574"/>
                  </a:lnTo>
                  <a:lnTo>
                    <a:pt x="66" y="574"/>
                  </a:lnTo>
                  <a:lnTo>
                    <a:pt x="66" y="574"/>
                  </a:lnTo>
                  <a:lnTo>
                    <a:pt x="65" y="574"/>
                  </a:lnTo>
                  <a:lnTo>
                    <a:pt x="65" y="574"/>
                  </a:lnTo>
                  <a:lnTo>
                    <a:pt x="65" y="574"/>
                  </a:lnTo>
                  <a:lnTo>
                    <a:pt x="65" y="574"/>
                  </a:lnTo>
                  <a:lnTo>
                    <a:pt x="65" y="574"/>
                  </a:lnTo>
                  <a:lnTo>
                    <a:pt x="65" y="574"/>
                  </a:lnTo>
                  <a:lnTo>
                    <a:pt x="65" y="574"/>
                  </a:lnTo>
                  <a:lnTo>
                    <a:pt x="65" y="574"/>
                  </a:lnTo>
                  <a:lnTo>
                    <a:pt x="65" y="574"/>
                  </a:lnTo>
                  <a:lnTo>
                    <a:pt x="65" y="574"/>
                  </a:lnTo>
                  <a:lnTo>
                    <a:pt x="65" y="574"/>
                  </a:lnTo>
                  <a:lnTo>
                    <a:pt x="64" y="574"/>
                  </a:lnTo>
                  <a:lnTo>
                    <a:pt x="64" y="574"/>
                  </a:lnTo>
                  <a:lnTo>
                    <a:pt x="64" y="574"/>
                  </a:lnTo>
                  <a:lnTo>
                    <a:pt x="64" y="574"/>
                  </a:lnTo>
                  <a:lnTo>
                    <a:pt x="64" y="574"/>
                  </a:lnTo>
                  <a:lnTo>
                    <a:pt x="64" y="574"/>
                  </a:lnTo>
                  <a:lnTo>
                    <a:pt x="64" y="574"/>
                  </a:lnTo>
                  <a:lnTo>
                    <a:pt x="64" y="574"/>
                  </a:lnTo>
                  <a:lnTo>
                    <a:pt x="64" y="574"/>
                  </a:lnTo>
                  <a:lnTo>
                    <a:pt x="64" y="574"/>
                  </a:lnTo>
                  <a:lnTo>
                    <a:pt x="64" y="574"/>
                  </a:lnTo>
                  <a:lnTo>
                    <a:pt x="63" y="574"/>
                  </a:lnTo>
                  <a:lnTo>
                    <a:pt x="63" y="574"/>
                  </a:lnTo>
                  <a:lnTo>
                    <a:pt x="63" y="574"/>
                  </a:lnTo>
                  <a:lnTo>
                    <a:pt x="63" y="574"/>
                  </a:lnTo>
                  <a:lnTo>
                    <a:pt x="63" y="574"/>
                  </a:lnTo>
                  <a:lnTo>
                    <a:pt x="63" y="574"/>
                  </a:lnTo>
                  <a:lnTo>
                    <a:pt x="63" y="574"/>
                  </a:lnTo>
                  <a:lnTo>
                    <a:pt x="63" y="574"/>
                  </a:lnTo>
                  <a:lnTo>
                    <a:pt x="63" y="574"/>
                  </a:lnTo>
                  <a:lnTo>
                    <a:pt x="63" y="574"/>
                  </a:lnTo>
                  <a:lnTo>
                    <a:pt x="63" y="574"/>
                  </a:lnTo>
                  <a:lnTo>
                    <a:pt x="62" y="574"/>
                  </a:lnTo>
                  <a:lnTo>
                    <a:pt x="62" y="574"/>
                  </a:lnTo>
                  <a:lnTo>
                    <a:pt x="62" y="574"/>
                  </a:lnTo>
                  <a:lnTo>
                    <a:pt x="62" y="574"/>
                  </a:lnTo>
                  <a:lnTo>
                    <a:pt x="62" y="574"/>
                  </a:lnTo>
                  <a:lnTo>
                    <a:pt x="62" y="574"/>
                  </a:lnTo>
                  <a:lnTo>
                    <a:pt x="62" y="574"/>
                  </a:lnTo>
                  <a:lnTo>
                    <a:pt x="62" y="574"/>
                  </a:lnTo>
                  <a:lnTo>
                    <a:pt x="62" y="574"/>
                  </a:lnTo>
                  <a:lnTo>
                    <a:pt x="62" y="574"/>
                  </a:lnTo>
                  <a:lnTo>
                    <a:pt x="62" y="574"/>
                  </a:lnTo>
                  <a:lnTo>
                    <a:pt x="61" y="574"/>
                  </a:lnTo>
                  <a:lnTo>
                    <a:pt x="61" y="574"/>
                  </a:lnTo>
                  <a:lnTo>
                    <a:pt x="61" y="574"/>
                  </a:lnTo>
                  <a:lnTo>
                    <a:pt x="61" y="574"/>
                  </a:lnTo>
                  <a:lnTo>
                    <a:pt x="61" y="574"/>
                  </a:lnTo>
                  <a:lnTo>
                    <a:pt x="61" y="574"/>
                  </a:lnTo>
                  <a:lnTo>
                    <a:pt x="61" y="574"/>
                  </a:lnTo>
                  <a:lnTo>
                    <a:pt x="61" y="574"/>
                  </a:lnTo>
                  <a:lnTo>
                    <a:pt x="61" y="574"/>
                  </a:lnTo>
                  <a:lnTo>
                    <a:pt x="61" y="574"/>
                  </a:lnTo>
                  <a:lnTo>
                    <a:pt x="60" y="574"/>
                  </a:lnTo>
                  <a:lnTo>
                    <a:pt x="60" y="574"/>
                  </a:lnTo>
                  <a:lnTo>
                    <a:pt x="60" y="574"/>
                  </a:lnTo>
                  <a:lnTo>
                    <a:pt x="60" y="574"/>
                  </a:lnTo>
                  <a:lnTo>
                    <a:pt x="60" y="574"/>
                  </a:lnTo>
                  <a:lnTo>
                    <a:pt x="60" y="574"/>
                  </a:lnTo>
                  <a:lnTo>
                    <a:pt x="60" y="574"/>
                  </a:lnTo>
                  <a:lnTo>
                    <a:pt x="60" y="574"/>
                  </a:lnTo>
                  <a:lnTo>
                    <a:pt x="60" y="574"/>
                  </a:lnTo>
                  <a:lnTo>
                    <a:pt x="60" y="574"/>
                  </a:lnTo>
                  <a:lnTo>
                    <a:pt x="60" y="574"/>
                  </a:lnTo>
                  <a:lnTo>
                    <a:pt x="60" y="574"/>
                  </a:lnTo>
                  <a:lnTo>
                    <a:pt x="59" y="574"/>
                  </a:lnTo>
                  <a:lnTo>
                    <a:pt x="59" y="574"/>
                  </a:lnTo>
                  <a:lnTo>
                    <a:pt x="59" y="574"/>
                  </a:lnTo>
                  <a:lnTo>
                    <a:pt x="59" y="574"/>
                  </a:lnTo>
                  <a:lnTo>
                    <a:pt x="59" y="574"/>
                  </a:lnTo>
                  <a:lnTo>
                    <a:pt x="59" y="574"/>
                  </a:lnTo>
                  <a:lnTo>
                    <a:pt x="59" y="574"/>
                  </a:lnTo>
                  <a:lnTo>
                    <a:pt x="59" y="574"/>
                  </a:lnTo>
                  <a:lnTo>
                    <a:pt x="59" y="574"/>
                  </a:lnTo>
                  <a:lnTo>
                    <a:pt x="59" y="574"/>
                  </a:lnTo>
                  <a:lnTo>
                    <a:pt x="58" y="574"/>
                  </a:lnTo>
                  <a:lnTo>
                    <a:pt x="58" y="574"/>
                  </a:lnTo>
                  <a:lnTo>
                    <a:pt x="58" y="574"/>
                  </a:lnTo>
                  <a:lnTo>
                    <a:pt x="58" y="574"/>
                  </a:lnTo>
                  <a:lnTo>
                    <a:pt x="58" y="574"/>
                  </a:lnTo>
                  <a:lnTo>
                    <a:pt x="58" y="574"/>
                  </a:lnTo>
                  <a:lnTo>
                    <a:pt x="58" y="574"/>
                  </a:lnTo>
                  <a:lnTo>
                    <a:pt x="58" y="574"/>
                  </a:lnTo>
                  <a:lnTo>
                    <a:pt x="58" y="574"/>
                  </a:lnTo>
                  <a:lnTo>
                    <a:pt x="58" y="574"/>
                  </a:lnTo>
                  <a:lnTo>
                    <a:pt x="58" y="574"/>
                  </a:lnTo>
                  <a:lnTo>
                    <a:pt x="58" y="574"/>
                  </a:lnTo>
                  <a:lnTo>
                    <a:pt x="57" y="574"/>
                  </a:lnTo>
                  <a:lnTo>
                    <a:pt x="57" y="574"/>
                  </a:lnTo>
                  <a:lnTo>
                    <a:pt x="57" y="574"/>
                  </a:lnTo>
                  <a:lnTo>
                    <a:pt x="57" y="574"/>
                  </a:lnTo>
                  <a:lnTo>
                    <a:pt x="57" y="574"/>
                  </a:lnTo>
                  <a:lnTo>
                    <a:pt x="57" y="574"/>
                  </a:lnTo>
                  <a:lnTo>
                    <a:pt x="57" y="574"/>
                  </a:lnTo>
                  <a:lnTo>
                    <a:pt x="57" y="574"/>
                  </a:lnTo>
                  <a:lnTo>
                    <a:pt x="57" y="574"/>
                  </a:lnTo>
                  <a:lnTo>
                    <a:pt x="57" y="574"/>
                  </a:lnTo>
                  <a:lnTo>
                    <a:pt x="57" y="574"/>
                  </a:lnTo>
                  <a:lnTo>
                    <a:pt x="56" y="574"/>
                  </a:lnTo>
                  <a:lnTo>
                    <a:pt x="56" y="574"/>
                  </a:lnTo>
                  <a:lnTo>
                    <a:pt x="56" y="574"/>
                  </a:lnTo>
                  <a:lnTo>
                    <a:pt x="56" y="574"/>
                  </a:lnTo>
                  <a:lnTo>
                    <a:pt x="56" y="574"/>
                  </a:lnTo>
                  <a:lnTo>
                    <a:pt x="56" y="574"/>
                  </a:lnTo>
                  <a:lnTo>
                    <a:pt x="56" y="574"/>
                  </a:lnTo>
                  <a:lnTo>
                    <a:pt x="56" y="574"/>
                  </a:lnTo>
                  <a:lnTo>
                    <a:pt x="56" y="574"/>
                  </a:lnTo>
                  <a:lnTo>
                    <a:pt x="56" y="574"/>
                  </a:lnTo>
                  <a:lnTo>
                    <a:pt x="56" y="574"/>
                  </a:lnTo>
                  <a:lnTo>
                    <a:pt x="55" y="574"/>
                  </a:lnTo>
                  <a:lnTo>
                    <a:pt x="55" y="574"/>
                  </a:lnTo>
                  <a:lnTo>
                    <a:pt x="55" y="574"/>
                  </a:lnTo>
                  <a:lnTo>
                    <a:pt x="55" y="574"/>
                  </a:lnTo>
                  <a:lnTo>
                    <a:pt x="55" y="574"/>
                  </a:lnTo>
                  <a:lnTo>
                    <a:pt x="55" y="574"/>
                  </a:lnTo>
                  <a:lnTo>
                    <a:pt x="55" y="574"/>
                  </a:lnTo>
                  <a:lnTo>
                    <a:pt x="55" y="574"/>
                  </a:lnTo>
                  <a:lnTo>
                    <a:pt x="55" y="574"/>
                  </a:lnTo>
                  <a:lnTo>
                    <a:pt x="55" y="574"/>
                  </a:lnTo>
                  <a:lnTo>
                    <a:pt x="55" y="574"/>
                  </a:lnTo>
                  <a:lnTo>
                    <a:pt x="54" y="574"/>
                  </a:lnTo>
                  <a:lnTo>
                    <a:pt x="54" y="574"/>
                  </a:lnTo>
                  <a:lnTo>
                    <a:pt x="54" y="574"/>
                  </a:lnTo>
                  <a:lnTo>
                    <a:pt x="54" y="574"/>
                  </a:lnTo>
                  <a:lnTo>
                    <a:pt x="54" y="574"/>
                  </a:lnTo>
                  <a:lnTo>
                    <a:pt x="54" y="574"/>
                  </a:lnTo>
                  <a:lnTo>
                    <a:pt x="54" y="574"/>
                  </a:lnTo>
                  <a:lnTo>
                    <a:pt x="54" y="574"/>
                  </a:lnTo>
                  <a:lnTo>
                    <a:pt x="54" y="574"/>
                  </a:lnTo>
                  <a:lnTo>
                    <a:pt x="54" y="574"/>
                  </a:lnTo>
                  <a:lnTo>
                    <a:pt x="54" y="574"/>
                  </a:lnTo>
                  <a:lnTo>
                    <a:pt x="53" y="574"/>
                  </a:lnTo>
                  <a:lnTo>
                    <a:pt x="53" y="574"/>
                  </a:lnTo>
                  <a:lnTo>
                    <a:pt x="53" y="574"/>
                  </a:lnTo>
                  <a:lnTo>
                    <a:pt x="53" y="574"/>
                  </a:lnTo>
                  <a:lnTo>
                    <a:pt x="53" y="574"/>
                  </a:lnTo>
                  <a:lnTo>
                    <a:pt x="53" y="574"/>
                  </a:lnTo>
                  <a:lnTo>
                    <a:pt x="53" y="574"/>
                  </a:lnTo>
                  <a:lnTo>
                    <a:pt x="53" y="574"/>
                  </a:lnTo>
                  <a:lnTo>
                    <a:pt x="53" y="574"/>
                  </a:lnTo>
                  <a:lnTo>
                    <a:pt x="53" y="574"/>
                  </a:lnTo>
                  <a:lnTo>
                    <a:pt x="53" y="574"/>
                  </a:lnTo>
                  <a:lnTo>
                    <a:pt x="52" y="574"/>
                  </a:lnTo>
                  <a:lnTo>
                    <a:pt x="52" y="574"/>
                  </a:lnTo>
                  <a:lnTo>
                    <a:pt x="52" y="574"/>
                  </a:lnTo>
                  <a:lnTo>
                    <a:pt x="52" y="574"/>
                  </a:lnTo>
                  <a:lnTo>
                    <a:pt x="52" y="574"/>
                  </a:lnTo>
                  <a:lnTo>
                    <a:pt x="52" y="574"/>
                  </a:lnTo>
                  <a:lnTo>
                    <a:pt x="52" y="574"/>
                  </a:lnTo>
                  <a:lnTo>
                    <a:pt x="52" y="574"/>
                  </a:lnTo>
                  <a:lnTo>
                    <a:pt x="52" y="574"/>
                  </a:lnTo>
                  <a:lnTo>
                    <a:pt x="52" y="574"/>
                  </a:lnTo>
                  <a:lnTo>
                    <a:pt x="52" y="574"/>
                  </a:lnTo>
                  <a:lnTo>
                    <a:pt x="51" y="574"/>
                  </a:lnTo>
                  <a:lnTo>
                    <a:pt x="51" y="574"/>
                  </a:lnTo>
                  <a:lnTo>
                    <a:pt x="51" y="574"/>
                  </a:lnTo>
                  <a:lnTo>
                    <a:pt x="51" y="574"/>
                  </a:lnTo>
                  <a:lnTo>
                    <a:pt x="51" y="574"/>
                  </a:lnTo>
                  <a:lnTo>
                    <a:pt x="51" y="574"/>
                  </a:lnTo>
                  <a:lnTo>
                    <a:pt x="51" y="574"/>
                  </a:lnTo>
                  <a:lnTo>
                    <a:pt x="51" y="574"/>
                  </a:lnTo>
                  <a:lnTo>
                    <a:pt x="51" y="574"/>
                  </a:lnTo>
                  <a:lnTo>
                    <a:pt x="51" y="574"/>
                  </a:lnTo>
                  <a:lnTo>
                    <a:pt x="51" y="574"/>
                  </a:lnTo>
                  <a:lnTo>
                    <a:pt x="50" y="574"/>
                  </a:lnTo>
                  <a:lnTo>
                    <a:pt x="50" y="574"/>
                  </a:lnTo>
                  <a:lnTo>
                    <a:pt x="50" y="574"/>
                  </a:lnTo>
                  <a:lnTo>
                    <a:pt x="50" y="574"/>
                  </a:lnTo>
                  <a:lnTo>
                    <a:pt x="50" y="574"/>
                  </a:lnTo>
                  <a:lnTo>
                    <a:pt x="50" y="574"/>
                  </a:lnTo>
                  <a:lnTo>
                    <a:pt x="50" y="574"/>
                  </a:lnTo>
                  <a:lnTo>
                    <a:pt x="50" y="574"/>
                  </a:lnTo>
                  <a:lnTo>
                    <a:pt x="50" y="574"/>
                  </a:lnTo>
                  <a:lnTo>
                    <a:pt x="50" y="574"/>
                  </a:lnTo>
                  <a:lnTo>
                    <a:pt x="49" y="574"/>
                  </a:lnTo>
                  <a:lnTo>
                    <a:pt x="49" y="574"/>
                  </a:lnTo>
                  <a:lnTo>
                    <a:pt x="49" y="574"/>
                  </a:lnTo>
                  <a:lnTo>
                    <a:pt x="49" y="574"/>
                  </a:lnTo>
                  <a:lnTo>
                    <a:pt x="49" y="574"/>
                  </a:lnTo>
                  <a:lnTo>
                    <a:pt x="49" y="574"/>
                  </a:lnTo>
                  <a:lnTo>
                    <a:pt x="49" y="574"/>
                  </a:lnTo>
                  <a:lnTo>
                    <a:pt x="49" y="574"/>
                  </a:lnTo>
                  <a:lnTo>
                    <a:pt x="49" y="574"/>
                  </a:lnTo>
                  <a:lnTo>
                    <a:pt x="49" y="574"/>
                  </a:lnTo>
                  <a:lnTo>
                    <a:pt x="49" y="574"/>
                  </a:lnTo>
                  <a:lnTo>
                    <a:pt x="49" y="574"/>
                  </a:lnTo>
                  <a:lnTo>
                    <a:pt x="48" y="574"/>
                  </a:lnTo>
                  <a:lnTo>
                    <a:pt x="48" y="574"/>
                  </a:lnTo>
                  <a:lnTo>
                    <a:pt x="48" y="574"/>
                  </a:lnTo>
                  <a:lnTo>
                    <a:pt x="48" y="574"/>
                  </a:lnTo>
                  <a:lnTo>
                    <a:pt x="48" y="574"/>
                  </a:lnTo>
                  <a:lnTo>
                    <a:pt x="48" y="574"/>
                  </a:lnTo>
                  <a:lnTo>
                    <a:pt x="48" y="574"/>
                  </a:lnTo>
                  <a:lnTo>
                    <a:pt x="48" y="574"/>
                  </a:lnTo>
                  <a:lnTo>
                    <a:pt x="48" y="574"/>
                  </a:lnTo>
                  <a:lnTo>
                    <a:pt x="48" y="574"/>
                  </a:lnTo>
                  <a:lnTo>
                    <a:pt x="47" y="574"/>
                  </a:lnTo>
                  <a:lnTo>
                    <a:pt x="47" y="574"/>
                  </a:lnTo>
                  <a:lnTo>
                    <a:pt x="47" y="574"/>
                  </a:lnTo>
                  <a:lnTo>
                    <a:pt x="47" y="574"/>
                  </a:lnTo>
                  <a:lnTo>
                    <a:pt x="47" y="574"/>
                  </a:lnTo>
                  <a:lnTo>
                    <a:pt x="47" y="574"/>
                  </a:lnTo>
                  <a:lnTo>
                    <a:pt x="47" y="574"/>
                  </a:lnTo>
                  <a:lnTo>
                    <a:pt x="47" y="574"/>
                  </a:lnTo>
                  <a:lnTo>
                    <a:pt x="47" y="574"/>
                  </a:lnTo>
                  <a:lnTo>
                    <a:pt x="47" y="574"/>
                  </a:lnTo>
                  <a:lnTo>
                    <a:pt x="47" y="574"/>
                  </a:lnTo>
                  <a:lnTo>
                    <a:pt x="47" y="574"/>
                  </a:lnTo>
                  <a:lnTo>
                    <a:pt x="46" y="574"/>
                  </a:lnTo>
                  <a:lnTo>
                    <a:pt x="46" y="574"/>
                  </a:lnTo>
                  <a:lnTo>
                    <a:pt x="46" y="574"/>
                  </a:lnTo>
                  <a:lnTo>
                    <a:pt x="46" y="574"/>
                  </a:lnTo>
                  <a:lnTo>
                    <a:pt x="46" y="574"/>
                  </a:lnTo>
                  <a:lnTo>
                    <a:pt x="46" y="574"/>
                  </a:lnTo>
                  <a:lnTo>
                    <a:pt x="46" y="574"/>
                  </a:lnTo>
                  <a:lnTo>
                    <a:pt x="46" y="574"/>
                  </a:lnTo>
                  <a:lnTo>
                    <a:pt x="46" y="574"/>
                  </a:lnTo>
                  <a:lnTo>
                    <a:pt x="46" y="574"/>
                  </a:lnTo>
                  <a:lnTo>
                    <a:pt x="45" y="574"/>
                  </a:lnTo>
                  <a:lnTo>
                    <a:pt x="45" y="574"/>
                  </a:lnTo>
                  <a:lnTo>
                    <a:pt x="45" y="574"/>
                  </a:lnTo>
                  <a:lnTo>
                    <a:pt x="45" y="574"/>
                  </a:lnTo>
                  <a:lnTo>
                    <a:pt x="45" y="574"/>
                  </a:lnTo>
                  <a:lnTo>
                    <a:pt x="45" y="574"/>
                  </a:lnTo>
                  <a:lnTo>
                    <a:pt x="45" y="574"/>
                  </a:lnTo>
                  <a:lnTo>
                    <a:pt x="45" y="574"/>
                  </a:lnTo>
                  <a:lnTo>
                    <a:pt x="45" y="574"/>
                  </a:lnTo>
                  <a:lnTo>
                    <a:pt x="45" y="574"/>
                  </a:lnTo>
                  <a:lnTo>
                    <a:pt x="45" y="574"/>
                  </a:lnTo>
                  <a:lnTo>
                    <a:pt x="45" y="574"/>
                  </a:lnTo>
                  <a:lnTo>
                    <a:pt x="44" y="574"/>
                  </a:lnTo>
                  <a:lnTo>
                    <a:pt x="44" y="574"/>
                  </a:lnTo>
                  <a:lnTo>
                    <a:pt x="44" y="574"/>
                  </a:lnTo>
                  <a:lnTo>
                    <a:pt x="44" y="574"/>
                  </a:lnTo>
                  <a:lnTo>
                    <a:pt x="44" y="574"/>
                  </a:lnTo>
                  <a:lnTo>
                    <a:pt x="44" y="574"/>
                  </a:lnTo>
                  <a:lnTo>
                    <a:pt x="44" y="574"/>
                  </a:lnTo>
                  <a:lnTo>
                    <a:pt x="44" y="574"/>
                  </a:lnTo>
                  <a:lnTo>
                    <a:pt x="44" y="574"/>
                  </a:lnTo>
                  <a:lnTo>
                    <a:pt x="44" y="574"/>
                  </a:lnTo>
                  <a:lnTo>
                    <a:pt x="43" y="574"/>
                  </a:lnTo>
                  <a:lnTo>
                    <a:pt x="43" y="574"/>
                  </a:lnTo>
                  <a:lnTo>
                    <a:pt x="43" y="574"/>
                  </a:lnTo>
                  <a:lnTo>
                    <a:pt x="43" y="574"/>
                  </a:lnTo>
                  <a:lnTo>
                    <a:pt x="43" y="574"/>
                  </a:lnTo>
                  <a:lnTo>
                    <a:pt x="43" y="574"/>
                  </a:lnTo>
                  <a:lnTo>
                    <a:pt x="43" y="574"/>
                  </a:lnTo>
                  <a:lnTo>
                    <a:pt x="43" y="574"/>
                  </a:lnTo>
                  <a:lnTo>
                    <a:pt x="43" y="574"/>
                  </a:lnTo>
                  <a:lnTo>
                    <a:pt x="43" y="574"/>
                  </a:lnTo>
                  <a:lnTo>
                    <a:pt x="43" y="574"/>
                  </a:lnTo>
                  <a:lnTo>
                    <a:pt x="43" y="574"/>
                  </a:lnTo>
                  <a:lnTo>
                    <a:pt x="42" y="574"/>
                  </a:lnTo>
                  <a:lnTo>
                    <a:pt x="42" y="574"/>
                  </a:lnTo>
                  <a:lnTo>
                    <a:pt x="42" y="574"/>
                  </a:lnTo>
                  <a:lnTo>
                    <a:pt x="42" y="574"/>
                  </a:lnTo>
                  <a:lnTo>
                    <a:pt x="42" y="574"/>
                  </a:lnTo>
                  <a:lnTo>
                    <a:pt x="42" y="574"/>
                  </a:lnTo>
                  <a:lnTo>
                    <a:pt x="42" y="574"/>
                  </a:lnTo>
                  <a:lnTo>
                    <a:pt x="42" y="574"/>
                  </a:lnTo>
                  <a:lnTo>
                    <a:pt x="42" y="574"/>
                  </a:lnTo>
                  <a:lnTo>
                    <a:pt x="42" y="574"/>
                  </a:lnTo>
                  <a:lnTo>
                    <a:pt x="42" y="574"/>
                  </a:lnTo>
                  <a:lnTo>
                    <a:pt x="41" y="574"/>
                  </a:lnTo>
                  <a:lnTo>
                    <a:pt x="41" y="574"/>
                  </a:lnTo>
                  <a:lnTo>
                    <a:pt x="41" y="574"/>
                  </a:lnTo>
                  <a:lnTo>
                    <a:pt x="41" y="574"/>
                  </a:lnTo>
                  <a:lnTo>
                    <a:pt x="41" y="574"/>
                  </a:lnTo>
                  <a:lnTo>
                    <a:pt x="41" y="574"/>
                  </a:lnTo>
                  <a:lnTo>
                    <a:pt x="41" y="574"/>
                  </a:lnTo>
                  <a:lnTo>
                    <a:pt x="41" y="574"/>
                  </a:lnTo>
                  <a:lnTo>
                    <a:pt x="41" y="574"/>
                  </a:lnTo>
                  <a:lnTo>
                    <a:pt x="41" y="574"/>
                  </a:lnTo>
                  <a:lnTo>
                    <a:pt x="41" y="574"/>
                  </a:lnTo>
                  <a:lnTo>
                    <a:pt x="40" y="574"/>
                  </a:lnTo>
                  <a:lnTo>
                    <a:pt x="40" y="574"/>
                  </a:lnTo>
                  <a:lnTo>
                    <a:pt x="40" y="574"/>
                  </a:lnTo>
                  <a:lnTo>
                    <a:pt x="40" y="574"/>
                  </a:lnTo>
                  <a:lnTo>
                    <a:pt x="40" y="574"/>
                  </a:lnTo>
                  <a:lnTo>
                    <a:pt x="40" y="574"/>
                  </a:lnTo>
                  <a:lnTo>
                    <a:pt x="40" y="574"/>
                  </a:lnTo>
                  <a:lnTo>
                    <a:pt x="40" y="574"/>
                  </a:lnTo>
                  <a:lnTo>
                    <a:pt x="40" y="574"/>
                  </a:lnTo>
                  <a:lnTo>
                    <a:pt x="40" y="574"/>
                  </a:lnTo>
                  <a:lnTo>
                    <a:pt x="40" y="574"/>
                  </a:lnTo>
                  <a:lnTo>
                    <a:pt x="39" y="574"/>
                  </a:lnTo>
                  <a:lnTo>
                    <a:pt x="39" y="574"/>
                  </a:lnTo>
                  <a:lnTo>
                    <a:pt x="39" y="574"/>
                  </a:lnTo>
                  <a:lnTo>
                    <a:pt x="39" y="574"/>
                  </a:lnTo>
                  <a:lnTo>
                    <a:pt x="39" y="574"/>
                  </a:lnTo>
                  <a:lnTo>
                    <a:pt x="39" y="574"/>
                  </a:lnTo>
                  <a:lnTo>
                    <a:pt x="39" y="574"/>
                  </a:lnTo>
                  <a:lnTo>
                    <a:pt x="39" y="574"/>
                  </a:lnTo>
                  <a:lnTo>
                    <a:pt x="39" y="574"/>
                  </a:lnTo>
                  <a:lnTo>
                    <a:pt x="39" y="574"/>
                  </a:lnTo>
                  <a:lnTo>
                    <a:pt x="38" y="574"/>
                  </a:lnTo>
                  <a:lnTo>
                    <a:pt x="38" y="574"/>
                  </a:lnTo>
                  <a:lnTo>
                    <a:pt x="38" y="574"/>
                  </a:lnTo>
                  <a:lnTo>
                    <a:pt x="38" y="574"/>
                  </a:lnTo>
                  <a:lnTo>
                    <a:pt x="38" y="574"/>
                  </a:lnTo>
                  <a:lnTo>
                    <a:pt x="38" y="574"/>
                  </a:lnTo>
                  <a:lnTo>
                    <a:pt x="38" y="574"/>
                  </a:lnTo>
                  <a:lnTo>
                    <a:pt x="38" y="574"/>
                  </a:lnTo>
                  <a:lnTo>
                    <a:pt x="38" y="574"/>
                  </a:lnTo>
                  <a:lnTo>
                    <a:pt x="38" y="574"/>
                  </a:lnTo>
                  <a:lnTo>
                    <a:pt x="38" y="574"/>
                  </a:lnTo>
                  <a:lnTo>
                    <a:pt x="38" y="574"/>
                  </a:lnTo>
                  <a:lnTo>
                    <a:pt x="37" y="574"/>
                  </a:lnTo>
                  <a:lnTo>
                    <a:pt x="37" y="574"/>
                  </a:lnTo>
                  <a:lnTo>
                    <a:pt x="37" y="574"/>
                  </a:lnTo>
                  <a:lnTo>
                    <a:pt x="37" y="574"/>
                  </a:lnTo>
                  <a:lnTo>
                    <a:pt x="37" y="574"/>
                  </a:lnTo>
                  <a:lnTo>
                    <a:pt x="37" y="574"/>
                  </a:lnTo>
                  <a:lnTo>
                    <a:pt x="37" y="574"/>
                  </a:lnTo>
                  <a:lnTo>
                    <a:pt x="37" y="574"/>
                  </a:lnTo>
                  <a:lnTo>
                    <a:pt x="37" y="574"/>
                  </a:lnTo>
                  <a:lnTo>
                    <a:pt x="37" y="574"/>
                  </a:lnTo>
                  <a:lnTo>
                    <a:pt x="36" y="574"/>
                  </a:lnTo>
                  <a:lnTo>
                    <a:pt x="36" y="574"/>
                  </a:lnTo>
                  <a:lnTo>
                    <a:pt x="36" y="574"/>
                  </a:lnTo>
                  <a:lnTo>
                    <a:pt x="36" y="574"/>
                  </a:lnTo>
                  <a:lnTo>
                    <a:pt x="36" y="574"/>
                  </a:lnTo>
                  <a:lnTo>
                    <a:pt x="36" y="574"/>
                  </a:lnTo>
                  <a:lnTo>
                    <a:pt x="36" y="574"/>
                  </a:lnTo>
                  <a:lnTo>
                    <a:pt x="36" y="574"/>
                  </a:lnTo>
                  <a:lnTo>
                    <a:pt x="36" y="574"/>
                  </a:lnTo>
                  <a:lnTo>
                    <a:pt x="36" y="574"/>
                  </a:lnTo>
                  <a:lnTo>
                    <a:pt x="36" y="574"/>
                  </a:lnTo>
                  <a:lnTo>
                    <a:pt x="36" y="574"/>
                  </a:lnTo>
                  <a:lnTo>
                    <a:pt x="35" y="574"/>
                  </a:lnTo>
                  <a:lnTo>
                    <a:pt x="35" y="574"/>
                  </a:lnTo>
                  <a:lnTo>
                    <a:pt x="35" y="574"/>
                  </a:lnTo>
                  <a:lnTo>
                    <a:pt x="35" y="574"/>
                  </a:lnTo>
                  <a:lnTo>
                    <a:pt x="35" y="574"/>
                  </a:lnTo>
                  <a:lnTo>
                    <a:pt x="35" y="574"/>
                  </a:lnTo>
                  <a:lnTo>
                    <a:pt x="35" y="574"/>
                  </a:lnTo>
                  <a:lnTo>
                    <a:pt x="35" y="574"/>
                  </a:lnTo>
                  <a:lnTo>
                    <a:pt x="35" y="574"/>
                  </a:lnTo>
                  <a:lnTo>
                    <a:pt x="35" y="574"/>
                  </a:lnTo>
                  <a:lnTo>
                    <a:pt x="34" y="574"/>
                  </a:lnTo>
                  <a:lnTo>
                    <a:pt x="34" y="574"/>
                  </a:lnTo>
                  <a:lnTo>
                    <a:pt x="34" y="574"/>
                  </a:lnTo>
                  <a:lnTo>
                    <a:pt x="34" y="574"/>
                  </a:lnTo>
                  <a:lnTo>
                    <a:pt x="34" y="574"/>
                  </a:lnTo>
                  <a:lnTo>
                    <a:pt x="34" y="574"/>
                  </a:lnTo>
                  <a:lnTo>
                    <a:pt x="34" y="574"/>
                  </a:lnTo>
                  <a:lnTo>
                    <a:pt x="34" y="574"/>
                  </a:lnTo>
                  <a:lnTo>
                    <a:pt x="34" y="574"/>
                  </a:lnTo>
                  <a:lnTo>
                    <a:pt x="34" y="574"/>
                  </a:lnTo>
                  <a:lnTo>
                    <a:pt x="34" y="574"/>
                  </a:lnTo>
                  <a:lnTo>
                    <a:pt x="34" y="574"/>
                  </a:lnTo>
                  <a:lnTo>
                    <a:pt x="33" y="574"/>
                  </a:lnTo>
                  <a:lnTo>
                    <a:pt x="33" y="574"/>
                  </a:lnTo>
                  <a:lnTo>
                    <a:pt x="33" y="574"/>
                  </a:lnTo>
                  <a:lnTo>
                    <a:pt x="33" y="574"/>
                  </a:lnTo>
                  <a:lnTo>
                    <a:pt x="33" y="574"/>
                  </a:lnTo>
                  <a:lnTo>
                    <a:pt x="33" y="574"/>
                  </a:lnTo>
                  <a:lnTo>
                    <a:pt x="33" y="574"/>
                  </a:lnTo>
                  <a:lnTo>
                    <a:pt x="33" y="574"/>
                  </a:lnTo>
                  <a:lnTo>
                    <a:pt x="33" y="574"/>
                  </a:lnTo>
                  <a:lnTo>
                    <a:pt x="33" y="574"/>
                  </a:lnTo>
                  <a:lnTo>
                    <a:pt x="32" y="574"/>
                  </a:lnTo>
                  <a:lnTo>
                    <a:pt x="32" y="574"/>
                  </a:lnTo>
                  <a:lnTo>
                    <a:pt x="32" y="574"/>
                  </a:lnTo>
                  <a:lnTo>
                    <a:pt x="32" y="574"/>
                  </a:lnTo>
                  <a:lnTo>
                    <a:pt x="32" y="574"/>
                  </a:lnTo>
                  <a:lnTo>
                    <a:pt x="32" y="574"/>
                  </a:lnTo>
                  <a:lnTo>
                    <a:pt x="32" y="574"/>
                  </a:lnTo>
                  <a:lnTo>
                    <a:pt x="32" y="574"/>
                  </a:lnTo>
                  <a:lnTo>
                    <a:pt x="32" y="574"/>
                  </a:lnTo>
                  <a:lnTo>
                    <a:pt x="32" y="574"/>
                  </a:lnTo>
                  <a:lnTo>
                    <a:pt x="32" y="574"/>
                  </a:lnTo>
                  <a:lnTo>
                    <a:pt x="32" y="574"/>
                  </a:lnTo>
                  <a:lnTo>
                    <a:pt x="31" y="574"/>
                  </a:lnTo>
                  <a:lnTo>
                    <a:pt x="31" y="574"/>
                  </a:lnTo>
                  <a:lnTo>
                    <a:pt x="31" y="574"/>
                  </a:lnTo>
                  <a:lnTo>
                    <a:pt x="31" y="574"/>
                  </a:lnTo>
                  <a:lnTo>
                    <a:pt x="31" y="574"/>
                  </a:lnTo>
                  <a:lnTo>
                    <a:pt x="31" y="574"/>
                  </a:lnTo>
                  <a:lnTo>
                    <a:pt x="31" y="574"/>
                  </a:lnTo>
                  <a:lnTo>
                    <a:pt x="31" y="574"/>
                  </a:lnTo>
                  <a:lnTo>
                    <a:pt x="31" y="574"/>
                  </a:lnTo>
                  <a:lnTo>
                    <a:pt x="31" y="574"/>
                  </a:lnTo>
                  <a:lnTo>
                    <a:pt x="30" y="574"/>
                  </a:lnTo>
                  <a:lnTo>
                    <a:pt x="30" y="574"/>
                  </a:lnTo>
                  <a:lnTo>
                    <a:pt x="30" y="574"/>
                  </a:lnTo>
                  <a:lnTo>
                    <a:pt x="30" y="574"/>
                  </a:lnTo>
                  <a:lnTo>
                    <a:pt x="30" y="574"/>
                  </a:lnTo>
                  <a:lnTo>
                    <a:pt x="30" y="574"/>
                  </a:lnTo>
                  <a:lnTo>
                    <a:pt x="30" y="574"/>
                  </a:lnTo>
                  <a:lnTo>
                    <a:pt x="30" y="574"/>
                  </a:lnTo>
                  <a:lnTo>
                    <a:pt x="30" y="574"/>
                  </a:lnTo>
                  <a:lnTo>
                    <a:pt x="30" y="574"/>
                  </a:lnTo>
                  <a:lnTo>
                    <a:pt x="30" y="574"/>
                  </a:lnTo>
                  <a:lnTo>
                    <a:pt x="29" y="574"/>
                  </a:lnTo>
                  <a:lnTo>
                    <a:pt x="29" y="574"/>
                  </a:lnTo>
                  <a:lnTo>
                    <a:pt x="29" y="574"/>
                  </a:lnTo>
                  <a:lnTo>
                    <a:pt x="29" y="574"/>
                  </a:lnTo>
                  <a:lnTo>
                    <a:pt x="29" y="574"/>
                  </a:lnTo>
                  <a:lnTo>
                    <a:pt x="29" y="574"/>
                  </a:lnTo>
                  <a:lnTo>
                    <a:pt x="29" y="574"/>
                  </a:lnTo>
                  <a:lnTo>
                    <a:pt x="29" y="574"/>
                  </a:lnTo>
                  <a:lnTo>
                    <a:pt x="29" y="574"/>
                  </a:lnTo>
                  <a:lnTo>
                    <a:pt x="29" y="574"/>
                  </a:lnTo>
                  <a:lnTo>
                    <a:pt x="29" y="574"/>
                  </a:lnTo>
                  <a:lnTo>
                    <a:pt x="28" y="574"/>
                  </a:lnTo>
                  <a:lnTo>
                    <a:pt x="28" y="574"/>
                  </a:lnTo>
                  <a:lnTo>
                    <a:pt x="28" y="574"/>
                  </a:lnTo>
                  <a:lnTo>
                    <a:pt x="28" y="574"/>
                  </a:lnTo>
                  <a:lnTo>
                    <a:pt x="28" y="574"/>
                  </a:lnTo>
                  <a:lnTo>
                    <a:pt x="28" y="574"/>
                  </a:lnTo>
                  <a:lnTo>
                    <a:pt x="28" y="574"/>
                  </a:lnTo>
                  <a:lnTo>
                    <a:pt x="28" y="574"/>
                  </a:lnTo>
                  <a:lnTo>
                    <a:pt x="28" y="574"/>
                  </a:lnTo>
                  <a:lnTo>
                    <a:pt x="28" y="574"/>
                  </a:lnTo>
                  <a:lnTo>
                    <a:pt x="28" y="574"/>
                  </a:lnTo>
                  <a:lnTo>
                    <a:pt x="27" y="574"/>
                  </a:lnTo>
                  <a:lnTo>
                    <a:pt x="27" y="574"/>
                  </a:lnTo>
                  <a:lnTo>
                    <a:pt x="27" y="574"/>
                  </a:lnTo>
                  <a:lnTo>
                    <a:pt x="27" y="574"/>
                  </a:lnTo>
                  <a:lnTo>
                    <a:pt x="27" y="574"/>
                  </a:lnTo>
                  <a:lnTo>
                    <a:pt x="27" y="574"/>
                  </a:lnTo>
                  <a:lnTo>
                    <a:pt x="27" y="574"/>
                  </a:lnTo>
                  <a:lnTo>
                    <a:pt x="27" y="574"/>
                  </a:lnTo>
                  <a:lnTo>
                    <a:pt x="27" y="574"/>
                  </a:lnTo>
                  <a:lnTo>
                    <a:pt x="27" y="574"/>
                  </a:lnTo>
                  <a:lnTo>
                    <a:pt x="27" y="574"/>
                  </a:lnTo>
                  <a:lnTo>
                    <a:pt x="27" y="574"/>
                  </a:lnTo>
                  <a:lnTo>
                    <a:pt x="26" y="574"/>
                  </a:lnTo>
                  <a:lnTo>
                    <a:pt x="26" y="574"/>
                  </a:lnTo>
                  <a:lnTo>
                    <a:pt x="26" y="574"/>
                  </a:lnTo>
                  <a:lnTo>
                    <a:pt x="26" y="574"/>
                  </a:lnTo>
                  <a:lnTo>
                    <a:pt x="26" y="574"/>
                  </a:lnTo>
                  <a:lnTo>
                    <a:pt x="26" y="574"/>
                  </a:lnTo>
                  <a:lnTo>
                    <a:pt x="26" y="574"/>
                  </a:lnTo>
                  <a:lnTo>
                    <a:pt x="26" y="574"/>
                  </a:lnTo>
                  <a:lnTo>
                    <a:pt x="26" y="574"/>
                  </a:lnTo>
                  <a:lnTo>
                    <a:pt x="26" y="574"/>
                  </a:lnTo>
                  <a:lnTo>
                    <a:pt x="25" y="574"/>
                  </a:lnTo>
                  <a:lnTo>
                    <a:pt x="25" y="574"/>
                  </a:lnTo>
                  <a:lnTo>
                    <a:pt x="25" y="574"/>
                  </a:lnTo>
                  <a:lnTo>
                    <a:pt x="25" y="574"/>
                  </a:lnTo>
                  <a:lnTo>
                    <a:pt x="25" y="574"/>
                  </a:lnTo>
                  <a:lnTo>
                    <a:pt x="25" y="574"/>
                  </a:lnTo>
                  <a:lnTo>
                    <a:pt x="25" y="574"/>
                  </a:lnTo>
                  <a:lnTo>
                    <a:pt x="25" y="574"/>
                  </a:lnTo>
                  <a:lnTo>
                    <a:pt x="25" y="574"/>
                  </a:lnTo>
                  <a:lnTo>
                    <a:pt x="25" y="574"/>
                  </a:lnTo>
                  <a:lnTo>
                    <a:pt x="25" y="574"/>
                  </a:lnTo>
                  <a:lnTo>
                    <a:pt x="25" y="574"/>
                  </a:lnTo>
                  <a:lnTo>
                    <a:pt x="24" y="574"/>
                  </a:lnTo>
                  <a:lnTo>
                    <a:pt x="24" y="574"/>
                  </a:lnTo>
                  <a:lnTo>
                    <a:pt x="24" y="574"/>
                  </a:lnTo>
                  <a:lnTo>
                    <a:pt x="24" y="574"/>
                  </a:lnTo>
                  <a:lnTo>
                    <a:pt x="24" y="574"/>
                  </a:lnTo>
                  <a:lnTo>
                    <a:pt x="24" y="574"/>
                  </a:lnTo>
                  <a:lnTo>
                    <a:pt x="24" y="574"/>
                  </a:lnTo>
                  <a:lnTo>
                    <a:pt x="24" y="574"/>
                  </a:lnTo>
                  <a:lnTo>
                    <a:pt x="24" y="574"/>
                  </a:lnTo>
                  <a:lnTo>
                    <a:pt x="24" y="574"/>
                  </a:lnTo>
                  <a:lnTo>
                    <a:pt x="23" y="574"/>
                  </a:lnTo>
                  <a:lnTo>
                    <a:pt x="23" y="574"/>
                  </a:lnTo>
                  <a:lnTo>
                    <a:pt x="23" y="574"/>
                  </a:lnTo>
                  <a:lnTo>
                    <a:pt x="23" y="574"/>
                  </a:lnTo>
                  <a:lnTo>
                    <a:pt x="23" y="574"/>
                  </a:lnTo>
                  <a:lnTo>
                    <a:pt x="23" y="574"/>
                  </a:lnTo>
                  <a:lnTo>
                    <a:pt x="23" y="574"/>
                  </a:lnTo>
                  <a:lnTo>
                    <a:pt x="23" y="574"/>
                  </a:lnTo>
                  <a:lnTo>
                    <a:pt x="23" y="574"/>
                  </a:lnTo>
                  <a:lnTo>
                    <a:pt x="23" y="574"/>
                  </a:lnTo>
                  <a:lnTo>
                    <a:pt x="23" y="574"/>
                  </a:lnTo>
                  <a:lnTo>
                    <a:pt x="23" y="574"/>
                  </a:lnTo>
                  <a:lnTo>
                    <a:pt x="22" y="574"/>
                  </a:lnTo>
                  <a:lnTo>
                    <a:pt x="22" y="574"/>
                  </a:lnTo>
                  <a:lnTo>
                    <a:pt x="22" y="574"/>
                  </a:lnTo>
                  <a:lnTo>
                    <a:pt x="22" y="574"/>
                  </a:lnTo>
                  <a:lnTo>
                    <a:pt x="22" y="574"/>
                  </a:lnTo>
                  <a:lnTo>
                    <a:pt x="22" y="574"/>
                  </a:lnTo>
                  <a:lnTo>
                    <a:pt x="22" y="574"/>
                  </a:lnTo>
                  <a:lnTo>
                    <a:pt x="22" y="574"/>
                  </a:lnTo>
                  <a:lnTo>
                    <a:pt x="22" y="574"/>
                  </a:lnTo>
                  <a:lnTo>
                    <a:pt x="22" y="574"/>
                  </a:lnTo>
                  <a:lnTo>
                    <a:pt x="21" y="574"/>
                  </a:lnTo>
                  <a:lnTo>
                    <a:pt x="21" y="574"/>
                  </a:lnTo>
                  <a:lnTo>
                    <a:pt x="21" y="574"/>
                  </a:lnTo>
                  <a:lnTo>
                    <a:pt x="21" y="574"/>
                  </a:lnTo>
                  <a:lnTo>
                    <a:pt x="21" y="574"/>
                  </a:lnTo>
                  <a:lnTo>
                    <a:pt x="21" y="574"/>
                  </a:lnTo>
                  <a:lnTo>
                    <a:pt x="21" y="574"/>
                  </a:lnTo>
                  <a:lnTo>
                    <a:pt x="21" y="574"/>
                  </a:lnTo>
                  <a:lnTo>
                    <a:pt x="21" y="574"/>
                  </a:lnTo>
                  <a:lnTo>
                    <a:pt x="21" y="574"/>
                  </a:lnTo>
                  <a:lnTo>
                    <a:pt x="21" y="574"/>
                  </a:lnTo>
                  <a:lnTo>
                    <a:pt x="21" y="574"/>
                  </a:lnTo>
                  <a:lnTo>
                    <a:pt x="20" y="574"/>
                  </a:lnTo>
                  <a:lnTo>
                    <a:pt x="20" y="574"/>
                  </a:lnTo>
                  <a:lnTo>
                    <a:pt x="20" y="574"/>
                  </a:lnTo>
                  <a:lnTo>
                    <a:pt x="20" y="574"/>
                  </a:lnTo>
                  <a:lnTo>
                    <a:pt x="20" y="574"/>
                  </a:lnTo>
                  <a:lnTo>
                    <a:pt x="20" y="574"/>
                  </a:lnTo>
                  <a:lnTo>
                    <a:pt x="20" y="574"/>
                  </a:lnTo>
                  <a:lnTo>
                    <a:pt x="20" y="574"/>
                  </a:lnTo>
                  <a:lnTo>
                    <a:pt x="20" y="574"/>
                  </a:lnTo>
                  <a:lnTo>
                    <a:pt x="20" y="574"/>
                  </a:lnTo>
                  <a:lnTo>
                    <a:pt x="19" y="574"/>
                  </a:lnTo>
                  <a:lnTo>
                    <a:pt x="19" y="574"/>
                  </a:lnTo>
                  <a:lnTo>
                    <a:pt x="19" y="574"/>
                  </a:lnTo>
                  <a:lnTo>
                    <a:pt x="19" y="574"/>
                  </a:lnTo>
                  <a:lnTo>
                    <a:pt x="19" y="574"/>
                  </a:lnTo>
                  <a:lnTo>
                    <a:pt x="19" y="574"/>
                  </a:lnTo>
                  <a:lnTo>
                    <a:pt x="19" y="574"/>
                  </a:lnTo>
                  <a:lnTo>
                    <a:pt x="19" y="574"/>
                  </a:lnTo>
                  <a:lnTo>
                    <a:pt x="19" y="574"/>
                  </a:lnTo>
                  <a:lnTo>
                    <a:pt x="19" y="574"/>
                  </a:lnTo>
                  <a:lnTo>
                    <a:pt x="19" y="574"/>
                  </a:lnTo>
                  <a:lnTo>
                    <a:pt x="18" y="574"/>
                  </a:lnTo>
                  <a:lnTo>
                    <a:pt x="18" y="574"/>
                  </a:lnTo>
                  <a:lnTo>
                    <a:pt x="18" y="574"/>
                  </a:lnTo>
                  <a:lnTo>
                    <a:pt x="18" y="574"/>
                  </a:lnTo>
                  <a:lnTo>
                    <a:pt x="18" y="574"/>
                  </a:lnTo>
                  <a:lnTo>
                    <a:pt x="18" y="574"/>
                  </a:lnTo>
                  <a:lnTo>
                    <a:pt x="18" y="574"/>
                  </a:lnTo>
                  <a:lnTo>
                    <a:pt x="18" y="574"/>
                  </a:lnTo>
                  <a:lnTo>
                    <a:pt x="18" y="574"/>
                  </a:lnTo>
                  <a:lnTo>
                    <a:pt x="18" y="574"/>
                  </a:lnTo>
                  <a:lnTo>
                    <a:pt x="18" y="574"/>
                  </a:lnTo>
                  <a:lnTo>
                    <a:pt x="17" y="574"/>
                  </a:lnTo>
                  <a:lnTo>
                    <a:pt x="17" y="574"/>
                  </a:lnTo>
                  <a:lnTo>
                    <a:pt x="17" y="574"/>
                  </a:lnTo>
                  <a:lnTo>
                    <a:pt x="17" y="574"/>
                  </a:lnTo>
                  <a:lnTo>
                    <a:pt x="17" y="574"/>
                  </a:lnTo>
                  <a:lnTo>
                    <a:pt x="17" y="574"/>
                  </a:lnTo>
                  <a:lnTo>
                    <a:pt x="17" y="574"/>
                  </a:lnTo>
                  <a:lnTo>
                    <a:pt x="17" y="574"/>
                  </a:lnTo>
                  <a:lnTo>
                    <a:pt x="17" y="574"/>
                  </a:lnTo>
                  <a:lnTo>
                    <a:pt x="17" y="574"/>
                  </a:lnTo>
                  <a:lnTo>
                    <a:pt x="17" y="574"/>
                  </a:lnTo>
                  <a:lnTo>
                    <a:pt x="16" y="574"/>
                  </a:lnTo>
                  <a:lnTo>
                    <a:pt x="16" y="574"/>
                  </a:lnTo>
                  <a:lnTo>
                    <a:pt x="16" y="574"/>
                  </a:lnTo>
                  <a:lnTo>
                    <a:pt x="16" y="574"/>
                  </a:lnTo>
                  <a:lnTo>
                    <a:pt x="16" y="574"/>
                  </a:lnTo>
                  <a:lnTo>
                    <a:pt x="16" y="574"/>
                  </a:lnTo>
                  <a:lnTo>
                    <a:pt x="16" y="574"/>
                  </a:lnTo>
                  <a:lnTo>
                    <a:pt x="16" y="574"/>
                  </a:lnTo>
                  <a:lnTo>
                    <a:pt x="16" y="574"/>
                  </a:lnTo>
                  <a:lnTo>
                    <a:pt x="16" y="574"/>
                  </a:lnTo>
                  <a:lnTo>
                    <a:pt x="16" y="574"/>
                  </a:lnTo>
                  <a:lnTo>
                    <a:pt x="15" y="574"/>
                  </a:lnTo>
                  <a:lnTo>
                    <a:pt x="15" y="574"/>
                  </a:lnTo>
                  <a:lnTo>
                    <a:pt x="15" y="574"/>
                  </a:lnTo>
                  <a:lnTo>
                    <a:pt x="15" y="574"/>
                  </a:lnTo>
                  <a:lnTo>
                    <a:pt x="15" y="574"/>
                  </a:lnTo>
                  <a:lnTo>
                    <a:pt x="15" y="574"/>
                  </a:lnTo>
                  <a:lnTo>
                    <a:pt x="15" y="574"/>
                  </a:lnTo>
                  <a:lnTo>
                    <a:pt x="15" y="574"/>
                  </a:lnTo>
                  <a:lnTo>
                    <a:pt x="15" y="574"/>
                  </a:lnTo>
                  <a:lnTo>
                    <a:pt x="15" y="574"/>
                  </a:lnTo>
                  <a:lnTo>
                    <a:pt x="15" y="574"/>
                  </a:lnTo>
                  <a:lnTo>
                    <a:pt x="14" y="574"/>
                  </a:lnTo>
                  <a:lnTo>
                    <a:pt x="14" y="574"/>
                  </a:lnTo>
                  <a:lnTo>
                    <a:pt x="14" y="574"/>
                  </a:lnTo>
                  <a:lnTo>
                    <a:pt x="14" y="574"/>
                  </a:lnTo>
                  <a:lnTo>
                    <a:pt x="14" y="574"/>
                  </a:lnTo>
                  <a:lnTo>
                    <a:pt x="14" y="574"/>
                  </a:lnTo>
                  <a:lnTo>
                    <a:pt x="14" y="574"/>
                  </a:lnTo>
                  <a:lnTo>
                    <a:pt x="14" y="574"/>
                  </a:lnTo>
                  <a:lnTo>
                    <a:pt x="14" y="574"/>
                  </a:lnTo>
                  <a:lnTo>
                    <a:pt x="14" y="574"/>
                  </a:lnTo>
                  <a:lnTo>
                    <a:pt x="14" y="574"/>
                  </a:lnTo>
                  <a:lnTo>
                    <a:pt x="14" y="574"/>
                  </a:lnTo>
                  <a:lnTo>
                    <a:pt x="13" y="574"/>
                  </a:lnTo>
                  <a:lnTo>
                    <a:pt x="13" y="574"/>
                  </a:lnTo>
                  <a:lnTo>
                    <a:pt x="13" y="574"/>
                  </a:lnTo>
                  <a:lnTo>
                    <a:pt x="13" y="574"/>
                  </a:lnTo>
                  <a:lnTo>
                    <a:pt x="13" y="574"/>
                  </a:lnTo>
                  <a:lnTo>
                    <a:pt x="13" y="574"/>
                  </a:lnTo>
                  <a:lnTo>
                    <a:pt x="13" y="574"/>
                  </a:lnTo>
                  <a:lnTo>
                    <a:pt x="13" y="574"/>
                  </a:lnTo>
                  <a:lnTo>
                    <a:pt x="13" y="574"/>
                  </a:lnTo>
                  <a:lnTo>
                    <a:pt x="13" y="574"/>
                  </a:lnTo>
                  <a:lnTo>
                    <a:pt x="12" y="574"/>
                  </a:lnTo>
                  <a:lnTo>
                    <a:pt x="12" y="574"/>
                  </a:lnTo>
                  <a:lnTo>
                    <a:pt x="12" y="574"/>
                  </a:lnTo>
                  <a:lnTo>
                    <a:pt x="12" y="574"/>
                  </a:lnTo>
                  <a:lnTo>
                    <a:pt x="12" y="574"/>
                  </a:lnTo>
                  <a:lnTo>
                    <a:pt x="12" y="574"/>
                  </a:lnTo>
                  <a:lnTo>
                    <a:pt x="12" y="574"/>
                  </a:lnTo>
                  <a:lnTo>
                    <a:pt x="12" y="574"/>
                  </a:lnTo>
                  <a:lnTo>
                    <a:pt x="12" y="574"/>
                  </a:lnTo>
                  <a:lnTo>
                    <a:pt x="12" y="574"/>
                  </a:lnTo>
                  <a:lnTo>
                    <a:pt x="12" y="574"/>
                  </a:lnTo>
                  <a:lnTo>
                    <a:pt x="12" y="574"/>
                  </a:lnTo>
                  <a:lnTo>
                    <a:pt x="11" y="574"/>
                  </a:lnTo>
                  <a:lnTo>
                    <a:pt x="11" y="574"/>
                  </a:lnTo>
                  <a:lnTo>
                    <a:pt x="11" y="574"/>
                  </a:lnTo>
                  <a:lnTo>
                    <a:pt x="11" y="574"/>
                  </a:lnTo>
                  <a:lnTo>
                    <a:pt x="11" y="574"/>
                  </a:lnTo>
                  <a:lnTo>
                    <a:pt x="11" y="574"/>
                  </a:lnTo>
                  <a:lnTo>
                    <a:pt x="11" y="574"/>
                  </a:lnTo>
                  <a:lnTo>
                    <a:pt x="11" y="574"/>
                  </a:lnTo>
                  <a:lnTo>
                    <a:pt x="11" y="574"/>
                  </a:lnTo>
                  <a:lnTo>
                    <a:pt x="11" y="574"/>
                  </a:lnTo>
                  <a:lnTo>
                    <a:pt x="10" y="574"/>
                  </a:lnTo>
                  <a:lnTo>
                    <a:pt x="10" y="574"/>
                  </a:lnTo>
                  <a:lnTo>
                    <a:pt x="10" y="574"/>
                  </a:lnTo>
                  <a:lnTo>
                    <a:pt x="10" y="574"/>
                  </a:lnTo>
                  <a:lnTo>
                    <a:pt x="10" y="574"/>
                  </a:lnTo>
                  <a:lnTo>
                    <a:pt x="10" y="574"/>
                  </a:lnTo>
                  <a:lnTo>
                    <a:pt x="10" y="574"/>
                  </a:lnTo>
                  <a:lnTo>
                    <a:pt x="10" y="574"/>
                  </a:lnTo>
                  <a:lnTo>
                    <a:pt x="10" y="574"/>
                  </a:lnTo>
                  <a:lnTo>
                    <a:pt x="10" y="574"/>
                  </a:lnTo>
                  <a:lnTo>
                    <a:pt x="10" y="574"/>
                  </a:lnTo>
                  <a:lnTo>
                    <a:pt x="10" y="574"/>
                  </a:lnTo>
                  <a:lnTo>
                    <a:pt x="9" y="574"/>
                  </a:lnTo>
                  <a:lnTo>
                    <a:pt x="9" y="574"/>
                  </a:lnTo>
                  <a:lnTo>
                    <a:pt x="9" y="574"/>
                  </a:lnTo>
                  <a:lnTo>
                    <a:pt x="9" y="574"/>
                  </a:lnTo>
                  <a:lnTo>
                    <a:pt x="9" y="574"/>
                  </a:lnTo>
                  <a:lnTo>
                    <a:pt x="9" y="574"/>
                  </a:lnTo>
                  <a:lnTo>
                    <a:pt x="9" y="574"/>
                  </a:lnTo>
                  <a:lnTo>
                    <a:pt x="9" y="574"/>
                  </a:lnTo>
                  <a:lnTo>
                    <a:pt x="9" y="574"/>
                  </a:lnTo>
                  <a:lnTo>
                    <a:pt x="9" y="574"/>
                  </a:lnTo>
                  <a:lnTo>
                    <a:pt x="8" y="574"/>
                  </a:lnTo>
                  <a:lnTo>
                    <a:pt x="8" y="574"/>
                  </a:lnTo>
                  <a:lnTo>
                    <a:pt x="8" y="574"/>
                  </a:lnTo>
                  <a:lnTo>
                    <a:pt x="8" y="574"/>
                  </a:lnTo>
                  <a:lnTo>
                    <a:pt x="8" y="574"/>
                  </a:lnTo>
                  <a:lnTo>
                    <a:pt x="8" y="574"/>
                  </a:lnTo>
                  <a:lnTo>
                    <a:pt x="8" y="574"/>
                  </a:lnTo>
                  <a:lnTo>
                    <a:pt x="8" y="574"/>
                  </a:lnTo>
                  <a:lnTo>
                    <a:pt x="8" y="574"/>
                  </a:lnTo>
                  <a:lnTo>
                    <a:pt x="8" y="574"/>
                  </a:lnTo>
                  <a:lnTo>
                    <a:pt x="8" y="574"/>
                  </a:lnTo>
                  <a:lnTo>
                    <a:pt x="7" y="574"/>
                  </a:lnTo>
                  <a:lnTo>
                    <a:pt x="7" y="574"/>
                  </a:lnTo>
                  <a:lnTo>
                    <a:pt x="7" y="574"/>
                  </a:lnTo>
                  <a:lnTo>
                    <a:pt x="7" y="574"/>
                  </a:lnTo>
                  <a:lnTo>
                    <a:pt x="7" y="574"/>
                  </a:lnTo>
                  <a:lnTo>
                    <a:pt x="7" y="574"/>
                  </a:lnTo>
                  <a:lnTo>
                    <a:pt x="7" y="574"/>
                  </a:lnTo>
                  <a:lnTo>
                    <a:pt x="7" y="574"/>
                  </a:lnTo>
                  <a:lnTo>
                    <a:pt x="7" y="574"/>
                  </a:lnTo>
                  <a:lnTo>
                    <a:pt x="7" y="574"/>
                  </a:lnTo>
                  <a:lnTo>
                    <a:pt x="7" y="574"/>
                  </a:lnTo>
                  <a:lnTo>
                    <a:pt x="6" y="574"/>
                  </a:lnTo>
                  <a:lnTo>
                    <a:pt x="6" y="574"/>
                  </a:lnTo>
                  <a:lnTo>
                    <a:pt x="6" y="574"/>
                  </a:lnTo>
                  <a:lnTo>
                    <a:pt x="6" y="574"/>
                  </a:lnTo>
                  <a:lnTo>
                    <a:pt x="6" y="574"/>
                  </a:lnTo>
                  <a:lnTo>
                    <a:pt x="6" y="574"/>
                  </a:lnTo>
                  <a:lnTo>
                    <a:pt x="6" y="574"/>
                  </a:lnTo>
                  <a:lnTo>
                    <a:pt x="6" y="574"/>
                  </a:lnTo>
                  <a:lnTo>
                    <a:pt x="6" y="574"/>
                  </a:lnTo>
                  <a:lnTo>
                    <a:pt x="6" y="574"/>
                  </a:lnTo>
                  <a:lnTo>
                    <a:pt x="6" y="574"/>
                  </a:lnTo>
                  <a:lnTo>
                    <a:pt x="5" y="574"/>
                  </a:lnTo>
                  <a:lnTo>
                    <a:pt x="5" y="574"/>
                  </a:lnTo>
                  <a:lnTo>
                    <a:pt x="5" y="574"/>
                  </a:lnTo>
                  <a:lnTo>
                    <a:pt x="5" y="574"/>
                  </a:lnTo>
                  <a:lnTo>
                    <a:pt x="5" y="574"/>
                  </a:lnTo>
                  <a:lnTo>
                    <a:pt x="5" y="574"/>
                  </a:lnTo>
                  <a:lnTo>
                    <a:pt x="5" y="574"/>
                  </a:lnTo>
                  <a:lnTo>
                    <a:pt x="5" y="574"/>
                  </a:lnTo>
                  <a:lnTo>
                    <a:pt x="5" y="574"/>
                  </a:lnTo>
                  <a:lnTo>
                    <a:pt x="5" y="574"/>
                  </a:lnTo>
                  <a:lnTo>
                    <a:pt x="5" y="574"/>
                  </a:lnTo>
                  <a:lnTo>
                    <a:pt x="4" y="574"/>
                  </a:lnTo>
                  <a:lnTo>
                    <a:pt x="4" y="574"/>
                  </a:lnTo>
                  <a:lnTo>
                    <a:pt x="4" y="574"/>
                  </a:lnTo>
                  <a:lnTo>
                    <a:pt x="4" y="574"/>
                  </a:lnTo>
                  <a:lnTo>
                    <a:pt x="4" y="574"/>
                  </a:lnTo>
                  <a:lnTo>
                    <a:pt x="4" y="574"/>
                  </a:lnTo>
                  <a:lnTo>
                    <a:pt x="4" y="574"/>
                  </a:lnTo>
                  <a:lnTo>
                    <a:pt x="4" y="574"/>
                  </a:lnTo>
                  <a:lnTo>
                    <a:pt x="4" y="574"/>
                  </a:lnTo>
                  <a:lnTo>
                    <a:pt x="4" y="574"/>
                  </a:lnTo>
                  <a:lnTo>
                    <a:pt x="4" y="574"/>
                  </a:lnTo>
                  <a:lnTo>
                    <a:pt x="3" y="574"/>
                  </a:lnTo>
                  <a:lnTo>
                    <a:pt x="3" y="574"/>
                  </a:lnTo>
                  <a:lnTo>
                    <a:pt x="3" y="574"/>
                  </a:lnTo>
                  <a:lnTo>
                    <a:pt x="3" y="574"/>
                  </a:lnTo>
                  <a:lnTo>
                    <a:pt x="3" y="574"/>
                  </a:lnTo>
                  <a:lnTo>
                    <a:pt x="3" y="574"/>
                  </a:lnTo>
                  <a:lnTo>
                    <a:pt x="3" y="574"/>
                  </a:lnTo>
                  <a:lnTo>
                    <a:pt x="3" y="574"/>
                  </a:lnTo>
                  <a:lnTo>
                    <a:pt x="3" y="574"/>
                  </a:lnTo>
                  <a:lnTo>
                    <a:pt x="3" y="574"/>
                  </a:lnTo>
                  <a:lnTo>
                    <a:pt x="3" y="574"/>
                  </a:lnTo>
                  <a:lnTo>
                    <a:pt x="2" y="574"/>
                  </a:lnTo>
                  <a:lnTo>
                    <a:pt x="2" y="574"/>
                  </a:lnTo>
                  <a:lnTo>
                    <a:pt x="2" y="574"/>
                  </a:lnTo>
                  <a:lnTo>
                    <a:pt x="2" y="574"/>
                  </a:lnTo>
                  <a:lnTo>
                    <a:pt x="2" y="574"/>
                  </a:lnTo>
                  <a:lnTo>
                    <a:pt x="2" y="574"/>
                  </a:lnTo>
                  <a:lnTo>
                    <a:pt x="2" y="574"/>
                  </a:lnTo>
                  <a:lnTo>
                    <a:pt x="2" y="574"/>
                  </a:lnTo>
                  <a:lnTo>
                    <a:pt x="2" y="574"/>
                  </a:lnTo>
                  <a:lnTo>
                    <a:pt x="2" y="574"/>
                  </a:lnTo>
                  <a:lnTo>
                    <a:pt x="2" y="574"/>
                  </a:lnTo>
                  <a:lnTo>
                    <a:pt x="1" y="574"/>
                  </a:lnTo>
                  <a:lnTo>
                    <a:pt x="1" y="574"/>
                  </a:lnTo>
                  <a:lnTo>
                    <a:pt x="1" y="574"/>
                  </a:lnTo>
                  <a:lnTo>
                    <a:pt x="1" y="574"/>
                  </a:lnTo>
                  <a:lnTo>
                    <a:pt x="1" y="574"/>
                  </a:lnTo>
                  <a:lnTo>
                    <a:pt x="1" y="574"/>
                  </a:lnTo>
                  <a:lnTo>
                    <a:pt x="1" y="574"/>
                  </a:lnTo>
                  <a:lnTo>
                    <a:pt x="1" y="574"/>
                  </a:lnTo>
                  <a:lnTo>
                    <a:pt x="1" y="574"/>
                  </a:lnTo>
                  <a:lnTo>
                    <a:pt x="1" y="574"/>
                  </a:lnTo>
                  <a:lnTo>
                    <a:pt x="0" y="574"/>
                  </a:lnTo>
                  <a:close/>
                </a:path>
              </a:pathLst>
            </a:custGeom>
            <a:solidFill>
              <a:srgbClr val="358B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7"/>
            <p:cNvSpPr>
              <a:spLocks/>
            </p:cNvSpPr>
            <p:nvPr/>
          </p:nvSpPr>
          <p:spPr bwMode="auto">
            <a:xfrm>
              <a:off x="3972170" y="4278985"/>
              <a:ext cx="649960" cy="911225"/>
            </a:xfrm>
            <a:custGeom>
              <a:avLst/>
              <a:gdLst>
                <a:gd name="T0" fmla="*/ 23 w 729"/>
                <a:gd name="T1" fmla="*/ 574 h 574"/>
                <a:gd name="T2" fmla="*/ 46 w 729"/>
                <a:gd name="T3" fmla="*/ 573 h 574"/>
                <a:gd name="T4" fmla="*/ 69 w 729"/>
                <a:gd name="T5" fmla="*/ 572 h 574"/>
                <a:gd name="T6" fmla="*/ 92 w 729"/>
                <a:gd name="T7" fmla="*/ 568 h 574"/>
                <a:gd name="T8" fmla="*/ 115 w 729"/>
                <a:gd name="T9" fmla="*/ 561 h 574"/>
                <a:gd name="T10" fmla="*/ 137 w 729"/>
                <a:gd name="T11" fmla="*/ 549 h 574"/>
                <a:gd name="T12" fmla="*/ 160 w 729"/>
                <a:gd name="T13" fmla="*/ 528 h 574"/>
                <a:gd name="T14" fmla="*/ 183 w 729"/>
                <a:gd name="T15" fmla="*/ 496 h 574"/>
                <a:gd name="T16" fmla="*/ 206 w 729"/>
                <a:gd name="T17" fmla="*/ 449 h 574"/>
                <a:gd name="T18" fmla="*/ 229 w 729"/>
                <a:gd name="T19" fmla="*/ 386 h 574"/>
                <a:gd name="T20" fmla="*/ 252 w 729"/>
                <a:gd name="T21" fmla="*/ 308 h 574"/>
                <a:gd name="T22" fmla="*/ 275 w 729"/>
                <a:gd name="T23" fmla="*/ 222 h 574"/>
                <a:gd name="T24" fmla="*/ 297 w 729"/>
                <a:gd name="T25" fmla="*/ 137 h 574"/>
                <a:gd name="T26" fmla="*/ 320 w 729"/>
                <a:gd name="T27" fmla="*/ 64 h 574"/>
                <a:gd name="T28" fmla="*/ 343 w 729"/>
                <a:gd name="T29" fmla="*/ 16 h 574"/>
                <a:gd name="T30" fmla="*/ 366 w 729"/>
                <a:gd name="T31" fmla="*/ 0 h 574"/>
                <a:gd name="T32" fmla="*/ 389 w 729"/>
                <a:gd name="T33" fmla="*/ 20 h 574"/>
                <a:gd name="T34" fmla="*/ 412 w 729"/>
                <a:gd name="T35" fmla="*/ 71 h 574"/>
                <a:gd name="T36" fmla="*/ 434 w 729"/>
                <a:gd name="T37" fmla="*/ 146 h 574"/>
                <a:gd name="T38" fmla="*/ 457 w 729"/>
                <a:gd name="T39" fmla="*/ 232 h 574"/>
                <a:gd name="T40" fmla="*/ 480 w 729"/>
                <a:gd name="T41" fmla="*/ 318 h 574"/>
                <a:gd name="T42" fmla="*/ 503 w 729"/>
                <a:gd name="T43" fmla="*/ 393 h 574"/>
                <a:gd name="T44" fmla="*/ 526 w 729"/>
                <a:gd name="T45" fmla="*/ 455 h 574"/>
                <a:gd name="T46" fmla="*/ 549 w 729"/>
                <a:gd name="T47" fmla="*/ 500 h 574"/>
                <a:gd name="T48" fmla="*/ 572 w 729"/>
                <a:gd name="T49" fmla="*/ 531 h 574"/>
                <a:gd name="T50" fmla="*/ 594 w 729"/>
                <a:gd name="T51" fmla="*/ 551 h 574"/>
                <a:gd name="T52" fmla="*/ 617 w 729"/>
                <a:gd name="T53" fmla="*/ 562 h 574"/>
                <a:gd name="T54" fmla="*/ 640 w 729"/>
                <a:gd name="T55" fmla="*/ 569 h 574"/>
                <a:gd name="T56" fmla="*/ 663 w 729"/>
                <a:gd name="T57" fmla="*/ 572 h 574"/>
                <a:gd name="T58" fmla="*/ 686 w 729"/>
                <a:gd name="T59" fmla="*/ 573 h 574"/>
                <a:gd name="T60" fmla="*/ 709 w 729"/>
                <a:gd name="T61" fmla="*/ 574 h 574"/>
                <a:gd name="T62" fmla="*/ 726 w 729"/>
                <a:gd name="T63" fmla="*/ 574 h 574"/>
                <a:gd name="T64" fmla="*/ 703 w 729"/>
                <a:gd name="T65" fmla="*/ 574 h 574"/>
                <a:gd name="T66" fmla="*/ 681 w 729"/>
                <a:gd name="T67" fmla="*/ 574 h 574"/>
                <a:gd name="T68" fmla="*/ 658 w 729"/>
                <a:gd name="T69" fmla="*/ 574 h 574"/>
                <a:gd name="T70" fmla="*/ 635 w 729"/>
                <a:gd name="T71" fmla="*/ 574 h 574"/>
                <a:gd name="T72" fmla="*/ 612 w 729"/>
                <a:gd name="T73" fmla="*/ 574 h 574"/>
                <a:gd name="T74" fmla="*/ 589 w 729"/>
                <a:gd name="T75" fmla="*/ 574 h 574"/>
                <a:gd name="T76" fmla="*/ 566 w 729"/>
                <a:gd name="T77" fmla="*/ 574 h 574"/>
                <a:gd name="T78" fmla="*/ 543 w 729"/>
                <a:gd name="T79" fmla="*/ 574 h 574"/>
                <a:gd name="T80" fmla="*/ 520 w 729"/>
                <a:gd name="T81" fmla="*/ 574 h 574"/>
                <a:gd name="T82" fmla="*/ 498 w 729"/>
                <a:gd name="T83" fmla="*/ 574 h 574"/>
                <a:gd name="T84" fmla="*/ 475 w 729"/>
                <a:gd name="T85" fmla="*/ 574 h 574"/>
                <a:gd name="T86" fmla="*/ 452 w 729"/>
                <a:gd name="T87" fmla="*/ 574 h 574"/>
                <a:gd name="T88" fmla="*/ 429 w 729"/>
                <a:gd name="T89" fmla="*/ 574 h 574"/>
                <a:gd name="T90" fmla="*/ 406 w 729"/>
                <a:gd name="T91" fmla="*/ 574 h 574"/>
                <a:gd name="T92" fmla="*/ 383 w 729"/>
                <a:gd name="T93" fmla="*/ 574 h 574"/>
                <a:gd name="T94" fmla="*/ 361 w 729"/>
                <a:gd name="T95" fmla="*/ 574 h 574"/>
                <a:gd name="T96" fmla="*/ 338 w 729"/>
                <a:gd name="T97" fmla="*/ 574 h 574"/>
                <a:gd name="T98" fmla="*/ 315 w 729"/>
                <a:gd name="T99" fmla="*/ 574 h 574"/>
                <a:gd name="T100" fmla="*/ 292 w 729"/>
                <a:gd name="T101" fmla="*/ 574 h 574"/>
                <a:gd name="T102" fmla="*/ 269 w 729"/>
                <a:gd name="T103" fmla="*/ 574 h 574"/>
                <a:gd name="T104" fmla="*/ 246 w 729"/>
                <a:gd name="T105" fmla="*/ 574 h 574"/>
                <a:gd name="T106" fmla="*/ 223 w 729"/>
                <a:gd name="T107" fmla="*/ 574 h 574"/>
                <a:gd name="T108" fmla="*/ 201 w 729"/>
                <a:gd name="T109" fmla="*/ 574 h 574"/>
                <a:gd name="T110" fmla="*/ 178 w 729"/>
                <a:gd name="T111" fmla="*/ 574 h 574"/>
                <a:gd name="T112" fmla="*/ 155 w 729"/>
                <a:gd name="T113" fmla="*/ 574 h 574"/>
                <a:gd name="T114" fmla="*/ 132 w 729"/>
                <a:gd name="T115" fmla="*/ 574 h 574"/>
                <a:gd name="T116" fmla="*/ 109 w 729"/>
                <a:gd name="T117" fmla="*/ 574 h 574"/>
                <a:gd name="T118" fmla="*/ 86 w 729"/>
                <a:gd name="T119" fmla="*/ 574 h 574"/>
                <a:gd name="T120" fmla="*/ 64 w 729"/>
                <a:gd name="T121" fmla="*/ 574 h 574"/>
                <a:gd name="T122" fmla="*/ 41 w 729"/>
                <a:gd name="T123" fmla="*/ 574 h 574"/>
                <a:gd name="T124" fmla="*/ 18 w 729"/>
                <a:gd name="T125"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9" h="574">
                  <a:moveTo>
                    <a:pt x="0" y="574"/>
                  </a:moveTo>
                  <a:lnTo>
                    <a:pt x="0" y="574"/>
                  </a:lnTo>
                  <a:lnTo>
                    <a:pt x="1" y="574"/>
                  </a:lnTo>
                  <a:lnTo>
                    <a:pt x="1" y="574"/>
                  </a:lnTo>
                  <a:lnTo>
                    <a:pt x="1" y="574"/>
                  </a:lnTo>
                  <a:lnTo>
                    <a:pt x="1" y="574"/>
                  </a:lnTo>
                  <a:lnTo>
                    <a:pt x="1" y="574"/>
                  </a:lnTo>
                  <a:lnTo>
                    <a:pt x="1" y="574"/>
                  </a:lnTo>
                  <a:lnTo>
                    <a:pt x="1" y="574"/>
                  </a:lnTo>
                  <a:lnTo>
                    <a:pt x="1" y="574"/>
                  </a:lnTo>
                  <a:lnTo>
                    <a:pt x="1" y="574"/>
                  </a:lnTo>
                  <a:lnTo>
                    <a:pt x="1" y="574"/>
                  </a:lnTo>
                  <a:lnTo>
                    <a:pt x="2" y="574"/>
                  </a:lnTo>
                  <a:lnTo>
                    <a:pt x="2" y="574"/>
                  </a:lnTo>
                  <a:lnTo>
                    <a:pt x="2" y="574"/>
                  </a:lnTo>
                  <a:lnTo>
                    <a:pt x="2" y="574"/>
                  </a:lnTo>
                  <a:lnTo>
                    <a:pt x="2" y="574"/>
                  </a:lnTo>
                  <a:lnTo>
                    <a:pt x="2" y="574"/>
                  </a:lnTo>
                  <a:lnTo>
                    <a:pt x="2" y="574"/>
                  </a:lnTo>
                  <a:lnTo>
                    <a:pt x="2" y="574"/>
                  </a:lnTo>
                  <a:lnTo>
                    <a:pt x="2" y="574"/>
                  </a:lnTo>
                  <a:lnTo>
                    <a:pt x="2" y="574"/>
                  </a:lnTo>
                  <a:lnTo>
                    <a:pt x="2" y="574"/>
                  </a:lnTo>
                  <a:lnTo>
                    <a:pt x="3" y="574"/>
                  </a:lnTo>
                  <a:lnTo>
                    <a:pt x="3" y="574"/>
                  </a:lnTo>
                  <a:lnTo>
                    <a:pt x="3" y="574"/>
                  </a:lnTo>
                  <a:lnTo>
                    <a:pt x="3" y="574"/>
                  </a:lnTo>
                  <a:lnTo>
                    <a:pt x="3" y="574"/>
                  </a:lnTo>
                  <a:lnTo>
                    <a:pt x="3" y="574"/>
                  </a:lnTo>
                  <a:lnTo>
                    <a:pt x="3" y="574"/>
                  </a:lnTo>
                  <a:lnTo>
                    <a:pt x="3" y="574"/>
                  </a:lnTo>
                  <a:lnTo>
                    <a:pt x="3" y="574"/>
                  </a:lnTo>
                  <a:lnTo>
                    <a:pt x="3" y="574"/>
                  </a:lnTo>
                  <a:lnTo>
                    <a:pt x="3" y="574"/>
                  </a:lnTo>
                  <a:lnTo>
                    <a:pt x="4" y="574"/>
                  </a:lnTo>
                  <a:lnTo>
                    <a:pt x="4" y="574"/>
                  </a:lnTo>
                  <a:lnTo>
                    <a:pt x="4" y="574"/>
                  </a:lnTo>
                  <a:lnTo>
                    <a:pt x="4" y="574"/>
                  </a:lnTo>
                  <a:lnTo>
                    <a:pt x="4" y="574"/>
                  </a:lnTo>
                  <a:lnTo>
                    <a:pt x="4" y="574"/>
                  </a:lnTo>
                  <a:lnTo>
                    <a:pt x="4" y="574"/>
                  </a:lnTo>
                  <a:lnTo>
                    <a:pt x="4" y="574"/>
                  </a:lnTo>
                  <a:lnTo>
                    <a:pt x="4" y="574"/>
                  </a:lnTo>
                  <a:lnTo>
                    <a:pt x="4" y="574"/>
                  </a:lnTo>
                  <a:lnTo>
                    <a:pt x="4" y="574"/>
                  </a:lnTo>
                  <a:lnTo>
                    <a:pt x="5" y="574"/>
                  </a:lnTo>
                  <a:lnTo>
                    <a:pt x="5" y="574"/>
                  </a:lnTo>
                  <a:lnTo>
                    <a:pt x="5" y="574"/>
                  </a:lnTo>
                  <a:lnTo>
                    <a:pt x="5" y="574"/>
                  </a:lnTo>
                  <a:lnTo>
                    <a:pt x="5" y="574"/>
                  </a:lnTo>
                  <a:lnTo>
                    <a:pt x="5" y="574"/>
                  </a:lnTo>
                  <a:lnTo>
                    <a:pt x="5" y="574"/>
                  </a:lnTo>
                  <a:lnTo>
                    <a:pt x="5" y="574"/>
                  </a:lnTo>
                  <a:lnTo>
                    <a:pt x="5" y="574"/>
                  </a:lnTo>
                  <a:lnTo>
                    <a:pt x="5" y="574"/>
                  </a:lnTo>
                  <a:lnTo>
                    <a:pt x="5" y="574"/>
                  </a:lnTo>
                  <a:lnTo>
                    <a:pt x="6" y="574"/>
                  </a:lnTo>
                  <a:lnTo>
                    <a:pt x="6" y="574"/>
                  </a:lnTo>
                  <a:lnTo>
                    <a:pt x="6" y="574"/>
                  </a:lnTo>
                  <a:lnTo>
                    <a:pt x="6" y="574"/>
                  </a:lnTo>
                  <a:lnTo>
                    <a:pt x="6" y="574"/>
                  </a:lnTo>
                  <a:lnTo>
                    <a:pt x="6" y="574"/>
                  </a:lnTo>
                  <a:lnTo>
                    <a:pt x="6" y="574"/>
                  </a:lnTo>
                  <a:lnTo>
                    <a:pt x="6" y="574"/>
                  </a:lnTo>
                  <a:lnTo>
                    <a:pt x="6" y="574"/>
                  </a:lnTo>
                  <a:lnTo>
                    <a:pt x="6" y="574"/>
                  </a:lnTo>
                  <a:lnTo>
                    <a:pt x="6" y="574"/>
                  </a:lnTo>
                  <a:lnTo>
                    <a:pt x="7" y="574"/>
                  </a:lnTo>
                  <a:lnTo>
                    <a:pt x="7" y="574"/>
                  </a:lnTo>
                  <a:lnTo>
                    <a:pt x="7" y="574"/>
                  </a:lnTo>
                  <a:lnTo>
                    <a:pt x="7" y="574"/>
                  </a:lnTo>
                  <a:lnTo>
                    <a:pt x="7" y="574"/>
                  </a:lnTo>
                  <a:lnTo>
                    <a:pt x="7" y="574"/>
                  </a:lnTo>
                  <a:lnTo>
                    <a:pt x="7" y="574"/>
                  </a:lnTo>
                  <a:lnTo>
                    <a:pt x="7" y="574"/>
                  </a:lnTo>
                  <a:lnTo>
                    <a:pt x="7" y="574"/>
                  </a:lnTo>
                  <a:lnTo>
                    <a:pt x="7" y="574"/>
                  </a:lnTo>
                  <a:lnTo>
                    <a:pt x="7" y="574"/>
                  </a:lnTo>
                  <a:lnTo>
                    <a:pt x="8" y="574"/>
                  </a:lnTo>
                  <a:lnTo>
                    <a:pt x="8" y="574"/>
                  </a:lnTo>
                  <a:lnTo>
                    <a:pt x="8" y="574"/>
                  </a:lnTo>
                  <a:lnTo>
                    <a:pt x="8" y="574"/>
                  </a:lnTo>
                  <a:lnTo>
                    <a:pt x="8" y="574"/>
                  </a:lnTo>
                  <a:lnTo>
                    <a:pt x="8" y="574"/>
                  </a:lnTo>
                  <a:lnTo>
                    <a:pt x="8" y="574"/>
                  </a:lnTo>
                  <a:lnTo>
                    <a:pt x="8" y="574"/>
                  </a:lnTo>
                  <a:lnTo>
                    <a:pt x="8" y="574"/>
                  </a:lnTo>
                  <a:lnTo>
                    <a:pt x="8" y="574"/>
                  </a:lnTo>
                  <a:lnTo>
                    <a:pt x="8" y="574"/>
                  </a:lnTo>
                  <a:lnTo>
                    <a:pt x="9" y="574"/>
                  </a:lnTo>
                  <a:lnTo>
                    <a:pt x="9" y="574"/>
                  </a:lnTo>
                  <a:lnTo>
                    <a:pt x="9" y="574"/>
                  </a:lnTo>
                  <a:lnTo>
                    <a:pt x="9" y="574"/>
                  </a:lnTo>
                  <a:lnTo>
                    <a:pt x="9" y="574"/>
                  </a:lnTo>
                  <a:lnTo>
                    <a:pt x="9" y="574"/>
                  </a:lnTo>
                  <a:lnTo>
                    <a:pt x="9" y="574"/>
                  </a:lnTo>
                  <a:lnTo>
                    <a:pt x="9" y="574"/>
                  </a:lnTo>
                  <a:lnTo>
                    <a:pt x="9" y="574"/>
                  </a:lnTo>
                  <a:lnTo>
                    <a:pt x="9" y="574"/>
                  </a:lnTo>
                  <a:lnTo>
                    <a:pt x="10" y="574"/>
                  </a:lnTo>
                  <a:lnTo>
                    <a:pt x="10" y="574"/>
                  </a:lnTo>
                  <a:lnTo>
                    <a:pt x="10" y="574"/>
                  </a:lnTo>
                  <a:lnTo>
                    <a:pt x="10" y="574"/>
                  </a:lnTo>
                  <a:lnTo>
                    <a:pt x="10" y="574"/>
                  </a:lnTo>
                  <a:lnTo>
                    <a:pt x="10" y="574"/>
                  </a:lnTo>
                  <a:lnTo>
                    <a:pt x="10" y="574"/>
                  </a:lnTo>
                  <a:lnTo>
                    <a:pt x="10" y="574"/>
                  </a:lnTo>
                  <a:lnTo>
                    <a:pt x="10" y="574"/>
                  </a:lnTo>
                  <a:lnTo>
                    <a:pt x="10" y="574"/>
                  </a:lnTo>
                  <a:lnTo>
                    <a:pt x="10" y="574"/>
                  </a:lnTo>
                  <a:lnTo>
                    <a:pt x="10" y="574"/>
                  </a:lnTo>
                  <a:lnTo>
                    <a:pt x="11" y="574"/>
                  </a:lnTo>
                  <a:lnTo>
                    <a:pt x="11" y="574"/>
                  </a:lnTo>
                  <a:lnTo>
                    <a:pt x="11" y="574"/>
                  </a:lnTo>
                  <a:lnTo>
                    <a:pt x="11" y="574"/>
                  </a:lnTo>
                  <a:lnTo>
                    <a:pt x="11" y="574"/>
                  </a:lnTo>
                  <a:lnTo>
                    <a:pt x="11" y="574"/>
                  </a:lnTo>
                  <a:lnTo>
                    <a:pt x="11" y="574"/>
                  </a:lnTo>
                  <a:lnTo>
                    <a:pt x="11" y="574"/>
                  </a:lnTo>
                  <a:lnTo>
                    <a:pt x="11" y="574"/>
                  </a:lnTo>
                  <a:lnTo>
                    <a:pt x="11" y="574"/>
                  </a:lnTo>
                  <a:lnTo>
                    <a:pt x="12" y="574"/>
                  </a:lnTo>
                  <a:lnTo>
                    <a:pt x="12" y="574"/>
                  </a:lnTo>
                  <a:lnTo>
                    <a:pt x="12" y="574"/>
                  </a:lnTo>
                  <a:lnTo>
                    <a:pt x="12" y="574"/>
                  </a:lnTo>
                  <a:lnTo>
                    <a:pt x="12" y="574"/>
                  </a:lnTo>
                  <a:lnTo>
                    <a:pt x="12" y="574"/>
                  </a:lnTo>
                  <a:lnTo>
                    <a:pt x="12" y="574"/>
                  </a:lnTo>
                  <a:lnTo>
                    <a:pt x="12" y="574"/>
                  </a:lnTo>
                  <a:lnTo>
                    <a:pt x="12" y="574"/>
                  </a:lnTo>
                  <a:lnTo>
                    <a:pt x="12" y="574"/>
                  </a:lnTo>
                  <a:lnTo>
                    <a:pt x="12" y="574"/>
                  </a:lnTo>
                  <a:lnTo>
                    <a:pt x="12" y="574"/>
                  </a:lnTo>
                  <a:lnTo>
                    <a:pt x="13" y="574"/>
                  </a:lnTo>
                  <a:lnTo>
                    <a:pt x="13" y="574"/>
                  </a:lnTo>
                  <a:lnTo>
                    <a:pt x="13" y="574"/>
                  </a:lnTo>
                  <a:lnTo>
                    <a:pt x="13" y="574"/>
                  </a:lnTo>
                  <a:lnTo>
                    <a:pt x="13" y="574"/>
                  </a:lnTo>
                  <a:lnTo>
                    <a:pt x="13" y="574"/>
                  </a:lnTo>
                  <a:lnTo>
                    <a:pt x="13" y="574"/>
                  </a:lnTo>
                  <a:lnTo>
                    <a:pt x="13" y="574"/>
                  </a:lnTo>
                  <a:lnTo>
                    <a:pt x="13" y="574"/>
                  </a:lnTo>
                  <a:lnTo>
                    <a:pt x="13" y="574"/>
                  </a:lnTo>
                  <a:lnTo>
                    <a:pt x="14" y="574"/>
                  </a:lnTo>
                  <a:lnTo>
                    <a:pt x="14" y="574"/>
                  </a:lnTo>
                  <a:lnTo>
                    <a:pt x="14" y="574"/>
                  </a:lnTo>
                  <a:lnTo>
                    <a:pt x="14" y="574"/>
                  </a:lnTo>
                  <a:lnTo>
                    <a:pt x="14" y="574"/>
                  </a:lnTo>
                  <a:lnTo>
                    <a:pt x="14" y="574"/>
                  </a:lnTo>
                  <a:lnTo>
                    <a:pt x="14" y="574"/>
                  </a:lnTo>
                  <a:lnTo>
                    <a:pt x="14" y="574"/>
                  </a:lnTo>
                  <a:lnTo>
                    <a:pt x="14" y="574"/>
                  </a:lnTo>
                  <a:lnTo>
                    <a:pt x="14" y="574"/>
                  </a:lnTo>
                  <a:lnTo>
                    <a:pt x="14" y="574"/>
                  </a:lnTo>
                  <a:lnTo>
                    <a:pt x="14" y="574"/>
                  </a:lnTo>
                  <a:lnTo>
                    <a:pt x="15" y="574"/>
                  </a:lnTo>
                  <a:lnTo>
                    <a:pt x="15" y="574"/>
                  </a:lnTo>
                  <a:lnTo>
                    <a:pt x="15" y="574"/>
                  </a:lnTo>
                  <a:lnTo>
                    <a:pt x="15" y="574"/>
                  </a:lnTo>
                  <a:lnTo>
                    <a:pt x="15" y="574"/>
                  </a:lnTo>
                  <a:lnTo>
                    <a:pt x="15" y="574"/>
                  </a:lnTo>
                  <a:lnTo>
                    <a:pt x="15" y="574"/>
                  </a:lnTo>
                  <a:lnTo>
                    <a:pt x="15" y="574"/>
                  </a:lnTo>
                  <a:lnTo>
                    <a:pt x="15" y="574"/>
                  </a:lnTo>
                  <a:lnTo>
                    <a:pt x="15" y="574"/>
                  </a:lnTo>
                  <a:lnTo>
                    <a:pt x="15" y="574"/>
                  </a:lnTo>
                  <a:lnTo>
                    <a:pt x="16" y="574"/>
                  </a:lnTo>
                  <a:lnTo>
                    <a:pt x="16" y="574"/>
                  </a:lnTo>
                  <a:lnTo>
                    <a:pt x="16" y="574"/>
                  </a:lnTo>
                  <a:lnTo>
                    <a:pt x="16" y="574"/>
                  </a:lnTo>
                  <a:lnTo>
                    <a:pt x="16" y="574"/>
                  </a:lnTo>
                  <a:lnTo>
                    <a:pt x="16" y="574"/>
                  </a:lnTo>
                  <a:lnTo>
                    <a:pt x="16" y="574"/>
                  </a:lnTo>
                  <a:lnTo>
                    <a:pt x="16" y="574"/>
                  </a:lnTo>
                  <a:lnTo>
                    <a:pt x="16" y="574"/>
                  </a:lnTo>
                  <a:lnTo>
                    <a:pt x="16" y="574"/>
                  </a:lnTo>
                  <a:lnTo>
                    <a:pt x="16" y="574"/>
                  </a:lnTo>
                  <a:lnTo>
                    <a:pt x="17" y="574"/>
                  </a:lnTo>
                  <a:lnTo>
                    <a:pt x="17" y="574"/>
                  </a:lnTo>
                  <a:lnTo>
                    <a:pt x="17" y="574"/>
                  </a:lnTo>
                  <a:lnTo>
                    <a:pt x="17" y="574"/>
                  </a:lnTo>
                  <a:lnTo>
                    <a:pt x="17" y="574"/>
                  </a:lnTo>
                  <a:lnTo>
                    <a:pt x="17" y="574"/>
                  </a:lnTo>
                  <a:lnTo>
                    <a:pt x="17" y="574"/>
                  </a:lnTo>
                  <a:lnTo>
                    <a:pt x="17" y="574"/>
                  </a:lnTo>
                  <a:lnTo>
                    <a:pt x="17" y="574"/>
                  </a:lnTo>
                  <a:lnTo>
                    <a:pt x="17" y="574"/>
                  </a:lnTo>
                  <a:lnTo>
                    <a:pt x="17" y="574"/>
                  </a:lnTo>
                  <a:lnTo>
                    <a:pt x="18" y="574"/>
                  </a:lnTo>
                  <a:lnTo>
                    <a:pt x="18" y="574"/>
                  </a:lnTo>
                  <a:lnTo>
                    <a:pt x="18" y="574"/>
                  </a:lnTo>
                  <a:lnTo>
                    <a:pt x="18" y="574"/>
                  </a:lnTo>
                  <a:lnTo>
                    <a:pt x="18" y="574"/>
                  </a:lnTo>
                  <a:lnTo>
                    <a:pt x="18" y="574"/>
                  </a:lnTo>
                  <a:lnTo>
                    <a:pt x="18" y="574"/>
                  </a:lnTo>
                  <a:lnTo>
                    <a:pt x="18" y="574"/>
                  </a:lnTo>
                  <a:lnTo>
                    <a:pt x="18" y="574"/>
                  </a:lnTo>
                  <a:lnTo>
                    <a:pt x="18" y="574"/>
                  </a:lnTo>
                  <a:lnTo>
                    <a:pt x="18" y="574"/>
                  </a:lnTo>
                  <a:lnTo>
                    <a:pt x="19" y="574"/>
                  </a:lnTo>
                  <a:lnTo>
                    <a:pt x="19" y="574"/>
                  </a:lnTo>
                  <a:lnTo>
                    <a:pt x="19" y="574"/>
                  </a:lnTo>
                  <a:lnTo>
                    <a:pt x="19" y="574"/>
                  </a:lnTo>
                  <a:lnTo>
                    <a:pt x="19" y="574"/>
                  </a:lnTo>
                  <a:lnTo>
                    <a:pt x="19" y="574"/>
                  </a:lnTo>
                  <a:lnTo>
                    <a:pt x="19" y="574"/>
                  </a:lnTo>
                  <a:lnTo>
                    <a:pt x="19" y="574"/>
                  </a:lnTo>
                  <a:lnTo>
                    <a:pt x="19" y="574"/>
                  </a:lnTo>
                  <a:lnTo>
                    <a:pt x="19" y="574"/>
                  </a:lnTo>
                  <a:lnTo>
                    <a:pt x="19" y="574"/>
                  </a:lnTo>
                  <a:lnTo>
                    <a:pt x="20" y="574"/>
                  </a:lnTo>
                  <a:lnTo>
                    <a:pt x="20" y="574"/>
                  </a:lnTo>
                  <a:lnTo>
                    <a:pt x="20" y="574"/>
                  </a:lnTo>
                  <a:lnTo>
                    <a:pt x="20" y="574"/>
                  </a:lnTo>
                  <a:lnTo>
                    <a:pt x="20" y="574"/>
                  </a:lnTo>
                  <a:lnTo>
                    <a:pt x="20" y="574"/>
                  </a:lnTo>
                  <a:lnTo>
                    <a:pt x="20" y="574"/>
                  </a:lnTo>
                  <a:lnTo>
                    <a:pt x="20" y="574"/>
                  </a:lnTo>
                  <a:lnTo>
                    <a:pt x="20" y="574"/>
                  </a:lnTo>
                  <a:lnTo>
                    <a:pt x="20" y="574"/>
                  </a:lnTo>
                  <a:lnTo>
                    <a:pt x="21" y="574"/>
                  </a:lnTo>
                  <a:lnTo>
                    <a:pt x="21" y="574"/>
                  </a:lnTo>
                  <a:lnTo>
                    <a:pt x="21" y="574"/>
                  </a:lnTo>
                  <a:lnTo>
                    <a:pt x="21" y="574"/>
                  </a:lnTo>
                  <a:lnTo>
                    <a:pt x="21" y="574"/>
                  </a:lnTo>
                  <a:lnTo>
                    <a:pt x="21" y="574"/>
                  </a:lnTo>
                  <a:lnTo>
                    <a:pt x="21" y="574"/>
                  </a:lnTo>
                  <a:lnTo>
                    <a:pt x="21" y="574"/>
                  </a:lnTo>
                  <a:lnTo>
                    <a:pt x="21" y="574"/>
                  </a:lnTo>
                  <a:lnTo>
                    <a:pt x="21" y="574"/>
                  </a:lnTo>
                  <a:lnTo>
                    <a:pt x="21" y="574"/>
                  </a:lnTo>
                  <a:lnTo>
                    <a:pt x="21" y="574"/>
                  </a:lnTo>
                  <a:lnTo>
                    <a:pt x="22" y="574"/>
                  </a:lnTo>
                  <a:lnTo>
                    <a:pt x="22" y="574"/>
                  </a:lnTo>
                  <a:lnTo>
                    <a:pt x="22" y="574"/>
                  </a:lnTo>
                  <a:lnTo>
                    <a:pt x="22" y="574"/>
                  </a:lnTo>
                  <a:lnTo>
                    <a:pt x="22" y="574"/>
                  </a:lnTo>
                  <a:lnTo>
                    <a:pt x="22" y="574"/>
                  </a:lnTo>
                  <a:lnTo>
                    <a:pt x="22" y="574"/>
                  </a:lnTo>
                  <a:lnTo>
                    <a:pt x="22" y="574"/>
                  </a:lnTo>
                  <a:lnTo>
                    <a:pt x="22" y="574"/>
                  </a:lnTo>
                  <a:lnTo>
                    <a:pt x="22" y="574"/>
                  </a:lnTo>
                  <a:lnTo>
                    <a:pt x="23" y="574"/>
                  </a:lnTo>
                  <a:lnTo>
                    <a:pt x="23" y="574"/>
                  </a:lnTo>
                  <a:lnTo>
                    <a:pt x="23" y="574"/>
                  </a:lnTo>
                  <a:lnTo>
                    <a:pt x="23" y="574"/>
                  </a:lnTo>
                  <a:lnTo>
                    <a:pt x="23" y="574"/>
                  </a:lnTo>
                  <a:lnTo>
                    <a:pt x="23" y="574"/>
                  </a:lnTo>
                  <a:lnTo>
                    <a:pt x="23" y="574"/>
                  </a:lnTo>
                  <a:lnTo>
                    <a:pt x="23" y="574"/>
                  </a:lnTo>
                  <a:lnTo>
                    <a:pt x="23" y="574"/>
                  </a:lnTo>
                  <a:lnTo>
                    <a:pt x="23" y="574"/>
                  </a:lnTo>
                  <a:lnTo>
                    <a:pt x="23" y="574"/>
                  </a:lnTo>
                  <a:lnTo>
                    <a:pt x="23" y="574"/>
                  </a:lnTo>
                  <a:lnTo>
                    <a:pt x="24" y="574"/>
                  </a:lnTo>
                  <a:lnTo>
                    <a:pt x="24" y="574"/>
                  </a:lnTo>
                  <a:lnTo>
                    <a:pt x="24" y="574"/>
                  </a:lnTo>
                  <a:lnTo>
                    <a:pt x="24" y="574"/>
                  </a:lnTo>
                  <a:lnTo>
                    <a:pt x="24" y="574"/>
                  </a:lnTo>
                  <a:lnTo>
                    <a:pt x="24" y="574"/>
                  </a:lnTo>
                  <a:lnTo>
                    <a:pt x="24" y="574"/>
                  </a:lnTo>
                  <a:lnTo>
                    <a:pt x="24" y="574"/>
                  </a:lnTo>
                  <a:lnTo>
                    <a:pt x="24" y="574"/>
                  </a:lnTo>
                  <a:lnTo>
                    <a:pt x="24" y="574"/>
                  </a:lnTo>
                  <a:lnTo>
                    <a:pt x="25" y="574"/>
                  </a:lnTo>
                  <a:lnTo>
                    <a:pt x="25" y="574"/>
                  </a:lnTo>
                  <a:lnTo>
                    <a:pt x="25" y="574"/>
                  </a:lnTo>
                  <a:lnTo>
                    <a:pt x="25" y="574"/>
                  </a:lnTo>
                  <a:lnTo>
                    <a:pt x="25" y="574"/>
                  </a:lnTo>
                  <a:lnTo>
                    <a:pt x="25" y="574"/>
                  </a:lnTo>
                  <a:lnTo>
                    <a:pt x="25" y="574"/>
                  </a:lnTo>
                  <a:lnTo>
                    <a:pt x="25" y="574"/>
                  </a:lnTo>
                  <a:lnTo>
                    <a:pt x="25" y="574"/>
                  </a:lnTo>
                  <a:lnTo>
                    <a:pt x="25" y="574"/>
                  </a:lnTo>
                  <a:lnTo>
                    <a:pt x="25" y="574"/>
                  </a:lnTo>
                  <a:lnTo>
                    <a:pt x="25" y="574"/>
                  </a:lnTo>
                  <a:lnTo>
                    <a:pt x="26" y="574"/>
                  </a:lnTo>
                  <a:lnTo>
                    <a:pt x="26" y="574"/>
                  </a:lnTo>
                  <a:lnTo>
                    <a:pt x="26" y="574"/>
                  </a:lnTo>
                  <a:lnTo>
                    <a:pt x="26" y="574"/>
                  </a:lnTo>
                  <a:lnTo>
                    <a:pt x="26" y="574"/>
                  </a:lnTo>
                  <a:lnTo>
                    <a:pt x="26" y="574"/>
                  </a:lnTo>
                  <a:lnTo>
                    <a:pt x="26" y="574"/>
                  </a:lnTo>
                  <a:lnTo>
                    <a:pt x="26" y="574"/>
                  </a:lnTo>
                  <a:lnTo>
                    <a:pt x="26" y="574"/>
                  </a:lnTo>
                  <a:lnTo>
                    <a:pt x="26" y="574"/>
                  </a:lnTo>
                  <a:lnTo>
                    <a:pt x="27" y="574"/>
                  </a:lnTo>
                  <a:lnTo>
                    <a:pt x="27" y="574"/>
                  </a:lnTo>
                  <a:lnTo>
                    <a:pt x="27" y="574"/>
                  </a:lnTo>
                  <a:lnTo>
                    <a:pt x="27" y="574"/>
                  </a:lnTo>
                  <a:lnTo>
                    <a:pt x="27" y="574"/>
                  </a:lnTo>
                  <a:lnTo>
                    <a:pt x="27" y="574"/>
                  </a:lnTo>
                  <a:lnTo>
                    <a:pt x="27" y="574"/>
                  </a:lnTo>
                  <a:lnTo>
                    <a:pt x="27" y="574"/>
                  </a:lnTo>
                  <a:lnTo>
                    <a:pt x="27" y="574"/>
                  </a:lnTo>
                  <a:lnTo>
                    <a:pt x="27" y="574"/>
                  </a:lnTo>
                  <a:lnTo>
                    <a:pt x="27" y="574"/>
                  </a:lnTo>
                  <a:lnTo>
                    <a:pt x="27" y="574"/>
                  </a:lnTo>
                  <a:lnTo>
                    <a:pt x="28" y="574"/>
                  </a:lnTo>
                  <a:lnTo>
                    <a:pt x="28" y="574"/>
                  </a:lnTo>
                  <a:lnTo>
                    <a:pt x="28" y="574"/>
                  </a:lnTo>
                  <a:lnTo>
                    <a:pt x="28" y="574"/>
                  </a:lnTo>
                  <a:lnTo>
                    <a:pt x="28" y="574"/>
                  </a:lnTo>
                  <a:lnTo>
                    <a:pt x="28" y="574"/>
                  </a:lnTo>
                  <a:lnTo>
                    <a:pt x="28" y="574"/>
                  </a:lnTo>
                  <a:lnTo>
                    <a:pt x="28" y="574"/>
                  </a:lnTo>
                  <a:lnTo>
                    <a:pt x="28" y="574"/>
                  </a:lnTo>
                  <a:lnTo>
                    <a:pt x="28" y="574"/>
                  </a:lnTo>
                  <a:lnTo>
                    <a:pt x="28" y="574"/>
                  </a:lnTo>
                  <a:lnTo>
                    <a:pt x="29" y="574"/>
                  </a:lnTo>
                  <a:lnTo>
                    <a:pt x="29" y="574"/>
                  </a:lnTo>
                  <a:lnTo>
                    <a:pt x="29" y="574"/>
                  </a:lnTo>
                  <a:lnTo>
                    <a:pt x="29" y="574"/>
                  </a:lnTo>
                  <a:lnTo>
                    <a:pt x="29" y="574"/>
                  </a:lnTo>
                  <a:lnTo>
                    <a:pt x="29" y="574"/>
                  </a:lnTo>
                  <a:lnTo>
                    <a:pt x="29" y="574"/>
                  </a:lnTo>
                  <a:lnTo>
                    <a:pt x="29" y="574"/>
                  </a:lnTo>
                  <a:lnTo>
                    <a:pt x="29" y="574"/>
                  </a:lnTo>
                  <a:lnTo>
                    <a:pt x="29" y="574"/>
                  </a:lnTo>
                  <a:lnTo>
                    <a:pt x="29" y="574"/>
                  </a:lnTo>
                  <a:lnTo>
                    <a:pt x="30" y="574"/>
                  </a:lnTo>
                  <a:lnTo>
                    <a:pt x="30" y="574"/>
                  </a:lnTo>
                  <a:lnTo>
                    <a:pt x="30" y="574"/>
                  </a:lnTo>
                  <a:lnTo>
                    <a:pt x="30" y="574"/>
                  </a:lnTo>
                  <a:lnTo>
                    <a:pt x="30" y="574"/>
                  </a:lnTo>
                  <a:lnTo>
                    <a:pt x="30" y="574"/>
                  </a:lnTo>
                  <a:lnTo>
                    <a:pt x="30" y="574"/>
                  </a:lnTo>
                  <a:lnTo>
                    <a:pt x="30" y="574"/>
                  </a:lnTo>
                  <a:lnTo>
                    <a:pt x="30" y="574"/>
                  </a:lnTo>
                  <a:lnTo>
                    <a:pt x="30" y="574"/>
                  </a:lnTo>
                  <a:lnTo>
                    <a:pt x="30" y="574"/>
                  </a:lnTo>
                  <a:lnTo>
                    <a:pt x="31" y="574"/>
                  </a:lnTo>
                  <a:lnTo>
                    <a:pt x="31" y="574"/>
                  </a:lnTo>
                  <a:lnTo>
                    <a:pt x="31" y="574"/>
                  </a:lnTo>
                  <a:lnTo>
                    <a:pt x="31" y="574"/>
                  </a:lnTo>
                  <a:lnTo>
                    <a:pt x="31" y="574"/>
                  </a:lnTo>
                  <a:lnTo>
                    <a:pt x="31" y="574"/>
                  </a:lnTo>
                  <a:lnTo>
                    <a:pt x="31" y="574"/>
                  </a:lnTo>
                  <a:lnTo>
                    <a:pt x="31" y="574"/>
                  </a:lnTo>
                  <a:lnTo>
                    <a:pt x="31" y="574"/>
                  </a:lnTo>
                  <a:lnTo>
                    <a:pt x="31" y="574"/>
                  </a:lnTo>
                  <a:lnTo>
                    <a:pt x="32" y="574"/>
                  </a:lnTo>
                  <a:lnTo>
                    <a:pt x="32" y="574"/>
                  </a:lnTo>
                  <a:lnTo>
                    <a:pt x="32" y="574"/>
                  </a:lnTo>
                  <a:lnTo>
                    <a:pt x="32" y="574"/>
                  </a:lnTo>
                  <a:lnTo>
                    <a:pt x="32" y="574"/>
                  </a:lnTo>
                  <a:lnTo>
                    <a:pt x="32" y="574"/>
                  </a:lnTo>
                  <a:lnTo>
                    <a:pt x="32" y="574"/>
                  </a:lnTo>
                  <a:lnTo>
                    <a:pt x="32" y="574"/>
                  </a:lnTo>
                  <a:lnTo>
                    <a:pt x="32" y="574"/>
                  </a:lnTo>
                  <a:lnTo>
                    <a:pt x="32" y="574"/>
                  </a:lnTo>
                  <a:lnTo>
                    <a:pt x="32" y="574"/>
                  </a:lnTo>
                  <a:lnTo>
                    <a:pt x="32" y="574"/>
                  </a:lnTo>
                  <a:lnTo>
                    <a:pt x="33" y="574"/>
                  </a:lnTo>
                  <a:lnTo>
                    <a:pt x="33" y="574"/>
                  </a:lnTo>
                  <a:lnTo>
                    <a:pt x="33" y="574"/>
                  </a:lnTo>
                  <a:lnTo>
                    <a:pt x="33" y="574"/>
                  </a:lnTo>
                  <a:lnTo>
                    <a:pt x="33" y="574"/>
                  </a:lnTo>
                  <a:lnTo>
                    <a:pt x="33" y="574"/>
                  </a:lnTo>
                  <a:lnTo>
                    <a:pt x="33" y="574"/>
                  </a:lnTo>
                  <a:lnTo>
                    <a:pt x="33" y="574"/>
                  </a:lnTo>
                  <a:lnTo>
                    <a:pt x="33" y="574"/>
                  </a:lnTo>
                  <a:lnTo>
                    <a:pt x="33" y="574"/>
                  </a:lnTo>
                  <a:lnTo>
                    <a:pt x="34" y="574"/>
                  </a:lnTo>
                  <a:lnTo>
                    <a:pt x="34" y="574"/>
                  </a:lnTo>
                  <a:lnTo>
                    <a:pt x="34" y="574"/>
                  </a:lnTo>
                  <a:lnTo>
                    <a:pt x="34" y="574"/>
                  </a:lnTo>
                  <a:lnTo>
                    <a:pt x="34" y="574"/>
                  </a:lnTo>
                  <a:lnTo>
                    <a:pt x="34" y="574"/>
                  </a:lnTo>
                  <a:lnTo>
                    <a:pt x="34" y="574"/>
                  </a:lnTo>
                  <a:lnTo>
                    <a:pt x="34" y="574"/>
                  </a:lnTo>
                  <a:lnTo>
                    <a:pt x="34" y="574"/>
                  </a:lnTo>
                  <a:lnTo>
                    <a:pt x="34" y="574"/>
                  </a:lnTo>
                  <a:lnTo>
                    <a:pt x="34" y="574"/>
                  </a:lnTo>
                  <a:lnTo>
                    <a:pt x="34" y="574"/>
                  </a:lnTo>
                  <a:lnTo>
                    <a:pt x="35" y="574"/>
                  </a:lnTo>
                  <a:lnTo>
                    <a:pt x="35" y="574"/>
                  </a:lnTo>
                  <a:lnTo>
                    <a:pt x="35" y="574"/>
                  </a:lnTo>
                  <a:lnTo>
                    <a:pt x="35" y="574"/>
                  </a:lnTo>
                  <a:lnTo>
                    <a:pt x="35" y="574"/>
                  </a:lnTo>
                  <a:lnTo>
                    <a:pt x="35" y="574"/>
                  </a:lnTo>
                  <a:lnTo>
                    <a:pt x="35" y="574"/>
                  </a:lnTo>
                  <a:lnTo>
                    <a:pt x="35" y="574"/>
                  </a:lnTo>
                  <a:lnTo>
                    <a:pt x="35" y="574"/>
                  </a:lnTo>
                  <a:lnTo>
                    <a:pt x="35" y="574"/>
                  </a:lnTo>
                  <a:lnTo>
                    <a:pt x="36" y="574"/>
                  </a:lnTo>
                  <a:lnTo>
                    <a:pt x="36" y="574"/>
                  </a:lnTo>
                  <a:lnTo>
                    <a:pt x="36" y="574"/>
                  </a:lnTo>
                  <a:lnTo>
                    <a:pt x="36" y="574"/>
                  </a:lnTo>
                  <a:lnTo>
                    <a:pt x="36" y="574"/>
                  </a:lnTo>
                  <a:lnTo>
                    <a:pt x="36" y="574"/>
                  </a:lnTo>
                  <a:lnTo>
                    <a:pt x="36" y="574"/>
                  </a:lnTo>
                  <a:lnTo>
                    <a:pt x="36" y="574"/>
                  </a:lnTo>
                  <a:lnTo>
                    <a:pt x="36" y="574"/>
                  </a:lnTo>
                  <a:lnTo>
                    <a:pt x="36" y="574"/>
                  </a:lnTo>
                  <a:lnTo>
                    <a:pt x="36" y="574"/>
                  </a:lnTo>
                  <a:lnTo>
                    <a:pt x="36" y="574"/>
                  </a:lnTo>
                  <a:lnTo>
                    <a:pt x="37" y="574"/>
                  </a:lnTo>
                  <a:lnTo>
                    <a:pt x="37" y="574"/>
                  </a:lnTo>
                  <a:lnTo>
                    <a:pt x="37" y="574"/>
                  </a:lnTo>
                  <a:lnTo>
                    <a:pt x="37" y="574"/>
                  </a:lnTo>
                  <a:lnTo>
                    <a:pt x="37" y="574"/>
                  </a:lnTo>
                  <a:lnTo>
                    <a:pt x="37" y="574"/>
                  </a:lnTo>
                  <a:lnTo>
                    <a:pt x="37" y="574"/>
                  </a:lnTo>
                  <a:lnTo>
                    <a:pt x="37" y="574"/>
                  </a:lnTo>
                  <a:lnTo>
                    <a:pt x="37" y="574"/>
                  </a:lnTo>
                  <a:lnTo>
                    <a:pt x="37" y="574"/>
                  </a:lnTo>
                  <a:lnTo>
                    <a:pt x="38" y="574"/>
                  </a:lnTo>
                  <a:lnTo>
                    <a:pt x="38" y="574"/>
                  </a:lnTo>
                  <a:lnTo>
                    <a:pt x="38" y="574"/>
                  </a:lnTo>
                  <a:lnTo>
                    <a:pt x="38" y="574"/>
                  </a:lnTo>
                  <a:lnTo>
                    <a:pt x="38" y="574"/>
                  </a:lnTo>
                  <a:lnTo>
                    <a:pt x="38" y="574"/>
                  </a:lnTo>
                  <a:lnTo>
                    <a:pt x="38" y="574"/>
                  </a:lnTo>
                  <a:lnTo>
                    <a:pt x="38" y="574"/>
                  </a:lnTo>
                  <a:lnTo>
                    <a:pt x="38" y="574"/>
                  </a:lnTo>
                  <a:lnTo>
                    <a:pt x="38" y="574"/>
                  </a:lnTo>
                  <a:lnTo>
                    <a:pt x="38" y="574"/>
                  </a:lnTo>
                  <a:lnTo>
                    <a:pt x="38" y="574"/>
                  </a:lnTo>
                  <a:lnTo>
                    <a:pt x="39" y="574"/>
                  </a:lnTo>
                  <a:lnTo>
                    <a:pt x="39" y="573"/>
                  </a:lnTo>
                  <a:lnTo>
                    <a:pt x="39" y="573"/>
                  </a:lnTo>
                  <a:lnTo>
                    <a:pt x="39" y="573"/>
                  </a:lnTo>
                  <a:lnTo>
                    <a:pt x="39" y="573"/>
                  </a:lnTo>
                  <a:lnTo>
                    <a:pt x="39" y="573"/>
                  </a:lnTo>
                  <a:lnTo>
                    <a:pt x="39" y="573"/>
                  </a:lnTo>
                  <a:lnTo>
                    <a:pt x="39" y="573"/>
                  </a:lnTo>
                  <a:lnTo>
                    <a:pt x="39" y="573"/>
                  </a:lnTo>
                  <a:lnTo>
                    <a:pt x="39" y="573"/>
                  </a:lnTo>
                  <a:lnTo>
                    <a:pt x="40" y="573"/>
                  </a:lnTo>
                  <a:lnTo>
                    <a:pt x="40" y="573"/>
                  </a:lnTo>
                  <a:lnTo>
                    <a:pt x="40" y="573"/>
                  </a:lnTo>
                  <a:lnTo>
                    <a:pt x="40" y="573"/>
                  </a:lnTo>
                  <a:lnTo>
                    <a:pt x="40" y="573"/>
                  </a:lnTo>
                  <a:lnTo>
                    <a:pt x="40" y="573"/>
                  </a:lnTo>
                  <a:lnTo>
                    <a:pt x="40" y="573"/>
                  </a:lnTo>
                  <a:lnTo>
                    <a:pt x="40" y="573"/>
                  </a:lnTo>
                  <a:lnTo>
                    <a:pt x="40" y="573"/>
                  </a:lnTo>
                  <a:lnTo>
                    <a:pt x="40" y="573"/>
                  </a:lnTo>
                  <a:lnTo>
                    <a:pt x="40" y="573"/>
                  </a:lnTo>
                  <a:lnTo>
                    <a:pt x="41" y="573"/>
                  </a:lnTo>
                  <a:lnTo>
                    <a:pt x="41" y="573"/>
                  </a:lnTo>
                  <a:lnTo>
                    <a:pt x="41" y="573"/>
                  </a:lnTo>
                  <a:lnTo>
                    <a:pt x="41" y="573"/>
                  </a:lnTo>
                  <a:lnTo>
                    <a:pt x="41" y="573"/>
                  </a:lnTo>
                  <a:lnTo>
                    <a:pt x="41" y="573"/>
                  </a:lnTo>
                  <a:lnTo>
                    <a:pt x="41" y="573"/>
                  </a:lnTo>
                  <a:lnTo>
                    <a:pt x="41" y="573"/>
                  </a:lnTo>
                  <a:lnTo>
                    <a:pt x="41" y="573"/>
                  </a:lnTo>
                  <a:lnTo>
                    <a:pt x="41" y="573"/>
                  </a:lnTo>
                  <a:lnTo>
                    <a:pt x="41" y="573"/>
                  </a:lnTo>
                  <a:lnTo>
                    <a:pt x="42" y="573"/>
                  </a:lnTo>
                  <a:lnTo>
                    <a:pt x="42" y="573"/>
                  </a:lnTo>
                  <a:lnTo>
                    <a:pt x="42" y="573"/>
                  </a:lnTo>
                  <a:lnTo>
                    <a:pt x="42" y="573"/>
                  </a:lnTo>
                  <a:lnTo>
                    <a:pt x="42" y="573"/>
                  </a:lnTo>
                  <a:lnTo>
                    <a:pt x="42" y="573"/>
                  </a:lnTo>
                  <a:lnTo>
                    <a:pt x="42" y="573"/>
                  </a:lnTo>
                  <a:lnTo>
                    <a:pt x="42" y="573"/>
                  </a:lnTo>
                  <a:lnTo>
                    <a:pt x="42" y="573"/>
                  </a:lnTo>
                  <a:lnTo>
                    <a:pt x="42" y="573"/>
                  </a:lnTo>
                  <a:lnTo>
                    <a:pt x="42" y="573"/>
                  </a:lnTo>
                  <a:lnTo>
                    <a:pt x="43" y="573"/>
                  </a:lnTo>
                  <a:lnTo>
                    <a:pt x="43" y="573"/>
                  </a:lnTo>
                  <a:lnTo>
                    <a:pt x="43" y="573"/>
                  </a:lnTo>
                  <a:lnTo>
                    <a:pt x="43" y="573"/>
                  </a:lnTo>
                  <a:lnTo>
                    <a:pt x="43" y="573"/>
                  </a:lnTo>
                  <a:lnTo>
                    <a:pt x="43" y="573"/>
                  </a:lnTo>
                  <a:lnTo>
                    <a:pt x="43" y="573"/>
                  </a:lnTo>
                  <a:lnTo>
                    <a:pt x="43" y="573"/>
                  </a:lnTo>
                  <a:lnTo>
                    <a:pt x="43" y="573"/>
                  </a:lnTo>
                  <a:lnTo>
                    <a:pt x="43" y="573"/>
                  </a:lnTo>
                  <a:lnTo>
                    <a:pt x="43" y="573"/>
                  </a:lnTo>
                  <a:lnTo>
                    <a:pt x="43" y="573"/>
                  </a:lnTo>
                  <a:lnTo>
                    <a:pt x="44" y="573"/>
                  </a:lnTo>
                  <a:lnTo>
                    <a:pt x="44" y="573"/>
                  </a:lnTo>
                  <a:lnTo>
                    <a:pt x="44" y="573"/>
                  </a:lnTo>
                  <a:lnTo>
                    <a:pt x="44" y="573"/>
                  </a:lnTo>
                  <a:lnTo>
                    <a:pt x="44" y="573"/>
                  </a:lnTo>
                  <a:lnTo>
                    <a:pt x="44" y="573"/>
                  </a:lnTo>
                  <a:lnTo>
                    <a:pt x="44" y="573"/>
                  </a:lnTo>
                  <a:lnTo>
                    <a:pt x="44" y="573"/>
                  </a:lnTo>
                  <a:lnTo>
                    <a:pt x="44" y="573"/>
                  </a:lnTo>
                  <a:lnTo>
                    <a:pt x="44" y="573"/>
                  </a:lnTo>
                  <a:lnTo>
                    <a:pt x="45" y="573"/>
                  </a:lnTo>
                  <a:lnTo>
                    <a:pt x="45" y="573"/>
                  </a:lnTo>
                  <a:lnTo>
                    <a:pt x="45" y="573"/>
                  </a:lnTo>
                  <a:lnTo>
                    <a:pt x="45" y="573"/>
                  </a:lnTo>
                  <a:lnTo>
                    <a:pt x="45" y="573"/>
                  </a:lnTo>
                  <a:lnTo>
                    <a:pt x="45" y="573"/>
                  </a:lnTo>
                  <a:lnTo>
                    <a:pt x="45" y="573"/>
                  </a:lnTo>
                  <a:lnTo>
                    <a:pt x="45" y="573"/>
                  </a:lnTo>
                  <a:lnTo>
                    <a:pt x="45" y="573"/>
                  </a:lnTo>
                  <a:lnTo>
                    <a:pt x="45" y="573"/>
                  </a:lnTo>
                  <a:lnTo>
                    <a:pt x="45" y="573"/>
                  </a:lnTo>
                  <a:lnTo>
                    <a:pt x="45" y="573"/>
                  </a:lnTo>
                  <a:lnTo>
                    <a:pt x="46" y="573"/>
                  </a:lnTo>
                  <a:lnTo>
                    <a:pt x="46" y="573"/>
                  </a:lnTo>
                  <a:lnTo>
                    <a:pt x="46" y="573"/>
                  </a:lnTo>
                  <a:lnTo>
                    <a:pt x="46" y="573"/>
                  </a:lnTo>
                  <a:lnTo>
                    <a:pt x="46" y="573"/>
                  </a:lnTo>
                  <a:lnTo>
                    <a:pt x="46" y="573"/>
                  </a:lnTo>
                  <a:lnTo>
                    <a:pt x="46" y="573"/>
                  </a:lnTo>
                  <a:lnTo>
                    <a:pt x="46" y="573"/>
                  </a:lnTo>
                  <a:lnTo>
                    <a:pt x="46" y="573"/>
                  </a:lnTo>
                  <a:lnTo>
                    <a:pt x="46" y="573"/>
                  </a:lnTo>
                  <a:lnTo>
                    <a:pt x="47" y="573"/>
                  </a:lnTo>
                  <a:lnTo>
                    <a:pt x="47" y="573"/>
                  </a:lnTo>
                  <a:lnTo>
                    <a:pt x="47" y="573"/>
                  </a:lnTo>
                  <a:lnTo>
                    <a:pt x="47" y="573"/>
                  </a:lnTo>
                  <a:lnTo>
                    <a:pt x="47" y="573"/>
                  </a:lnTo>
                  <a:lnTo>
                    <a:pt x="47" y="573"/>
                  </a:lnTo>
                  <a:lnTo>
                    <a:pt x="47" y="573"/>
                  </a:lnTo>
                  <a:lnTo>
                    <a:pt x="47" y="573"/>
                  </a:lnTo>
                  <a:lnTo>
                    <a:pt x="47" y="573"/>
                  </a:lnTo>
                  <a:lnTo>
                    <a:pt x="47" y="573"/>
                  </a:lnTo>
                  <a:lnTo>
                    <a:pt x="47" y="573"/>
                  </a:lnTo>
                  <a:lnTo>
                    <a:pt x="47" y="573"/>
                  </a:lnTo>
                  <a:lnTo>
                    <a:pt x="48" y="573"/>
                  </a:lnTo>
                  <a:lnTo>
                    <a:pt x="48" y="573"/>
                  </a:lnTo>
                  <a:lnTo>
                    <a:pt x="48" y="573"/>
                  </a:lnTo>
                  <a:lnTo>
                    <a:pt x="48" y="573"/>
                  </a:lnTo>
                  <a:lnTo>
                    <a:pt x="48" y="573"/>
                  </a:lnTo>
                  <a:lnTo>
                    <a:pt x="48" y="573"/>
                  </a:lnTo>
                  <a:lnTo>
                    <a:pt x="48" y="573"/>
                  </a:lnTo>
                  <a:lnTo>
                    <a:pt x="48" y="573"/>
                  </a:lnTo>
                  <a:lnTo>
                    <a:pt x="48" y="573"/>
                  </a:lnTo>
                  <a:lnTo>
                    <a:pt x="48" y="573"/>
                  </a:lnTo>
                  <a:lnTo>
                    <a:pt x="49" y="573"/>
                  </a:lnTo>
                  <a:lnTo>
                    <a:pt x="49" y="573"/>
                  </a:lnTo>
                  <a:lnTo>
                    <a:pt x="49" y="573"/>
                  </a:lnTo>
                  <a:lnTo>
                    <a:pt x="49" y="573"/>
                  </a:lnTo>
                  <a:lnTo>
                    <a:pt x="49" y="573"/>
                  </a:lnTo>
                  <a:lnTo>
                    <a:pt x="49" y="573"/>
                  </a:lnTo>
                  <a:lnTo>
                    <a:pt x="49" y="573"/>
                  </a:lnTo>
                  <a:lnTo>
                    <a:pt x="49" y="573"/>
                  </a:lnTo>
                  <a:lnTo>
                    <a:pt x="49" y="573"/>
                  </a:lnTo>
                  <a:lnTo>
                    <a:pt x="49" y="573"/>
                  </a:lnTo>
                  <a:lnTo>
                    <a:pt x="49" y="573"/>
                  </a:lnTo>
                  <a:lnTo>
                    <a:pt x="49" y="573"/>
                  </a:lnTo>
                  <a:lnTo>
                    <a:pt x="50" y="573"/>
                  </a:lnTo>
                  <a:lnTo>
                    <a:pt x="50" y="573"/>
                  </a:lnTo>
                  <a:lnTo>
                    <a:pt x="50" y="573"/>
                  </a:lnTo>
                  <a:lnTo>
                    <a:pt x="50" y="573"/>
                  </a:lnTo>
                  <a:lnTo>
                    <a:pt x="50" y="573"/>
                  </a:lnTo>
                  <a:lnTo>
                    <a:pt x="50" y="573"/>
                  </a:lnTo>
                  <a:lnTo>
                    <a:pt x="50" y="573"/>
                  </a:lnTo>
                  <a:lnTo>
                    <a:pt x="50" y="573"/>
                  </a:lnTo>
                  <a:lnTo>
                    <a:pt x="50" y="573"/>
                  </a:lnTo>
                  <a:lnTo>
                    <a:pt x="50" y="573"/>
                  </a:lnTo>
                  <a:lnTo>
                    <a:pt x="51" y="573"/>
                  </a:lnTo>
                  <a:lnTo>
                    <a:pt x="51" y="573"/>
                  </a:lnTo>
                  <a:lnTo>
                    <a:pt x="51" y="573"/>
                  </a:lnTo>
                  <a:lnTo>
                    <a:pt x="51" y="573"/>
                  </a:lnTo>
                  <a:lnTo>
                    <a:pt x="51" y="573"/>
                  </a:lnTo>
                  <a:lnTo>
                    <a:pt x="51" y="573"/>
                  </a:lnTo>
                  <a:lnTo>
                    <a:pt x="51" y="573"/>
                  </a:lnTo>
                  <a:lnTo>
                    <a:pt x="51" y="573"/>
                  </a:lnTo>
                  <a:lnTo>
                    <a:pt x="51" y="573"/>
                  </a:lnTo>
                  <a:lnTo>
                    <a:pt x="51" y="573"/>
                  </a:lnTo>
                  <a:lnTo>
                    <a:pt x="51" y="573"/>
                  </a:lnTo>
                  <a:lnTo>
                    <a:pt x="52" y="573"/>
                  </a:lnTo>
                  <a:lnTo>
                    <a:pt x="52" y="573"/>
                  </a:lnTo>
                  <a:lnTo>
                    <a:pt x="52" y="573"/>
                  </a:lnTo>
                  <a:lnTo>
                    <a:pt x="52" y="573"/>
                  </a:lnTo>
                  <a:lnTo>
                    <a:pt x="52" y="573"/>
                  </a:lnTo>
                  <a:lnTo>
                    <a:pt x="52" y="573"/>
                  </a:lnTo>
                  <a:lnTo>
                    <a:pt x="52" y="573"/>
                  </a:lnTo>
                  <a:lnTo>
                    <a:pt x="52" y="573"/>
                  </a:lnTo>
                  <a:lnTo>
                    <a:pt x="52" y="573"/>
                  </a:lnTo>
                  <a:lnTo>
                    <a:pt x="52" y="573"/>
                  </a:lnTo>
                  <a:lnTo>
                    <a:pt x="52" y="573"/>
                  </a:lnTo>
                  <a:lnTo>
                    <a:pt x="53" y="573"/>
                  </a:lnTo>
                  <a:lnTo>
                    <a:pt x="53" y="573"/>
                  </a:lnTo>
                  <a:lnTo>
                    <a:pt x="53" y="573"/>
                  </a:lnTo>
                  <a:lnTo>
                    <a:pt x="53" y="573"/>
                  </a:lnTo>
                  <a:lnTo>
                    <a:pt x="53" y="573"/>
                  </a:lnTo>
                  <a:lnTo>
                    <a:pt x="53" y="573"/>
                  </a:lnTo>
                  <a:lnTo>
                    <a:pt x="53" y="573"/>
                  </a:lnTo>
                  <a:lnTo>
                    <a:pt x="53" y="573"/>
                  </a:lnTo>
                  <a:lnTo>
                    <a:pt x="53" y="573"/>
                  </a:lnTo>
                  <a:lnTo>
                    <a:pt x="53" y="573"/>
                  </a:lnTo>
                  <a:lnTo>
                    <a:pt x="53" y="573"/>
                  </a:lnTo>
                  <a:lnTo>
                    <a:pt x="54" y="573"/>
                  </a:lnTo>
                  <a:lnTo>
                    <a:pt x="54" y="573"/>
                  </a:lnTo>
                  <a:lnTo>
                    <a:pt x="54" y="573"/>
                  </a:lnTo>
                  <a:lnTo>
                    <a:pt x="54" y="573"/>
                  </a:lnTo>
                  <a:lnTo>
                    <a:pt x="54" y="573"/>
                  </a:lnTo>
                  <a:lnTo>
                    <a:pt x="54" y="573"/>
                  </a:lnTo>
                  <a:lnTo>
                    <a:pt x="54" y="573"/>
                  </a:lnTo>
                  <a:lnTo>
                    <a:pt x="54" y="573"/>
                  </a:lnTo>
                  <a:lnTo>
                    <a:pt x="54" y="573"/>
                  </a:lnTo>
                  <a:lnTo>
                    <a:pt x="54" y="573"/>
                  </a:lnTo>
                  <a:lnTo>
                    <a:pt x="54" y="573"/>
                  </a:lnTo>
                  <a:lnTo>
                    <a:pt x="55" y="573"/>
                  </a:lnTo>
                  <a:lnTo>
                    <a:pt x="55" y="573"/>
                  </a:lnTo>
                  <a:lnTo>
                    <a:pt x="55" y="573"/>
                  </a:lnTo>
                  <a:lnTo>
                    <a:pt x="55" y="573"/>
                  </a:lnTo>
                  <a:lnTo>
                    <a:pt x="55" y="573"/>
                  </a:lnTo>
                  <a:lnTo>
                    <a:pt x="55" y="573"/>
                  </a:lnTo>
                  <a:lnTo>
                    <a:pt x="55" y="573"/>
                  </a:lnTo>
                  <a:lnTo>
                    <a:pt x="55" y="573"/>
                  </a:lnTo>
                  <a:lnTo>
                    <a:pt x="55" y="573"/>
                  </a:lnTo>
                  <a:lnTo>
                    <a:pt x="55" y="573"/>
                  </a:lnTo>
                  <a:lnTo>
                    <a:pt x="55" y="573"/>
                  </a:lnTo>
                  <a:lnTo>
                    <a:pt x="56" y="573"/>
                  </a:lnTo>
                  <a:lnTo>
                    <a:pt x="56" y="573"/>
                  </a:lnTo>
                  <a:lnTo>
                    <a:pt x="56" y="573"/>
                  </a:lnTo>
                  <a:lnTo>
                    <a:pt x="56" y="573"/>
                  </a:lnTo>
                  <a:lnTo>
                    <a:pt x="56" y="573"/>
                  </a:lnTo>
                  <a:lnTo>
                    <a:pt x="56" y="573"/>
                  </a:lnTo>
                  <a:lnTo>
                    <a:pt x="56" y="573"/>
                  </a:lnTo>
                  <a:lnTo>
                    <a:pt x="56" y="573"/>
                  </a:lnTo>
                  <a:lnTo>
                    <a:pt x="56" y="573"/>
                  </a:lnTo>
                  <a:lnTo>
                    <a:pt x="56" y="573"/>
                  </a:lnTo>
                  <a:lnTo>
                    <a:pt x="56" y="573"/>
                  </a:lnTo>
                  <a:lnTo>
                    <a:pt x="57" y="573"/>
                  </a:lnTo>
                  <a:lnTo>
                    <a:pt x="57" y="573"/>
                  </a:lnTo>
                  <a:lnTo>
                    <a:pt x="57" y="573"/>
                  </a:lnTo>
                  <a:lnTo>
                    <a:pt x="57" y="573"/>
                  </a:lnTo>
                  <a:lnTo>
                    <a:pt x="57" y="573"/>
                  </a:lnTo>
                  <a:lnTo>
                    <a:pt x="57" y="573"/>
                  </a:lnTo>
                  <a:lnTo>
                    <a:pt x="57" y="573"/>
                  </a:lnTo>
                  <a:lnTo>
                    <a:pt x="57" y="573"/>
                  </a:lnTo>
                  <a:lnTo>
                    <a:pt x="57" y="573"/>
                  </a:lnTo>
                  <a:lnTo>
                    <a:pt x="57" y="573"/>
                  </a:lnTo>
                  <a:lnTo>
                    <a:pt x="57" y="573"/>
                  </a:lnTo>
                  <a:lnTo>
                    <a:pt x="58" y="573"/>
                  </a:lnTo>
                  <a:lnTo>
                    <a:pt x="58" y="573"/>
                  </a:lnTo>
                  <a:lnTo>
                    <a:pt x="58" y="573"/>
                  </a:lnTo>
                  <a:lnTo>
                    <a:pt x="58" y="573"/>
                  </a:lnTo>
                  <a:lnTo>
                    <a:pt x="58" y="573"/>
                  </a:lnTo>
                  <a:lnTo>
                    <a:pt x="58" y="573"/>
                  </a:lnTo>
                  <a:lnTo>
                    <a:pt x="58" y="573"/>
                  </a:lnTo>
                  <a:lnTo>
                    <a:pt x="58" y="573"/>
                  </a:lnTo>
                  <a:lnTo>
                    <a:pt x="58" y="573"/>
                  </a:lnTo>
                  <a:lnTo>
                    <a:pt x="58" y="572"/>
                  </a:lnTo>
                  <a:lnTo>
                    <a:pt x="58" y="572"/>
                  </a:lnTo>
                  <a:lnTo>
                    <a:pt x="58" y="572"/>
                  </a:lnTo>
                  <a:lnTo>
                    <a:pt x="59" y="572"/>
                  </a:lnTo>
                  <a:lnTo>
                    <a:pt x="59" y="572"/>
                  </a:lnTo>
                  <a:lnTo>
                    <a:pt x="59" y="572"/>
                  </a:lnTo>
                  <a:lnTo>
                    <a:pt x="59" y="572"/>
                  </a:lnTo>
                  <a:lnTo>
                    <a:pt x="59" y="572"/>
                  </a:lnTo>
                  <a:lnTo>
                    <a:pt x="59" y="572"/>
                  </a:lnTo>
                  <a:lnTo>
                    <a:pt x="59" y="572"/>
                  </a:lnTo>
                  <a:lnTo>
                    <a:pt x="59" y="572"/>
                  </a:lnTo>
                  <a:lnTo>
                    <a:pt x="59" y="572"/>
                  </a:lnTo>
                  <a:lnTo>
                    <a:pt x="59" y="572"/>
                  </a:lnTo>
                  <a:lnTo>
                    <a:pt x="60" y="572"/>
                  </a:lnTo>
                  <a:lnTo>
                    <a:pt x="60" y="572"/>
                  </a:lnTo>
                  <a:lnTo>
                    <a:pt x="60" y="572"/>
                  </a:lnTo>
                  <a:lnTo>
                    <a:pt x="60" y="572"/>
                  </a:lnTo>
                  <a:lnTo>
                    <a:pt x="60" y="572"/>
                  </a:lnTo>
                  <a:lnTo>
                    <a:pt x="60" y="572"/>
                  </a:lnTo>
                  <a:lnTo>
                    <a:pt x="60" y="572"/>
                  </a:lnTo>
                  <a:lnTo>
                    <a:pt x="60" y="572"/>
                  </a:lnTo>
                  <a:lnTo>
                    <a:pt x="60" y="572"/>
                  </a:lnTo>
                  <a:lnTo>
                    <a:pt x="60" y="572"/>
                  </a:lnTo>
                  <a:lnTo>
                    <a:pt x="60" y="572"/>
                  </a:lnTo>
                  <a:lnTo>
                    <a:pt x="60" y="572"/>
                  </a:lnTo>
                  <a:lnTo>
                    <a:pt x="61" y="572"/>
                  </a:lnTo>
                  <a:lnTo>
                    <a:pt x="61" y="572"/>
                  </a:lnTo>
                  <a:lnTo>
                    <a:pt x="61" y="572"/>
                  </a:lnTo>
                  <a:lnTo>
                    <a:pt x="61" y="572"/>
                  </a:lnTo>
                  <a:lnTo>
                    <a:pt x="61" y="572"/>
                  </a:lnTo>
                  <a:lnTo>
                    <a:pt x="61" y="572"/>
                  </a:lnTo>
                  <a:lnTo>
                    <a:pt x="61" y="572"/>
                  </a:lnTo>
                  <a:lnTo>
                    <a:pt x="61" y="572"/>
                  </a:lnTo>
                  <a:lnTo>
                    <a:pt x="61" y="572"/>
                  </a:lnTo>
                  <a:lnTo>
                    <a:pt x="61" y="572"/>
                  </a:lnTo>
                  <a:lnTo>
                    <a:pt x="62" y="572"/>
                  </a:lnTo>
                  <a:lnTo>
                    <a:pt x="62" y="572"/>
                  </a:lnTo>
                  <a:lnTo>
                    <a:pt x="62" y="572"/>
                  </a:lnTo>
                  <a:lnTo>
                    <a:pt x="62" y="572"/>
                  </a:lnTo>
                  <a:lnTo>
                    <a:pt x="62" y="572"/>
                  </a:lnTo>
                  <a:lnTo>
                    <a:pt x="62" y="572"/>
                  </a:lnTo>
                  <a:lnTo>
                    <a:pt x="62" y="572"/>
                  </a:lnTo>
                  <a:lnTo>
                    <a:pt x="62" y="572"/>
                  </a:lnTo>
                  <a:lnTo>
                    <a:pt x="62" y="572"/>
                  </a:lnTo>
                  <a:lnTo>
                    <a:pt x="62" y="572"/>
                  </a:lnTo>
                  <a:lnTo>
                    <a:pt x="62" y="572"/>
                  </a:lnTo>
                  <a:lnTo>
                    <a:pt x="63" y="572"/>
                  </a:lnTo>
                  <a:lnTo>
                    <a:pt x="63" y="572"/>
                  </a:lnTo>
                  <a:lnTo>
                    <a:pt x="63" y="572"/>
                  </a:lnTo>
                  <a:lnTo>
                    <a:pt x="63" y="572"/>
                  </a:lnTo>
                  <a:lnTo>
                    <a:pt x="63" y="572"/>
                  </a:lnTo>
                  <a:lnTo>
                    <a:pt x="63" y="572"/>
                  </a:lnTo>
                  <a:lnTo>
                    <a:pt x="63" y="572"/>
                  </a:lnTo>
                  <a:lnTo>
                    <a:pt x="63" y="572"/>
                  </a:lnTo>
                  <a:lnTo>
                    <a:pt x="63" y="572"/>
                  </a:lnTo>
                  <a:lnTo>
                    <a:pt x="63" y="572"/>
                  </a:lnTo>
                  <a:lnTo>
                    <a:pt x="63" y="572"/>
                  </a:lnTo>
                  <a:lnTo>
                    <a:pt x="64" y="572"/>
                  </a:lnTo>
                  <a:lnTo>
                    <a:pt x="64" y="572"/>
                  </a:lnTo>
                  <a:lnTo>
                    <a:pt x="64" y="572"/>
                  </a:lnTo>
                  <a:lnTo>
                    <a:pt x="64" y="572"/>
                  </a:lnTo>
                  <a:lnTo>
                    <a:pt x="64" y="572"/>
                  </a:lnTo>
                  <a:lnTo>
                    <a:pt x="64" y="572"/>
                  </a:lnTo>
                  <a:lnTo>
                    <a:pt x="64" y="572"/>
                  </a:lnTo>
                  <a:lnTo>
                    <a:pt x="64" y="572"/>
                  </a:lnTo>
                  <a:lnTo>
                    <a:pt x="64" y="572"/>
                  </a:lnTo>
                  <a:lnTo>
                    <a:pt x="64" y="572"/>
                  </a:lnTo>
                  <a:lnTo>
                    <a:pt x="64" y="572"/>
                  </a:lnTo>
                  <a:lnTo>
                    <a:pt x="65" y="572"/>
                  </a:lnTo>
                  <a:lnTo>
                    <a:pt x="65" y="572"/>
                  </a:lnTo>
                  <a:lnTo>
                    <a:pt x="65" y="572"/>
                  </a:lnTo>
                  <a:lnTo>
                    <a:pt x="65" y="572"/>
                  </a:lnTo>
                  <a:lnTo>
                    <a:pt x="65" y="572"/>
                  </a:lnTo>
                  <a:lnTo>
                    <a:pt x="65" y="572"/>
                  </a:lnTo>
                  <a:lnTo>
                    <a:pt x="65" y="572"/>
                  </a:lnTo>
                  <a:lnTo>
                    <a:pt x="65" y="572"/>
                  </a:lnTo>
                  <a:lnTo>
                    <a:pt x="65" y="572"/>
                  </a:lnTo>
                  <a:lnTo>
                    <a:pt x="65" y="572"/>
                  </a:lnTo>
                  <a:lnTo>
                    <a:pt x="65" y="572"/>
                  </a:lnTo>
                  <a:lnTo>
                    <a:pt x="66" y="572"/>
                  </a:lnTo>
                  <a:lnTo>
                    <a:pt x="66" y="572"/>
                  </a:lnTo>
                  <a:lnTo>
                    <a:pt x="66" y="572"/>
                  </a:lnTo>
                  <a:lnTo>
                    <a:pt x="66" y="572"/>
                  </a:lnTo>
                  <a:lnTo>
                    <a:pt x="66" y="572"/>
                  </a:lnTo>
                  <a:lnTo>
                    <a:pt x="66" y="572"/>
                  </a:lnTo>
                  <a:lnTo>
                    <a:pt x="66" y="572"/>
                  </a:lnTo>
                  <a:lnTo>
                    <a:pt x="66" y="572"/>
                  </a:lnTo>
                  <a:lnTo>
                    <a:pt x="66" y="572"/>
                  </a:lnTo>
                  <a:lnTo>
                    <a:pt x="66" y="572"/>
                  </a:lnTo>
                  <a:lnTo>
                    <a:pt x="66" y="572"/>
                  </a:lnTo>
                  <a:lnTo>
                    <a:pt x="67" y="572"/>
                  </a:lnTo>
                  <a:lnTo>
                    <a:pt x="67" y="572"/>
                  </a:lnTo>
                  <a:lnTo>
                    <a:pt x="67" y="572"/>
                  </a:lnTo>
                  <a:lnTo>
                    <a:pt x="67" y="572"/>
                  </a:lnTo>
                  <a:lnTo>
                    <a:pt x="67" y="572"/>
                  </a:lnTo>
                  <a:lnTo>
                    <a:pt x="67" y="572"/>
                  </a:lnTo>
                  <a:lnTo>
                    <a:pt x="67" y="572"/>
                  </a:lnTo>
                  <a:lnTo>
                    <a:pt x="67" y="572"/>
                  </a:lnTo>
                  <a:lnTo>
                    <a:pt x="67" y="572"/>
                  </a:lnTo>
                  <a:lnTo>
                    <a:pt x="67" y="572"/>
                  </a:lnTo>
                  <a:lnTo>
                    <a:pt x="67" y="572"/>
                  </a:lnTo>
                  <a:lnTo>
                    <a:pt x="68" y="572"/>
                  </a:lnTo>
                  <a:lnTo>
                    <a:pt x="68" y="572"/>
                  </a:lnTo>
                  <a:lnTo>
                    <a:pt x="68" y="572"/>
                  </a:lnTo>
                  <a:lnTo>
                    <a:pt x="68" y="572"/>
                  </a:lnTo>
                  <a:lnTo>
                    <a:pt x="68" y="572"/>
                  </a:lnTo>
                  <a:lnTo>
                    <a:pt x="68" y="572"/>
                  </a:lnTo>
                  <a:lnTo>
                    <a:pt x="68" y="572"/>
                  </a:lnTo>
                  <a:lnTo>
                    <a:pt x="68" y="572"/>
                  </a:lnTo>
                  <a:lnTo>
                    <a:pt x="68" y="572"/>
                  </a:lnTo>
                  <a:lnTo>
                    <a:pt x="68" y="572"/>
                  </a:lnTo>
                  <a:lnTo>
                    <a:pt x="68" y="572"/>
                  </a:lnTo>
                  <a:lnTo>
                    <a:pt x="69" y="572"/>
                  </a:lnTo>
                  <a:lnTo>
                    <a:pt x="69" y="572"/>
                  </a:lnTo>
                  <a:lnTo>
                    <a:pt x="69" y="572"/>
                  </a:lnTo>
                  <a:lnTo>
                    <a:pt x="69" y="572"/>
                  </a:lnTo>
                  <a:lnTo>
                    <a:pt x="69" y="572"/>
                  </a:lnTo>
                  <a:lnTo>
                    <a:pt x="69" y="571"/>
                  </a:lnTo>
                  <a:lnTo>
                    <a:pt x="69" y="571"/>
                  </a:lnTo>
                  <a:lnTo>
                    <a:pt x="69" y="571"/>
                  </a:lnTo>
                  <a:lnTo>
                    <a:pt x="69" y="571"/>
                  </a:lnTo>
                  <a:lnTo>
                    <a:pt x="69" y="571"/>
                  </a:lnTo>
                  <a:lnTo>
                    <a:pt x="70" y="571"/>
                  </a:lnTo>
                  <a:lnTo>
                    <a:pt x="70" y="571"/>
                  </a:lnTo>
                  <a:lnTo>
                    <a:pt x="70" y="571"/>
                  </a:lnTo>
                  <a:lnTo>
                    <a:pt x="70" y="571"/>
                  </a:lnTo>
                  <a:lnTo>
                    <a:pt x="70" y="571"/>
                  </a:lnTo>
                  <a:lnTo>
                    <a:pt x="70" y="571"/>
                  </a:lnTo>
                  <a:lnTo>
                    <a:pt x="70" y="571"/>
                  </a:lnTo>
                  <a:lnTo>
                    <a:pt x="70" y="571"/>
                  </a:lnTo>
                  <a:lnTo>
                    <a:pt x="70" y="571"/>
                  </a:lnTo>
                  <a:lnTo>
                    <a:pt x="70" y="571"/>
                  </a:lnTo>
                  <a:lnTo>
                    <a:pt x="70" y="571"/>
                  </a:lnTo>
                  <a:lnTo>
                    <a:pt x="70" y="571"/>
                  </a:lnTo>
                  <a:lnTo>
                    <a:pt x="71" y="571"/>
                  </a:lnTo>
                  <a:lnTo>
                    <a:pt x="71" y="571"/>
                  </a:lnTo>
                  <a:lnTo>
                    <a:pt x="71" y="571"/>
                  </a:lnTo>
                  <a:lnTo>
                    <a:pt x="71" y="571"/>
                  </a:lnTo>
                  <a:lnTo>
                    <a:pt x="71" y="571"/>
                  </a:lnTo>
                  <a:lnTo>
                    <a:pt x="71" y="571"/>
                  </a:lnTo>
                  <a:lnTo>
                    <a:pt x="71" y="571"/>
                  </a:lnTo>
                  <a:lnTo>
                    <a:pt x="71" y="571"/>
                  </a:lnTo>
                  <a:lnTo>
                    <a:pt x="71" y="571"/>
                  </a:lnTo>
                  <a:lnTo>
                    <a:pt x="71" y="571"/>
                  </a:lnTo>
                  <a:lnTo>
                    <a:pt x="71" y="571"/>
                  </a:lnTo>
                  <a:lnTo>
                    <a:pt x="72" y="571"/>
                  </a:lnTo>
                  <a:lnTo>
                    <a:pt x="72" y="571"/>
                  </a:lnTo>
                  <a:lnTo>
                    <a:pt x="72" y="571"/>
                  </a:lnTo>
                  <a:lnTo>
                    <a:pt x="72" y="571"/>
                  </a:lnTo>
                  <a:lnTo>
                    <a:pt x="72" y="571"/>
                  </a:lnTo>
                  <a:lnTo>
                    <a:pt x="72" y="571"/>
                  </a:lnTo>
                  <a:lnTo>
                    <a:pt x="72" y="571"/>
                  </a:lnTo>
                  <a:lnTo>
                    <a:pt x="72" y="571"/>
                  </a:lnTo>
                  <a:lnTo>
                    <a:pt x="72" y="571"/>
                  </a:lnTo>
                  <a:lnTo>
                    <a:pt x="72" y="571"/>
                  </a:lnTo>
                  <a:lnTo>
                    <a:pt x="72" y="571"/>
                  </a:lnTo>
                  <a:lnTo>
                    <a:pt x="73" y="571"/>
                  </a:lnTo>
                  <a:lnTo>
                    <a:pt x="73" y="571"/>
                  </a:lnTo>
                  <a:lnTo>
                    <a:pt x="73" y="571"/>
                  </a:lnTo>
                  <a:lnTo>
                    <a:pt x="73" y="571"/>
                  </a:lnTo>
                  <a:lnTo>
                    <a:pt x="73" y="571"/>
                  </a:lnTo>
                  <a:lnTo>
                    <a:pt x="73" y="571"/>
                  </a:lnTo>
                  <a:lnTo>
                    <a:pt x="73" y="571"/>
                  </a:lnTo>
                  <a:lnTo>
                    <a:pt x="73" y="571"/>
                  </a:lnTo>
                  <a:lnTo>
                    <a:pt x="73" y="571"/>
                  </a:lnTo>
                  <a:lnTo>
                    <a:pt x="73" y="571"/>
                  </a:lnTo>
                  <a:lnTo>
                    <a:pt x="73" y="571"/>
                  </a:lnTo>
                  <a:lnTo>
                    <a:pt x="74" y="571"/>
                  </a:lnTo>
                  <a:lnTo>
                    <a:pt x="74" y="571"/>
                  </a:lnTo>
                  <a:lnTo>
                    <a:pt x="74" y="571"/>
                  </a:lnTo>
                  <a:lnTo>
                    <a:pt x="74" y="571"/>
                  </a:lnTo>
                  <a:lnTo>
                    <a:pt x="74" y="571"/>
                  </a:lnTo>
                  <a:lnTo>
                    <a:pt x="74" y="571"/>
                  </a:lnTo>
                  <a:lnTo>
                    <a:pt x="74" y="571"/>
                  </a:lnTo>
                  <a:lnTo>
                    <a:pt x="74" y="571"/>
                  </a:lnTo>
                  <a:lnTo>
                    <a:pt x="74" y="571"/>
                  </a:lnTo>
                  <a:lnTo>
                    <a:pt x="74" y="571"/>
                  </a:lnTo>
                  <a:lnTo>
                    <a:pt x="74" y="571"/>
                  </a:lnTo>
                  <a:lnTo>
                    <a:pt x="75" y="571"/>
                  </a:lnTo>
                  <a:lnTo>
                    <a:pt x="75" y="571"/>
                  </a:lnTo>
                  <a:lnTo>
                    <a:pt x="75" y="571"/>
                  </a:lnTo>
                  <a:lnTo>
                    <a:pt x="75" y="571"/>
                  </a:lnTo>
                  <a:lnTo>
                    <a:pt x="75" y="571"/>
                  </a:lnTo>
                  <a:lnTo>
                    <a:pt x="75" y="571"/>
                  </a:lnTo>
                  <a:lnTo>
                    <a:pt x="75" y="571"/>
                  </a:lnTo>
                  <a:lnTo>
                    <a:pt x="75" y="571"/>
                  </a:lnTo>
                  <a:lnTo>
                    <a:pt x="75" y="571"/>
                  </a:lnTo>
                  <a:lnTo>
                    <a:pt x="75" y="571"/>
                  </a:lnTo>
                  <a:lnTo>
                    <a:pt x="75" y="571"/>
                  </a:lnTo>
                  <a:lnTo>
                    <a:pt x="76" y="571"/>
                  </a:lnTo>
                  <a:lnTo>
                    <a:pt x="76" y="571"/>
                  </a:lnTo>
                  <a:lnTo>
                    <a:pt x="76" y="571"/>
                  </a:lnTo>
                  <a:lnTo>
                    <a:pt x="76" y="571"/>
                  </a:lnTo>
                  <a:lnTo>
                    <a:pt x="76" y="571"/>
                  </a:lnTo>
                  <a:lnTo>
                    <a:pt x="76" y="571"/>
                  </a:lnTo>
                  <a:lnTo>
                    <a:pt x="76" y="571"/>
                  </a:lnTo>
                  <a:lnTo>
                    <a:pt x="76" y="571"/>
                  </a:lnTo>
                  <a:lnTo>
                    <a:pt x="76" y="571"/>
                  </a:lnTo>
                  <a:lnTo>
                    <a:pt x="76" y="571"/>
                  </a:lnTo>
                  <a:lnTo>
                    <a:pt x="76" y="571"/>
                  </a:lnTo>
                  <a:lnTo>
                    <a:pt x="77" y="571"/>
                  </a:lnTo>
                  <a:lnTo>
                    <a:pt x="77" y="571"/>
                  </a:lnTo>
                  <a:lnTo>
                    <a:pt x="77" y="571"/>
                  </a:lnTo>
                  <a:lnTo>
                    <a:pt x="77" y="571"/>
                  </a:lnTo>
                  <a:lnTo>
                    <a:pt x="77" y="571"/>
                  </a:lnTo>
                  <a:lnTo>
                    <a:pt x="77" y="571"/>
                  </a:lnTo>
                  <a:lnTo>
                    <a:pt x="77" y="571"/>
                  </a:lnTo>
                  <a:lnTo>
                    <a:pt x="77" y="571"/>
                  </a:lnTo>
                  <a:lnTo>
                    <a:pt x="77" y="571"/>
                  </a:lnTo>
                  <a:lnTo>
                    <a:pt x="77" y="571"/>
                  </a:lnTo>
                  <a:lnTo>
                    <a:pt x="77" y="571"/>
                  </a:lnTo>
                  <a:lnTo>
                    <a:pt x="78" y="571"/>
                  </a:lnTo>
                  <a:lnTo>
                    <a:pt x="78" y="570"/>
                  </a:lnTo>
                  <a:lnTo>
                    <a:pt x="78" y="570"/>
                  </a:lnTo>
                  <a:lnTo>
                    <a:pt x="78" y="570"/>
                  </a:lnTo>
                  <a:lnTo>
                    <a:pt x="78" y="570"/>
                  </a:lnTo>
                  <a:lnTo>
                    <a:pt x="78" y="570"/>
                  </a:lnTo>
                  <a:lnTo>
                    <a:pt x="78" y="570"/>
                  </a:lnTo>
                  <a:lnTo>
                    <a:pt x="78" y="570"/>
                  </a:lnTo>
                  <a:lnTo>
                    <a:pt x="78" y="570"/>
                  </a:lnTo>
                  <a:lnTo>
                    <a:pt x="78" y="570"/>
                  </a:lnTo>
                  <a:lnTo>
                    <a:pt x="78" y="570"/>
                  </a:lnTo>
                  <a:lnTo>
                    <a:pt x="79" y="570"/>
                  </a:lnTo>
                  <a:lnTo>
                    <a:pt x="79" y="570"/>
                  </a:lnTo>
                  <a:lnTo>
                    <a:pt x="79" y="570"/>
                  </a:lnTo>
                  <a:lnTo>
                    <a:pt x="79" y="570"/>
                  </a:lnTo>
                  <a:lnTo>
                    <a:pt x="79" y="570"/>
                  </a:lnTo>
                  <a:lnTo>
                    <a:pt x="79" y="570"/>
                  </a:lnTo>
                  <a:lnTo>
                    <a:pt x="79" y="570"/>
                  </a:lnTo>
                  <a:lnTo>
                    <a:pt x="79" y="570"/>
                  </a:lnTo>
                  <a:lnTo>
                    <a:pt x="79" y="570"/>
                  </a:lnTo>
                  <a:lnTo>
                    <a:pt x="79" y="570"/>
                  </a:lnTo>
                  <a:lnTo>
                    <a:pt x="79" y="570"/>
                  </a:lnTo>
                  <a:lnTo>
                    <a:pt x="80" y="570"/>
                  </a:lnTo>
                  <a:lnTo>
                    <a:pt x="80" y="570"/>
                  </a:lnTo>
                  <a:lnTo>
                    <a:pt x="80" y="570"/>
                  </a:lnTo>
                  <a:lnTo>
                    <a:pt x="80" y="570"/>
                  </a:lnTo>
                  <a:lnTo>
                    <a:pt x="80" y="570"/>
                  </a:lnTo>
                  <a:lnTo>
                    <a:pt x="80" y="570"/>
                  </a:lnTo>
                  <a:lnTo>
                    <a:pt x="80" y="570"/>
                  </a:lnTo>
                  <a:lnTo>
                    <a:pt x="80" y="570"/>
                  </a:lnTo>
                  <a:lnTo>
                    <a:pt x="80" y="570"/>
                  </a:lnTo>
                  <a:lnTo>
                    <a:pt x="80"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2" y="570"/>
                  </a:lnTo>
                  <a:lnTo>
                    <a:pt x="82" y="570"/>
                  </a:lnTo>
                  <a:lnTo>
                    <a:pt x="82" y="570"/>
                  </a:lnTo>
                  <a:lnTo>
                    <a:pt x="82" y="570"/>
                  </a:lnTo>
                  <a:lnTo>
                    <a:pt x="82" y="570"/>
                  </a:lnTo>
                  <a:lnTo>
                    <a:pt x="82" y="570"/>
                  </a:lnTo>
                  <a:lnTo>
                    <a:pt x="82" y="570"/>
                  </a:lnTo>
                  <a:lnTo>
                    <a:pt x="82" y="570"/>
                  </a:lnTo>
                  <a:lnTo>
                    <a:pt x="82" y="570"/>
                  </a:lnTo>
                  <a:lnTo>
                    <a:pt x="82" y="570"/>
                  </a:lnTo>
                  <a:lnTo>
                    <a:pt x="83" y="570"/>
                  </a:lnTo>
                  <a:lnTo>
                    <a:pt x="83" y="570"/>
                  </a:lnTo>
                  <a:lnTo>
                    <a:pt x="83" y="570"/>
                  </a:lnTo>
                  <a:lnTo>
                    <a:pt x="83" y="570"/>
                  </a:lnTo>
                  <a:lnTo>
                    <a:pt x="83" y="570"/>
                  </a:lnTo>
                  <a:lnTo>
                    <a:pt x="83" y="570"/>
                  </a:lnTo>
                  <a:lnTo>
                    <a:pt x="83" y="570"/>
                  </a:lnTo>
                  <a:lnTo>
                    <a:pt x="83" y="570"/>
                  </a:lnTo>
                  <a:lnTo>
                    <a:pt x="83" y="570"/>
                  </a:lnTo>
                  <a:lnTo>
                    <a:pt x="83" y="570"/>
                  </a:lnTo>
                  <a:lnTo>
                    <a:pt x="83" y="570"/>
                  </a:lnTo>
                  <a:lnTo>
                    <a:pt x="83" y="570"/>
                  </a:lnTo>
                  <a:lnTo>
                    <a:pt x="84" y="570"/>
                  </a:lnTo>
                  <a:lnTo>
                    <a:pt x="84" y="570"/>
                  </a:lnTo>
                  <a:lnTo>
                    <a:pt x="84" y="570"/>
                  </a:lnTo>
                  <a:lnTo>
                    <a:pt x="84" y="570"/>
                  </a:lnTo>
                  <a:lnTo>
                    <a:pt x="84" y="569"/>
                  </a:lnTo>
                  <a:lnTo>
                    <a:pt x="84" y="569"/>
                  </a:lnTo>
                  <a:lnTo>
                    <a:pt x="84" y="569"/>
                  </a:lnTo>
                  <a:lnTo>
                    <a:pt x="84" y="569"/>
                  </a:lnTo>
                  <a:lnTo>
                    <a:pt x="84" y="569"/>
                  </a:lnTo>
                  <a:lnTo>
                    <a:pt x="84" y="569"/>
                  </a:lnTo>
                  <a:lnTo>
                    <a:pt x="85" y="569"/>
                  </a:lnTo>
                  <a:lnTo>
                    <a:pt x="85" y="569"/>
                  </a:lnTo>
                  <a:lnTo>
                    <a:pt x="85" y="569"/>
                  </a:lnTo>
                  <a:lnTo>
                    <a:pt x="85" y="569"/>
                  </a:lnTo>
                  <a:lnTo>
                    <a:pt x="85" y="569"/>
                  </a:lnTo>
                  <a:lnTo>
                    <a:pt x="85" y="569"/>
                  </a:lnTo>
                  <a:lnTo>
                    <a:pt x="85" y="569"/>
                  </a:lnTo>
                  <a:lnTo>
                    <a:pt x="85" y="569"/>
                  </a:lnTo>
                  <a:lnTo>
                    <a:pt x="85" y="569"/>
                  </a:lnTo>
                  <a:lnTo>
                    <a:pt x="85" y="569"/>
                  </a:lnTo>
                  <a:lnTo>
                    <a:pt x="85" y="569"/>
                  </a:lnTo>
                  <a:lnTo>
                    <a:pt x="85" y="569"/>
                  </a:lnTo>
                  <a:lnTo>
                    <a:pt x="86" y="569"/>
                  </a:lnTo>
                  <a:lnTo>
                    <a:pt x="86" y="569"/>
                  </a:lnTo>
                  <a:lnTo>
                    <a:pt x="86" y="569"/>
                  </a:lnTo>
                  <a:lnTo>
                    <a:pt x="86" y="569"/>
                  </a:lnTo>
                  <a:lnTo>
                    <a:pt x="86" y="569"/>
                  </a:lnTo>
                  <a:lnTo>
                    <a:pt x="86" y="569"/>
                  </a:lnTo>
                  <a:lnTo>
                    <a:pt x="86" y="569"/>
                  </a:lnTo>
                  <a:lnTo>
                    <a:pt x="86" y="569"/>
                  </a:lnTo>
                  <a:lnTo>
                    <a:pt x="86" y="569"/>
                  </a:lnTo>
                  <a:lnTo>
                    <a:pt x="86" y="569"/>
                  </a:lnTo>
                  <a:lnTo>
                    <a:pt x="86" y="569"/>
                  </a:lnTo>
                  <a:lnTo>
                    <a:pt x="87" y="569"/>
                  </a:lnTo>
                  <a:lnTo>
                    <a:pt x="87" y="569"/>
                  </a:lnTo>
                  <a:lnTo>
                    <a:pt x="87" y="569"/>
                  </a:lnTo>
                  <a:lnTo>
                    <a:pt x="87" y="569"/>
                  </a:lnTo>
                  <a:lnTo>
                    <a:pt x="87" y="569"/>
                  </a:lnTo>
                  <a:lnTo>
                    <a:pt x="87" y="569"/>
                  </a:lnTo>
                  <a:lnTo>
                    <a:pt x="87" y="569"/>
                  </a:lnTo>
                  <a:lnTo>
                    <a:pt x="87" y="569"/>
                  </a:lnTo>
                  <a:lnTo>
                    <a:pt x="87" y="569"/>
                  </a:lnTo>
                  <a:lnTo>
                    <a:pt x="87" y="569"/>
                  </a:lnTo>
                  <a:lnTo>
                    <a:pt x="87" y="569"/>
                  </a:lnTo>
                  <a:lnTo>
                    <a:pt x="88" y="569"/>
                  </a:lnTo>
                  <a:lnTo>
                    <a:pt x="88" y="569"/>
                  </a:lnTo>
                  <a:lnTo>
                    <a:pt x="88" y="569"/>
                  </a:lnTo>
                  <a:lnTo>
                    <a:pt x="88" y="569"/>
                  </a:lnTo>
                  <a:lnTo>
                    <a:pt x="88" y="569"/>
                  </a:lnTo>
                  <a:lnTo>
                    <a:pt x="88" y="569"/>
                  </a:lnTo>
                  <a:lnTo>
                    <a:pt x="88" y="569"/>
                  </a:lnTo>
                  <a:lnTo>
                    <a:pt x="88" y="569"/>
                  </a:lnTo>
                  <a:lnTo>
                    <a:pt x="88" y="569"/>
                  </a:lnTo>
                  <a:lnTo>
                    <a:pt x="88" y="569"/>
                  </a:lnTo>
                  <a:lnTo>
                    <a:pt x="88" y="569"/>
                  </a:lnTo>
                  <a:lnTo>
                    <a:pt x="89" y="569"/>
                  </a:lnTo>
                  <a:lnTo>
                    <a:pt x="89" y="569"/>
                  </a:lnTo>
                  <a:lnTo>
                    <a:pt x="89" y="569"/>
                  </a:lnTo>
                  <a:lnTo>
                    <a:pt x="89" y="569"/>
                  </a:lnTo>
                  <a:lnTo>
                    <a:pt x="89" y="569"/>
                  </a:lnTo>
                  <a:lnTo>
                    <a:pt x="89" y="569"/>
                  </a:lnTo>
                  <a:lnTo>
                    <a:pt x="89" y="569"/>
                  </a:lnTo>
                  <a:lnTo>
                    <a:pt x="89" y="569"/>
                  </a:lnTo>
                  <a:lnTo>
                    <a:pt x="89" y="569"/>
                  </a:lnTo>
                  <a:lnTo>
                    <a:pt x="89" y="569"/>
                  </a:lnTo>
                  <a:lnTo>
                    <a:pt x="90" y="569"/>
                  </a:lnTo>
                  <a:lnTo>
                    <a:pt x="90" y="569"/>
                  </a:lnTo>
                  <a:lnTo>
                    <a:pt x="90" y="568"/>
                  </a:lnTo>
                  <a:lnTo>
                    <a:pt x="90" y="568"/>
                  </a:lnTo>
                  <a:lnTo>
                    <a:pt x="90" y="568"/>
                  </a:lnTo>
                  <a:lnTo>
                    <a:pt x="90" y="568"/>
                  </a:lnTo>
                  <a:lnTo>
                    <a:pt x="90" y="568"/>
                  </a:lnTo>
                  <a:lnTo>
                    <a:pt x="90" y="568"/>
                  </a:lnTo>
                  <a:lnTo>
                    <a:pt x="90" y="568"/>
                  </a:lnTo>
                  <a:lnTo>
                    <a:pt x="90" y="568"/>
                  </a:lnTo>
                  <a:lnTo>
                    <a:pt x="90" y="568"/>
                  </a:lnTo>
                  <a:lnTo>
                    <a:pt x="90" y="568"/>
                  </a:lnTo>
                  <a:lnTo>
                    <a:pt x="91" y="568"/>
                  </a:lnTo>
                  <a:lnTo>
                    <a:pt x="91" y="568"/>
                  </a:lnTo>
                  <a:lnTo>
                    <a:pt x="91" y="568"/>
                  </a:lnTo>
                  <a:lnTo>
                    <a:pt x="91" y="568"/>
                  </a:lnTo>
                  <a:lnTo>
                    <a:pt x="91" y="568"/>
                  </a:lnTo>
                  <a:lnTo>
                    <a:pt x="91" y="568"/>
                  </a:lnTo>
                  <a:lnTo>
                    <a:pt x="91" y="568"/>
                  </a:lnTo>
                  <a:lnTo>
                    <a:pt x="91" y="568"/>
                  </a:lnTo>
                  <a:lnTo>
                    <a:pt x="91" y="568"/>
                  </a:lnTo>
                  <a:lnTo>
                    <a:pt x="91" y="568"/>
                  </a:lnTo>
                  <a:lnTo>
                    <a:pt x="92" y="568"/>
                  </a:lnTo>
                  <a:lnTo>
                    <a:pt x="92" y="568"/>
                  </a:lnTo>
                  <a:lnTo>
                    <a:pt x="92" y="568"/>
                  </a:lnTo>
                  <a:lnTo>
                    <a:pt x="92" y="568"/>
                  </a:lnTo>
                  <a:lnTo>
                    <a:pt x="92" y="568"/>
                  </a:lnTo>
                  <a:lnTo>
                    <a:pt x="92" y="568"/>
                  </a:lnTo>
                  <a:lnTo>
                    <a:pt x="92" y="568"/>
                  </a:lnTo>
                  <a:lnTo>
                    <a:pt x="92" y="568"/>
                  </a:lnTo>
                  <a:lnTo>
                    <a:pt x="92" y="568"/>
                  </a:lnTo>
                  <a:lnTo>
                    <a:pt x="92" y="568"/>
                  </a:lnTo>
                  <a:lnTo>
                    <a:pt x="92" y="568"/>
                  </a:lnTo>
                  <a:lnTo>
                    <a:pt x="92" y="568"/>
                  </a:lnTo>
                  <a:lnTo>
                    <a:pt x="93" y="568"/>
                  </a:lnTo>
                  <a:lnTo>
                    <a:pt x="93" y="568"/>
                  </a:lnTo>
                  <a:lnTo>
                    <a:pt x="93" y="568"/>
                  </a:lnTo>
                  <a:lnTo>
                    <a:pt x="93" y="568"/>
                  </a:lnTo>
                  <a:lnTo>
                    <a:pt x="93" y="568"/>
                  </a:lnTo>
                  <a:lnTo>
                    <a:pt x="93" y="568"/>
                  </a:lnTo>
                  <a:lnTo>
                    <a:pt x="93" y="568"/>
                  </a:lnTo>
                  <a:lnTo>
                    <a:pt x="93" y="568"/>
                  </a:lnTo>
                  <a:lnTo>
                    <a:pt x="93" y="568"/>
                  </a:lnTo>
                  <a:lnTo>
                    <a:pt x="93" y="568"/>
                  </a:lnTo>
                  <a:lnTo>
                    <a:pt x="94" y="568"/>
                  </a:lnTo>
                  <a:lnTo>
                    <a:pt x="94" y="568"/>
                  </a:lnTo>
                  <a:lnTo>
                    <a:pt x="94" y="568"/>
                  </a:lnTo>
                  <a:lnTo>
                    <a:pt x="94" y="568"/>
                  </a:lnTo>
                  <a:lnTo>
                    <a:pt x="94" y="568"/>
                  </a:lnTo>
                  <a:lnTo>
                    <a:pt x="94" y="568"/>
                  </a:lnTo>
                  <a:lnTo>
                    <a:pt x="94" y="568"/>
                  </a:lnTo>
                  <a:lnTo>
                    <a:pt x="94" y="567"/>
                  </a:lnTo>
                  <a:lnTo>
                    <a:pt x="94" y="567"/>
                  </a:lnTo>
                  <a:lnTo>
                    <a:pt x="94" y="567"/>
                  </a:lnTo>
                  <a:lnTo>
                    <a:pt x="94" y="567"/>
                  </a:lnTo>
                  <a:lnTo>
                    <a:pt x="94" y="567"/>
                  </a:lnTo>
                  <a:lnTo>
                    <a:pt x="95" y="567"/>
                  </a:lnTo>
                  <a:lnTo>
                    <a:pt x="95" y="567"/>
                  </a:lnTo>
                  <a:lnTo>
                    <a:pt x="95" y="567"/>
                  </a:lnTo>
                  <a:lnTo>
                    <a:pt x="95" y="567"/>
                  </a:lnTo>
                  <a:lnTo>
                    <a:pt x="95" y="567"/>
                  </a:lnTo>
                  <a:lnTo>
                    <a:pt x="95" y="567"/>
                  </a:lnTo>
                  <a:lnTo>
                    <a:pt x="95" y="567"/>
                  </a:lnTo>
                  <a:lnTo>
                    <a:pt x="95" y="567"/>
                  </a:lnTo>
                  <a:lnTo>
                    <a:pt x="95" y="567"/>
                  </a:lnTo>
                  <a:lnTo>
                    <a:pt x="95" y="567"/>
                  </a:lnTo>
                  <a:lnTo>
                    <a:pt x="96" y="567"/>
                  </a:lnTo>
                  <a:lnTo>
                    <a:pt x="96" y="567"/>
                  </a:lnTo>
                  <a:lnTo>
                    <a:pt x="96" y="567"/>
                  </a:lnTo>
                  <a:lnTo>
                    <a:pt x="96" y="567"/>
                  </a:lnTo>
                  <a:lnTo>
                    <a:pt x="96" y="567"/>
                  </a:lnTo>
                  <a:lnTo>
                    <a:pt x="96" y="567"/>
                  </a:lnTo>
                  <a:lnTo>
                    <a:pt x="96" y="567"/>
                  </a:lnTo>
                  <a:lnTo>
                    <a:pt x="96" y="567"/>
                  </a:lnTo>
                  <a:lnTo>
                    <a:pt x="96" y="567"/>
                  </a:lnTo>
                  <a:lnTo>
                    <a:pt x="96" y="567"/>
                  </a:lnTo>
                  <a:lnTo>
                    <a:pt x="96" y="567"/>
                  </a:lnTo>
                  <a:lnTo>
                    <a:pt x="96" y="567"/>
                  </a:lnTo>
                  <a:lnTo>
                    <a:pt x="97" y="567"/>
                  </a:lnTo>
                  <a:lnTo>
                    <a:pt x="97" y="567"/>
                  </a:lnTo>
                  <a:lnTo>
                    <a:pt x="97" y="567"/>
                  </a:lnTo>
                  <a:lnTo>
                    <a:pt x="97" y="567"/>
                  </a:lnTo>
                  <a:lnTo>
                    <a:pt x="97" y="567"/>
                  </a:lnTo>
                  <a:lnTo>
                    <a:pt x="97" y="567"/>
                  </a:lnTo>
                  <a:lnTo>
                    <a:pt x="97" y="567"/>
                  </a:lnTo>
                  <a:lnTo>
                    <a:pt x="97" y="567"/>
                  </a:lnTo>
                  <a:lnTo>
                    <a:pt x="97" y="567"/>
                  </a:lnTo>
                  <a:lnTo>
                    <a:pt x="97" y="567"/>
                  </a:lnTo>
                  <a:lnTo>
                    <a:pt x="98" y="567"/>
                  </a:lnTo>
                  <a:lnTo>
                    <a:pt x="98" y="567"/>
                  </a:lnTo>
                  <a:lnTo>
                    <a:pt x="98" y="567"/>
                  </a:lnTo>
                  <a:lnTo>
                    <a:pt x="98" y="567"/>
                  </a:lnTo>
                  <a:lnTo>
                    <a:pt x="98" y="567"/>
                  </a:lnTo>
                  <a:lnTo>
                    <a:pt x="98" y="567"/>
                  </a:lnTo>
                  <a:lnTo>
                    <a:pt x="98" y="567"/>
                  </a:lnTo>
                  <a:lnTo>
                    <a:pt x="98" y="567"/>
                  </a:lnTo>
                  <a:lnTo>
                    <a:pt x="98" y="567"/>
                  </a:lnTo>
                  <a:lnTo>
                    <a:pt x="98" y="567"/>
                  </a:lnTo>
                  <a:lnTo>
                    <a:pt x="98" y="567"/>
                  </a:lnTo>
                  <a:lnTo>
                    <a:pt x="98" y="566"/>
                  </a:lnTo>
                  <a:lnTo>
                    <a:pt x="99" y="566"/>
                  </a:lnTo>
                  <a:lnTo>
                    <a:pt x="99" y="566"/>
                  </a:lnTo>
                  <a:lnTo>
                    <a:pt x="99" y="566"/>
                  </a:lnTo>
                  <a:lnTo>
                    <a:pt x="99" y="566"/>
                  </a:lnTo>
                  <a:lnTo>
                    <a:pt x="99" y="566"/>
                  </a:lnTo>
                  <a:lnTo>
                    <a:pt x="99" y="566"/>
                  </a:lnTo>
                  <a:lnTo>
                    <a:pt x="99" y="566"/>
                  </a:lnTo>
                  <a:lnTo>
                    <a:pt x="99" y="566"/>
                  </a:lnTo>
                  <a:lnTo>
                    <a:pt x="99" y="566"/>
                  </a:lnTo>
                  <a:lnTo>
                    <a:pt x="99" y="566"/>
                  </a:lnTo>
                  <a:lnTo>
                    <a:pt x="100" y="566"/>
                  </a:lnTo>
                  <a:lnTo>
                    <a:pt x="100" y="566"/>
                  </a:lnTo>
                  <a:lnTo>
                    <a:pt x="100" y="566"/>
                  </a:lnTo>
                  <a:lnTo>
                    <a:pt x="100" y="566"/>
                  </a:lnTo>
                  <a:lnTo>
                    <a:pt x="100" y="566"/>
                  </a:lnTo>
                  <a:lnTo>
                    <a:pt x="100" y="566"/>
                  </a:lnTo>
                  <a:lnTo>
                    <a:pt x="100" y="566"/>
                  </a:lnTo>
                  <a:lnTo>
                    <a:pt x="100" y="566"/>
                  </a:lnTo>
                  <a:lnTo>
                    <a:pt x="100" y="566"/>
                  </a:lnTo>
                  <a:lnTo>
                    <a:pt x="100" y="566"/>
                  </a:lnTo>
                  <a:lnTo>
                    <a:pt x="100" y="566"/>
                  </a:lnTo>
                  <a:lnTo>
                    <a:pt x="101" y="566"/>
                  </a:lnTo>
                  <a:lnTo>
                    <a:pt x="101" y="566"/>
                  </a:lnTo>
                  <a:lnTo>
                    <a:pt x="101" y="566"/>
                  </a:lnTo>
                  <a:lnTo>
                    <a:pt x="101" y="566"/>
                  </a:lnTo>
                  <a:lnTo>
                    <a:pt x="101" y="566"/>
                  </a:lnTo>
                  <a:lnTo>
                    <a:pt x="101" y="566"/>
                  </a:lnTo>
                  <a:lnTo>
                    <a:pt x="101" y="566"/>
                  </a:lnTo>
                  <a:lnTo>
                    <a:pt x="101" y="566"/>
                  </a:lnTo>
                  <a:lnTo>
                    <a:pt x="101" y="566"/>
                  </a:lnTo>
                  <a:lnTo>
                    <a:pt x="101" y="566"/>
                  </a:lnTo>
                  <a:lnTo>
                    <a:pt x="101" y="566"/>
                  </a:lnTo>
                  <a:lnTo>
                    <a:pt x="101" y="566"/>
                  </a:lnTo>
                  <a:lnTo>
                    <a:pt x="102" y="566"/>
                  </a:lnTo>
                  <a:lnTo>
                    <a:pt x="102" y="566"/>
                  </a:lnTo>
                  <a:lnTo>
                    <a:pt x="102" y="566"/>
                  </a:lnTo>
                  <a:lnTo>
                    <a:pt x="102" y="566"/>
                  </a:lnTo>
                  <a:lnTo>
                    <a:pt x="102" y="565"/>
                  </a:lnTo>
                  <a:lnTo>
                    <a:pt x="102" y="565"/>
                  </a:lnTo>
                  <a:lnTo>
                    <a:pt x="102" y="565"/>
                  </a:lnTo>
                  <a:lnTo>
                    <a:pt x="102" y="565"/>
                  </a:lnTo>
                  <a:lnTo>
                    <a:pt x="102" y="565"/>
                  </a:lnTo>
                  <a:lnTo>
                    <a:pt x="102" y="565"/>
                  </a:lnTo>
                  <a:lnTo>
                    <a:pt x="103" y="565"/>
                  </a:lnTo>
                  <a:lnTo>
                    <a:pt x="103" y="565"/>
                  </a:lnTo>
                  <a:lnTo>
                    <a:pt x="103" y="565"/>
                  </a:lnTo>
                  <a:lnTo>
                    <a:pt x="103" y="565"/>
                  </a:lnTo>
                  <a:lnTo>
                    <a:pt x="103" y="565"/>
                  </a:lnTo>
                  <a:lnTo>
                    <a:pt x="103" y="565"/>
                  </a:lnTo>
                  <a:lnTo>
                    <a:pt x="103" y="565"/>
                  </a:lnTo>
                  <a:lnTo>
                    <a:pt x="103" y="565"/>
                  </a:lnTo>
                  <a:lnTo>
                    <a:pt x="103" y="565"/>
                  </a:lnTo>
                  <a:lnTo>
                    <a:pt x="103" y="565"/>
                  </a:lnTo>
                  <a:lnTo>
                    <a:pt x="103" y="565"/>
                  </a:lnTo>
                  <a:lnTo>
                    <a:pt x="103" y="565"/>
                  </a:lnTo>
                  <a:lnTo>
                    <a:pt x="104" y="565"/>
                  </a:lnTo>
                  <a:lnTo>
                    <a:pt x="104" y="565"/>
                  </a:lnTo>
                  <a:lnTo>
                    <a:pt x="104" y="565"/>
                  </a:lnTo>
                  <a:lnTo>
                    <a:pt x="104" y="565"/>
                  </a:lnTo>
                  <a:lnTo>
                    <a:pt x="104" y="565"/>
                  </a:lnTo>
                  <a:lnTo>
                    <a:pt x="104" y="565"/>
                  </a:lnTo>
                  <a:lnTo>
                    <a:pt x="104" y="565"/>
                  </a:lnTo>
                  <a:lnTo>
                    <a:pt x="104" y="565"/>
                  </a:lnTo>
                  <a:lnTo>
                    <a:pt x="104" y="565"/>
                  </a:lnTo>
                  <a:lnTo>
                    <a:pt x="104" y="565"/>
                  </a:lnTo>
                  <a:lnTo>
                    <a:pt x="105" y="565"/>
                  </a:lnTo>
                  <a:lnTo>
                    <a:pt x="105" y="565"/>
                  </a:lnTo>
                  <a:lnTo>
                    <a:pt x="105" y="565"/>
                  </a:lnTo>
                  <a:lnTo>
                    <a:pt x="105" y="565"/>
                  </a:lnTo>
                  <a:lnTo>
                    <a:pt x="105" y="565"/>
                  </a:lnTo>
                  <a:lnTo>
                    <a:pt x="105" y="565"/>
                  </a:lnTo>
                  <a:lnTo>
                    <a:pt x="105" y="565"/>
                  </a:lnTo>
                  <a:lnTo>
                    <a:pt x="105" y="565"/>
                  </a:lnTo>
                  <a:lnTo>
                    <a:pt x="105" y="565"/>
                  </a:lnTo>
                  <a:lnTo>
                    <a:pt x="105" y="565"/>
                  </a:lnTo>
                  <a:lnTo>
                    <a:pt x="105" y="565"/>
                  </a:lnTo>
                  <a:lnTo>
                    <a:pt x="105" y="564"/>
                  </a:lnTo>
                  <a:lnTo>
                    <a:pt x="106" y="564"/>
                  </a:lnTo>
                  <a:lnTo>
                    <a:pt x="106" y="564"/>
                  </a:lnTo>
                  <a:lnTo>
                    <a:pt x="106" y="564"/>
                  </a:lnTo>
                  <a:lnTo>
                    <a:pt x="106" y="564"/>
                  </a:lnTo>
                  <a:lnTo>
                    <a:pt x="106" y="564"/>
                  </a:lnTo>
                  <a:lnTo>
                    <a:pt x="106" y="564"/>
                  </a:lnTo>
                  <a:lnTo>
                    <a:pt x="106" y="564"/>
                  </a:lnTo>
                  <a:lnTo>
                    <a:pt x="106" y="564"/>
                  </a:lnTo>
                  <a:lnTo>
                    <a:pt x="106" y="564"/>
                  </a:lnTo>
                  <a:lnTo>
                    <a:pt x="106" y="564"/>
                  </a:lnTo>
                  <a:lnTo>
                    <a:pt x="107" y="564"/>
                  </a:lnTo>
                  <a:lnTo>
                    <a:pt x="107" y="564"/>
                  </a:lnTo>
                  <a:lnTo>
                    <a:pt x="107" y="564"/>
                  </a:lnTo>
                  <a:lnTo>
                    <a:pt x="107" y="564"/>
                  </a:lnTo>
                  <a:lnTo>
                    <a:pt x="107" y="564"/>
                  </a:lnTo>
                  <a:lnTo>
                    <a:pt x="107" y="564"/>
                  </a:lnTo>
                  <a:lnTo>
                    <a:pt x="107" y="564"/>
                  </a:lnTo>
                  <a:lnTo>
                    <a:pt x="107" y="564"/>
                  </a:lnTo>
                  <a:lnTo>
                    <a:pt x="107" y="564"/>
                  </a:lnTo>
                  <a:lnTo>
                    <a:pt x="107" y="564"/>
                  </a:lnTo>
                  <a:lnTo>
                    <a:pt x="107" y="564"/>
                  </a:lnTo>
                  <a:lnTo>
                    <a:pt x="107" y="564"/>
                  </a:lnTo>
                  <a:lnTo>
                    <a:pt x="108" y="564"/>
                  </a:lnTo>
                  <a:lnTo>
                    <a:pt x="108" y="564"/>
                  </a:lnTo>
                  <a:lnTo>
                    <a:pt x="108" y="564"/>
                  </a:lnTo>
                  <a:lnTo>
                    <a:pt x="108" y="564"/>
                  </a:lnTo>
                  <a:lnTo>
                    <a:pt x="108" y="564"/>
                  </a:lnTo>
                  <a:lnTo>
                    <a:pt x="108" y="564"/>
                  </a:lnTo>
                  <a:lnTo>
                    <a:pt x="108" y="564"/>
                  </a:lnTo>
                  <a:lnTo>
                    <a:pt x="108" y="564"/>
                  </a:lnTo>
                  <a:lnTo>
                    <a:pt x="108" y="564"/>
                  </a:lnTo>
                  <a:lnTo>
                    <a:pt x="108" y="563"/>
                  </a:lnTo>
                  <a:lnTo>
                    <a:pt x="109" y="563"/>
                  </a:lnTo>
                  <a:lnTo>
                    <a:pt x="109" y="563"/>
                  </a:lnTo>
                  <a:lnTo>
                    <a:pt x="109" y="563"/>
                  </a:lnTo>
                  <a:lnTo>
                    <a:pt x="109" y="563"/>
                  </a:lnTo>
                  <a:lnTo>
                    <a:pt x="109" y="563"/>
                  </a:lnTo>
                  <a:lnTo>
                    <a:pt x="109" y="563"/>
                  </a:lnTo>
                  <a:lnTo>
                    <a:pt x="109" y="563"/>
                  </a:lnTo>
                  <a:lnTo>
                    <a:pt x="109" y="563"/>
                  </a:lnTo>
                  <a:lnTo>
                    <a:pt x="109" y="563"/>
                  </a:lnTo>
                  <a:lnTo>
                    <a:pt x="109" y="563"/>
                  </a:lnTo>
                  <a:lnTo>
                    <a:pt x="109" y="563"/>
                  </a:lnTo>
                  <a:lnTo>
                    <a:pt x="109" y="563"/>
                  </a:lnTo>
                  <a:lnTo>
                    <a:pt x="110" y="563"/>
                  </a:lnTo>
                  <a:lnTo>
                    <a:pt x="110" y="563"/>
                  </a:lnTo>
                  <a:lnTo>
                    <a:pt x="110" y="563"/>
                  </a:lnTo>
                  <a:lnTo>
                    <a:pt x="110" y="563"/>
                  </a:lnTo>
                  <a:lnTo>
                    <a:pt x="110" y="563"/>
                  </a:lnTo>
                  <a:lnTo>
                    <a:pt x="110" y="563"/>
                  </a:lnTo>
                  <a:lnTo>
                    <a:pt x="110" y="563"/>
                  </a:lnTo>
                  <a:lnTo>
                    <a:pt x="110" y="563"/>
                  </a:lnTo>
                  <a:lnTo>
                    <a:pt x="110" y="563"/>
                  </a:lnTo>
                  <a:lnTo>
                    <a:pt x="110" y="563"/>
                  </a:lnTo>
                  <a:lnTo>
                    <a:pt x="111" y="563"/>
                  </a:lnTo>
                  <a:lnTo>
                    <a:pt x="111" y="563"/>
                  </a:lnTo>
                  <a:lnTo>
                    <a:pt x="111" y="563"/>
                  </a:lnTo>
                  <a:lnTo>
                    <a:pt x="111" y="563"/>
                  </a:lnTo>
                  <a:lnTo>
                    <a:pt x="111" y="563"/>
                  </a:lnTo>
                  <a:lnTo>
                    <a:pt x="111" y="563"/>
                  </a:lnTo>
                  <a:lnTo>
                    <a:pt x="111" y="563"/>
                  </a:lnTo>
                  <a:lnTo>
                    <a:pt x="111" y="563"/>
                  </a:lnTo>
                  <a:lnTo>
                    <a:pt x="111" y="563"/>
                  </a:lnTo>
                  <a:lnTo>
                    <a:pt x="111" y="563"/>
                  </a:lnTo>
                  <a:lnTo>
                    <a:pt x="111" y="562"/>
                  </a:lnTo>
                  <a:lnTo>
                    <a:pt x="112" y="562"/>
                  </a:lnTo>
                  <a:lnTo>
                    <a:pt x="112" y="562"/>
                  </a:lnTo>
                  <a:lnTo>
                    <a:pt x="112" y="562"/>
                  </a:lnTo>
                  <a:lnTo>
                    <a:pt x="112" y="562"/>
                  </a:lnTo>
                  <a:lnTo>
                    <a:pt x="112" y="562"/>
                  </a:lnTo>
                  <a:lnTo>
                    <a:pt x="112" y="562"/>
                  </a:lnTo>
                  <a:lnTo>
                    <a:pt x="112" y="562"/>
                  </a:lnTo>
                  <a:lnTo>
                    <a:pt x="112" y="562"/>
                  </a:lnTo>
                  <a:lnTo>
                    <a:pt x="112" y="562"/>
                  </a:lnTo>
                  <a:lnTo>
                    <a:pt x="112" y="562"/>
                  </a:lnTo>
                  <a:lnTo>
                    <a:pt x="112" y="562"/>
                  </a:lnTo>
                  <a:lnTo>
                    <a:pt x="113" y="562"/>
                  </a:lnTo>
                  <a:lnTo>
                    <a:pt x="113" y="562"/>
                  </a:lnTo>
                  <a:lnTo>
                    <a:pt x="113" y="562"/>
                  </a:lnTo>
                  <a:lnTo>
                    <a:pt x="113" y="562"/>
                  </a:lnTo>
                  <a:lnTo>
                    <a:pt x="113" y="562"/>
                  </a:lnTo>
                  <a:lnTo>
                    <a:pt x="113" y="562"/>
                  </a:lnTo>
                  <a:lnTo>
                    <a:pt x="113" y="562"/>
                  </a:lnTo>
                  <a:lnTo>
                    <a:pt x="113" y="562"/>
                  </a:lnTo>
                  <a:lnTo>
                    <a:pt x="113" y="562"/>
                  </a:lnTo>
                  <a:lnTo>
                    <a:pt x="113" y="562"/>
                  </a:lnTo>
                  <a:lnTo>
                    <a:pt x="113" y="562"/>
                  </a:lnTo>
                  <a:lnTo>
                    <a:pt x="114" y="562"/>
                  </a:lnTo>
                  <a:lnTo>
                    <a:pt x="114" y="562"/>
                  </a:lnTo>
                  <a:lnTo>
                    <a:pt x="114" y="562"/>
                  </a:lnTo>
                  <a:lnTo>
                    <a:pt x="114" y="562"/>
                  </a:lnTo>
                  <a:lnTo>
                    <a:pt x="114" y="561"/>
                  </a:lnTo>
                  <a:lnTo>
                    <a:pt x="114" y="561"/>
                  </a:lnTo>
                  <a:lnTo>
                    <a:pt x="114" y="561"/>
                  </a:lnTo>
                  <a:lnTo>
                    <a:pt x="114" y="561"/>
                  </a:lnTo>
                  <a:lnTo>
                    <a:pt x="114" y="561"/>
                  </a:lnTo>
                  <a:lnTo>
                    <a:pt x="114" y="561"/>
                  </a:lnTo>
                  <a:lnTo>
                    <a:pt x="114" y="561"/>
                  </a:lnTo>
                  <a:lnTo>
                    <a:pt x="114" y="561"/>
                  </a:lnTo>
                  <a:lnTo>
                    <a:pt x="115" y="561"/>
                  </a:lnTo>
                  <a:lnTo>
                    <a:pt x="115" y="561"/>
                  </a:lnTo>
                  <a:lnTo>
                    <a:pt x="115" y="561"/>
                  </a:lnTo>
                  <a:lnTo>
                    <a:pt x="115" y="561"/>
                  </a:lnTo>
                  <a:lnTo>
                    <a:pt x="115" y="561"/>
                  </a:lnTo>
                  <a:lnTo>
                    <a:pt x="115" y="561"/>
                  </a:lnTo>
                  <a:lnTo>
                    <a:pt x="115" y="561"/>
                  </a:lnTo>
                  <a:lnTo>
                    <a:pt x="115" y="561"/>
                  </a:lnTo>
                  <a:lnTo>
                    <a:pt x="115" y="561"/>
                  </a:lnTo>
                  <a:lnTo>
                    <a:pt x="115" y="561"/>
                  </a:lnTo>
                  <a:lnTo>
                    <a:pt x="116" y="561"/>
                  </a:lnTo>
                  <a:lnTo>
                    <a:pt x="116" y="561"/>
                  </a:lnTo>
                  <a:lnTo>
                    <a:pt x="116" y="561"/>
                  </a:lnTo>
                  <a:lnTo>
                    <a:pt x="116" y="561"/>
                  </a:lnTo>
                  <a:lnTo>
                    <a:pt x="116" y="561"/>
                  </a:lnTo>
                  <a:lnTo>
                    <a:pt x="116" y="561"/>
                  </a:lnTo>
                  <a:lnTo>
                    <a:pt x="116" y="561"/>
                  </a:lnTo>
                  <a:lnTo>
                    <a:pt x="116" y="561"/>
                  </a:lnTo>
                  <a:lnTo>
                    <a:pt x="116" y="561"/>
                  </a:lnTo>
                  <a:lnTo>
                    <a:pt x="116" y="561"/>
                  </a:lnTo>
                  <a:lnTo>
                    <a:pt x="116" y="561"/>
                  </a:lnTo>
                  <a:lnTo>
                    <a:pt x="116" y="560"/>
                  </a:lnTo>
                  <a:lnTo>
                    <a:pt x="117" y="560"/>
                  </a:lnTo>
                  <a:lnTo>
                    <a:pt x="117" y="560"/>
                  </a:lnTo>
                  <a:lnTo>
                    <a:pt x="117" y="560"/>
                  </a:lnTo>
                  <a:lnTo>
                    <a:pt x="117" y="560"/>
                  </a:lnTo>
                  <a:lnTo>
                    <a:pt x="117" y="560"/>
                  </a:lnTo>
                  <a:lnTo>
                    <a:pt x="117" y="560"/>
                  </a:lnTo>
                  <a:lnTo>
                    <a:pt x="117" y="560"/>
                  </a:lnTo>
                  <a:lnTo>
                    <a:pt x="117" y="560"/>
                  </a:lnTo>
                  <a:lnTo>
                    <a:pt x="117" y="560"/>
                  </a:lnTo>
                  <a:lnTo>
                    <a:pt x="117" y="560"/>
                  </a:lnTo>
                  <a:lnTo>
                    <a:pt x="118" y="560"/>
                  </a:lnTo>
                  <a:lnTo>
                    <a:pt x="118" y="560"/>
                  </a:lnTo>
                  <a:lnTo>
                    <a:pt x="118" y="560"/>
                  </a:lnTo>
                  <a:lnTo>
                    <a:pt x="118" y="560"/>
                  </a:lnTo>
                  <a:lnTo>
                    <a:pt x="118" y="560"/>
                  </a:lnTo>
                  <a:lnTo>
                    <a:pt x="118" y="560"/>
                  </a:lnTo>
                  <a:lnTo>
                    <a:pt x="118" y="560"/>
                  </a:lnTo>
                  <a:lnTo>
                    <a:pt x="118" y="560"/>
                  </a:lnTo>
                  <a:lnTo>
                    <a:pt x="118" y="560"/>
                  </a:lnTo>
                  <a:lnTo>
                    <a:pt x="118" y="560"/>
                  </a:lnTo>
                  <a:lnTo>
                    <a:pt x="118" y="560"/>
                  </a:lnTo>
                  <a:lnTo>
                    <a:pt x="118" y="560"/>
                  </a:lnTo>
                  <a:lnTo>
                    <a:pt x="119" y="560"/>
                  </a:lnTo>
                  <a:lnTo>
                    <a:pt x="119" y="559"/>
                  </a:lnTo>
                  <a:lnTo>
                    <a:pt x="119" y="559"/>
                  </a:lnTo>
                  <a:lnTo>
                    <a:pt x="119" y="559"/>
                  </a:lnTo>
                  <a:lnTo>
                    <a:pt x="119" y="559"/>
                  </a:lnTo>
                  <a:lnTo>
                    <a:pt x="119" y="559"/>
                  </a:lnTo>
                  <a:lnTo>
                    <a:pt x="119" y="559"/>
                  </a:lnTo>
                  <a:lnTo>
                    <a:pt x="119" y="559"/>
                  </a:lnTo>
                  <a:lnTo>
                    <a:pt x="119" y="559"/>
                  </a:lnTo>
                  <a:lnTo>
                    <a:pt x="119" y="559"/>
                  </a:lnTo>
                  <a:lnTo>
                    <a:pt x="120" y="559"/>
                  </a:lnTo>
                  <a:lnTo>
                    <a:pt x="120" y="559"/>
                  </a:lnTo>
                  <a:lnTo>
                    <a:pt x="120" y="559"/>
                  </a:lnTo>
                  <a:lnTo>
                    <a:pt x="120" y="559"/>
                  </a:lnTo>
                  <a:lnTo>
                    <a:pt x="120" y="559"/>
                  </a:lnTo>
                  <a:lnTo>
                    <a:pt x="120" y="559"/>
                  </a:lnTo>
                  <a:lnTo>
                    <a:pt x="120" y="559"/>
                  </a:lnTo>
                  <a:lnTo>
                    <a:pt x="120" y="559"/>
                  </a:lnTo>
                  <a:lnTo>
                    <a:pt x="120" y="559"/>
                  </a:lnTo>
                  <a:lnTo>
                    <a:pt x="120" y="559"/>
                  </a:lnTo>
                  <a:lnTo>
                    <a:pt x="120" y="559"/>
                  </a:lnTo>
                  <a:lnTo>
                    <a:pt x="120" y="559"/>
                  </a:lnTo>
                  <a:lnTo>
                    <a:pt x="121" y="559"/>
                  </a:lnTo>
                  <a:lnTo>
                    <a:pt x="121" y="559"/>
                  </a:lnTo>
                  <a:lnTo>
                    <a:pt x="121" y="559"/>
                  </a:lnTo>
                  <a:lnTo>
                    <a:pt x="121" y="559"/>
                  </a:lnTo>
                  <a:lnTo>
                    <a:pt x="121" y="558"/>
                  </a:lnTo>
                  <a:lnTo>
                    <a:pt x="121" y="558"/>
                  </a:lnTo>
                  <a:lnTo>
                    <a:pt x="121" y="558"/>
                  </a:lnTo>
                  <a:lnTo>
                    <a:pt x="121" y="558"/>
                  </a:lnTo>
                  <a:lnTo>
                    <a:pt x="121" y="558"/>
                  </a:lnTo>
                  <a:lnTo>
                    <a:pt x="121" y="558"/>
                  </a:lnTo>
                  <a:lnTo>
                    <a:pt x="122" y="558"/>
                  </a:lnTo>
                  <a:lnTo>
                    <a:pt x="122" y="558"/>
                  </a:lnTo>
                  <a:lnTo>
                    <a:pt x="122" y="558"/>
                  </a:lnTo>
                  <a:lnTo>
                    <a:pt x="122" y="558"/>
                  </a:lnTo>
                  <a:lnTo>
                    <a:pt x="122" y="558"/>
                  </a:lnTo>
                  <a:lnTo>
                    <a:pt x="122" y="558"/>
                  </a:lnTo>
                  <a:lnTo>
                    <a:pt x="122" y="558"/>
                  </a:lnTo>
                  <a:lnTo>
                    <a:pt x="122" y="558"/>
                  </a:lnTo>
                  <a:lnTo>
                    <a:pt x="122" y="558"/>
                  </a:lnTo>
                  <a:lnTo>
                    <a:pt x="122" y="558"/>
                  </a:lnTo>
                  <a:lnTo>
                    <a:pt x="122" y="558"/>
                  </a:lnTo>
                  <a:lnTo>
                    <a:pt x="123" y="558"/>
                  </a:lnTo>
                  <a:lnTo>
                    <a:pt x="123" y="558"/>
                  </a:lnTo>
                  <a:lnTo>
                    <a:pt x="123" y="558"/>
                  </a:lnTo>
                  <a:lnTo>
                    <a:pt x="123" y="558"/>
                  </a:lnTo>
                  <a:lnTo>
                    <a:pt x="123" y="558"/>
                  </a:lnTo>
                  <a:lnTo>
                    <a:pt x="123" y="557"/>
                  </a:lnTo>
                  <a:lnTo>
                    <a:pt x="123" y="557"/>
                  </a:lnTo>
                  <a:lnTo>
                    <a:pt x="123" y="557"/>
                  </a:lnTo>
                  <a:lnTo>
                    <a:pt x="123" y="557"/>
                  </a:lnTo>
                  <a:lnTo>
                    <a:pt x="123" y="557"/>
                  </a:lnTo>
                  <a:lnTo>
                    <a:pt x="123" y="557"/>
                  </a:lnTo>
                  <a:lnTo>
                    <a:pt x="124" y="557"/>
                  </a:lnTo>
                  <a:lnTo>
                    <a:pt x="124" y="557"/>
                  </a:lnTo>
                  <a:lnTo>
                    <a:pt x="124" y="557"/>
                  </a:lnTo>
                  <a:lnTo>
                    <a:pt x="124" y="557"/>
                  </a:lnTo>
                  <a:lnTo>
                    <a:pt x="124" y="557"/>
                  </a:lnTo>
                  <a:lnTo>
                    <a:pt x="124" y="557"/>
                  </a:lnTo>
                  <a:lnTo>
                    <a:pt x="124" y="557"/>
                  </a:lnTo>
                  <a:lnTo>
                    <a:pt x="124" y="557"/>
                  </a:lnTo>
                  <a:lnTo>
                    <a:pt x="124" y="557"/>
                  </a:lnTo>
                  <a:lnTo>
                    <a:pt x="124" y="557"/>
                  </a:lnTo>
                  <a:lnTo>
                    <a:pt x="124" y="557"/>
                  </a:lnTo>
                  <a:lnTo>
                    <a:pt x="125" y="557"/>
                  </a:lnTo>
                  <a:lnTo>
                    <a:pt x="125" y="557"/>
                  </a:lnTo>
                  <a:lnTo>
                    <a:pt x="125" y="557"/>
                  </a:lnTo>
                  <a:lnTo>
                    <a:pt x="125" y="557"/>
                  </a:lnTo>
                  <a:lnTo>
                    <a:pt x="125" y="557"/>
                  </a:lnTo>
                  <a:lnTo>
                    <a:pt x="125" y="557"/>
                  </a:lnTo>
                  <a:lnTo>
                    <a:pt x="125" y="556"/>
                  </a:lnTo>
                  <a:lnTo>
                    <a:pt x="125" y="556"/>
                  </a:lnTo>
                  <a:lnTo>
                    <a:pt x="125" y="556"/>
                  </a:lnTo>
                  <a:lnTo>
                    <a:pt x="125" y="556"/>
                  </a:lnTo>
                  <a:lnTo>
                    <a:pt x="125" y="556"/>
                  </a:lnTo>
                  <a:lnTo>
                    <a:pt x="126" y="556"/>
                  </a:lnTo>
                  <a:lnTo>
                    <a:pt x="126" y="556"/>
                  </a:lnTo>
                  <a:lnTo>
                    <a:pt x="126" y="556"/>
                  </a:lnTo>
                  <a:lnTo>
                    <a:pt x="126" y="556"/>
                  </a:lnTo>
                  <a:lnTo>
                    <a:pt x="126" y="556"/>
                  </a:lnTo>
                  <a:lnTo>
                    <a:pt x="126" y="556"/>
                  </a:lnTo>
                  <a:lnTo>
                    <a:pt x="126" y="556"/>
                  </a:lnTo>
                  <a:lnTo>
                    <a:pt x="126" y="556"/>
                  </a:lnTo>
                  <a:lnTo>
                    <a:pt x="126" y="556"/>
                  </a:lnTo>
                  <a:lnTo>
                    <a:pt x="126" y="556"/>
                  </a:lnTo>
                  <a:lnTo>
                    <a:pt x="126" y="556"/>
                  </a:lnTo>
                  <a:lnTo>
                    <a:pt x="127" y="556"/>
                  </a:lnTo>
                  <a:lnTo>
                    <a:pt x="127" y="556"/>
                  </a:lnTo>
                  <a:lnTo>
                    <a:pt x="127" y="556"/>
                  </a:lnTo>
                  <a:lnTo>
                    <a:pt x="127" y="555"/>
                  </a:lnTo>
                  <a:lnTo>
                    <a:pt x="127" y="555"/>
                  </a:lnTo>
                  <a:lnTo>
                    <a:pt x="127" y="555"/>
                  </a:lnTo>
                  <a:lnTo>
                    <a:pt x="127" y="555"/>
                  </a:lnTo>
                  <a:lnTo>
                    <a:pt x="127" y="555"/>
                  </a:lnTo>
                  <a:lnTo>
                    <a:pt x="127" y="555"/>
                  </a:lnTo>
                  <a:lnTo>
                    <a:pt x="127" y="555"/>
                  </a:lnTo>
                  <a:lnTo>
                    <a:pt x="127" y="555"/>
                  </a:lnTo>
                  <a:lnTo>
                    <a:pt x="128" y="555"/>
                  </a:lnTo>
                  <a:lnTo>
                    <a:pt x="128" y="555"/>
                  </a:lnTo>
                  <a:lnTo>
                    <a:pt x="128" y="555"/>
                  </a:lnTo>
                  <a:lnTo>
                    <a:pt x="128" y="555"/>
                  </a:lnTo>
                  <a:lnTo>
                    <a:pt x="128" y="555"/>
                  </a:lnTo>
                  <a:lnTo>
                    <a:pt x="128" y="555"/>
                  </a:lnTo>
                  <a:lnTo>
                    <a:pt x="128" y="555"/>
                  </a:lnTo>
                  <a:lnTo>
                    <a:pt x="128" y="555"/>
                  </a:lnTo>
                  <a:lnTo>
                    <a:pt x="128" y="555"/>
                  </a:lnTo>
                  <a:lnTo>
                    <a:pt x="128" y="555"/>
                  </a:lnTo>
                  <a:lnTo>
                    <a:pt x="128" y="555"/>
                  </a:lnTo>
                  <a:lnTo>
                    <a:pt x="129" y="555"/>
                  </a:lnTo>
                  <a:lnTo>
                    <a:pt x="129" y="555"/>
                  </a:lnTo>
                  <a:lnTo>
                    <a:pt x="129" y="554"/>
                  </a:lnTo>
                  <a:lnTo>
                    <a:pt x="129" y="554"/>
                  </a:lnTo>
                  <a:lnTo>
                    <a:pt x="129" y="554"/>
                  </a:lnTo>
                  <a:lnTo>
                    <a:pt x="129" y="554"/>
                  </a:lnTo>
                  <a:lnTo>
                    <a:pt x="129" y="554"/>
                  </a:lnTo>
                  <a:lnTo>
                    <a:pt x="129" y="554"/>
                  </a:lnTo>
                  <a:lnTo>
                    <a:pt x="129" y="554"/>
                  </a:lnTo>
                  <a:lnTo>
                    <a:pt x="129" y="554"/>
                  </a:lnTo>
                  <a:lnTo>
                    <a:pt x="129" y="554"/>
                  </a:lnTo>
                  <a:lnTo>
                    <a:pt x="129" y="554"/>
                  </a:lnTo>
                  <a:lnTo>
                    <a:pt x="130" y="554"/>
                  </a:lnTo>
                  <a:lnTo>
                    <a:pt x="130" y="554"/>
                  </a:lnTo>
                  <a:lnTo>
                    <a:pt x="130" y="554"/>
                  </a:lnTo>
                  <a:lnTo>
                    <a:pt x="130" y="554"/>
                  </a:lnTo>
                  <a:lnTo>
                    <a:pt x="130" y="554"/>
                  </a:lnTo>
                  <a:lnTo>
                    <a:pt x="130" y="554"/>
                  </a:lnTo>
                  <a:lnTo>
                    <a:pt x="130" y="554"/>
                  </a:lnTo>
                  <a:lnTo>
                    <a:pt x="130" y="554"/>
                  </a:lnTo>
                  <a:lnTo>
                    <a:pt x="130" y="553"/>
                  </a:lnTo>
                  <a:lnTo>
                    <a:pt x="130" y="553"/>
                  </a:lnTo>
                  <a:lnTo>
                    <a:pt x="131" y="553"/>
                  </a:lnTo>
                  <a:lnTo>
                    <a:pt x="131" y="553"/>
                  </a:lnTo>
                  <a:lnTo>
                    <a:pt x="131" y="553"/>
                  </a:lnTo>
                  <a:lnTo>
                    <a:pt x="131" y="553"/>
                  </a:lnTo>
                  <a:lnTo>
                    <a:pt x="131" y="553"/>
                  </a:lnTo>
                  <a:lnTo>
                    <a:pt x="131" y="553"/>
                  </a:lnTo>
                  <a:lnTo>
                    <a:pt x="131" y="553"/>
                  </a:lnTo>
                  <a:lnTo>
                    <a:pt x="131" y="553"/>
                  </a:lnTo>
                  <a:lnTo>
                    <a:pt x="131" y="553"/>
                  </a:lnTo>
                  <a:lnTo>
                    <a:pt x="131" y="553"/>
                  </a:lnTo>
                  <a:lnTo>
                    <a:pt x="131" y="553"/>
                  </a:lnTo>
                  <a:lnTo>
                    <a:pt x="132" y="553"/>
                  </a:lnTo>
                  <a:lnTo>
                    <a:pt x="132" y="553"/>
                  </a:lnTo>
                  <a:lnTo>
                    <a:pt x="132" y="553"/>
                  </a:lnTo>
                  <a:lnTo>
                    <a:pt x="132" y="553"/>
                  </a:lnTo>
                  <a:lnTo>
                    <a:pt x="132" y="553"/>
                  </a:lnTo>
                  <a:lnTo>
                    <a:pt x="132" y="553"/>
                  </a:lnTo>
                  <a:lnTo>
                    <a:pt x="132" y="552"/>
                  </a:lnTo>
                  <a:lnTo>
                    <a:pt x="132" y="552"/>
                  </a:lnTo>
                  <a:lnTo>
                    <a:pt x="132" y="552"/>
                  </a:lnTo>
                  <a:lnTo>
                    <a:pt x="132" y="552"/>
                  </a:lnTo>
                  <a:lnTo>
                    <a:pt x="132" y="552"/>
                  </a:lnTo>
                  <a:lnTo>
                    <a:pt x="133" y="552"/>
                  </a:lnTo>
                  <a:lnTo>
                    <a:pt x="133" y="552"/>
                  </a:lnTo>
                  <a:lnTo>
                    <a:pt x="133" y="552"/>
                  </a:lnTo>
                  <a:lnTo>
                    <a:pt x="133" y="552"/>
                  </a:lnTo>
                  <a:lnTo>
                    <a:pt x="133" y="552"/>
                  </a:lnTo>
                  <a:lnTo>
                    <a:pt x="133" y="552"/>
                  </a:lnTo>
                  <a:lnTo>
                    <a:pt x="133" y="552"/>
                  </a:lnTo>
                  <a:lnTo>
                    <a:pt x="133" y="552"/>
                  </a:lnTo>
                  <a:lnTo>
                    <a:pt x="133" y="552"/>
                  </a:lnTo>
                  <a:lnTo>
                    <a:pt x="133" y="552"/>
                  </a:lnTo>
                  <a:lnTo>
                    <a:pt x="133" y="552"/>
                  </a:lnTo>
                  <a:lnTo>
                    <a:pt x="134" y="551"/>
                  </a:lnTo>
                  <a:lnTo>
                    <a:pt x="134" y="551"/>
                  </a:lnTo>
                  <a:lnTo>
                    <a:pt x="134" y="551"/>
                  </a:lnTo>
                  <a:lnTo>
                    <a:pt x="134" y="551"/>
                  </a:lnTo>
                  <a:lnTo>
                    <a:pt x="134" y="551"/>
                  </a:lnTo>
                  <a:lnTo>
                    <a:pt x="134" y="551"/>
                  </a:lnTo>
                  <a:lnTo>
                    <a:pt x="134" y="551"/>
                  </a:lnTo>
                  <a:lnTo>
                    <a:pt x="134" y="551"/>
                  </a:lnTo>
                  <a:lnTo>
                    <a:pt x="134" y="551"/>
                  </a:lnTo>
                  <a:lnTo>
                    <a:pt x="134" y="551"/>
                  </a:lnTo>
                  <a:lnTo>
                    <a:pt x="134" y="551"/>
                  </a:lnTo>
                  <a:lnTo>
                    <a:pt x="135" y="551"/>
                  </a:lnTo>
                  <a:lnTo>
                    <a:pt x="135" y="551"/>
                  </a:lnTo>
                  <a:lnTo>
                    <a:pt x="135" y="551"/>
                  </a:lnTo>
                  <a:lnTo>
                    <a:pt x="135" y="551"/>
                  </a:lnTo>
                  <a:lnTo>
                    <a:pt x="135" y="551"/>
                  </a:lnTo>
                  <a:lnTo>
                    <a:pt x="135" y="551"/>
                  </a:lnTo>
                  <a:lnTo>
                    <a:pt x="135" y="551"/>
                  </a:lnTo>
                  <a:lnTo>
                    <a:pt x="135" y="550"/>
                  </a:lnTo>
                  <a:lnTo>
                    <a:pt x="135" y="550"/>
                  </a:lnTo>
                  <a:lnTo>
                    <a:pt x="135" y="550"/>
                  </a:lnTo>
                  <a:lnTo>
                    <a:pt x="135" y="550"/>
                  </a:lnTo>
                  <a:lnTo>
                    <a:pt x="136" y="550"/>
                  </a:lnTo>
                  <a:lnTo>
                    <a:pt x="136" y="550"/>
                  </a:lnTo>
                  <a:lnTo>
                    <a:pt x="136" y="550"/>
                  </a:lnTo>
                  <a:lnTo>
                    <a:pt x="136" y="550"/>
                  </a:lnTo>
                  <a:lnTo>
                    <a:pt x="136" y="550"/>
                  </a:lnTo>
                  <a:lnTo>
                    <a:pt x="136" y="550"/>
                  </a:lnTo>
                  <a:lnTo>
                    <a:pt x="136" y="550"/>
                  </a:lnTo>
                  <a:lnTo>
                    <a:pt x="136" y="550"/>
                  </a:lnTo>
                  <a:lnTo>
                    <a:pt x="136" y="550"/>
                  </a:lnTo>
                  <a:lnTo>
                    <a:pt x="136" y="550"/>
                  </a:lnTo>
                  <a:lnTo>
                    <a:pt x="136" y="550"/>
                  </a:lnTo>
                  <a:lnTo>
                    <a:pt x="137" y="550"/>
                  </a:lnTo>
                  <a:lnTo>
                    <a:pt x="137" y="550"/>
                  </a:lnTo>
                  <a:lnTo>
                    <a:pt x="137" y="549"/>
                  </a:lnTo>
                  <a:lnTo>
                    <a:pt x="137" y="549"/>
                  </a:lnTo>
                  <a:lnTo>
                    <a:pt x="137" y="549"/>
                  </a:lnTo>
                  <a:lnTo>
                    <a:pt x="137" y="549"/>
                  </a:lnTo>
                  <a:lnTo>
                    <a:pt x="137" y="549"/>
                  </a:lnTo>
                  <a:lnTo>
                    <a:pt x="137" y="549"/>
                  </a:lnTo>
                  <a:lnTo>
                    <a:pt x="137" y="549"/>
                  </a:lnTo>
                  <a:lnTo>
                    <a:pt x="137" y="549"/>
                  </a:lnTo>
                  <a:lnTo>
                    <a:pt x="137" y="549"/>
                  </a:lnTo>
                  <a:lnTo>
                    <a:pt x="138" y="549"/>
                  </a:lnTo>
                  <a:lnTo>
                    <a:pt x="138" y="549"/>
                  </a:lnTo>
                  <a:lnTo>
                    <a:pt x="138" y="549"/>
                  </a:lnTo>
                  <a:lnTo>
                    <a:pt x="138" y="549"/>
                  </a:lnTo>
                  <a:lnTo>
                    <a:pt x="138" y="549"/>
                  </a:lnTo>
                  <a:lnTo>
                    <a:pt x="138" y="549"/>
                  </a:lnTo>
                  <a:lnTo>
                    <a:pt x="138" y="548"/>
                  </a:lnTo>
                  <a:lnTo>
                    <a:pt x="138" y="548"/>
                  </a:lnTo>
                  <a:lnTo>
                    <a:pt x="138" y="548"/>
                  </a:lnTo>
                  <a:lnTo>
                    <a:pt x="138" y="548"/>
                  </a:lnTo>
                  <a:lnTo>
                    <a:pt x="138" y="548"/>
                  </a:lnTo>
                  <a:lnTo>
                    <a:pt x="139" y="548"/>
                  </a:lnTo>
                  <a:lnTo>
                    <a:pt x="139" y="548"/>
                  </a:lnTo>
                  <a:lnTo>
                    <a:pt x="139" y="548"/>
                  </a:lnTo>
                  <a:lnTo>
                    <a:pt x="139" y="548"/>
                  </a:lnTo>
                  <a:lnTo>
                    <a:pt x="139" y="548"/>
                  </a:lnTo>
                  <a:lnTo>
                    <a:pt x="139" y="548"/>
                  </a:lnTo>
                  <a:lnTo>
                    <a:pt x="139" y="548"/>
                  </a:lnTo>
                  <a:lnTo>
                    <a:pt x="139" y="548"/>
                  </a:lnTo>
                  <a:lnTo>
                    <a:pt x="139" y="548"/>
                  </a:lnTo>
                  <a:lnTo>
                    <a:pt x="139" y="548"/>
                  </a:lnTo>
                  <a:lnTo>
                    <a:pt x="139" y="548"/>
                  </a:lnTo>
                  <a:lnTo>
                    <a:pt x="140" y="547"/>
                  </a:lnTo>
                  <a:lnTo>
                    <a:pt x="140" y="547"/>
                  </a:lnTo>
                  <a:lnTo>
                    <a:pt x="140" y="547"/>
                  </a:lnTo>
                  <a:lnTo>
                    <a:pt x="140" y="547"/>
                  </a:lnTo>
                  <a:lnTo>
                    <a:pt x="140" y="547"/>
                  </a:lnTo>
                  <a:lnTo>
                    <a:pt x="140" y="547"/>
                  </a:lnTo>
                  <a:lnTo>
                    <a:pt x="140" y="547"/>
                  </a:lnTo>
                  <a:lnTo>
                    <a:pt x="140" y="547"/>
                  </a:lnTo>
                  <a:lnTo>
                    <a:pt x="140" y="547"/>
                  </a:lnTo>
                  <a:lnTo>
                    <a:pt x="140" y="547"/>
                  </a:lnTo>
                  <a:lnTo>
                    <a:pt x="141" y="547"/>
                  </a:lnTo>
                  <a:lnTo>
                    <a:pt x="141" y="547"/>
                  </a:lnTo>
                  <a:lnTo>
                    <a:pt x="141" y="547"/>
                  </a:lnTo>
                  <a:lnTo>
                    <a:pt x="141" y="547"/>
                  </a:lnTo>
                  <a:lnTo>
                    <a:pt x="141" y="546"/>
                  </a:lnTo>
                  <a:lnTo>
                    <a:pt x="141" y="546"/>
                  </a:lnTo>
                  <a:lnTo>
                    <a:pt x="141" y="546"/>
                  </a:lnTo>
                  <a:lnTo>
                    <a:pt x="141" y="546"/>
                  </a:lnTo>
                  <a:lnTo>
                    <a:pt x="141" y="546"/>
                  </a:lnTo>
                  <a:lnTo>
                    <a:pt x="141" y="546"/>
                  </a:lnTo>
                  <a:lnTo>
                    <a:pt x="141" y="546"/>
                  </a:lnTo>
                  <a:lnTo>
                    <a:pt x="141" y="546"/>
                  </a:lnTo>
                  <a:lnTo>
                    <a:pt x="142" y="546"/>
                  </a:lnTo>
                  <a:lnTo>
                    <a:pt x="142" y="546"/>
                  </a:lnTo>
                  <a:lnTo>
                    <a:pt x="142" y="546"/>
                  </a:lnTo>
                  <a:lnTo>
                    <a:pt x="142" y="546"/>
                  </a:lnTo>
                  <a:lnTo>
                    <a:pt x="142" y="546"/>
                  </a:lnTo>
                  <a:lnTo>
                    <a:pt x="142" y="546"/>
                  </a:lnTo>
                  <a:lnTo>
                    <a:pt x="142" y="546"/>
                  </a:lnTo>
                  <a:lnTo>
                    <a:pt x="142" y="545"/>
                  </a:lnTo>
                  <a:lnTo>
                    <a:pt x="142" y="545"/>
                  </a:lnTo>
                  <a:lnTo>
                    <a:pt x="142" y="545"/>
                  </a:lnTo>
                  <a:lnTo>
                    <a:pt x="143" y="545"/>
                  </a:lnTo>
                  <a:lnTo>
                    <a:pt x="143" y="545"/>
                  </a:lnTo>
                  <a:lnTo>
                    <a:pt x="143" y="545"/>
                  </a:lnTo>
                  <a:lnTo>
                    <a:pt x="143" y="545"/>
                  </a:lnTo>
                  <a:lnTo>
                    <a:pt x="143" y="545"/>
                  </a:lnTo>
                  <a:lnTo>
                    <a:pt x="143" y="545"/>
                  </a:lnTo>
                  <a:lnTo>
                    <a:pt x="143" y="545"/>
                  </a:lnTo>
                  <a:lnTo>
                    <a:pt x="143" y="545"/>
                  </a:lnTo>
                  <a:lnTo>
                    <a:pt x="143" y="545"/>
                  </a:lnTo>
                  <a:lnTo>
                    <a:pt x="143" y="545"/>
                  </a:lnTo>
                  <a:lnTo>
                    <a:pt x="143" y="544"/>
                  </a:lnTo>
                  <a:lnTo>
                    <a:pt x="143" y="544"/>
                  </a:lnTo>
                  <a:lnTo>
                    <a:pt x="144" y="544"/>
                  </a:lnTo>
                  <a:lnTo>
                    <a:pt x="144" y="544"/>
                  </a:lnTo>
                  <a:lnTo>
                    <a:pt x="144" y="544"/>
                  </a:lnTo>
                  <a:lnTo>
                    <a:pt x="144" y="544"/>
                  </a:lnTo>
                  <a:lnTo>
                    <a:pt x="144" y="544"/>
                  </a:lnTo>
                  <a:lnTo>
                    <a:pt x="144" y="544"/>
                  </a:lnTo>
                  <a:lnTo>
                    <a:pt x="144" y="544"/>
                  </a:lnTo>
                  <a:lnTo>
                    <a:pt x="144" y="544"/>
                  </a:lnTo>
                  <a:lnTo>
                    <a:pt x="144" y="544"/>
                  </a:lnTo>
                  <a:lnTo>
                    <a:pt x="144" y="544"/>
                  </a:lnTo>
                  <a:lnTo>
                    <a:pt x="144" y="544"/>
                  </a:lnTo>
                  <a:lnTo>
                    <a:pt x="145" y="544"/>
                  </a:lnTo>
                  <a:lnTo>
                    <a:pt x="145" y="544"/>
                  </a:lnTo>
                  <a:lnTo>
                    <a:pt x="145" y="543"/>
                  </a:lnTo>
                  <a:lnTo>
                    <a:pt x="145" y="543"/>
                  </a:lnTo>
                  <a:lnTo>
                    <a:pt x="145" y="543"/>
                  </a:lnTo>
                  <a:lnTo>
                    <a:pt x="145" y="543"/>
                  </a:lnTo>
                  <a:lnTo>
                    <a:pt x="145" y="543"/>
                  </a:lnTo>
                  <a:lnTo>
                    <a:pt x="145" y="543"/>
                  </a:lnTo>
                  <a:lnTo>
                    <a:pt x="145" y="543"/>
                  </a:lnTo>
                  <a:lnTo>
                    <a:pt x="145" y="543"/>
                  </a:lnTo>
                  <a:lnTo>
                    <a:pt x="145" y="543"/>
                  </a:lnTo>
                  <a:lnTo>
                    <a:pt x="146" y="543"/>
                  </a:lnTo>
                  <a:lnTo>
                    <a:pt x="146" y="543"/>
                  </a:lnTo>
                  <a:lnTo>
                    <a:pt x="146" y="543"/>
                  </a:lnTo>
                  <a:lnTo>
                    <a:pt x="146" y="542"/>
                  </a:lnTo>
                  <a:lnTo>
                    <a:pt x="146" y="542"/>
                  </a:lnTo>
                  <a:lnTo>
                    <a:pt x="146" y="542"/>
                  </a:lnTo>
                  <a:lnTo>
                    <a:pt x="146" y="542"/>
                  </a:lnTo>
                  <a:lnTo>
                    <a:pt x="146" y="542"/>
                  </a:lnTo>
                  <a:lnTo>
                    <a:pt x="146" y="542"/>
                  </a:lnTo>
                  <a:lnTo>
                    <a:pt x="146" y="542"/>
                  </a:lnTo>
                  <a:lnTo>
                    <a:pt x="146" y="542"/>
                  </a:lnTo>
                  <a:lnTo>
                    <a:pt x="147" y="542"/>
                  </a:lnTo>
                  <a:lnTo>
                    <a:pt x="147" y="542"/>
                  </a:lnTo>
                  <a:lnTo>
                    <a:pt x="147" y="542"/>
                  </a:lnTo>
                  <a:lnTo>
                    <a:pt x="147" y="542"/>
                  </a:lnTo>
                  <a:lnTo>
                    <a:pt x="147" y="542"/>
                  </a:lnTo>
                  <a:lnTo>
                    <a:pt x="147" y="542"/>
                  </a:lnTo>
                  <a:lnTo>
                    <a:pt x="147" y="541"/>
                  </a:lnTo>
                  <a:lnTo>
                    <a:pt x="147" y="541"/>
                  </a:lnTo>
                  <a:lnTo>
                    <a:pt x="147" y="541"/>
                  </a:lnTo>
                  <a:lnTo>
                    <a:pt x="147" y="541"/>
                  </a:lnTo>
                  <a:lnTo>
                    <a:pt x="147" y="541"/>
                  </a:lnTo>
                  <a:lnTo>
                    <a:pt x="148" y="541"/>
                  </a:lnTo>
                  <a:lnTo>
                    <a:pt x="148" y="541"/>
                  </a:lnTo>
                  <a:lnTo>
                    <a:pt x="148" y="541"/>
                  </a:lnTo>
                  <a:lnTo>
                    <a:pt x="148" y="541"/>
                  </a:lnTo>
                  <a:lnTo>
                    <a:pt x="148" y="541"/>
                  </a:lnTo>
                  <a:lnTo>
                    <a:pt x="148" y="541"/>
                  </a:lnTo>
                  <a:lnTo>
                    <a:pt x="148" y="540"/>
                  </a:lnTo>
                  <a:lnTo>
                    <a:pt x="148" y="540"/>
                  </a:lnTo>
                  <a:lnTo>
                    <a:pt x="148" y="540"/>
                  </a:lnTo>
                  <a:lnTo>
                    <a:pt x="148" y="540"/>
                  </a:lnTo>
                  <a:lnTo>
                    <a:pt x="148" y="540"/>
                  </a:lnTo>
                  <a:lnTo>
                    <a:pt x="149" y="540"/>
                  </a:lnTo>
                  <a:lnTo>
                    <a:pt x="149" y="540"/>
                  </a:lnTo>
                  <a:lnTo>
                    <a:pt x="149" y="540"/>
                  </a:lnTo>
                  <a:lnTo>
                    <a:pt x="149" y="540"/>
                  </a:lnTo>
                  <a:lnTo>
                    <a:pt x="149" y="540"/>
                  </a:lnTo>
                  <a:lnTo>
                    <a:pt x="149" y="540"/>
                  </a:lnTo>
                  <a:lnTo>
                    <a:pt x="149" y="540"/>
                  </a:lnTo>
                  <a:lnTo>
                    <a:pt x="149" y="540"/>
                  </a:lnTo>
                  <a:lnTo>
                    <a:pt x="149" y="539"/>
                  </a:lnTo>
                  <a:lnTo>
                    <a:pt x="149" y="539"/>
                  </a:lnTo>
                  <a:lnTo>
                    <a:pt x="150" y="539"/>
                  </a:lnTo>
                  <a:lnTo>
                    <a:pt x="150" y="539"/>
                  </a:lnTo>
                  <a:lnTo>
                    <a:pt x="150" y="539"/>
                  </a:lnTo>
                  <a:lnTo>
                    <a:pt x="150" y="539"/>
                  </a:lnTo>
                  <a:lnTo>
                    <a:pt x="150" y="539"/>
                  </a:lnTo>
                  <a:lnTo>
                    <a:pt x="150" y="539"/>
                  </a:lnTo>
                  <a:lnTo>
                    <a:pt x="150" y="539"/>
                  </a:lnTo>
                  <a:lnTo>
                    <a:pt x="150" y="539"/>
                  </a:lnTo>
                  <a:lnTo>
                    <a:pt x="150" y="539"/>
                  </a:lnTo>
                  <a:lnTo>
                    <a:pt x="150" y="539"/>
                  </a:lnTo>
                  <a:lnTo>
                    <a:pt x="150" y="538"/>
                  </a:lnTo>
                  <a:lnTo>
                    <a:pt x="150" y="538"/>
                  </a:lnTo>
                  <a:lnTo>
                    <a:pt x="151" y="538"/>
                  </a:lnTo>
                  <a:lnTo>
                    <a:pt x="151" y="538"/>
                  </a:lnTo>
                  <a:lnTo>
                    <a:pt x="151" y="538"/>
                  </a:lnTo>
                  <a:lnTo>
                    <a:pt x="151" y="538"/>
                  </a:lnTo>
                  <a:lnTo>
                    <a:pt x="151" y="538"/>
                  </a:lnTo>
                  <a:lnTo>
                    <a:pt x="151" y="538"/>
                  </a:lnTo>
                  <a:lnTo>
                    <a:pt x="151" y="538"/>
                  </a:lnTo>
                  <a:lnTo>
                    <a:pt x="151" y="538"/>
                  </a:lnTo>
                  <a:lnTo>
                    <a:pt x="151" y="538"/>
                  </a:lnTo>
                  <a:lnTo>
                    <a:pt x="151" y="538"/>
                  </a:lnTo>
                  <a:lnTo>
                    <a:pt x="152" y="537"/>
                  </a:lnTo>
                  <a:lnTo>
                    <a:pt x="152" y="537"/>
                  </a:lnTo>
                  <a:lnTo>
                    <a:pt x="152" y="537"/>
                  </a:lnTo>
                  <a:lnTo>
                    <a:pt x="152" y="537"/>
                  </a:lnTo>
                  <a:lnTo>
                    <a:pt x="152" y="537"/>
                  </a:lnTo>
                  <a:lnTo>
                    <a:pt x="152" y="537"/>
                  </a:lnTo>
                  <a:lnTo>
                    <a:pt x="152" y="537"/>
                  </a:lnTo>
                  <a:lnTo>
                    <a:pt x="152" y="537"/>
                  </a:lnTo>
                  <a:lnTo>
                    <a:pt x="152" y="537"/>
                  </a:lnTo>
                  <a:lnTo>
                    <a:pt x="152" y="537"/>
                  </a:lnTo>
                  <a:lnTo>
                    <a:pt x="152" y="537"/>
                  </a:lnTo>
                  <a:lnTo>
                    <a:pt x="152" y="536"/>
                  </a:lnTo>
                  <a:lnTo>
                    <a:pt x="153" y="536"/>
                  </a:lnTo>
                  <a:lnTo>
                    <a:pt x="153" y="536"/>
                  </a:lnTo>
                  <a:lnTo>
                    <a:pt x="153" y="536"/>
                  </a:lnTo>
                  <a:lnTo>
                    <a:pt x="153" y="536"/>
                  </a:lnTo>
                  <a:lnTo>
                    <a:pt x="153" y="536"/>
                  </a:lnTo>
                  <a:lnTo>
                    <a:pt x="153" y="536"/>
                  </a:lnTo>
                  <a:lnTo>
                    <a:pt x="153" y="536"/>
                  </a:lnTo>
                  <a:lnTo>
                    <a:pt x="153" y="536"/>
                  </a:lnTo>
                  <a:lnTo>
                    <a:pt x="153" y="536"/>
                  </a:lnTo>
                  <a:lnTo>
                    <a:pt x="153" y="536"/>
                  </a:lnTo>
                  <a:lnTo>
                    <a:pt x="154" y="535"/>
                  </a:lnTo>
                  <a:lnTo>
                    <a:pt x="154" y="535"/>
                  </a:lnTo>
                  <a:lnTo>
                    <a:pt x="154" y="535"/>
                  </a:lnTo>
                  <a:lnTo>
                    <a:pt x="154" y="535"/>
                  </a:lnTo>
                  <a:lnTo>
                    <a:pt x="154" y="535"/>
                  </a:lnTo>
                  <a:lnTo>
                    <a:pt x="154" y="535"/>
                  </a:lnTo>
                  <a:lnTo>
                    <a:pt x="154" y="535"/>
                  </a:lnTo>
                  <a:lnTo>
                    <a:pt x="154" y="535"/>
                  </a:lnTo>
                  <a:lnTo>
                    <a:pt x="154" y="535"/>
                  </a:lnTo>
                  <a:lnTo>
                    <a:pt x="154" y="535"/>
                  </a:lnTo>
                  <a:lnTo>
                    <a:pt x="154" y="535"/>
                  </a:lnTo>
                  <a:lnTo>
                    <a:pt x="154" y="534"/>
                  </a:lnTo>
                  <a:lnTo>
                    <a:pt x="155" y="534"/>
                  </a:lnTo>
                  <a:lnTo>
                    <a:pt x="155" y="534"/>
                  </a:lnTo>
                  <a:lnTo>
                    <a:pt x="155" y="534"/>
                  </a:lnTo>
                  <a:lnTo>
                    <a:pt x="155" y="534"/>
                  </a:lnTo>
                  <a:lnTo>
                    <a:pt x="155" y="534"/>
                  </a:lnTo>
                  <a:lnTo>
                    <a:pt x="155" y="534"/>
                  </a:lnTo>
                  <a:lnTo>
                    <a:pt x="155" y="534"/>
                  </a:lnTo>
                  <a:lnTo>
                    <a:pt x="155" y="534"/>
                  </a:lnTo>
                  <a:lnTo>
                    <a:pt x="155" y="534"/>
                  </a:lnTo>
                  <a:lnTo>
                    <a:pt x="155" y="534"/>
                  </a:lnTo>
                  <a:lnTo>
                    <a:pt x="156" y="533"/>
                  </a:lnTo>
                  <a:lnTo>
                    <a:pt x="156" y="533"/>
                  </a:lnTo>
                  <a:lnTo>
                    <a:pt x="156" y="533"/>
                  </a:lnTo>
                  <a:lnTo>
                    <a:pt x="156" y="533"/>
                  </a:lnTo>
                  <a:lnTo>
                    <a:pt x="156" y="533"/>
                  </a:lnTo>
                  <a:lnTo>
                    <a:pt x="156" y="533"/>
                  </a:lnTo>
                  <a:lnTo>
                    <a:pt x="156" y="533"/>
                  </a:lnTo>
                  <a:lnTo>
                    <a:pt x="156" y="533"/>
                  </a:lnTo>
                  <a:lnTo>
                    <a:pt x="156" y="533"/>
                  </a:lnTo>
                  <a:lnTo>
                    <a:pt x="156" y="533"/>
                  </a:lnTo>
                  <a:lnTo>
                    <a:pt x="156" y="532"/>
                  </a:lnTo>
                  <a:lnTo>
                    <a:pt x="156" y="532"/>
                  </a:lnTo>
                  <a:lnTo>
                    <a:pt x="157" y="532"/>
                  </a:lnTo>
                  <a:lnTo>
                    <a:pt x="157" y="532"/>
                  </a:lnTo>
                  <a:lnTo>
                    <a:pt x="157" y="532"/>
                  </a:lnTo>
                  <a:lnTo>
                    <a:pt x="157" y="532"/>
                  </a:lnTo>
                  <a:lnTo>
                    <a:pt x="157" y="532"/>
                  </a:lnTo>
                  <a:lnTo>
                    <a:pt x="157" y="532"/>
                  </a:lnTo>
                  <a:lnTo>
                    <a:pt x="157" y="532"/>
                  </a:lnTo>
                  <a:lnTo>
                    <a:pt x="157" y="532"/>
                  </a:lnTo>
                  <a:lnTo>
                    <a:pt x="157" y="532"/>
                  </a:lnTo>
                  <a:lnTo>
                    <a:pt x="157" y="531"/>
                  </a:lnTo>
                  <a:lnTo>
                    <a:pt x="157" y="531"/>
                  </a:lnTo>
                  <a:lnTo>
                    <a:pt x="158" y="531"/>
                  </a:lnTo>
                  <a:lnTo>
                    <a:pt x="158" y="531"/>
                  </a:lnTo>
                  <a:lnTo>
                    <a:pt x="158" y="531"/>
                  </a:lnTo>
                  <a:lnTo>
                    <a:pt x="158" y="531"/>
                  </a:lnTo>
                  <a:lnTo>
                    <a:pt x="158" y="531"/>
                  </a:lnTo>
                  <a:lnTo>
                    <a:pt x="158" y="531"/>
                  </a:lnTo>
                  <a:lnTo>
                    <a:pt x="158" y="531"/>
                  </a:lnTo>
                  <a:lnTo>
                    <a:pt x="158" y="530"/>
                  </a:lnTo>
                  <a:lnTo>
                    <a:pt x="158" y="530"/>
                  </a:lnTo>
                  <a:lnTo>
                    <a:pt x="158" y="530"/>
                  </a:lnTo>
                  <a:lnTo>
                    <a:pt x="158" y="530"/>
                  </a:lnTo>
                  <a:lnTo>
                    <a:pt x="159" y="530"/>
                  </a:lnTo>
                  <a:lnTo>
                    <a:pt x="159" y="530"/>
                  </a:lnTo>
                  <a:lnTo>
                    <a:pt x="159" y="530"/>
                  </a:lnTo>
                  <a:lnTo>
                    <a:pt x="159" y="530"/>
                  </a:lnTo>
                  <a:lnTo>
                    <a:pt x="159" y="530"/>
                  </a:lnTo>
                  <a:lnTo>
                    <a:pt x="159" y="530"/>
                  </a:lnTo>
                  <a:lnTo>
                    <a:pt x="159" y="530"/>
                  </a:lnTo>
                  <a:lnTo>
                    <a:pt x="159" y="529"/>
                  </a:lnTo>
                  <a:lnTo>
                    <a:pt x="159" y="529"/>
                  </a:lnTo>
                  <a:lnTo>
                    <a:pt x="159" y="529"/>
                  </a:lnTo>
                  <a:lnTo>
                    <a:pt x="159" y="529"/>
                  </a:lnTo>
                  <a:lnTo>
                    <a:pt x="160" y="529"/>
                  </a:lnTo>
                  <a:lnTo>
                    <a:pt x="160" y="529"/>
                  </a:lnTo>
                  <a:lnTo>
                    <a:pt x="160" y="529"/>
                  </a:lnTo>
                  <a:lnTo>
                    <a:pt x="160" y="529"/>
                  </a:lnTo>
                  <a:lnTo>
                    <a:pt x="160" y="529"/>
                  </a:lnTo>
                  <a:lnTo>
                    <a:pt x="160" y="529"/>
                  </a:lnTo>
                  <a:lnTo>
                    <a:pt x="160" y="528"/>
                  </a:lnTo>
                  <a:lnTo>
                    <a:pt x="160" y="528"/>
                  </a:lnTo>
                  <a:lnTo>
                    <a:pt x="160" y="528"/>
                  </a:lnTo>
                  <a:lnTo>
                    <a:pt x="160" y="528"/>
                  </a:lnTo>
                  <a:lnTo>
                    <a:pt x="161" y="528"/>
                  </a:lnTo>
                  <a:lnTo>
                    <a:pt x="161" y="528"/>
                  </a:lnTo>
                  <a:lnTo>
                    <a:pt x="161" y="528"/>
                  </a:lnTo>
                  <a:lnTo>
                    <a:pt x="161" y="528"/>
                  </a:lnTo>
                  <a:lnTo>
                    <a:pt x="161" y="528"/>
                  </a:lnTo>
                  <a:lnTo>
                    <a:pt x="161" y="527"/>
                  </a:lnTo>
                  <a:lnTo>
                    <a:pt x="161" y="527"/>
                  </a:lnTo>
                  <a:lnTo>
                    <a:pt x="161" y="527"/>
                  </a:lnTo>
                  <a:lnTo>
                    <a:pt x="161" y="527"/>
                  </a:lnTo>
                  <a:lnTo>
                    <a:pt x="161" y="527"/>
                  </a:lnTo>
                  <a:lnTo>
                    <a:pt x="161" y="527"/>
                  </a:lnTo>
                  <a:lnTo>
                    <a:pt x="161" y="527"/>
                  </a:lnTo>
                  <a:lnTo>
                    <a:pt x="162" y="527"/>
                  </a:lnTo>
                  <a:lnTo>
                    <a:pt x="162" y="527"/>
                  </a:lnTo>
                  <a:lnTo>
                    <a:pt x="162" y="527"/>
                  </a:lnTo>
                  <a:lnTo>
                    <a:pt x="162" y="526"/>
                  </a:lnTo>
                  <a:lnTo>
                    <a:pt x="162" y="526"/>
                  </a:lnTo>
                  <a:lnTo>
                    <a:pt x="162" y="526"/>
                  </a:lnTo>
                  <a:lnTo>
                    <a:pt x="162" y="526"/>
                  </a:lnTo>
                  <a:lnTo>
                    <a:pt x="162" y="526"/>
                  </a:lnTo>
                  <a:lnTo>
                    <a:pt x="162" y="526"/>
                  </a:lnTo>
                  <a:lnTo>
                    <a:pt x="162" y="526"/>
                  </a:lnTo>
                  <a:lnTo>
                    <a:pt x="163" y="526"/>
                  </a:lnTo>
                  <a:lnTo>
                    <a:pt x="163" y="526"/>
                  </a:lnTo>
                  <a:lnTo>
                    <a:pt x="163" y="525"/>
                  </a:lnTo>
                  <a:lnTo>
                    <a:pt x="163" y="525"/>
                  </a:lnTo>
                  <a:lnTo>
                    <a:pt x="163" y="525"/>
                  </a:lnTo>
                  <a:lnTo>
                    <a:pt x="163" y="525"/>
                  </a:lnTo>
                  <a:lnTo>
                    <a:pt x="163" y="525"/>
                  </a:lnTo>
                  <a:lnTo>
                    <a:pt x="163" y="525"/>
                  </a:lnTo>
                  <a:lnTo>
                    <a:pt x="163" y="525"/>
                  </a:lnTo>
                  <a:lnTo>
                    <a:pt x="163" y="525"/>
                  </a:lnTo>
                  <a:lnTo>
                    <a:pt x="163" y="525"/>
                  </a:lnTo>
                  <a:lnTo>
                    <a:pt x="163" y="524"/>
                  </a:lnTo>
                  <a:lnTo>
                    <a:pt x="164" y="524"/>
                  </a:lnTo>
                  <a:lnTo>
                    <a:pt x="164" y="524"/>
                  </a:lnTo>
                  <a:lnTo>
                    <a:pt x="164" y="524"/>
                  </a:lnTo>
                  <a:lnTo>
                    <a:pt x="164" y="524"/>
                  </a:lnTo>
                  <a:lnTo>
                    <a:pt x="164" y="524"/>
                  </a:lnTo>
                  <a:lnTo>
                    <a:pt x="164" y="524"/>
                  </a:lnTo>
                  <a:lnTo>
                    <a:pt x="164" y="524"/>
                  </a:lnTo>
                  <a:lnTo>
                    <a:pt x="164" y="524"/>
                  </a:lnTo>
                  <a:lnTo>
                    <a:pt x="164" y="523"/>
                  </a:lnTo>
                  <a:lnTo>
                    <a:pt x="164" y="523"/>
                  </a:lnTo>
                  <a:lnTo>
                    <a:pt x="165" y="523"/>
                  </a:lnTo>
                  <a:lnTo>
                    <a:pt x="165" y="523"/>
                  </a:lnTo>
                  <a:lnTo>
                    <a:pt x="165" y="523"/>
                  </a:lnTo>
                  <a:lnTo>
                    <a:pt x="165" y="523"/>
                  </a:lnTo>
                  <a:lnTo>
                    <a:pt x="165" y="523"/>
                  </a:lnTo>
                  <a:lnTo>
                    <a:pt x="165" y="523"/>
                  </a:lnTo>
                  <a:lnTo>
                    <a:pt x="165" y="523"/>
                  </a:lnTo>
                  <a:lnTo>
                    <a:pt x="165" y="522"/>
                  </a:lnTo>
                  <a:lnTo>
                    <a:pt x="165" y="522"/>
                  </a:lnTo>
                  <a:lnTo>
                    <a:pt x="165" y="522"/>
                  </a:lnTo>
                  <a:lnTo>
                    <a:pt x="165" y="522"/>
                  </a:lnTo>
                  <a:lnTo>
                    <a:pt x="165" y="522"/>
                  </a:lnTo>
                  <a:lnTo>
                    <a:pt x="166" y="522"/>
                  </a:lnTo>
                  <a:lnTo>
                    <a:pt x="166" y="522"/>
                  </a:lnTo>
                  <a:lnTo>
                    <a:pt x="166" y="522"/>
                  </a:lnTo>
                  <a:lnTo>
                    <a:pt x="166" y="521"/>
                  </a:lnTo>
                  <a:lnTo>
                    <a:pt x="166" y="521"/>
                  </a:lnTo>
                  <a:lnTo>
                    <a:pt x="166" y="521"/>
                  </a:lnTo>
                  <a:lnTo>
                    <a:pt x="166" y="521"/>
                  </a:lnTo>
                  <a:lnTo>
                    <a:pt x="166" y="521"/>
                  </a:lnTo>
                  <a:lnTo>
                    <a:pt x="166" y="521"/>
                  </a:lnTo>
                  <a:lnTo>
                    <a:pt x="166" y="521"/>
                  </a:lnTo>
                  <a:lnTo>
                    <a:pt x="167" y="521"/>
                  </a:lnTo>
                  <a:lnTo>
                    <a:pt x="167" y="521"/>
                  </a:lnTo>
                  <a:lnTo>
                    <a:pt x="167" y="520"/>
                  </a:lnTo>
                  <a:lnTo>
                    <a:pt x="167" y="520"/>
                  </a:lnTo>
                  <a:lnTo>
                    <a:pt x="167" y="520"/>
                  </a:lnTo>
                  <a:lnTo>
                    <a:pt x="167" y="520"/>
                  </a:lnTo>
                  <a:lnTo>
                    <a:pt x="167" y="520"/>
                  </a:lnTo>
                  <a:lnTo>
                    <a:pt x="167" y="520"/>
                  </a:lnTo>
                  <a:lnTo>
                    <a:pt x="167" y="520"/>
                  </a:lnTo>
                  <a:lnTo>
                    <a:pt x="167" y="520"/>
                  </a:lnTo>
                  <a:lnTo>
                    <a:pt x="167" y="519"/>
                  </a:lnTo>
                  <a:lnTo>
                    <a:pt x="167" y="519"/>
                  </a:lnTo>
                  <a:lnTo>
                    <a:pt x="168" y="519"/>
                  </a:lnTo>
                  <a:lnTo>
                    <a:pt x="168" y="519"/>
                  </a:lnTo>
                  <a:lnTo>
                    <a:pt x="168" y="519"/>
                  </a:lnTo>
                  <a:lnTo>
                    <a:pt x="168" y="519"/>
                  </a:lnTo>
                  <a:lnTo>
                    <a:pt x="168" y="519"/>
                  </a:lnTo>
                  <a:lnTo>
                    <a:pt x="168" y="519"/>
                  </a:lnTo>
                  <a:lnTo>
                    <a:pt x="168" y="519"/>
                  </a:lnTo>
                  <a:lnTo>
                    <a:pt x="168" y="518"/>
                  </a:lnTo>
                  <a:lnTo>
                    <a:pt x="168" y="518"/>
                  </a:lnTo>
                  <a:lnTo>
                    <a:pt x="168" y="518"/>
                  </a:lnTo>
                  <a:lnTo>
                    <a:pt x="169" y="518"/>
                  </a:lnTo>
                  <a:lnTo>
                    <a:pt x="169" y="518"/>
                  </a:lnTo>
                  <a:lnTo>
                    <a:pt x="169" y="518"/>
                  </a:lnTo>
                  <a:lnTo>
                    <a:pt x="169" y="518"/>
                  </a:lnTo>
                  <a:lnTo>
                    <a:pt x="169" y="518"/>
                  </a:lnTo>
                  <a:lnTo>
                    <a:pt x="169" y="517"/>
                  </a:lnTo>
                  <a:lnTo>
                    <a:pt x="169" y="517"/>
                  </a:lnTo>
                  <a:lnTo>
                    <a:pt x="169" y="517"/>
                  </a:lnTo>
                  <a:lnTo>
                    <a:pt x="169" y="517"/>
                  </a:lnTo>
                  <a:lnTo>
                    <a:pt x="169" y="517"/>
                  </a:lnTo>
                  <a:lnTo>
                    <a:pt x="169" y="517"/>
                  </a:lnTo>
                  <a:lnTo>
                    <a:pt x="169" y="517"/>
                  </a:lnTo>
                  <a:lnTo>
                    <a:pt x="170" y="517"/>
                  </a:lnTo>
                  <a:lnTo>
                    <a:pt x="170" y="516"/>
                  </a:lnTo>
                  <a:lnTo>
                    <a:pt x="170" y="516"/>
                  </a:lnTo>
                  <a:lnTo>
                    <a:pt x="170" y="516"/>
                  </a:lnTo>
                  <a:lnTo>
                    <a:pt x="170" y="516"/>
                  </a:lnTo>
                  <a:lnTo>
                    <a:pt x="170" y="516"/>
                  </a:lnTo>
                  <a:lnTo>
                    <a:pt x="170" y="516"/>
                  </a:lnTo>
                  <a:lnTo>
                    <a:pt x="170" y="516"/>
                  </a:lnTo>
                  <a:lnTo>
                    <a:pt x="170" y="516"/>
                  </a:lnTo>
                  <a:lnTo>
                    <a:pt x="170" y="515"/>
                  </a:lnTo>
                  <a:lnTo>
                    <a:pt x="171" y="515"/>
                  </a:lnTo>
                  <a:lnTo>
                    <a:pt x="171" y="515"/>
                  </a:lnTo>
                  <a:lnTo>
                    <a:pt x="171" y="515"/>
                  </a:lnTo>
                  <a:lnTo>
                    <a:pt x="171" y="515"/>
                  </a:lnTo>
                  <a:lnTo>
                    <a:pt x="171" y="515"/>
                  </a:lnTo>
                  <a:lnTo>
                    <a:pt x="171" y="515"/>
                  </a:lnTo>
                  <a:lnTo>
                    <a:pt x="171" y="515"/>
                  </a:lnTo>
                  <a:lnTo>
                    <a:pt x="171" y="514"/>
                  </a:lnTo>
                  <a:lnTo>
                    <a:pt x="171" y="514"/>
                  </a:lnTo>
                  <a:lnTo>
                    <a:pt x="171" y="514"/>
                  </a:lnTo>
                  <a:lnTo>
                    <a:pt x="171" y="514"/>
                  </a:lnTo>
                  <a:lnTo>
                    <a:pt x="172" y="514"/>
                  </a:lnTo>
                  <a:lnTo>
                    <a:pt x="172" y="514"/>
                  </a:lnTo>
                  <a:lnTo>
                    <a:pt x="172" y="514"/>
                  </a:lnTo>
                  <a:lnTo>
                    <a:pt x="172" y="514"/>
                  </a:lnTo>
                  <a:lnTo>
                    <a:pt x="172" y="513"/>
                  </a:lnTo>
                  <a:lnTo>
                    <a:pt x="172" y="513"/>
                  </a:lnTo>
                  <a:lnTo>
                    <a:pt x="172" y="513"/>
                  </a:lnTo>
                  <a:lnTo>
                    <a:pt x="172" y="513"/>
                  </a:lnTo>
                  <a:lnTo>
                    <a:pt x="172" y="513"/>
                  </a:lnTo>
                  <a:lnTo>
                    <a:pt x="172" y="513"/>
                  </a:lnTo>
                  <a:lnTo>
                    <a:pt x="172" y="513"/>
                  </a:lnTo>
                  <a:lnTo>
                    <a:pt x="172" y="513"/>
                  </a:lnTo>
                  <a:lnTo>
                    <a:pt x="173" y="512"/>
                  </a:lnTo>
                  <a:lnTo>
                    <a:pt x="173" y="512"/>
                  </a:lnTo>
                  <a:lnTo>
                    <a:pt x="173" y="512"/>
                  </a:lnTo>
                  <a:lnTo>
                    <a:pt x="173" y="512"/>
                  </a:lnTo>
                  <a:lnTo>
                    <a:pt x="173" y="512"/>
                  </a:lnTo>
                  <a:lnTo>
                    <a:pt x="173" y="512"/>
                  </a:lnTo>
                  <a:lnTo>
                    <a:pt x="173" y="512"/>
                  </a:lnTo>
                  <a:lnTo>
                    <a:pt x="173" y="511"/>
                  </a:lnTo>
                  <a:lnTo>
                    <a:pt x="173" y="511"/>
                  </a:lnTo>
                  <a:lnTo>
                    <a:pt x="173" y="511"/>
                  </a:lnTo>
                  <a:lnTo>
                    <a:pt x="174" y="511"/>
                  </a:lnTo>
                  <a:lnTo>
                    <a:pt x="174" y="511"/>
                  </a:lnTo>
                  <a:lnTo>
                    <a:pt x="174" y="511"/>
                  </a:lnTo>
                  <a:lnTo>
                    <a:pt x="174" y="511"/>
                  </a:lnTo>
                  <a:lnTo>
                    <a:pt x="174" y="511"/>
                  </a:lnTo>
                  <a:lnTo>
                    <a:pt x="174" y="510"/>
                  </a:lnTo>
                  <a:lnTo>
                    <a:pt x="174" y="510"/>
                  </a:lnTo>
                  <a:lnTo>
                    <a:pt x="174" y="510"/>
                  </a:lnTo>
                  <a:lnTo>
                    <a:pt x="174" y="510"/>
                  </a:lnTo>
                  <a:lnTo>
                    <a:pt x="174" y="510"/>
                  </a:lnTo>
                  <a:lnTo>
                    <a:pt x="174" y="510"/>
                  </a:lnTo>
                  <a:lnTo>
                    <a:pt x="174" y="510"/>
                  </a:lnTo>
                  <a:lnTo>
                    <a:pt x="175" y="509"/>
                  </a:lnTo>
                  <a:lnTo>
                    <a:pt x="175" y="509"/>
                  </a:lnTo>
                  <a:lnTo>
                    <a:pt x="175" y="509"/>
                  </a:lnTo>
                  <a:lnTo>
                    <a:pt x="175" y="509"/>
                  </a:lnTo>
                  <a:lnTo>
                    <a:pt x="175" y="509"/>
                  </a:lnTo>
                  <a:lnTo>
                    <a:pt x="175" y="509"/>
                  </a:lnTo>
                  <a:lnTo>
                    <a:pt x="175" y="509"/>
                  </a:lnTo>
                  <a:lnTo>
                    <a:pt x="175" y="509"/>
                  </a:lnTo>
                  <a:lnTo>
                    <a:pt x="175" y="508"/>
                  </a:lnTo>
                  <a:lnTo>
                    <a:pt x="175" y="508"/>
                  </a:lnTo>
                  <a:lnTo>
                    <a:pt x="176" y="508"/>
                  </a:lnTo>
                  <a:lnTo>
                    <a:pt x="176" y="508"/>
                  </a:lnTo>
                  <a:lnTo>
                    <a:pt x="176" y="508"/>
                  </a:lnTo>
                  <a:lnTo>
                    <a:pt x="176" y="508"/>
                  </a:lnTo>
                  <a:lnTo>
                    <a:pt x="176" y="507"/>
                  </a:lnTo>
                  <a:lnTo>
                    <a:pt x="176" y="507"/>
                  </a:lnTo>
                  <a:lnTo>
                    <a:pt x="176" y="507"/>
                  </a:lnTo>
                  <a:lnTo>
                    <a:pt x="176" y="507"/>
                  </a:lnTo>
                  <a:lnTo>
                    <a:pt x="176" y="507"/>
                  </a:lnTo>
                  <a:lnTo>
                    <a:pt x="176" y="507"/>
                  </a:lnTo>
                  <a:lnTo>
                    <a:pt x="176" y="507"/>
                  </a:lnTo>
                  <a:lnTo>
                    <a:pt x="176" y="507"/>
                  </a:lnTo>
                  <a:lnTo>
                    <a:pt x="177" y="506"/>
                  </a:lnTo>
                  <a:lnTo>
                    <a:pt x="177" y="506"/>
                  </a:lnTo>
                  <a:lnTo>
                    <a:pt x="177" y="506"/>
                  </a:lnTo>
                  <a:lnTo>
                    <a:pt x="177" y="506"/>
                  </a:lnTo>
                  <a:lnTo>
                    <a:pt x="177" y="506"/>
                  </a:lnTo>
                  <a:lnTo>
                    <a:pt x="177" y="506"/>
                  </a:lnTo>
                  <a:lnTo>
                    <a:pt x="177" y="506"/>
                  </a:lnTo>
                  <a:lnTo>
                    <a:pt x="177" y="505"/>
                  </a:lnTo>
                  <a:lnTo>
                    <a:pt x="177" y="505"/>
                  </a:lnTo>
                  <a:lnTo>
                    <a:pt x="177" y="505"/>
                  </a:lnTo>
                  <a:lnTo>
                    <a:pt x="178" y="505"/>
                  </a:lnTo>
                  <a:lnTo>
                    <a:pt x="178" y="505"/>
                  </a:lnTo>
                  <a:lnTo>
                    <a:pt x="178" y="505"/>
                  </a:lnTo>
                  <a:lnTo>
                    <a:pt x="178" y="505"/>
                  </a:lnTo>
                  <a:lnTo>
                    <a:pt x="178" y="504"/>
                  </a:lnTo>
                  <a:lnTo>
                    <a:pt x="178" y="504"/>
                  </a:lnTo>
                  <a:lnTo>
                    <a:pt x="178" y="504"/>
                  </a:lnTo>
                  <a:lnTo>
                    <a:pt x="178" y="504"/>
                  </a:lnTo>
                  <a:lnTo>
                    <a:pt x="178" y="504"/>
                  </a:lnTo>
                  <a:lnTo>
                    <a:pt x="178" y="504"/>
                  </a:lnTo>
                  <a:lnTo>
                    <a:pt x="178" y="504"/>
                  </a:lnTo>
                  <a:lnTo>
                    <a:pt x="178" y="503"/>
                  </a:lnTo>
                  <a:lnTo>
                    <a:pt x="179" y="503"/>
                  </a:lnTo>
                  <a:lnTo>
                    <a:pt x="179" y="503"/>
                  </a:lnTo>
                  <a:lnTo>
                    <a:pt x="179" y="503"/>
                  </a:lnTo>
                  <a:lnTo>
                    <a:pt x="179" y="503"/>
                  </a:lnTo>
                  <a:lnTo>
                    <a:pt x="179" y="503"/>
                  </a:lnTo>
                  <a:lnTo>
                    <a:pt x="179" y="503"/>
                  </a:lnTo>
                  <a:lnTo>
                    <a:pt x="179" y="502"/>
                  </a:lnTo>
                  <a:lnTo>
                    <a:pt x="179" y="502"/>
                  </a:lnTo>
                  <a:lnTo>
                    <a:pt x="179" y="502"/>
                  </a:lnTo>
                  <a:lnTo>
                    <a:pt x="179" y="502"/>
                  </a:lnTo>
                  <a:lnTo>
                    <a:pt x="180" y="502"/>
                  </a:lnTo>
                  <a:lnTo>
                    <a:pt x="180" y="502"/>
                  </a:lnTo>
                  <a:lnTo>
                    <a:pt x="180" y="502"/>
                  </a:lnTo>
                  <a:lnTo>
                    <a:pt x="180" y="501"/>
                  </a:lnTo>
                  <a:lnTo>
                    <a:pt x="180" y="501"/>
                  </a:lnTo>
                  <a:lnTo>
                    <a:pt x="180" y="501"/>
                  </a:lnTo>
                  <a:lnTo>
                    <a:pt x="180" y="501"/>
                  </a:lnTo>
                  <a:lnTo>
                    <a:pt x="180" y="501"/>
                  </a:lnTo>
                  <a:lnTo>
                    <a:pt x="180" y="501"/>
                  </a:lnTo>
                  <a:lnTo>
                    <a:pt x="180" y="500"/>
                  </a:lnTo>
                  <a:lnTo>
                    <a:pt x="180" y="500"/>
                  </a:lnTo>
                  <a:lnTo>
                    <a:pt x="181" y="500"/>
                  </a:lnTo>
                  <a:lnTo>
                    <a:pt x="181" y="500"/>
                  </a:lnTo>
                  <a:lnTo>
                    <a:pt x="181" y="500"/>
                  </a:lnTo>
                  <a:lnTo>
                    <a:pt x="181" y="500"/>
                  </a:lnTo>
                  <a:lnTo>
                    <a:pt x="181" y="500"/>
                  </a:lnTo>
                  <a:lnTo>
                    <a:pt x="181" y="499"/>
                  </a:lnTo>
                  <a:lnTo>
                    <a:pt x="181" y="499"/>
                  </a:lnTo>
                  <a:lnTo>
                    <a:pt x="181" y="499"/>
                  </a:lnTo>
                  <a:lnTo>
                    <a:pt x="181" y="499"/>
                  </a:lnTo>
                  <a:lnTo>
                    <a:pt x="181" y="499"/>
                  </a:lnTo>
                  <a:lnTo>
                    <a:pt x="181" y="499"/>
                  </a:lnTo>
                  <a:lnTo>
                    <a:pt x="182" y="498"/>
                  </a:lnTo>
                  <a:lnTo>
                    <a:pt x="182" y="498"/>
                  </a:lnTo>
                  <a:lnTo>
                    <a:pt x="182" y="498"/>
                  </a:lnTo>
                  <a:lnTo>
                    <a:pt x="182" y="498"/>
                  </a:lnTo>
                  <a:lnTo>
                    <a:pt x="182" y="498"/>
                  </a:lnTo>
                  <a:lnTo>
                    <a:pt x="182" y="498"/>
                  </a:lnTo>
                  <a:lnTo>
                    <a:pt x="182" y="498"/>
                  </a:lnTo>
                  <a:lnTo>
                    <a:pt x="182" y="497"/>
                  </a:lnTo>
                  <a:lnTo>
                    <a:pt x="182" y="497"/>
                  </a:lnTo>
                  <a:lnTo>
                    <a:pt x="182" y="497"/>
                  </a:lnTo>
                  <a:lnTo>
                    <a:pt x="182" y="497"/>
                  </a:lnTo>
                  <a:lnTo>
                    <a:pt x="183" y="497"/>
                  </a:lnTo>
                  <a:lnTo>
                    <a:pt x="183" y="497"/>
                  </a:lnTo>
                  <a:lnTo>
                    <a:pt x="183" y="496"/>
                  </a:lnTo>
                  <a:lnTo>
                    <a:pt x="183" y="496"/>
                  </a:lnTo>
                  <a:lnTo>
                    <a:pt x="183" y="496"/>
                  </a:lnTo>
                  <a:lnTo>
                    <a:pt x="183" y="496"/>
                  </a:lnTo>
                  <a:lnTo>
                    <a:pt x="183" y="496"/>
                  </a:lnTo>
                  <a:lnTo>
                    <a:pt x="183" y="496"/>
                  </a:lnTo>
                  <a:lnTo>
                    <a:pt x="183" y="496"/>
                  </a:lnTo>
                  <a:lnTo>
                    <a:pt x="183" y="495"/>
                  </a:lnTo>
                  <a:lnTo>
                    <a:pt x="183" y="495"/>
                  </a:lnTo>
                  <a:lnTo>
                    <a:pt x="184" y="495"/>
                  </a:lnTo>
                  <a:lnTo>
                    <a:pt x="184" y="495"/>
                  </a:lnTo>
                  <a:lnTo>
                    <a:pt x="184" y="495"/>
                  </a:lnTo>
                  <a:lnTo>
                    <a:pt x="184" y="495"/>
                  </a:lnTo>
                  <a:lnTo>
                    <a:pt x="184" y="494"/>
                  </a:lnTo>
                  <a:lnTo>
                    <a:pt x="184" y="494"/>
                  </a:lnTo>
                  <a:lnTo>
                    <a:pt x="184" y="494"/>
                  </a:lnTo>
                  <a:lnTo>
                    <a:pt x="184" y="494"/>
                  </a:lnTo>
                  <a:lnTo>
                    <a:pt x="184" y="494"/>
                  </a:lnTo>
                  <a:lnTo>
                    <a:pt x="184" y="494"/>
                  </a:lnTo>
                  <a:lnTo>
                    <a:pt x="184" y="494"/>
                  </a:lnTo>
                  <a:lnTo>
                    <a:pt x="185" y="493"/>
                  </a:lnTo>
                  <a:lnTo>
                    <a:pt x="185" y="493"/>
                  </a:lnTo>
                  <a:lnTo>
                    <a:pt x="185" y="493"/>
                  </a:lnTo>
                  <a:lnTo>
                    <a:pt x="185" y="493"/>
                  </a:lnTo>
                  <a:lnTo>
                    <a:pt x="185" y="493"/>
                  </a:lnTo>
                  <a:lnTo>
                    <a:pt x="185" y="492"/>
                  </a:lnTo>
                  <a:lnTo>
                    <a:pt x="185" y="492"/>
                  </a:lnTo>
                  <a:lnTo>
                    <a:pt x="185" y="492"/>
                  </a:lnTo>
                  <a:lnTo>
                    <a:pt x="185" y="492"/>
                  </a:lnTo>
                  <a:lnTo>
                    <a:pt x="185" y="492"/>
                  </a:lnTo>
                  <a:lnTo>
                    <a:pt x="185" y="492"/>
                  </a:lnTo>
                  <a:lnTo>
                    <a:pt x="186" y="492"/>
                  </a:lnTo>
                  <a:lnTo>
                    <a:pt x="186" y="491"/>
                  </a:lnTo>
                  <a:lnTo>
                    <a:pt x="186" y="491"/>
                  </a:lnTo>
                  <a:lnTo>
                    <a:pt x="186" y="491"/>
                  </a:lnTo>
                  <a:lnTo>
                    <a:pt x="186" y="491"/>
                  </a:lnTo>
                  <a:lnTo>
                    <a:pt x="186" y="491"/>
                  </a:lnTo>
                  <a:lnTo>
                    <a:pt x="186" y="491"/>
                  </a:lnTo>
                  <a:lnTo>
                    <a:pt x="186" y="490"/>
                  </a:lnTo>
                  <a:lnTo>
                    <a:pt x="186" y="490"/>
                  </a:lnTo>
                  <a:lnTo>
                    <a:pt x="186" y="490"/>
                  </a:lnTo>
                  <a:lnTo>
                    <a:pt x="186" y="490"/>
                  </a:lnTo>
                  <a:lnTo>
                    <a:pt x="187" y="490"/>
                  </a:lnTo>
                  <a:lnTo>
                    <a:pt x="187" y="490"/>
                  </a:lnTo>
                  <a:lnTo>
                    <a:pt x="187" y="489"/>
                  </a:lnTo>
                  <a:lnTo>
                    <a:pt x="187" y="489"/>
                  </a:lnTo>
                  <a:lnTo>
                    <a:pt x="187" y="489"/>
                  </a:lnTo>
                  <a:lnTo>
                    <a:pt x="187" y="489"/>
                  </a:lnTo>
                  <a:lnTo>
                    <a:pt x="187" y="489"/>
                  </a:lnTo>
                  <a:lnTo>
                    <a:pt x="187" y="489"/>
                  </a:lnTo>
                  <a:lnTo>
                    <a:pt x="187" y="488"/>
                  </a:lnTo>
                  <a:lnTo>
                    <a:pt x="187" y="488"/>
                  </a:lnTo>
                  <a:lnTo>
                    <a:pt x="187" y="488"/>
                  </a:lnTo>
                  <a:lnTo>
                    <a:pt x="187" y="488"/>
                  </a:lnTo>
                  <a:lnTo>
                    <a:pt x="188" y="488"/>
                  </a:lnTo>
                  <a:lnTo>
                    <a:pt x="188" y="488"/>
                  </a:lnTo>
                  <a:lnTo>
                    <a:pt x="188" y="487"/>
                  </a:lnTo>
                  <a:lnTo>
                    <a:pt x="188" y="487"/>
                  </a:lnTo>
                  <a:lnTo>
                    <a:pt x="188" y="487"/>
                  </a:lnTo>
                  <a:lnTo>
                    <a:pt x="188" y="487"/>
                  </a:lnTo>
                  <a:lnTo>
                    <a:pt x="188" y="487"/>
                  </a:lnTo>
                  <a:lnTo>
                    <a:pt x="188" y="487"/>
                  </a:lnTo>
                  <a:lnTo>
                    <a:pt x="188" y="486"/>
                  </a:lnTo>
                  <a:lnTo>
                    <a:pt x="188" y="486"/>
                  </a:lnTo>
                  <a:lnTo>
                    <a:pt x="189" y="486"/>
                  </a:lnTo>
                  <a:lnTo>
                    <a:pt x="189" y="486"/>
                  </a:lnTo>
                  <a:lnTo>
                    <a:pt x="189" y="486"/>
                  </a:lnTo>
                  <a:lnTo>
                    <a:pt x="189" y="486"/>
                  </a:lnTo>
                  <a:lnTo>
                    <a:pt x="189" y="485"/>
                  </a:lnTo>
                  <a:lnTo>
                    <a:pt x="189" y="485"/>
                  </a:lnTo>
                  <a:lnTo>
                    <a:pt x="189" y="485"/>
                  </a:lnTo>
                  <a:lnTo>
                    <a:pt x="189" y="485"/>
                  </a:lnTo>
                  <a:lnTo>
                    <a:pt x="189" y="485"/>
                  </a:lnTo>
                  <a:lnTo>
                    <a:pt x="189" y="485"/>
                  </a:lnTo>
                  <a:lnTo>
                    <a:pt x="189" y="484"/>
                  </a:lnTo>
                  <a:lnTo>
                    <a:pt x="189" y="484"/>
                  </a:lnTo>
                  <a:lnTo>
                    <a:pt x="190" y="484"/>
                  </a:lnTo>
                  <a:lnTo>
                    <a:pt x="190" y="484"/>
                  </a:lnTo>
                  <a:lnTo>
                    <a:pt x="190" y="484"/>
                  </a:lnTo>
                  <a:lnTo>
                    <a:pt x="190" y="483"/>
                  </a:lnTo>
                  <a:lnTo>
                    <a:pt x="190" y="483"/>
                  </a:lnTo>
                  <a:lnTo>
                    <a:pt x="190" y="483"/>
                  </a:lnTo>
                  <a:lnTo>
                    <a:pt x="190" y="483"/>
                  </a:lnTo>
                  <a:lnTo>
                    <a:pt x="190" y="483"/>
                  </a:lnTo>
                  <a:lnTo>
                    <a:pt x="190" y="483"/>
                  </a:lnTo>
                  <a:lnTo>
                    <a:pt x="190" y="482"/>
                  </a:lnTo>
                  <a:lnTo>
                    <a:pt x="191" y="482"/>
                  </a:lnTo>
                  <a:lnTo>
                    <a:pt x="191" y="482"/>
                  </a:lnTo>
                  <a:lnTo>
                    <a:pt x="191" y="482"/>
                  </a:lnTo>
                  <a:lnTo>
                    <a:pt x="191" y="482"/>
                  </a:lnTo>
                  <a:lnTo>
                    <a:pt x="191" y="482"/>
                  </a:lnTo>
                  <a:lnTo>
                    <a:pt x="191" y="481"/>
                  </a:lnTo>
                  <a:lnTo>
                    <a:pt x="191" y="481"/>
                  </a:lnTo>
                  <a:lnTo>
                    <a:pt x="191" y="481"/>
                  </a:lnTo>
                  <a:lnTo>
                    <a:pt x="191" y="481"/>
                  </a:lnTo>
                  <a:lnTo>
                    <a:pt x="191" y="481"/>
                  </a:lnTo>
                  <a:lnTo>
                    <a:pt x="191" y="480"/>
                  </a:lnTo>
                  <a:lnTo>
                    <a:pt x="192" y="480"/>
                  </a:lnTo>
                  <a:lnTo>
                    <a:pt x="192" y="480"/>
                  </a:lnTo>
                  <a:lnTo>
                    <a:pt x="192" y="480"/>
                  </a:lnTo>
                  <a:lnTo>
                    <a:pt x="192" y="480"/>
                  </a:lnTo>
                  <a:lnTo>
                    <a:pt x="192" y="480"/>
                  </a:lnTo>
                  <a:lnTo>
                    <a:pt x="192" y="479"/>
                  </a:lnTo>
                  <a:lnTo>
                    <a:pt x="192" y="479"/>
                  </a:lnTo>
                  <a:lnTo>
                    <a:pt x="192" y="479"/>
                  </a:lnTo>
                  <a:lnTo>
                    <a:pt x="192" y="479"/>
                  </a:lnTo>
                  <a:lnTo>
                    <a:pt x="192" y="479"/>
                  </a:lnTo>
                  <a:lnTo>
                    <a:pt x="192" y="478"/>
                  </a:lnTo>
                  <a:lnTo>
                    <a:pt x="193" y="478"/>
                  </a:lnTo>
                  <a:lnTo>
                    <a:pt x="193" y="478"/>
                  </a:lnTo>
                  <a:lnTo>
                    <a:pt x="193" y="478"/>
                  </a:lnTo>
                  <a:lnTo>
                    <a:pt x="193" y="478"/>
                  </a:lnTo>
                  <a:lnTo>
                    <a:pt x="193" y="478"/>
                  </a:lnTo>
                  <a:lnTo>
                    <a:pt x="193" y="477"/>
                  </a:lnTo>
                  <a:lnTo>
                    <a:pt x="193" y="477"/>
                  </a:lnTo>
                  <a:lnTo>
                    <a:pt x="193" y="477"/>
                  </a:lnTo>
                  <a:lnTo>
                    <a:pt x="193" y="477"/>
                  </a:lnTo>
                  <a:lnTo>
                    <a:pt x="193" y="477"/>
                  </a:lnTo>
                  <a:lnTo>
                    <a:pt x="193" y="476"/>
                  </a:lnTo>
                  <a:lnTo>
                    <a:pt x="194" y="476"/>
                  </a:lnTo>
                  <a:lnTo>
                    <a:pt x="194" y="476"/>
                  </a:lnTo>
                  <a:lnTo>
                    <a:pt x="194" y="476"/>
                  </a:lnTo>
                  <a:lnTo>
                    <a:pt x="194" y="476"/>
                  </a:lnTo>
                  <a:lnTo>
                    <a:pt x="194" y="475"/>
                  </a:lnTo>
                  <a:lnTo>
                    <a:pt x="194" y="475"/>
                  </a:lnTo>
                  <a:lnTo>
                    <a:pt x="194" y="475"/>
                  </a:lnTo>
                  <a:lnTo>
                    <a:pt x="194" y="475"/>
                  </a:lnTo>
                  <a:lnTo>
                    <a:pt x="194" y="475"/>
                  </a:lnTo>
                  <a:lnTo>
                    <a:pt x="194" y="475"/>
                  </a:lnTo>
                  <a:lnTo>
                    <a:pt x="194" y="474"/>
                  </a:lnTo>
                  <a:lnTo>
                    <a:pt x="195" y="474"/>
                  </a:lnTo>
                  <a:lnTo>
                    <a:pt x="195" y="474"/>
                  </a:lnTo>
                  <a:lnTo>
                    <a:pt x="195" y="474"/>
                  </a:lnTo>
                  <a:lnTo>
                    <a:pt x="195" y="474"/>
                  </a:lnTo>
                  <a:lnTo>
                    <a:pt x="195" y="473"/>
                  </a:lnTo>
                  <a:lnTo>
                    <a:pt x="195" y="473"/>
                  </a:lnTo>
                  <a:lnTo>
                    <a:pt x="195" y="473"/>
                  </a:lnTo>
                  <a:lnTo>
                    <a:pt x="195" y="473"/>
                  </a:lnTo>
                  <a:lnTo>
                    <a:pt x="195" y="473"/>
                  </a:lnTo>
                  <a:lnTo>
                    <a:pt x="195" y="473"/>
                  </a:lnTo>
                  <a:lnTo>
                    <a:pt x="195" y="472"/>
                  </a:lnTo>
                  <a:lnTo>
                    <a:pt x="196" y="472"/>
                  </a:lnTo>
                  <a:lnTo>
                    <a:pt x="196" y="472"/>
                  </a:lnTo>
                  <a:lnTo>
                    <a:pt x="196" y="472"/>
                  </a:lnTo>
                  <a:lnTo>
                    <a:pt x="196" y="472"/>
                  </a:lnTo>
                  <a:lnTo>
                    <a:pt x="196" y="471"/>
                  </a:lnTo>
                  <a:lnTo>
                    <a:pt x="196" y="471"/>
                  </a:lnTo>
                  <a:lnTo>
                    <a:pt x="196" y="471"/>
                  </a:lnTo>
                  <a:lnTo>
                    <a:pt x="196" y="471"/>
                  </a:lnTo>
                  <a:lnTo>
                    <a:pt x="196" y="471"/>
                  </a:lnTo>
                  <a:lnTo>
                    <a:pt x="196" y="470"/>
                  </a:lnTo>
                  <a:lnTo>
                    <a:pt x="196" y="470"/>
                  </a:lnTo>
                  <a:lnTo>
                    <a:pt x="197" y="470"/>
                  </a:lnTo>
                  <a:lnTo>
                    <a:pt x="197" y="470"/>
                  </a:lnTo>
                  <a:lnTo>
                    <a:pt x="197" y="470"/>
                  </a:lnTo>
                  <a:lnTo>
                    <a:pt x="197" y="469"/>
                  </a:lnTo>
                  <a:lnTo>
                    <a:pt x="197" y="469"/>
                  </a:lnTo>
                  <a:lnTo>
                    <a:pt x="197" y="469"/>
                  </a:lnTo>
                  <a:lnTo>
                    <a:pt x="197" y="469"/>
                  </a:lnTo>
                  <a:lnTo>
                    <a:pt x="197" y="469"/>
                  </a:lnTo>
                  <a:lnTo>
                    <a:pt x="197" y="468"/>
                  </a:lnTo>
                  <a:lnTo>
                    <a:pt x="197" y="468"/>
                  </a:lnTo>
                  <a:lnTo>
                    <a:pt x="197" y="468"/>
                  </a:lnTo>
                  <a:lnTo>
                    <a:pt x="198" y="468"/>
                  </a:lnTo>
                  <a:lnTo>
                    <a:pt x="198" y="468"/>
                  </a:lnTo>
                  <a:lnTo>
                    <a:pt x="198" y="467"/>
                  </a:lnTo>
                  <a:lnTo>
                    <a:pt x="198" y="467"/>
                  </a:lnTo>
                  <a:lnTo>
                    <a:pt x="198" y="467"/>
                  </a:lnTo>
                  <a:lnTo>
                    <a:pt x="198" y="467"/>
                  </a:lnTo>
                  <a:lnTo>
                    <a:pt x="198" y="467"/>
                  </a:lnTo>
                  <a:lnTo>
                    <a:pt x="198" y="467"/>
                  </a:lnTo>
                  <a:lnTo>
                    <a:pt x="198" y="466"/>
                  </a:lnTo>
                  <a:lnTo>
                    <a:pt x="198" y="466"/>
                  </a:lnTo>
                  <a:lnTo>
                    <a:pt x="199" y="466"/>
                  </a:lnTo>
                  <a:lnTo>
                    <a:pt x="199" y="466"/>
                  </a:lnTo>
                  <a:lnTo>
                    <a:pt x="199" y="465"/>
                  </a:lnTo>
                  <a:lnTo>
                    <a:pt x="199" y="465"/>
                  </a:lnTo>
                  <a:lnTo>
                    <a:pt x="199" y="465"/>
                  </a:lnTo>
                  <a:lnTo>
                    <a:pt x="199" y="465"/>
                  </a:lnTo>
                  <a:lnTo>
                    <a:pt x="199" y="465"/>
                  </a:lnTo>
                  <a:lnTo>
                    <a:pt x="199" y="465"/>
                  </a:lnTo>
                  <a:lnTo>
                    <a:pt x="199" y="464"/>
                  </a:lnTo>
                  <a:lnTo>
                    <a:pt x="199" y="464"/>
                  </a:lnTo>
                  <a:lnTo>
                    <a:pt x="199" y="464"/>
                  </a:lnTo>
                  <a:lnTo>
                    <a:pt x="199" y="464"/>
                  </a:lnTo>
                  <a:lnTo>
                    <a:pt x="200" y="463"/>
                  </a:lnTo>
                  <a:lnTo>
                    <a:pt x="200" y="463"/>
                  </a:lnTo>
                  <a:lnTo>
                    <a:pt x="200" y="463"/>
                  </a:lnTo>
                  <a:lnTo>
                    <a:pt x="200" y="463"/>
                  </a:lnTo>
                  <a:lnTo>
                    <a:pt x="200" y="463"/>
                  </a:lnTo>
                  <a:lnTo>
                    <a:pt x="200" y="463"/>
                  </a:lnTo>
                  <a:lnTo>
                    <a:pt x="200" y="462"/>
                  </a:lnTo>
                  <a:lnTo>
                    <a:pt x="200" y="462"/>
                  </a:lnTo>
                  <a:lnTo>
                    <a:pt x="200" y="462"/>
                  </a:lnTo>
                  <a:lnTo>
                    <a:pt x="200" y="462"/>
                  </a:lnTo>
                  <a:lnTo>
                    <a:pt x="200" y="462"/>
                  </a:lnTo>
                  <a:lnTo>
                    <a:pt x="200" y="461"/>
                  </a:lnTo>
                  <a:lnTo>
                    <a:pt x="201" y="461"/>
                  </a:lnTo>
                  <a:lnTo>
                    <a:pt x="201" y="461"/>
                  </a:lnTo>
                  <a:lnTo>
                    <a:pt x="201" y="461"/>
                  </a:lnTo>
                  <a:lnTo>
                    <a:pt x="201" y="460"/>
                  </a:lnTo>
                  <a:lnTo>
                    <a:pt x="201" y="460"/>
                  </a:lnTo>
                  <a:lnTo>
                    <a:pt x="201" y="460"/>
                  </a:lnTo>
                  <a:lnTo>
                    <a:pt x="201" y="460"/>
                  </a:lnTo>
                  <a:lnTo>
                    <a:pt x="201" y="460"/>
                  </a:lnTo>
                  <a:lnTo>
                    <a:pt x="201" y="460"/>
                  </a:lnTo>
                  <a:lnTo>
                    <a:pt x="201" y="459"/>
                  </a:lnTo>
                  <a:lnTo>
                    <a:pt x="202" y="459"/>
                  </a:lnTo>
                  <a:lnTo>
                    <a:pt x="202" y="459"/>
                  </a:lnTo>
                  <a:lnTo>
                    <a:pt x="202" y="459"/>
                  </a:lnTo>
                  <a:lnTo>
                    <a:pt x="202" y="458"/>
                  </a:lnTo>
                  <a:lnTo>
                    <a:pt x="202" y="458"/>
                  </a:lnTo>
                  <a:lnTo>
                    <a:pt x="202" y="458"/>
                  </a:lnTo>
                  <a:lnTo>
                    <a:pt x="202" y="458"/>
                  </a:lnTo>
                  <a:lnTo>
                    <a:pt x="202" y="458"/>
                  </a:lnTo>
                  <a:lnTo>
                    <a:pt x="202" y="457"/>
                  </a:lnTo>
                  <a:lnTo>
                    <a:pt x="202" y="457"/>
                  </a:lnTo>
                  <a:lnTo>
                    <a:pt x="202" y="457"/>
                  </a:lnTo>
                  <a:lnTo>
                    <a:pt x="203" y="457"/>
                  </a:lnTo>
                  <a:lnTo>
                    <a:pt x="203" y="457"/>
                  </a:lnTo>
                  <a:lnTo>
                    <a:pt x="203" y="456"/>
                  </a:lnTo>
                  <a:lnTo>
                    <a:pt x="203" y="456"/>
                  </a:lnTo>
                  <a:lnTo>
                    <a:pt x="203" y="456"/>
                  </a:lnTo>
                  <a:lnTo>
                    <a:pt x="203" y="456"/>
                  </a:lnTo>
                  <a:lnTo>
                    <a:pt x="203" y="456"/>
                  </a:lnTo>
                  <a:lnTo>
                    <a:pt x="203" y="455"/>
                  </a:lnTo>
                  <a:lnTo>
                    <a:pt x="203" y="455"/>
                  </a:lnTo>
                  <a:lnTo>
                    <a:pt x="203" y="455"/>
                  </a:lnTo>
                  <a:lnTo>
                    <a:pt x="203" y="455"/>
                  </a:lnTo>
                  <a:lnTo>
                    <a:pt x="204" y="454"/>
                  </a:lnTo>
                  <a:lnTo>
                    <a:pt x="204" y="454"/>
                  </a:lnTo>
                  <a:lnTo>
                    <a:pt x="204" y="454"/>
                  </a:lnTo>
                  <a:lnTo>
                    <a:pt x="204" y="454"/>
                  </a:lnTo>
                  <a:lnTo>
                    <a:pt x="204" y="454"/>
                  </a:lnTo>
                  <a:lnTo>
                    <a:pt x="204" y="453"/>
                  </a:lnTo>
                  <a:lnTo>
                    <a:pt x="204" y="453"/>
                  </a:lnTo>
                  <a:lnTo>
                    <a:pt x="204" y="453"/>
                  </a:lnTo>
                  <a:lnTo>
                    <a:pt x="204" y="453"/>
                  </a:lnTo>
                  <a:lnTo>
                    <a:pt x="204" y="452"/>
                  </a:lnTo>
                  <a:lnTo>
                    <a:pt x="204" y="452"/>
                  </a:lnTo>
                  <a:lnTo>
                    <a:pt x="205" y="452"/>
                  </a:lnTo>
                  <a:lnTo>
                    <a:pt x="205" y="452"/>
                  </a:lnTo>
                  <a:lnTo>
                    <a:pt x="205" y="452"/>
                  </a:lnTo>
                  <a:lnTo>
                    <a:pt x="205" y="451"/>
                  </a:lnTo>
                  <a:lnTo>
                    <a:pt x="205" y="451"/>
                  </a:lnTo>
                  <a:lnTo>
                    <a:pt x="205" y="451"/>
                  </a:lnTo>
                  <a:lnTo>
                    <a:pt x="205" y="451"/>
                  </a:lnTo>
                  <a:lnTo>
                    <a:pt x="205" y="451"/>
                  </a:lnTo>
                  <a:lnTo>
                    <a:pt x="205" y="450"/>
                  </a:lnTo>
                  <a:lnTo>
                    <a:pt x="205" y="450"/>
                  </a:lnTo>
                  <a:lnTo>
                    <a:pt x="205" y="450"/>
                  </a:lnTo>
                  <a:lnTo>
                    <a:pt x="206" y="450"/>
                  </a:lnTo>
                  <a:lnTo>
                    <a:pt x="206" y="450"/>
                  </a:lnTo>
                  <a:lnTo>
                    <a:pt x="206" y="449"/>
                  </a:lnTo>
                  <a:lnTo>
                    <a:pt x="206" y="449"/>
                  </a:lnTo>
                  <a:lnTo>
                    <a:pt x="206" y="449"/>
                  </a:lnTo>
                  <a:lnTo>
                    <a:pt x="206" y="449"/>
                  </a:lnTo>
                  <a:lnTo>
                    <a:pt x="206" y="448"/>
                  </a:lnTo>
                  <a:lnTo>
                    <a:pt x="206" y="448"/>
                  </a:lnTo>
                  <a:lnTo>
                    <a:pt x="206" y="448"/>
                  </a:lnTo>
                  <a:lnTo>
                    <a:pt x="206" y="448"/>
                  </a:lnTo>
                  <a:lnTo>
                    <a:pt x="206" y="448"/>
                  </a:lnTo>
                  <a:lnTo>
                    <a:pt x="207" y="447"/>
                  </a:lnTo>
                  <a:lnTo>
                    <a:pt x="207" y="447"/>
                  </a:lnTo>
                  <a:lnTo>
                    <a:pt x="207" y="447"/>
                  </a:lnTo>
                  <a:lnTo>
                    <a:pt x="207" y="447"/>
                  </a:lnTo>
                  <a:lnTo>
                    <a:pt x="207" y="446"/>
                  </a:lnTo>
                  <a:lnTo>
                    <a:pt x="207" y="446"/>
                  </a:lnTo>
                  <a:lnTo>
                    <a:pt x="207" y="446"/>
                  </a:lnTo>
                  <a:lnTo>
                    <a:pt x="207" y="446"/>
                  </a:lnTo>
                  <a:lnTo>
                    <a:pt x="207" y="446"/>
                  </a:lnTo>
                  <a:lnTo>
                    <a:pt x="207" y="445"/>
                  </a:lnTo>
                  <a:lnTo>
                    <a:pt x="207" y="445"/>
                  </a:lnTo>
                  <a:lnTo>
                    <a:pt x="208" y="445"/>
                  </a:lnTo>
                  <a:lnTo>
                    <a:pt x="208" y="445"/>
                  </a:lnTo>
                  <a:lnTo>
                    <a:pt x="208" y="444"/>
                  </a:lnTo>
                  <a:lnTo>
                    <a:pt x="208" y="444"/>
                  </a:lnTo>
                  <a:lnTo>
                    <a:pt x="208" y="444"/>
                  </a:lnTo>
                  <a:lnTo>
                    <a:pt x="208" y="444"/>
                  </a:lnTo>
                  <a:lnTo>
                    <a:pt x="208" y="443"/>
                  </a:lnTo>
                  <a:lnTo>
                    <a:pt x="208" y="443"/>
                  </a:lnTo>
                  <a:lnTo>
                    <a:pt x="208" y="443"/>
                  </a:lnTo>
                  <a:lnTo>
                    <a:pt x="208" y="443"/>
                  </a:lnTo>
                  <a:lnTo>
                    <a:pt x="208" y="443"/>
                  </a:lnTo>
                  <a:lnTo>
                    <a:pt x="209" y="442"/>
                  </a:lnTo>
                  <a:lnTo>
                    <a:pt x="209" y="442"/>
                  </a:lnTo>
                  <a:lnTo>
                    <a:pt x="209" y="442"/>
                  </a:lnTo>
                  <a:lnTo>
                    <a:pt x="209" y="442"/>
                  </a:lnTo>
                  <a:lnTo>
                    <a:pt x="209" y="441"/>
                  </a:lnTo>
                  <a:lnTo>
                    <a:pt x="209" y="441"/>
                  </a:lnTo>
                  <a:lnTo>
                    <a:pt x="209" y="441"/>
                  </a:lnTo>
                  <a:lnTo>
                    <a:pt x="209" y="441"/>
                  </a:lnTo>
                  <a:lnTo>
                    <a:pt x="209" y="441"/>
                  </a:lnTo>
                  <a:lnTo>
                    <a:pt x="209" y="440"/>
                  </a:lnTo>
                  <a:lnTo>
                    <a:pt x="210" y="440"/>
                  </a:lnTo>
                  <a:lnTo>
                    <a:pt x="210" y="440"/>
                  </a:lnTo>
                  <a:lnTo>
                    <a:pt x="210" y="440"/>
                  </a:lnTo>
                  <a:lnTo>
                    <a:pt x="210" y="439"/>
                  </a:lnTo>
                  <a:lnTo>
                    <a:pt x="210" y="439"/>
                  </a:lnTo>
                  <a:lnTo>
                    <a:pt x="210" y="439"/>
                  </a:lnTo>
                  <a:lnTo>
                    <a:pt x="210" y="439"/>
                  </a:lnTo>
                  <a:lnTo>
                    <a:pt x="210" y="439"/>
                  </a:lnTo>
                  <a:lnTo>
                    <a:pt x="210" y="438"/>
                  </a:lnTo>
                  <a:lnTo>
                    <a:pt x="210" y="438"/>
                  </a:lnTo>
                  <a:lnTo>
                    <a:pt x="210" y="438"/>
                  </a:lnTo>
                  <a:lnTo>
                    <a:pt x="210" y="438"/>
                  </a:lnTo>
                  <a:lnTo>
                    <a:pt x="211" y="437"/>
                  </a:lnTo>
                  <a:lnTo>
                    <a:pt x="211" y="437"/>
                  </a:lnTo>
                  <a:lnTo>
                    <a:pt x="211" y="437"/>
                  </a:lnTo>
                  <a:lnTo>
                    <a:pt x="211" y="437"/>
                  </a:lnTo>
                  <a:lnTo>
                    <a:pt x="211" y="436"/>
                  </a:lnTo>
                  <a:lnTo>
                    <a:pt x="211" y="436"/>
                  </a:lnTo>
                  <a:lnTo>
                    <a:pt x="211" y="436"/>
                  </a:lnTo>
                  <a:lnTo>
                    <a:pt x="211" y="436"/>
                  </a:lnTo>
                  <a:lnTo>
                    <a:pt x="211" y="435"/>
                  </a:lnTo>
                  <a:lnTo>
                    <a:pt x="211" y="435"/>
                  </a:lnTo>
                  <a:lnTo>
                    <a:pt x="212" y="435"/>
                  </a:lnTo>
                  <a:lnTo>
                    <a:pt x="212" y="435"/>
                  </a:lnTo>
                  <a:lnTo>
                    <a:pt x="212" y="435"/>
                  </a:lnTo>
                  <a:lnTo>
                    <a:pt x="212" y="434"/>
                  </a:lnTo>
                  <a:lnTo>
                    <a:pt x="212" y="434"/>
                  </a:lnTo>
                  <a:lnTo>
                    <a:pt x="212" y="434"/>
                  </a:lnTo>
                  <a:lnTo>
                    <a:pt x="212" y="434"/>
                  </a:lnTo>
                  <a:lnTo>
                    <a:pt x="212" y="433"/>
                  </a:lnTo>
                  <a:lnTo>
                    <a:pt x="212" y="433"/>
                  </a:lnTo>
                  <a:lnTo>
                    <a:pt x="212" y="433"/>
                  </a:lnTo>
                  <a:lnTo>
                    <a:pt x="212" y="433"/>
                  </a:lnTo>
                  <a:lnTo>
                    <a:pt x="212" y="432"/>
                  </a:lnTo>
                  <a:lnTo>
                    <a:pt x="213" y="432"/>
                  </a:lnTo>
                  <a:lnTo>
                    <a:pt x="213" y="432"/>
                  </a:lnTo>
                  <a:lnTo>
                    <a:pt x="213" y="432"/>
                  </a:lnTo>
                  <a:lnTo>
                    <a:pt x="213" y="431"/>
                  </a:lnTo>
                  <a:lnTo>
                    <a:pt x="213" y="431"/>
                  </a:lnTo>
                  <a:lnTo>
                    <a:pt x="213" y="431"/>
                  </a:lnTo>
                  <a:lnTo>
                    <a:pt x="213" y="431"/>
                  </a:lnTo>
                  <a:lnTo>
                    <a:pt x="213" y="431"/>
                  </a:lnTo>
                  <a:lnTo>
                    <a:pt x="213" y="430"/>
                  </a:lnTo>
                  <a:lnTo>
                    <a:pt x="213" y="430"/>
                  </a:lnTo>
                  <a:lnTo>
                    <a:pt x="214" y="430"/>
                  </a:lnTo>
                  <a:lnTo>
                    <a:pt x="214" y="429"/>
                  </a:lnTo>
                  <a:lnTo>
                    <a:pt x="214" y="429"/>
                  </a:lnTo>
                  <a:lnTo>
                    <a:pt x="214" y="429"/>
                  </a:lnTo>
                  <a:lnTo>
                    <a:pt x="214" y="429"/>
                  </a:lnTo>
                  <a:lnTo>
                    <a:pt x="214" y="429"/>
                  </a:lnTo>
                  <a:lnTo>
                    <a:pt x="214" y="428"/>
                  </a:lnTo>
                  <a:lnTo>
                    <a:pt x="214" y="428"/>
                  </a:lnTo>
                  <a:lnTo>
                    <a:pt x="214" y="428"/>
                  </a:lnTo>
                  <a:lnTo>
                    <a:pt x="214" y="428"/>
                  </a:lnTo>
                  <a:lnTo>
                    <a:pt x="214" y="427"/>
                  </a:lnTo>
                  <a:lnTo>
                    <a:pt x="214" y="427"/>
                  </a:lnTo>
                  <a:lnTo>
                    <a:pt x="215" y="427"/>
                  </a:lnTo>
                  <a:lnTo>
                    <a:pt x="215" y="427"/>
                  </a:lnTo>
                  <a:lnTo>
                    <a:pt x="215" y="426"/>
                  </a:lnTo>
                  <a:lnTo>
                    <a:pt x="215" y="426"/>
                  </a:lnTo>
                  <a:lnTo>
                    <a:pt x="215" y="426"/>
                  </a:lnTo>
                  <a:lnTo>
                    <a:pt x="215" y="426"/>
                  </a:lnTo>
                  <a:lnTo>
                    <a:pt x="215" y="425"/>
                  </a:lnTo>
                  <a:lnTo>
                    <a:pt x="215" y="425"/>
                  </a:lnTo>
                  <a:lnTo>
                    <a:pt x="215" y="425"/>
                  </a:lnTo>
                  <a:lnTo>
                    <a:pt x="215" y="425"/>
                  </a:lnTo>
                  <a:lnTo>
                    <a:pt x="215" y="424"/>
                  </a:lnTo>
                  <a:lnTo>
                    <a:pt x="216" y="424"/>
                  </a:lnTo>
                  <a:lnTo>
                    <a:pt x="216" y="424"/>
                  </a:lnTo>
                  <a:lnTo>
                    <a:pt x="216" y="424"/>
                  </a:lnTo>
                  <a:lnTo>
                    <a:pt x="216" y="423"/>
                  </a:lnTo>
                  <a:lnTo>
                    <a:pt x="216" y="423"/>
                  </a:lnTo>
                  <a:lnTo>
                    <a:pt x="216" y="423"/>
                  </a:lnTo>
                  <a:lnTo>
                    <a:pt x="216" y="423"/>
                  </a:lnTo>
                  <a:lnTo>
                    <a:pt x="216" y="422"/>
                  </a:lnTo>
                  <a:lnTo>
                    <a:pt x="216" y="422"/>
                  </a:lnTo>
                  <a:lnTo>
                    <a:pt x="216" y="422"/>
                  </a:lnTo>
                  <a:lnTo>
                    <a:pt x="216" y="422"/>
                  </a:lnTo>
                  <a:lnTo>
                    <a:pt x="217" y="421"/>
                  </a:lnTo>
                  <a:lnTo>
                    <a:pt x="217" y="421"/>
                  </a:lnTo>
                  <a:lnTo>
                    <a:pt x="217" y="421"/>
                  </a:lnTo>
                  <a:lnTo>
                    <a:pt x="217" y="421"/>
                  </a:lnTo>
                  <a:lnTo>
                    <a:pt x="217" y="420"/>
                  </a:lnTo>
                  <a:lnTo>
                    <a:pt x="217" y="420"/>
                  </a:lnTo>
                  <a:lnTo>
                    <a:pt x="217" y="420"/>
                  </a:lnTo>
                  <a:lnTo>
                    <a:pt x="217" y="420"/>
                  </a:lnTo>
                  <a:lnTo>
                    <a:pt x="217" y="419"/>
                  </a:lnTo>
                  <a:lnTo>
                    <a:pt x="217" y="419"/>
                  </a:lnTo>
                  <a:lnTo>
                    <a:pt x="217" y="419"/>
                  </a:lnTo>
                  <a:lnTo>
                    <a:pt x="218" y="419"/>
                  </a:lnTo>
                  <a:lnTo>
                    <a:pt x="218" y="418"/>
                  </a:lnTo>
                  <a:lnTo>
                    <a:pt x="218" y="418"/>
                  </a:lnTo>
                  <a:lnTo>
                    <a:pt x="218" y="418"/>
                  </a:lnTo>
                  <a:lnTo>
                    <a:pt x="218" y="418"/>
                  </a:lnTo>
                  <a:lnTo>
                    <a:pt x="218" y="417"/>
                  </a:lnTo>
                  <a:lnTo>
                    <a:pt x="218" y="417"/>
                  </a:lnTo>
                  <a:lnTo>
                    <a:pt x="218" y="417"/>
                  </a:lnTo>
                  <a:lnTo>
                    <a:pt x="218" y="417"/>
                  </a:lnTo>
                  <a:lnTo>
                    <a:pt x="218" y="416"/>
                  </a:lnTo>
                  <a:lnTo>
                    <a:pt x="218" y="416"/>
                  </a:lnTo>
                  <a:lnTo>
                    <a:pt x="219" y="416"/>
                  </a:lnTo>
                  <a:lnTo>
                    <a:pt x="219" y="416"/>
                  </a:lnTo>
                  <a:lnTo>
                    <a:pt x="219" y="415"/>
                  </a:lnTo>
                  <a:lnTo>
                    <a:pt x="219" y="415"/>
                  </a:lnTo>
                  <a:lnTo>
                    <a:pt x="219" y="415"/>
                  </a:lnTo>
                  <a:lnTo>
                    <a:pt x="219" y="415"/>
                  </a:lnTo>
                  <a:lnTo>
                    <a:pt x="219" y="414"/>
                  </a:lnTo>
                  <a:lnTo>
                    <a:pt x="219" y="414"/>
                  </a:lnTo>
                  <a:lnTo>
                    <a:pt x="219" y="414"/>
                  </a:lnTo>
                  <a:lnTo>
                    <a:pt x="219" y="414"/>
                  </a:lnTo>
                  <a:lnTo>
                    <a:pt x="219" y="413"/>
                  </a:lnTo>
                  <a:lnTo>
                    <a:pt x="220" y="413"/>
                  </a:lnTo>
                  <a:lnTo>
                    <a:pt x="220" y="413"/>
                  </a:lnTo>
                  <a:lnTo>
                    <a:pt x="220" y="413"/>
                  </a:lnTo>
                  <a:lnTo>
                    <a:pt x="220" y="412"/>
                  </a:lnTo>
                  <a:lnTo>
                    <a:pt x="220" y="412"/>
                  </a:lnTo>
                  <a:lnTo>
                    <a:pt x="220" y="412"/>
                  </a:lnTo>
                  <a:lnTo>
                    <a:pt x="220" y="412"/>
                  </a:lnTo>
                  <a:lnTo>
                    <a:pt x="220" y="411"/>
                  </a:lnTo>
                  <a:lnTo>
                    <a:pt x="220" y="411"/>
                  </a:lnTo>
                  <a:lnTo>
                    <a:pt x="220" y="411"/>
                  </a:lnTo>
                  <a:lnTo>
                    <a:pt x="221" y="410"/>
                  </a:lnTo>
                  <a:lnTo>
                    <a:pt x="221" y="410"/>
                  </a:lnTo>
                  <a:lnTo>
                    <a:pt x="221" y="410"/>
                  </a:lnTo>
                  <a:lnTo>
                    <a:pt x="221" y="410"/>
                  </a:lnTo>
                  <a:lnTo>
                    <a:pt x="221" y="409"/>
                  </a:lnTo>
                  <a:lnTo>
                    <a:pt x="221" y="409"/>
                  </a:lnTo>
                  <a:lnTo>
                    <a:pt x="221" y="409"/>
                  </a:lnTo>
                  <a:lnTo>
                    <a:pt x="221" y="409"/>
                  </a:lnTo>
                  <a:lnTo>
                    <a:pt x="221" y="408"/>
                  </a:lnTo>
                  <a:lnTo>
                    <a:pt x="221" y="408"/>
                  </a:lnTo>
                  <a:lnTo>
                    <a:pt x="221" y="408"/>
                  </a:lnTo>
                  <a:lnTo>
                    <a:pt x="221" y="408"/>
                  </a:lnTo>
                  <a:lnTo>
                    <a:pt x="222" y="407"/>
                  </a:lnTo>
                  <a:lnTo>
                    <a:pt x="222" y="407"/>
                  </a:lnTo>
                  <a:lnTo>
                    <a:pt x="222" y="407"/>
                  </a:lnTo>
                  <a:lnTo>
                    <a:pt x="222" y="407"/>
                  </a:lnTo>
                  <a:lnTo>
                    <a:pt x="222" y="406"/>
                  </a:lnTo>
                  <a:lnTo>
                    <a:pt x="222" y="406"/>
                  </a:lnTo>
                  <a:lnTo>
                    <a:pt x="222" y="406"/>
                  </a:lnTo>
                  <a:lnTo>
                    <a:pt x="222" y="406"/>
                  </a:lnTo>
                  <a:lnTo>
                    <a:pt x="222" y="405"/>
                  </a:lnTo>
                  <a:lnTo>
                    <a:pt x="222" y="405"/>
                  </a:lnTo>
                  <a:lnTo>
                    <a:pt x="223" y="405"/>
                  </a:lnTo>
                  <a:lnTo>
                    <a:pt x="223" y="404"/>
                  </a:lnTo>
                  <a:lnTo>
                    <a:pt x="223" y="404"/>
                  </a:lnTo>
                  <a:lnTo>
                    <a:pt x="223" y="404"/>
                  </a:lnTo>
                  <a:lnTo>
                    <a:pt x="223" y="404"/>
                  </a:lnTo>
                  <a:lnTo>
                    <a:pt x="223" y="403"/>
                  </a:lnTo>
                  <a:lnTo>
                    <a:pt x="223" y="403"/>
                  </a:lnTo>
                  <a:lnTo>
                    <a:pt x="223" y="403"/>
                  </a:lnTo>
                  <a:lnTo>
                    <a:pt x="223" y="403"/>
                  </a:lnTo>
                  <a:lnTo>
                    <a:pt x="223" y="402"/>
                  </a:lnTo>
                  <a:lnTo>
                    <a:pt x="223" y="402"/>
                  </a:lnTo>
                  <a:lnTo>
                    <a:pt x="223" y="402"/>
                  </a:lnTo>
                  <a:lnTo>
                    <a:pt x="224" y="402"/>
                  </a:lnTo>
                  <a:lnTo>
                    <a:pt x="224" y="401"/>
                  </a:lnTo>
                  <a:lnTo>
                    <a:pt x="224" y="401"/>
                  </a:lnTo>
                  <a:lnTo>
                    <a:pt x="224" y="401"/>
                  </a:lnTo>
                  <a:lnTo>
                    <a:pt x="224" y="400"/>
                  </a:lnTo>
                  <a:lnTo>
                    <a:pt x="224" y="400"/>
                  </a:lnTo>
                  <a:lnTo>
                    <a:pt x="224" y="400"/>
                  </a:lnTo>
                  <a:lnTo>
                    <a:pt x="224" y="400"/>
                  </a:lnTo>
                  <a:lnTo>
                    <a:pt x="224" y="399"/>
                  </a:lnTo>
                  <a:lnTo>
                    <a:pt x="224" y="399"/>
                  </a:lnTo>
                  <a:lnTo>
                    <a:pt x="225" y="399"/>
                  </a:lnTo>
                  <a:lnTo>
                    <a:pt x="225" y="399"/>
                  </a:lnTo>
                  <a:lnTo>
                    <a:pt x="225" y="398"/>
                  </a:lnTo>
                  <a:lnTo>
                    <a:pt x="225" y="398"/>
                  </a:lnTo>
                  <a:lnTo>
                    <a:pt x="225" y="398"/>
                  </a:lnTo>
                  <a:lnTo>
                    <a:pt x="225" y="397"/>
                  </a:lnTo>
                  <a:lnTo>
                    <a:pt x="225" y="397"/>
                  </a:lnTo>
                  <a:lnTo>
                    <a:pt x="225" y="397"/>
                  </a:lnTo>
                  <a:lnTo>
                    <a:pt x="225" y="397"/>
                  </a:lnTo>
                  <a:lnTo>
                    <a:pt x="225" y="396"/>
                  </a:lnTo>
                  <a:lnTo>
                    <a:pt x="225" y="396"/>
                  </a:lnTo>
                  <a:lnTo>
                    <a:pt x="225" y="396"/>
                  </a:lnTo>
                  <a:lnTo>
                    <a:pt x="226" y="396"/>
                  </a:lnTo>
                  <a:lnTo>
                    <a:pt x="226" y="395"/>
                  </a:lnTo>
                  <a:lnTo>
                    <a:pt x="226" y="395"/>
                  </a:lnTo>
                  <a:lnTo>
                    <a:pt x="226" y="395"/>
                  </a:lnTo>
                  <a:lnTo>
                    <a:pt x="226" y="395"/>
                  </a:lnTo>
                  <a:lnTo>
                    <a:pt x="226" y="394"/>
                  </a:lnTo>
                  <a:lnTo>
                    <a:pt x="226" y="394"/>
                  </a:lnTo>
                  <a:lnTo>
                    <a:pt x="226" y="394"/>
                  </a:lnTo>
                  <a:lnTo>
                    <a:pt x="226" y="393"/>
                  </a:lnTo>
                  <a:lnTo>
                    <a:pt x="226" y="393"/>
                  </a:lnTo>
                  <a:lnTo>
                    <a:pt x="227" y="393"/>
                  </a:lnTo>
                  <a:lnTo>
                    <a:pt x="227" y="393"/>
                  </a:lnTo>
                  <a:lnTo>
                    <a:pt x="227" y="392"/>
                  </a:lnTo>
                  <a:lnTo>
                    <a:pt x="227" y="392"/>
                  </a:lnTo>
                  <a:lnTo>
                    <a:pt x="227" y="392"/>
                  </a:lnTo>
                  <a:lnTo>
                    <a:pt x="227" y="391"/>
                  </a:lnTo>
                  <a:lnTo>
                    <a:pt x="227" y="391"/>
                  </a:lnTo>
                  <a:lnTo>
                    <a:pt x="227" y="391"/>
                  </a:lnTo>
                  <a:lnTo>
                    <a:pt x="227" y="391"/>
                  </a:lnTo>
                  <a:lnTo>
                    <a:pt x="227" y="390"/>
                  </a:lnTo>
                  <a:lnTo>
                    <a:pt x="227" y="390"/>
                  </a:lnTo>
                  <a:lnTo>
                    <a:pt x="227" y="390"/>
                  </a:lnTo>
                  <a:lnTo>
                    <a:pt x="228" y="389"/>
                  </a:lnTo>
                  <a:lnTo>
                    <a:pt x="228" y="389"/>
                  </a:lnTo>
                  <a:lnTo>
                    <a:pt x="228" y="389"/>
                  </a:lnTo>
                  <a:lnTo>
                    <a:pt x="228" y="389"/>
                  </a:lnTo>
                  <a:lnTo>
                    <a:pt x="228" y="388"/>
                  </a:lnTo>
                  <a:lnTo>
                    <a:pt x="228" y="388"/>
                  </a:lnTo>
                  <a:lnTo>
                    <a:pt x="228" y="388"/>
                  </a:lnTo>
                  <a:lnTo>
                    <a:pt x="228" y="388"/>
                  </a:lnTo>
                  <a:lnTo>
                    <a:pt x="228" y="387"/>
                  </a:lnTo>
                  <a:lnTo>
                    <a:pt x="228" y="387"/>
                  </a:lnTo>
                  <a:lnTo>
                    <a:pt x="228" y="387"/>
                  </a:lnTo>
                  <a:lnTo>
                    <a:pt x="229" y="386"/>
                  </a:lnTo>
                  <a:lnTo>
                    <a:pt x="229" y="386"/>
                  </a:lnTo>
                  <a:lnTo>
                    <a:pt x="229" y="386"/>
                  </a:lnTo>
                  <a:lnTo>
                    <a:pt x="229" y="386"/>
                  </a:lnTo>
                  <a:lnTo>
                    <a:pt x="229" y="385"/>
                  </a:lnTo>
                  <a:lnTo>
                    <a:pt x="229" y="385"/>
                  </a:lnTo>
                  <a:lnTo>
                    <a:pt x="229" y="385"/>
                  </a:lnTo>
                  <a:lnTo>
                    <a:pt x="229" y="384"/>
                  </a:lnTo>
                  <a:lnTo>
                    <a:pt x="229" y="384"/>
                  </a:lnTo>
                  <a:lnTo>
                    <a:pt x="229" y="384"/>
                  </a:lnTo>
                  <a:lnTo>
                    <a:pt x="229" y="384"/>
                  </a:lnTo>
                  <a:lnTo>
                    <a:pt x="230" y="383"/>
                  </a:lnTo>
                  <a:lnTo>
                    <a:pt x="230" y="383"/>
                  </a:lnTo>
                  <a:lnTo>
                    <a:pt x="230" y="383"/>
                  </a:lnTo>
                  <a:lnTo>
                    <a:pt x="230" y="382"/>
                  </a:lnTo>
                  <a:lnTo>
                    <a:pt x="230" y="382"/>
                  </a:lnTo>
                  <a:lnTo>
                    <a:pt x="230" y="382"/>
                  </a:lnTo>
                  <a:lnTo>
                    <a:pt x="230" y="382"/>
                  </a:lnTo>
                  <a:lnTo>
                    <a:pt x="230" y="381"/>
                  </a:lnTo>
                  <a:lnTo>
                    <a:pt x="230" y="381"/>
                  </a:lnTo>
                  <a:lnTo>
                    <a:pt x="230" y="381"/>
                  </a:lnTo>
                  <a:lnTo>
                    <a:pt x="230" y="380"/>
                  </a:lnTo>
                  <a:lnTo>
                    <a:pt x="231" y="380"/>
                  </a:lnTo>
                  <a:lnTo>
                    <a:pt x="231" y="380"/>
                  </a:lnTo>
                  <a:lnTo>
                    <a:pt x="231" y="380"/>
                  </a:lnTo>
                  <a:lnTo>
                    <a:pt x="231" y="379"/>
                  </a:lnTo>
                  <a:lnTo>
                    <a:pt x="231" y="379"/>
                  </a:lnTo>
                  <a:lnTo>
                    <a:pt x="231" y="379"/>
                  </a:lnTo>
                  <a:lnTo>
                    <a:pt x="231" y="378"/>
                  </a:lnTo>
                  <a:lnTo>
                    <a:pt x="231" y="378"/>
                  </a:lnTo>
                  <a:lnTo>
                    <a:pt x="231" y="378"/>
                  </a:lnTo>
                  <a:lnTo>
                    <a:pt x="231" y="378"/>
                  </a:lnTo>
                  <a:lnTo>
                    <a:pt x="232" y="377"/>
                  </a:lnTo>
                  <a:lnTo>
                    <a:pt x="232" y="377"/>
                  </a:lnTo>
                  <a:lnTo>
                    <a:pt x="232" y="377"/>
                  </a:lnTo>
                  <a:lnTo>
                    <a:pt x="232" y="376"/>
                  </a:lnTo>
                  <a:lnTo>
                    <a:pt x="232" y="376"/>
                  </a:lnTo>
                  <a:lnTo>
                    <a:pt x="232" y="376"/>
                  </a:lnTo>
                  <a:lnTo>
                    <a:pt x="232" y="376"/>
                  </a:lnTo>
                  <a:lnTo>
                    <a:pt x="232" y="375"/>
                  </a:lnTo>
                  <a:lnTo>
                    <a:pt x="232" y="375"/>
                  </a:lnTo>
                  <a:lnTo>
                    <a:pt x="232" y="375"/>
                  </a:lnTo>
                  <a:lnTo>
                    <a:pt x="232" y="374"/>
                  </a:lnTo>
                  <a:lnTo>
                    <a:pt x="232" y="374"/>
                  </a:lnTo>
                  <a:lnTo>
                    <a:pt x="233" y="374"/>
                  </a:lnTo>
                  <a:lnTo>
                    <a:pt x="233" y="374"/>
                  </a:lnTo>
                  <a:lnTo>
                    <a:pt x="233" y="373"/>
                  </a:lnTo>
                  <a:lnTo>
                    <a:pt x="233" y="373"/>
                  </a:lnTo>
                  <a:lnTo>
                    <a:pt x="233" y="373"/>
                  </a:lnTo>
                  <a:lnTo>
                    <a:pt x="233" y="372"/>
                  </a:lnTo>
                  <a:lnTo>
                    <a:pt x="233" y="372"/>
                  </a:lnTo>
                  <a:lnTo>
                    <a:pt x="233" y="372"/>
                  </a:lnTo>
                  <a:lnTo>
                    <a:pt x="233" y="372"/>
                  </a:lnTo>
                  <a:lnTo>
                    <a:pt x="233" y="371"/>
                  </a:lnTo>
                  <a:lnTo>
                    <a:pt x="234" y="371"/>
                  </a:lnTo>
                  <a:lnTo>
                    <a:pt x="234" y="371"/>
                  </a:lnTo>
                  <a:lnTo>
                    <a:pt x="234" y="370"/>
                  </a:lnTo>
                  <a:lnTo>
                    <a:pt x="234" y="370"/>
                  </a:lnTo>
                  <a:lnTo>
                    <a:pt x="234" y="370"/>
                  </a:lnTo>
                  <a:lnTo>
                    <a:pt x="234" y="369"/>
                  </a:lnTo>
                  <a:lnTo>
                    <a:pt x="234" y="369"/>
                  </a:lnTo>
                  <a:lnTo>
                    <a:pt x="234" y="369"/>
                  </a:lnTo>
                  <a:lnTo>
                    <a:pt x="234" y="369"/>
                  </a:lnTo>
                  <a:lnTo>
                    <a:pt x="234" y="368"/>
                  </a:lnTo>
                  <a:lnTo>
                    <a:pt x="234" y="368"/>
                  </a:lnTo>
                  <a:lnTo>
                    <a:pt x="234" y="368"/>
                  </a:lnTo>
                  <a:lnTo>
                    <a:pt x="235" y="367"/>
                  </a:lnTo>
                  <a:lnTo>
                    <a:pt x="235" y="367"/>
                  </a:lnTo>
                  <a:lnTo>
                    <a:pt x="235" y="367"/>
                  </a:lnTo>
                  <a:lnTo>
                    <a:pt x="235" y="366"/>
                  </a:lnTo>
                  <a:lnTo>
                    <a:pt x="235" y="366"/>
                  </a:lnTo>
                  <a:lnTo>
                    <a:pt x="235" y="366"/>
                  </a:lnTo>
                  <a:lnTo>
                    <a:pt x="235" y="366"/>
                  </a:lnTo>
                  <a:lnTo>
                    <a:pt x="235" y="365"/>
                  </a:lnTo>
                  <a:lnTo>
                    <a:pt x="235" y="365"/>
                  </a:lnTo>
                  <a:lnTo>
                    <a:pt x="235" y="365"/>
                  </a:lnTo>
                  <a:lnTo>
                    <a:pt x="236" y="364"/>
                  </a:lnTo>
                  <a:lnTo>
                    <a:pt x="236" y="364"/>
                  </a:lnTo>
                  <a:lnTo>
                    <a:pt x="236" y="364"/>
                  </a:lnTo>
                  <a:lnTo>
                    <a:pt x="236" y="364"/>
                  </a:lnTo>
                  <a:lnTo>
                    <a:pt x="236" y="363"/>
                  </a:lnTo>
                  <a:lnTo>
                    <a:pt x="236" y="363"/>
                  </a:lnTo>
                  <a:lnTo>
                    <a:pt x="236" y="363"/>
                  </a:lnTo>
                  <a:lnTo>
                    <a:pt x="236" y="362"/>
                  </a:lnTo>
                  <a:lnTo>
                    <a:pt x="236" y="362"/>
                  </a:lnTo>
                  <a:lnTo>
                    <a:pt x="236" y="362"/>
                  </a:lnTo>
                  <a:lnTo>
                    <a:pt x="236" y="361"/>
                  </a:lnTo>
                  <a:lnTo>
                    <a:pt x="236" y="361"/>
                  </a:lnTo>
                  <a:lnTo>
                    <a:pt x="237" y="361"/>
                  </a:lnTo>
                  <a:lnTo>
                    <a:pt x="237" y="360"/>
                  </a:lnTo>
                  <a:lnTo>
                    <a:pt x="237" y="360"/>
                  </a:lnTo>
                  <a:lnTo>
                    <a:pt x="237" y="360"/>
                  </a:lnTo>
                  <a:lnTo>
                    <a:pt x="237" y="360"/>
                  </a:lnTo>
                  <a:lnTo>
                    <a:pt x="237" y="359"/>
                  </a:lnTo>
                  <a:lnTo>
                    <a:pt x="237" y="359"/>
                  </a:lnTo>
                  <a:lnTo>
                    <a:pt x="237" y="359"/>
                  </a:lnTo>
                  <a:lnTo>
                    <a:pt x="237" y="358"/>
                  </a:lnTo>
                  <a:lnTo>
                    <a:pt x="237" y="358"/>
                  </a:lnTo>
                  <a:lnTo>
                    <a:pt x="238" y="358"/>
                  </a:lnTo>
                  <a:lnTo>
                    <a:pt x="238" y="358"/>
                  </a:lnTo>
                  <a:lnTo>
                    <a:pt x="238" y="357"/>
                  </a:lnTo>
                  <a:lnTo>
                    <a:pt x="238" y="357"/>
                  </a:lnTo>
                  <a:lnTo>
                    <a:pt x="238" y="357"/>
                  </a:lnTo>
                  <a:lnTo>
                    <a:pt x="238" y="356"/>
                  </a:lnTo>
                  <a:lnTo>
                    <a:pt x="238" y="356"/>
                  </a:lnTo>
                  <a:lnTo>
                    <a:pt x="238" y="356"/>
                  </a:lnTo>
                  <a:lnTo>
                    <a:pt x="238" y="355"/>
                  </a:lnTo>
                  <a:lnTo>
                    <a:pt x="238" y="355"/>
                  </a:lnTo>
                  <a:lnTo>
                    <a:pt x="238" y="355"/>
                  </a:lnTo>
                  <a:lnTo>
                    <a:pt x="238" y="354"/>
                  </a:lnTo>
                  <a:lnTo>
                    <a:pt x="239" y="354"/>
                  </a:lnTo>
                  <a:lnTo>
                    <a:pt x="239" y="354"/>
                  </a:lnTo>
                  <a:lnTo>
                    <a:pt x="239" y="354"/>
                  </a:lnTo>
                  <a:lnTo>
                    <a:pt x="239" y="353"/>
                  </a:lnTo>
                  <a:lnTo>
                    <a:pt x="239" y="353"/>
                  </a:lnTo>
                  <a:lnTo>
                    <a:pt x="239" y="353"/>
                  </a:lnTo>
                  <a:lnTo>
                    <a:pt x="239" y="352"/>
                  </a:lnTo>
                  <a:lnTo>
                    <a:pt x="239" y="352"/>
                  </a:lnTo>
                  <a:lnTo>
                    <a:pt x="239" y="352"/>
                  </a:lnTo>
                  <a:lnTo>
                    <a:pt x="239" y="351"/>
                  </a:lnTo>
                  <a:lnTo>
                    <a:pt x="240" y="351"/>
                  </a:lnTo>
                  <a:lnTo>
                    <a:pt x="240" y="351"/>
                  </a:lnTo>
                  <a:lnTo>
                    <a:pt x="240" y="351"/>
                  </a:lnTo>
                  <a:lnTo>
                    <a:pt x="240" y="350"/>
                  </a:lnTo>
                  <a:lnTo>
                    <a:pt x="240" y="350"/>
                  </a:lnTo>
                  <a:lnTo>
                    <a:pt x="240" y="350"/>
                  </a:lnTo>
                  <a:lnTo>
                    <a:pt x="240" y="349"/>
                  </a:lnTo>
                  <a:lnTo>
                    <a:pt x="240" y="349"/>
                  </a:lnTo>
                  <a:lnTo>
                    <a:pt x="240" y="349"/>
                  </a:lnTo>
                  <a:lnTo>
                    <a:pt x="240" y="348"/>
                  </a:lnTo>
                  <a:lnTo>
                    <a:pt x="240" y="348"/>
                  </a:lnTo>
                  <a:lnTo>
                    <a:pt x="241" y="348"/>
                  </a:lnTo>
                  <a:lnTo>
                    <a:pt x="241" y="347"/>
                  </a:lnTo>
                  <a:lnTo>
                    <a:pt x="241" y="347"/>
                  </a:lnTo>
                  <a:lnTo>
                    <a:pt x="241" y="347"/>
                  </a:lnTo>
                  <a:lnTo>
                    <a:pt x="241" y="347"/>
                  </a:lnTo>
                  <a:lnTo>
                    <a:pt x="241" y="346"/>
                  </a:lnTo>
                  <a:lnTo>
                    <a:pt x="241" y="346"/>
                  </a:lnTo>
                  <a:lnTo>
                    <a:pt x="241" y="346"/>
                  </a:lnTo>
                  <a:lnTo>
                    <a:pt x="241" y="345"/>
                  </a:lnTo>
                  <a:lnTo>
                    <a:pt x="241" y="345"/>
                  </a:lnTo>
                  <a:lnTo>
                    <a:pt x="241" y="345"/>
                  </a:lnTo>
                  <a:lnTo>
                    <a:pt x="242" y="344"/>
                  </a:lnTo>
                  <a:lnTo>
                    <a:pt x="242" y="344"/>
                  </a:lnTo>
                  <a:lnTo>
                    <a:pt x="242" y="344"/>
                  </a:lnTo>
                  <a:lnTo>
                    <a:pt x="242" y="343"/>
                  </a:lnTo>
                  <a:lnTo>
                    <a:pt x="242" y="343"/>
                  </a:lnTo>
                  <a:lnTo>
                    <a:pt x="242" y="343"/>
                  </a:lnTo>
                  <a:lnTo>
                    <a:pt x="242" y="342"/>
                  </a:lnTo>
                  <a:lnTo>
                    <a:pt x="242" y="342"/>
                  </a:lnTo>
                  <a:lnTo>
                    <a:pt x="242" y="342"/>
                  </a:lnTo>
                  <a:lnTo>
                    <a:pt x="242" y="341"/>
                  </a:lnTo>
                  <a:lnTo>
                    <a:pt x="242" y="341"/>
                  </a:lnTo>
                  <a:lnTo>
                    <a:pt x="243" y="341"/>
                  </a:lnTo>
                  <a:lnTo>
                    <a:pt x="243" y="341"/>
                  </a:lnTo>
                  <a:lnTo>
                    <a:pt x="243" y="340"/>
                  </a:lnTo>
                  <a:lnTo>
                    <a:pt x="243" y="340"/>
                  </a:lnTo>
                  <a:lnTo>
                    <a:pt x="243" y="340"/>
                  </a:lnTo>
                  <a:lnTo>
                    <a:pt x="243" y="339"/>
                  </a:lnTo>
                  <a:lnTo>
                    <a:pt x="243" y="339"/>
                  </a:lnTo>
                  <a:lnTo>
                    <a:pt x="243" y="339"/>
                  </a:lnTo>
                  <a:lnTo>
                    <a:pt x="243" y="338"/>
                  </a:lnTo>
                  <a:lnTo>
                    <a:pt x="243" y="338"/>
                  </a:lnTo>
                  <a:lnTo>
                    <a:pt x="243" y="338"/>
                  </a:lnTo>
                  <a:lnTo>
                    <a:pt x="243" y="337"/>
                  </a:lnTo>
                  <a:lnTo>
                    <a:pt x="244" y="337"/>
                  </a:lnTo>
                  <a:lnTo>
                    <a:pt x="244" y="337"/>
                  </a:lnTo>
                  <a:lnTo>
                    <a:pt x="244" y="336"/>
                  </a:lnTo>
                  <a:lnTo>
                    <a:pt x="244" y="336"/>
                  </a:lnTo>
                  <a:lnTo>
                    <a:pt x="244" y="336"/>
                  </a:lnTo>
                  <a:lnTo>
                    <a:pt x="244" y="335"/>
                  </a:lnTo>
                  <a:lnTo>
                    <a:pt x="244" y="335"/>
                  </a:lnTo>
                  <a:lnTo>
                    <a:pt x="244" y="335"/>
                  </a:lnTo>
                  <a:lnTo>
                    <a:pt x="244" y="335"/>
                  </a:lnTo>
                  <a:lnTo>
                    <a:pt x="244" y="334"/>
                  </a:lnTo>
                  <a:lnTo>
                    <a:pt x="245" y="334"/>
                  </a:lnTo>
                  <a:lnTo>
                    <a:pt x="245" y="334"/>
                  </a:lnTo>
                  <a:lnTo>
                    <a:pt x="245" y="333"/>
                  </a:lnTo>
                  <a:lnTo>
                    <a:pt x="245" y="333"/>
                  </a:lnTo>
                  <a:lnTo>
                    <a:pt x="245" y="333"/>
                  </a:lnTo>
                  <a:lnTo>
                    <a:pt x="245" y="332"/>
                  </a:lnTo>
                  <a:lnTo>
                    <a:pt x="245" y="332"/>
                  </a:lnTo>
                  <a:lnTo>
                    <a:pt x="245" y="332"/>
                  </a:lnTo>
                  <a:lnTo>
                    <a:pt x="245" y="331"/>
                  </a:lnTo>
                  <a:lnTo>
                    <a:pt x="245" y="331"/>
                  </a:lnTo>
                  <a:lnTo>
                    <a:pt x="245" y="331"/>
                  </a:lnTo>
                  <a:lnTo>
                    <a:pt x="245" y="330"/>
                  </a:lnTo>
                  <a:lnTo>
                    <a:pt x="246" y="330"/>
                  </a:lnTo>
                  <a:lnTo>
                    <a:pt x="246" y="330"/>
                  </a:lnTo>
                  <a:lnTo>
                    <a:pt x="246" y="330"/>
                  </a:lnTo>
                  <a:lnTo>
                    <a:pt x="246" y="329"/>
                  </a:lnTo>
                  <a:lnTo>
                    <a:pt x="246" y="329"/>
                  </a:lnTo>
                  <a:lnTo>
                    <a:pt x="246" y="328"/>
                  </a:lnTo>
                  <a:lnTo>
                    <a:pt x="246" y="328"/>
                  </a:lnTo>
                  <a:lnTo>
                    <a:pt x="246" y="328"/>
                  </a:lnTo>
                  <a:lnTo>
                    <a:pt x="246" y="328"/>
                  </a:lnTo>
                  <a:lnTo>
                    <a:pt x="246" y="327"/>
                  </a:lnTo>
                  <a:lnTo>
                    <a:pt x="247" y="327"/>
                  </a:lnTo>
                  <a:lnTo>
                    <a:pt x="247" y="327"/>
                  </a:lnTo>
                  <a:lnTo>
                    <a:pt x="247" y="326"/>
                  </a:lnTo>
                  <a:lnTo>
                    <a:pt x="247" y="326"/>
                  </a:lnTo>
                  <a:lnTo>
                    <a:pt x="247" y="326"/>
                  </a:lnTo>
                  <a:lnTo>
                    <a:pt x="247" y="325"/>
                  </a:lnTo>
                  <a:lnTo>
                    <a:pt x="247" y="325"/>
                  </a:lnTo>
                  <a:lnTo>
                    <a:pt x="247" y="325"/>
                  </a:lnTo>
                  <a:lnTo>
                    <a:pt x="247" y="324"/>
                  </a:lnTo>
                  <a:lnTo>
                    <a:pt x="247" y="324"/>
                  </a:lnTo>
                  <a:lnTo>
                    <a:pt x="247" y="324"/>
                  </a:lnTo>
                  <a:lnTo>
                    <a:pt x="247" y="323"/>
                  </a:lnTo>
                  <a:lnTo>
                    <a:pt x="248" y="323"/>
                  </a:lnTo>
                  <a:lnTo>
                    <a:pt x="248" y="323"/>
                  </a:lnTo>
                  <a:lnTo>
                    <a:pt x="248" y="322"/>
                  </a:lnTo>
                  <a:lnTo>
                    <a:pt x="248" y="322"/>
                  </a:lnTo>
                  <a:lnTo>
                    <a:pt x="248" y="322"/>
                  </a:lnTo>
                  <a:lnTo>
                    <a:pt x="248" y="321"/>
                  </a:lnTo>
                  <a:lnTo>
                    <a:pt x="248" y="321"/>
                  </a:lnTo>
                  <a:lnTo>
                    <a:pt x="248" y="321"/>
                  </a:lnTo>
                  <a:lnTo>
                    <a:pt x="248" y="320"/>
                  </a:lnTo>
                  <a:lnTo>
                    <a:pt x="248" y="320"/>
                  </a:lnTo>
                  <a:lnTo>
                    <a:pt x="249" y="320"/>
                  </a:lnTo>
                  <a:lnTo>
                    <a:pt x="249" y="319"/>
                  </a:lnTo>
                  <a:lnTo>
                    <a:pt x="249" y="319"/>
                  </a:lnTo>
                  <a:lnTo>
                    <a:pt x="249" y="319"/>
                  </a:lnTo>
                  <a:lnTo>
                    <a:pt x="249" y="318"/>
                  </a:lnTo>
                  <a:lnTo>
                    <a:pt x="249" y="318"/>
                  </a:lnTo>
                  <a:lnTo>
                    <a:pt x="249" y="318"/>
                  </a:lnTo>
                  <a:lnTo>
                    <a:pt x="249" y="318"/>
                  </a:lnTo>
                  <a:lnTo>
                    <a:pt x="249" y="317"/>
                  </a:lnTo>
                  <a:lnTo>
                    <a:pt x="249" y="317"/>
                  </a:lnTo>
                  <a:lnTo>
                    <a:pt x="249" y="316"/>
                  </a:lnTo>
                  <a:lnTo>
                    <a:pt x="249" y="316"/>
                  </a:lnTo>
                  <a:lnTo>
                    <a:pt x="250" y="316"/>
                  </a:lnTo>
                  <a:lnTo>
                    <a:pt x="250" y="316"/>
                  </a:lnTo>
                  <a:lnTo>
                    <a:pt x="250" y="315"/>
                  </a:lnTo>
                  <a:lnTo>
                    <a:pt x="250" y="315"/>
                  </a:lnTo>
                  <a:lnTo>
                    <a:pt x="250" y="315"/>
                  </a:lnTo>
                  <a:lnTo>
                    <a:pt x="250" y="314"/>
                  </a:lnTo>
                  <a:lnTo>
                    <a:pt x="250" y="314"/>
                  </a:lnTo>
                  <a:lnTo>
                    <a:pt x="250" y="314"/>
                  </a:lnTo>
                  <a:lnTo>
                    <a:pt x="250" y="313"/>
                  </a:lnTo>
                  <a:lnTo>
                    <a:pt x="250" y="313"/>
                  </a:lnTo>
                  <a:lnTo>
                    <a:pt x="251" y="313"/>
                  </a:lnTo>
                  <a:lnTo>
                    <a:pt x="251" y="312"/>
                  </a:lnTo>
                  <a:lnTo>
                    <a:pt x="251" y="312"/>
                  </a:lnTo>
                  <a:lnTo>
                    <a:pt x="251" y="312"/>
                  </a:lnTo>
                  <a:lnTo>
                    <a:pt x="251" y="311"/>
                  </a:lnTo>
                  <a:lnTo>
                    <a:pt x="251" y="311"/>
                  </a:lnTo>
                  <a:lnTo>
                    <a:pt x="251" y="311"/>
                  </a:lnTo>
                  <a:lnTo>
                    <a:pt x="251" y="310"/>
                  </a:lnTo>
                  <a:lnTo>
                    <a:pt x="251" y="310"/>
                  </a:lnTo>
                  <a:lnTo>
                    <a:pt x="251" y="310"/>
                  </a:lnTo>
                  <a:lnTo>
                    <a:pt x="251" y="309"/>
                  </a:lnTo>
                  <a:lnTo>
                    <a:pt x="252" y="309"/>
                  </a:lnTo>
                  <a:lnTo>
                    <a:pt x="252" y="309"/>
                  </a:lnTo>
                  <a:lnTo>
                    <a:pt x="252" y="308"/>
                  </a:lnTo>
                  <a:lnTo>
                    <a:pt x="252" y="308"/>
                  </a:lnTo>
                  <a:lnTo>
                    <a:pt x="252" y="308"/>
                  </a:lnTo>
                  <a:lnTo>
                    <a:pt x="252" y="307"/>
                  </a:lnTo>
                  <a:lnTo>
                    <a:pt x="252" y="307"/>
                  </a:lnTo>
                  <a:lnTo>
                    <a:pt x="252" y="307"/>
                  </a:lnTo>
                  <a:lnTo>
                    <a:pt x="252" y="306"/>
                  </a:lnTo>
                  <a:lnTo>
                    <a:pt x="252" y="306"/>
                  </a:lnTo>
                  <a:lnTo>
                    <a:pt x="252" y="306"/>
                  </a:lnTo>
                  <a:lnTo>
                    <a:pt x="253" y="305"/>
                  </a:lnTo>
                  <a:lnTo>
                    <a:pt x="253" y="305"/>
                  </a:lnTo>
                  <a:lnTo>
                    <a:pt x="253" y="305"/>
                  </a:lnTo>
                  <a:lnTo>
                    <a:pt x="253" y="304"/>
                  </a:lnTo>
                  <a:lnTo>
                    <a:pt x="253" y="304"/>
                  </a:lnTo>
                  <a:lnTo>
                    <a:pt x="253" y="304"/>
                  </a:lnTo>
                  <a:lnTo>
                    <a:pt x="253" y="303"/>
                  </a:lnTo>
                  <a:lnTo>
                    <a:pt x="253" y="303"/>
                  </a:lnTo>
                  <a:lnTo>
                    <a:pt x="253" y="303"/>
                  </a:lnTo>
                  <a:lnTo>
                    <a:pt x="253" y="302"/>
                  </a:lnTo>
                  <a:lnTo>
                    <a:pt x="253" y="302"/>
                  </a:lnTo>
                  <a:lnTo>
                    <a:pt x="254" y="302"/>
                  </a:lnTo>
                  <a:lnTo>
                    <a:pt x="254" y="301"/>
                  </a:lnTo>
                  <a:lnTo>
                    <a:pt x="254" y="301"/>
                  </a:lnTo>
                  <a:lnTo>
                    <a:pt x="254" y="301"/>
                  </a:lnTo>
                  <a:lnTo>
                    <a:pt x="254" y="300"/>
                  </a:lnTo>
                  <a:lnTo>
                    <a:pt x="254" y="300"/>
                  </a:lnTo>
                  <a:lnTo>
                    <a:pt x="254" y="300"/>
                  </a:lnTo>
                  <a:lnTo>
                    <a:pt x="254" y="299"/>
                  </a:lnTo>
                  <a:lnTo>
                    <a:pt x="254" y="299"/>
                  </a:lnTo>
                  <a:lnTo>
                    <a:pt x="254" y="299"/>
                  </a:lnTo>
                  <a:lnTo>
                    <a:pt x="254" y="298"/>
                  </a:lnTo>
                  <a:lnTo>
                    <a:pt x="255" y="298"/>
                  </a:lnTo>
                  <a:lnTo>
                    <a:pt x="255" y="298"/>
                  </a:lnTo>
                  <a:lnTo>
                    <a:pt x="255" y="297"/>
                  </a:lnTo>
                  <a:lnTo>
                    <a:pt x="255" y="297"/>
                  </a:lnTo>
                  <a:lnTo>
                    <a:pt x="255" y="297"/>
                  </a:lnTo>
                  <a:lnTo>
                    <a:pt x="255" y="296"/>
                  </a:lnTo>
                  <a:lnTo>
                    <a:pt x="255" y="296"/>
                  </a:lnTo>
                  <a:lnTo>
                    <a:pt x="255" y="296"/>
                  </a:lnTo>
                  <a:lnTo>
                    <a:pt x="255" y="295"/>
                  </a:lnTo>
                  <a:lnTo>
                    <a:pt x="255" y="295"/>
                  </a:lnTo>
                  <a:lnTo>
                    <a:pt x="255" y="295"/>
                  </a:lnTo>
                  <a:lnTo>
                    <a:pt x="256" y="294"/>
                  </a:lnTo>
                  <a:lnTo>
                    <a:pt x="256" y="294"/>
                  </a:lnTo>
                  <a:lnTo>
                    <a:pt x="256" y="294"/>
                  </a:lnTo>
                  <a:lnTo>
                    <a:pt x="256" y="293"/>
                  </a:lnTo>
                  <a:lnTo>
                    <a:pt x="256" y="293"/>
                  </a:lnTo>
                  <a:lnTo>
                    <a:pt x="256" y="293"/>
                  </a:lnTo>
                  <a:lnTo>
                    <a:pt x="256" y="292"/>
                  </a:lnTo>
                  <a:lnTo>
                    <a:pt x="256" y="292"/>
                  </a:lnTo>
                  <a:lnTo>
                    <a:pt x="256" y="292"/>
                  </a:lnTo>
                  <a:lnTo>
                    <a:pt x="256" y="291"/>
                  </a:lnTo>
                  <a:lnTo>
                    <a:pt x="256" y="291"/>
                  </a:lnTo>
                  <a:lnTo>
                    <a:pt x="257" y="291"/>
                  </a:lnTo>
                  <a:lnTo>
                    <a:pt x="257" y="290"/>
                  </a:lnTo>
                  <a:lnTo>
                    <a:pt x="257" y="290"/>
                  </a:lnTo>
                  <a:lnTo>
                    <a:pt x="257" y="290"/>
                  </a:lnTo>
                  <a:lnTo>
                    <a:pt x="257" y="289"/>
                  </a:lnTo>
                  <a:lnTo>
                    <a:pt x="257" y="289"/>
                  </a:lnTo>
                  <a:lnTo>
                    <a:pt x="257" y="289"/>
                  </a:lnTo>
                  <a:lnTo>
                    <a:pt x="257" y="288"/>
                  </a:lnTo>
                  <a:lnTo>
                    <a:pt x="257" y="288"/>
                  </a:lnTo>
                  <a:lnTo>
                    <a:pt x="257" y="288"/>
                  </a:lnTo>
                  <a:lnTo>
                    <a:pt x="257" y="287"/>
                  </a:lnTo>
                  <a:lnTo>
                    <a:pt x="258" y="287"/>
                  </a:lnTo>
                  <a:lnTo>
                    <a:pt x="258" y="287"/>
                  </a:lnTo>
                  <a:lnTo>
                    <a:pt x="258" y="286"/>
                  </a:lnTo>
                  <a:lnTo>
                    <a:pt x="258" y="286"/>
                  </a:lnTo>
                  <a:lnTo>
                    <a:pt x="258" y="286"/>
                  </a:lnTo>
                  <a:lnTo>
                    <a:pt x="258" y="285"/>
                  </a:lnTo>
                  <a:lnTo>
                    <a:pt x="258" y="285"/>
                  </a:lnTo>
                  <a:lnTo>
                    <a:pt x="258" y="285"/>
                  </a:lnTo>
                  <a:lnTo>
                    <a:pt x="258" y="284"/>
                  </a:lnTo>
                  <a:lnTo>
                    <a:pt x="258" y="284"/>
                  </a:lnTo>
                  <a:lnTo>
                    <a:pt x="258" y="284"/>
                  </a:lnTo>
                  <a:lnTo>
                    <a:pt x="258" y="283"/>
                  </a:lnTo>
                  <a:lnTo>
                    <a:pt x="259" y="283"/>
                  </a:lnTo>
                  <a:lnTo>
                    <a:pt x="259" y="282"/>
                  </a:lnTo>
                  <a:lnTo>
                    <a:pt x="259" y="282"/>
                  </a:lnTo>
                  <a:lnTo>
                    <a:pt x="259" y="282"/>
                  </a:lnTo>
                  <a:lnTo>
                    <a:pt x="259" y="282"/>
                  </a:lnTo>
                  <a:lnTo>
                    <a:pt x="259" y="281"/>
                  </a:lnTo>
                  <a:lnTo>
                    <a:pt x="259" y="281"/>
                  </a:lnTo>
                  <a:lnTo>
                    <a:pt x="259" y="280"/>
                  </a:lnTo>
                  <a:lnTo>
                    <a:pt x="259" y="280"/>
                  </a:lnTo>
                  <a:lnTo>
                    <a:pt x="259" y="280"/>
                  </a:lnTo>
                  <a:lnTo>
                    <a:pt x="260" y="279"/>
                  </a:lnTo>
                  <a:lnTo>
                    <a:pt x="260" y="279"/>
                  </a:lnTo>
                  <a:lnTo>
                    <a:pt x="260" y="279"/>
                  </a:lnTo>
                  <a:lnTo>
                    <a:pt x="260" y="278"/>
                  </a:lnTo>
                  <a:lnTo>
                    <a:pt x="260" y="278"/>
                  </a:lnTo>
                  <a:lnTo>
                    <a:pt x="260" y="278"/>
                  </a:lnTo>
                  <a:lnTo>
                    <a:pt x="260" y="277"/>
                  </a:lnTo>
                  <a:lnTo>
                    <a:pt x="260" y="277"/>
                  </a:lnTo>
                  <a:lnTo>
                    <a:pt x="260" y="277"/>
                  </a:lnTo>
                  <a:lnTo>
                    <a:pt x="260" y="276"/>
                  </a:lnTo>
                  <a:lnTo>
                    <a:pt x="260" y="276"/>
                  </a:lnTo>
                  <a:lnTo>
                    <a:pt x="260" y="276"/>
                  </a:lnTo>
                  <a:lnTo>
                    <a:pt x="261" y="275"/>
                  </a:lnTo>
                  <a:lnTo>
                    <a:pt x="261" y="275"/>
                  </a:lnTo>
                  <a:lnTo>
                    <a:pt x="261" y="275"/>
                  </a:lnTo>
                  <a:lnTo>
                    <a:pt x="261" y="274"/>
                  </a:lnTo>
                  <a:lnTo>
                    <a:pt x="261" y="274"/>
                  </a:lnTo>
                  <a:lnTo>
                    <a:pt x="261" y="274"/>
                  </a:lnTo>
                  <a:lnTo>
                    <a:pt x="261" y="273"/>
                  </a:lnTo>
                  <a:lnTo>
                    <a:pt x="261" y="273"/>
                  </a:lnTo>
                  <a:lnTo>
                    <a:pt x="261" y="273"/>
                  </a:lnTo>
                  <a:lnTo>
                    <a:pt x="261" y="272"/>
                  </a:lnTo>
                  <a:lnTo>
                    <a:pt x="262" y="272"/>
                  </a:lnTo>
                  <a:lnTo>
                    <a:pt x="262" y="272"/>
                  </a:lnTo>
                  <a:lnTo>
                    <a:pt x="262" y="271"/>
                  </a:lnTo>
                  <a:lnTo>
                    <a:pt x="262" y="271"/>
                  </a:lnTo>
                  <a:lnTo>
                    <a:pt x="262" y="271"/>
                  </a:lnTo>
                  <a:lnTo>
                    <a:pt x="262" y="270"/>
                  </a:lnTo>
                  <a:lnTo>
                    <a:pt x="262" y="270"/>
                  </a:lnTo>
                  <a:lnTo>
                    <a:pt x="262" y="270"/>
                  </a:lnTo>
                  <a:lnTo>
                    <a:pt x="262" y="269"/>
                  </a:lnTo>
                  <a:lnTo>
                    <a:pt x="262" y="269"/>
                  </a:lnTo>
                  <a:lnTo>
                    <a:pt x="262" y="268"/>
                  </a:lnTo>
                  <a:lnTo>
                    <a:pt x="263" y="268"/>
                  </a:lnTo>
                  <a:lnTo>
                    <a:pt x="263" y="268"/>
                  </a:lnTo>
                  <a:lnTo>
                    <a:pt x="263" y="267"/>
                  </a:lnTo>
                  <a:lnTo>
                    <a:pt x="263" y="267"/>
                  </a:lnTo>
                  <a:lnTo>
                    <a:pt x="263" y="267"/>
                  </a:lnTo>
                  <a:lnTo>
                    <a:pt x="263" y="266"/>
                  </a:lnTo>
                  <a:lnTo>
                    <a:pt x="263" y="266"/>
                  </a:lnTo>
                  <a:lnTo>
                    <a:pt x="263" y="266"/>
                  </a:lnTo>
                  <a:lnTo>
                    <a:pt x="263" y="265"/>
                  </a:lnTo>
                  <a:lnTo>
                    <a:pt x="263" y="265"/>
                  </a:lnTo>
                  <a:lnTo>
                    <a:pt x="263" y="265"/>
                  </a:lnTo>
                  <a:lnTo>
                    <a:pt x="264" y="264"/>
                  </a:lnTo>
                  <a:lnTo>
                    <a:pt x="264" y="264"/>
                  </a:lnTo>
                  <a:lnTo>
                    <a:pt x="264" y="264"/>
                  </a:lnTo>
                  <a:lnTo>
                    <a:pt x="264" y="263"/>
                  </a:lnTo>
                  <a:lnTo>
                    <a:pt x="264" y="263"/>
                  </a:lnTo>
                  <a:lnTo>
                    <a:pt x="264" y="263"/>
                  </a:lnTo>
                  <a:lnTo>
                    <a:pt x="264" y="262"/>
                  </a:lnTo>
                  <a:lnTo>
                    <a:pt x="264" y="262"/>
                  </a:lnTo>
                  <a:lnTo>
                    <a:pt x="264" y="262"/>
                  </a:lnTo>
                  <a:lnTo>
                    <a:pt x="264" y="261"/>
                  </a:lnTo>
                  <a:lnTo>
                    <a:pt x="264" y="261"/>
                  </a:lnTo>
                  <a:lnTo>
                    <a:pt x="265" y="261"/>
                  </a:lnTo>
                  <a:lnTo>
                    <a:pt x="265" y="260"/>
                  </a:lnTo>
                  <a:lnTo>
                    <a:pt x="265" y="260"/>
                  </a:lnTo>
                  <a:lnTo>
                    <a:pt x="265" y="260"/>
                  </a:lnTo>
                  <a:lnTo>
                    <a:pt x="265" y="259"/>
                  </a:lnTo>
                  <a:lnTo>
                    <a:pt x="265" y="259"/>
                  </a:lnTo>
                  <a:lnTo>
                    <a:pt x="265" y="259"/>
                  </a:lnTo>
                  <a:lnTo>
                    <a:pt x="265" y="258"/>
                  </a:lnTo>
                  <a:lnTo>
                    <a:pt x="265" y="258"/>
                  </a:lnTo>
                  <a:lnTo>
                    <a:pt x="265" y="257"/>
                  </a:lnTo>
                  <a:lnTo>
                    <a:pt x="265" y="257"/>
                  </a:lnTo>
                  <a:lnTo>
                    <a:pt x="266" y="257"/>
                  </a:lnTo>
                  <a:lnTo>
                    <a:pt x="266" y="256"/>
                  </a:lnTo>
                  <a:lnTo>
                    <a:pt x="266" y="256"/>
                  </a:lnTo>
                  <a:lnTo>
                    <a:pt x="266" y="256"/>
                  </a:lnTo>
                  <a:lnTo>
                    <a:pt x="266" y="255"/>
                  </a:lnTo>
                  <a:lnTo>
                    <a:pt x="266" y="255"/>
                  </a:lnTo>
                  <a:lnTo>
                    <a:pt x="266" y="255"/>
                  </a:lnTo>
                  <a:lnTo>
                    <a:pt x="266" y="254"/>
                  </a:lnTo>
                  <a:lnTo>
                    <a:pt x="266" y="254"/>
                  </a:lnTo>
                  <a:lnTo>
                    <a:pt x="266" y="254"/>
                  </a:lnTo>
                  <a:lnTo>
                    <a:pt x="266" y="253"/>
                  </a:lnTo>
                  <a:lnTo>
                    <a:pt x="267" y="253"/>
                  </a:lnTo>
                  <a:lnTo>
                    <a:pt x="267" y="253"/>
                  </a:lnTo>
                  <a:lnTo>
                    <a:pt x="267" y="252"/>
                  </a:lnTo>
                  <a:lnTo>
                    <a:pt x="267" y="252"/>
                  </a:lnTo>
                  <a:lnTo>
                    <a:pt x="267" y="252"/>
                  </a:lnTo>
                  <a:lnTo>
                    <a:pt x="267" y="251"/>
                  </a:lnTo>
                  <a:lnTo>
                    <a:pt x="267" y="251"/>
                  </a:lnTo>
                  <a:lnTo>
                    <a:pt x="267" y="251"/>
                  </a:lnTo>
                  <a:lnTo>
                    <a:pt x="267" y="250"/>
                  </a:lnTo>
                  <a:lnTo>
                    <a:pt x="267" y="250"/>
                  </a:lnTo>
                  <a:lnTo>
                    <a:pt x="267" y="249"/>
                  </a:lnTo>
                  <a:lnTo>
                    <a:pt x="268" y="249"/>
                  </a:lnTo>
                  <a:lnTo>
                    <a:pt x="268" y="249"/>
                  </a:lnTo>
                  <a:lnTo>
                    <a:pt x="268" y="248"/>
                  </a:lnTo>
                  <a:lnTo>
                    <a:pt x="268" y="248"/>
                  </a:lnTo>
                  <a:lnTo>
                    <a:pt x="268" y="248"/>
                  </a:lnTo>
                  <a:lnTo>
                    <a:pt x="268" y="247"/>
                  </a:lnTo>
                  <a:lnTo>
                    <a:pt x="268" y="247"/>
                  </a:lnTo>
                  <a:lnTo>
                    <a:pt x="268" y="247"/>
                  </a:lnTo>
                  <a:lnTo>
                    <a:pt x="268" y="246"/>
                  </a:lnTo>
                  <a:lnTo>
                    <a:pt x="268" y="246"/>
                  </a:lnTo>
                  <a:lnTo>
                    <a:pt x="268" y="246"/>
                  </a:lnTo>
                  <a:lnTo>
                    <a:pt x="269" y="245"/>
                  </a:lnTo>
                  <a:lnTo>
                    <a:pt x="269" y="245"/>
                  </a:lnTo>
                  <a:lnTo>
                    <a:pt x="269" y="245"/>
                  </a:lnTo>
                  <a:lnTo>
                    <a:pt x="269" y="244"/>
                  </a:lnTo>
                  <a:lnTo>
                    <a:pt x="269" y="244"/>
                  </a:lnTo>
                  <a:lnTo>
                    <a:pt x="269" y="244"/>
                  </a:lnTo>
                  <a:lnTo>
                    <a:pt x="269" y="243"/>
                  </a:lnTo>
                  <a:lnTo>
                    <a:pt x="269" y="243"/>
                  </a:lnTo>
                  <a:lnTo>
                    <a:pt x="269" y="243"/>
                  </a:lnTo>
                  <a:lnTo>
                    <a:pt x="269" y="242"/>
                  </a:lnTo>
                  <a:lnTo>
                    <a:pt x="270" y="242"/>
                  </a:lnTo>
                  <a:lnTo>
                    <a:pt x="270" y="242"/>
                  </a:lnTo>
                  <a:lnTo>
                    <a:pt x="270" y="241"/>
                  </a:lnTo>
                  <a:lnTo>
                    <a:pt x="270" y="241"/>
                  </a:lnTo>
                  <a:lnTo>
                    <a:pt x="270" y="240"/>
                  </a:lnTo>
                  <a:lnTo>
                    <a:pt x="270" y="240"/>
                  </a:lnTo>
                  <a:lnTo>
                    <a:pt x="270" y="240"/>
                  </a:lnTo>
                  <a:lnTo>
                    <a:pt x="270" y="239"/>
                  </a:lnTo>
                  <a:lnTo>
                    <a:pt x="270" y="239"/>
                  </a:lnTo>
                  <a:lnTo>
                    <a:pt x="270" y="239"/>
                  </a:lnTo>
                  <a:lnTo>
                    <a:pt x="270" y="238"/>
                  </a:lnTo>
                  <a:lnTo>
                    <a:pt x="270" y="238"/>
                  </a:lnTo>
                  <a:lnTo>
                    <a:pt x="271" y="238"/>
                  </a:lnTo>
                  <a:lnTo>
                    <a:pt x="271" y="237"/>
                  </a:lnTo>
                  <a:lnTo>
                    <a:pt x="271" y="237"/>
                  </a:lnTo>
                  <a:lnTo>
                    <a:pt x="271" y="237"/>
                  </a:lnTo>
                  <a:lnTo>
                    <a:pt x="271" y="236"/>
                  </a:lnTo>
                  <a:lnTo>
                    <a:pt x="271" y="236"/>
                  </a:lnTo>
                  <a:lnTo>
                    <a:pt x="271" y="236"/>
                  </a:lnTo>
                  <a:lnTo>
                    <a:pt x="271" y="235"/>
                  </a:lnTo>
                  <a:lnTo>
                    <a:pt x="271" y="235"/>
                  </a:lnTo>
                  <a:lnTo>
                    <a:pt x="271" y="235"/>
                  </a:lnTo>
                  <a:lnTo>
                    <a:pt x="271" y="234"/>
                  </a:lnTo>
                  <a:lnTo>
                    <a:pt x="272" y="234"/>
                  </a:lnTo>
                  <a:lnTo>
                    <a:pt x="272" y="234"/>
                  </a:lnTo>
                  <a:lnTo>
                    <a:pt x="272" y="233"/>
                  </a:lnTo>
                  <a:lnTo>
                    <a:pt x="272" y="233"/>
                  </a:lnTo>
                  <a:lnTo>
                    <a:pt x="272" y="232"/>
                  </a:lnTo>
                  <a:lnTo>
                    <a:pt x="272" y="232"/>
                  </a:lnTo>
                  <a:lnTo>
                    <a:pt x="272" y="232"/>
                  </a:lnTo>
                  <a:lnTo>
                    <a:pt x="272" y="231"/>
                  </a:lnTo>
                  <a:lnTo>
                    <a:pt x="272" y="231"/>
                  </a:lnTo>
                  <a:lnTo>
                    <a:pt x="272" y="231"/>
                  </a:lnTo>
                  <a:lnTo>
                    <a:pt x="272" y="230"/>
                  </a:lnTo>
                  <a:lnTo>
                    <a:pt x="273" y="230"/>
                  </a:lnTo>
                  <a:lnTo>
                    <a:pt x="273" y="230"/>
                  </a:lnTo>
                  <a:lnTo>
                    <a:pt x="273" y="229"/>
                  </a:lnTo>
                  <a:lnTo>
                    <a:pt x="273" y="229"/>
                  </a:lnTo>
                  <a:lnTo>
                    <a:pt x="273" y="229"/>
                  </a:lnTo>
                  <a:lnTo>
                    <a:pt x="273" y="228"/>
                  </a:lnTo>
                  <a:lnTo>
                    <a:pt x="273" y="228"/>
                  </a:lnTo>
                  <a:lnTo>
                    <a:pt x="273" y="228"/>
                  </a:lnTo>
                  <a:lnTo>
                    <a:pt x="273" y="227"/>
                  </a:lnTo>
                  <a:lnTo>
                    <a:pt x="273" y="227"/>
                  </a:lnTo>
                  <a:lnTo>
                    <a:pt x="273" y="226"/>
                  </a:lnTo>
                  <a:lnTo>
                    <a:pt x="274" y="226"/>
                  </a:lnTo>
                  <a:lnTo>
                    <a:pt x="274" y="226"/>
                  </a:lnTo>
                  <a:lnTo>
                    <a:pt x="274" y="225"/>
                  </a:lnTo>
                  <a:lnTo>
                    <a:pt x="274" y="225"/>
                  </a:lnTo>
                  <a:lnTo>
                    <a:pt x="274" y="225"/>
                  </a:lnTo>
                  <a:lnTo>
                    <a:pt x="274" y="224"/>
                  </a:lnTo>
                  <a:lnTo>
                    <a:pt x="274" y="224"/>
                  </a:lnTo>
                  <a:lnTo>
                    <a:pt x="274" y="224"/>
                  </a:lnTo>
                  <a:lnTo>
                    <a:pt x="274" y="223"/>
                  </a:lnTo>
                  <a:lnTo>
                    <a:pt x="274" y="223"/>
                  </a:lnTo>
                  <a:lnTo>
                    <a:pt x="274" y="223"/>
                  </a:lnTo>
                  <a:lnTo>
                    <a:pt x="275" y="222"/>
                  </a:lnTo>
                  <a:lnTo>
                    <a:pt x="275" y="222"/>
                  </a:lnTo>
                  <a:lnTo>
                    <a:pt x="275" y="222"/>
                  </a:lnTo>
                  <a:lnTo>
                    <a:pt x="275" y="221"/>
                  </a:lnTo>
                  <a:lnTo>
                    <a:pt x="275" y="221"/>
                  </a:lnTo>
                  <a:lnTo>
                    <a:pt x="275" y="221"/>
                  </a:lnTo>
                  <a:lnTo>
                    <a:pt x="275" y="220"/>
                  </a:lnTo>
                  <a:lnTo>
                    <a:pt x="275" y="220"/>
                  </a:lnTo>
                  <a:lnTo>
                    <a:pt x="275" y="220"/>
                  </a:lnTo>
                  <a:lnTo>
                    <a:pt x="275" y="219"/>
                  </a:lnTo>
                  <a:lnTo>
                    <a:pt x="275" y="219"/>
                  </a:lnTo>
                  <a:lnTo>
                    <a:pt x="276" y="219"/>
                  </a:lnTo>
                  <a:lnTo>
                    <a:pt x="276" y="218"/>
                  </a:lnTo>
                  <a:lnTo>
                    <a:pt x="276" y="218"/>
                  </a:lnTo>
                  <a:lnTo>
                    <a:pt x="276" y="217"/>
                  </a:lnTo>
                  <a:lnTo>
                    <a:pt x="276" y="217"/>
                  </a:lnTo>
                  <a:lnTo>
                    <a:pt x="276" y="217"/>
                  </a:lnTo>
                  <a:lnTo>
                    <a:pt x="276" y="216"/>
                  </a:lnTo>
                  <a:lnTo>
                    <a:pt x="276" y="216"/>
                  </a:lnTo>
                  <a:lnTo>
                    <a:pt x="276" y="216"/>
                  </a:lnTo>
                  <a:lnTo>
                    <a:pt x="276" y="215"/>
                  </a:lnTo>
                  <a:lnTo>
                    <a:pt x="276" y="215"/>
                  </a:lnTo>
                  <a:lnTo>
                    <a:pt x="277" y="215"/>
                  </a:lnTo>
                  <a:lnTo>
                    <a:pt x="277" y="214"/>
                  </a:lnTo>
                  <a:lnTo>
                    <a:pt x="277" y="214"/>
                  </a:lnTo>
                  <a:lnTo>
                    <a:pt x="277" y="214"/>
                  </a:lnTo>
                  <a:lnTo>
                    <a:pt x="277" y="213"/>
                  </a:lnTo>
                  <a:lnTo>
                    <a:pt x="277" y="213"/>
                  </a:lnTo>
                  <a:lnTo>
                    <a:pt x="277" y="213"/>
                  </a:lnTo>
                  <a:lnTo>
                    <a:pt x="277" y="212"/>
                  </a:lnTo>
                  <a:lnTo>
                    <a:pt x="277" y="212"/>
                  </a:lnTo>
                  <a:lnTo>
                    <a:pt x="277" y="212"/>
                  </a:lnTo>
                  <a:lnTo>
                    <a:pt x="277" y="211"/>
                  </a:lnTo>
                  <a:lnTo>
                    <a:pt x="278" y="211"/>
                  </a:lnTo>
                  <a:lnTo>
                    <a:pt x="278" y="211"/>
                  </a:lnTo>
                  <a:lnTo>
                    <a:pt x="278" y="210"/>
                  </a:lnTo>
                  <a:lnTo>
                    <a:pt x="278" y="210"/>
                  </a:lnTo>
                  <a:lnTo>
                    <a:pt x="278" y="209"/>
                  </a:lnTo>
                  <a:lnTo>
                    <a:pt x="278" y="209"/>
                  </a:lnTo>
                  <a:lnTo>
                    <a:pt x="278" y="209"/>
                  </a:lnTo>
                  <a:lnTo>
                    <a:pt x="278" y="208"/>
                  </a:lnTo>
                  <a:lnTo>
                    <a:pt x="278" y="208"/>
                  </a:lnTo>
                  <a:lnTo>
                    <a:pt x="278" y="208"/>
                  </a:lnTo>
                  <a:lnTo>
                    <a:pt x="278" y="207"/>
                  </a:lnTo>
                  <a:lnTo>
                    <a:pt x="279" y="207"/>
                  </a:lnTo>
                  <a:lnTo>
                    <a:pt x="279" y="207"/>
                  </a:lnTo>
                  <a:lnTo>
                    <a:pt x="279" y="206"/>
                  </a:lnTo>
                  <a:lnTo>
                    <a:pt x="279" y="206"/>
                  </a:lnTo>
                  <a:lnTo>
                    <a:pt x="279" y="206"/>
                  </a:lnTo>
                  <a:lnTo>
                    <a:pt x="279" y="205"/>
                  </a:lnTo>
                  <a:lnTo>
                    <a:pt x="279" y="205"/>
                  </a:lnTo>
                  <a:lnTo>
                    <a:pt x="279" y="205"/>
                  </a:lnTo>
                  <a:lnTo>
                    <a:pt x="279" y="204"/>
                  </a:lnTo>
                  <a:lnTo>
                    <a:pt x="279" y="204"/>
                  </a:lnTo>
                  <a:lnTo>
                    <a:pt x="279" y="203"/>
                  </a:lnTo>
                  <a:lnTo>
                    <a:pt x="280" y="203"/>
                  </a:lnTo>
                  <a:lnTo>
                    <a:pt x="280" y="203"/>
                  </a:lnTo>
                  <a:lnTo>
                    <a:pt x="280" y="203"/>
                  </a:lnTo>
                  <a:lnTo>
                    <a:pt x="280" y="202"/>
                  </a:lnTo>
                  <a:lnTo>
                    <a:pt x="280" y="202"/>
                  </a:lnTo>
                  <a:lnTo>
                    <a:pt x="280" y="201"/>
                  </a:lnTo>
                  <a:lnTo>
                    <a:pt x="280" y="201"/>
                  </a:lnTo>
                  <a:lnTo>
                    <a:pt x="280" y="201"/>
                  </a:lnTo>
                  <a:lnTo>
                    <a:pt x="280" y="200"/>
                  </a:lnTo>
                  <a:lnTo>
                    <a:pt x="280" y="200"/>
                  </a:lnTo>
                  <a:lnTo>
                    <a:pt x="281" y="200"/>
                  </a:lnTo>
                  <a:lnTo>
                    <a:pt x="281" y="199"/>
                  </a:lnTo>
                  <a:lnTo>
                    <a:pt x="281" y="199"/>
                  </a:lnTo>
                  <a:lnTo>
                    <a:pt x="281" y="199"/>
                  </a:lnTo>
                  <a:lnTo>
                    <a:pt x="281" y="198"/>
                  </a:lnTo>
                  <a:lnTo>
                    <a:pt x="281" y="198"/>
                  </a:lnTo>
                  <a:lnTo>
                    <a:pt x="281" y="198"/>
                  </a:lnTo>
                  <a:lnTo>
                    <a:pt x="281" y="197"/>
                  </a:lnTo>
                  <a:lnTo>
                    <a:pt x="281" y="197"/>
                  </a:lnTo>
                  <a:lnTo>
                    <a:pt x="281" y="197"/>
                  </a:lnTo>
                  <a:lnTo>
                    <a:pt x="281" y="196"/>
                  </a:lnTo>
                  <a:lnTo>
                    <a:pt x="281" y="196"/>
                  </a:lnTo>
                  <a:lnTo>
                    <a:pt x="282" y="196"/>
                  </a:lnTo>
                  <a:lnTo>
                    <a:pt x="282" y="195"/>
                  </a:lnTo>
                  <a:lnTo>
                    <a:pt x="282" y="195"/>
                  </a:lnTo>
                  <a:lnTo>
                    <a:pt x="282" y="195"/>
                  </a:lnTo>
                  <a:lnTo>
                    <a:pt x="282" y="194"/>
                  </a:lnTo>
                  <a:lnTo>
                    <a:pt x="282" y="194"/>
                  </a:lnTo>
                  <a:lnTo>
                    <a:pt x="282" y="194"/>
                  </a:lnTo>
                  <a:lnTo>
                    <a:pt x="282" y="193"/>
                  </a:lnTo>
                  <a:lnTo>
                    <a:pt x="282" y="193"/>
                  </a:lnTo>
                  <a:lnTo>
                    <a:pt x="282" y="192"/>
                  </a:lnTo>
                  <a:lnTo>
                    <a:pt x="283" y="192"/>
                  </a:lnTo>
                  <a:lnTo>
                    <a:pt x="283" y="192"/>
                  </a:lnTo>
                  <a:lnTo>
                    <a:pt x="283" y="191"/>
                  </a:lnTo>
                  <a:lnTo>
                    <a:pt x="283" y="191"/>
                  </a:lnTo>
                  <a:lnTo>
                    <a:pt x="283" y="191"/>
                  </a:lnTo>
                  <a:lnTo>
                    <a:pt x="283" y="190"/>
                  </a:lnTo>
                  <a:lnTo>
                    <a:pt x="283" y="190"/>
                  </a:lnTo>
                  <a:lnTo>
                    <a:pt x="283" y="190"/>
                  </a:lnTo>
                  <a:lnTo>
                    <a:pt x="283" y="189"/>
                  </a:lnTo>
                  <a:lnTo>
                    <a:pt x="283" y="189"/>
                  </a:lnTo>
                  <a:lnTo>
                    <a:pt x="283" y="189"/>
                  </a:lnTo>
                  <a:lnTo>
                    <a:pt x="283" y="188"/>
                  </a:lnTo>
                  <a:lnTo>
                    <a:pt x="284" y="188"/>
                  </a:lnTo>
                  <a:lnTo>
                    <a:pt x="284" y="188"/>
                  </a:lnTo>
                  <a:lnTo>
                    <a:pt x="284" y="187"/>
                  </a:lnTo>
                  <a:lnTo>
                    <a:pt x="284" y="187"/>
                  </a:lnTo>
                  <a:lnTo>
                    <a:pt x="284" y="187"/>
                  </a:lnTo>
                  <a:lnTo>
                    <a:pt x="284" y="186"/>
                  </a:lnTo>
                  <a:lnTo>
                    <a:pt x="284" y="186"/>
                  </a:lnTo>
                  <a:lnTo>
                    <a:pt x="284" y="186"/>
                  </a:lnTo>
                  <a:lnTo>
                    <a:pt x="284" y="185"/>
                  </a:lnTo>
                  <a:lnTo>
                    <a:pt x="284" y="185"/>
                  </a:lnTo>
                  <a:lnTo>
                    <a:pt x="285" y="184"/>
                  </a:lnTo>
                  <a:lnTo>
                    <a:pt x="285" y="184"/>
                  </a:lnTo>
                  <a:lnTo>
                    <a:pt x="285" y="184"/>
                  </a:lnTo>
                  <a:lnTo>
                    <a:pt x="285" y="184"/>
                  </a:lnTo>
                  <a:lnTo>
                    <a:pt x="285" y="183"/>
                  </a:lnTo>
                  <a:lnTo>
                    <a:pt x="285" y="183"/>
                  </a:lnTo>
                  <a:lnTo>
                    <a:pt x="285" y="182"/>
                  </a:lnTo>
                  <a:lnTo>
                    <a:pt x="285" y="182"/>
                  </a:lnTo>
                  <a:lnTo>
                    <a:pt x="285" y="182"/>
                  </a:lnTo>
                  <a:lnTo>
                    <a:pt x="285" y="181"/>
                  </a:lnTo>
                  <a:lnTo>
                    <a:pt x="285" y="181"/>
                  </a:lnTo>
                  <a:lnTo>
                    <a:pt x="285" y="181"/>
                  </a:lnTo>
                  <a:lnTo>
                    <a:pt x="286" y="180"/>
                  </a:lnTo>
                  <a:lnTo>
                    <a:pt x="286" y="180"/>
                  </a:lnTo>
                  <a:lnTo>
                    <a:pt x="286" y="180"/>
                  </a:lnTo>
                  <a:lnTo>
                    <a:pt x="286" y="179"/>
                  </a:lnTo>
                  <a:lnTo>
                    <a:pt x="286" y="179"/>
                  </a:lnTo>
                  <a:lnTo>
                    <a:pt x="286" y="179"/>
                  </a:lnTo>
                  <a:lnTo>
                    <a:pt x="286" y="178"/>
                  </a:lnTo>
                  <a:lnTo>
                    <a:pt x="286" y="178"/>
                  </a:lnTo>
                  <a:lnTo>
                    <a:pt x="286" y="178"/>
                  </a:lnTo>
                  <a:lnTo>
                    <a:pt x="286" y="177"/>
                  </a:lnTo>
                  <a:lnTo>
                    <a:pt x="286" y="177"/>
                  </a:lnTo>
                  <a:lnTo>
                    <a:pt x="287" y="177"/>
                  </a:lnTo>
                  <a:lnTo>
                    <a:pt x="287" y="176"/>
                  </a:lnTo>
                  <a:lnTo>
                    <a:pt x="287" y="176"/>
                  </a:lnTo>
                  <a:lnTo>
                    <a:pt x="287" y="176"/>
                  </a:lnTo>
                  <a:lnTo>
                    <a:pt x="287" y="175"/>
                  </a:lnTo>
                  <a:lnTo>
                    <a:pt x="287" y="175"/>
                  </a:lnTo>
                  <a:lnTo>
                    <a:pt x="287" y="175"/>
                  </a:lnTo>
                  <a:lnTo>
                    <a:pt x="287" y="174"/>
                  </a:lnTo>
                  <a:lnTo>
                    <a:pt x="287" y="174"/>
                  </a:lnTo>
                  <a:lnTo>
                    <a:pt x="287" y="174"/>
                  </a:lnTo>
                  <a:lnTo>
                    <a:pt x="287" y="173"/>
                  </a:lnTo>
                  <a:lnTo>
                    <a:pt x="288" y="173"/>
                  </a:lnTo>
                  <a:lnTo>
                    <a:pt x="288" y="173"/>
                  </a:lnTo>
                  <a:lnTo>
                    <a:pt x="288" y="172"/>
                  </a:lnTo>
                  <a:lnTo>
                    <a:pt x="288" y="172"/>
                  </a:lnTo>
                  <a:lnTo>
                    <a:pt x="288" y="172"/>
                  </a:lnTo>
                  <a:lnTo>
                    <a:pt x="288" y="171"/>
                  </a:lnTo>
                  <a:lnTo>
                    <a:pt x="288" y="171"/>
                  </a:lnTo>
                  <a:lnTo>
                    <a:pt x="288" y="171"/>
                  </a:lnTo>
                  <a:lnTo>
                    <a:pt x="288" y="170"/>
                  </a:lnTo>
                  <a:lnTo>
                    <a:pt x="288" y="170"/>
                  </a:lnTo>
                  <a:lnTo>
                    <a:pt x="288" y="169"/>
                  </a:lnTo>
                  <a:lnTo>
                    <a:pt x="289" y="169"/>
                  </a:lnTo>
                  <a:lnTo>
                    <a:pt x="289" y="169"/>
                  </a:lnTo>
                  <a:lnTo>
                    <a:pt x="289" y="169"/>
                  </a:lnTo>
                  <a:lnTo>
                    <a:pt x="289" y="168"/>
                  </a:lnTo>
                  <a:lnTo>
                    <a:pt x="289" y="168"/>
                  </a:lnTo>
                  <a:lnTo>
                    <a:pt x="289" y="167"/>
                  </a:lnTo>
                  <a:lnTo>
                    <a:pt x="289" y="167"/>
                  </a:lnTo>
                  <a:lnTo>
                    <a:pt x="289" y="167"/>
                  </a:lnTo>
                  <a:lnTo>
                    <a:pt x="289" y="166"/>
                  </a:lnTo>
                  <a:lnTo>
                    <a:pt x="289" y="166"/>
                  </a:lnTo>
                  <a:lnTo>
                    <a:pt x="290" y="166"/>
                  </a:lnTo>
                  <a:lnTo>
                    <a:pt x="290" y="165"/>
                  </a:lnTo>
                  <a:lnTo>
                    <a:pt x="290" y="165"/>
                  </a:lnTo>
                  <a:lnTo>
                    <a:pt x="290" y="165"/>
                  </a:lnTo>
                  <a:lnTo>
                    <a:pt x="290" y="164"/>
                  </a:lnTo>
                  <a:lnTo>
                    <a:pt x="290" y="164"/>
                  </a:lnTo>
                  <a:lnTo>
                    <a:pt x="290" y="164"/>
                  </a:lnTo>
                  <a:lnTo>
                    <a:pt x="290" y="163"/>
                  </a:lnTo>
                  <a:lnTo>
                    <a:pt x="290" y="163"/>
                  </a:lnTo>
                  <a:lnTo>
                    <a:pt x="290" y="163"/>
                  </a:lnTo>
                  <a:lnTo>
                    <a:pt x="290" y="162"/>
                  </a:lnTo>
                  <a:lnTo>
                    <a:pt x="290" y="162"/>
                  </a:lnTo>
                  <a:lnTo>
                    <a:pt x="291" y="162"/>
                  </a:lnTo>
                  <a:lnTo>
                    <a:pt x="291" y="161"/>
                  </a:lnTo>
                  <a:lnTo>
                    <a:pt x="291" y="161"/>
                  </a:lnTo>
                  <a:lnTo>
                    <a:pt x="291" y="161"/>
                  </a:lnTo>
                  <a:lnTo>
                    <a:pt x="291" y="160"/>
                  </a:lnTo>
                  <a:lnTo>
                    <a:pt x="291" y="160"/>
                  </a:lnTo>
                  <a:lnTo>
                    <a:pt x="291" y="160"/>
                  </a:lnTo>
                  <a:lnTo>
                    <a:pt x="291" y="159"/>
                  </a:lnTo>
                  <a:lnTo>
                    <a:pt x="291" y="159"/>
                  </a:lnTo>
                  <a:lnTo>
                    <a:pt x="291" y="159"/>
                  </a:lnTo>
                  <a:lnTo>
                    <a:pt x="292" y="158"/>
                  </a:lnTo>
                  <a:lnTo>
                    <a:pt x="292" y="158"/>
                  </a:lnTo>
                  <a:lnTo>
                    <a:pt x="292" y="158"/>
                  </a:lnTo>
                  <a:lnTo>
                    <a:pt x="292" y="157"/>
                  </a:lnTo>
                  <a:lnTo>
                    <a:pt x="292" y="157"/>
                  </a:lnTo>
                  <a:lnTo>
                    <a:pt x="292" y="157"/>
                  </a:lnTo>
                  <a:lnTo>
                    <a:pt x="292" y="156"/>
                  </a:lnTo>
                  <a:lnTo>
                    <a:pt x="292" y="156"/>
                  </a:lnTo>
                  <a:lnTo>
                    <a:pt x="292" y="156"/>
                  </a:lnTo>
                  <a:lnTo>
                    <a:pt x="292" y="155"/>
                  </a:lnTo>
                  <a:lnTo>
                    <a:pt x="292" y="155"/>
                  </a:lnTo>
                  <a:lnTo>
                    <a:pt x="292" y="155"/>
                  </a:lnTo>
                  <a:lnTo>
                    <a:pt x="293" y="154"/>
                  </a:lnTo>
                  <a:lnTo>
                    <a:pt x="293" y="154"/>
                  </a:lnTo>
                  <a:lnTo>
                    <a:pt x="293" y="154"/>
                  </a:lnTo>
                  <a:lnTo>
                    <a:pt x="293" y="153"/>
                  </a:lnTo>
                  <a:lnTo>
                    <a:pt x="293" y="153"/>
                  </a:lnTo>
                  <a:lnTo>
                    <a:pt x="293" y="153"/>
                  </a:lnTo>
                  <a:lnTo>
                    <a:pt x="293" y="152"/>
                  </a:lnTo>
                  <a:lnTo>
                    <a:pt x="293" y="152"/>
                  </a:lnTo>
                  <a:lnTo>
                    <a:pt x="293" y="152"/>
                  </a:lnTo>
                  <a:lnTo>
                    <a:pt x="293" y="151"/>
                  </a:lnTo>
                  <a:lnTo>
                    <a:pt x="294" y="151"/>
                  </a:lnTo>
                  <a:lnTo>
                    <a:pt x="294" y="151"/>
                  </a:lnTo>
                  <a:lnTo>
                    <a:pt x="294" y="150"/>
                  </a:lnTo>
                  <a:lnTo>
                    <a:pt x="294" y="150"/>
                  </a:lnTo>
                  <a:lnTo>
                    <a:pt x="294" y="150"/>
                  </a:lnTo>
                  <a:lnTo>
                    <a:pt x="294" y="149"/>
                  </a:lnTo>
                  <a:lnTo>
                    <a:pt x="294" y="149"/>
                  </a:lnTo>
                  <a:lnTo>
                    <a:pt x="294" y="149"/>
                  </a:lnTo>
                  <a:lnTo>
                    <a:pt x="294" y="148"/>
                  </a:lnTo>
                  <a:lnTo>
                    <a:pt x="294" y="148"/>
                  </a:lnTo>
                  <a:lnTo>
                    <a:pt x="294" y="148"/>
                  </a:lnTo>
                  <a:lnTo>
                    <a:pt x="294" y="147"/>
                  </a:lnTo>
                  <a:lnTo>
                    <a:pt x="295" y="147"/>
                  </a:lnTo>
                  <a:lnTo>
                    <a:pt x="295" y="147"/>
                  </a:lnTo>
                  <a:lnTo>
                    <a:pt x="295" y="146"/>
                  </a:lnTo>
                  <a:lnTo>
                    <a:pt x="295" y="146"/>
                  </a:lnTo>
                  <a:lnTo>
                    <a:pt x="295" y="146"/>
                  </a:lnTo>
                  <a:lnTo>
                    <a:pt x="295" y="146"/>
                  </a:lnTo>
                  <a:lnTo>
                    <a:pt x="295" y="145"/>
                  </a:lnTo>
                  <a:lnTo>
                    <a:pt x="295" y="145"/>
                  </a:lnTo>
                  <a:lnTo>
                    <a:pt x="295" y="144"/>
                  </a:lnTo>
                  <a:lnTo>
                    <a:pt x="295" y="144"/>
                  </a:lnTo>
                  <a:lnTo>
                    <a:pt x="296" y="144"/>
                  </a:lnTo>
                  <a:lnTo>
                    <a:pt x="296" y="144"/>
                  </a:lnTo>
                  <a:lnTo>
                    <a:pt x="296" y="143"/>
                  </a:lnTo>
                  <a:lnTo>
                    <a:pt x="296" y="143"/>
                  </a:lnTo>
                  <a:lnTo>
                    <a:pt x="296" y="142"/>
                  </a:lnTo>
                  <a:lnTo>
                    <a:pt x="296" y="142"/>
                  </a:lnTo>
                  <a:lnTo>
                    <a:pt x="296" y="142"/>
                  </a:lnTo>
                  <a:lnTo>
                    <a:pt x="296" y="142"/>
                  </a:lnTo>
                  <a:lnTo>
                    <a:pt x="296" y="141"/>
                  </a:lnTo>
                  <a:lnTo>
                    <a:pt x="296" y="141"/>
                  </a:lnTo>
                  <a:lnTo>
                    <a:pt x="296" y="141"/>
                  </a:lnTo>
                  <a:lnTo>
                    <a:pt x="296" y="140"/>
                  </a:lnTo>
                  <a:lnTo>
                    <a:pt x="297" y="140"/>
                  </a:lnTo>
                  <a:lnTo>
                    <a:pt x="297" y="140"/>
                  </a:lnTo>
                  <a:lnTo>
                    <a:pt x="297" y="139"/>
                  </a:lnTo>
                  <a:lnTo>
                    <a:pt x="297" y="139"/>
                  </a:lnTo>
                  <a:lnTo>
                    <a:pt x="297" y="139"/>
                  </a:lnTo>
                  <a:lnTo>
                    <a:pt x="297" y="138"/>
                  </a:lnTo>
                  <a:lnTo>
                    <a:pt x="297" y="138"/>
                  </a:lnTo>
                  <a:lnTo>
                    <a:pt x="297" y="138"/>
                  </a:lnTo>
                  <a:lnTo>
                    <a:pt x="297" y="137"/>
                  </a:lnTo>
                  <a:lnTo>
                    <a:pt x="297" y="137"/>
                  </a:lnTo>
                  <a:lnTo>
                    <a:pt x="298" y="137"/>
                  </a:lnTo>
                  <a:lnTo>
                    <a:pt x="298" y="136"/>
                  </a:lnTo>
                  <a:lnTo>
                    <a:pt x="298" y="136"/>
                  </a:lnTo>
                  <a:lnTo>
                    <a:pt x="298" y="136"/>
                  </a:lnTo>
                  <a:lnTo>
                    <a:pt x="298" y="135"/>
                  </a:lnTo>
                  <a:lnTo>
                    <a:pt x="298" y="135"/>
                  </a:lnTo>
                  <a:lnTo>
                    <a:pt x="298" y="135"/>
                  </a:lnTo>
                  <a:lnTo>
                    <a:pt x="298" y="134"/>
                  </a:lnTo>
                  <a:lnTo>
                    <a:pt x="298" y="134"/>
                  </a:lnTo>
                  <a:lnTo>
                    <a:pt x="298" y="134"/>
                  </a:lnTo>
                  <a:lnTo>
                    <a:pt x="298" y="133"/>
                  </a:lnTo>
                  <a:lnTo>
                    <a:pt x="298" y="133"/>
                  </a:lnTo>
                  <a:lnTo>
                    <a:pt x="299" y="133"/>
                  </a:lnTo>
                  <a:lnTo>
                    <a:pt x="299" y="133"/>
                  </a:lnTo>
                  <a:lnTo>
                    <a:pt x="299" y="132"/>
                  </a:lnTo>
                  <a:lnTo>
                    <a:pt x="299" y="132"/>
                  </a:lnTo>
                  <a:lnTo>
                    <a:pt x="299" y="132"/>
                  </a:lnTo>
                  <a:lnTo>
                    <a:pt x="299" y="131"/>
                  </a:lnTo>
                  <a:lnTo>
                    <a:pt x="299" y="131"/>
                  </a:lnTo>
                  <a:lnTo>
                    <a:pt x="299" y="131"/>
                  </a:lnTo>
                  <a:lnTo>
                    <a:pt x="299" y="130"/>
                  </a:lnTo>
                  <a:lnTo>
                    <a:pt x="299" y="130"/>
                  </a:lnTo>
                  <a:lnTo>
                    <a:pt x="300" y="130"/>
                  </a:lnTo>
                  <a:lnTo>
                    <a:pt x="300" y="129"/>
                  </a:lnTo>
                  <a:lnTo>
                    <a:pt x="300" y="129"/>
                  </a:lnTo>
                  <a:lnTo>
                    <a:pt x="300" y="129"/>
                  </a:lnTo>
                  <a:lnTo>
                    <a:pt x="300" y="128"/>
                  </a:lnTo>
                  <a:lnTo>
                    <a:pt x="300" y="128"/>
                  </a:lnTo>
                  <a:lnTo>
                    <a:pt x="300" y="128"/>
                  </a:lnTo>
                  <a:lnTo>
                    <a:pt x="300" y="127"/>
                  </a:lnTo>
                  <a:lnTo>
                    <a:pt x="300" y="127"/>
                  </a:lnTo>
                  <a:lnTo>
                    <a:pt x="300" y="127"/>
                  </a:lnTo>
                  <a:lnTo>
                    <a:pt x="300" y="126"/>
                  </a:lnTo>
                  <a:lnTo>
                    <a:pt x="301" y="126"/>
                  </a:lnTo>
                  <a:lnTo>
                    <a:pt x="301" y="126"/>
                  </a:lnTo>
                  <a:lnTo>
                    <a:pt x="301" y="125"/>
                  </a:lnTo>
                  <a:lnTo>
                    <a:pt x="301" y="125"/>
                  </a:lnTo>
                  <a:lnTo>
                    <a:pt x="301" y="125"/>
                  </a:lnTo>
                  <a:lnTo>
                    <a:pt x="301" y="125"/>
                  </a:lnTo>
                  <a:lnTo>
                    <a:pt x="301" y="124"/>
                  </a:lnTo>
                  <a:lnTo>
                    <a:pt x="301" y="124"/>
                  </a:lnTo>
                  <a:lnTo>
                    <a:pt x="301" y="124"/>
                  </a:lnTo>
                  <a:lnTo>
                    <a:pt x="301" y="123"/>
                  </a:lnTo>
                  <a:lnTo>
                    <a:pt x="301" y="123"/>
                  </a:lnTo>
                  <a:lnTo>
                    <a:pt x="301" y="123"/>
                  </a:lnTo>
                  <a:lnTo>
                    <a:pt x="302" y="122"/>
                  </a:lnTo>
                  <a:lnTo>
                    <a:pt x="302" y="122"/>
                  </a:lnTo>
                  <a:lnTo>
                    <a:pt x="302" y="122"/>
                  </a:lnTo>
                  <a:lnTo>
                    <a:pt x="302" y="121"/>
                  </a:lnTo>
                  <a:lnTo>
                    <a:pt x="302" y="121"/>
                  </a:lnTo>
                  <a:lnTo>
                    <a:pt x="302" y="121"/>
                  </a:lnTo>
                  <a:lnTo>
                    <a:pt x="302" y="121"/>
                  </a:lnTo>
                  <a:lnTo>
                    <a:pt x="302" y="120"/>
                  </a:lnTo>
                  <a:lnTo>
                    <a:pt x="302" y="120"/>
                  </a:lnTo>
                  <a:lnTo>
                    <a:pt x="302" y="120"/>
                  </a:lnTo>
                  <a:lnTo>
                    <a:pt x="303" y="119"/>
                  </a:lnTo>
                  <a:lnTo>
                    <a:pt x="303" y="119"/>
                  </a:lnTo>
                  <a:lnTo>
                    <a:pt x="303" y="119"/>
                  </a:lnTo>
                  <a:lnTo>
                    <a:pt x="303" y="118"/>
                  </a:lnTo>
                  <a:lnTo>
                    <a:pt x="303" y="118"/>
                  </a:lnTo>
                  <a:lnTo>
                    <a:pt x="303" y="118"/>
                  </a:lnTo>
                  <a:lnTo>
                    <a:pt x="303" y="117"/>
                  </a:lnTo>
                  <a:lnTo>
                    <a:pt x="303" y="117"/>
                  </a:lnTo>
                  <a:lnTo>
                    <a:pt x="303" y="117"/>
                  </a:lnTo>
                  <a:lnTo>
                    <a:pt x="303" y="116"/>
                  </a:lnTo>
                  <a:lnTo>
                    <a:pt x="303" y="116"/>
                  </a:lnTo>
                  <a:lnTo>
                    <a:pt x="303" y="116"/>
                  </a:lnTo>
                  <a:lnTo>
                    <a:pt x="304" y="115"/>
                  </a:lnTo>
                  <a:lnTo>
                    <a:pt x="304" y="115"/>
                  </a:lnTo>
                  <a:lnTo>
                    <a:pt x="304" y="115"/>
                  </a:lnTo>
                  <a:lnTo>
                    <a:pt x="304" y="115"/>
                  </a:lnTo>
                  <a:lnTo>
                    <a:pt x="304" y="114"/>
                  </a:lnTo>
                  <a:lnTo>
                    <a:pt x="304" y="114"/>
                  </a:lnTo>
                  <a:lnTo>
                    <a:pt x="304" y="114"/>
                  </a:lnTo>
                  <a:lnTo>
                    <a:pt x="304" y="113"/>
                  </a:lnTo>
                  <a:lnTo>
                    <a:pt x="304" y="113"/>
                  </a:lnTo>
                  <a:lnTo>
                    <a:pt x="304" y="113"/>
                  </a:lnTo>
                  <a:lnTo>
                    <a:pt x="305" y="112"/>
                  </a:lnTo>
                  <a:lnTo>
                    <a:pt x="305" y="112"/>
                  </a:lnTo>
                  <a:lnTo>
                    <a:pt x="305" y="112"/>
                  </a:lnTo>
                  <a:lnTo>
                    <a:pt x="305" y="111"/>
                  </a:lnTo>
                  <a:lnTo>
                    <a:pt x="305" y="111"/>
                  </a:lnTo>
                  <a:lnTo>
                    <a:pt x="305" y="111"/>
                  </a:lnTo>
                  <a:lnTo>
                    <a:pt x="305" y="111"/>
                  </a:lnTo>
                  <a:lnTo>
                    <a:pt x="305" y="110"/>
                  </a:lnTo>
                  <a:lnTo>
                    <a:pt x="305" y="110"/>
                  </a:lnTo>
                  <a:lnTo>
                    <a:pt x="305" y="110"/>
                  </a:lnTo>
                  <a:lnTo>
                    <a:pt x="305" y="109"/>
                  </a:lnTo>
                  <a:lnTo>
                    <a:pt x="305" y="109"/>
                  </a:lnTo>
                  <a:lnTo>
                    <a:pt x="306" y="109"/>
                  </a:lnTo>
                  <a:lnTo>
                    <a:pt x="306" y="109"/>
                  </a:lnTo>
                  <a:lnTo>
                    <a:pt x="306" y="108"/>
                  </a:lnTo>
                  <a:lnTo>
                    <a:pt x="306" y="108"/>
                  </a:lnTo>
                  <a:lnTo>
                    <a:pt x="306" y="108"/>
                  </a:lnTo>
                  <a:lnTo>
                    <a:pt x="306" y="107"/>
                  </a:lnTo>
                  <a:lnTo>
                    <a:pt x="306" y="107"/>
                  </a:lnTo>
                  <a:lnTo>
                    <a:pt x="306" y="107"/>
                  </a:lnTo>
                  <a:lnTo>
                    <a:pt x="306" y="106"/>
                  </a:lnTo>
                  <a:lnTo>
                    <a:pt x="306" y="106"/>
                  </a:lnTo>
                  <a:lnTo>
                    <a:pt x="307" y="106"/>
                  </a:lnTo>
                  <a:lnTo>
                    <a:pt x="307" y="106"/>
                  </a:lnTo>
                  <a:lnTo>
                    <a:pt x="307" y="105"/>
                  </a:lnTo>
                  <a:lnTo>
                    <a:pt x="307" y="105"/>
                  </a:lnTo>
                  <a:lnTo>
                    <a:pt x="307" y="105"/>
                  </a:lnTo>
                  <a:lnTo>
                    <a:pt x="307" y="104"/>
                  </a:lnTo>
                  <a:lnTo>
                    <a:pt x="307" y="104"/>
                  </a:lnTo>
                  <a:lnTo>
                    <a:pt x="307" y="104"/>
                  </a:lnTo>
                  <a:lnTo>
                    <a:pt x="307" y="103"/>
                  </a:lnTo>
                  <a:lnTo>
                    <a:pt x="307" y="103"/>
                  </a:lnTo>
                  <a:lnTo>
                    <a:pt x="307" y="103"/>
                  </a:lnTo>
                  <a:lnTo>
                    <a:pt x="307" y="103"/>
                  </a:lnTo>
                  <a:lnTo>
                    <a:pt x="308" y="102"/>
                  </a:lnTo>
                  <a:lnTo>
                    <a:pt x="308" y="102"/>
                  </a:lnTo>
                  <a:lnTo>
                    <a:pt x="308" y="102"/>
                  </a:lnTo>
                  <a:lnTo>
                    <a:pt x="308" y="101"/>
                  </a:lnTo>
                  <a:lnTo>
                    <a:pt x="308" y="101"/>
                  </a:lnTo>
                  <a:lnTo>
                    <a:pt x="308" y="101"/>
                  </a:lnTo>
                  <a:lnTo>
                    <a:pt x="308" y="100"/>
                  </a:lnTo>
                  <a:lnTo>
                    <a:pt x="308" y="100"/>
                  </a:lnTo>
                  <a:lnTo>
                    <a:pt x="308" y="100"/>
                  </a:lnTo>
                  <a:lnTo>
                    <a:pt x="308" y="100"/>
                  </a:lnTo>
                  <a:lnTo>
                    <a:pt x="309" y="99"/>
                  </a:lnTo>
                  <a:lnTo>
                    <a:pt x="309" y="99"/>
                  </a:lnTo>
                  <a:lnTo>
                    <a:pt x="309" y="99"/>
                  </a:lnTo>
                  <a:lnTo>
                    <a:pt x="309" y="98"/>
                  </a:lnTo>
                  <a:lnTo>
                    <a:pt x="309" y="98"/>
                  </a:lnTo>
                  <a:lnTo>
                    <a:pt x="309" y="98"/>
                  </a:lnTo>
                  <a:lnTo>
                    <a:pt x="309" y="98"/>
                  </a:lnTo>
                  <a:lnTo>
                    <a:pt x="309" y="97"/>
                  </a:lnTo>
                  <a:lnTo>
                    <a:pt x="309" y="97"/>
                  </a:lnTo>
                  <a:lnTo>
                    <a:pt x="309" y="97"/>
                  </a:lnTo>
                  <a:lnTo>
                    <a:pt x="309" y="96"/>
                  </a:lnTo>
                  <a:lnTo>
                    <a:pt x="309" y="96"/>
                  </a:lnTo>
                  <a:lnTo>
                    <a:pt x="310" y="96"/>
                  </a:lnTo>
                  <a:lnTo>
                    <a:pt x="310" y="96"/>
                  </a:lnTo>
                  <a:lnTo>
                    <a:pt x="310" y="95"/>
                  </a:lnTo>
                  <a:lnTo>
                    <a:pt x="310" y="95"/>
                  </a:lnTo>
                  <a:lnTo>
                    <a:pt x="310" y="95"/>
                  </a:lnTo>
                  <a:lnTo>
                    <a:pt x="310" y="94"/>
                  </a:lnTo>
                  <a:lnTo>
                    <a:pt x="310" y="94"/>
                  </a:lnTo>
                  <a:lnTo>
                    <a:pt x="310" y="94"/>
                  </a:lnTo>
                  <a:lnTo>
                    <a:pt x="310" y="93"/>
                  </a:lnTo>
                  <a:lnTo>
                    <a:pt x="310" y="93"/>
                  </a:lnTo>
                  <a:lnTo>
                    <a:pt x="311" y="93"/>
                  </a:lnTo>
                  <a:lnTo>
                    <a:pt x="311" y="93"/>
                  </a:lnTo>
                  <a:lnTo>
                    <a:pt x="311" y="92"/>
                  </a:lnTo>
                  <a:lnTo>
                    <a:pt x="311" y="92"/>
                  </a:lnTo>
                  <a:lnTo>
                    <a:pt x="311" y="92"/>
                  </a:lnTo>
                  <a:lnTo>
                    <a:pt x="311" y="91"/>
                  </a:lnTo>
                  <a:lnTo>
                    <a:pt x="311" y="91"/>
                  </a:lnTo>
                  <a:lnTo>
                    <a:pt x="311" y="91"/>
                  </a:lnTo>
                  <a:lnTo>
                    <a:pt x="311" y="91"/>
                  </a:lnTo>
                  <a:lnTo>
                    <a:pt x="311" y="90"/>
                  </a:lnTo>
                  <a:lnTo>
                    <a:pt x="311" y="90"/>
                  </a:lnTo>
                  <a:lnTo>
                    <a:pt x="312" y="90"/>
                  </a:lnTo>
                  <a:lnTo>
                    <a:pt x="312" y="89"/>
                  </a:lnTo>
                  <a:lnTo>
                    <a:pt x="312" y="89"/>
                  </a:lnTo>
                  <a:lnTo>
                    <a:pt x="312" y="89"/>
                  </a:lnTo>
                  <a:lnTo>
                    <a:pt x="312" y="89"/>
                  </a:lnTo>
                  <a:lnTo>
                    <a:pt x="312" y="88"/>
                  </a:lnTo>
                  <a:lnTo>
                    <a:pt x="312" y="88"/>
                  </a:lnTo>
                  <a:lnTo>
                    <a:pt x="312" y="88"/>
                  </a:lnTo>
                  <a:lnTo>
                    <a:pt x="312" y="88"/>
                  </a:lnTo>
                  <a:lnTo>
                    <a:pt x="312" y="87"/>
                  </a:lnTo>
                  <a:lnTo>
                    <a:pt x="312" y="87"/>
                  </a:lnTo>
                  <a:lnTo>
                    <a:pt x="313" y="87"/>
                  </a:lnTo>
                  <a:lnTo>
                    <a:pt x="313" y="86"/>
                  </a:lnTo>
                  <a:lnTo>
                    <a:pt x="313" y="86"/>
                  </a:lnTo>
                  <a:lnTo>
                    <a:pt x="313" y="86"/>
                  </a:lnTo>
                  <a:lnTo>
                    <a:pt x="313" y="86"/>
                  </a:lnTo>
                  <a:lnTo>
                    <a:pt x="313" y="85"/>
                  </a:lnTo>
                  <a:lnTo>
                    <a:pt x="313" y="85"/>
                  </a:lnTo>
                  <a:lnTo>
                    <a:pt x="313" y="85"/>
                  </a:lnTo>
                  <a:lnTo>
                    <a:pt x="313" y="84"/>
                  </a:lnTo>
                  <a:lnTo>
                    <a:pt x="313" y="84"/>
                  </a:lnTo>
                  <a:lnTo>
                    <a:pt x="313" y="84"/>
                  </a:lnTo>
                  <a:lnTo>
                    <a:pt x="314" y="84"/>
                  </a:lnTo>
                  <a:lnTo>
                    <a:pt x="314" y="83"/>
                  </a:lnTo>
                  <a:lnTo>
                    <a:pt x="314" y="83"/>
                  </a:lnTo>
                  <a:lnTo>
                    <a:pt x="314" y="83"/>
                  </a:lnTo>
                  <a:lnTo>
                    <a:pt x="314" y="83"/>
                  </a:lnTo>
                  <a:lnTo>
                    <a:pt x="314" y="82"/>
                  </a:lnTo>
                  <a:lnTo>
                    <a:pt x="314" y="82"/>
                  </a:lnTo>
                  <a:lnTo>
                    <a:pt x="314" y="82"/>
                  </a:lnTo>
                  <a:lnTo>
                    <a:pt x="314" y="81"/>
                  </a:lnTo>
                  <a:lnTo>
                    <a:pt x="314" y="81"/>
                  </a:lnTo>
                  <a:lnTo>
                    <a:pt x="314" y="81"/>
                  </a:lnTo>
                  <a:lnTo>
                    <a:pt x="314" y="81"/>
                  </a:lnTo>
                  <a:lnTo>
                    <a:pt x="315" y="80"/>
                  </a:lnTo>
                  <a:lnTo>
                    <a:pt x="315" y="80"/>
                  </a:lnTo>
                  <a:lnTo>
                    <a:pt x="315" y="80"/>
                  </a:lnTo>
                  <a:lnTo>
                    <a:pt x="315" y="80"/>
                  </a:lnTo>
                  <a:lnTo>
                    <a:pt x="315" y="79"/>
                  </a:lnTo>
                  <a:lnTo>
                    <a:pt x="315" y="79"/>
                  </a:lnTo>
                  <a:lnTo>
                    <a:pt x="315" y="79"/>
                  </a:lnTo>
                  <a:lnTo>
                    <a:pt x="315" y="78"/>
                  </a:lnTo>
                  <a:lnTo>
                    <a:pt x="315" y="78"/>
                  </a:lnTo>
                  <a:lnTo>
                    <a:pt x="315" y="78"/>
                  </a:lnTo>
                  <a:lnTo>
                    <a:pt x="316" y="78"/>
                  </a:lnTo>
                  <a:lnTo>
                    <a:pt x="316" y="77"/>
                  </a:lnTo>
                  <a:lnTo>
                    <a:pt x="316" y="77"/>
                  </a:lnTo>
                  <a:lnTo>
                    <a:pt x="316" y="77"/>
                  </a:lnTo>
                  <a:lnTo>
                    <a:pt x="316" y="77"/>
                  </a:lnTo>
                  <a:lnTo>
                    <a:pt x="316" y="76"/>
                  </a:lnTo>
                  <a:lnTo>
                    <a:pt x="316" y="76"/>
                  </a:lnTo>
                  <a:lnTo>
                    <a:pt x="316" y="76"/>
                  </a:lnTo>
                  <a:lnTo>
                    <a:pt x="316" y="75"/>
                  </a:lnTo>
                  <a:lnTo>
                    <a:pt x="316" y="75"/>
                  </a:lnTo>
                  <a:lnTo>
                    <a:pt x="316" y="75"/>
                  </a:lnTo>
                  <a:lnTo>
                    <a:pt x="316" y="75"/>
                  </a:lnTo>
                  <a:lnTo>
                    <a:pt x="317" y="74"/>
                  </a:lnTo>
                  <a:lnTo>
                    <a:pt x="317" y="74"/>
                  </a:lnTo>
                  <a:lnTo>
                    <a:pt x="317" y="74"/>
                  </a:lnTo>
                  <a:lnTo>
                    <a:pt x="317" y="74"/>
                  </a:lnTo>
                  <a:lnTo>
                    <a:pt x="317" y="73"/>
                  </a:lnTo>
                  <a:lnTo>
                    <a:pt x="317" y="73"/>
                  </a:lnTo>
                  <a:lnTo>
                    <a:pt x="317" y="73"/>
                  </a:lnTo>
                  <a:lnTo>
                    <a:pt x="317" y="73"/>
                  </a:lnTo>
                  <a:lnTo>
                    <a:pt x="317" y="72"/>
                  </a:lnTo>
                  <a:lnTo>
                    <a:pt x="317" y="72"/>
                  </a:lnTo>
                  <a:lnTo>
                    <a:pt x="318" y="72"/>
                  </a:lnTo>
                  <a:lnTo>
                    <a:pt x="318" y="72"/>
                  </a:lnTo>
                  <a:lnTo>
                    <a:pt x="318" y="71"/>
                  </a:lnTo>
                  <a:lnTo>
                    <a:pt x="318" y="71"/>
                  </a:lnTo>
                  <a:lnTo>
                    <a:pt x="318" y="71"/>
                  </a:lnTo>
                  <a:lnTo>
                    <a:pt x="318" y="71"/>
                  </a:lnTo>
                  <a:lnTo>
                    <a:pt x="318" y="70"/>
                  </a:lnTo>
                  <a:lnTo>
                    <a:pt x="318" y="70"/>
                  </a:lnTo>
                  <a:lnTo>
                    <a:pt x="318" y="70"/>
                  </a:lnTo>
                  <a:lnTo>
                    <a:pt x="318" y="69"/>
                  </a:lnTo>
                  <a:lnTo>
                    <a:pt x="318" y="69"/>
                  </a:lnTo>
                  <a:lnTo>
                    <a:pt x="318" y="69"/>
                  </a:lnTo>
                  <a:lnTo>
                    <a:pt x="319" y="69"/>
                  </a:lnTo>
                  <a:lnTo>
                    <a:pt x="319" y="68"/>
                  </a:lnTo>
                  <a:lnTo>
                    <a:pt x="319" y="68"/>
                  </a:lnTo>
                  <a:lnTo>
                    <a:pt x="319" y="68"/>
                  </a:lnTo>
                  <a:lnTo>
                    <a:pt x="319" y="68"/>
                  </a:lnTo>
                  <a:lnTo>
                    <a:pt x="319" y="67"/>
                  </a:lnTo>
                  <a:lnTo>
                    <a:pt x="319" y="67"/>
                  </a:lnTo>
                  <a:lnTo>
                    <a:pt x="319" y="67"/>
                  </a:lnTo>
                  <a:lnTo>
                    <a:pt x="319" y="67"/>
                  </a:lnTo>
                  <a:lnTo>
                    <a:pt x="319" y="66"/>
                  </a:lnTo>
                  <a:lnTo>
                    <a:pt x="320" y="66"/>
                  </a:lnTo>
                  <a:lnTo>
                    <a:pt x="320" y="66"/>
                  </a:lnTo>
                  <a:lnTo>
                    <a:pt x="320" y="66"/>
                  </a:lnTo>
                  <a:lnTo>
                    <a:pt x="320" y="65"/>
                  </a:lnTo>
                  <a:lnTo>
                    <a:pt x="320" y="65"/>
                  </a:lnTo>
                  <a:lnTo>
                    <a:pt x="320" y="65"/>
                  </a:lnTo>
                  <a:lnTo>
                    <a:pt x="320" y="65"/>
                  </a:lnTo>
                  <a:lnTo>
                    <a:pt x="320" y="64"/>
                  </a:lnTo>
                  <a:lnTo>
                    <a:pt x="320" y="64"/>
                  </a:lnTo>
                  <a:lnTo>
                    <a:pt x="320" y="64"/>
                  </a:lnTo>
                  <a:lnTo>
                    <a:pt x="320" y="64"/>
                  </a:lnTo>
                  <a:lnTo>
                    <a:pt x="320" y="63"/>
                  </a:lnTo>
                  <a:lnTo>
                    <a:pt x="321" y="63"/>
                  </a:lnTo>
                  <a:lnTo>
                    <a:pt x="321" y="63"/>
                  </a:lnTo>
                  <a:lnTo>
                    <a:pt x="321" y="63"/>
                  </a:lnTo>
                  <a:lnTo>
                    <a:pt x="321" y="62"/>
                  </a:lnTo>
                  <a:lnTo>
                    <a:pt x="321" y="62"/>
                  </a:lnTo>
                  <a:lnTo>
                    <a:pt x="321" y="62"/>
                  </a:lnTo>
                  <a:lnTo>
                    <a:pt x="321" y="62"/>
                  </a:lnTo>
                  <a:lnTo>
                    <a:pt x="321" y="62"/>
                  </a:lnTo>
                  <a:lnTo>
                    <a:pt x="321" y="61"/>
                  </a:lnTo>
                  <a:lnTo>
                    <a:pt x="321" y="61"/>
                  </a:lnTo>
                  <a:lnTo>
                    <a:pt x="322" y="61"/>
                  </a:lnTo>
                  <a:lnTo>
                    <a:pt x="322" y="60"/>
                  </a:lnTo>
                  <a:lnTo>
                    <a:pt x="322" y="60"/>
                  </a:lnTo>
                  <a:lnTo>
                    <a:pt x="322" y="60"/>
                  </a:lnTo>
                  <a:lnTo>
                    <a:pt x="322" y="60"/>
                  </a:lnTo>
                  <a:lnTo>
                    <a:pt x="322" y="60"/>
                  </a:lnTo>
                  <a:lnTo>
                    <a:pt x="322" y="59"/>
                  </a:lnTo>
                  <a:lnTo>
                    <a:pt x="322" y="59"/>
                  </a:lnTo>
                  <a:lnTo>
                    <a:pt x="322" y="59"/>
                  </a:lnTo>
                  <a:lnTo>
                    <a:pt x="322" y="59"/>
                  </a:lnTo>
                  <a:lnTo>
                    <a:pt x="322" y="58"/>
                  </a:lnTo>
                  <a:lnTo>
                    <a:pt x="323" y="58"/>
                  </a:lnTo>
                  <a:lnTo>
                    <a:pt x="323" y="58"/>
                  </a:lnTo>
                  <a:lnTo>
                    <a:pt x="323" y="58"/>
                  </a:lnTo>
                  <a:lnTo>
                    <a:pt x="323" y="57"/>
                  </a:lnTo>
                  <a:lnTo>
                    <a:pt x="323" y="57"/>
                  </a:lnTo>
                  <a:lnTo>
                    <a:pt x="323" y="57"/>
                  </a:lnTo>
                  <a:lnTo>
                    <a:pt x="323" y="57"/>
                  </a:lnTo>
                  <a:lnTo>
                    <a:pt x="323" y="56"/>
                  </a:lnTo>
                  <a:lnTo>
                    <a:pt x="323" y="56"/>
                  </a:lnTo>
                  <a:lnTo>
                    <a:pt x="323" y="56"/>
                  </a:lnTo>
                  <a:lnTo>
                    <a:pt x="323" y="56"/>
                  </a:lnTo>
                  <a:lnTo>
                    <a:pt x="324" y="55"/>
                  </a:lnTo>
                  <a:lnTo>
                    <a:pt x="324" y="55"/>
                  </a:lnTo>
                  <a:lnTo>
                    <a:pt x="324" y="55"/>
                  </a:lnTo>
                  <a:lnTo>
                    <a:pt x="324" y="55"/>
                  </a:lnTo>
                  <a:lnTo>
                    <a:pt x="324" y="55"/>
                  </a:lnTo>
                  <a:lnTo>
                    <a:pt x="324" y="54"/>
                  </a:lnTo>
                  <a:lnTo>
                    <a:pt x="324" y="54"/>
                  </a:lnTo>
                  <a:lnTo>
                    <a:pt x="324" y="54"/>
                  </a:lnTo>
                  <a:lnTo>
                    <a:pt x="324" y="54"/>
                  </a:lnTo>
                  <a:lnTo>
                    <a:pt x="324" y="53"/>
                  </a:lnTo>
                  <a:lnTo>
                    <a:pt x="324" y="53"/>
                  </a:lnTo>
                  <a:lnTo>
                    <a:pt x="325" y="53"/>
                  </a:lnTo>
                  <a:lnTo>
                    <a:pt x="325" y="53"/>
                  </a:lnTo>
                  <a:lnTo>
                    <a:pt x="325" y="52"/>
                  </a:lnTo>
                  <a:lnTo>
                    <a:pt x="325" y="52"/>
                  </a:lnTo>
                  <a:lnTo>
                    <a:pt x="325" y="52"/>
                  </a:lnTo>
                  <a:lnTo>
                    <a:pt x="325" y="52"/>
                  </a:lnTo>
                  <a:lnTo>
                    <a:pt x="325" y="52"/>
                  </a:lnTo>
                  <a:lnTo>
                    <a:pt x="325" y="51"/>
                  </a:lnTo>
                  <a:lnTo>
                    <a:pt x="325" y="51"/>
                  </a:lnTo>
                  <a:lnTo>
                    <a:pt x="325" y="51"/>
                  </a:lnTo>
                  <a:lnTo>
                    <a:pt x="325" y="51"/>
                  </a:lnTo>
                  <a:lnTo>
                    <a:pt x="326" y="50"/>
                  </a:lnTo>
                  <a:lnTo>
                    <a:pt x="326" y="50"/>
                  </a:lnTo>
                  <a:lnTo>
                    <a:pt x="326" y="50"/>
                  </a:lnTo>
                  <a:lnTo>
                    <a:pt x="326" y="50"/>
                  </a:lnTo>
                  <a:lnTo>
                    <a:pt x="326" y="50"/>
                  </a:lnTo>
                  <a:lnTo>
                    <a:pt x="326" y="49"/>
                  </a:lnTo>
                  <a:lnTo>
                    <a:pt x="326" y="49"/>
                  </a:lnTo>
                  <a:lnTo>
                    <a:pt x="326" y="49"/>
                  </a:lnTo>
                  <a:lnTo>
                    <a:pt x="326" y="49"/>
                  </a:lnTo>
                  <a:lnTo>
                    <a:pt x="326" y="48"/>
                  </a:lnTo>
                  <a:lnTo>
                    <a:pt x="326" y="48"/>
                  </a:lnTo>
                  <a:lnTo>
                    <a:pt x="327" y="48"/>
                  </a:lnTo>
                  <a:lnTo>
                    <a:pt x="327" y="48"/>
                  </a:lnTo>
                  <a:lnTo>
                    <a:pt x="327" y="48"/>
                  </a:lnTo>
                  <a:lnTo>
                    <a:pt x="327" y="47"/>
                  </a:lnTo>
                  <a:lnTo>
                    <a:pt x="327" y="47"/>
                  </a:lnTo>
                  <a:lnTo>
                    <a:pt x="327" y="47"/>
                  </a:lnTo>
                  <a:lnTo>
                    <a:pt x="327" y="47"/>
                  </a:lnTo>
                  <a:lnTo>
                    <a:pt x="327" y="46"/>
                  </a:lnTo>
                  <a:lnTo>
                    <a:pt x="327" y="46"/>
                  </a:lnTo>
                  <a:lnTo>
                    <a:pt x="327" y="46"/>
                  </a:lnTo>
                  <a:lnTo>
                    <a:pt x="327" y="46"/>
                  </a:lnTo>
                  <a:lnTo>
                    <a:pt x="328" y="46"/>
                  </a:lnTo>
                  <a:lnTo>
                    <a:pt x="328" y="45"/>
                  </a:lnTo>
                  <a:lnTo>
                    <a:pt x="328" y="45"/>
                  </a:lnTo>
                  <a:lnTo>
                    <a:pt x="328" y="45"/>
                  </a:lnTo>
                  <a:lnTo>
                    <a:pt x="328" y="45"/>
                  </a:lnTo>
                  <a:lnTo>
                    <a:pt x="328" y="45"/>
                  </a:lnTo>
                  <a:lnTo>
                    <a:pt x="328" y="44"/>
                  </a:lnTo>
                  <a:lnTo>
                    <a:pt x="328" y="44"/>
                  </a:lnTo>
                  <a:lnTo>
                    <a:pt x="328" y="44"/>
                  </a:lnTo>
                  <a:lnTo>
                    <a:pt x="328" y="44"/>
                  </a:lnTo>
                  <a:lnTo>
                    <a:pt x="328" y="43"/>
                  </a:lnTo>
                  <a:lnTo>
                    <a:pt x="329" y="43"/>
                  </a:lnTo>
                  <a:lnTo>
                    <a:pt x="329" y="43"/>
                  </a:lnTo>
                  <a:lnTo>
                    <a:pt x="329" y="43"/>
                  </a:lnTo>
                  <a:lnTo>
                    <a:pt x="329" y="43"/>
                  </a:lnTo>
                  <a:lnTo>
                    <a:pt x="329" y="42"/>
                  </a:lnTo>
                  <a:lnTo>
                    <a:pt x="329" y="42"/>
                  </a:lnTo>
                  <a:lnTo>
                    <a:pt x="329" y="42"/>
                  </a:lnTo>
                  <a:lnTo>
                    <a:pt x="329" y="42"/>
                  </a:lnTo>
                  <a:lnTo>
                    <a:pt x="329" y="42"/>
                  </a:lnTo>
                  <a:lnTo>
                    <a:pt x="329" y="41"/>
                  </a:lnTo>
                  <a:lnTo>
                    <a:pt x="329" y="41"/>
                  </a:lnTo>
                  <a:lnTo>
                    <a:pt x="329" y="41"/>
                  </a:lnTo>
                  <a:lnTo>
                    <a:pt x="330" y="41"/>
                  </a:lnTo>
                  <a:lnTo>
                    <a:pt x="330" y="41"/>
                  </a:lnTo>
                  <a:lnTo>
                    <a:pt x="330" y="40"/>
                  </a:lnTo>
                  <a:lnTo>
                    <a:pt x="330" y="40"/>
                  </a:lnTo>
                  <a:lnTo>
                    <a:pt x="330" y="40"/>
                  </a:lnTo>
                  <a:lnTo>
                    <a:pt x="330" y="40"/>
                  </a:lnTo>
                  <a:lnTo>
                    <a:pt x="330" y="39"/>
                  </a:lnTo>
                  <a:lnTo>
                    <a:pt x="330" y="39"/>
                  </a:lnTo>
                  <a:lnTo>
                    <a:pt x="330" y="39"/>
                  </a:lnTo>
                  <a:lnTo>
                    <a:pt x="330" y="39"/>
                  </a:lnTo>
                  <a:lnTo>
                    <a:pt x="331" y="39"/>
                  </a:lnTo>
                  <a:lnTo>
                    <a:pt x="331" y="39"/>
                  </a:lnTo>
                  <a:lnTo>
                    <a:pt x="331" y="38"/>
                  </a:lnTo>
                  <a:lnTo>
                    <a:pt x="331" y="38"/>
                  </a:lnTo>
                  <a:lnTo>
                    <a:pt x="331" y="38"/>
                  </a:lnTo>
                  <a:lnTo>
                    <a:pt x="331" y="38"/>
                  </a:lnTo>
                  <a:lnTo>
                    <a:pt x="331" y="37"/>
                  </a:lnTo>
                  <a:lnTo>
                    <a:pt x="331" y="37"/>
                  </a:lnTo>
                  <a:lnTo>
                    <a:pt x="331" y="37"/>
                  </a:lnTo>
                  <a:lnTo>
                    <a:pt x="331" y="37"/>
                  </a:lnTo>
                  <a:lnTo>
                    <a:pt x="331" y="37"/>
                  </a:lnTo>
                  <a:lnTo>
                    <a:pt x="332" y="37"/>
                  </a:lnTo>
                  <a:lnTo>
                    <a:pt x="332" y="36"/>
                  </a:lnTo>
                  <a:lnTo>
                    <a:pt x="332" y="36"/>
                  </a:lnTo>
                  <a:lnTo>
                    <a:pt x="332" y="36"/>
                  </a:lnTo>
                  <a:lnTo>
                    <a:pt x="332" y="36"/>
                  </a:lnTo>
                  <a:lnTo>
                    <a:pt x="332" y="36"/>
                  </a:lnTo>
                  <a:lnTo>
                    <a:pt x="332" y="35"/>
                  </a:lnTo>
                  <a:lnTo>
                    <a:pt x="332" y="35"/>
                  </a:lnTo>
                  <a:lnTo>
                    <a:pt x="332" y="35"/>
                  </a:lnTo>
                  <a:lnTo>
                    <a:pt x="332" y="35"/>
                  </a:lnTo>
                  <a:lnTo>
                    <a:pt x="332" y="35"/>
                  </a:lnTo>
                  <a:lnTo>
                    <a:pt x="333" y="34"/>
                  </a:lnTo>
                  <a:lnTo>
                    <a:pt x="333" y="34"/>
                  </a:lnTo>
                  <a:lnTo>
                    <a:pt x="333" y="34"/>
                  </a:lnTo>
                  <a:lnTo>
                    <a:pt x="333" y="34"/>
                  </a:lnTo>
                  <a:lnTo>
                    <a:pt x="333" y="34"/>
                  </a:lnTo>
                  <a:lnTo>
                    <a:pt x="333" y="33"/>
                  </a:lnTo>
                  <a:lnTo>
                    <a:pt x="333" y="33"/>
                  </a:lnTo>
                  <a:lnTo>
                    <a:pt x="333" y="33"/>
                  </a:lnTo>
                  <a:lnTo>
                    <a:pt x="333" y="33"/>
                  </a:lnTo>
                  <a:lnTo>
                    <a:pt x="333" y="33"/>
                  </a:lnTo>
                  <a:lnTo>
                    <a:pt x="333" y="33"/>
                  </a:lnTo>
                  <a:lnTo>
                    <a:pt x="334" y="32"/>
                  </a:lnTo>
                  <a:lnTo>
                    <a:pt x="334" y="32"/>
                  </a:lnTo>
                  <a:lnTo>
                    <a:pt x="334" y="32"/>
                  </a:lnTo>
                  <a:lnTo>
                    <a:pt x="334" y="32"/>
                  </a:lnTo>
                  <a:lnTo>
                    <a:pt x="334" y="32"/>
                  </a:lnTo>
                  <a:lnTo>
                    <a:pt x="334" y="31"/>
                  </a:lnTo>
                  <a:lnTo>
                    <a:pt x="334" y="31"/>
                  </a:lnTo>
                  <a:lnTo>
                    <a:pt x="334" y="31"/>
                  </a:lnTo>
                  <a:lnTo>
                    <a:pt x="334" y="31"/>
                  </a:lnTo>
                  <a:lnTo>
                    <a:pt x="334" y="31"/>
                  </a:lnTo>
                  <a:lnTo>
                    <a:pt x="334" y="30"/>
                  </a:lnTo>
                  <a:lnTo>
                    <a:pt x="335" y="30"/>
                  </a:lnTo>
                  <a:lnTo>
                    <a:pt x="335" y="30"/>
                  </a:lnTo>
                  <a:lnTo>
                    <a:pt x="335" y="30"/>
                  </a:lnTo>
                  <a:lnTo>
                    <a:pt x="335" y="30"/>
                  </a:lnTo>
                  <a:lnTo>
                    <a:pt x="335" y="30"/>
                  </a:lnTo>
                  <a:lnTo>
                    <a:pt x="335" y="29"/>
                  </a:lnTo>
                  <a:lnTo>
                    <a:pt x="335" y="29"/>
                  </a:lnTo>
                  <a:lnTo>
                    <a:pt x="335" y="29"/>
                  </a:lnTo>
                  <a:lnTo>
                    <a:pt x="335" y="29"/>
                  </a:lnTo>
                  <a:lnTo>
                    <a:pt x="335" y="29"/>
                  </a:lnTo>
                  <a:lnTo>
                    <a:pt x="335" y="29"/>
                  </a:lnTo>
                  <a:lnTo>
                    <a:pt x="336" y="28"/>
                  </a:lnTo>
                  <a:lnTo>
                    <a:pt x="336" y="28"/>
                  </a:lnTo>
                  <a:lnTo>
                    <a:pt x="336" y="28"/>
                  </a:lnTo>
                  <a:lnTo>
                    <a:pt x="336" y="28"/>
                  </a:lnTo>
                  <a:lnTo>
                    <a:pt x="336" y="28"/>
                  </a:lnTo>
                  <a:lnTo>
                    <a:pt x="336" y="27"/>
                  </a:lnTo>
                  <a:lnTo>
                    <a:pt x="336" y="27"/>
                  </a:lnTo>
                  <a:lnTo>
                    <a:pt x="336" y="27"/>
                  </a:lnTo>
                  <a:lnTo>
                    <a:pt x="336" y="27"/>
                  </a:lnTo>
                  <a:lnTo>
                    <a:pt x="336" y="27"/>
                  </a:lnTo>
                  <a:lnTo>
                    <a:pt x="336" y="27"/>
                  </a:lnTo>
                  <a:lnTo>
                    <a:pt x="337" y="26"/>
                  </a:lnTo>
                  <a:lnTo>
                    <a:pt x="337" y="26"/>
                  </a:lnTo>
                  <a:lnTo>
                    <a:pt x="337" y="26"/>
                  </a:lnTo>
                  <a:lnTo>
                    <a:pt x="337" y="26"/>
                  </a:lnTo>
                  <a:lnTo>
                    <a:pt x="337" y="26"/>
                  </a:lnTo>
                  <a:lnTo>
                    <a:pt x="337" y="26"/>
                  </a:lnTo>
                  <a:lnTo>
                    <a:pt x="337" y="25"/>
                  </a:lnTo>
                  <a:lnTo>
                    <a:pt x="337" y="25"/>
                  </a:lnTo>
                  <a:lnTo>
                    <a:pt x="337" y="25"/>
                  </a:lnTo>
                  <a:lnTo>
                    <a:pt x="337" y="25"/>
                  </a:lnTo>
                  <a:lnTo>
                    <a:pt x="337" y="25"/>
                  </a:lnTo>
                  <a:lnTo>
                    <a:pt x="338" y="25"/>
                  </a:lnTo>
                  <a:lnTo>
                    <a:pt x="338" y="24"/>
                  </a:lnTo>
                  <a:lnTo>
                    <a:pt x="338" y="24"/>
                  </a:lnTo>
                  <a:lnTo>
                    <a:pt x="338" y="24"/>
                  </a:lnTo>
                  <a:lnTo>
                    <a:pt x="338" y="24"/>
                  </a:lnTo>
                  <a:lnTo>
                    <a:pt x="338" y="24"/>
                  </a:lnTo>
                  <a:lnTo>
                    <a:pt x="338" y="24"/>
                  </a:lnTo>
                  <a:lnTo>
                    <a:pt x="338" y="23"/>
                  </a:lnTo>
                  <a:lnTo>
                    <a:pt x="338" y="23"/>
                  </a:lnTo>
                  <a:lnTo>
                    <a:pt x="338" y="23"/>
                  </a:lnTo>
                  <a:lnTo>
                    <a:pt x="338" y="23"/>
                  </a:lnTo>
                  <a:lnTo>
                    <a:pt x="339" y="23"/>
                  </a:lnTo>
                  <a:lnTo>
                    <a:pt x="339" y="23"/>
                  </a:lnTo>
                  <a:lnTo>
                    <a:pt x="339" y="23"/>
                  </a:lnTo>
                  <a:lnTo>
                    <a:pt x="339" y="22"/>
                  </a:lnTo>
                  <a:lnTo>
                    <a:pt x="339" y="22"/>
                  </a:lnTo>
                  <a:lnTo>
                    <a:pt x="339" y="22"/>
                  </a:lnTo>
                  <a:lnTo>
                    <a:pt x="339" y="22"/>
                  </a:lnTo>
                  <a:lnTo>
                    <a:pt x="339" y="22"/>
                  </a:lnTo>
                  <a:lnTo>
                    <a:pt x="339" y="22"/>
                  </a:lnTo>
                  <a:lnTo>
                    <a:pt x="339" y="21"/>
                  </a:lnTo>
                  <a:lnTo>
                    <a:pt x="339" y="21"/>
                  </a:lnTo>
                  <a:lnTo>
                    <a:pt x="340" y="21"/>
                  </a:lnTo>
                  <a:lnTo>
                    <a:pt x="340" y="21"/>
                  </a:lnTo>
                  <a:lnTo>
                    <a:pt x="340" y="21"/>
                  </a:lnTo>
                  <a:lnTo>
                    <a:pt x="340" y="21"/>
                  </a:lnTo>
                  <a:lnTo>
                    <a:pt x="340" y="21"/>
                  </a:lnTo>
                  <a:lnTo>
                    <a:pt x="340" y="20"/>
                  </a:lnTo>
                  <a:lnTo>
                    <a:pt x="340" y="20"/>
                  </a:lnTo>
                  <a:lnTo>
                    <a:pt x="340" y="20"/>
                  </a:lnTo>
                  <a:lnTo>
                    <a:pt x="340" y="20"/>
                  </a:lnTo>
                  <a:lnTo>
                    <a:pt x="340" y="20"/>
                  </a:lnTo>
                  <a:lnTo>
                    <a:pt x="341" y="20"/>
                  </a:lnTo>
                  <a:lnTo>
                    <a:pt x="341" y="20"/>
                  </a:lnTo>
                  <a:lnTo>
                    <a:pt x="341" y="19"/>
                  </a:lnTo>
                  <a:lnTo>
                    <a:pt x="341" y="19"/>
                  </a:lnTo>
                  <a:lnTo>
                    <a:pt x="341" y="19"/>
                  </a:lnTo>
                  <a:lnTo>
                    <a:pt x="341" y="19"/>
                  </a:lnTo>
                  <a:lnTo>
                    <a:pt x="341" y="19"/>
                  </a:lnTo>
                  <a:lnTo>
                    <a:pt x="341" y="19"/>
                  </a:lnTo>
                  <a:lnTo>
                    <a:pt x="341" y="18"/>
                  </a:lnTo>
                  <a:lnTo>
                    <a:pt x="341" y="18"/>
                  </a:lnTo>
                  <a:lnTo>
                    <a:pt x="341" y="18"/>
                  </a:lnTo>
                  <a:lnTo>
                    <a:pt x="341" y="18"/>
                  </a:lnTo>
                  <a:lnTo>
                    <a:pt x="342" y="18"/>
                  </a:lnTo>
                  <a:lnTo>
                    <a:pt x="342" y="18"/>
                  </a:lnTo>
                  <a:lnTo>
                    <a:pt x="342" y="18"/>
                  </a:lnTo>
                  <a:lnTo>
                    <a:pt x="342" y="18"/>
                  </a:lnTo>
                  <a:lnTo>
                    <a:pt x="342" y="17"/>
                  </a:lnTo>
                  <a:lnTo>
                    <a:pt x="342" y="17"/>
                  </a:lnTo>
                  <a:lnTo>
                    <a:pt x="342" y="17"/>
                  </a:lnTo>
                  <a:lnTo>
                    <a:pt x="342" y="17"/>
                  </a:lnTo>
                  <a:lnTo>
                    <a:pt x="342" y="17"/>
                  </a:lnTo>
                  <a:lnTo>
                    <a:pt x="342" y="17"/>
                  </a:lnTo>
                  <a:lnTo>
                    <a:pt x="343" y="17"/>
                  </a:lnTo>
                  <a:lnTo>
                    <a:pt x="343" y="16"/>
                  </a:lnTo>
                  <a:lnTo>
                    <a:pt x="343" y="16"/>
                  </a:lnTo>
                  <a:lnTo>
                    <a:pt x="343" y="16"/>
                  </a:lnTo>
                  <a:lnTo>
                    <a:pt x="343" y="16"/>
                  </a:lnTo>
                  <a:lnTo>
                    <a:pt x="343" y="16"/>
                  </a:lnTo>
                  <a:lnTo>
                    <a:pt x="343" y="16"/>
                  </a:lnTo>
                  <a:lnTo>
                    <a:pt x="343" y="16"/>
                  </a:lnTo>
                  <a:lnTo>
                    <a:pt x="343" y="15"/>
                  </a:lnTo>
                  <a:lnTo>
                    <a:pt x="343" y="15"/>
                  </a:lnTo>
                  <a:lnTo>
                    <a:pt x="343" y="15"/>
                  </a:lnTo>
                  <a:lnTo>
                    <a:pt x="343" y="15"/>
                  </a:lnTo>
                  <a:lnTo>
                    <a:pt x="344" y="15"/>
                  </a:lnTo>
                  <a:lnTo>
                    <a:pt x="344" y="15"/>
                  </a:lnTo>
                  <a:lnTo>
                    <a:pt x="344" y="15"/>
                  </a:lnTo>
                  <a:lnTo>
                    <a:pt x="344" y="15"/>
                  </a:lnTo>
                  <a:lnTo>
                    <a:pt x="344" y="14"/>
                  </a:lnTo>
                  <a:lnTo>
                    <a:pt x="344" y="14"/>
                  </a:lnTo>
                  <a:lnTo>
                    <a:pt x="344" y="14"/>
                  </a:lnTo>
                  <a:lnTo>
                    <a:pt x="344" y="14"/>
                  </a:lnTo>
                  <a:lnTo>
                    <a:pt x="344" y="14"/>
                  </a:lnTo>
                  <a:lnTo>
                    <a:pt x="344" y="14"/>
                  </a:lnTo>
                  <a:lnTo>
                    <a:pt x="344" y="14"/>
                  </a:lnTo>
                  <a:lnTo>
                    <a:pt x="345" y="14"/>
                  </a:lnTo>
                  <a:lnTo>
                    <a:pt x="345" y="13"/>
                  </a:lnTo>
                  <a:lnTo>
                    <a:pt x="345" y="13"/>
                  </a:lnTo>
                  <a:lnTo>
                    <a:pt x="345" y="13"/>
                  </a:lnTo>
                  <a:lnTo>
                    <a:pt x="345" y="13"/>
                  </a:lnTo>
                  <a:lnTo>
                    <a:pt x="345" y="13"/>
                  </a:lnTo>
                  <a:lnTo>
                    <a:pt x="345" y="13"/>
                  </a:lnTo>
                  <a:lnTo>
                    <a:pt x="345" y="13"/>
                  </a:lnTo>
                  <a:lnTo>
                    <a:pt x="345" y="13"/>
                  </a:lnTo>
                  <a:lnTo>
                    <a:pt x="345" y="12"/>
                  </a:lnTo>
                  <a:lnTo>
                    <a:pt x="345" y="12"/>
                  </a:lnTo>
                  <a:lnTo>
                    <a:pt x="346" y="12"/>
                  </a:lnTo>
                  <a:lnTo>
                    <a:pt x="346" y="12"/>
                  </a:lnTo>
                  <a:lnTo>
                    <a:pt x="346" y="12"/>
                  </a:lnTo>
                  <a:lnTo>
                    <a:pt x="346" y="12"/>
                  </a:lnTo>
                  <a:lnTo>
                    <a:pt x="346" y="12"/>
                  </a:lnTo>
                  <a:lnTo>
                    <a:pt x="346" y="12"/>
                  </a:lnTo>
                  <a:lnTo>
                    <a:pt x="346" y="12"/>
                  </a:lnTo>
                  <a:lnTo>
                    <a:pt x="346" y="11"/>
                  </a:lnTo>
                  <a:lnTo>
                    <a:pt x="346" y="11"/>
                  </a:lnTo>
                  <a:lnTo>
                    <a:pt x="346" y="11"/>
                  </a:lnTo>
                  <a:lnTo>
                    <a:pt x="346" y="11"/>
                  </a:lnTo>
                  <a:lnTo>
                    <a:pt x="347" y="11"/>
                  </a:lnTo>
                  <a:lnTo>
                    <a:pt x="347" y="11"/>
                  </a:lnTo>
                  <a:lnTo>
                    <a:pt x="347" y="11"/>
                  </a:lnTo>
                  <a:lnTo>
                    <a:pt x="347" y="11"/>
                  </a:lnTo>
                  <a:lnTo>
                    <a:pt x="347" y="10"/>
                  </a:lnTo>
                  <a:lnTo>
                    <a:pt x="347" y="10"/>
                  </a:lnTo>
                  <a:lnTo>
                    <a:pt x="347" y="10"/>
                  </a:lnTo>
                  <a:lnTo>
                    <a:pt x="347" y="10"/>
                  </a:lnTo>
                  <a:lnTo>
                    <a:pt x="347" y="10"/>
                  </a:lnTo>
                  <a:lnTo>
                    <a:pt x="347" y="10"/>
                  </a:lnTo>
                  <a:lnTo>
                    <a:pt x="347" y="10"/>
                  </a:lnTo>
                  <a:lnTo>
                    <a:pt x="348" y="10"/>
                  </a:lnTo>
                  <a:lnTo>
                    <a:pt x="348" y="10"/>
                  </a:lnTo>
                  <a:lnTo>
                    <a:pt x="348" y="10"/>
                  </a:lnTo>
                  <a:lnTo>
                    <a:pt x="348" y="9"/>
                  </a:lnTo>
                  <a:lnTo>
                    <a:pt x="348" y="9"/>
                  </a:lnTo>
                  <a:lnTo>
                    <a:pt x="348" y="9"/>
                  </a:lnTo>
                  <a:lnTo>
                    <a:pt x="348" y="9"/>
                  </a:lnTo>
                  <a:lnTo>
                    <a:pt x="348" y="9"/>
                  </a:lnTo>
                  <a:lnTo>
                    <a:pt x="348" y="9"/>
                  </a:lnTo>
                  <a:lnTo>
                    <a:pt x="348" y="9"/>
                  </a:lnTo>
                  <a:lnTo>
                    <a:pt x="348" y="9"/>
                  </a:lnTo>
                  <a:lnTo>
                    <a:pt x="349" y="9"/>
                  </a:lnTo>
                  <a:lnTo>
                    <a:pt x="349" y="8"/>
                  </a:lnTo>
                  <a:lnTo>
                    <a:pt x="349" y="8"/>
                  </a:lnTo>
                  <a:lnTo>
                    <a:pt x="349" y="8"/>
                  </a:lnTo>
                  <a:lnTo>
                    <a:pt x="349" y="8"/>
                  </a:lnTo>
                  <a:lnTo>
                    <a:pt x="349" y="8"/>
                  </a:lnTo>
                  <a:lnTo>
                    <a:pt x="349" y="8"/>
                  </a:lnTo>
                  <a:lnTo>
                    <a:pt x="349" y="8"/>
                  </a:lnTo>
                  <a:lnTo>
                    <a:pt x="349" y="8"/>
                  </a:lnTo>
                  <a:lnTo>
                    <a:pt x="349" y="8"/>
                  </a:lnTo>
                  <a:lnTo>
                    <a:pt x="350" y="8"/>
                  </a:lnTo>
                  <a:lnTo>
                    <a:pt x="350" y="8"/>
                  </a:lnTo>
                  <a:lnTo>
                    <a:pt x="350" y="7"/>
                  </a:lnTo>
                  <a:lnTo>
                    <a:pt x="350" y="7"/>
                  </a:lnTo>
                  <a:lnTo>
                    <a:pt x="350" y="7"/>
                  </a:lnTo>
                  <a:lnTo>
                    <a:pt x="350" y="7"/>
                  </a:lnTo>
                  <a:lnTo>
                    <a:pt x="350" y="7"/>
                  </a:lnTo>
                  <a:lnTo>
                    <a:pt x="350" y="7"/>
                  </a:lnTo>
                  <a:lnTo>
                    <a:pt x="350" y="7"/>
                  </a:lnTo>
                  <a:lnTo>
                    <a:pt x="350" y="7"/>
                  </a:lnTo>
                  <a:lnTo>
                    <a:pt x="350" y="7"/>
                  </a:lnTo>
                  <a:lnTo>
                    <a:pt x="350" y="7"/>
                  </a:lnTo>
                  <a:lnTo>
                    <a:pt x="351" y="6"/>
                  </a:lnTo>
                  <a:lnTo>
                    <a:pt x="351" y="6"/>
                  </a:lnTo>
                  <a:lnTo>
                    <a:pt x="351" y="6"/>
                  </a:lnTo>
                  <a:lnTo>
                    <a:pt x="351" y="6"/>
                  </a:lnTo>
                  <a:lnTo>
                    <a:pt x="351" y="6"/>
                  </a:lnTo>
                  <a:lnTo>
                    <a:pt x="351" y="6"/>
                  </a:lnTo>
                  <a:lnTo>
                    <a:pt x="351" y="6"/>
                  </a:lnTo>
                  <a:lnTo>
                    <a:pt x="351" y="6"/>
                  </a:lnTo>
                  <a:lnTo>
                    <a:pt x="351" y="6"/>
                  </a:lnTo>
                  <a:lnTo>
                    <a:pt x="351" y="6"/>
                  </a:lnTo>
                  <a:lnTo>
                    <a:pt x="352" y="6"/>
                  </a:lnTo>
                  <a:lnTo>
                    <a:pt x="352" y="6"/>
                  </a:lnTo>
                  <a:lnTo>
                    <a:pt x="352" y="6"/>
                  </a:lnTo>
                  <a:lnTo>
                    <a:pt x="352" y="5"/>
                  </a:lnTo>
                  <a:lnTo>
                    <a:pt x="352" y="5"/>
                  </a:lnTo>
                  <a:lnTo>
                    <a:pt x="352" y="5"/>
                  </a:lnTo>
                  <a:lnTo>
                    <a:pt x="352" y="5"/>
                  </a:lnTo>
                  <a:lnTo>
                    <a:pt x="352" y="5"/>
                  </a:lnTo>
                  <a:lnTo>
                    <a:pt x="352" y="5"/>
                  </a:lnTo>
                  <a:lnTo>
                    <a:pt x="352" y="5"/>
                  </a:lnTo>
                  <a:lnTo>
                    <a:pt x="352" y="5"/>
                  </a:lnTo>
                  <a:lnTo>
                    <a:pt x="352" y="5"/>
                  </a:lnTo>
                  <a:lnTo>
                    <a:pt x="353" y="5"/>
                  </a:lnTo>
                  <a:lnTo>
                    <a:pt x="353" y="5"/>
                  </a:lnTo>
                  <a:lnTo>
                    <a:pt x="353" y="5"/>
                  </a:lnTo>
                  <a:lnTo>
                    <a:pt x="353" y="4"/>
                  </a:lnTo>
                  <a:lnTo>
                    <a:pt x="353" y="4"/>
                  </a:lnTo>
                  <a:lnTo>
                    <a:pt x="353" y="4"/>
                  </a:lnTo>
                  <a:lnTo>
                    <a:pt x="353" y="4"/>
                  </a:lnTo>
                  <a:lnTo>
                    <a:pt x="353" y="4"/>
                  </a:lnTo>
                  <a:lnTo>
                    <a:pt x="353" y="4"/>
                  </a:lnTo>
                  <a:lnTo>
                    <a:pt x="353" y="4"/>
                  </a:lnTo>
                  <a:lnTo>
                    <a:pt x="354" y="4"/>
                  </a:lnTo>
                  <a:lnTo>
                    <a:pt x="354" y="4"/>
                  </a:lnTo>
                  <a:lnTo>
                    <a:pt x="354" y="4"/>
                  </a:lnTo>
                  <a:lnTo>
                    <a:pt x="354" y="4"/>
                  </a:lnTo>
                  <a:lnTo>
                    <a:pt x="354" y="4"/>
                  </a:lnTo>
                  <a:lnTo>
                    <a:pt x="354" y="4"/>
                  </a:lnTo>
                  <a:lnTo>
                    <a:pt x="354" y="4"/>
                  </a:lnTo>
                  <a:lnTo>
                    <a:pt x="354" y="4"/>
                  </a:lnTo>
                  <a:lnTo>
                    <a:pt x="354" y="3"/>
                  </a:lnTo>
                  <a:lnTo>
                    <a:pt x="354" y="3"/>
                  </a:lnTo>
                  <a:lnTo>
                    <a:pt x="354" y="3"/>
                  </a:lnTo>
                  <a:lnTo>
                    <a:pt x="354" y="3"/>
                  </a:lnTo>
                  <a:lnTo>
                    <a:pt x="355" y="3"/>
                  </a:lnTo>
                  <a:lnTo>
                    <a:pt x="355" y="3"/>
                  </a:lnTo>
                  <a:lnTo>
                    <a:pt x="355" y="3"/>
                  </a:lnTo>
                  <a:lnTo>
                    <a:pt x="355" y="3"/>
                  </a:lnTo>
                  <a:lnTo>
                    <a:pt x="355" y="3"/>
                  </a:lnTo>
                  <a:lnTo>
                    <a:pt x="355" y="3"/>
                  </a:lnTo>
                  <a:lnTo>
                    <a:pt x="355" y="3"/>
                  </a:lnTo>
                  <a:lnTo>
                    <a:pt x="355" y="3"/>
                  </a:lnTo>
                  <a:lnTo>
                    <a:pt x="355" y="3"/>
                  </a:lnTo>
                  <a:lnTo>
                    <a:pt x="355" y="3"/>
                  </a:lnTo>
                  <a:lnTo>
                    <a:pt x="356" y="3"/>
                  </a:lnTo>
                  <a:lnTo>
                    <a:pt x="356" y="2"/>
                  </a:lnTo>
                  <a:lnTo>
                    <a:pt x="356" y="2"/>
                  </a:lnTo>
                  <a:lnTo>
                    <a:pt x="356" y="2"/>
                  </a:lnTo>
                  <a:lnTo>
                    <a:pt x="356" y="2"/>
                  </a:lnTo>
                  <a:lnTo>
                    <a:pt x="356" y="2"/>
                  </a:lnTo>
                  <a:lnTo>
                    <a:pt x="356" y="2"/>
                  </a:lnTo>
                  <a:lnTo>
                    <a:pt x="356" y="2"/>
                  </a:lnTo>
                  <a:lnTo>
                    <a:pt x="356" y="2"/>
                  </a:lnTo>
                  <a:lnTo>
                    <a:pt x="356" y="2"/>
                  </a:lnTo>
                  <a:lnTo>
                    <a:pt x="356" y="2"/>
                  </a:lnTo>
                  <a:lnTo>
                    <a:pt x="356" y="2"/>
                  </a:lnTo>
                  <a:lnTo>
                    <a:pt x="357" y="2"/>
                  </a:lnTo>
                  <a:lnTo>
                    <a:pt x="357" y="2"/>
                  </a:lnTo>
                  <a:lnTo>
                    <a:pt x="357" y="2"/>
                  </a:lnTo>
                  <a:lnTo>
                    <a:pt x="357" y="2"/>
                  </a:lnTo>
                  <a:lnTo>
                    <a:pt x="357" y="2"/>
                  </a:lnTo>
                  <a:lnTo>
                    <a:pt x="357" y="2"/>
                  </a:lnTo>
                  <a:lnTo>
                    <a:pt x="357" y="2"/>
                  </a:lnTo>
                  <a:lnTo>
                    <a:pt x="357" y="2"/>
                  </a:lnTo>
                  <a:lnTo>
                    <a:pt x="357" y="2"/>
                  </a:lnTo>
                  <a:lnTo>
                    <a:pt x="357" y="1"/>
                  </a:lnTo>
                  <a:lnTo>
                    <a:pt x="357" y="1"/>
                  </a:lnTo>
                  <a:lnTo>
                    <a:pt x="358" y="1"/>
                  </a:lnTo>
                  <a:lnTo>
                    <a:pt x="358" y="1"/>
                  </a:lnTo>
                  <a:lnTo>
                    <a:pt x="358" y="1"/>
                  </a:lnTo>
                  <a:lnTo>
                    <a:pt x="358" y="1"/>
                  </a:lnTo>
                  <a:lnTo>
                    <a:pt x="358" y="1"/>
                  </a:lnTo>
                  <a:lnTo>
                    <a:pt x="358" y="1"/>
                  </a:lnTo>
                  <a:lnTo>
                    <a:pt x="358" y="1"/>
                  </a:lnTo>
                  <a:lnTo>
                    <a:pt x="358" y="1"/>
                  </a:lnTo>
                  <a:lnTo>
                    <a:pt x="358" y="1"/>
                  </a:lnTo>
                  <a:lnTo>
                    <a:pt x="358" y="1"/>
                  </a:lnTo>
                  <a:lnTo>
                    <a:pt x="358" y="1"/>
                  </a:lnTo>
                  <a:lnTo>
                    <a:pt x="359" y="1"/>
                  </a:lnTo>
                  <a:lnTo>
                    <a:pt x="359" y="1"/>
                  </a:lnTo>
                  <a:lnTo>
                    <a:pt x="359" y="1"/>
                  </a:lnTo>
                  <a:lnTo>
                    <a:pt x="359" y="1"/>
                  </a:lnTo>
                  <a:lnTo>
                    <a:pt x="359" y="1"/>
                  </a:lnTo>
                  <a:lnTo>
                    <a:pt x="359" y="1"/>
                  </a:lnTo>
                  <a:lnTo>
                    <a:pt x="359" y="1"/>
                  </a:lnTo>
                  <a:lnTo>
                    <a:pt x="359" y="1"/>
                  </a:lnTo>
                  <a:lnTo>
                    <a:pt x="359" y="1"/>
                  </a:lnTo>
                  <a:lnTo>
                    <a:pt x="359" y="1"/>
                  </a:lnTo>
                  <a:lnTo>
                    <a:pt x="359" y="1"/>
                  </a:lnTo>
                  <a:lnTo>
                    <a:pt x="360" y="1"/>
                  </a:lnTo>
                  <a:lnTo>
                    <a:pt x="360" y="1"/>
                  </a:lnTo>
                  <a:lnTo>
                    <a:pt x="360" y="1"/>
                  </a:lnTo>
                  <a:lnTo>
                    <a:pt x="360" y="1"/>
                  </a:lnTo>
                  <a:lnTo>
                    <a:pt x="360" y="0"/>
                  </a:lnTo>
                  <a:lnTo>
                    <a:pt x="360" y="0"/>
                  </a:lnTo>
                  <a:lnTo>
                    <a:pt x="360" y="0"/>
                  </a:lnTo>
                  <a:lnTo>
                    <a:pt x="360" y="0"/>
                  </a:lnTo>
                  <a:lnTo>
                    <a:pt x="360" y="0"/>
                  </a:lnTo>
                  <a:lnTo>
                    <a:pt x="360"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2" y="0"/>
                  </a:lnTo>
                  <a:lnTo>
                    <a:pt x="362" y="0"/>
                  </a:lnTo>
                  <a:lnTo>
                    <a:pt x="362" y="0"/>
                  </a:lnTo>
                  <a:lnTo>
                    <a:pt x="362" y="0"/>
                  </a:lnTo>
                  <a:lnTo>
                    <a:pt x="362" y="0"/>
                  </a:lnTo>
                  <a:lnTo>
                    <a:pt x="362" y="0"/>
                  </a:lnTo>
                  <a:lnTo>
                    <a:pt x="362" y="0"/>
                  </a:lnTo>
                  <a:lnTo>
                    <a:pt x="362" y="0"/>
                  </a:lnTo>
                  <a:lnTo>
                    <a:pt x="362" y="0"/>
                  </a:lnTo>
                  <a:lnTo>
                    <a:pt x="362"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4" y="0"/>
                  </a:lnTo>
                  <a:lnTo>
                    <a:pt x="364" y="0"/>
                  </a:lnTo>
                  <a:lnTo>
                    <a:pt x="364" y="0"/>
                  </a:lnTo>
                  <a:lnTo>
                    <a:pt x="364" y="0"/>
                  </a:lnTo>
                  <a:lnTo>
                    <a:pt x="364" y="0"/>
                  </a:lnTo>
                  <a:lnTo>
                    <a:pt x="364" y="0"/>
                  </a:lnTo>
                  <a:lnTo>
                    <a:pt x="364" y="0"/>
                  </a:lnTo>
                  <a:lnTo>
                    <a:pt x="364" y="0"/>
                  </a:lnTo>
                  <a:lnTo>
                    <a:pt x="364" y="0"/>
                  </a:lnTo>
                  <a:lnTo>
                    <a:pt x="364" y="0"/>
                  </a:lnTo>
                  <a:lnTo>
                    <a:pt x="365" y="0"/>
                  </a:lnTo>
                  <a:lnTo>
                    <a:pt x="365" y="0"/>
                  </a:lnTo>
                  <a:lnTo>
                    <a:pt x="365" y="0"/>
                  </a:lnTo>
                  <a:lnTo>
                    <a:pt x="365" y="0"/>
                  </a:lnTo>
                  <a:lnTo>
                    <a:pt x="365" y="0"/>
                  </a:lnTo>
                  <a:lnTo>
                    <a:pt x="365" y="0"/>
                  </a:lnTo>
                  <a:lnTo>
                    <a:pt x="365" y="0"/>
                  </a:lnTo>
                  <a:lnTo>
                    <a:pt x="365" y="0"/>
                  </a:lnTo>
                  <a:lnTo>
                    <a:pt x="365" y="0"/>
                  </a:lnTo>
                  <a:lnTo>
                    <a:pt x="365" y="0"/>
                  </a:lnTo>
                  <a:lnTo>
                    <a:pt x="365" y="0"/>
                  </a:lnTo>
                  <a:lnTo>
                    <a:pt x="365" y="0"/>
                  </a:lnTo>
                  <a:lnTo>
                    <a:pt x="366" y="0"/>
                  </a:lnTo>
                  <a:lnTo>
                    <a:pt x="366" y="0"/>
                  </a:lnTo>
                  <a:lnTo>
                    <a:pt x="366" y="0"/>
                  </a:lnTo>
                  <a:lnTo>
                    <a:pt x="366" y="0"/>
                  </a:lnTo>
                  <a:lnTo>
                    <a:pt x="366" y="0"/>
                  </a:lnTo>
                  <a:lnTo>
                    <a:pt x="366" y="0"/>
                  </a:lnTo>
                  <a:lnTo>
                    <a:pt x="366" y="0"/>
                  </a:lnTo>
                  <a:lnTo>
                    <a:pt x="366" y="0"/>
                  </a:lnTo>
                  <a:lnTo>
                    <a:pt x="366" y="0"/>
                  </a:lnTo>
                  <a:lnTo>
                    <a:pt x="366" y="0"/>
                  </a:lnTo>
                  <a:lnTo>
                    <a:pt x="367" y="0"/>
                  </a:lnTo>
                  <a:lnTo>
                    <a:pt x="367" y="0"/>
                  </a:lnTo>
                  <a:lnTo>
                    <a:pt x="367" y="0"/>
                  </a:lnTo>
                  <a:lnTo>
                    <a:pt x="367" y="0"/>
                  </a:lnTo>
                  <a:lnTo>
                    <a:pt x="367" y="0"/>
                  </a:lnTo>
                  <a:lnTo>
                    <a:pt x="367" y="0"/>
                  </a:lnTo>
                  <a:lnTo>
                    <a:pt x="367" y="0"/>
                  </a:lnTo>
                  <a:lnTo>
                    <a:pt x="367" y="0"/>
                  </a:lnTo>
                  <a:lnTo>
                    <a:pt x="367" y="0"/>
                  </a:lnTo>
                  <a:lnTo>
                    <a:pt x="367" y="0"/>
                  </a:lnTo>
                  <a:lnTo>
                    <a:pt x="367" y="0"/>
                  </a:lnTo>
                  <a:lnTo>
                    <a:pt x="367" y="0"/>
                  </a:lnTo>
                  <a:lnTo>
                    <a:pt x="368" y="0"/>
                  </a:lnTo>
                  <a:lnTo>
                    <a:pt x="368" y="0"/>
                  </a:lnTo>
                  <a:lnTo>
                    <a:pt x="368" y="0"/>
                  </a:lnTo>
                  <a:lnTo>
                    <a:pt x="368" y="0"/>
                  </a:lnTo>
                  <a:lnTo>
                    <a:pt x="368" y="0"/>
                  </a:lnTo>
                  <a:lnTo>
                    <a:pt x="368" y="0"/>
                  </a:lnTo>
                  <a:lnTo>
                    <a:pt x="368" y="0"/>
                  </a:lnTo>
                  <a:lnTo>
                    <a:pt x="368" y="0"/>
                  </a:lnTo>
                  <a:lnTo>
                    <a:pt x="368" y="0"/>
                  </a:lnTo>
                  <a:lnTo>
                    <a:pt x="368" y="0"/>
                  </a:lnTo>
                  <a:lnTo>
                    <a:pt x="369" y="0"/>
                  </a:lnTo>
                  <a:lnTo>
                    <a:pt x="369" y="0"/>
                  </a:lnTo>
                  <a:lnTo>
                    <a:pt x="369" y="0"/>
                  </a:lnTo>
                  <a:lnTo>
                    <a:pt x="369" y="0"/>
                  </a:lnTo>
                  <a:lnTo>
                    <a:pt x="369" y="0"/>
                  </a:lnTo>
                  <a:lnTo>
                    <a:pt x="369" y="0"/>
                  </a:lnTo>
                  <a:lnTo>
                    <a:pt x="369" y="0"/>
                  </a:lnTo>
                  <a:lnTo>
                    <a:pt x="369" y="0"/>
                  </a:lnTo>
                  <a:lnTo>
                    <a:pt x="369" y="0"/>
                  </a:lnTo>
                  <a:lnTo>
                    <a:pt x="369" y="0"/>
                  </a:lnTo>
                  <a:lnTo>
                    <a:pt x="369" y="0"/>
                  </a:lnTo>
                  <a:lnTo>
                    <a:pt x="369" y="1"/>
                  </a:lnTo>
                  <a:lnTo>
                    <a:pt x="370" y="1"/>
                  </a:lnTo>
                  <a:lnTo>
                    <a:pt x="370" y="1"/>
                  </a:lnTo>
                  <a:lnTo>
                    <a:pt x="370" y="1"/>
                  </a:lnTo>
                  <a:lnTo>
                    <a:pt x="370" y="1"/>
                  </a:lnTo>
                  <a:lnTo>
                    <a:pt x="370" y="1"/>
                  </a:lnTo>
                  <a:lnTo>
                    <a:pt x="370" y="1"/>
                  </a:lnTo>
                  <a:lnTo>
                    <a:pt x="370" y="1"/>
                  </a:lnTo>
                  <a:lnTo>
                    <a:pt x="370" y="1"/>
                  </a:lnTo>
                  <a:lnTo>
                    <a:pt x="370" y="1"/>
                  </a:lnTo>
                  <a:lnTo>
                    <a:pt x="370" y="1"/>
                  </a:lnTo>
                  <a:lnTo>
                    <a:pt x="371" y="1"/>
                  </a:lnTo>
                  <a:lnTo>
                    <a:pt x="371" y="1"/>
                  </a:lnTo>
                  <a:lnTo>
                    <a:pt x="371" y="1"/>
                  </a:lnTo>
                  <a:lnTo>
                    <a:pt x="371" y="1"/>
                  </a:lnTo>
                  <a:lnTo>
                    <a:pt x="371" y="1"/>
                  </a:lnTo>
                  <a:lnTo>
                    <a:pt x="371" y="1"/>
                  </a:lnTo>
                  <a:lnTo>
                    <a:pt x="371" y="1"/>
                  </a:lnTo>
                  <a:lnTo>
                    <a:pt x="371" y="1"/>
                  </a:lnTo>
                  <a:lnTo>
                    <a:pt x="371" y="1"/>
                  </a:lnTo>
                  <a:lnTo>
                    <a:pt x="371" y="1"/>
                  </a:lnTo>
                  <a:lnTo>
                    <a:pt x="371" y="1"/>
                  </a:lnTo>
                  <a:lnTo>
                    <a:pt x="372" y="1"/>
                  </a:lnTo>
                  <a:lnTo>
                    <a:pt x="372" y="1"/>
                  </a:lnTo>
                  <a:lnTo>
                    <a:pt x="372" y="1"/>
                  </a:lnTo>
                  <a:lnTo>
                    <a:pt x="372" y="1"/>
                  </a:lnTo>
                  <a:lnTo>
                    <a:pt x="372" y="1"/>
                  </a:lnTo>
                  <a:lnTo>
                    <a:pt x="372" y="1"/>
                  </a:lnTo>
                  <a:lnTo>
                    <a:pt x="372" y="2"/>
                  </a:lnTo>
                  <a:lnTo>
                    <a:pt x="372" y="2"/>
                  </a:lnTo>
                  <a:lnTo>
                    <a:pt x="372" y="2"/>
                  </a:lnTo>
                  <a:lnTo>
                    <a:pt x="372" y="2"/>
                  </a:lnTo>
                  <a:lnTo>
                    <a:pt x="372" y="2"/>
                  </a:lnTo>
                  <a:lnTo>
                    <a:pt x="372" y="2"/>
                  </a:lnTo>
                  <a:lnTo>
                    <a:pt x="373" y="2"/>
                  </a:lnTo>
                  <a:lnTo>
                    <a:pt x="373" y="2"/>
                  </a:lnTo>
                  <a:lnTo>
                    <a:pt x="373" y="2"/>
                  </a:lnTo>
                  <a:lnTo>
                    <a:pt x="373" y="2"/>
                  </a:lnTo>
                  <a:lnTo>
                    <a:pt x="373" y="2"/>
                  </a:lnTo>
                  <a:lnTo>
                    <a:pt x="373" y="2"/>
                  </a:lnTo>
                  <a:lnTo>
                    <a:pt x="373" y="2"/>
                  </a:lnTo>
                  <a:lnTo>
                    <a:pt x="373" y="2"/>
                  </a:lnTo>
                  <a:lnTo>
                    <a:pt x="373" y="2"/>
                  </a:lnTo>
                  <a:lnTo>
                    <a:pt x="373" y="2"/>
                  </a:lnTo>
                  <a:lnTo>
                    <a:pt x="374" y="2"/>
                  </a:lnTo>
                  <a:lnTo>
                    <a:pt x="374" y="2"/>
                  </a:lnTo>
                  <a:lnTo>
                    <a:pt x="374" y="2"/>
                  </a:lnTo>
                  <a:lnTo>
                    <a:pt x="374" y="2"/>
                  </a:lnTo>
                  <a:lnTo>
                    <a:pt x="374" y="3"/>
                  </a:lnTo>
                  <a:lnTo>
                    <a:pt x="374" y="3"/>
                  </a:lnTo>
                  <a:lnTo>
                    <a:pt x="374" y="3"/>
                  </a:lnTo>
                  <a:lnTo>
                    <a:pt x="374" y="3"/>
                  </a:lnTo>
                  <a:lnTo>
                    <a:pt x="374" y="3"/>
                  </a:lnTo>
                  <a:lnTo>
                    <a:pt x="374" y="3"/>
                  </a:lnTo>
                  <a:lnTo>
                    <a:pt x="374" y="3"/>
                  </a:lnTo>
                  <a:lnTo>
                    <a:pt x="374" y="3"/>
                  </a:lnTo>
                  <a:lnTo>
                    <a:pt x="375" y="3"/>
                  </a:lnTo>
                  <a:lnTo>
                    <a:pt x="375" y="3"/>
                  </a:lnTo>
                  <a:lnTo>
                    <a:pt x="375" y="3"/>
                  </a:lnTo>
                  <a:lnTo>
                    <a:pt x="375" y="3"/>
                  </a:lnTo>
                  <a:lnTo>
                    <a:pt x="375" y="3"/>
                  </a:lnTo>
                  <a:lnTo>
                    <a:pt x="375" y="3"/>
                  </a:lnTo>
                  <a:lnTo>
                    <a:pt x="375" y="3"/>
                  </a:lnTo>
                  <a:lnTo>
                    <a:pt x="375" y="4"/>
                  </a:lnTo>
                  <a:lnTo>
                    <a:pt x="375" y="4"/>
                  </a:lnTo>
                  <a:lnTo>
                    <a:pt x="375" y="4"/>
                  </a:lnTo>
                  <a:lnTo>
                    <a:pt x="376" y="4"/>
                  </a:lnTo>
                  <a:lnTo>
                    <a:pt x="376" y="4"/>
                  </a:lnTo>
                  <a:lnTo>
                    <a:pt x="376" y="4"/>
                  </a:lnTo>
                  <a:lnTo>
                    <a:pt x="376" y="4"/>
                  </a:lnTo>
                  <a:lnTo>
                    <a:pt x="376" y="4"/>
                  </a:lnTo>
                  <a:lnTo>
                    <a:pt x="376" y="4"/>
                  </a:lnTo>
                  <a:lnTo>
                    <a:pt x="376" y="4"/>
                  </a:lnTo>
                  <a:lnTo>
                    <a:pt x="376" y="4"/>
                  </a:lnTo>
                  <a:lnTo>
                    <a:pt x="376" y="4"/>
                  </a:lnTo>
                  <a:lnTo>
                    <a:pt x="376" y="4"/>
                  </a:lnTo>
                  <a:lnTo>
                    <a:pt x="376" y="4"/>
                  </a:lnTo>
                  <a:lnTo>
                    <a:pt x="376" y="4"/>
                  </a:lnTo>
                  <a:lnTo>
                    <a:pt x="377" y="5"/>
                  </a:lnTo>
                  <a:lnTo>
                    <a:pt x="377" y="5"/>
                  </a:lnTo>
                  <a:lnTo>
                    <a:pt x="377" y="5"/>
                  </a:lnTo>
                  <a:lnTo>
                    <a:pt x="377" y="5"/>
                  </a:lnTo>
                  <a:lnTo>
                    <a:pt x="377" y="5"/>
                  </a:lnTo>
                  <a:lnTo>
                    <a:pt x="377" y="5"/>
                  </a:lnTo>
                  <a:lnTo>
                    <a:pt x="377" y="5"/>
                  </a:lnTo>
                  <a:lnTo>
                    <a:pt x="377" y="5"/>
                  </a:lnTo>
                  <a:lnTo>
                    <a:pt x="377" y="5"/>
                  </a:lnTo>
                  <a:lnTo>
                    <a:pt x="377" y="5"/>
                  </a:lnTo>
                  <a:lnTo>
                    <a:pt x="378" y="5"/>
                  </a:lnTo>
                  <a:lnTo>
                    <a:pt x="378" y="5"/>
                  </a:lnTo>
                  <a:lnTo>
                    <a:pt x="378" y="6"/>
                  </a:lnTo>
                  <a:lnTo>
                    <a:pt x="378" y="6"/>
                  </a:lnTo>
                  <a:lnTo>
                    <a:pt x="378" y="6"/>
                  </a:lnTo>
                  <a:lnTo>
                    <a:pt x="378" y="6"/>
                  </a:lnTo>
                  <a:lnTo>
                    <a:pt x="378" y="6"/>
                  </a:lnTo>
                  <a:lnTo>
                    <a:pt x="378" y="6"/>
                  </a:lnTo>
                  <a:lnTo>
                    <a:pt x="378" y="6"/>
                  </a:lnTo>
                  <a:lnTo>
                    <a:pt x="378" y="6"/>
                  </a:lnTo>
                  <a:lnTo>
                    <a:pt x="378" y="6"/>
                  </a:lnTo>
                  <a:lnTo>
                    <a:pt x="378" y="6"/>
                  </a:lnTo>
                  <a:lnTo>
                    <a:pt x="379" y="6"/>
                  </a:lnTo>
                  <a:lnTo>
                    <a:pt x="379" y="6"/>
                  </a:lnTo>
                  <a:lnTo>
                    <a:pt x="379" y="6"/>
                  </a:lnTo>
                  <a:lnTo>
                    <a:pt x="379" y="7"/>
                  </a:lnTo>
                  <a:lnTo>
                    <a:pt x="379" y="7"/>
                  </a:lnTo>
                  <a:lnTo>
                    <a:pt x="379" y="7"/>
                  </a:lnTo>
                  <a:lnTo>
                    <a:pt x="379" y="7"/>
                  </a:lnTo>
                  <a:lnTo>
                    <a:pt x="379" y="7"/>
                  </a:lnTo>
                  <a:lnTo>
                    <a:pt x="379" y="7"/>
                  </a:lnTo>
                  <a:lnTo>
                    <a:pt x="379" y="7"/>
                  </a:lnTo>
                  <a:lnTo>
                    <a:pt x="380" y="7"/>
                  </a:lnTo>
                  <a:lnTo>
                    <a:pt x="380" y="7"/>
                  </a:lnTo>
                  <a:lnTo>
                    <a:pt x="380" y="7"/>
                  </a:lnTo>
                  <a:lnTo>
                    <a:pt x="380" y="8"/>
                  </a:lnTo>
                  <a:lnTo>
                    <a:pt x="380" y="8"/>
                  </a:lnTo>
                  <a:lnTo>
                    <a:pt x="380" y="8"/>
                  </a:lnTo>
                  <a:lnTo>
                    <a:pt x="380" y="8"/>
                  </a:lnTo>
                  <a:lnTo>
                    <a:pt x="380" y="8"/>
                  </a:lnTo>
                  <a:lnTo>
                    <a:pt x="380" y="8"/>
                  </a:lnTo>
                  <a:lnTo>
                    <a:pt x="380" y="8"/>
                  </a:lnTo>
                  <a:lnTo>
                    <a:pt x="380" y="8"/>
                  </a:lnTo>
                  <a:lnTo>
                    <a:pt x="381" y="8"/>
                  </a:lnTo>
                  <a:lnTo>
                    <a:pt x="381" y="8"/>
                  </a:lnTo>
                  <a:lnTo>
                    <a:pt x="381" y="8"/>
                  </a:lnTo>
                  <a:lnTo>
                    <a:pt x="381" y="9"/>
                  </a:lnTo>
                  <a:lnTo>
                    <a:pt x="381" y="9"/>
                  </a:lnTo>
                  <a:lnTo>
                    <a:pt x="381" y="9"/>
                  </a:lnTo>
                  <a:lnTo>
                    <a:pt x="381" y="9"/>
                  </a:lnTo>
                  <a:lnTo>
                    <a:pt x="381" y="9"/>
                  </a:lnTo>
                  <a:lnTo>
                    <a:pt x="381" y="9"/>
                  </a:lnTo>
                  <a:lnTo>
                    <a:pt x="381" y="9"/>
                  </a:lnTo>
                  <a:lnTo>
                    <a:pt x="381" y="9"/>
                  </a:lnTo>
                  <a:lnTo>
                    <a:pt x="382" y="9"/>
                  </a:lnTo>
                  <a:lnTo>
                    <a:pt x="382" y="10"/>
                  </a:lnTo>
                  <a:lnTo>
                    <a:pt x="382" y="10"/>
                  </a:lnTo>
                  <a:lnTo>
                    <a:pt x="382" y="10"/>
                  </a:lnTo>
                  <a:lnTo>
                    <a:pt x="382" y="10"/>
                  </a:lnTo>
                  <a:lnTo>
                    <a:pt x="382" y="10"/>
                  </a:lnTo>
                  <a:lnTo>
                    <a:pt x="382" y="10"/>
                  </a:lnTo>
                  <a:lnTo>
                    <a:pt x="382" y="10"/>
                  </a:lnTo>
                  <a:lnTo>
                    <a:pt x="382" y="10"/>
                  </a:lnTo>
                  <a:lnTo>
                    <a:pt x="382" y="10"/>
                  </a:lnTo>
                  <a:lnTo>
                    <a:pt x="382" y="10"/>
                  </a:lnTo>
                  <a:lnTo>
                    <a:pt x="383" y="11"/>
                  </a:lnTo>
                  <a:lnTo>
                    <a:pt x="383" y="11"/>
                  </a:lnTo>
                  <a:lnTo>
                    <a:pt x="383" y="11"/>
                  </a:lnTo>
                  <a:lnTo>
                    <a:pt x="383" y="11"/>
                  </a:lnTo>
                  <a:lnTo>
                    <a:pt x="383" y="11"/>
                  </a:lnTo>
                  <a:lnTo>
                    <a:pt x="383" y="11"/>
                  </a:lnTo>
                  <a:lnTo>
                    <a:pt x="383" y="11"/>
                  </a:lnTo>
                  <a:lnTo>
                    <a:pt x="383" y="11"/>
                  </a:lnTo>
                  <a:lnTo>
                    <a:pt x="383" y="12"/>
                  </a:lnTo>
                  <a:lnTo>
                    <a:pt x="383" y="12"/>
                  </a:lnTo>
                  <a:lnTo>
                    <a:pt x="383" y="12"/>
                  </a:lnTo>
                  <a:lnTo>
                    <a:pt x="384" y="12"/>
                  </a:lnTo>
                  <a:lnTo>
                    <a:pt x="384" y="12"/>
                  </a:lnTo>
                  <a:lnTo>
                    <a:pt x="384" y="12"/>
                  </a:lnTo>
                  <a:lnTo>
                    <a:pt x="384" y="12"/>
                  </a:lnTo>
                  <a:lnTo>
                    <a:pt x="384" y="12"/>
                  </a:lnTo>
                  <a:lnTo>
                    <a:pt x="384" y="12"/>
                  </a:lnTo>
                  <a:lnTo>
                    <a:pt x="384" y="13"/>
                  </a:lnTo>
                  <a:lnTo>
                    <a:pt x="384" y="13"/>
                  </a:lnTo>
                  <a:lnTo>
                    <a:pt x="384" y="13"/>
                  </a:lnTo>
                  <a:lnTo>
                    <a:pt x="384" y="13"/>
                  </a:lnTo>
                  <a:lnTo>
                    <a:pt x="384" y="13"/>
                  </a:lnTo>
                  <a:lnTo>
                    <a:pt x="385" y="13"/>
                  </a:lnTo>
                  <a:lnTo>
                    <a:pt x="385" y="13"/>
                  </a:lnTo>
                  <a:lnTo>
                    <a:pt x="385" y="13"/>
                  </a:lnTo>
                  <a:lnTo>
                    <a:pt x="385" y="14"/>
                  </a:lnTo>
                  <a:lnTo>
                    <a:pt x="385" y="14"/>
                  </a:lnTo>
                  <a:lnTo>
                    <a:pt x="385" y="14"/>
                  </a:lnTo>
                  <a:lnTo>
                    <a:pt x="385" y="14"/>
                  </a:lnTo>
                  <a:lnTo>
                    <a:pt x="385" y="14"/>
                  </a:lnTo>
                  <a:lnTo>
                    <a:pt x="385" y="14"/>
                  </a:lnTo>
                  <a:lnTo>
                    <a:pt x="385" y="14"/>
                  </a:lnTo>
                  <a:lnTo>
                    <a:pt x="385" y="14"/>
                  </a:lnTo>
                  <a:lnTo>
                    <a:pt x="386" y="15"/>
                  </a:lnTo>
                  <a:lnTo>
                    <a:pt x="386" y="15"/>
                  </a:lnTo>
                  <a:lnTo>
                    <a:pt x="386" y="15"/>
                  </a:lnTo>
                  <a:lnTo>
                    <a:pt x="386" y="15"/>
                  </a:lnTo>
                  <a:lnTo>
                    <a:pt x="386" y="15"/>
                  </a:lnTo>
                  <a:lnTo>
                    <a:pt x="386" y="15"/>
                  </a:lnTo>
                  <a:lnTo>
                    <a:pt x="386" y="15"/>
                  </a:lnTo>
                  <a:lnTo>
                    <a:pt x="386" y="15"/>
                  </a:lnTo>
                  <a:lnTo>
                    <a:pt x="386" y="16"/>
                  </a:lnTo>
                  <a:lnTo>
                    <a:pt x="386" y="16"/>
                  </a:lnTo>
                  <a:lnTo>
                    <a:pt x="386" y="16"/>
                  </a:lnTo>
                  <a:lnTo>
                    <a:pt x="387" y="16"/>
                  </a:lnTo>
                  <a:lnTo>
                    <a:pt x="387" y="16"/>
                  </a:lnTo>
                  <a:lnTo>
                    <a:pt x="387" y="16"/>
                  </a:lnTo>
                  <a:lnTo>
                    <a:pt x="387" y="16"/>
                  </a:lnTo>
                  <a:lnTo>
                    <a:pt x="387" y="17"/>
                  </a:lnTo>
                  <a:lnTo>
                    <a:pt x="387" y="17"/>
                  </a:lnTo>
                  <a:lnTo>
                    <a:pt x="387" y="17"/>
                  </a:lnTo>
                  <a:lnTo>
                    <a:pt x="387" y="17"/>
                  </a:lnTo>
                  <a:lnTo>
                    <a:pt x="387" y="17"/>
                  </a:lnTo>
                  <a:lnTo>
                    <a:pt x="387" y="17"/>
                  </a:lnTo>
                  <a:lnTo>
                    <a:pt x="387" y="17"/>
                  </a:lnTo>
                  <a:lnTo>
                    <a:pt x="387" y="18"/>
                  </a:lnTo>
                  <a:lnTo>
                    <a:pt x="388" y="18"/>
                  </a:lnTo>
                  <a:lnTo>
                    <a:pt x="388" y="18"/>
                  </a:lnTo>
                  <a:lnTo>
                    <a:pt x="388" y="18"/>
                  </a:lnTo>
                  <a:lnTo>
                    <a:pt x="388" y="18"/>
                  </a:lnTo>
                  <a:lnTo>
                    <a:pt x="388" y="18"/>
                  </a:lnTo>
                  <a:lnTo>
                    <a:pt x="388" y="18"/>
                  </a:lnTo>
                  <a:lnTo>
                    <a:pt x="388" y="18"/>
                  </a:lnTo>
                  <a:lnTo>
                    <a:pt x="388" y="19"/>
                  </a:lnTo>
                  <a:lnTo>
                    <a:pt x="388" y="19"/>
                  </a:lnTo>
                  <a:lnTo>
                    <a:pt x="388" y="19"/>
                  </a:lnTo>
                  <a:lnTo>
                    <a:pt x="389" y="19"/>
                  </a:lnTo>
                  <a:lnTo>
                    <a:pt x="389" y="19"/>
                  </a:lnTo>
                  <a:lnTo>
                    <a:pt x="389" y="19"/>
                  </a:lnTo>
                  <a:lnTo>
                    <a:pt x="389" y="20"/>
                  </a:lnTo>
                  <a:lnTo>
                    <a:pt x="389" y="20"/>
                  </a:lnTo>
                  <a:lnTo>
                    <a:pt x="389" y="20"/>
                  </a:lnTo>
                  <a:lnTo>
                    <a:pt x="389" y="20"/>
                  </a:lnTo>
                  <a:lnTo>
                    <a:pt x="389" y="20"/>
                  </a:lnTo>
                  <a:lnTo>
                    <a:pt x="389" y="20"/>
                  </a:lnTo>
                  <a:lnTo>
                    <a:pt x="389" y="20"/>
                  </a:lnTo>
                  <a:lnTo>
                    <a:pt x="389" y="21"/>
                  </a:lnTo>
                  <a:lnTo>
                    <a:pt x="389" y="21"/>
                  </a:lnTo>
                  <a:lnTo>
                    <a:pt x="390" y="21"/>
                  </a:lnTo>
                  <a:lnTo>
                    <a:pt x="390" y="21"/>
                  </a:lnTo>
                  <a:lnTo>
                    <a:pt x="390" y="21"/>
                  </a:lnTo>
                  <a:lnTo>
                    <a:pt x="390" y="21"/>
                  </a:lnTo>
                  <a:lnTo>
                    <a:pt x="390" y="21"/>
                  </a:lnTo>
                  <a:lnTo>
                    <a:pt x="390" y="22"/>
                  </a:lnTo>
                  <a:lnTo>
                    <a:pt x="390" y="22"/>
                  </a:lnTo>
                  <a:lnTo>
                    <a:pt x="390" y="22"/>
                  </a:lnTo>
                  <a:lnTo>
                    <a:pt x="390" y="22"/>
                  </a:lnTo>
                  <a:lnTo>
                    <a:pt x="390" y="22"/>
                  </a:lnTo>
                  <a:lnTo>
                    <a:pt x="391" y="22"/>
                  </a:lnTo>
                  <a:lnTo>
                    <a:pt x="391" y="23"/>
                  </a:lnTo>
                  <a:lnTo>
                    <a:pt x="391" y="23"/>
                  </a:lnTo>
                  <a:lnTo>
                    <a:pt x="391" y="23"/>
                  </a:lnTo>
                  <a:lnTo>
                    <a:pt x="391" y="23"/>
                  </a:lnTo>
                  <a:lnTo>
                    <a:pt x="391" y="23"/>
                  </a:lnTo>
                  <a:lnTo>
                    <a:pt x="391" y="23"/>
                  </a:lnTo>
                  <a:lnTo>
                    <a:pt x="391" y="23"/>
                  </a:lnTo>
                  <a:lnTo>
                    <a:pt x="391" y="24"/>
                  </a:lnTo>
                  <a:lnTo>
                    <a:pt x="391" y="24"/>
                  </a:lnTo>
                  <a:lnTo>
                    <a:pt x="391" y="24"/>
                  </a:lnTo>
                  <a:lnTo>
                    <a:pt x="392" y="24"/>
                  </a:lnTo>
                  <a:lnTo>
                    <a:pt x="392" y="24"/>
                  </a:lnTo>
                  <a:lnTo>
                    <a:pt x="392" y="24"/>
                  </a:lnTo>
                  <a:lnTo>
                    <a:pt x="392" y="25"/>
                  </a:lnTo>
                  <a:lnTo>
                    <a:pt x="392" y="25"/>
                  </a:lnTo>
                  <a:lnTo>
                    <a:pt x="392" y="25"/>
                  </a:lnTo>
                  <a:lnTo>
                    <a:pt x="392" y="25"/>
                  </a:lnTo>
                  <a:lnTo>
                    <a:pt x="392" y="25"/>
                  </a:lnTo>
                  <a:lnTo>
                    <a:pt x="392" y="25"/>
                  </a:lnTo>
                  <a:lnTo>
                    <a:pt x="392" y="26"/>
                  </a:lnTo>
                  <a:lnTo>
                    <a:pt x="392" y="26"/>
                  </a:lnTo>
                  <a:lnTo>
                    <a:pt x="393" y="26"/>
                  </a:lnTo>
                  <a:lnTo>
                    <a:pt x="393" y="26"/>
                  </a:lnTo>
                  <a:lnTo>
                    <a:pt x="393" y="26"/>
                  </a:lnTo>
                  <a:lnTo>
                    <a:pt x="393" y="26"/>
                  </a:lnTo>
                  <a:lnTo>
                    <a:pt x="393" y="27"/>
                  </a:lnTo>
                  <a:lnTo>
                    <a:pt x="393" y="27"/>
                  </a:lnTo>
                  <a:lnTo>
                    <a:pt x="393" y="27"/>
                  </a:lnTo>
                  <a:lnTo>
                    <a:pt x="393" y="27"/>
                  </a:lnTo>
                  <a:lnTo>
                    <a:pt x="393" y="27"/>
                  </a:lnTo>
                  <a:lnTo>
                    <a:pt x="393" y="27"/>
                  </a:lnTo>
                  <a:lnTo>
                    <a:pt x="393" y="28"/>
                  </a:lnTo>
                  <a:lnTo>
                    <a:pt x="394" y="28"/>
                  </a:lnTo>
                  <a:lnTo>
                    <a:pt x="394" y="28"/>
                  </a:lnTo>
                  <a:lnTo>
                    <a:pt x="394" y="28"/>
                  </a:lnTo>
                  <a:lnTo>
                    <a:pt x="394" y="28"/>
                  </a:lnTo>
                  <a:lnTo>
                    <a:pt x="394" y="29"/>
                  </a:lnTo>
                  <a:lnTo>
                    <a:pt x="394" y="29"/>
                  </a:lnTo>
                  <a:lnTo>
                    <a:pt x="394" y="29"/>
                  </a:lnTo>
                  <a:lnTo>
                    <a:pt x="394" y="29"/>
                  </a:lnTo>
                  <a:lnTo>
                    <a:pt x="394" y="29"/>
                  </a:lnTo>
                  <a:lnTo>
                    <a:pt x="394" y="29"/>
                  </a:lnTo>
                  <a:lnTo>
                    <a:pt x="394" y="30"/>
                  </a:lnTo>
                  <a:lnTo>
                    <a:pt x="395" y="30"/>
                  </a:lnTo>
                  <a:lnTo>
                    <a:pt x="395" y="30"/>
                  </a:lnTo>
                  <a:lnTo>
                    <a:pt x="395" y="30"/>
                  </a:lnTo>
                  <a:lnTo>
                    <a:pt x="395" y="30"/>
                  </a:lnTo>
                  <a:lnTo>
                    <a:pt x="395" y="30"/>
                  </a:lnTo>
                  <a:lnTo>
                    <a:pt x="395" y="31"/>
                  </a:lnTo>
                  <a:lnTo>
                    <a:pt x="395" y="31"/>
                  </a:lnTo>
                  <a:lnTo>
                    <a:pt x="395" y="31"/>
                  </a:lnTo>
                  <a:lnTo>
                    <a:pt x="395" y="31"/>
                  </a:lnTo>
                  <a:lnTo>
                    <a:pt x="395" y="31"/>
                  </a:lnTo>
                  <a:lnTo>
                    <a:pt x="395" y="32"/>
                  </a:lnTo>
                  <a:lnTo>
                    <a:pt x="396" y="32"/>
                  </a:lnTo>
                  <a:lnTo>
                    <a:pt x="396" y="32"/>
                  </a:lnTo>
                  <a:lnTo>
                    <a:pt x="396" y="32"/>
                  </a:lnTo>
                  <a:lnTo>
                    <a:pt x="396" y="32"/>
                  </a:lnTo>
                  <a:lnTo>
                    <a:pt x="396" y="33"/>
                  </a:lnTo>
                  <a:lnTo>
                    <a:pt x="396" y="33"/>
                  </a:lnTo>
                  <a:lnTo>
                    <a:pt x="396" y="33"/>
                  </a:lnTo>
                  <a:lnTo>
                    <a:pt x="396" y="33"/>
                  </a:lnTo>
                  <a:lnTo>
                    <a:pt x="396" y="33"/>
                  </a:lnTo>
                  <a:lnTo>
                    <a:pt x="396" y="33"/>
                  </a:lnTo>
                  <a:lnTo>
                    <a:pt x="396" y="34"/>
                  </a:lnTo>
                  <a:lnTo>
                    <a:pt x="397" y="34"/>
                  </a:lnTo>
                  <a:lnTo>
                    <a:pt x="397" y="34"/>
                  </a:lnTo>
                  <a:lnTo>
                    <a:pt x="397" y="34"/>
                  </a:lnTo>
                  <a:lnTo>
                    <a:pt x="397" y="34"/>
                  </a:lnTo>
                  <a:lnTo>
                    <a:pt x="397" y="35"/>
                  </a:lnTo>
                  <a:lnTo>
                    <a:pt x="397" y="35"/>
                  </a:lnTo>
                  <a:lnTo>
                    <a:pt x="397" y="35"/>
                  </a:lnTo>
                  <a:lnTo>
                    <a:pt x="397" y="35"/>
                  </a:lnTo>
                  <a:lnTo>
                    <a:pt x="397" y="35"/>
                  </a:lnTo>
                  <a:lnTo>
                    <a:pt x="397" y="36"/>
                  </a:lnTo>
                  <a:lnTo>
                    <a:pt x="397" y="36"/>
                  </a:lnTo>
                  <a:lnTo>
                    <a:pt x="398" y="36"/>
                  </a:lnTo>
                  <a:lnTo>
                    <a:pt x="398" y="36"/>
                  </a:lnTo>
                  <a:lnTo>
                    <a:pt x="398" y="36"/>
                  </a:lnTo>
                  <a:lnTo>
                    <a:pt x="398" y="37"/>
                  </a:lnTo>
                  <a:lnTo>
                    <a:pt x="398" y="37"/>
                  </a:lnTo>
                  <a:lnTo>
                    <a:pt x="398" y="37"/>
                  </a:lnTo>
                  <a:lnTo>
                    <a:pt x="398" y="37"/>
                  </a:lnTo>
                  <a:lnTo>
                    <a:pt x="398" y="37"/>
                  </a:lnTo>
                  <a:lnTo>
                    <a:pt x="398" y="37"/>
                  </a:lnTo>
                  <a:lnTo>
                    <a:pt x="398" y="38"/>
                  </a:lnTo>
                  <a:lnTo>
                    <a:pt x="398" y="38"/>
                  </a:lnTo>
                  <a:lnTo>
                    <a:pt x="399" y="38"/>
                  </a:lnTo>
                  <a:lnTo>
                    <a:pt x="399" y="38"/>
                  </a:lnTo>
                  <a:lnTo>
                    <a:pt x="399" y="39"/>
                  </a:lnTo>
                  <a:lnTo>
                    <a:pt x="399" y="39"/>
                  </a:lnTo>
                  <a:lnTo>
                    <a:pt x="399" y="39"/>
                  </a:lnTo>
                  <a:lnTo>
                    <a:pt x="399" y="39"/>
                  </a:lnTo>
                  <a:lnTo>
                    <a:pt x="399" y="39"/>
                  </a:lnTo>
                  <a:lnTo>
                    <a:pt x="399" y="39"/>
                  </a:lnTo>
                  <a:lnTo>
                    <a:pt x="399" y="40"/>
                  </a:lnTo>
                  <a:lnTo>
                    <a:pt x="399" y="40"/>
                  </a:lnTo>
                  <a:lnTo>
                    <a:pt x="399" y="40"/>
                  </a:lnTo>
                  <a:lnTo>
                    <a:pt x="400" y="40"/>
                  </a:lnTo>
                  <a:lnTo>
                    <a:pt x="400" y="41"/>
                  </a:lnTo>
                  <a:lnTo>
                    <a:pt x="400" y="41"/>
                  </a:lnTo>
                  <a:lnTo>
                    <a:pt x="400" y="41"/>
                  </a:lnTo>
                  <a:lnTo>
                    <a:pt x="400" y="41"/>
                  </a:lnTo>
                  <a:lnTo>
                    <a:pt x="400" y="41"/>
                  </a:lnTo>
                  <a:lnTo>
                    <a:pt x="400" y="42"/>
                  </a:lnTo>
                  <a:lnTo>
                    <a:pt x="400" y="42"/>
                  </a:lnTo>
                  <a:lnTo>
                    <a:pt x="400" y="42"/>
                  </a:lnTo>
                  <a:lnTo>
                    <a:pt x="400" y="42"/>
                  </a:lnTo>
                  <a:lnTo>
                    <a:pt x="400" y="42"/>
                  </a:lnTo>
                  <a:lnTo>
                    <a:pt x="400" y="43"/>
                  </a:lnTo>
                  <a:lnTo>
                    <a:pt x="401" y="43"/>
                  </a:lnTo>
                  <a:lnTo>
                    <a:pt x="401" y="43"/>
                  </a:lnTo>
                  <a:lnTo>
                    <a:pt x="401" y="43"/>
                  </a:lnTo>
                  <a:lnTo>
                    <a:pt x="401" y="43"/>
                  </a:lnTo>
                  <a:lnTo>
                    <a:pt x="401" y="44"/>
                  </a:lnTo>
                  <a:lnTo>
                    <a:pt x="401" y="44"/>
                  </a:lnTo>
                  <a:lnTo>
                    <a:pt x="401" y="44"/>
                  </a:lnTo>
                  <a:lnTo>
                    <a:pt x="401" y="44"/>
                  </a:lnTo>
                  <a:lnTo>
                    <a:pt x="401" y="45"/>
                  </a:lnTo>
                  <a:lnTo>
                    <a:pt x="401" y="45"/>
                  </a:lnTo>
                  <a:lnTo>
                    <a:pt x="402" y="45"/>
                  </a:lnTo>
                  <a:lnTo>
                    <a:pt x="402" y="45"/>
                  </a:lnTo>
                  <a:lnTo>
                    <a:pt x="402" y="45"/>
                  </a:lnTo>
                  <a:lnTo>
                    <a:pt x="402" y="46"/>
                  </a:lnTo>
                  <a:lnTo>
                    <a:pt x="402" y="46"/>
                  </a:lnTo>
                  <a:lnTo>
                    <a:pt x="402" y="46"/>
                  </a:lnTo>
                  <a:lnTo>
                    <a:pt x="402" y="46"/>
                  </a:lnTo>
                  <a:lnTo>
                    <a:pt x="402" y="46"/>
                  </a:lnTo>
                  <a:lnTo>
                    <a:pt x="402" y="47"/>
                  </a:lnTo>
                  <a:lnTo>
                    <a:pt x="402" y="47"/>
                  </a:lnTo>
                  <a:lnTo>
                    <a:pt x="402" y="47"/>
                  </a:lnTo>
                  <a:lnTo>
                    <a:pt x="403" y="47"/>
                  </a:lnTo>
                  <a:lnTo>
                    <a:pt x="403" y="48"/>
                  </a:lnTo>
                  <a:lnTo>
                    <a:pt x="403" y="48"/>
                  </a:lnTo>
                  <a:lnTo>
                    <a:pt x="403" y="48"/>
                  </a:lnTo>
                  <a:lnTo>
                    <a:pt x="403" y="48"/>
                  </a:lnTo>
                  <a:lnTo>
                    <a:pt x="403" y="48"/>
                  </a:lnTo>
                  <a:lnTo>
                    <a:pt x="403" y="49"/>
                  </a:lnTo>
                  <a:lnTo>
                    <a:pt x="403" y="49"/>
                  </a:lnTo>
                  <a:lnTo>
                    <a:pt x="403" y="49"/>
                  </a:lnTo>
                  <a:lnTo>
                    <a:pt x="403" y="49"/>
                  </a:lnTo>
                  <a:lnTo>
                    <a:pt x="403" y="50"/>
                  </a:lnTo>
                  <a:lnTo>
                    <a:pt x="404" y="50"/>
                  </a:lnTo>
                  <a:lnTo>
                    <a:pt x="404" y="50"/>
                  </a:lnTo>
                  <a:lnTo>
                    <a:pt x="404" y="50"/>
                  </a:lnTo>
                  <a:lnTo>
                    <a:pt x="404" y="50"/>
                  </a:lnTo>
                  <a:lnTo>
                    <a:pt x="404" y="51"/>
                  </a:lnTo>
                  <a:lnTo>
                    <a:pt x="404" y="51"/>
                  </a:lnTo>
                  <a:lnTo>
                    <a:pt x="404" y="51"/>
                  </a:lnTo>
                  <a:lnTo>
                    <a:pt x="404" y="51"/>
                  </a:lnTo>
                  <a:lnTo>
                    <a:pt x="404" y="52"/>
                  </a:lnTo>
                  <a:lnTo>
                    <a:pt x="404" y="52"/>
                  </a:lnTo>
                  <a:lnTo>
                    <a:pt x="404" y="52"/>
                  </a:lnTo>
                  <a:lnTo>
                    <a:pt x="405" y="52"/>
                  </a:lnTo>
                  <a:lnTo>
                    <a:pt x="405" y="52"/>
                  </a:lnTo>
                  <a:lnTo>
                    <a:pt x="405" y="53"/>
                  </a:lnTo>
                  <a:lnTo>
                    <a:pt x="405" y="53"/>
                  </a:lnTo>
                  <a:lnTo>
                    <a:pt x="405" y="53"/>
                  </a:lnTo>
                  <a:lnTo>
                    <a:pt x="405" y="53"/>
                  </a:lnTo>
                  <a:lnTo>
                    <a:pt x="405" y="54"/>
                  </a:lnTo>
                  <a:lnTo>
                    <a:pt x="405" y="54"/>
                  </a:lnTo>
                  <a:lnTo>
                    <a:pt x="405" y="54"/>
                  </a:lnTo>
                  <a:lnTo>
                    <a:pt x="405" y="54"/>
                  </a:lnTo>
                  <a:lnTo>
                    <a:pt x="405" y="55"/>
                  </a:lnTo>
                  <a:lnTo>
                    <a:pt x="406" y="55"/>
                  </a:lnTo>
                  <a:lnTo>
                    <a:pt x="406" y="55"/>
                  </a:lnTo>
                  <a:lnTo>
                    <a:pt x="406" y="55"/>
                  </a:lnTo>
                  <a:lnTo>
                    <a:pt x="406" y="55"/>
                  </a:lnTo>
                  <a:lnTo>
                    <a:pt x="406" y="56"/>
                  </a:lnTo>
                  <a:lnTo>
                    <a:pt x="406" y="56"/>
                  </a:lnTo>
                  <a:lnTo>
                    <a:pt x="406" y="56"/>
                  </a:lnTo>
                  <a:lnTo>
                    <a:pt x="406" y="56"/>
                  </a:lnTo>
                  <a:lnTo>
                    <a:pt x="406" y="57"/>
                  </a:lnTo>
                  <a:lnTo>
                    <a:pt x="406" y="57"/>
                  </a:lnTo>
                  <a:lnTo>
                    <a:pt x="406" y="57"/>
                  </a:lnTo>
                  <a:lnTo>
                    <a:pt x="407" y="57"/>
                  </a:lnTo>
                  <a:lnTo>
                    <a:pt x="407" y="58"/>
                  </a:lnTo>
                  <a:lnTo>
                    <a:pt x="407" y="58"/>
                  </a:lnTo>
                  <a:lnTo>
                    <a:pt x="407" y="58"/>
                  </a:lnTo>
                  <a:lnTo>
                    <a:pt x="407" y="58"/>
                  </a:lnTo>
                  <a:lnTo>
                    <a:pt x="407" y="59"/>
                  </a:lnTo>
                  <a:lnTo>
                    <a:pt x="407" y="59"/>
                  </a:lnTo>
                  <a:lnTo>
                    <a:pt x="407" y="59"/>
                  </a:lnTo>
                  <a:lnTo>
                    <a:pt x="407" y="59"/>
                  </a:lnTo>
                  <a:lnTo>
                    <a:pt x="407" y="60"/>
                  </a:lnTo>
                  <a:lnTo>
                    <a:pt x="407" y="60"/>
                  </a:lnTo>
                  <a:lnTo>
                    <a:pt x="408" y="60"/>
                  </a:lnTo>
                  <a:lnTo>
                    <a:pt x="408" y="60"/>
                  </a:lnTo>
                  <a:lnTo>
                    <a:pt x="408" y="60"/>
                  </a:lnTo>
                  <a:lnTo>
                    <a:pt x="408" y="61"/>
                  </a:lnTo>
                  <a:lnTo>
                    <a:pt x="408" y="61"/>
                  </a:lnTo>
                  <a:lnTo>
                    <a:pt x="408" y="61"/>
                  </a:lnTo>
                  <a:lnTo>
                    <a:pt x="408" y="62"/>
                  </a:lnTo>
                  <a:lnTo>
                    <a:pt x="408" y="62"/>
                  </a:lnTo>
                  <a:lnTo>
                    <a:pt x="408" y="62"/>
                  </a:lnTo>
                  <a:lnTo>
                    <a:pt x="408" y="62"/>
                  </a:lnTo>
                  <a:lnTo>
                    <a:pt x="408" y="62"/>
                  </a:lnTo>
                  <a:lnTo>
                    <a:pt x="409" y="63"/>
                  </a:lnTo>
                  <a:lnTo>
                    <a:pt x="409" y="63"/>
                  </a:lnTo>
                  <a:lnTo>
                    <a:pt x="409" y="63"/>
                  </a:lnTo>
                  <a:lnTo>
                    <a:pt x="409" y="63"/>
                  </a:lnTo>
                  <a:lnTo>
                    <a:pt x="409" y="64"/>
                  </a:lnTo>
                  <a:lnTo>
                    <a:pt x="409" y="64"/>
                  </a:lnTo>
                  <a:lnTo>
                    <a:pt x="409" y="64"/>
                  </a:lnTo>
                  <a:lnTo>
                    <a:pt x="409" y="64"/>
                  </a:lnTo>
                  <a:lnTo>
                    <a:pt x="409" y="65"/>
                  </a:lnTo>
                  <a:lnTo>
                    <a:pt x="409" y="65"/>
                  </a:lnTo>
                  <a:lnTo>
                    <a:pt x="410" y="65"/>
                  </a:lnTo>
                  <a:lnTo>
                    <a:pt x="410" y="65"/>
                  </a:lnTo>
                  <a:lnTo>
                    <a:pt x="410" y="66"/>
                  </a:lnTo>
                  <a:lnTo>
                    <a:pt x="410" y="66"/>
                  </a:lnTo>
                  <a:lnTo>
                    <a:pt x="410" y="66"/>
                  </a:lnTo>
                  <a:lnTo>
                    <a:pt x="410" y="66"/>
                  </a:lnTo>
                  <a:lnTo>
                    <a:pt x="410" y="67"/>
                  </a:lnTo>
                  <a:lnTo>
                    <a:pt x="410" y="67"/>
                  </a:lnTo>
                  <a:lnTo>
                    <a:pt x="410" y="67"/>
                  </a:lnTo>
                  <a:lnTo>
                    <a:pt x="410" y="67"/>
                  </a:lnTo>
                  <a:lnTo>
                    <a:pt x="410" y="68"/>
                  </a:lnTo>
                  <a:lnTo>
                    <a:pt x="410" y="68"/>
                  </a:lnTo>
                  <a:lnTo>
                    <a:pt x="411" y="68"/>
                  </a:lnTo>
                  <a:lnTo>
                    <a:pt x="411" y="68"/>
                  </a:lnTo>
                  <a:lnTo>
                    <a:pt x="411" y="69"/>
                  </a:lnTo>
                  <a:lnTo>
                    <a:pt x="411" y="69"/>
                  </a:lnTo>
                  <a:lnTo>
                    <a:pt x="411" y="69"/>
                  </a:lnTo>
                  <a:lnTo>
                    <a:pt x="411" y="69"/>
                  </a:lnTo>
                  <a:lnTo>
                    <a:pt x="411" y="70"/>
                  </a:lnTo>
                  <a:lnTo>
                    <a:pt x="411" y="70"/>
                  </a:lnTo>
                  <a:lnTo>
                    <a:pt x="411" y="70"/>
                  </a:lnTo>
                  <a:lnTo>
                    <a:pt x="411" y="71"/>
                  </a:lnTo>
                  <a:lnTo>
                    <a:pt x="412" y="71"/>
                  </a:lnTo>
                  <a:lnTo>
                    <a:pt x="412" y="71"/>
                  </a:lnTo>
                  <a:lnTo>
                    <a:pt x="412" y="71"/>
                  </a:lnTo>
                  <a:lnTo>
                    <a:pt x="412" y="72"/>
                  </a:lnTo>
                  <a:lnTo>
                    <a:pt x="412" y="72"/>
                  </a:lnTo>
                  <a:lnTo>
                    <a:pt x="412" y="72"/>
                  </a:lnTo>
                  <a:lnTo>
                    <a:pt x="412" y="72"/>
                  </a:lnTo>
                  <a:lnTo>
                    <a:pt x="412" y="73"/>
                  </a:lnTo>
                  <a:lnTo>
                    <a:pt x="412" y="73"/>
                  </a:lnTo>
                  <a:lnTo>
                    <a:pt x="412" y="73"/>
                  </a:lnTo>
                  <a:lnTo>
                    <a:pt x="412" y="73"/>
                  </a:lnTo>
                  <a:lnTo>
                    <a:pt x="412" y="74"/>
                  </a:lnTo>
                  <a:lnTo>
                    <a:pt x="413" y="74"/>
                  </a:lnTo>
                  <a:lnTo>
                    <a:pt x="413" y="74"/>
                  </a:lnTo>
                  <a:lnTo>
                    <a:pt x="413" y="74"/>
                  </a:lnTo>
                  <a:lnTo>
                    <a:pt x="413" y="75"/>
                  </a:lnTo>
                  <a:lnTo>
                    <a:pt x="413" y="75"/>
                  </a:lnTo>
                  <a:lnTo>
                    <a:pt x="413" y="75"/>
                  </a:lnTo>
                  <a:lnTo>
                    <a:pt x="413" y="75"/>
                  </a:lnTo>
                  <a:lnTo>
                    <a:pt x="413" y="76"/>
                  </a:lnTo>
                  <a:lnTo>
                    <a:pt x="413" y="76"/>
                  </a:lnTo>
                  <a:lnTo>
                    <a:pt x="413" y="76"/>
                  </a:lnTo>
                  <a:lnTo>
                    <a:pt x="414" y="77"/>
                  </a:lnTo>
                  <a:lnTo>
                    <a:pt x="414" y="77"/>
                  </a:lnTo>
                  <a:lnTo>
                    <a:pt x="414" y="77"/>
                  </a:lnTo>
                  <a:lnTo>
                    <a:pt x="414" y="77"/>
                  </a:lnTo>
                  <a:lnTo>
                    <a:pt x="414" y="78"/>
                  </a:lnTo>
                  <a:lnTo>
                    <a:pt x="414" y="78"/>
                  </a:lnTo>
                  <a:lnTo>
                    <a:pt x="414" y="78"/>
                  </a:lnTo>
                  <a:lnTo>
                    <a:pt x="414" y="78"/>
                  </a:lnTo>
                  <a:lnTo>
                    <a:pt x="414" y="79"/>
                  </a:lnTo>
                  <a:lnTo>
                    <a:pt x="414" y="79"/>
                  </a:lnTo>
                  <a:lnTo>
                    <a:pt x="414" y="79"/>
                  </a:lnTo>
                  <a:lnTo>
                    <a:pt x="414" y="80"/>
                  </a:lnTo>
                  <a:lnTo>
                    <a:pt x="415" y="80"/>
                  </a:lnTo>
                  <a:lnTo>
                    <a:pt x="415" y="80"/>
                  </a:lnTo>
                  <a:lnTo>
                    <a:pt x="415" y="80"/>
                  </a:lnTo>
                  <a:lnTo>
                    <a:pt x="415" y="81"/>
                  </a:lnTo>
                  <a:lnTo>
                    <a:pt x="415" y="81"/>
                  </a:lnTo>
                  <a:lnTo>
                    <a:pt x="415" y="81"/>
                  </a:lnTo>
                  <a:lnTo>
                    <a:pt x="415" y="81"/>
                  </a:lnTo>
                  <a:lnTo>
                    <a:pt x="415" y="82"/>
                  </a:lnTo>
                  <a:lnTo>
                    <a:pt x="415" y="82"/>
                  </a:lnTo>
                  <a:lnTo>
                    <a:pt x="415" y="82"/>
                  </a:lnTo>
                  <a:lnTo>
                    <a:pt x="415" y="83"/>
                  </a:lnTo>
                  <a:lnTo>
                    <a:pt x="416" y="83"/>
                  </a:lnTo>
                  <a:lnTo>
                    <a:pt x="416" y="83"/>
                  </a:lnTo>
                  <a:lnTo>
                    <a:pt x="416" y="83"/>
                  </a:lnTo>
                  <a:lnTo>
                    <a:pt x="416" y="84"/>
                  </a:lnTo>
                  <a:lnTo>
                    <a:pt x="416" y="84"/>
                  </a:lnTo>
                  <a:lnTo>
                    <a:pt x="416" y="84"/>
                  </a:lnTo>
                  <a:lnTo>
                    <a:pt x="416" y="84"/>
                  </a:lnTo>
                  <a:lnTo>
                    <a:pt x="416" y="85"/>
                  </a:lnTo>
                  <a:lnTo>
                    <a:pt x="416" y="85"/>
                  </a:lnTo>
                  <a:lnTo>
                    <a:pt x="416" y="85"/>
                  </a:lnTo>
                  <a:lnTo>
                    <a:pt x="416" y="86"/>
                  </a:lnTo>
                  <a:lnTo>
                    <a:pt x="417" y="86"/>
                  </a:lnTo>
                  <a:lnTo>
                    <a:pt x="417" y="86"/>
                  </a:lnTo>
                  <a:lnTo>
                    <a:pt x="417" y="86"/>
                  </a:lnTo>
                  <a:lnTo>
                    <a:pt x="417" y="87"/>
                  </a:lnTo>
                  <a:lnTo>
                    <a:pt x="417" y="87"/>
                  </a:lnTo>
                  <a:lnTo>
                    <a:pt x="417" y="87"/>
                  </a:lnTo>
                  <a:lnTo>
                    <a:pt x="417" y="88"/>
                  </a:lnTo>
                  <a:lnTo>
                    <a:pt x="417" y="88"/>
                  </a:lnTo>
                  <a:lnTo>
                    <a:pt x="417" y="88"/>
                  </a:lnTo>
                  <a:lnTo>
                    <a:pt x="417" y="88"/>
                  </a:lnTo>
                  <a:lnTo>
                    <a:pt x="417" y="89"/>
                  </a:lnTo>
                  <a:lnTo>
                    <a:pt x="418" y="89"/>
                  </a:lnTo>
                  <a:lnTo>
                    <a:pt x="418" y="89"/>
                  </a:lnTo>
                  <a:lnTo>
                    <a:pt x="418" y="89"/>
                  </a:lnTo>
                  <a:lnTo>
                    <a:pt x="418" y="90"/>
                  </a:lnTo>
                  <a:lnTo>
                    <a:pt x="418" y="90"/>
                  </a:lnTo>
                  <a:lnTo>
                    <a:pt x="418" y="90"/>
                  </a:lnTo>
                  <a:lnTo>
                    <a:pt x="418" y="91"/>
                  </a:lnTo>
                  <a:lnTo>
                    <a:pt x="418" y="91"/>
                  </a:lnTo>
                  <a:lnTo>
                    <a:pt x="418" y="91"/>
                  </a:lnTo>
                  <a:lnTo>
                    <a:pt x="418" y="91"/>
                  </a:lnTo>
                  <a:lnTo>
                    <a:pt x="418" y="92"/>
                  </a:lnTo>
                  <a:lnTo>
                    <a:pt x="419" y="92"/>
                  </a:lnTo>
                  <a:lnTo>
                    <a:pt x="419" y="92"/>
                  </a:lnTo>
                  <a:lnTo>
                    <a:pt x="419" y="93"/>
                  </a:lnTo>
                  <a:lnTo>
                    <a:pt x="419" y="93"/>
                  </a:lnTo>
                  <a:lnTo>
                    <a:pt x="419" y="93"/>
                  </a:lnTo>
                  <a:lnTo>
                    <a:pt x="419" y="93"/>
                  </a:lnTo>
                  <a:lnTo>
                    <a:pt x="419" y="94"/>
                  </a:lnTo>
                  <a:lnTo>
                    <a:pt x="419" y="94"/>
                  </a:lnTo>
                  <a:lnTo>
                    <a:pt x="419" y="94"/>
                  </a:lnTo>
                  <a:lnTo>
                    <a:pt x="419" y="95"/>
                  </a:lnTo>
                  <a:lnTo>
                    <a:pt x="419" y="95"/>
                  </a:lnTo>
                  <a:lnTo>
                    <a:pt x="420" y="95"/>
                  </a:lnTo>
                  <a:lnTo>
                    <a:pt x="420" y="96"/>
                  </a:lnTo>
                  <a:lnTo>
                    <a:pt x="420" y="96"/>
                  </a:lnTo>
                  <a:lnTo>
                    <a:pt x="420" y="96"/>
                  </a:lnTo>
                  <a:lnTo>
                    <a:pt x="420" y="96"/>
                  </a:lnTo>
                  <a:lnTo>
                    <a:pt x="420" y="97"/>
                  </a:lnTo>
                  <a:lnTo>
                    <a:pt x="420" y="97"/>
                  </a:lnTo>
                  <a:lnTo>
                    <a:pt x="420" y="97"/>
                  </a:lnTo>
                  <a:lnTo>
                    <a:pt x="420" y="98"/>
                  </a:lnTo>
                  <a:lnTo>
                    <a:pt x="420" y="98"/>
                  </a:lnTo>
                  <a:lnTo>
                    <a:pt x="421" y="98"/>
                  </a:lnTo>
                  <a:lnTo>
                    <a:pt x="421" y="98"/>
                  </a:lnTo>
                  <a:lnTo>
                    <a:pt x="421" y="99"/>
                  </a:lnTo>
                  <a:lnTo>
                    <a:pt x="421" y="99"/>
                  </a:lnTo>
                  <a:lnTo>
                    <a:pt x="421" y="99"/>
                  </a:lnTo>
                  <a:lnTo>
                    <a:pt x="421" y="100"/>
                  </a:lnTo>
                  <a:lnTo>
                    <a:pt x="421" y="100"/>
                  </a:lnTo>
                  <a:lnTo>
                    <a:pt x="421" y="100"/>
                  </a:lnTo>
                  <a:lnTo>
                    <a:pt x="421" y="100"/>
                  </a:lnTo>
                  <a:lnTo>
                    <a:pt x="421" y="101"/>
                  </a:lnTo>
                  <a:lnTo>
                    <a:pt x="421" y="101"/>
                  </a:lnTo>
                  <a:lnTo>
                    <a:pt x="421" y="101"/>
                  </a:lnTo>
                  <a:lnTo>
                    <a:pt x="422" y="102"/>
                  </a:lnTo>
                  <a:lnTo>
                    <a:pt x="422" y="102"/>
                  </a:lnTo>
                  <a:lnTo>
                    <a:pt x="422" y="102"/>
                  </a:lnTo>
                  <a:lnTo>
                    <a:pt x="422" y="103"/>
                  </a:lnTo>
                  <a:lnTo>
                    <a:pt x="422" y="103"/>
                  </a:lnTo>
                  <a:lnTo>
                    <a:pt x="422" y="103"/>
                  </a:lnTo>
                  <a:lnTo>
                    <a:pt x="422" y="103"/>
                  </a:lnTo>
                  <a:lnTo>
                    <a:pt x="422" y="104"/>
                  </a:lnTo>
                  <a:lnTo>
                    <a:pt x="422" y="104"/>
                  </a:lnTo>
                  <a:lnTo>
                    <a:pt x="422" y="104"/>
                  </a:lnTo>
                  <a:lnTo>
                    <a:pt x="423" y="105"/>
                  </a:lnTo>
                  <a:lnTo>
                    <a:pt x="423" y="105"/>
                  </a:lnTo>
                  <a:lnTo>
                    <a:pt x="423" y="105"/>
                  </a:lnTo>
                  <a:lnTo>
                    <a:pt x="423" y="106"/>
                  </a:lnTo>
                  <a:lnTo>
                    <a:pt x="423" y="106"/>
                  </a:lnTo>
                  <a:lnTo>
                    <a:pt x="423" y="106"/>
                  </a:lnTo>
                  <a:lnTo>
                    <a:pt x="423" y="106"/>
                  </a:lnTo>
                  <a:lnTo>
                    <a:pt x="423" y="107"/>
                  </a:lnTo>
                  <a:lnTo>
                    <a:pt x="423" y="107"/>
                  </a:lnTo>
                  <a:lnTo>
                    <a:pt x="423" y="107"/>
                  </a:lnTo>
                  <a:lnTo>
                    <a:pt x="423" y="108"/>
                  </a:lnTo>
                  <a:lnTo>
                    <a:pt x="423" y="108"/>
                  </a:lnTo>
                  <a:lnTo>
                    <a:pt x="424" y="108"/>
                  </a:lnTo>
                  <a:lnTo>
                    <a:pt x="424" y="109"/>
                  </a:lnTo>
                  <a:lnTo>
                    <a:pt x="424" y="109"/>
                  </a:lnTo>
                  <a:lnTo>
                    <a:pt x="424" y="109"/>
                  </a:lnTo>
                  <a:lnTo>
                    <a:pt x="424" y="109"/>
                  </a:lnTo>
                  <a:lnTo>
                    <a:pt x="424" y="110"/>
                  </a:lnTo>
                  <a:lnTo>
                    <a:pt x="424" y="110"/>
                  </a:lnTo>
                  <a:lnTo>
                    <a:pt x="424" y="110"/>
                  </a:lnTo>
                  <a:lnTo>
                    <a:pt x="424" y="111"/>
                  </a:lnTo>
                  <a:lnTo>
                    <a:pt x="424" y="111"/>
                  </a:lnTo>
                  <a:lnTo>
                    <a:pt x="425" y="111"/>
                  </a:lnTo>
                  <a:lnTo>
                    <a:pt x="425" y="111"/>
                  </a:lnTo>
                  <a:lnTo>
                    <a:pt x="425" y="112"/>
                  </a:lnTo>
                  <a:lnTo>
                    <a:pt x="425" y="112"/>
                  </a:lnTo>
                  <a:lnTo>
                    <a:pt x="425" y="112"/>
                  </a:lnTo>
                  <a:lnTo>
                    <a:pt x="425" y="113"/>
                  </a:lnTo>
                  <a:lnTo>
                    <a:pt x="425" y="113"/>
                  </a:lnTo>
                  <a:lnTo>
                    <a:pt x="425" y="113"/>
                  </a:lnTo>
                  <a:lnTo>
                    <a:pt x="425" y="114"/>
                  </a:lnTo>
                  <a:lnTo>
                    <a:pt x="425" y="114"/>
                  </a:lnTo>
                  <a:lnTo>
                    <a:pt x="425" y="114"/>
                  </a:lnTo>
                  <a:lnTo>
                    <a:pt x="425" y="115"/>
                  </a:lnTo>
                  <a:lnTo>
                    <a:pt x="426" y="115"/>
                  </a:lnTo>
                  <a:lnTo>
                    <a:pt x="426" y="115"/>
                  </a:lnTo>
                  <a:lnTo>
                    <a:pt x="426" y="115"/>
                  </a:lnTo>
                  <a:lnTo>
                    <a:pt x="426" y="116"/>
                  </a:lnTo>
                  <a:lnTo>
                    <a:pt x="426" y="116"/>
                  </a:lnTo>
                  <a:lnTo>
                    <a:pt x="426" y="116"/>
                  </a:lnTo>
                  <a:lnTo>
                    <a:pt x="426" y="117"/>
                  </a:lnTo>
                  <a:lnTo>
                    <a:pt x="426" y="117"/>
                  </a:lnTo>
                  <a:lnTo>
                    <a:pt x="426" y="117"/>
                  </a:lnTo>
                  <a:lnTo>
                    <a:pt x="426" y="118"/>
                  </a:lnTo>
                  <a:lnTo>
                    <a:pt x="427" y="118"/>
                  </a:lnTo>
                  <a:lnTo>
                    <a:pt x="427" y="118"/>
                  </a:lnTo>
                  <a:lnTo>
                    <a:pt x="427" y="119"/>
                  </a:lnTo>
                  <a:lnTo>
                    <a:pt x="427" y="119"/>
                  </a:lnTo>
                  <a:lnTo>
                    <a:pt x="427" y="119"/>
                  </a:lnTo>
                  <a:lnTo>
                    <a:pt x="427" y="120"/>
                  </a:lnTo>
                  <a:lnTo>
                    <a:pt x="427" y="120"/>
                  </a:lnTo>
                  <a:lnTo>
                    <a:pt x="427" y="120"/>
                  </a:lnTo>
                  <a:lnTo>
                    <a:pt x="427" y="121"/>
                  </a:lnTo>
                  <a:lnTo>
                    <a:pt x="427" y="121"/>
                  </a:lnTo>
                  <a:lnTo>
                    <a:pt x="427" y="121"/>
                  </a:lnTo>
                  <a:lnTo>
                    <a:pt x="427" y="121"/>
                  </a:lnTo>
                  <a:lnTo>
                    <a:pt x="428" y="122"/>
                  </a:lnTo>
                  <a:lnTo>
                    <a:pt x="428" y="122"/>
                  </a:lnTo>
                  <a:lnTo>
                    <a:pt x="428" y="122"/>
                  </a:lnTo>
                  <a:lnTo>
                    <a:pt x="428" y="123"/>
                  </a:lnTo>
                  <a:lnTo>
                    <a:pt x="428" y="123"/>
                  </a:lnTo>
                  <a:lnTo>
                    <a:pt x="428" y="123"/>
                  </a:lnTo>
                  <a:lnTo>
                    <a:pt x="428" y="124"/>
                  </a:lnTo>
                  <a:lnTo>
                    <a:pt x="428" y="124"/>
                  </a:lnTo>
                  <a:lnTo>
                    <a:pt x="428" y="124"/>
                  </a:lnTo>
                  <a:lnTo>
                    <a:pt x="428" y="125"/>
                  </a:lnTo>
                  <a:lnTo>
                    <a:pt x="429" y="125"/>
                  </a:lnTo>
                  <a:lnTo>
                    <a:pt x="429" y="125"/>
                  </a:lnTo>
                  <a:lnTo>
                    <a:pt x="429" y="125"/>
                  </a:lnTo>
                  <a:lnTo>
                    <a:pt x="429" y="126"/>
                  </a:lnTo>
                  <a:lnTo>
                    <a:pt x="429" y="126"/>
                  </a:lnTo>
                  <a:lnTo>
                    <a:pt x="429" y="126"/>
                  </a:lnTo>
                  <a:lnTo>
                    <a:pt x="429" y="127"/>
                  </a:lnTo>
                  <a:lnTo>
                    <a:pt x="429" y="127"/>
                  </a:lnTo>
                  <a:lnTo>
                    <a:pt x="429" y="127"/>
                  </a:lnTo>
                  <a:lnTo>
                    <a:pt x="429" y="128"/>
                  </a:lnTo>
                  <a:lnTo>
                    <a:pt x="429" y="128"/>
                  </a:lnTo>
                  <a:lnTo>
                    <a:pt x="429" y="128"/>
                  </a:lnTo>
                  <a:lnTo>
                    <a:pt x="430" y="129"/>
                  </a:lnTo>
                  <a:lnTo>
                    <a:pt x="430" y="129"/>
                  </a:lnTo>
                  <a:lnTo>
                    <a:pt x="430" y="129"/>
                  </a:lnTo>
                  <a:lnTo>
                    <a:pt x="430" y="130"/>
                  </a:lnTo>
                  <a:lnTo>
                    <a:pt x="430" y="130"/>
                  </a:lnTo>
                  <a:lnTo>
                    <a:pt x="430" y="130"/>
                  </a:lnTo>
                  <a:lnTo>
                    <a:pt x="430" y="131"/>
                  </a:lnTo>
                  <a:lnTo>
                    <a:pt x="430" y="131"/>
                  </a:lnTo>
                  <a:lnTo>
                    <a:pt x="430" y="131"/>
                  </a:lnTo>
                  <a:lnTo>
                    <a:pt x="430" y="132"/>
                  </a:lnTo>
                  <a:lnTo>
                    <a:pt x="430" y="132"/>
                  </a:lnTo>
                  <a:lnTo>
                    <a:pt x="431" y="132"/>
                  </a:lnTo>
                  <a:lnTo>
                    <a:pt x="431" y="133"/>
                  </a:lnTo>
                  <a:lnTo>
                    <a:pt x="431" y="133"/>
                  </a:lnTo>
                  <a:lnTo>
                    <a:pt x="431" y="133"/>
                  </a:lnTo>
                  <a:lnTo>
                    <a:pt x="431" y="133"/>
                  </a:lnTo>
                  <a:lnTo>
                    <a:pt x="431" y="134"/>
                  </a:lnTo>
                  <a:lnTo>
                    <a:pt x="431" y="134"/>
                  </a:lnTo>
                  <a:lnTo>
                    <a:pt x="431" y="134"/>
                  </a:lnTo>
                  <a:lnTo>
                    <a:pt x="431" y="135"/>
                  </a:lnTo>
                  <a:lnTo>
                    <a:pt x="431" y="135"/>
                  </a:lnTo>
                  <a:lnTo>
                    <a:pt x="432" y="135"/>
                  </a:lnTo>
                  <a:lnTo>
                    <a:pt x="432" y="136"/>
                  </a:lnTo>
                  <a:lnTo>
                    <a:pt x="432" y="136"/>
                  </a:lnTo>
                  <a:lnTo>
                    <a:pt x="432" y="136"/>
                  </a:lnTo>
                  <a:lnTo>
                    <a:pt x="432" y="137"/>
                  </a:lnTo>
                  <a:lnTo>
                    <a:pt x="432" y="137"/>
                  </a:lnTo>
                  <a:lnTo>
                    <a:pt x="432" y="137"/>
                  </a:lnTo>
                  <a:lnTo>
                    <a:pt x="432" y="138"/>
                  </a:lnTo>
                  <a:lnTo>
                    <a:pt x="432" y="138"/>
                  </a:lnTo>
                  <a:lnTo>
                    <a:pt x="432" y="138"/>
                  </a:lnTo>
                  <a:lnTo>
                    <a:pt x="432" y="139"/>
                  </a:lnTo>
                  <a:lnTo>
                    <a:pt x="432" y="139"/>
                  </a:lnTo>
                  <a:lnTo>
                    <a:pt x="433" y="139"/>
                  </a:lnTo>
                  <a:lnTo>
                    <a:pt x="433" y="140"/>
                  </a:lnTo>
                  <a:lnTo>
                    <a:pt x="433" y="140"/>
                  </a:lnTo>
                  <a:lnTo>
                    <a:pt x="433" y="140"/>
                  </a:lnTo>
                  <a:lnTo>
                    <a:pt x="433" y="141"/>
                  </a:lnTo>
                  <a:lnTo>
                    <a:pt x="433" y="141"/>
                  </a:lnTo>
                  <a:lnTo>
                    <a:pt x="433" y="141"/>
                  </a:lnTo>
                  <a:lnTo>
                    <a:pt x="433" y="142"/>
                  </a:lnTo>
                  <a:lnTo>
                    <a:pt x="433" y="142"/>
                  </a:lnTo>
                  <a:lnTo>
                    <a:pt x="433" y="142"/>
                  </a:lnTo>
                  <a:lnTo>
                    <a:pt x="434" y="142"/>
                  </a:lnTo>
                  <a:lnTo>
                    <a:pt x="434" y="143"/>
                  </a:lnTo>
                  <a:lnTo>
                    <a:pt x="434" y="143"/>
                  </a:lnTo>
                  <a:lnTo>
                    <a:pt x="434" y="144"/>
                  </a:lnTo>
                  <a:lnTo>
                    <a:pt x="434" y="144"/>
                  </a:lnTo>
                  <a:lnTo>
                    <a:pt x="434" y="144"/>
                  </a:lnTo>
                  <a:lnTo>
                    <a:pt x="434" y="144"/>
                  </a:lnTo>
                  <a:lnTo>
                    <a:pt x="434" y="145"/>
                  </a:lnTo>
                  <a:lnTo>
                    <a:pt x="434" y="145"/>
                  </a:lnTo>
                  <a:lnTo>
                    <a:pt x="434" y="146"/>
                  </a:lnTo>
                  <a:lnTo>
                    <a:pt x="434" y="146"/>
                  </a:lnTo>
                  <a:lnTo>
                    <a:pt x="434" y="146"/>
                  </a:lnTo>
                  <a:lnTo>
                    <a:pt x="435" y="146"/>
                  </a:lnTo>
                  <a:lnTo>
                    <a:pt x="435" y="147"/>
                  </a:lnTo>
                  <a:lnTo>
                    <a:pt x="435" y="147"/>
                  </a:lnTo>
                  <a:lnTo>
                    <a:pt x="435" y="147"/>
                  </a:lnTo>
                  <a:lnTo>
                    <a:pt x="435" y="148"/>
                  </a:lnTo>
                  <a:lnTo>
                    <a:pt x="435" y="148"/>
                  </a:lnTo>
                  <a:lnTo>
                    <a:pt x="435" y="148"/>
                  </a:lnTo>
                  <a:lnTo>
                    <a:pt x="435" y="149"/>
                  </a:lnTo>
                  <a:lnTo>
                    <a:pt x="435" y="149"/>
                  </a:lnTo>
                  <a:lnTo>
                    <a:pt x="435" y="149"/>
                  </a:lnTo>
                  <a:lnTo>
                    <a:pt x="436" y="150"/>
                  </a:lnTo>
                  <a:lnTo>
                    <a:pt x="436" y="150"/>
                  </a:lnTo>
                  <a:lnTo>
                    <a:pt x="436" y="150"/>
                  </a:lnTo>
                  <a:lnTo>
                    <a:pt x="436" y="151"/>
                  </a:lnTo>
                  <a:lnTo>
                    <a:pt x="436" y="151"/>
                  </a:lnTo>
                  <a:lnTo>
                    <a:pt x="436" y="151"/>
                  </a:lnTo>
                  <a:lnTo>
                    <a:pt x="436" y="152"/>
                  </a:lnTo>
                  <a:lnTo>
                    <a:pt x="436" y="152"/>
                  </a:lnTo>
                  <a:lnTo>
                    <a:pt x="436" y="152"/>
                  </a:lnTo>
                  <a:lnTo>
                    <a:pt x="436" y="153"/>
                  </a:lnTo>
                  <a:lnTo>
                    <a:pt x="436" y="153"/>
                  </a:lnTo>
                  <a:lnTo>
                    <a:pt x="436" y="153"/>
                  </a:lnTo>
                  <a:lnTo>
                    <a:pt x="437" y="154"/>
                  </a:lnTo>
                  <a:lnTo>
                    <a:pt x="437" y="154"/>
                  </a:lnTo>
                  <a:lnTo>
                    <a:pt x="437" y="154"/>
                  </a:lnTo>
                  <a:lnTo>
                    <a:pt x="437" y="155"/>
                  </a:lnTo>
                  <a:lnTo>
                    <a:pt x="437" y="155"/>
                  </a:lnTo>
                  <a:lnTo>
                    <a:pt x="437" y="155"/>
                  </a:lnTo>
                  <a:lnTo>
                    <a:pt x="437" y="156"/>
                  </a:lnTo>
                  <a:lnTo>
                    <a:pt x="437" y="156"/>
                  </a:lnTo>
                  <a:lnTo>
                    <a:pt x="437" y="156"/>
                  </a:lnTo>
                  <a:lnTo>
                    <a:pt x="437" y="157"/>
                  </a:lnTo>
                  <a:lnTo>
                    <a:pt x="438" y="157"/>
                  </a:lnTo>
                  <a:lnTo>
                    <a:pt x="438" y="157"/>
                  </a:lnTo>
                  <a:lnTo>
                    <a:pt x="438" y="158"/>
                  </a:lnTo>
                  <a:lnTo>
                    <a:pt x="438" y="158"/>
                  </a:lnTo>
                  <a:lnTo>
                    <a:pt x="438" y="158"/>
                  </a:lnTo>
                  <a:lnTo>
                    <a:pt x="438" y="159"/>
                  </a:lnTo>
                  <a:lnTo>
                    <a:pt x="438" y="159"/>
                  </a:lnTo>
                  <a:lnTo>
                    <a:pt x="438" y="159"/>
                  </a:lnTo>
                  <a:lnTo>
                    <a:pt x="438" y="160"/>
                  </a:lnTo>
                  <a:lnTo>
                    <a:pt x="438" y="160"/>
                  </a:lnTo>
                  <a:lnTo>
                    <a:pt x="438" y="160"/>
                  </a:lnTo>
                  <a:lnTo>
                    <a:pt x="438" y="161"/>
                  </a:lnTo>
                  <a:lnTo>
                    <a:pt x="439" y="161"/>
                  </a:lnTo>
                  <a:lnTo>
                    <a:pt x="439" y="161"/>
                  </a:lnTo>
                  <a:lnTo>
                    <a:pt x="439" y="162"/>
                  </a:lnTo>
                  <a:lnTo>
                    <a:pt x="439" y="162"/>
                  </a:lnTo>
                  <a:lnTo>
                    <a:pt x="439" y="162"/>
                  </a:lnTo>
                  <a:lnTo>
                    <a:pt x="439" y="163"/>
                  </a:lnTo>
                  <a:lnTo>
                    <a:pt x="439" y="163"/>
                  </a:lnTo>
                  <a:lnTo>
                    <a:pt x="439" y="163"/>
                  </a:lnTo>
                  <a:lnTo>
                    <a:pt x="439" y="164"/>
                  </a:lnTo>
                  <a:lnTo>
                    <a:pt x="439" y="164"/>
                  </a:lnTo>
                  <a:lnTo>
                    <a:pt x="440" y="164"/>
                  </a:lnTo>
                  <a:lnTo>
                    <a:pt x="440" y="165"/>
                  </a:lnTo>
                  <a:lnTo>
                    <a:pt x="440" y="165"/>
                  </a:lnTo>
                  <a:lnTo>
                    <a:pt x="440" y="165"/>
                  </a:lnTo>
                  <a:lnTo>
                    <a:pt x="440" y="166"/>
                  </a:lnTo>
                  <a:lnTo>
                    <a:pt x="440" y="166"/>
                  </a:lnTo>
                  <a:lnTo>
                    <a:pt x="440" y="166"/>
                  </a:lnTo>
                  <a:lnTo>
                    <a:pt x="440" y="167"/>
                  </a:lnTo>
                  <a:lnTo>
                    <a:pt x="440" y="167"/>
                  </a:lnTo>
                  <a:lnTo>
                    <a:pt x="440" y="167"/>
                  </a:lnTo>
                  <a:lnTo>
                    <a:pt x="440" y="168"/>
                  </a:lnTo>
                  <a:lnTo>
                    <a:pt x="441" y="168"/>
                  </a:lnTo>
                  <a:lnTo>
                    <a:pt x="441" y="169"/>
                  </a:lnTo>
                  <a:lnTo>
                    <a:pt x="441" y="169"/>
                  </a:lnTo>
                  <a:lnTo>
                    <a:pt x="441" y="169"/>
                  </a:lnTo>
                  <a:lnTo>
                    <a:pt x="441" y="169"/>
                  </a:lnTo>
                  <a:lnTo>
                    <a:pt x="441" y="170"/>
                  </a:lnTo>
                  <a:lnTo>
                    <a:pt x="441" y="170"/>
                  </a:lnTo>
                  <a:lnTo>
                    <a:pt x="441" y="171"/>
                  </a:lnTo>
                  <a:lnTo>
                    <a:pt x="441" y="171"/>
                  </a:lnTo>
                  <a:lnTo>
                    <a:pt x="441" y="171"/>
                  </a:lnTo>
                  <a:lnTo>
                    <a:pt x="441" y="172"/>
                  </a:lnTo>
                  <a:lnTo>
                    <a:pt x="442" y="172"/>
                  </a:lnTo>
                  <a:lnTo>
                    <a:pt x="442" y="172"/>
                  </a:lnTo>
                  <a:lnTo>
                    <a:pt x="442" y="173"/>
                  </a:lnTo>
                  <a:lnTo>
                    <a:pt x="442" y="173"/>
                  </a:lnTo>
                  <a:lnTo>
                    <a:pt x="442" y="173"/>
                  </a:lnTo>
                  <a:lnTo>
                    <a:pt x="442" y="174"/>
                  </a:lnTo>
                  <a:lnTo>
                    <a:pt x="442" y="174"/>
                  </a:lnTo>
                  <a:lnTo>
                    <a:pt x="442" y="174"/>
                  </a:lnTo>
                  <a:lnTo>
                    <a:pt x="442" y="175"/>
                  </a:lnTo>
                  <a:lnTo>
                    <a:pt x="442" y="175"/>
                  </a:lnTo>
                  <a:lnTo>
                    <a:pt x="442" y="175"/>
                  </a:lnTo>
                  <a:lnTo>
                    <a:pt x="443" y="176"/>
                  </a:lnTo>
                  <a:lnTo>
                    <a:pt x="443" y="176"/>
                  </a:lnTo>
                  <a:lnTo>
                    <a:pt x="443" y="176"/>
                  </a:lnTo>
                  <a:lnTo>
                    <a:pt x="443" y="177"/>
                  </a:lnTo>
                  <a:lnTo>
                    <a:pt x="443" y="177"/>
                  </a:lnTo>
                  <a:lnTo>
                    <a:pt x="443" y="177"/>
                  </a:lnTo>
                  <a:lnTo>
                    <a:pt x="443" y="178"/>
                  </a:lnTo>
                  <a:lnTo>
                    <a:pt x="443" y="178"/>
                  </a:lnTo>
                  <a:lnTo>
                    <a:pt x="443" y="178"/>
                  </a:lnTo>
                  <a:lnTo>
                    <a:pt x="443" y="179"/>
                  </a:lnTo>
                  <a:lnTo>
                    <a:pt x="443" y="179"/>
                  </a:lnTo>
                  <a:lnTo>
                    <a:pt x="443" y="179"/>
                  </a:lnTo>
                  <a:lnTo>
                    <a:pt x="444" y="180"/>
                  </a:lnTo>
                  <a:lnTo>
                    <a:pt x="444" y="180"/>
                  </a:lnTo>
                  <a:lnTo>
                    <a:pt x="444" y="180"/>
                  </a:lnTo>
                  <a:lnTo>
                    <a:pt x="444" y="181"/>
                  </a:lnTo>
                  <a:lnTo>
                    <a:pt x="444" y="181"/>
                  </a:lnTo>
                  <a:lnTo>
                    <a:pt x="444" y="181"/>
                  </a:lnTo>
                  <a:lnTo>
                    <a:pt x="444" y="182"/>
                  </a:lnTo>
                  <a:lnTo>
                    <a:pt x="444" y="182"/>
                  </a:lnTo>
                  <a:lnTo>
                    <a:pt x="444" y="182"/>
                  </a:lnTo>
                  <a:lnTo>
                    <a:pt x="444" y="183"/>
                  </a:lnTo>
                  <a:lnTo>
                    <a:pt x="445" y="183"/>
                  </a:lnTo>
                  <a:lnTo>
                    <a:pt x="445" y="184"/>
                  </a:lnTo>
                  <a:lnTo>
                    <a:pt x="445" y="184"/>
                  </a:lnTo>
                  <a:lnTo>
                    <a:pt x="445" y="184"/>
                  </a:lnTo>
                  <a:lnTo>
                    <a:pt x="445" y="184"/>
                  </a:lnTo>
                  <a:lnTo>
                    <a:pt x="445" y="185"/>
                  </a:lnTo>
                  <a:lnTo>
                    <a:pt x="445" y="185"/>
                  </a:lnTo>
                  <a:lnTo>
                    <a:pt x="445" y="186"/>
                  </a:lnTo>
                  <a:lnTo>
                    <a:pt x="445" y="186"/>
                  </a:lnTo>
                  <a:lnTo>
                    <a:pt x="445" y="186"/>
                  </a:lnTo>
                  <a:lnTo>
                    <a:pt x="445" y="187"/>
                  </a:lnTo>
                  <a:lnTo>
                    <a:pt x="445" y="187"/>
                  </a:lnTo>
                  <a:lnTo>
                    <a:pt x="446" y="187"/>
                  </a:lnTo>
                  <a:lnTo>
                    <a:pt x="446" y="188"/>
                  </a:lnTo>
                  <a:lnTo>
                    <a:pt x="446" y="188"/>
                  </a:lnTo>
                  <a:lnTo>
                    <a:pt x="446" y="188"/>
                  </a:lnTo>
                  <a:lnTo>
                    <a:pt x="446" y="189"/>
                  </a:lnTo>
                  <a:lnTo>
                    <a:pt x="446" y="189"/>
                  </a:lnTo>
                  <a:lnTo>
                    <a:pt x="446" y="189"/>
                  </a:lnTo>
                  <a:lnTo>
                    <a:pt x="446" y="190"/>
                  </a:lnTo>
                  <a:lnTo>
                    <a:pt x="446" y="190"/>
                  </a:lnTo>
                  <a:lnTo>
                    <a:pt x="446" y="190"/>
                  </a:lnTo>
                  <a:lnTo>
                    <a:pt x="447" y="191"/>
                  </a:lnTo>
                  <a:lnTo>
                    <a:pt x="447" y="191"/>
                  </a:lnTo>
                  <a:lnTo>
                    <a:pt x="447" y="191"/>
                  </a:lnTo>
                  <a:lnTo>
                    <a:pt x="447" y="192"/>
                  </a:lnTo>
                  <a:lnTo>
                    <a:pt x="447" y="192"/>
                  </a:lnTo>
                  <a:lnTo>
                    <a:pt x="447" y="192"/>
                  </a:lnTo>
                  <a:lnTo>
                    <a:pt x="447" y="193"/>
                  </a:lnTo>
                  <a:lnTo>
                    <a:pt x="447" y="193"/>
                  </a:lnTo>
                  <a:lnTo>
                    <a:pt x="447" y="194"/>
                  </a:lnTo>
                  <a:lnTo>
                    <a:pt x="447" y="194"/>
                  </a:lnTo>
                  <a:lnTo>
                    <a:pt x="447" y="194"/>
                  </a:lnTo>
                  <a:lnTo>
                    <a:pt x="447" y="195"/>
                  </a:lnTo>
                  <a:lnTo>
                    <a:pt x="448" y="195"/>
                  </a:lnTo>
                  <a:lnTo>
                    <a:pt x="448" y="195"/>
                  </a:lnTo>
                  <a:lnTo>
                    <a:pt x="448" y="196"/>
                  </a:lnTo>
                  <a:lnTo>
                    <a:pt x="448" y="196"/>
                  </a:lnTo>
                  <a:lnTo>
                    <a:pt x="448" y="196"/>
                  </a:lnTo>
                  <a:lnTo>
                    <a:pt x="448" y="197"/>
                  </a:lnTo>
                  <a:lnTo>
                    <a:pt x="448" y="197"/>
                  </a:lnTo>
                  <a:lnTo>
                    <a:pt x="448" y="197"/>
                  </a:lnTo>
                  <a:lnTo>
                    <a:pt x="448" y="198"/>
                  </a:lnTo>
                  <a:lnTo>
                    <a:pt x="448" y="198"/>
                  </a:lnTo>
                  <a:lnTo>
                    <a:pt x="449" y="198"/>
                  </a:lnTo>
                  <a:lnTo>
                    <a:pt x="449" y="199"/>
                  </a:lnTo>
                  <a:lnTo>
                    <a:pt x="449" y="199"/>
                  </a:lnTo>
                  <a:lnTo>
                    <a:pt x="449" y="199"/>
                  </a:lnTo>
                  <a:lnTo>
                    <a:pt x="449" y="200"/>
                  </a:lnTo>
                  <a:lnTo>
                    <a:pt x="449" y="200"/>
                  </a:lnTo>
                  <a:lnTo>
                    <a:pt x="449" y="200"/>
                  </a:lnTo>
                  <a:lnTo>
                    <a:pt x="449" y="201"/>
                  </a:lnTo>
                  <a:lnTo>
                    <a:pt x="449" y="201"/>
                  </a:lnTo>
                  <a:lnTo>
                    <a:pt x="449" y="201"/>
                  </a:lnTo>
                  <a:lnTo>
                    <a:pt x="449" y="202"/>
                  </a:lnTo>
                  <a:lnTo>
                    <a:pt x="449" y="202"/>
                  </a:lnTo>
                  <a:lnTo>
                    <a:pt x="450" y="203"/>
                  </a:lnTo>
                  <a:lnTo>
                    <a:pt x="450" y="203"/>
                  </a:lnTo>
                  <a:lnTo>
                    <a:pt x="450" y="203"/>
                  </a:lnTo>
                  <a:lnTo>
                    <a:pt x="450" y="203"/>
                  </a:lnTo>
                  <a:lnTo>
                    <a:pt x="450" y="204"/>
                  </a:lnTo>
                  <a:lnTo>
                    <a:pt x="450" y="204"/>
                  </a:lnTo>
                  <a:lnTo>
                    <a:pt x="450" y="205"/>
                  </a:lnTo>
                  <a:lnTo>
                    <a:pt x="450" y="205"/>
                  </a:lnTo>
                  <a:lnTo>
                    <a:pt x="450" y="205"/>
                  </a:lnTo>
                  <a:lnTo>
                    <a:pt x="450" y="206"/>
                  </a:lnTo>
                  <a:lnTo>
                    <a:pt x="451" y="206"/>
                  </a:lnTo>
                  <a:lnTo>
                    <a:pt x="451" y="206"/>
                  </a:lnTo>
                  <a:lnTo>
                    <a:pt x="451" y="207"/>
                  </a:lnTo>
                  <a:lnTo>
                    <a:pt x="451" y="207"/>
                  </a:lnTo>
                  <a:lnTo>
                    <a:pt x="451" y="207"/>
                  </a:lnTo>
                  <a:lnTo>
                    <a:pt x="451" y="208"/>
                  </a:lnTo>
                  <a:lnTo>
                    <a:pt x="451" y="208"/>
                  </a:lnTo>
                  <a:lnTo>
                    <a:pt x="451" y="208"/>
                  </a:lnTo>
                  <a:lnTo>
                    <a:pt x="451" y="209"/>
                  </a:lnTo>
                  <a:lnTo>
                    <a:pt x="451" y="209"/>
                  </a:lnTo>
                  <a:lnTo>
                    <a:pt x="451" y="209"/>
                  </a:lnTo>
                  <a:lnTo>
                    <a:pt x="452" y="210"/>
                  </a:lnTo>
                  <a:lnTo>
                    <a:pt x="452" y="210"/>
                  </a:lnTo>
                  <a:lnTo>
                    <a:pt x="452" y="211"/>
                  </a:lnTo>
                  <a:lnTo>
                    <a:pt x="452" y="211"/>
                  </a:lnTo>
                  <a:lnTo>
                    <a:pt x="452" y="211"/>
                  </a:lnTo>
                  <a:lnTo>
                    <a:pt x="452" y="212"/>
                  </a:lnTo>
                  <a:lnTo>
                    <a:pt x="452" y="212"/>
                  </a:lnTo>
                  <a:lnTo>
                    <a:pt x="452" y="212"/>
                  </a:lnTo>
                  <a:lnTo>
                    <a:pt x="452" y="213"/>
                  </a:lnTo>
                  <a:lnTo>
                    <a:pt x="452" y="213"/>
                  </a:lnTo>
                  <a:lnTo>
                    <a:pt x="452" y="213"/>
                  </a:lnTo>
                  <a:lnTo>
                    <a:pt x="453" y="214"/>
                  </a:lnTo>
                  <a:lnTo>
                    <a:pt x="453" y="214"/>
                  </a:lnTo>
                  <a:lnTo>
                    <a:pt x="453" y="214"/>
                  </a:lnTo>
                  <a:lnTo>
                    <a:pt x="453" y="215"/>
                  </a:lnTo>
                  <a:lnTo>
                    <a:pt x="453" y="215"/>
                  </a:lnTo>
                  <a:lnTo>
                    <a:pt x="453" y="215"/>
                  </a:lnTo>
                  <a:lnTo>
                    <a:pt x="453" y="216"/>
                  </a:lnTo>
                  <a:lnTo>
                    <a:pt x="453" y="216"/>
                  </a:lnTo>
                  <a:lnTo>
                    <a:pt x="453" y="216"/>
                  </a:lnTo>
                  <a:lnTo>
                    <a:pt x="453" y="217"/>
                  </a:lnTo>
                  <a:lnTo>
                    <a:pt x="453" y="217"/>
                  </a:lnTo>
                  <a:lnTo>
                    <a:pt x="454" y="217"/>
                  </a:lnTo>
                  <a:lnTo>
                    <a:pt x="454" y="218"/>
                  </a:lnTo>
                  <a:lnTo>
                    <a:pt x="454" y="218"/>
                  </a:lnTo>
                  <a:lnTo>
                    <a:pt x="454" y="219"/>
                  </a:lnTo>
                  <a:lnTo>
                    <a:pt x="454" y="219"/>
                  </a:lnTo>
                  <a:lnTo>
                    <a:pt x="454" y="219"/>
                  </a:lnTo>
                  <a:lnTo>
                    <a:pt x="454" y="220"/>
                  </a:lnTo>
                  <a:lnTo>
                    <a:pt x="454" y="220"/>
                  </a:lnTo>
                  <a:lnTo>
                    <a:pt x="454" y="220"/>
                  </a:lnTo>
                  <a:lnTo>
                    <a:pt x="454" y="221"/>
                  </a:lnTo>
                  <a:lnTo>
                    <a:pt x="454" y="221"/>
                  </a:lnTo>
                  <a:lnTo>
                    <a:pt x="455" y="221"/>
                  </a:lnTo>
                  <a:lnTo>
                    <a:pt x="455" y="222"/>
                  </a:lnTo>
                  <a:lnTo>
                    <a:pt x="455" y="222"/>
                  </a:lnTo>
                  <a:lnTo>
                    <a:pt x="455" y="222"/>
                  </a:lnTo>
                  <a:lnTo>
                    <a:pt x="455" y="223"/>
                  </a:lnTo>
                  <a:lnTo>
                    <a:pt x="455" y="223"/>
                  </a:lnTo>
                  <a:lnTo>
                    <a:pt x="455" y="223"/>
                  </a:lnTo>
                  <a:lnTo>
                    <a:pt x="455" y="224"/>
                  </a:lnTo>
                  <a:lnTo>
                    <a:pt x="455" y="224"/>
                  </a:lnTo>
                  <a:lnTo>
                    <a:pt x="455" y="224"/>
                  </a:lnTo>
                  <a:lnTo>
                    <a:pt x="455" y="225"/>
                  </a:lnTo>
                  <a:lnTo>
                    <a:pt x="456" y="225"/>
                  </a:lnTo>
                  <a:lnTo>
                    <a:pt x="456" y="225"/>
                  </a:lnTo>
                  <a:lnTo>
                    <a:pt x="456" y="226"/>
                  </a:lnTo>
                  <a:lnTo>
                    <a:pt x="456" y="226"/>
                  </a:lnTo>
                  <a:lnTo>
                    <a:pt x="456" y="226"/>
                  </a:lnTo>
                  <a:lnTo>
                    <a:pt x="456" y="227"/>
                  </a:lnTo>
                  <a:lnTo>
                    <a:pt x="456" y="227"/>
                  </a:lnTo>
                  <a:lnTo>
                    <a:pt x="456" y="228"/>
                  </a:lnTo>
                  <a:lnTo>
                    <a:pt x="456" y="228"/>
                  </a:lnTo>
                  <a:lnTo>
                    <a:pt x="456" y="228"/>
                  </a:lnTo>
                  <a:lnTo>
                    <a:pt x="456" y="229"/>
                  </a:lnTo>
                  <a:lnTo>
                    <a:pt x="457" y="229"/>
                  </a:lnTo>
                  <a:lnTo>
                    <a:pt x="457" y="229"/>
                  </a:lnTo>
                  <a:lnTo>
                    <a:pt x="457" y="230"/>
                  </a:lnTo>
                  <a:lnTo>
                    <a:pt x="457" y="230"/>
                  </a:lnTo>
                  <a:lnTo>
                    <a:pt x="457" y="230"/>
                  </a:lnTo>
                  <a:lnTo>
                    <a:pt x="457" y="231"/>
                  </a:lnTo>
                  <a:lnTo>
                    <a:pt x="457" y="231"/>
                  </a:lnTo>
                  <a:lnTo>
                    <a:pt x="457" y="231"/>
                  </a:lnTo>
                  <a:lnTo>
                    <a:pt x="457" y="232"/>
                  </a:lnTo>
                  <a:lnTo>
                    <a:pt x="457" y="232"/>
                  </a:lnTo>
                  <a:lnTo>
                    <a:pt x="457" y="232"/>
                  </a:lnTo>
                  <a:lnTo>
                    <a:pt x="458" y="233"/>
                  </a:lnTo>
                  <a:lnTo>
                    <a:pt x="458" y="233"/>
                  </a:lnTo>
                  <a:lnTo>
                    <a:pt x="458" y="234"/>
                  </a:lnTo>
                  <a:lnTo>
                    <a:pt x="458" y="234"/>
                  </a:lnTo>
                  <a:lnTo>
                    <a:pt x="458" y="234"/>
                  </a:lnTo>
                  <a:lnTo>
                    <a:pt x="458" y="235"/>
                  </a:lnTo>
                  <a:lnTo>
                    <a:pt x="458" y="235"/>
                  </a:lnTo>
                  <a:lnTo>
                    <a:pt x="458" y="235"/>
                  </a:lnTo>
                  <a:lnTo>
                    <a:pt x="458" y="236"/>
                  </a:lnTo>
                  <a:lnTo>
                    <a:pt x="458" y="236"/>
                  </a:lnTo>
                  <a:lnTo>
                    <a:pt x="458" y="236"/>
                  </a:lnTo>
                  <a:lnTo>
                    <a:pt x="458" y="237"/>
                  </a:lnTo>
                  <a:lnTo>
                    <a:pt x="459" y="237"/>
                  </a:lnTo>
                  <a:lnTo>
                    <a:pt x="459" y="237"/>
                  </a:lnTo>
                  <a:lnTo>
                    <a:pt x="459" y="238"/>
                  </a:lnTo>
                  <a:lnTo>
                    <a:pt x="459" y="238"/>
                  </a:lnTo>
                  <a:lnTo>
                    <a:pt x="459" y="238"/>
                  </a:lnTo>
                  <a:lnTo>
                    <a:pt x="459" y="239"/>
                  </a:lnTo>
                  <a:lnTo>
                    <a:pt x="459" y="239"/>
                  </a:lnTo>
                  <a:lnTo>
                    <a:pt x="459" y="239"/>
                  </a:lnTo>
                  <a:lnTo>
                    <a:pt x="459" y="240"/>
                  </a:lnTo>
                  <a:lnTo>
                    <a:pt x="459" y="240"/>
                  </a:lnTo>
                  <a:lnTo>
                    <a:pt x="460" y="240"/>
                  </a:lnTo>
                  <a:lnTo>
                    <a:pt x="460" y="241"/>
                  </a:lnTo>
                  <a:lnTo>
                    <a:pt x="460" y="241"/>
                  </a:lnTo>
                  <a:lnTo>
                    <a:pt x="460" y="242"/>
                  </a:lnTo>
                  <a:lnTo>
                    <a:pt x="460" y="242"/>
                  </a:lnTo>
                  <a:lnTo>
                    <a:pt x="460" y="242"/>
                  </a:lnTo>
                  <a:lnTo>
                    <a:pt x="460" y="243"/>
                  </a:lnTo>
                  <a:lnTo>
                    <a:pt x="460" y="243"/>
                  </a:lnTo>
                  <a:lnTo>
                    <a:pt x="460" y="243"/>
                  </a:lnTo>
                  <a:lnTo>
                    <a:pt x="460" y="244"/>
                  </a:lnTo>
                  <a:lnTo>
                    <a:pt x="460" y="244"/>
                  </a:lnTo>
                  <a:lnTo>
                    <a:pt x="460" y="244"/>
                  </a:lnTo>
                  <a:lnTo>
                    <a:pt x="461" y="245"/>
                  </a:lnTo>
                  <a:lnTo>
                    <a:pt x="461" y="245"/>
                  </a:lnTo>
                  <a:lnTo>
                    <a:pt x="461" y="245"/>
                  </a:lnTo>
                  <a:lnTo>
                    <a:pt x="461" y="246"/>
                  </a:lnTo>
                  <a:lnTo>
                    <a:pt x="461" y="246"/>
                  </a:lnTo>
                  <a:lnTo>
                    <a:pt x="461" y="246"/>
                  </a:lnTo>
                  <a:lnTo>
                    <a:pt x="461" y="247"/>
                  </a:lnTo>
                  <a:lnTo>
                    <a:pt x="461" y="247"/>
                  </a:lnTo>
                  <a:lnTo>
                    <a:pt x="461" y="247"/>
                  </a:lnTo>
                  <a:lnTo>
                    <a:pt x="461" y="248"/>
                  </a:lnTo>
                  <a:lnTo>
                    <a:pt x="462" y="248"/>
                  </a:lnTo>
                  <a:lnTo>
                    <a:pt x="462" y="248"/>
                  </a:lnTo>
                  <a:lnTo>
                    <a:pt x="462" y="249"/>
                  </a:lnTo>
                  <a:lnTo>
                    <a:pt x="462" y="249"/>
                  </a:lnTo>
                  <a:lnTo>
                    <a:pt x="462" y="249"/>
                  </a:lnTo>
                  <a:lnTo>
                    <a:pt x="462" y="250"/>
                  </a:lnTo>
                  <a:lnTo>
                    <a:pt x="462" y="250"/>
                  </a:lnTo>
                  <a:lnTo>
                    <a:pt x="462" y="251"/>
                  </a:lnTo>
                  <a:lnTo>
                    <a:pt x="462" y="251"/>
                  </a:lnTo>
                  <a:lnTo>
                    <a:pt x="462" y="251"/>
                  </a:lnTo>
                  <a:lnTo>
                    <a:pt x="462" y="252"/>
                  </a:lnTo>
                  <a:lnTo>
                    <a:pt x="463" y="252"/>
                  </a:lnTo>
                  <a:lnTo>
                    <a:pt x="463" y="252"/>
                  </a:lnTo>
                  <a:lnTo>
                    <a:pt x="463" y="253"/>
                  </a:lnTo>
                  <a:lnTo>
                    <a:pt x="463" y="253"/>
                  </a:lnTo>
                  <a:lnTo>
                    <a:pt x="463" y="253"/>
                  </a:lnTo>
                  <a:lnTo>
                    <a:pt x="463" y="254"/>
                  </a:lnTo>
                  <a:lnTo>
                    <a:pt x="463" y="254"/>
                  </a:lnTo>
                  <a:lnTo>
                    <a:pt x="463" y="254"/>
                  </a:lnTo>
                  <a:lnTo>
                    <a:pt x="463" y="255"/>
                  </a:lnTo>
                  <a:lnTo>
                    <a:pt x="463" y="255"/>
                  </a:lnTo>
                  <a:lnTo>
                    <a:pt x="463" y="255"/>
                  </a:lnTo>
                  <a:lnTo>
                    <a:pt x="464" y="256"/>
                  </a:lnTo>
                  <a:lnTo>
                    <a:pt x="464" y="256"/>
                  </a:lnTo>
                  <a:lnTo>
                    <a:pt x="464" y="256"/>
                  </a:lnTo>
                  <a:lnTo>
                    <a:pt x="464" y="257"/>
                  </a:lnTo>
                  <a:lnTo>
                    <a:pt x="464" y="257"/>
                  </a:lnTo>
                  <a:lnTo>
                    <a:pt x="464" y="257"/>
                  </a:lnTo>
                  <a:lnTo>
                    <a:pt x="464" y="258"/>
                  </a:lnTo>
                  <a:lnTo>
                    <a:pt x="464" y="258"/>
                  </a:lnTo>
                  <a:lnTo>
                    <a:pt x="464" y="259"/>
                  </a:lnTo>
                  <a:lnTo>
                    <a:pt x="464" y="259"/>
                  </a:lnTo>
                  <a:lnTo>
                    <a:pt x="464" y="259"/>
                  </a:lnTo>
                  <a:lnTo>
                    <a:pt x="465" y="260"/>
                  </a:lnTo>
                  <a:lnTo>
                    <a:pt x="465" y="260"/>
                  </a:lnTo>
                  <a:lnTo>
                    <a:pt x="465" y="260"/>
                  </a:lnTo>
                  <a:lnTo>
                    <a:pt x="465" y="261"/>
                  </a:lnTo>
                  <a:lnTo>
                    <a:pt x="465" y="261"/>
                  </a:lnTo>
                  <a:lnTo>
                    <a:pt x="465" y="261"/>
                  </a:lnTo>
                  <a:lnTo>
                    <a:pt x="465" y="262"/>
                  </a:lnTo>
                  <a:lnTo>
                    <a:pt x="465" y="262"/>
                  </a:lnTo>
                  <a:lnTo>
                    <a:pt x="465" y="262"/>
                  </a:lnTo>
                  <a:lnTo>
                    <a:pt x="465" y="263"/>
                  </a:lnTo>
                  <a:lnTo>
                    <a:pt x="465" y="263"/>
                  </a:lnTo>
                  <a:lnTo>
                    <a:pt x="466" y="263"/>
                  </a:lnTo>
                  <a:lnTo>
                    <a:pt x="466" y="264"/>
                  </a:lnTo>
                  <a:lnTo>
                    <a:pt x="466" y="264"/>
                  </a:lnTo>
                  <a:lnTo>
                    <a:pt x="466" y="264"/>
                  </a:lnTo>
                  <a:lnTo>
                    <a:pt x="466" y="265"/>
                  </a:lnTo>
                  <a:lnTo>
                    <a:pt x="466" y="265"/>
                  </a:lnTo>
                  <a:lnTo>
                    <a:pt x="466" y="265"/>
                  </a:lnTo>
                  <a:lnTo>
                    <a:pt x="466" y="266"/>
                  </a:lnTo>
                  <a:lnTo>
                    <a:pt x="466" y="266"/>
                  </a:lnTo>
                  <a:lnTo>
                    <a:pt x="466" y="266"/>
                  </a:lnTo>
                  <a:lnTo>
                    <a:pt x="466" y="267"/>
                  </a:lnTo>
                  <a:lnTo>
                    <a:pt x="467" y="267"/>
                  </a:lnTo>
                  <a:lnTo>
                    <a:pt x="467" y="267"/>
                  </a:lnTo>
                  <a:lnTo>
                    <a:pt x="467" y="268"/>
                  </a:lnTo>
                  <a:lnTo>
                    <a:pt x="467" y="268"/>
                  </a:lnTo>
                  <a:lnTo>
                    <a:pt x="467" y="268"/>
                  </a:lnTo>
                  <a:lnTo>
                    <a:pt x="467" y="269"/>
                  </a:lnTo>
                  <a:lnTo>
                    <a:pt x="467" y="269"/>
                  </a:lnTo>
                  <a:lnTo>
                    <a:pt x="467" y="270"/>
                  </a:lnTo>
                  <a:lnTo>
                    <a:pt x="467" y="270"/>
                  </a:lnTo>
                  <a:lnTo>
                    <a:pt x="467" y="270"/>
                  </a:lnTo>
                  <a:lnTo>
                    <a:pt x="467" y="271"/>
                  </a:lnTo>
                  <a:lnTo>
                    <a:pt x="468" y="271"/>
                  </a:lnTo>
                  <a:lnTo>
                    <a:pt x="468" y="271"/>
                  </a:lnTo>
                  <a:lnTo>
                    <a:pt x="468" y="272"/>
                  </a:lnTo>
                  <a:lnTo>
                    <a:pt x="468" y="272"/>
                  </a:lnTo>
                  <a:lnTo>
                    <a:pt x="468" y="272"/>
                  </a:lnTo>
                  <a:lnTo>
                    <a:pt x="468" y="273"/>
                  </a:lnTo>
                  <a:lnTo>
                    <a:pt x="468" y="273"/>
                  </a:lnTo>
                  <a:lnTo>
                    <a:pt x="468" y="273"/>
                  </a:lnTo>
                  <a:lnTo>
                    <a:pt x="468" y="274"/>
                  </a:lnTo>
                  <a:lnTo>
                    <a:pt x="468" y="274"/>
                  </a:lnTo>
                  <a:lnTo>
                    <a:pt x="468" y="274"/>
                  </a:lnTo>
                  <a:lnTo>
                    <a:pt x="469" y="275"/>
                  </a:lnTo>
                  <a:lnTo>
                    <a:pt x="469" y="275"/>
                  </a:lnTo>
                  <a:lnTo>
                    <a:pt x="469" y="275"/>
                  </a:lnTo>
                  <a:lnTo>
                    <a:pt x="469" y="276"/>
                  </a:lnTo>
                  <a:lnTo>
                    <a:pt x="469" y="276"/>
                  </a:lnTo>
                  <a:lnTo>
                    <a:pt x="469" y="276"/>
                  </a:lnTo>
                  <a:lnTo>
                    <a:pt x="469" y="277"/>
                  </a:lnTo>
                  <a:lnTo>
                    <a:pt x="469" y="277"/>
                  </a:lnTo>
                  <a:lnTo>
                    <a:pt x="469" y="277"/>
                  </a:lnTo>
                  <a:lnTo>
                    <a:pt x="469" y="278"/>
                  </a:lnTo>
                  <a:lnTo>
                    <a:pt x="470" y="278"/>
                  </a:lnTo>
                  <a:lnTo>
                    <a:pt x="470" y="278"/>
                  </a:lnTo>
                  <a:lnTo>
                    <a:pt x="470" y="279"/>
                  </a:lnTo>
                  <a:lnTo>
                    <a:pt x="470" y="279"/>
                  </a:lnTo>
                  <a:lnTo>
                    <a:pt x="470" y="279"/>
                  </a:lnTo>
                  <a:lnTo>
                    <a:pt x="470" y="280"/>
                  </a:lnTo>
                  <a:lnTo>
                    <a:pt x="470" y="280"/>
                  </a:lnTo>
                  <a:lnTo>
                    <a:pt x="470" y="280"/>
                  </a:lnTo>
                  <a:lnTo>
                    <a:pt x="470" y="281"/>
                  </a:lnTo>
                  <a:lnTo>
                    <a:pt x="470" y="281"/>
                  </a:lnTo>
                  <a:lnTo>
                    <a:pt x="470" y="282"/>
                  </a:lnTo>
                  <a:lnTo>
                    <a:pt x="470" y="282"/>
                  </a:lnTo>
                  <a:lnTo>
                    <a:pt x="471" y="282"/>
                  </a:lnTo>
                  <a:lnTo>
                    <a:pt x="471" y="282"/>
                  </a:lnTo>
                  <a:lnTo>
                    <a:pt x="471" y="283"/>
                  </a:lnTo>
                  <a:lnTo>
                    <a:pt x="471" y="283"/>
                  </a:lnTo>
                  <a:lnTo>
                    <a:pt x="471" y="284"/>
                  </a:lnTo>
                  <a:lnTo>
                    <a:pt x="471" y="284"/>
                  </a:lnTo>
                  <a:lnTo>
                    <a:pt x="471" y="284"/>
                  </a:lnTo>
                  <a:lnTo>
                    <a:pt x="471" y="285"/>
                  </a:lnTo>
                  <a:lnTo>
                    <a:pt x="471" y="285"/>
                  </a:lnTo>
                  <a:lnTo>
                    <a:pt x="471" y="285"/>
                  </a:lnTo>
                  <a:lnTo>
                    <a:pt x="472" y="286"/>
                  </a:lnTo>
                  <a:lnTo>
                    <a:pt x="472" y="286"/>
                  </a:lnTo>
                  <a:lnTo>
                    <a:pt x="472" y="286"/>
                  </a:lnTo>
                  <a:lnTo>
                    <a:pt x="472" y="287"/>
                  </a:lnTo>
                  <a:lnTo>
                    <a:pt x="472" y="287"/>
                  </a:lnTo>
                  <a:lnTo>
                    <a:pt x="472" y="287"/>
                  </a:lnTo>
                  <a:lnTo>
                    <a:pt x="472" y="288"/>
                  </a:lnTo>
                  <a:lnTo>
                    <a:pt x="472" y="288"/>
                  </a:lnTo>
                  <a:lnTo>
                    <a:pt x="472" y="288"/>
                  </a:lnTo>
                  <a:lnTo>
                    <a:pt x="472" y="289"/>
                  </a:lnTo>
                  <a:lnTo>
                    <a:pt x="472" y="289"/>
                  </a:lnTo>
                  <a:lnTo>
                    <a:pt x="472" y="289"/>
                  </a:lnTo>
                  <a:lnTo>
                    <a:pt x="473" y="290"/>
                  </a:lnTo>
                  <a:lnTo>
                    <a:pt x="473" y="290"/>
                  </a:lnTo>
                  <a:lnTo>
                    <a:pt x="473" y="290"/>
                  </a:lnTo>
                  <a:lnTo>
                    <a:pt x="473" y="291"/>
                  </a:lnTo>
                  <a:lnTo>
                    <a:pt x="473" y="291"/>
                  </a:lnTo>
                  <a:lnTo>
                    <a:pt x="473" y="291"/>
                  </a:lnTo>
                  <a:lnTo>
                    <a:pt x="473" y="292"/>
                  </a:lnTo>
                  <a:lnTo>
                    <a:pt x="473" y="292"/>
                  </a:lnTo>
                  <a:lnTo>
                    <a:pt x="473" y="292"/>
                  </a:lnTo>
                  <a:lnTo>
                    <a:pt x="473" y="293"/>
                  </a:lnTo>
                  <a:lnTo>
                    <a:pt x="473" y="293"/>
                  </a:lnTo>
                  <a:lnTo>
                    <a:pt x="474" y="293"/>
                  </a:lnTo>
                  <a:lnTo>
                    <a:pt x="474" y="294"/>
                  </a:lnTo>
                  <a:lnTo>
                    <a:pt x="474" y="294"/>
                  </a:lnTo>
                  <a:lnTo>
                    <a:pt x="474" y="294"/>
                  </a:lnTo>
                  <a:lnTo>
                    <a:pt x="474" y="295"/>
                  </a:lnTo>
                  <a:lnTo>
                    <a:pt x="474" y="295"/>
                  </a:lnTo>
                  <a:lnTo>
                    <a:pt x="474" y="295"/>
                  </a:lnTo>
                  <a:lnTo>
                    <a:pt x="474" y="296"/>
                  </a:lnTo>
                  <a:lnTo>
                    <a:pt x="474" y="296"/>
                  </a:lnTo>
                  <a:lnTo>
                    <a:pt x="474" y="296"/>
                  </a:lnTo>
                  <a:lnTo>
                    <a:pt x="474" y="297"/>
                  </a:lnTo>
                  <a:lnTo>
                    <a:pt x="475" y="297"/>
                  </a:lnTo>
                  <a:lnTo>
                    <a:pt x="475" y="297"/>
                  </a:lnTo>
                  <a:lnTo>
                    <a:pt x="475" y="298"/>
                  </a:lnTo>
                  <a:lnTo>
                    <a:pt x="475" y="298"/>
                  </a:lnTo>
                  <a:lnTo>
                    <a:pt x="475" y="298"/>
                  </a:lnTo>
                  <a:lnTo>
                    <a:pt x="475" y="299"/>
                  </a:lnTo>
                  <a:lnTo>
                    <a:pt x="475" y="299"/>
                  </a:lnTo>
                  <a:lnTo>
                    <a:pt x="475" y="299"/>
                  </a:lnTo>
                  <a:lnTo>
                    <a:pt x="475" y="300"/>
                  </a:lnTo>
                  <a:lnTo>
                    <a:pt x="475" y="300"/>
                  </a:lnTo>
                  <a:lnTo>
                    <a:pt x="475" y="300"/>
                  </a:lnTo>
                  <a:lnTo>
                    <a:pt x="476" y="301"/>
                  </a:lnTo>
                  <a:lnTo>
                    <a:pt x="476" y="301"/>
                  </a:lnTo>
                  <a:lnTo>
                    <a:pt x="476" y="301"/>
                  </a:lnTo>
                  <a:lnTo>
                    <a:pt x="476" y="302"/>
                  </a:lnTo>
                  <a:lnTo>
                    <a:pt x="476" y="302"/>
                  </a:lnTo>
                  <a:lnTo>
                    <a:pt x="476" y="302"/>
                  </a:lnTo>
                  <a:lnTo>
                    <a:pt x="476" y="303"/>
                  </a:lnTo>
                  <a:lnTo>
                    <a:pt x="476" y="303"/>
                  </a:lnTo>
                  <a:lnTo>
                    <a:pt x="476" y="303"/>
                  </a:lnTo>
                  <a:lnTo>
                    <a:pt x="476" y="304"/>
                  </a:lnTo>
                  <a:lnTo>
                    <a:pt x="476" y="304"/>
                  </a:lnTo>
                  <a:lnTo>
                    <a:pt x="477" y="304"/>
                  </a:lnTo>
                  <a:lnTo>
                    <a:pt x="477" y="305"/>
                  </a:lnTo>
                  <a:lnTo>
                    <a:pt x="477" y="305"/>
                  </a:lnTo>
                  <a:lnTo>
                    <a:pt x="477" y="305"/>
                  </a:lnTo>
                  <a:lnTo>
                    <a:pt x="477" y="306"/>
                  </a:lnTo>
                  <a:lnTo>
                    <a:pt x="477" y="306"/>
                  </a:lnTo>
                  <a:lnTo>
                    <a:pt x="477" y="306"/>
                  </a:lnTo>
                  <a:lnTo>
                    <a:pt x="477" y="307"/>
                  </a:lnTo>
                  <a:lnTo>
                    <a:pt x="477" y="307"/>
                  </a:lnTo>
                  <a:lnTo>
                    <a:pt x="477" y="307"/>
                  </a:lnTo>
                  <a:lnTo>
                    <a:pt x="477" y="308"/>
                  </a:lnTo>
                  <a:lnTo>
                    <a:pt x="478" y="308"/>
                  </a:lnTo>
                  <a:lnTo>
                    <a:pt x="478" y="308"/>
                  </a:lnTo>
                  <a:lnTo>
                    <a:pt x="478" y="309"/>
                  </a:lnTo>
                  <a:lnTo>
                    <a:pt x="478" y="309"/>
                  </a:lnTo>
                  <a:lnTo>
                    <a:pt x="478" y="309"/>
                  </a:lnTo>
                  <a:lnTo>
                    <a:pt x="478" y="310"/>
                  </a:lnTo>
                  <a:lnTo>
                    <a:pt x="478" y="310"/>
                  </a:lnTo>
                  <a:lnTo>
                    <a:pt x="478" y="310"/>
                  </a:lnTo>
                  <a:lnTo>
                    <a:pt x="478" y="311"/>
                  </a:lnTo>
                  <a:lnTo>
                    <a:pt x="478" y="311"/>
                  </a:lnTo>
                  <a:lnTo>
                    <a:pt x="478" y="311"/>
                  </a:lnTo>
                  <a:lnTo>
                    <a:pt x="479" y="312"/>
                  </a:lnTo>
                  <a:lnTo>
                    <a:pt x="479" y="312"/>
                  </a:lnTo>
                  <a:lnTo>
                    <a:pt x="479" y="312"/>
                  </a:lnTo>
                  <a:lnTo>
                    <a:pt x="479" y="313"/>
                  </a:lnTo>
                  <a:lnTo>
                    <a:pt x="479" y="313"/>
                  </a:lnTo>
                  <a:lnTo>
                    <a:pt x="479" y="313"/>
                  </a:lnTo>
                  <a:lnTo>
                    <a:pt x="479" y="314"/>
                  </a:lnTo>
                  <a:lnTo>
                    <a:pt x="479" y="314"/>
                  </a:lnTo>
                  <a:lnTo>
                    <a:pt x="479" y="314"/>
                  </a:lnTo>
                  <a:lnTo>
                    <a:pt x="479" y="315"/>
                  </a:lnTo>
                  <a:lnTo>
                    <a:pt x="479" y="315"/>
                  </a:lnTo>
                  <a:lnTo>
                    <a:pt x="480" y="315"/>
                  </a:lnTo>
                  <a:lnTo>
                    <a:pt x="480" y="316"/>
                  </a:lnTo>
                  <a:lnTo>
                    <a:pt x="480" y="316"/>
                  </a:lnTo>
                  <a:lnTo>
                    <a:pt x="480" y="316"/>
                  </a:lnTo>
                  <a:lnTo>
                    <a:pt x="480" y="316"/>
                  </a:lnTo>
                  <a:lnTo>
                    <a:pt x="480" y="317"/>
                  </a:lnTo>
                  <a:lnTo>
                    <a:pt x="480" y="317"/>
                  </a:lnTo>
                  <a:lnTo>
                    <a:pt x="480" y="318"/>
                  </a:lnTo>
                  <a:lnTo>
                    <a:pt x="480" y="318"/>
                  </a:lnTo>
                  <a:lnTo>
                    <a:pt x="480" y="318"/>
                  </a:lnTo>
                  <a:lnTo>
                    <a:pt x="481" y="318"/>
                  </a:lnTo>
                  <a:lnTo>
                    <a:pt x="481" y="319"/>
                  </a:lnTo>
                  <a:lnTo>
                    <a:pt x="481" y="319"/>
                  </a:lnTo>
                  <a:lnTo>
                    <a:pt x="481" y="319"/>
                  </a:lnTo>
                  <a:lnTo>
                    <a:pt x="481" y="320"/>
                  </a:lnTo>
                  <a:lnTo>
                    <a:pt x="481" y="320"/>
                  </a:lnTo>
                  <a:lnTo>
                    <a:pt x="481" y="320"/>
                  </a:lnTo>
                  <a:lnTo>
                    <a:pt x="481" y="321"/>
                  </a:lnTo>
                  <a:lnTo>
                    <a:pt x="481" y="321"/>
                  </a:lnTo>
                  <a:lnTo>
                    <a:pt x="481" y="321"/>
                  </a:lnTo>
                  <a:lnTo>
                    <a:pt x="481" y="322"/>
                  </a:lnTo>
                  <a:lnTo>
                    <a:pt x="481" y="322"/>
                  </a:lnTo>
                  <a:lnTo>
                    <a:pt x="482" y="322"/>
                  </a:lnTo>
                  <a:lnTo>
                    <a:pt x="482" y="323"/>
                  </a:lnTo>
                  <a:lnTo>
                    <a:pt x="482" y="323"/>
                  </a:lnTo>
                  <a:lnTo>
                    <a:pt x="482" y="323"/>
                  </a:lnTo>
                  <a:lnTo>
                    <a:pt x="482" y="324"/>
                  </a:lnTo>
                  <a:lnTo>
                    <a:pt x="482" y="324"/>
                  </a:lnTo>
                  <a:lnTo>
                    <a:pt x="482" y="324"/>
                  </a:lnTo>
                  <a:lnTo>
                    <a:pt x="482" y="325"/>
                  </a:lnTo>
                  <a:lnTo>
                    <a:pt x="482" y="325"/>
                  </a:lnTo>
                  <a:lnTo>
                    <a:pt x="482" y="325"/>
                  </a:lnTo>
                  <a:lnTo>
                    <a:pt x="483" y="326"/>
                  </a:lnTo>
                  <a:lnTo>
                    <a:pt x="483" y="326"/>
                  </a:lnTo>
                  <a:lnTo>
                    <a:pt x="483" y="326"/>
                  </a:lnTo>
                  <a:lnTo>
                    <a:pt x="483" y="327"/>
                  </a:lnTo>
                  <a:lnTo>
                    <a:pt x="483" y="327"/>
                  </a:lnTo>
                  <a:lnTo>
                    <a:pt x="483" y="327"/>
                  </a:lnTo>
                  <a:lnTo>
                    <a:pt x="483" y="328"/>
                  </a:lnTo>
                  <a:lnTo>
                    <a:pt x="483" y="328"/>
                  </a:lnTo>
                  <a:lnTo>
                    <a:pt x="483" y="328"/>
                  </a:lnTo>
                  <a:lnTo>
                    <a:pt x="483" y="328"/>
                  </a:lnTo>
                  <a:lnTo>
                    <a:pt x="483" y="329"/>
                  </a:lnTo>
                  <a:lnTo>
                    <a:pt x="483" y="329"/>
                  </a:lnTo>
                  <a:lnTo>
                    <a:pt x="484" y="330"/>
                  </a:lnTo>
                  <a:lnTo>
                    <a:pt x="484" y="330"/>
                  </a:lnTo>
                  <a:lnTo>
                    <a:pt x="484" y="330"/>
                  </a:lnTo>
                  <a:lnTo>
                    <a:pt x="484" y="330"/>
                  </a:lnTo>
                  <a:lnTo>
                    <a:pt x="484" y="331"/>
                  </a:lnTo>
                  <a:lnTo>
                    <a:pt x="484" y="331"/>
                  </a:lnTo>
                  <a:lnTo>
                    <a:pt x="484" y="331"/>
                  </a:lnTo>
                  <a:lnTo>
                    <a:pt x="484" y="332"/>
                  </a:lnTo>
                  <a:lnTo>
                    <a:pt x="484" y="332"/>
                  </a:lnTo>
                  <a:lnTo>
                    <a:pt x="484" y="332"/>
                  </a:lnTo>
                  <a:lnTo>
                    <a:pt x="485" y="333"/>
                  </a:lnTo>
                  <a:lnTo>
                    <a:pt x="485" y="333"/>
                  </a:lnTo>
                  <a:lnTo>
                    <a:pt x="485" y="333"/>
                  </a:lnTo>
                  <a:lnTo>
                    <a:pt x="485" y="334"/>
                  </a:lnTo>
                  <a:lnTo>
                    <a:pt x="485" y="334"/>
                  </a:lnTo>
                  <a:lnTo>
                    <a:pt x="485" y="334"/>
                  </a:lnTo>
                  <a:lnTo>
                    <a:pt x="485" y="335"/>
                  </a:lnTo>
                  <a:lnTo>
                    <a:pt x="485" y="335"/>
                  </a:lnTo>
                  <a:lnTo>
                    <a:pt x="485" y="335"/>
                  </a:lnTo>
                  <a:lnTo>
                    <a:pt x="485" y="335"/>
                  </a:lnTo>
                  <a:lnTo>
                    <a:pt x="485" y="336"/>
                  </a:lnTo>
                  <a:lnTo>
                    <a:pt x="485" y="336"/>
                  </a:lnTo>
                  <a:lnTo>
                    <a:pt x="486" y="336"/>
                  </a:lnTo>
                  <a:lnTo>
                    <a:pt x="486" y="337"/>
                  </a:lnTo>
                  <a:lnTo>
                    <a:pt x="486" y="337"/>
                  </a:lnTo>
                  <a:lnTo>
                    <a:pt x="486" y="337"/>
                  </a:lnTo>
                  <a:lnTo>
                    <a:pt x="486" y="338"/>
                  </a:lnTo>
                  <a:lnTo>
                    <a:pt x="486" y="338"/>
                  </a:lnTo>
                  <a:lnTo>
                    <a:pt x="486" y="338"/>
                  </a:lnTo>
                  <a:lnTo>
                    <a:pt x="486" y="339"/>
                  </a:lnTo>
                  <a:lnTo>
                    <a:pt x="486" y="339"/>
                  </a:lnTo>
                  <a:lnTo>
                    <a:pt x="486" y="339"/>
                  </a:lnTo>
                  <a:lnTo>
                    <a:pt x="486" y="340"/>
                  </a:lnTo>
                  <a:lnTo>
                    <a:pt x="487" y="340"/>
                  </a:lnTo>
                  <a:lnTo>
                    <a:pt x="487" y="340"/>
                  </a:lnTo>
                  <a:lnTo>
                    <a:pt x="487" y="341"/>
                  </a:lnTo>
                  <a:lnTo>
                    <a:pt x="487" y="341"/>
                  </a:lnTo>
                  <a:lnTo>
                    <a:pt x="487" y="341"/>
                  </a:lnTo>
                  <a:lnTo>
                    <a:pt x="487" y="341"/>
                  </a:lnTo>
                  <a:lnTo>
                    <a:pt x="487" y="342"/>
                  </a:lnTo>
                  <a:lnTo>
                    <a:pt x="487" y="342"/>
                  </a:lnTo>
                  <a:lnTo>
                    <a:pt x="487" y="342"/>
                  </a:lnTo>
                  <a:lnTo>
                    <a:pt x="487" y="343"/>
                  </a:lnTo>
                  <a:lnTo>
                    <a:pt x="487" y="343"/>
                  </a:lnTo>
                  <a:lnTo>
                    <a:pt x="488" y="343"/>
                  </a:lnTo>
                  <a:lnTo>
                    <a:pt x="488" y="344"/>
                  </a:lnTo>
                  <a:lnTo>
                    <a:pt x="488" y="344"/>
                  </a:lnTo>
                  <a:lnTo>
                    <a:pt x="488" y="344"/>
                  </a:lnTo>
                  <a:lnTo>
                    <a:pt x="488" y="345"/>
                  </a:lnTo>
                  <a:lnTo>
                    <a:pt x="488" y="345"/>
                  </a:lnTo>
                  <a:lnTo>
                    <a:pt x="488" y="345"/>
                  </a:lnTo>
                  <a:lnTo>
                    <a:pt x="488" y="346"/>
                  </a:lnTo>
                  <a:lnTo>
                    <a:pt x="488" y="346"/>
                  </a:lnTo>
                  <a:lnTo>
                    <a:pt x="488" y="346"/>
                  </a:lnTo>
                  <a:lnTo>
                    <a:pt x="488" y="347"/>
                  </a:lnTo>
                  <a:lnTo>
                    <a:pt x="489" y="347"/>
                  </a:lnTo>
                  <a:lnTo>
                    <a:pt x="489" y="347"/>
                  </a:lnTo>
                  <a:lnTo>
                    <a:pt x="489" y="347"/>
                  </a:lnTo>
                  <a:lnTo>
                    <a:pt x="489" y="348"/>
                  </a:lnTo>
                  <a:lnTo>
                    <a:pt x="489" y="348"/>
                  </a:lnTo>
                  <a:lnTo>
                    <a:pt x="489" y="348"/>
                  </a:lnTo>
                  <a:lnTo>
                    <a:pt x="489" y="349"/>
                  </a:lnTo>
                  <a:lnTo>
                    <a:pt x="489" y="349"/>
                  </a:lnTo>
                  <a:lnTo>
                    <a:pt x="489" y="349"/>
                  </a:lnTo>
                  <a:lnTo>
                    <a:pt x="489" y="350"/>
                  </a:lnTo>
                  <a:lnTo>
                    <a:pt x="489" y="350"/>
                  </a:lnTo>
                  <a:lnTo>
                    <a:pt x="490" y="350"/>
                  </a:lnTo>
                  <a:lnTo>
                    <a:pt x="490" y="351"/>
                  </a:lnTo>
                  <a:lnTo>
                    <a:pt x="490" y="351"/>
                  </a:lnTo>
                  <a:lnTo>
                    <a:pt x="490" y="351"/>
                  </a:lnTo>
                  <a:lnTo>
                    <a:pt x="490" y="351"/>
                  </a:lnTo>
                  <a:lnTo>
                    <a:pt x="490" y="352"/>
                  </a:lnTo>
                  <a:lnTo>
                    <a:pt x="490" y="352"/>
                  </a:lnTo>
                  <a:lnTo>
                    <a:pt x="490" y="352"/>
                  </a:lnTo>
                  <a:lnTo>
                    <a:pt x="490" y="353"/>
                  </a:lnTo>
                  <a:lnTo>
                    <a:pt x="490" y="353"/>
                  </a:lnTo>
                  <a:lnTo>
                    <a:pt x="490" y="353"/>
                  </a:lnTo>
                  <a:lnTo>
                    <a:pt x="491" y="354"/>
                  </a:lnTo>
                  <a:lnTo>
                    <a:pt x="491" y="354"/>
                  </a:lnTo>
                  <a:lnTo>
                    <a:pt x="491" y="354"/>
                  </a:lnTo>
                  <a:lnTo>
                    <a:pt x="491" y="354"/>
                  </a:lnTo>
                  <a:lnTo>
                    <a:pt x="491" y="355"/>
                  </a:lnTo>
                  <a:lnTo>
                    <a:pt x="491" y="355"/>
                  </a:lnTo>
                  <a:lnTo>
                    <a:pt x="491" y="355"/>
                  </a:lnTo>
                  <a:lnTo>
                    <a:pt x="491" y="356"/>
                  </a:lnTo>
                  <a:lnTo>
                    <a:pt x="491" y="356"/>
                  </a:lnTo>
                  <a:lnTo>
                    <a:pt x="491" y="356"/>
                  </a:lnTo>
                  <a:lnTo>
                    <a:pt x="492" y="357"/>
                  </a:lnTo>
                  <a:lnTo>
                    <a:pt x="492" y="357"/>
                  </a:lnTo>
                  <a:lnTo>
                    <a:pt x="492" y="357"/>
                  </a:lnTo>
                  <a:lnTo>
                    <a:pt x="492" y="358"/>
                  </a:lnTo>
                  <a:lnTo>
                    <a:pt x="492" y="358"/>
                  </a:lnTo>
                  <a:lnTo>
                    <a:pt x="492" y="358"/>
                  </a:lnTo>
                  <a:lnTo>
                    <a:pt x="492" y="358"/>
                  </a:lnTo>
                  <a:lnTo>
                    <a:pt x="492" y="359"/>
                  </a:lnTo>
                  <a:lnTo>
                    <a:pt x="492" y="359"/>
                  </a:lnTo>
                  <a:lnTo>
                    <a:pt x="492" y="359"/>
                  </a:lnTo>
                  <a:lnTo>
                    <a:pt x="492" y="360"/>
                  </a:lnTo>
                  <a:lnTo>
                    <a:pt x="492" y="360"/>
                  </a:lnTo>
                  <a:lnTo>
                    <a:pt x="493" y="360"/>
                  </a:lnTo>
                  <a:lnTo>
                    <a:pt x="493" y="360"/>
                  </a:lnTo>
                  <a:lnTo>
                    <a:pt x="493" y="361"/>
                  </a:lnTo>
                  <a:lnTo>
                    <a:pt x="493" y="361"/>
                  </a:lnTo>
                  <a:lnTo>
                    <a:pt x="493" y="361"/>
                  </a:lnTo>
                  <a:lnTo>
                    <a:pt x="493" y="362"/>
                  </a:lnTo>
                  <a:lnTo>
                    <a:pt x="493" y="362"/>
                  </a:lnTo>
                  <a:lnTo>
                    <a:pt x="493" y="362"/>
                  </a:lnTo>
                  <a:lnTo>
                    <a:pt x="493" y="363"/>
                  </a:lnTo>
                  <a:lnTo>
                    <a:pt x="493" y="363"/>
                  </a:lnTo>
                  <a:lnTo>
                    <a:pt x="494" y="363"/>
                  </a:lnTo>
                  <a:lnTo>
                    <a:pt x="494" y="364"/>
                  </a:lnTo>
                  <a:lnTo>
                    <a:pt x="494" y="364"/>
                  </a:lnTo>
                  <a:lnTo>
                    <a:pt x="494" y="364"/>
                  </a:lnTo>
                  <a:lnTo>
                    <a:pt x="494" y="364"/>
                  </a:lnTo>
                  <a:lnTo>
                    <a:pt x="494" y="365"/>
                  </a:lnTo>
                  <a:lnTo>
                    <a:pt x="494" y="365"/>
                  </a:lnTo>
                  <a:lnTo>
                    <a:pt x="494" y="365"/>
                  </a:lnTo>
                  <a:lnTo>
                    <a:pt x="494" y="366"/>
                  </a:lnTo>
                  <a:lnTo>
                    <a:pt x="494" y="366"/>
                  </a:lnTo>
                  <a:lnTo>
                    <a:pt x="494" y="366"/>
                  </a:lnTo>
                  <a:lnTo>
                    <a:pt x="494" y="366"/>
                  </a:lnTo>
                  <a:lnTo>
                    <a:pt x="495" y="367"/>
                  </a:lnTo>
                  <a:lnTo>
                    <a:pt x="495" y="367"/>
                  </a:lnTo>
                  <a:lnTo>
                    <a:pt x="495" y="367"/>
                  </a:lnTo>
                  <a:lnTo>
                    <a:pt x="495" y="368"/>
                  </a:lnTo>
                  <a:lnTo>
                    <a:pt x="495" y="368"/>
                  </a:lnTo>
                  <a:lnTo>
                    <a:pt x="495" y="368"/>
                  </a:lnTo>
                  <a:lnTo>
                    <a:pt x="495" y="369"/>
                  </a:lnTo>
                  <a:lnTo>
                    <a:pt x="495" y="369"/>
                  </a:lnTo>
                  <a:lnTo>
                    <a:pt x="495" y="369"/>
                  </a:lnTo>
                  <a:lnTo>
                    <a:pt x="495" y="369"/>
                  </a:lnTo>
                  <a:lnTo>
                    <a:pt x="496" y="370"/>
                  </a:lnTo>
                  <a:lnTo>
                    <a:pt x="496" y="370"/>
                  </a:lnTo>
                  <a:lnTo>
                    <a:pt x="496" y="370"/>
                  </a:lnTo>
                  <a:lnTo>
                    <a:pt x="496" y="371"/>
                  </a:lnTo>
                  <a:lnTo>
                    <a:pt x="496" y="371"/>
                  </a:lnTo>
                  <a:lnTo>
                    <a:pt x="496" y="371"/>
                  </a:lnTo>
                  <a:lnTo>
                    <a:pt x="496" y="372"/>
                  </a:lnTo>
                  <a:lnTo>
                    <a:pt x="496" y="372"/>
                  </a:lnTo>
                  <a:lnTo>
                    <a:pt x="496" y="372"/>
                  </a:lnTo>
                  <a:lnTo>
                    <a:pt x="496" y="372"/>
                  </a:lnTo>
                  <a:lnTo>
                    <a:pt x="496" y="373"/>
                  </a:lnTo>
                  <a:lnTo>
                    <a:pt x="496" y="373"/>
                  </a:lnTo>
                  <a:lnTo>
                    <a:pt x="497" y="373"/>
                  </a:lnTo>
                  <a:lnTo>
                    <a:pt x="497" y="374"/>
                  </a:lnTo>
                  <a:lnTo>
                    <a:pt x="497" y="374"/>
                  </a:lnTo>
                  <a:lnTo>
                    <a:pt x="497" y="374"/>
                  </a:lnTo>
                  <a:lnTo>
                    <a:pt x="497" y="374"/>
                  </a:lnTo>
                  <a:lnTo>
                    <a:pt x="497" y="375"/>
                  </a:lnTo>
                  <a:lnTo>
                    <a:pt x="497" y="375"/>
                  </a:lnTo>
                  <a:lnTo>
                    <a:pt x="497" y="375"/>
                  </a:lnTo>
                  <a:lnTo>
                    <a:pt x="497" y="376"/>
                  </a:lnTo>
                  <a:lnTo>
                    <a:pt x="497" y="376"/>
                  </a:lnTo>
                  <a:lnTo>
                    <a:pt x="498" y="376"/>
                  </a:lnTo>
                  <a:lnTo>
                    <a:pt x="498" y="376"/>
                  </a:lnTo>
                  <a:lnTo>
                    <a:pt x="498" y="377"/>
                  </a:lnTo>
                  <a:lnTo>
                    <a:pt x="498" y="377"/>
                  </a:lnTo>
                  <a:lnTo>
                    <a:pt x="498" y="377"/>
                  </a:lnTo>
                  <a:lnTo>
                    <a:pt x="498" y="378"/>
                  </a:lnTo>
                  <a:lnTo>
                    <a:pt x="498" y="378"/>
                  </a:lnTo>
                  <a:lnTo>
                    <a:pt x="498" y="378"/>
                  </a:lnTo>
                  <a:lnTo>
                    <a:pt x="498" y="378"/>
                  </a:lnTo>
                  <a:lnTo>
                    <a:pt x="498" y="379"/>
                  </a:lnTo>
                  <a:lnTo>
                    <a:pt x="498" y="379"/>
                  </a:lnTo>
                  <a:lnTo>
                    <a:pt x="498" y="379"/>
                  </a:lnTo>
                  <a:lnTo>
                    <a:pt x="499" y="380"/>
                  </a:lnTo>
                  <a:lnTo>
                    <a:pt x="499" y="380"/>
                  </a:lnTo>
                  <a:lnTo>
                    <a:pt x="499" y="380"/>
                  </a:lnTo>
                  <a:lnTo>
                    <a:pt x="499" y="380"/>
                  </a:lnTo>
                  <a:lnTo>
                    <a:pt x="499" y="381"/>
                  </a:lnTo>
                  <a:lnTo>
                    <a:pt x="499" y="381"/>
                  </a:lnTo>
                  <a:lnTo>
                    <a:pt x="499" y="381"/>
                  </a:lnTo>
                  <a:lnTo>
                    <a:pt x="499" y="382"/>
                  </a:lnTo>
                  <a:lnTo>
                    <a:pt x="499" y="382"/>
                  </a:lnTo>
                  <a:lnTo>
                    <a:pt x="499" y="382"/>
                  </a:lnTo>
                  <a:lnTo>
                    <a:pt x="500" y="382"/>
                  </a:lnTo>
                  <a:lnTo>
                    <a:pt x="500" y="383"/>
                  </a:lnTo>
                  <a:lnTo>
                    <a:pt x="500" y="383"/>
                  </a:lnTo>
                  <a:lnTo>
                    <a:pt x="500" y="383"/>
                  </a:lnTo>
                  <a:lnTo>
                    <a:pt x="500" y="384"/>
                  </a:lnTo>
                  <a:lnTo>
                    <a:pt x="500" y="384"/>
                  </a:lnTo>
                  <a:lnTo>
                    <a:pt x="500" y="384"/>
                  </a:lnTo>
                  <a:lnTo>
                    <a:pt x="500" y="384"/>
                  </a:lnTo>
                  <a:lnTo>
                    <a:pt x="500" y="385"/>
                  </a:lnTo>
                  <a:lnTo>
                    <a:pt x="500" y="385"/>
                  </a:lnTo>
                  <a:lnTo>
                    <a:pt x="500" y="385"/>
                  </a:lnTo>
                  <a:lnTo>
                    <a:pt x="501" y="386"/>
                  </a:lnTo>
                  <a:lnTo>
                    <a:pt x="501" y="386"/>
                  </a:lnTo>
                  <a:lnTo>
                    <a:pt x="501" y="386"/>
                  </a:lnTo>
                  <a:lnTo>
                    <a:pt x="501" y="386"/>
                  </a:lnTo>
                  <a:lnTo>
                    <a:pt x="501" y="387"/>
                  </a:lnTo>
                  <a:lnTo>
                    <a:pt x="501" y="387"/>
                  </a:lnTo>
                  <a:lnTo>
                    <a:pt x="501" y="387"/>
                  </a:lnTo>
                  <a:lnTo>
                    <a:pt x="501" y="388"/>
                  </a:lnTo>
                  <a:lnTo>
                    <a:pt x="501" y="388"/>
                  </a:lnTo>
                  <a:lnTo>
                    <a:pt x="501" y="388"/>
                  </a:lnTo>
                  <a:lnTo>
                    <a:pt x="501" y="388"/>
                  </a:lnTo>
                  <a:lnTo>
                    <a:pt x="501" y="389"/>
                  </a:lnTo>
                  <a:lnTo>
                    <a:pt x="502" y="389"/>
                  </a:lnTo>
                  <a:lnTo>
                    <a:pt x="502" y="389"/>
                  </a:lnTo>
                  <a:lnTo>
                    <a:pt x="502" y="389"/>
                  </a:lnTo>
                  <a:lnTo>
                    <a:pt x="502" y="390"/>
                  </a:lnTo>
                  <a:lnTo>
                    <a:pt x="502" y="390"/>
                  </a:lnTo>
                  <a:lnTo>
                    <a:pt x="502" y="390"/>
                  </a:lnTo>
                  <a:lnTo>
                    <a:pt x="502" y="391"/>
                  </a:lnTo>
                  <a:lnTo>
                    <a:pt x="502" y="391"/>
                  </a:lnTo>
                  <a:lnTo>
                    <a:pt x="502" y="391"/>
                  </a:lnTo>
                  <a:lnTo>
                    <a:pt x="502" y="391"/>
                  </a:lnTo>
                  <a:lnTo>
                    <a:pt x="503" y="392"/>
                  </a:lnTo>
                  <a:lnTo>
                    <a:pt x="503" y="392"/>
                  </a:lnTo>
                  <a:lnTo>
                    <a:pt x="503" y="392"/>
                  </a:lnTo>
                  <a:lnTo>
                    <a:pt x="503" y="393"/>
                  </a:lnTo>
                  <a:lnTo>
                    <a:pt x="503" y="393"/>
                  </a:lnTo>
                  <a:lnTo>
                    <a:pt x="503" y="393"/>
                  </a:lnTo>
                  <a:lnTo>
                    <a:pt x="503" y="393"/>
                  </a:lnTo>
                  <a:lnTo>
                    <a:pt x="503" y="394"/>
                  </a:lnTo>
                  <a:lnTo>
                    <a:pt x="503" y="394"/>
                  </a:lnTo>
                  <a:lnTo>
                    <a:pt x="503" y="394"/>
                  </a:lnTo>
                  <a:lnTo>
                    <a:pt x="503" y="395"/>
                  </a:lnTo>
                  <a:lnTo>
                    <a:pt x="503" y="395"/>
                  </a:lnTo>
                  <a:lnTo>
                    <a:pt x="504" y="395"/>
                  </a:lnTo>
                  <a:lnTo>
                    <a:pt x="504" y="395"/>
                  </a:lnTo>
                  <a:lnTo>
                    <a:pt x="504" y="396"/>
                  </a:lnTo>
                  <a:lnTo>
                    <a:pt x="504" y="396"/>
                  </a:lnTo>
                  <a:lnTo>
                    <a:pt x="504" y="396"/>
                  </a:lnTo>
                  <a:lnTo>
                    <a:pt x="504" y="396"/>
                  </a:lnTo>
                  <a:lnTo>
                    <a:pt x="504" y="397"/>
                  </a:lnTo>
                  <a:lnTo>
                    <a:pt x="504" y="397"/>
                  </a:lnTo>
                  <a:lnTo>
                    <a:pt x="504" y="397"/>
                  </a:lnTo>
                  <a:lnTo>
                    <a:pt x="504" y="397"/>
                  </a:lnTo>
                  <a:lnTo>
                    <a:pt x="505" y="398"/>
                  </a:lnTo>
                  <a:lnTo>
                    <a:pt x="505" y="398"/>
                  </a:lnTo>
                  <a:lnTo>
                    <a:pt x="505" y="398"/>
                  </a:lnTo>
                  <a:lnTo>
                    <a:pt x="505" y="399"/>
                  </a:lnTo>
                  <a:lnTo>
                    <a:pt x="505" y="399"/>
                  </a:lnTo>
                  <a:lnTo>
                    <a:pt x="505" y="399"/>
                  </a:lnTo>
                  <a:lnTo>
                    <a:pt x="505" y="399"/>
                  </a:lnTo>
                  <a:lnTo>
                    <a:pt x="505" y="400"/>
                  </a:lnTo>
                  <a:lnTo>
                    <a:pt x="505" y="400"/>
                  </a:lnTo>
                  <a:lnTo>
                    <a:pt x="505" y="400"/>
                  </a:lnTo>
                  <a:lnTo>
                    <a:pt x="505" y="400"/>
                  </a:lnTo>
                  <a:lnTo>
                    <a:pt x="505" y="401"/>
                  </a:lnTo>
                  <a:lnTo>
                    <a:pt x="506" y="401"/>
                  </a:lnTo>
                  <a:lnTo>
                    <a:pt x="506" y="401"/>
                  </a:lnTo>
                  <a:lnTo>
                    <a:pt x="506" y="402"/>
                  </a:lnTo>
                  <a:lnTo>
                    <a:pt x="506" y="402"/>
                  </a:lnTo>
                  <a:lnTo>
                    <a:pt x="506" y="402"/>
                  </a:lnTo>
                  <a:lnTo>
                    <a:pt x="506" y="402"/>
                  </a:lnTo>
                  <a:lnTo>
                    <a:pt x="506" y="403"/>
                  </a:lnTo>
                  <a:lnTo>
                    <a:pt x="506" y="403"/>
                  </a:lnTo>
                  <a:lnTo>
                    <a:pt x="506" y="403"/>
                  </a:lnTo>
                  <a:lnTo>
                    <a:pt x="506" y="403"/>
                  </a:lnTo>
                  <a:lnTo>
                    <a:pt x="507" y="404"/>
                  </a:lnTo>
                  <a:lnTo>
                    <a:pt x="507" y="404"/>
                  </a:lnTo>
                  <a:lnTo>
                    <a:pt x="507" y="404"/>
                  </a:lnTo>
                  <a:lnTo>
                    <a:pt x="507" y="404"/>
                  </a:lnTo>
                  <a:lnTo>
                    <a:pt x="507" y="405"/>
                  </a:lnTo>
                  <a:lnTo>
                    <a:pt x="507" y="405"/>
                  </a:lnTo>
                  <a:lnTo>
                    <a:pt x="507" y="405"/>
                  </a:lnTo>
                  <a:lnTo>
                    <a:pt x="507" y="406"/>
                  </a:lnTo>
                  <a:lnTo>
                    <a:pt x="507" y="406"/>
                  </a:lnTo>
                  <a:lnTo>
                    <a:pt x="507" y="406"/>
                  </a:lnTo>
                  <a:lnTo>
                    <a:pt x="507" y="406"/>
                  </a:lnTo>
                  <a:lnTo>
                    <a:pt x="507" y="407"/>
                  </a:lnTo>
                  <a:lnTo>
                    <a:pt x="508" y="407"/>
                  </a:lnTo>
                  <a:lnTo>
                    <a:pt x="508" y="407"/>
                  </a:lnTo>
                  <a:lnTo>
                    <a:pt x="508" y="407"/>
                  </a:lnTo>
                  <a:lnTo>
                    <a:pt x="508" y="408"/>
                  </a:lnTo>
                  <a:lnTo>
                    <a:pt x="508" y="408"/>
                  </a:lnTo>
                  <a:lnTo>
                    <a:pt x="508" y="408"/>
                  </a:lnTo>
                  <a:lnTo>
                    <a:pt x="508" y="408"/>
                  </a:lnTo>
                  <a:lnTo>
                    <a:pt x="508" y="409"/>
                  </a:lnTo>
                  <a:lnTo>
                    <a:pt x="508" y="409"/>
                  </a:lnTo>
                  <a:lnTo>
                    <a:pt x="508" y="409"/>
                  </a:lnTo>
                  <a:lnTo>
                    <a:pt x="509" y="409"/>
                  </a:lnTo>
                  <a:lnTo>
                    <a:pt x="509" y="410"/>
                  </a:lnTo>
                  <a:lnTo>
                    <a:pt x="509" y="410"/>
                  </a:lnTo>
                  <a:lnTo>
                    <a:pt x="509" y="410"/>
                  </a:lnTo>
                  <a:lnTo>
                    <a:pt x="509" y="410"/>
                  </a:lnTo>
                  <a:lnTo>
                    <a:pt x="509" y="411"/>
                  </a:lnTo>
                  <a:lnTo>
                    <a:pt x="509" y="411"/>
                  </a:lnTo>
                  <a:lnTo>
                    <a:pt x="509" y="411"/>
                  </a:lnTo>
                  <a:lnTo>
                    <a:pt x="509" y="412"/>
                  </a:lnTo>
                  <a:lnTo>
                    <a:pt x="509" y="412"/>
                  </a:lnTo>
                  <a:lnTo>
                    <a:pt x="509" y="412"/>
                  </a:lnTo>
                  <a:lnTo>
                    <a:pt x="509" y="412"/>
                  </a:lnTo>
                  <a:lnTo>
                    <a:pt x="510" y="413"/>
                  </a:lnTo>
                  <a:lnTo>
                    <a:pt x="510" y="413"/>
                  </a:lnTo>
                  <a:lnTo>
                    <a:pt x="510" y="413"/>
                  </a:lnTo>
                  <a:lnTo>
                    <a:pt x="510" y="413"/>
                  </a:lnTo>
                  <a:lnTo>
                    <a:pt x="510" y="414"/>
                  </a:lnTo>
                  <a:lnTo>
                    <a:pt x="510" y="414"/>
                  </a:lnTo>
                  <a:lnTo>
                    <a:pt x="510" y="414"/>
                  </a:lnTo>
                  <a:lnTo>
                    <a:pt x="510" y="414"/>
                  </a:lnTo>
                  <a:lnTo>
                    <a:pt x="510" y="415"/>
                  </a:lnTo>
                  <a:lnTo>
                    <a:pt x="510" y="415"/>
                  </a:lnTo>
                  <a:lnTo>
                    <a:pt x="511" y="415"/>
                  </a:lnTo>
                  <a:lnTo>
                    <a:pt x="511" y="415"/>
                  </a:lnTo>
                  <a:lnTo>
                    <a:pt x="511" y="416"/>
                  </a:lnTo>
                  <a:lnTo>
                    <a:pt x="511" y="416"/>
                  </a:lnTo>
                  <a:lnTo>
                    <a:pt x="511" y="416"/>
                  </a:lnTo>
                  <a:lnTo>
                    <a:pt x="511" y="416"/>
                  </a:lnTo>
                  <a:lnTo>
                    <a:pt x="511" y="417"/>
                  </a:lnTo>
                  <a:lnTo>
                    <a:pt x="511" y="417"/>
                  </a:lnTo>
                  <a:lnTo>
                    <a:pt x="511" y="417"/>
                  </a:lnTo>
                  <a:lnTo>
                    <a:pt x="511" y="417"/>
                  </a:lnTo>
                  <a:lnTo>
                    <a:pt x="511" y="418"/>
                  </a:lnTo>
                  <a:lnTo>
                    <a:pt x="512" y="418"/>
                  </a:lnTo>
                  <a:lnTo>
                    <a:pt x="512" y="418"/>
                  </a:lnTo>
                  <a:lnTo>
                    <a:pt x="512" y="418"/>
                  </a:lnTo>
                  <a:lnTo>
                    <a:pt x="512" y="419"/>
                  </a:lnTo>
                  <a:lnTo>
                    <a:pt x="512" y="419"/>
                  </a:lnTo>
                  <a:lnTo>
                    <a:pt x="512" y="419"/>
                  </a:lnTo>
                  <a:lnTo>
                    <a:pt x="512" y="419"/>
                  </a:lnTo>
                  <a:lnTo>
                    <a:pt x="512" y="420"/>
                  </a:lnTo>
                  <a:lnTo>
                    <a:pt x="512" y="420"/>
                  </a:lnTo>
                  <a:lnTo>
                    <a:pt x="512" y="420"/>
                  </a:lnTo>
                  <a:lnTo>
                    <a:pt x="512" y="420"/>
                  </a:lnTo>
                  <a:lnTo>
                    <a:pt x="513" y="421"/>
                  </a:lnTo>
                  <a:lnTo>
                    <a:pt x="513" y="421"/>
                  </a:lnTo>
                  <a:lnTo>
                    <a:pt x="513" y="421"/>
                  </a:lnTo>
                  <a:lnTo>
                    <a:pt x="513" y="421"/>
                  </a:lnTo>
                  <a:lnTo>
                    <a:pt x="513" y="422"/>
                  </a:lnTo>
                  <a:lnTo>
                    <a:pt x="513" y="422"/>
                  </a:lnTo>
                  <a:lnTo>
                    <a:pt x="513" y="422"/>
                  </a:lnTo>
                  <a:lnTo>
                    <a:pt x="513" y="422"/>
                  </a:lnTo>
                  <a:lnTo>
                    <a:pt x="513" y="423"/>
                  </a:lnTo>
                  <a:lnTo>
                    <a:pt x="513" y="423"/>
                  </a:lnTo>
                  <a:lnTo>
                    <a:pt x="513" y="423"/>
                  </a:lnTo>
                  <a:lnTo>
                    <a:pt x="514" y="423"/>
                  </a:lnTo>
                  <a:lnTo>
                    <a:pt x="514" y="424"/>
                  </a:lnTo>
                  <a:lnTo>
                    <a:pt x="514" y="424"/>
                  </a:lnTo>
                  <a:lnTo>
                    <a:pt x="514" y="424"/>
                  </a:lnTo>
                  <a:lnTo>
                    <a:pt x="514" y="424"/>
                  </a:lnTo>
                  <a:lnTo>
                    <a:pt x="514" y="425"/>
                  </a:lnTo>
                  <a:lnTo>
                    <a:pt x="514" y="425"/>
                  </a:lnTo>
                  <a:lnTo>
                    <a:pt x="514" y="425"/>
                  </a:lnTo>
                  <a:lnTo>
                    <a:pt x="514" y="425"/>
                  </a:lnTo>
                  <a:lnTo>
                    <a:pt x="514" y="426"/>
                  </a:lnTo>
                  <a:lnTo>
                    <a:pt x="514" y="426"/>
                  </a:lnTo>
                  <a:lnTo>
                    <a:pt x="514" y="426"/>
                  </a:lnTo>
                  <a:lnTo>
                    <a:pt x="515" y="426"/>
                  </a:lnTo>
                  <a:lnTo>
                    <a:pt x="515" y="427"/>
                  </a:lnTo>
                  <a:lnTo>
                    <a:pt x="515" y="427"/>
                  </a:lnTo>
                  <a:lnTo>
                    <a:pt x="515" y="427"/>
                  </a:lnTo>
                  <a:lnTo>
                    <a:pt x="515" y="427"/>
                  </a:lnTo>
                  <a:lnTo>
                    <a:pt x="515" y="428"/>
                  </a:lnTo>
                  <a:lnTo>
                    <a:pt x="515" y="428"/>
                  </a:lnTo>
                  <a:lnTo>
                    <a:pt x="515" y="428"/>
                  </a:lnTo>
                  <a:lnTo>
                    <a:pt x="515" y="428"/>
                  </a:lnTo>
                  <a:lnTo>
                    <a:pt x="515" y="429"/>
                  </a:lnTo>
                  <a:lnTo>
                    <a:pt x="516" y="429"/>
                  </a:lnTo>
                  <a:lnTo>
                    <a:pt x="516" y="429"/>
                  </a:lnTo>
                  <a:lnTo>
                    <a:pt x="516" y="429"/>
                  </a:lnTo>
                  <a:lnTo>
                    <a:pt x="516" y="429"/>
                  </a:lnTo>
                  <a:lnTo>
                    <a:pt x="516" y="430"/>
                  </a:lnTo>
                  <a:lnTo>
                    <a:pt x="516" y="430"/>
                  </a:lnTo>
                  <a:lnTo>
                    <a:pt x="516" y="430"/>
                  </a:lnTo>
                  <a:lnTo>
                    <a:pt x="516" y="431"/>
                  </a:lnTo>
                  <a:lnTo>
                    <a:pt x="516" y="431"/>
                  </a:lnTo>
                  <a:lnTo>
                    <a:pt x="516" y="431"/>
                  </a:lnTo>
                  <a:lnTo>
                    <a:pt x="516" y="431"/>
                  </a:lnTo>
                  <a:lnTo>
                    <a:pt x="516" y="431"/>
                  </a:lnTo>
                  <a:lnTo>
                    <a:pt x="517" y="432"/>
                  </a:lnTo>
                  <a:lnTo>
                    <a:pt x="517" y="432"/>
                  </a:lnTo>
                  <a:lnTo>
                    <a:pt x="517" y="432"/>
                  </a:lnTo>
                  <a:lnTo>
                    <a:pt x="517" y="432"/>
                  </a:lnTo>
                  <a:lnTo>
                    <a:pt x="517" y="433"/>
                  </a:lnTo>
                  <a:lnTo>
                    <a:pt x="517" y="433"/>
                  </a:lnTo>
                  <a:lnTo>
                    <a:pt x="517" y="433"/>
                  </a:lnTo>
                  <a:lnTo>
                    <a:pt x="517" y="433"/>
                  </a:lnTo>
                  <a:lnTo>
                    <a:pt x="517" y="434"/>
                  </a:lnTo>
                  <a:lnTo>
                    <a:pt x="517" y="434"/>
                  </a:lnTo>
                  <a:lnTo>
                    <a:pt x="518" y="434"/>
                  </a:lnTo>
                  <a:lnTo>
                    <a:pt x="518" y="434"/>
                  </a:lnTo>
                  <a:lnTo>
                    <a:pt x="518" y="435"/>
                  </a:lnTo>
                  <a:lnTo>
                    <a:pt x="518" y="435"/>
                  </a:lnTo>
                  <a:lnTo>
                    <a:pt x="518" y="435"/>
                  </a:lnTo>
                  <a:lnTo>
                    <a:pt x="518" y="435"/>
                  </a:lnTo>
                  <a:lnTo>
                    <a:pt x="518" y="435"/>
                  </a:lnTo>
                  <a:lnTo>
                    <a:pt x="518" y="436"/>
                  </a:lnTo>
                  <a:lnTo>
                    <a:pt x="518" y="436"/>
                  </a:lnTo>
                  <a:lnTo>
                    <a:pt x="518" y="436"/>
                  </a:lnTo>
                  <a:lnTo>
                    <a:pt x="518" y="436"/>
                  </a:lnTo>
                  <a:lnTo>
                    <a:pt x="518" y="437"/>
                  </a:lnTo>
                  <a:lnTo>
                    <a:pt x="519" y="437"/>
                  </a:lnTo>
                  <a:lnTo>
                    <a:pt x="519" y="437"/>
                  </a:lnTo>
                  <a:lnTo>
                    <a:pt x="519" y="437"/>
                  </a:lnTo>
                  <a:lnTo>
                    <a:pt x="519" y="438"/>
                  </a:lnTo>
                  <a:lnTo>
                    <a:pt x="519" y="438"/>
                  </a:lnTo>
                  <a:lnTo>
                    <a:pt x="519" y="438"/>
                  </a:lnTo>
                  <a:lnTo>
                    <a:pt x="519" y="438"/>
                  </a:lnTo>
                  <a:lnTo>
                    <a:pt x="519" y="439"/>
                  </a:lnTo>
                  <a:lnTo>
                    <a:pt x="519" y="439"/>
                  </a:lnTo>
                  <a:lnTo>
                    <a:pt x="519" y="439"/>
                  </a:lnTo>
                  <a:lnTo>
                    <a:pt x="520" y="439"/>
                  </a:lnTo>
                  <a:lnTo>
                    <a:pt x="520" y="439"/>
                  </a:lnTo>
                  <a:lnTo>
                    <a:pt x="520" y="440"/>
                  </a:lnTo>
                  <a:lnTo>
                    <a:pt x="520" y="440"/>
                  </a:lnTo>
                  <a:lnTo>
                    <a:pt x="520" y="440"/>
                  </a:lnTo>
                  <a:lnTo>
                    <a:pt x="520" y="440"/>
                  </a:lnTo>
                  <a:lnTo>
                    <a:pt x="520" y="441"/>
                  </a:lnTo>
                  <a:lnTo>
                    <a:pt x="520" y="441"/>
                  </a:lnTo>
                  <a:lnTo>
                    <a:pt x="520" y="441"/>
                  </a:lnTo>
                  <a:lnTo>
                    <a:pt x="520" y="441"/>
                  </a:lnTo>
                  <a:lnTo>
                    <a:pt x="520" y="441"/>
                  </a:lnTo>
                  <a:lnTo>
                    <a:pt x="520" y="442"/>
                  </a:lnTo>
                  <a:lnTo>
                    <a:pt x="521" y="442"/>
                  </a:lnTo>
                  <a:lnTo>
                    <a:pt x="521" y="442"/>
                  </a:lnTo>
                  <a:lnTo>
                    <a:pt x="521" y="442"/>
                  </a:lnTo>
                  <a:lnTo>
                    <a:pt x="521" y="443"/>
                  </a:lnTo>
                  <a:lnTo>
                    <a:pt x="521" y="443"/>
                  </a:lnTo>
                  <a:lnTo>
                    <a:pt x="521" y="443"/>
                  </a:lnTo>
                  <a:lnTo>
                    <a:pt x="521" y="443"/>
                  </a:lnTo>
                  <a:lnTo>
                    <a:pt x="521" y="443"/>
                  </a:lnTo>
                  <a:lnTo>
                    <a:pt x="521" y="444"/>
                  </a:lnTo>
                  <a:lnTo>
                    <a:pt x="521" y="444"/>
                  </a:lnTo>
                  <a:lnTo>
                    <a:pt x="522" y="444"/>
                  </a:lnTo>
                  <a:lnTo>
                    <a:pt x="522" y="444"/>
                  </a:lnTo>
                  <a:lnTo>
                    <a:pt x="522" y="445"/>
                  </a:lnTo>
                  <a:lnTo>
                    <a:pt x="522" y="445"/>
                  </a:lnTo>
                  <a:lnTo>
                    <a:pt x="522" y="445"/>
                  </a:lnTo>
                  <a:lnTo>
                    <a:pt x="522" y="445"/>
                  </a:lnTo>
                  <a:lnTo>
                    <a:pt x="522" y="446"/>
                  </a:lnTo>
                  <a:lnTo>
                    <a:pt x="522" y="446"/>
                  </a:lnTo>
                  <a:lnTo>
                    <a:pt x="522" y="446"/>
                  </a:lnTo>
                  <a:lnTo>
                    <a:pt x="522" y="446"/>
                  </a:lnTo>
                  <a:lnTo>
                    <a:pt x="522" y="446"/>
                  </a:lnTo>
                  <a:lnTo>
                    <a:pt x="523" y="447"/>
                  </a:lnTo>
                  <a:lnTo>
                    <a:pt x="523" y="447"/>
                  </a:lnTo>
                  <a:lnTo>
                    <a:pt x="523" y="447"/>
                  </a:lnTo>
                  <a:lnTo>
                    <a:pt x="523" y="447"/>
                  </a:lnTo>
                  <a:lnTo>
                    <a:pt x="523" y="448"/>
                  </a:lnTo>
                  <a:lnTo>
                    <a:pt x="523" y="448"/>
                  </a:lnTo>
                  <a:lnTo>
                    <a:pt x="523" y="448"/>
                  </a:lnTo>
                  <a:lnTo>
                    <a:pt x="523" y="448"/>
                  </a:lnTo>
                  <a:lnTo>
                    <a:pt x="523" y="448"/>
                  </a:lnTo>
                  <a:lnTo>
                    <a:pt x="523" y="449"/>
                  </a:lnTo>
                  <a:lnTo>
                    <a:pt x="523" y="449"/>
                  </a:lnTo>
                  <a:lnTo>
                    <a:pt x="524" y="449"/>
                  </a:lnTo>
                  <a:lnTo>
                    <a:pt x="524" y="449"/>
                  </a:lnTo>
                  <a:lnTo>
                    <a:pt x="524" y="450"/>
                  </a:lnTo>
                  <a:lnTo>
                    <a:pt x="524" y="450"/>
                  </a:lnTo>
                  <a:lnTo>
                    <a:pt x="524" y="450"/>
                  </a:lnTo>
                  <a:lnTo>
                    <a:pt x="524" y="450"/>
                  </a:lnTo>
                  <a:lnTo>
                    <a:pt x="524" y="450"/>
                  </a:lnTo>
                  <a:lnTo>
                    <a:pt x="524" y="451"/>
                  </a:lnTo>
                  <a:lnTo>
                    <a:pt x="524" y="451"/>
                  </a:lnTo>
                  <a:lnTo>
                    <a:pt x="524" y="451"/>
                  </a:lnTo>
                  <a:lnTo>
                    <a:pt x="524" y="451"/>
                  </a:lnTo>
                  <a:lnTo>
                    <a:pt x="525" y="451"/>
                  </a:lnTo>
                  <a:lnTo>
                    <a:pt x="525" y="452"/>
                  </a:lnTo>
                  <a:lnTo>
                    <a:pt x="525" y="452"/>
                  </a:lnTo>
                  <a:lnTo>
                    <a:pt x="525" y="452"/>
                  </a:lnTo>
                  <a:lnTo>
                    <a:pt x="525" y="452"/>
                  </a:lnTo>
                  <a:lnTo>
                    <a:pt x="525" y="452"/>
                  </a:lnTo>
                  <a:lnTo>
                    <a:pt x="525" y="453"/>
                  </a:lnTo>
                  <a:lnTo>
                    <a:pt x="525" y="453"/>
                  </a:lnTo>
                  <a:lnTo>
                    <a:pt x="525" y="453"/>
                  </a:lnTo>
                  <a:lnTo>
                    <a:pt x="525" y="453"/>
                  </a:lnTo>
                  <a:lnTo>
                    <a:pt x="525" y="454"/>
                  </a:lnTo>
                  <a:lnTo>
                    <a:pt x="526" y="454"/>
                  </a:lnTo>
                  <a:lnTo>
                    <a:pt x="526" y="454"/>
                  </a:lnTo>
                  <a:lnTo>
                    <a:pt x="526" y="454"/>
                  </a:lnTo>
                  <a:lnTo>
                    <a:pt x="526" y="454"/>
                  </a:lnTo>
                  <a:lnTo>
                    <a:pt x="526" y="455"/>
                  </a:lnTo>
                  <a:lnTo>
                    <a:pt x="526" y="455"/>
                  </a:lnTo>
                  <a:lnTo>
                    <a:pt x="526" y="455"/>
                  </a:lnTo>
                  <a:lnTo>
                    <a:pt x="526" y="455"/>
                  </a:lnTo>
                  <a:lnTo>
                    <a:pt x="526" y="456"/>
                  </a:lnTo>
                  <a:lnTo>
                    <a:pt x="526" y="456"/>
                  </a:lnTo>
                  <a:lnTo>
                    <a:pt x="526" y="456"/>
                  </a:lnTo>
                  <a:lnTo>
                    <a:pt x="527" y="456"/>
                  </a:lnTo>
                  <a:lnTo>
                    <a:pt x="527" y="456"/>
                  </a:lnTo>
                  <a:lnTo>
                    <a:pt x="527" y="457"/>
                  </a:lnTo>
                  <a:lnTo>
                    <a:pt x="527" y="457"/>
                  </a:lnTo>
                  <a:lnTo>
                    <a:pt x="527" y="457"/>
                  </a:lnTo>
                  <a:lnTo>
                    <a:pt x="527" y="457"/>
                  </a:lnTo>
                  <a:lnTo>
                    <a:pt x="527" y="457"/>
                  </a:lnTo>
                  <a:lnTo>
                    <a:pt x="527" y="458"/>
                  </a:lnTo>
                  <a:lnTo>
                    <a:pt x="527" y="458"/>
                  </a:lnTo>
                  <a:lnTo>
                    <a:pt x="527" y="458"/>
                  </a:lnTo>
                  <a:lnTo>
                    <a:pt x="527" y="458"/>
                  </a:lnTo>
                  <a:lnTo>
                    <a:pt x="528" y="458"/>
                  </a:lnTo>
                  <a:lnTo>
                    <a:pt x="528" y="459"/>
                  </a:lnTo>
                  <a:lnTo>
                    <a:pt x="528" y="459"/>
                  </a:lnTo>
                  <a:lnTo>
                    <a:pt x="528" y="459"/>
                  </a:lnTo>
                  <a:lnTo>
                    <a:pt x="528" y="459"/>
                  </a:lnTo>
                  <a:lnTo>
                    <a:pt x="528" y="460"/>
                  </a:lnTo>
                  <a:lnTo>
                    <a:pt x="528" y="460"/>
                  </a:lnTo>
                  <a:lnTo>
                    <a:pt x="528" y="460"/>
                  </a:lnTo>
                  <a:lnTo>
                    <a:pt x="528" y="460"/>
                  </a:lnTo>
                  <a:lnTo>
                    <a:pt x="528" y="460"/>
                  </a:lnTo>
                  <a:lnTo>
                    <a:pt x="528" y="460"/>
                  </a:lnTo>
                  <a:lnTo>
                    <a:pt x="529" y="461"/>
                  </a:lnTo>
                  <a:lnTo>
                    <a:pt x="529" y="461"/>
                  </a:lnTo>
                  <a:lnTo>
                    <a:pt x="529" y="461"/>
                  </a:lnTo>
                  <a:lnTo>
                    <a:pt x="529" y="461"/>
                  </a:lnTo>
                  <a:lnTo>
                    <a:pt x="529" y="462"/>
                  </a:lnTo>
                  <a:lnTo>
                    <a:pt x="529" y="462"/>
                  </a:lnTo>
                  <a:lnTo>
                    <a:pt x="529" y="462"/>
                  </a:lnTo>
                  <a:lnTo>
                    <a:pt x="529" y="462"/>
                  </a:lnTo>
                  <a:lnTo>
                    <a:pt x="529" y="462"/>
                  </a:lnTo>
                  <a:lnTo>
                    <a:pt x="529" y="463"/>
                  </a:lnTo>
                  <a:lnTo>
                    <a:pt x="529" y="463"/>
                  </a:lnTo>
                  <a:lnTo>
                    <a:pt x="529" y="463"/>
                  </a:lnTo>
                  <a:lnTo>
                    <a:pt x="530" y="463"/>
                  </a:lnTo>
                  <a:lnTo>
                    <a:pt x="530" y="463"/>
                  </a:lnTo>
                  <a:lnTo>
                    <a:pt x="530" y="463"/>
                  </a:lnTo>
                  <a:lnTo>
                    <a:pt x="530" y="464"/>
                  </a:lnTo>
                  <a:lnTo>
                    <a:pt x="530" y="464"/>
                  </a:lnTo>
                  <a:lnTo>
                    <a:pt x="530" y="464"/>
                  </a:lnTo>
                  <a:lnTo>
                    <a:pt x="530" y="464"/>
                  </a:lnTo>
                  <a:lnTo>
                    <a:pt x="530" y="465"/>
                  </a:lnTo>
                  <a:lnTo>
                    <a:pt x="530" y="465"/>
                  </a:lnTo>
                  <a:lnTo>
                    <a:pt x="530" y="465"/>
                  </a:lnTo>
                  <a:lnTo>
                    <a:pt x="531" y="465"/>
                  </a:lnTo>
                  <a:lnTo>
                    <a:pt x="531" y="465"/>
                  </a:lnTo>
                  <a:lnTo>
                    <a:pt x="531" y="465"/>
                  </a:lnTo>
                  <a:lnTo>
                    <a:pt x="531" y="466"/>
                  </a:lnTo>
                  <a:lnTo>
                    <a:pt x="531" y="466"/>
                  </a:lnTo>
                  <a:lnTo>
                    <a:pt x="531" y="466"/>
                  </a:lnTo>
                  <a:lnTo>
                    <a:pt x="531" y="466"/>
                  </a:lnTo>
                  <a:lnTo>
                    <a:pt x="531" y="467"/>
                  </a:lnTo>
                  <a:lnTo>
                    <a:pt x="531" y="467"/>
                  </a:lnTo>
                  <a:lnTo>
                    <a:pt x="531" y="467"/>
                  </a:lnTo>
                  <a:lnTo>
                    <a:pt x="531" y="467"/>
                  </a:lnTo>
                  <a:lnTo>
                    <a:pt x="532" y="467"/>
                  </a:lnTo>
                  <a:lnTo>
                    <a:pt x="532" y="467"/>
                  </a:lnTo>
                  <a:lnTo>
                    <a:pt x="532" y="468"/>
                  </a:lnTo>
                  <a:lnTo>
                    <a:pt x="532" y="468"/>
                  </a:lnTo>
                  <a:lnTo>
                    <a:pt x="532" y="468"/>
                  </a:lnTo>
                  <a:lnTo>
                    <a:pt x="532" y="468"/>
                  </a:lnTo>
                  <a:lnTo>
                    <a:pt x="532" y="468"/>
                  </a:lnTo>
                  <a:lnTo>
                    <a:pt x="532" y="469"/>
                  </a:lnTo>
                  <a:lnTo>
                    <a:pt x="532" y="469"/>
                  </a:lnTo>
                  <a:lnTo>
                    <a:pt x="532" y="469"/>
                  </a:lnTo>
                  <a:lnTo>
                    <a:pt x="532" y="469"/>
                  </a:lnTo>
                  <a:lnTo>
                    <a:pt x="533" y="469"/>
                  </a:lnTo>
                  <a:lnTo>
                    <a:pt x="533" y="470"/>
                  </a:lnTo>
                  <a:lnTo>
                    <a:pt x="533" y="470"/>
                  </a:lnTo>
                  <a:lnTo>
                    <a:pt x="533" y="470"/>
                  </a:lnTo>
                  <a:lnTo>
                    <a:pt x="533" y="470"/>
                  </a:lnTo>
                  <a:lnTo>
                    <a:pt x="533" y="470"/>
                  </a:lnTo>
                  <a:lnTo>
                    <a:pt x="533" y="471"/>
                  </a:lnTo>
                  <a:lnTo>
                    <a:pt x="533" y="471"/>
                  </a:lnTo>
                  <a:lnTo>
                    <a:pt x="533" y="471"/>
                  </a:lnTo>
                  <a:lnTo>
                    <a:pt x="533" y="471"/>
                  </a:lnTo>
                  <a:lnTo>
                    <a:pt x="533" y="471"/>
                  </a:lnTo>
                  <a:lnTo>
                    <a:pt x="534" y="472"/>
                  </a:lnTo>
                  <a:lnTo>
                    <a:pt x="534" y="472"/>
                  </a:lnTo>
                  <a:lnTo>
                    <a:pt x="534" y="472"/>
                  </a:lnTo>
                  <a:lnTo>
                    <a:pt x="534" y="472"/>
                  </a:lnTo>
                  <a:lnTo>
                    <a:pt x="534" y="472"/>
                  </a:lnTo>
                  <a:lnTo>
                    <a:pt x="534" y="473"/>
                  </a:lnTo>
                  <a:lnTo>
                    <a:pt x="534" y="473"/>
                  </a:lnTo>
                  <a:lnTo>
                    <a:pt x="534" y="473"/>
                  </a:lnTo>
                  <a:lnTo>
                    <a:pt x="534" y="473"/>
                  </a:lnTo>
                  <a:lnTo>
                    <a:pt x="534" y="473"/>
                  </a:lnTo>
                  <a:lnTo>
                    <a:pt x="534" y="473"/>
                  </a:lnTo>
                  <a:lnTo>
                    <a:pt x="535" y="474"/>
                  </a:lnTo>
                  <a:lnTo>
                    <a:pt x="535" y="474"/>
                  </a:lnTo>
                  <a:lnTo>
                    <a:pt x="535" y="474"/>
                  </a:lnTo>
                  <a:lnTo>
                    <a:pt x="535" y="474"/>
                  </a:lnTo>
                  <a:lnTo>
                    <a:pt x="535" y="474"/>
                  </a:lnTo>
                  <a:lnTo>
                    <a:pt x="535" y="475"/>
                  </a:lnTo>
                  <a:lnTo>
                    <a:pt x="535" y="475"/>
                  </a:lnTo>
                  <a:lnTo>
                    <a:pt x="535" y="475"/>
                  </a:lnTo>
                  <a:lnTo>
                    <a:pt x="535" y="475"/>
                  </a:lnTo>
                  <a:lnTo>
                    <a:pt x="535" y="475"/>
                  </a:lnTo>
                  <a:lnTo>
                    <a:pt x="535" y="475"/>
                  </a:lnTo>
                  <a:lnTo>
                    <a:pt x="536" y="476"/>
                  </a:lnTo>
                  <a:lnTo>
                    <a:pt x="536" y="476"/>
                  </a:lnTo>
                  <a:lnTo>
                    <a:pt x="536" y="476"/>
                  </a:lnTo>
                  <a:lnTo>
                    <a:pt x="536" y="476"/>
                  </a:lnTo>
                  <a:lnTo>
                    <a:pt x="536" y="476"/>
                  </a:lnTo>
                  <a:lnTo>
                    <a:pt x="536" y="477"/>
                  </a:lnTo>
                  <a:lnTo>
                    <a:pt x="536" y="477"/>
                  </a:lnTo>
                  <a:lnTo>
                    <a:pt x="536" y="477"/>
                  </a:lnTo>
                  <a:lnTo>
                    <a:pt x="536" y="477"/>
                  </a:lnTo>
                  <a:lnTo>
                    <a:pt x="536" y="477"/>
                  </a:lnTo>
                  <a:lnTo>
                    <a:pt x="536" y="478"/>
                  </a:lnTo>
                  <a:lnTo>
                    <a:pt x="537" y="478"/>
                  </a:lnTo>
                  <a:lnTo>
                    <a:pt x="537" y="478"/>
                  </a:lnTo>
                  <a:lnTo>
                    <a:pt x="537" y="478"/>
                  </a:lnTo>
                  <a:lnTo>
                    <a:pt x="537" y="478"/>
                  </a:lnTo>
                  <a:lnTo>
                    <a:pt x="537" y="478"/>
                  </a:lnTo>
                  <a:lnTo>
                    <a:pt x="537" y="479"/>
                  </a:lnTo>
                  <a:lnTo>
                    <a:pt x="537" y="479"/>
                  </a:lnTo>
                  <a:lnTo>
                    <a:pt x="537" y="479"/>
                  </a:lnTo>
                  <a:lnTo>
                    <a:pt x="537" y="479"/>
                  </a:lnTo>
                  <a:lnTo>
                    <a:pt x="537" y="479"/>
                  </a:lnTo>
                  <a:lnTo>
                    <a:pt x="537" y="480"/>
                  </a:lnTo>
                  <a:lnTo>
                    <a:pt x="538" y="480"/>
                  </a:lnTo>
                  <a:lnTo>
                    <a:pt x="538" y="480"/>
                  </a:lnTo>
                  <a:lnTo>
                    <a:pt x="538" y="480"/>
                  </a:lnTo>
                  <a:lnTo>
                    <a:pt x="538" y="480"/>
                  </a:lnTo>
                  <a:lnTo>
                    <a:pt x="538" y="480"/>
                  </a:lnTo>
                  <a:lnTo>
                    <a:pt x="538" y="481"/>
                  </a:lnTo>
                  <a:lnTo>
                    <a:pt x="538" y="481"/>
                  </a:lnTo>
                  <a:lnTo>
                    <a:pt x="538" y="481"/>
                  </a:lnTo>
                  <a:lnTo>
                    <a:pt x="538" y="481"/>
                  </a:lnTo>
                  <a:lnTo>
                    <a:pt x="538" y="481"/>
                  </a:lnTo>
                  <a:lnTo>
                    <a:pt x="538" y="482"/>
                  </a:lnTo>
                  <a:lnTo>
                    <a:pt x="539" y="482"/>
                  </a:lnTo>
                  <a:lnTo>
                    <a:pt x="539" y="482"/>
                  </a:lnTo>
                  <a:lnTo>
                    <a:pt x="539" y="482"/>
                  </a:lnTo>
                  <a:lnTo>
                    <a:pt x="539" y="482"/>
                  </a:lnTo>
                  <a:lnTo>
                    <a:pt x="539" y="482"/>
                  </a:lnTo>
                  <a:lnTo>
                    <a:pt x="539" y="483"/>
                  </a:lnTo>
                  <a:lnTo>
                    <a:pt x="539" y="483"/>
                  </a:lnTo>
                  <a:lnTo>
                    <a:pt x="539" y="483"/>
                  </a:lnTo>
                  <a:lnTo>
                    <a:pt x="539" y="483"/>
                  </a:lnTo>
                  <a:lnTo>
                    <a:pt x="539" y="483"/>
                  </a:lnTo>
                  <a:lnTo>
                    <a:pt x="539" y="483"/>
                  </a:lnTo>
                  <a:lnTo>
                    <a:pt x="540" y="484"/>
                  </a:lnTo>
                  <a:lnTo>
                    <a:pt x="540" y="484"/>
                  </a:lnTo>
                  <a:lnTo>
                    <a:pt x="540" y="484"/>
                  </a:lnTo>
                  <a:lnTo>
                    <a:pt x="540" y="484"/>
                  </a:lnTo>
                  <a:lnTo>
                    <a:pt x="540" y="484"/>
                  </a:lnTo>
                  <a:lnTo>
                    <a:pt x="540" y="485"/>
                  </a:lnTo>
                  <a:lnTo>
                    <a:pt x="540" y="485"/>
                  </a:lnTo>
                  <a:lnTo>
                    <a:pt x="540" y="485"/>
                  </a:lnTo>
                  <a:lnTo>
                    <a:pt x="540" y="485"/>
                  </a:lnTo>
                  <a:lnTo>
                    <a:pt x="540" y="485"/>
                  </a:lnTo>
                  <a:lnTo>
                    <a:pt x="541" y="485"/>
                  </a:lnTo>
                  <a:lnTo>
                    <a:pt x="541" y="486"/>
                  </a:lnTo>
                  <a:lnTo>
                    <a:pt x="541" y="486"/>
                  </a:lnTo>
                  <a:lnTo>
                    <a:pt x="541" y="486"/>
                  </a:lnTo>
                  <a:lnTo>
                    <a:pt x="541" y="486"/>
                  </a:lnTo>
                  <a:lnTo>
                    <a:pt x="541" y="486"/>
                  </a:lnTo>
                  <a:lnTo>
                    <a:pt x="541" y="486"/>
                  </a:lnTo>
                  <a:lnTo>
                    <a:pt x="541" y="487"/>
                  </a:lnTo>
                  <a:lnTo>
                    <a:pt x="541" y="487"/>
                  </a:lnTo>
                  <a:lnTo>
                    <a:pt x="541" y="487"/>
                  </a:lnTo>
                  <a:lnTo>
                    <a:pt x="541" y="487"/>
                  </a:lnTo>
                  <a:lnTo>
                    <a:pt x="541" y="487"/>
                  </a:lnTo>
                  <a:lnTo>
                    <a:pt x="542" y="487"/>
                  </a:lnTo>
                  <a:lnTo>
                    <a:pt x="542" y="488"/>
                  </a:lnTo>
                  <a:lnTo>
                    <a:pt x="542" y="488"/>
                  </a:lnTo>
                  <a:lnTo>
                    <a:pt x="542" y="488"/>
                  </a:lnTo>
                  <a:lnTo>
                    <a:pt x="542" y="488"/>
                  </a:lnTo>
                  <a:lnTo>
                    <a:pt x="542" y="488"/>
                  </a:lnTo>
                  <a:lnTo>
                    <a:pt x="542" y="488"/>
                  </a:lnTo>
                  <a:lnTo>
                    <a:pt x="542" y="489"/>
                  </a:lnTo>
                  <a:lnTo>
                    <a:pt x="542" y="489"/>
                  </a:lnTo>
                  <a:lnTo>
                    <a:pt x="542" y="489"/>
                  </a:lnTo>
                  <a:lnTo>
                    <a:pt x="543" y="489"/>
                  </a:lnTo>
                  <a:lnTo>
                    <a:pt x="543" y="489"/>
                  </a:lnTo>
                  <a:lnTo>
                    <a:pt x="543" y="489"/>
                  </a:lnTo>
                  <a:lnTo>
                    <a:pt x="543" y="490"/>
                  </a:lnTo>
                  <a:lnTo>
                    <a:pt x="543" y="490"/>
                  </a:lnTo>
                  <a:lnTo>
                    <a:pt x="543" y="490"/>
                  </a:lnTo>
                  <a:lnTo>
                    <a:pt x="543" y="490"/>
                  </a:lnTo>
                  <a:lnTo>
                    <a:pt x="543" y="490"/>
                  </a:lnTo>
                  <a:lnTo>
                    <a:pt x="543" y="490"/>
                  </a:lnTo>
                  <a:lnTo>
                    <a:pt x="543" y="491"/>
                  </a:lnTo>
                  <a:lnTo>
                    <a:pt x="543" y="491"/>
                  </a:lnTo>
                  <a:lnTo>
                    <a:pt x="543" y="491"/>
                  </a:lnTo>
                  <a:lnTo>
                    <a:pt x="544" y="491"/>
                  </a:lnTo>
                  <a:lnTo>
                    <a:pt x="544" y="491"/>
                  </a:lnTo>
                  <a:lnTo>
                    <a:pt x="544" y="491"/>
                  </a:lnTo>
                  <a:lnTo>
                    <a:pt x="544" y="492"/>
                  </a:lnTo>
                  <a:lnTo>
                    <a:pt x="544" y="492"/>
                  </a:lnTo>
                  <a:lnTo>
                    <a:pt x="544" y="492"/>
                  </a:lnTo>
                  <a:lnTo>
                    <a:pt x="544" y="492"/>
                  </a:lnTo>
                  <a:lnTo>
                    <a:pt x="544" y="492"/>
                  </a:lnTo>
                  <a:lnTo>
                    <a:pt x="544" y="492"/>
                  </a:lnTo>
                  <a:lnTo>
                    <a:pt x="544" y="492"/>
                  </a:lnTo>
                  <a:lnTo>
                    <a:pt x="544" y="493"/>
                  </a:lnTo>
                  <a:lnTo>
                    <a:pt x="545" y="493"/>
                  </a:lnTo>
                  <a:lnTo>
                    <a:pt x="545" y="493"/>
                  </a:lnTo>
                  <a:lnTo>
                    <a:pt x="545" y="493"/>
                  </a:lnTo>
                  <a:lnTo>
                    <a:pt x="545" y="493"/>
                  </a:lnTo>
                  <a:lnTo>
                    <a:pt x="545" y="494"/>
                  </a:lnTo>
                  <a:lnTo>
                    <a:pt x="545" y="494"/>
                  </a:lnTo>
                  <a:lnTo>
                    <a:pt x="545" y="494"/>
                  </a:lnTo>
                  <a:lnTo>
                    <a:pt x="545" y="494"/>
                  </a:lnTo>
                  <a:lnTo>
                    <a:pt x="545" y="494"/>
                  </a:lnTo>
                  <a:lnTo>
                    <a:pt x="545" y="494"/>
                  </a:lnTo>
                  <a:lnTo>
                    <a:pt x="545" y="494"/>
                  </a:lnTo>
                  <a:lnTo>
                    <a:pt x="546" y="495"/>
                  </a:lnTo>
                  <a:lnTo>
                    <a:pt x="546" y="495"/>
                  </a:lnTo>
                  <a:lnTo>
                    <a:pt x="546" y="495"/>
                  </a:lnTo>
                  <a:lnTo>
                    <a:pt x="546" y="495"/>
                  </a:lnTo>
                  <a:lnTo>
                    <a:pt x="546" y="495"/>
                  </a:lnTo>
                  <a:lnTo>
                    <a:pt x="546" y="495"/>
                  </a:lnTo>
                  <a:lnTo>
                    <a:pt x="546" y="496"/>
                  </a:lnTo>
                  <a:lnTo>
                    <a:pt x="546" y="496"/>
                  </a:lnTo>
                  <a:lnTo>
                    <a:pt x="546" y="496"/>
                  </a:lnTo>
                  <a:lnTo>
                    <a:pt x="546" y="496"/>
                  </a:lnTo>
                  <a:lnTo>
                    <a:pt x="546" y="496"/>
                  </a:lnTo>
                  <a:lnTo>
                    <a:pt x="547" y="496"/>
                  </a:lnTo>
                  <a:lnTo>
                    <a:pt x="547" y="496"/>
                  </a:lnTo>
                  <a:lnTo>
                    <a:pt x="547" y="497"/>
                  </a:lnTo>
                  <a:lnTo>
                    <a:pt x="547" y="497"/>
                  </a:lnTo>
                  <a:lnTo>
                    <a:pt x="547" y="497"/>
                  </a:lnTo>
                  <a:lnTo>
                    <a:pt x="547" y="497"/>
                  </a:lnTo>
                  <a:lnTo>
                    <a:pt x="547" y="497"/>
                  </a:lnTo>
                  <a:lnTo>
                    <a:pt x="547" y="497"/>
                  </a:lnTo>
                  <a:lnTo>
                    <a:pt x="547" y="498"/>
                  </a:lnTo>
                  <a:lnTo>
                    <a:pt x="547" y="498"/>
                  </a:lnTo>
                  <a:lnTo>
                    <a:pt x="547" y="498"/>
                  </a:lnTo>
                  <a:lnTo>
                    <a:pt x="548" y="498"/>
                  </a:lnTo>
                  <a:lnTo>
                    <a:pt x="548" y="498"/>
                  </a:lnTo>
                  <a:lnTo>
                    <a:pt x="548" y="498"/>
                  </a:lnTo>
                  <a:lnTo>
                    <a:pt x="548" y="498"/>
                  </a:lnTo>
                  <a:lnTo>
                    <a:pt x="548" y="499"/>
                  </a:lnTo>
                  <a:lnTo>
                    <a:pt x="548" y="499"/>
                  </a:lnTo>
                  <a:lnTo>
                    <a:pt x="548" y="499"/>
                  </a:lnTo>
                  <a:lnTo>
                    <a:pt x="548" y="499"/>
                  </a:lnTo>
                  <a:lnTo>
                    <a:pt x="548" y="499"/>
                  </a:lnTo>
                  <a:lnTo>
                    <a:pt x="548" y="499"/>
                  </a:lnTo>
                  <a:lnTo>
                    <a:pt x="548" y="500"/>
                  </a:lnTo>
                  <a:lnTo>
                    <a:pt x="549" y="500"/>
                  </a:lnTo>
                  <a:lnTo>
                    <a:pt x="549" y="500"/>
                  </a:lnTo>
                  <a:lnTo>
                    <a:pt x="549" y="500"/>
                  </a:lnTo>
                  <a:lnTo>
                    <a:pt x="549" y="500"/>
                  </a:lnTo>
                  <a:lnTo>
                    <a:pt x="549" y="500"/>
                  </a:lnTo>
                  <a:lnTo>
                    <a:pt x="549" y="500"/>
                  </a:lnTo>
                  <a:lnTo>
                    <a:pt x="549" y="501"/>
                  </a:lnTo>
                  <a:lnTo>
                    <a:pt x="549" y="501"/>
                  </a:lnTo>
                  <a:lnTo>
                    <a:pt x="549" y="501"/>
                  </a:lnTo>
                  <a:lnTo>
                    <a:pt x="549" y="501"/>
                  </a:lnTo>
                  <a:lnTo>
                    <a:pt x="550" y="501"/>
                  </a:lnTo>
                  <a:lnTo>
                    <a:pt x="550" y="501"/>
                  </a:lnTo>
                  <a:lnTo>
                    <a:pt x="550" y="502"/>
                  </a:lnTo>
                  <a:lnTo>
                    <a:pt x="550" y="502"/>
                  </a:lnTo>
                  <a:lnTo>
                    <a:pt x="550" y="502"/>
                  </a:lnTo>
                  <a:lnTo>
                    <a:pt x="550" y="502"/>
                  </a:lnTo>
                  <a:lnTo>
                    <a:pt x="550" y="502"/>
                  </a:lnTo>
                  <a:lnTo>
                    <a:pt x="550" y="502"/>
                  </a:lnTo>
                  <a:lnTo>
                    <a:pt x="550" y="502"/>
                  </a:lnTo>
                  <a:lnTo>
                    <a:pt x="550" y="503"/>
                  </a:lnTo>
                  <a:lnTo>
                    <a:pt x="550" y="503"/>
                  </a:lnTo>
                  <a:lnTo>
                    <a:pt x="550" y="503"/>
                  </a:lnTo>
                  <a:lnTo>
                    <a:pt x="551" y="503"/>
                  </a:lnTo>
                  <a:lnTo>
                    <a:pt x="551" y="503"/>
                  </a:lnTo>
                  <a:lnTo>
                    <a:pt x="551" y="503"/>
                  </a:lnTo>
                  <a:lnTo>
                    <a:pt x="551" y="503"/>
                  </a:lnTo>
                  <a:lnTo>
                    <a:pt x="551" y="504"/>
                  </a:lnTo>
                  <a:lnTo>
                    <a:pt x="551" y="504"/>
                  </a:lnTo>
                  <a:lnTo>
                    <a:pt x="551" y="504"/>
                  </a:lnTo>
                  <a:lnTo>
                    <a:pt x="551" y="504"/>
                  </a:lnTo>
                  <a:lnTo>
                    <a:pt x="551" y="504"/>
                  </a:lnTo>
                  <a:lnTo>
                    <a:pt x="551" y="504"/>
                  </a:lnTo>
                  <a:lnTo>
                    <a:pt x="552" y="504"/>
                  </a:lnTo>
                  <a:lnTo>
                    <a:pt x="552" y="505"/>
                  </a:lnTo>
                  <a:lnTo>
                    <a:pt x="552" y="505"/>
                  </a:lnTo>
                  <a:lnTo>
                    <a:pt x="552" y="505"/>
                  </a:lnTo>
                  <a:lnTo>
                    <a:pt x="552" y="505"/>
                  </a:lnTo>
                  <a:lnTo>
                    <a:pt x="552" y="505"/>
                  </a:lnTo>
                  <a:lnTo>
                    <a:pt x="552" y="505"/>
                  </a:lnTo>
                  <a:lnTo>
                    <a:pt x="552" y="505"/>
                  </a:lnTo>
                  <a:lnTo>
                    <a:pt x="552" y="506"/>
                  </a:lnTo>
                  <a:lnTo>
                    <a:pt x="552" y="506"/>
                  </a:lnTo>
                  <a:lnTo>
                    <a:pt x="552" y="506"/>
                  </a:lnTo>
                  <a:lnTo>
                    <a:pt x="552" y="506"/>
                  </a:lnTo>
                  <a:lnTo>
                    <a:pt x="553" y="506"/>
                  </a:lnTo>
                  <a:lnTo>
                    <a:pt x="553" y="506"/>
                  </a:lnTo>
                  <a:lnTo>
                    <a:pt x="553" y="506"/>
                  </a:lnTo>
                  <a:lnTo>
                    <a:pt x="553" y="507"/>
                  </a:lnTo>
                  <a:lnTo>
                    <a:pt x="553" y="507"/>
                  </a:lnTo>
                  <a:lnTo>
                    <a:pt x="553" y="507"/>
                  </a:lnTo>
                  <a:lnTo>
                    <a:pt x="553" y="507"/>
                  </a:lnTo>
                  <a:lnTo>
                    <a:pt x="553" y="507"/>
                  </a:lnTo>
                  <a:lnTo>
                    <a:pt x="553" y="507"/>
                  </a:lnTo>
                  <a:lnTo>
                    <a:pt x="553" y="507"/>
                  </a:lnTo>
                  <a:lnTo>
                    <a:pt x="554" y="507"/>
                  </a:lnTo>
                  <a:lnTo>
                    <a:pt x="554" y="508"/>
                  </a:lnTo>
                  <a:lnTo>
                    <a:pt x="554" y="508"/>
                  </a:lnTo>
                  <a:lnTo>
                    <a:pt x="554" y="508"/>
                  </a:lnTo>
                  <a:lnTo>
                    <a:pt x="554" y="508"/>
                  </a:lnTo>
                  <a:lnTo>
                    <a:pt x="554" y="508"/>
                  </a:lnTo>
                  <a:lnTo>
                    <a:pt x="554" y="508"/>
                  </a:lnTo>
                  <a:lnTo>
                    <a:pt x="554" y="509"/>
                  </a:lnTo>
                  <a:lnTo>
                    <a:pt x="554" y="509"/>
                  </a:lnTo>
                  <a:lnTo>
                    <a:pt x="554" y="509"/>
                  </a:lnTo>
                  <a:lnTo>
                    <a:pt x="554" y="509"/>
                  </a:lnTo>
                  <a:lnTo>
                    <a:pt x="554" y="509"/>
                  </a:lnTo>
                  <a:lnTo>
                    <a:pt x="555" y="509"/>
                  </a:lnTo>
                  <a:lnTo>
                    <a:pt x="555" y="509"/>
                  </a:lnTo>
                  <a:lnTo>
                    <a:pt x="555" y="509"/>
                  </a:lnTo>
                  <a:lnTo>
                    <a:pt x="555" y="510"/>
                  </a:lnTo>
                  <a:lnTo>
                    <a:pt x="555" y="510"/>
                  </a:lnTo>
                  <a:lnTo>
                    <a:pt x="555" y="510"/>
                  </a:lnTo>
                  <a:lnTo>
                    <a:pt x="555" y="510"/>
                  </a:lnTo>
                  <a:lnTo>
                    <a:pt x="555" y="510"/>
                  </a:lnTo>
                  <a:lnTo>
                    <a:pt x="555" y="510"/>
                  </a:lnTo>
                  <a:lnTo>
                    <a:pt x="555" y="510"/>
                  </a:lnTo>
                  <a:lnTo>
                    <a:pt x="556" y="511"/>
                  </a:lnTo>
                  <a:lnTo>
                    <a:pt x="556" y="511"/>
                  </a:lnTo>
                  <a:lnTo>
                    <a:pt x="556" y="511"/>
                  </a:lnTo>
                  <a:lnTo>
                    <a:pt x="556" y="511"/>
                  </a:lnTo>
                  <a:lnTo>
                    <a:pt x="556" y="511"/>
                  </a:lnTo>
                  <a:lnTo>
                    <a:pt x="556" y="511"/>
                  </a:lnTo>
                  <a:lnTo>
                    <a:pt x="556" y="511"/>
                  </a:lnTo>
                  <a:lnTo>
                    <a:pt x="556" y="511"/>
                  </a:lnTo>
                  <a:lnTo>
                    <a:pt x="556" y="512"/>
                  </a:lnTo>
                  <a:lnTo>
                    <a:pt x="556" y="512"/>
                  </a:lnTo>
                  <a:lnTo>
                    <a:pt x="556" y="512"/>
                  </a:lnTo>
                  <a:lnTo>
                    <a:pt x="556" y="512"/>
                  </a:lnTo>
                  <a:lnTo>
                    <a:pt x="557" y="512"/>
                  </a:lnTo>
                  <a:lnTo>
                    <a:pt x="557" y="512"/>
                  </a:lnTo>
                  <a:lnTo>
                    <a:pt x="557" y="512"/>
                  </a:lnTo>
                  <a:lnTo>
                    <a:pt x="557" y="513"/>
                  </a:lnTo>
                  <a:lnTo>
                    <a:pt x="557" y="513"/>
                  </a:lnTo>
                  <a:lnTo>
                    <a:pt x="557" y="513"/>
                  </a:lnTo>
                  <a:lnTo>
                    <a:pt x="557" y="513"/>
                  </a:lnTo>
                  <a:lnTo>
                    <a:pt x="557" y="513"/>
                  </a:lnTo>
                  <a:lnTo>
                    <a:pt x="557" y="513"/>
                  </a:lnTo>
                  <a:lnTo>
                    <a:pt x="557" y="513"/>
                  </a:lnTo>
                  <a:lnTo>
                    <a:pt x="557" y="513"/>
                  </a:lnTo>
                  <a:lnTo>
                    <a:pt x="558" y="514"/>
                  </a:lnTo>
                  <a:lnTo>
                    <a:pt x="558" y="514"/>
                  </a:lnTo>
                  <a:lnTo>
                    <a:pt x="558" y="514"/>
                  </a:lnTo>
                  <a:lnTo>
                    <a:pt x="558" y="514"/>
                  </a:lnTo>
                  <a:lnTo>
                    <a:pt x="558" y="514"/>
                  </a:lnTo>
                  <a:lnTo>
                    <a:pt x="558" y="514"/>
                  </a:lnTo>
                  <a:lnTo>
                    <a:pt x="558" y="514"/>
                  </a:lnTo>
                  <a:lnTo>
                    <a:pt x="558" y="514"/>
                  </a:lnTo>
                  <a:lnTo>
                    <a:pt x="558" y="515"/>
                  </a:lnTo>
                  <a:lnTo>
                    <a:pt x="558" y="515"/>
                  </a:lnTo>
                  <a:lnTo>
                    <a:pt x="558" y="515"/>
                  </a:lnTo>
                  <a:lnTo>
                    <a:pt x="559" y="515"/>
                  </a:lnTo>
                  <a:lnTo>
                    <a:pt x="559" y="515"/>
                  </a:lnTo>
                  <a:lnTo>
                    <a:pt x="559" y="515"/>
                  </a:lnTo>
                  <a:lnTo>
                    <a:pt x="559" y="515"/>
                  </a:lnTo>
                  <a:lnTo>
                    <a:pt x="559" y="515"/>
                  </a:lnTo>
                  <a:lnTo>
                    <a:pt x="559" y="516"/>
                  </a:lnTo>
                  <a:lnTo>
                    <a:pt x="559" y="516"/>
                  </a:lnTo>
                  <a:lnTo>
                    <a:pt x="559" y="516"/>
                  </a:lnTo>
                  <a:lnTo>
                    <a:pt x="559" y="516"/>
                  </a:lnTo>
                  <a:lnTo>
                    <a:pt x="559" y="516"/>
                  </a:lnTo>
                  <a:lnTo>
                    <a:pt x="559" y="516"/>
                  </a:lnTo>
                  <a:lnTo>
                    <a:pt x="560" y="516"/>
                  </a:lnTo>
                  <a:lnTo>
                    <a:pt x="560" y="516"/>
                  </a:lnTo>
                  <a:lnTo>
                    <a:pt x="560" y="517"/>
                  </a:lnTo>
                  <a:lnTo>
                    <a:pt x="560" y="517"/>
                  </a:lnTo>
                  <a:lnTo>
                    <a:pt x="560" y="517"/>
                  </a:lnTo>
                  <a:lnTo>
                    <a:pt x="560" y="517"/>
                  </a:lnTo>
                  <a:lnTo>
                    <a:pt x="560" y="517"/>
                  </a:lnTo>
                  <a:lnTo>
                    <a:pt x="560" y="517"/>
                  </a:lnTo>
                  <a:lnTo>
                    <a:pt x="560" y="517"/>
                  </a:lnTo>
                  <a:lnTo>
                    <a:pt x="560" y="517"/>
                  </a:lnTo>
                  <a:lnTo>
                    <a:pt x="561" y="518"/>
                  </a:lnTo>
                  <a:lnTo>
                    <a:pt x="561" y="518"/>
                  </a:lnTo>
                  <a:lnTo>
                    <a:pt x="561" y="518"/>
                  </a:lnTo>
                  <a:lnTo>
                    <a:pt x="561" y="518"/>
                  </a:lnTo>
                  <a:lnTo>
                    <a:pt x="561" y="518"/>
                  </a:lnTo>
                  <a:lnTo>
                    <a:pt x="561" y="518"/>
                  </a:lnTo>
                  <a:lnTo>
                    <a:pt x="561" y="518"/>
                  </a:lnTo>
                  <a:lnTo>
                    <a:pt x="561" y="518"/>
                  </a:lnTo>
                  <a:lnTo>
                    <a:pt x="561" y="519"/>
                  </a:lnTo>
                  <a:lnTo>
                    <a:pt x="561" y="519"/>
                  </a:lnTo>
                  <a:lnTo>
                    <a:pt x="561" y="519"/>
                  </a:lnTo>
                  <a:lnTo>
                    <a:pt x="561" y="519"/>
                  </a:lnTo>
                  <a:lnTo>
                    <a:pt x="562" y="519"/>
                  </a:lnTo>
                  <a:lnTo>
                    <a:pt x="562" y="519"/>
                  </a:lnTo>
                  <a:lnTo>
                    <a:pt x="562" y="519"/>
                  </a:lnTo>
                  <a:lnTo>
                    <a:pt x="562" y="519"/>
                  </a:lnTo>
                  <a:lnTo>
                    <a:pt x="562" y="519"/>
                  </a:lnTo>
                  <a:lnTo>
                    <a:pt x="562" y="520"/>
                  </a:lnTo>
                  <a:lnTo>
                    <a:pt x="562" y="520"/>
                  </a:lnTo>
                  <a:lnTo>
                    <a:pt x="562" y="520"/>
                  </a:lnTo>
                  <a:lnTo>
                    <a:pt x="562" y="520"/>
                  </a:lnTo>
                  <a:lnTo>
                    <a:pt x="562" y="520"/>
                  </a:lnTo>
                  <a:lnTo>
                    <a:pt x="563" y="520"/>
                  </a:lnTo>
                  <a:lnTo>
                    <a:pt x="563" y="520"/>
                  </a:lnTo>
                  <a:lnTo>
                    <a:pt x="563" y="520"/>
                  </a:lnTo>
                  <a:lnTo>
                    <a:pt x="563" y="521"/>
                  </a:lnTo>
                  <a:lnTo>
                    <a:pt x="563" y="521"/>
                  </a:lnTo>
                  <a:lnTo>
                    <a:pt x="563" y="521"/>
                  </a:lnTo>
                  <a:lnTo>
                    <a:pt x="563" y="521"/>
                  </a:lnTo>
                  <a:lnTo>
                    <a:pt x="563" y="521"/>
                  </a:lnTo>
                  <a:lnTo>
                    <a:pt x="563" y="521"/>
                  </a:lnTo>
                  <a:lnTo>
                    <a:pt x="563" y="521"/>
                  </a:lnTo>
                  <a:lnTo>
                    <a:pt x="563" y="521"/>
                  </a:lnTo>
                  <a:lnTo>
                    <a:pt x="563" y="521"/>
                  </a:lnTo>
                  <a:lnTo>
                    <a:pt x="564" y="522"/>
                  </a:lnTo>
                  <a:lnTo>
                    <a:pt x="564" y="522"/>
                  </a:lnTo>
                  <a:lnTo>
                    <a:pt x="564" y="522"/>
                  </a:lnTo>
                  <a:lnTo>
                    <a:pt x="564" y="522"/>
                  </a:lnTo>
                  <a:lnTo>
                    <a:pt x="564" y="522"/>
                  </a:lnTo>
                  <a:lnTo>
                    <a:pt x="564" y="522"/>
                  </a:lnTo>
                  <a:lnTo>
                    <a:pt x="564" y="522"/>
                  </a:lnTo>
                  <a:lnTo>
                    <a:pt x="564" y="522"/>
                  </a:lnTo>
                  <a:lnTo>
                    <a:pt x="564" y="523"/>
                  </a:lnTo>
                  <a:lnTo>
                    <a:pt x="564" y="523"/>
                  </a:lnTo>
                  <a:lnTo>
                    <a:pt x="565" y="523"/>
                  </a:lnTo>
                  <a:lnTo>
                    <a:pt x="565" y="523"/>
                  </a:lnTo>
                  <a:lnTo>
                    <a:pt x="565" y="523"/>
                  </a:lnTo>
                  <a:lnTo>
                    <a:pt x="565" y="523"/>
                  </a:lnTo>
                  <a:lnTo>
                    <a:pt x="565" y="523"/>
                  </a:lnTo>
                  <a:lnTo>
                    <a:pt x="565" y="523"/>
                  </a:lnTo>
                  <a:lnTo>
                    <a:pt x="565" y="523"/>
                  </a:lnTo>
                  <a:lnTo>
                    <a:pt x="565" y="524"/>
                  </a:lnTo>
                  <a:lnTo>
                    <a:pt x="565" y="524"/>
                  </a:lnTo>
                  <a:lnTo>
                    <a:pt x="565" y="524"/>
                  </a:lnTo>
                  <a:lnTo>
                    <a:pt x="565" y="524"/>
                  </a:lnTo>
                  <a:lnTo>
                    <a:pt x="565" y="524"/>
                  </a:lnTo>
                  <a:lnTo>
                    <a:pt x="566" y="524"/>
                  </a:lnTo>
                  <a:lnTo>
                    <a:pt x="566" y="524"/>
                  </a:lnTo>
                  <a:lnTo>
                    <a:pt x="566" y="524"/>
                  </a:lnTo>
                  <a:lnTo>
                    <a:pt x="566" y="524"/>
                  </a:lnTo>
                  <a:lnTo>
                    <a:pt x="566" y="525"/>
                  </a:lnTo>
                  <a:lnTo>
                    <a:pt x="566" y="525"/>
                  </a:lnTo>
                  <a:lnTo>
                    <a:pt x="566" y="525"/>
                  </a:lnTo>
                  <a:lnTo>
                    <a:pt x="566" y="525"/>
                  </a:lnTo>
                  <a:lnTo>
                    <a:pt x="566" y="525"/>
                  </a:lnTo>
                  <a:lnTo>
                    <a:pt x="566" y="525"/>
                  </a:lnTo>
                  <a:lnTo>
                    <a:pt x="567" y="525"/>
                  </a:lnTo>
                  <a:lnTo>
                    <a:pt x="567" y="525"/>
                  </a:lnTo>
                  <a:lnTo>
                    <a:pt x="567" y="525"/>
                  </a:lnTo>
                  <a:lnTo>
                    <a:pt x="567" y="526"/>
                  </a:lnTo>
                  <a:lnTo>
                    <a:pt x="567" y="526"/>
                  </a:lnTo>
                  <a:lnTo>
                    <a:pt x="567" y="526"/>
                  </a:lnTo>
                  <a:lnTo>
                    <a:pt x="567" y="526"/>
                  </a:lnTo>
                  <a:lnTo>
                    <a:pt x="567" y="526"/>
                  </a:lnTo>
                  <a:lnTo>
                    <a:pt x="567" y="526"/>
                  </a:lnTo>
                  <a:lnTo>
                    <a:pt x="567" y="526"/>
                  </a:lnTo>
                  <a:lnTo>
                    <a:pt x="567" y="526"/>
                  </a:lnTo>
                  <a:lnTo>
                    <a:pt x="567" y="526"/>
                  </a:lnTo>
                  <a:lnTo>
                    <a:pt x="568" y="527"/>
                  </a:lnTo>
                  <a:lnTo>
                    <a:pt x="568" y="527"/>
                  </a:lnTo>
                  <a:lnTo>
                    <a:pt x="568" y="527"/>
                  </a:lnTo>
                  <a:lnTo>
                    <a:pt x="568" y="527"/>
                  </a:lnTo>
                  <a:lnTo>
                    <a:pt x="568" y="527"/>
                  </a:lnTo>
                  <a:lnTo>
                    <a:pt x="568" y="527"/>
                  </a:lnTo>
                  <a:lnTo>
                    <a:pt x="568" y="527"/>
                  </a:lnTo>
                  <a:lnTo>
                    <a:pt x="568" y="527"/>
                  </a:lnTo>
                  <a:lnTo>
                    <a:pt x="568" y="527"/>
                  </a:lnTo>
                  <a:lnTo>
                    <a:pt x="568" y="527"/>
                  </a:lnTo>
                  <a:lnTo>
                    <a:pt x="569" y="528"/>
                  </a:lnTo>
                  <a:lnTo>
                    <a:pt x="569" y="528"/>
                  </a:lnTo>
                  <a:lnTo>
                    <a:pt x="569" y="528"/>
                  </a:lnTo>
                  <a:lnTo>
                    <a:pt x="569" y="528"/>
                  </a:lnTo>
                  <a:lnTo>
                    <a:pt x="569" y="528"/>
                  </a:lnTo>
                  <a:lnTo>
                    <a:pt x="569" y="528"/>
                  </a:lnTo>
                  <a:lnTo>
                    <a:pt x="569" y="528"/>
                  </a:lnTo>
                  <a:lnTo>
                    <a:pt x="569" y="528"/>
                  </a:lnTo>
                  <a:lnTo>
                    <a:pt x="569" y="528"/>
                  </a:lnTo>
                  <a:lnTo>
                    <a:pt x="569" y="529"/>
                  </a:lnTo>
                  <a:lnTo>
                    <a:pt x="569" y="529"/>
                  </a:lnTo>
                  <a:lnTo>
                    <a:pt x="569" y="529"/>
                  </a:lnTo>
                  <a:lnTo>
                    <a:pt x="570" y="529"/>
                  </a:lnTo>
                  <a:lnTo>
                    <a:pt x="570" y="529"/>
                  </a:lnTo>
                  <a:lnTo>
                    <a:pt x="570" y="529"/>
                  </a:lnTo>
                  <a:lnTo>
                    <a:pt x="570" y="529"/>
                  </a:lnTo>
                  <a:lnTo>
                    <a:pt x="570" y="529"/>
                  </a:lnTo>
                  <a:lnTo>
                    <a:pt x="570" y="529"/>
                  </a:lnTo>
                  <a:lnTo>
                    <a:pt x="570" y="529"/>
                  </a:lnTo>
                  <a:lnTo>
                    <a:pt x="570" y="530"/>
                  </a:lnTo>
                  <a:lnTo>
                    <a:pt x="570" y="530"/>
                  </a:lnTo>
                  <a:lnTo>
                    <a:pt x="570" y="530"/>
                  </a:lnTo>
                  <a:lnTo>
                    <a:pt x="571" y="530"/>
                  </a:lnTo>
                  <a:lnTo>
                    <a:pt x="571" y="530"/>
                  </a:lnTo>
                  <a:lnTo>
                    <a:pt x="571" y="530"/>
                  </a:lnTo>
                  <a:lnTo>
                    <a:pt x="571" y="530"/>
                  </a:lnTo>
                  <a:lnTo>
                    <a:pt x="571" y="530"/>
                  </a:lnTo>
                  <a:lnTo>
                    <a:pt x="571" y="530"/>
                  </a:lnTo>
                  <a:lnTo>
                    <a:pt x="571" y="530"/>
                  </a:lnTo>
                  <a:lnTo>
                    <a:pt x="571" y="530"/>
                  </a:lnTo>
                  <a:lnTo>
                    <a:pt x="571" y="531"/>
                  </a:lnTo>
                  <a:lnTo>
                    <a:pt x="571" y="531"/>
                  </a:lnTo>
                  <a:lnTo>
                    <a:pt x="571" y="531"/>
                  </a:lnTo>
                  <a:lnTo>
                    <a:pt x="572" y="531"/>
                  </a:lnTo>
                  <a:lnTo>
                    <a:pt x="572" y="531"/>
                  </a:lnTo>
                  <a:lnTo>
                    <a:pt x="572" y="531"/>
                  </a:lnTo>
                  <a:lnTo>
                    <a:pt x="572" y="531"/>
                  </a:lnTo>
                  <a:lnTo>
                    <a:pt x="572" y="531"/>
                  </a:lnTo>
                  <a:lnTo>
                    <a:pt x="572" y="531"/>
                  </a:lnTo>
                  <a:lnTo>
                    <a:pt x="572" y="532"/>
                  </a:lnTo>
                  <a:lnTo>
                    <a:pt x="572" y="532"/>
                  </a:lnTo>
                  <a:lnTo>
                    <a:pt x="572" y="532"/>
                  </a:lnTo>
                  <a:lnTo>
                    <a:pt x="572" y="532"/>
                  </a:lnTo>
                  <a:lnTo>
                    <a:pt x="572" y="532"/>
                  </a:lnTo>
                  <a:lnTo>
                    <a:pt x="572" y="532"/>
                  </a:lnTo>
                  <a:lnTo>
                    <a:pt x="573" y="532"/>
                  </a:lnTo>
                  <a:lnTo>
                    <a:pt x="573" y="532"/>
                  </a:lnTo>
                  <a:lnTo>
                    <a:pt x="573" y="532"/>
                  </a:lnTo>
                  <a:lnTo>
                    <a:pt x="573" y="532"/>
                  </a:lnTo>
                  <a:lnTo>
                    <a:pt x="573" y="532"/>
                  </a:lnTo>
                  <a:lnTo>
                    <a:pt x="573" y="533"/>
                  </a:lnTo>
                  <a:lnTo>
                    <a:pt x="573" y="533"/>
                  </a:lnTo>
                  <a:lnTo>
                    <a:pt x="573" y="533"/>
                  </a:lnTo>
                  <a:lnTo>
                    <a:pt x="573" y="533"/>
                  </a:lnTo>
                  <a:lnTo>
                    <a:pt x="573" y="533"/>
                  </a:lnTo>
                  <a:lnTo>
                    <a:pt x="574" y="533"/>
                  </a:lnTo>
                  <a:lnTo>
                    <a:pt x="574" y="533"/>
                  </a:lnTo>
                  <a:lnTo>
                    <a:pt x="574" y="533"/>
                  </a:lnTo>
                  <a:lnTo>
                    <a:pt x="574" y="533"/>
                  </a:lnTo>
                  <a:lnTo>
                    <a:pt x="574" y="533"/>
                  </a:lnTo>
                  <a:lnTo>
                    <a:pt x="574" y="534"/>
                  </a:lnTo>
                  <a:lnTo>
                    <a:pt x="574" y="534"/>
                  </a:lnTo>
                  <a:lnTo>
                    <a:pt x="574" y="534"/>
                  </a:lnTo>
                  <a:lnTo>
                    <a:pt x="574" y="534"/>
                  </a:lnTo>
                  <a:lnTo>
                    <a:pt x="574" y="534"/>
                  </a:lnTo>
                  <a:lnTo>
                    <a:pt x="574" y="534"/>
                  </a:lnTo>
                  <a:lnTo>
                    <a:pt x="574" y="534"/>
                  </a:lnTo>
                  <a:lnTo>
                    <a:pt x="575" y="534"/>
                  </a:lnTo>
                  <a:lnTo>
                    <a:pt x="575" y="534"/>
                  </a:lnTo>
                  <a:lnTo>
                    <a:pt x="575" y="534"/>
                  </a:lnTo>
                  <a:lnTo>
                    <a:pt x="575" y="534"/>
                  </a:lnTo>
                  <a:lnTo>
                    <a:pt x="575" y="535"/>
                  </a:lnTo>
                  <a:lnTo>
                    <a:pt x="575" y="535"/>
                  </a:lnTo>
                  <a:lnTo>
                    <a:pt x="575" y="535"/>
                  </a:lnTo>
                  <a:lnTo>
                    <a:pt x="575" y="535"/>
                  </a:lnTo>
                  <a:lnTo>
                    <a:pt x="575" y="535"/>
                  </a:lnTo>
                  <a:lnTo>
                    <a:pt x="575" y="535"/>
                  </a:lnTo>
                  <a:lnTo>
                    <a:pt x="576" y="535"/>
                  </a:lnTo>
                  <a:lnTo>
                    <a:pt x="576" y="535"/>
                  </a:lnTo>
                  <a:lnTo>
                    <a:pt x="576" y="535"/>
                  </a:lnTo>
                  <a:lnTo>
                    <a:pt x="576" y="535"/>
                  </a:lnTo>
                  <a:lnTo>
                    <a:pt x="576" y="535"/>
                  </a:lnTo>
                  <a:lnTo>
                    <a:pt x="576" y="536"/>
                  </a:lnTo>
                  <a:lnTo>
                    <a:pt x="576" y="536"/>
                  </a:lnTo>
                  <a:lnTo>
                    <a:pt x="576" y="536"/>
                  </a:lnTo>
                  <a:lnTo>
                    <a:pt x="576" y="536"/>
                  </a:lnTo>
                  <a:lnTo>
                    <a:pt x="576" y="536"/>
                  </a:lnTo>
                  <a:lnTo>
                    <a:pt x="576" y="536"/>
                  </a:lnTo>
                  <a:lnTo>
                    <a:pt x="576" y="536"/>
                  </a:lnTo>
                  <a:lnTo>
                    <a:pt x="577" y="536"/>
                  </a:lnTo>
                  <a:lnTo>
                    <a:pt x="577" y="536"/>
                  </a:lnTo>
                  <a:lnTo>
                    <a:pt x="577" y="536"/>
                  </a:lnTo>
                  <a:lnTo>
                    <a:pt x="577" y="536"/>
                  </a:lnTo>
                  <a:lnTo>
                    <a:pt x="577" y="537"/>
                  </a:lnTo>
                  <a:lnTo>
                    <a:pt x="577" y="537"/>
                  </a:lnTo>
                  <a:lnTo>
                    <a:pt x="577" y="537"/>
                  </a:lnTo>
                  <a:lnTo>
                    <a:pt x="577" y="537"/>
                  </a:lnTo>
                  <a:lnTo>
                    <a:pt x="577" y="537"/>
                  </a:lnTo>
                  <a:lnTo>
                    <a:pt x="577" y="537"/>
                  </a:lnTo>
                  <a:lnTo>
                    <a:pt x="578" y="537"/>
                  </a:lnTo>
                  <a:lnTo>
                    <a:pt x="578" y="537"/>
                  </a:lnTo>
                  <a:lnTo>
                    <a:pt x="578" y="537"/>
                  </a:lnTo>
                  <a:lnTo>
                    <a:pt x="578" y="537"/>
                  </a:lnTo>
                  <a:lnTo>
                    <a:pt x="578" y="537"/>
                  </a:lnTo>
                  <a:lnTo>
                    <a:pt x="578" y="538"/>
                  </a:lnTo>
                  <a:lnTo>
                    <a:pt x="578" y="538"/>
                  </a:lnTo>
                  <a:lnTo>
                    <a:pt x="578" y="538"/>
                  </a:lnTo>
                  <a:lnTo>
                    <a:pt x="578" y="538"/>
                  </a:lnTo>
                  <a:lnTo>
                    <a:pt x="578" y="538"/>
                  </a:lnTo>
                  <a:lnTo>
                    <a:pt x="578" y="538"/>
                  </a:lnTo>
                  <a:lnTo>
                    <a:pt x="578" y="538"/>
                  </a:lnTo>
                  <a:lnTo>
                    <a:pt x="579" y="538"/>
                  </a:lnTo>
                  <a:lnTo>
                    <a:pt x="579" y="538"/>
                  </a:lnTo>
                  <a:lnTo>
                    <a:pt x="579" y="538"/>
                  </a:lnTo>
                  <a:lnTo>
                    <a:pt x="579" y="538"/>
                  </a:lnTo>
                  <a:lnTo>
                    <a:pt x="579" y="538"/>
                  </a:lnTo>
                  <a:lnTo>
                    <a:pt x="579" y="539"/>
                  </a:lnTo>
                  <a:lnTo>
                    <a:pt x="579" y="539"/>
                  </a:lnTo>
                  <a:lnTo>
                    <a:pt x="579" y="539"/>
                  </a:lnTo>
                  <a:lnTo>
                    <a:pt x="579" y="539"/>
                  </a:lnTo>
                  <a:lnTo>
                    <a:pt x="579" y="539"/>
                  </a:lnTo>
                  <a:lnTo>
                    <a:pt x="580" y="539"/>
                  </a:lnTo>
                  <a:lnTo>
                    <a:pt x="580" y="539"/>
                  </a:lnTo>
                  <a:lnTo>
                    <a:pt x="580" y="539"/>
                  </a:lnTo>
                  <a:lnTo>
                    <a:pt x="580" y="539"/>
                  </a:lnTo>
                  <a:lnTo>
                    <a:pt x="580" y="539"/>
                  </a:lnTo>
                  <a:lnTo>
                    <a:pt x="580" y="539"/>
                  </a:lnTo>
                  <a:lnTo>
                    <a:pt x="580" y="539"/>
                  </a:lnTo>
                  <a:lnTo>
                    <a:pt x="580" y="540"/>
                  </a:lnTo>
                  <a:lnTo>
                    <a:pt x="580" y="540"/>
                  </a:lnTo>
                  <a:lnTo>
                    <a:pt x="580" y="540"/>
                  </a:lnTo>
                  <a:lnTo>
                    <a:pt x="580" y="540"/>
                  </a:lnTo>
                  <a:lnTo>
                    <a:pt x="580" y="540"/>
                  </a:lnTo>
                  <a:lnTo>
                    <a:pt x="581" y="540"/>
                  </a:lnTo>
                  <a:lnTo>
                    <a:pt x="581" y="540"/>
                  </a:lnTo>
                  <a:lnTo>
                    <a:pt x="581" y="540"/>
                  </a:lnTo>
                  <a:lnTo>
                    <a:pt x="581" y="540"/>
                  </a:lnTo>
                  <a:lnTo>
                    <a:pt x="581" y="540"/>
                  </a:lnTo>
                  <a:lnTo>
                    <a:pt x="581" y="540"/>
                  </a:lnTo>
                  <a:lnTo>
                    <a:pt x="581" y="540"/>
                  </a:lnTo>
                  <a:lnTo>
                    <a:pt x="581" y="540"/>
                  </a:lnTo>
                  <a:lnTo>
                    <a:pt x="581" y="541"/>
                  </a:lnTo>
                  <a:lnTo>
                    <a:pt x="581" y="541"/>
                  </a:lnTo>
                  <a:lnTo>
                    <a:pt x="582" y="541"/>
                  </a:lnTo>
                  <a:lnTo>
                    <a:pt x="582" y="541"/>
                  </a:lnTo>
                  <a:lnTo>
                    <a:pt x="582" y="541"/>
                  </a:lnTo>
                  <a:lnTo>
                    <a:pt x="582" y="541"/>
                  </a:lnTo>
                  <a:lnTo>
                    <a:pt x="582" y="541"/>
                  </a:lnTo>
                  <a:lnTo>
                    <a:pt x="582" y="541"/>
                  </a:lnTo>
                  <a:lnTo>
                    <a:pt x="582" y="541"/>
                  </a:lnTo>
                  <a:lnTo>
                    <a:pt x="582" y="541"/>
                  </a:lnTo>
                  <a:lnTo>
                    <a:pt x="582" y="541"/>
                  </a:lnTo>
                  <a:lnTo>
                    <a:pt x="582" y="542"/>
                  </a:lnTo>
                  <a:lnTo>
                    <a:pt x="582"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4" y="542"/>
                  </a:lnTo>
                  <a:lnTo>
                    <a:pt x="584" y="543"/>
                  </a:lnTo>
                  <a:lnTo>
                    <a:pt x="584" y="543"/>
                  </a:lnTo>
                  <a:lnTo>
                    <a:pt x="584" y="543"/>
                  </a:lnTo>
                  <a:lnTo>
                    <a:pt x="584" y="543"/>
                  </a:lnTo>
                  <a:lnTo>
                    <a:pt x="584" y="543"/>
                  </a:lnTo>
                  <a:lnTo>
                    <a:pt x="584" y="543"/>
                  </a:lnTo>
                  <a:lnTo>
                    <a:pt x="584" y="543"/>
                  </a:lnTo>
                  <a:lnTo>
                    <a:pt x="584" y="543"/>
                  </a:lnTo>
                  <a:lnTo>
                    <a:pt x="584" y="543"/>
                  </a:lnTo>
                  <a:lnTo>
                    <a:pt x="584" y="543"/>
                  </a:lnTo>
                  <a:lnTo>
                    <a:pt x="585" y="543"/>
                  </a:lnTo>
                  <a:lnTo>
                    <a:pt x="585" y="543"/>
                  </a:lnTo>
                  <a:lnTo>
                    <a:pt x="585" y="544"/>
                  </a:lnTo>
                  <a:lnTo>
                    <a:pt x="585" y="544"/>
                  </a:lnTo>
                  <a:lnTo>
                    <a:pt x="585" y="544"/>
                  </a:lnTo>
                  <a:lnTo>
                    <a:pt x="585" y="544"/>
                  </a:lnTo>
                  <a:lnTo>
                    <a:pt x="585" y="544"/>
                  </a:lnTo>
                  <a:lnTo>
                    <a:pt x="585" y="544"/>
                  </a:lnTo>
                  <a:lnTo>
                    <a:pt x="585" y="544"/>
                  </a:lnTo>
                  <a:lnTo>
                    <a:pt x="585" y="544"/>
                  </a:lnTo>
                  <a:lnTo>
                    <a:pt x="585" y="544"/>
                  </a:lnTo>
                  <a:lnTo>
                    <a:pt x="586" y="544"/>
                  </a:lnTo>
                  <a:lnTo>
                    <a:pt x="586" y="544"/>
                  </a:lnTo>
                  <a:lnTo>
                    <a:pt x="586" y="544"/>
                  </a:lnTo>
                  <a:lnTo>
                    <a:pt x="586" y="544"/>
                  </a:lnTo>
                  <a:lnTo>
                    <a:pt x="586" y="544"/>
                  </a:lnTo>
                  <a:lnTo>
                    <a:pt x="586" y="544"/>
                  </a:lnTo>
                  <a:lnTo>
                    <a:pt x="586" y="545"/>
                  </a:lnTo>
                  <a:lnTo>
                    <a:pt x="586" y="545"/>
                  </a:lnTo>
                  <a:lnTo>
                    <a:pt x="586" y="545"/>
                  </a:lnTo>
                  <a:lnTo>
                    <a:pt x="586" y="545"/>
                  </a:lnTo>
                  <a:lnTo>
                    <a:pt x="586" y="545"/>
                  </a:lnTo>
                  <a:lnTo>
                    <a:pt x="587" y="545"/>
                  </a:lnTo>
                  <a:lnTo>
                    <a:pt x="587" y="545"/>
                  </a:lnTo>
                  <a:lnTo>
                    <a:pt x="587" y="545"/>
                  </a:lnTo>
                  <a:lnTo>
                    <a:pt x="587" y="545"/>
                  </a:lnTo>
                  <a:lnTo>
                    <a:pt x="587" y="545"/>
                  </a:lnTo>
                  <a:lnTo>
                    <a:pt x="587" y="545"/>
                  </a:lnTo>
                  <a:lnTo>
                    <a:pt x="587" y="545"/>
                  </a:lnTo>
                  <a:lnTo>
                    <a:pt x="587" y="545"/>
                  </a:lnTo>
                  <a:lnTo>
                    <a:pt x="587" y="546"/>
                  </a:lnTo>
                  <a:lnTo>
                    <a:pt x="587" y="546"/>
                  </a:lnTo>
                  <a:lnTo>
                    <a:pt x="587" y="546"/>
                  </a:lnTo>
                  <a:lnTo>
                    <a:pt x="587" y="546"/>
                  </a:lnTo>
                  <a:lnTo>
                    <a:pt x="588" y="546"/>
                  </a:lnTo>
                  <a:lnTo>
                    <a:pt x="588" y="546"/>
                  </a:lnTo>
                  <a:lnTo>
                    <a:pt x="588" y="546"/>
                  </a:lnTo>
                  <a:lnTo>
                    <a:pt x="588" y="546"/>
                  </a:lnTo>
                  <a:lnTo>
                    <a:pt x="588" y="546"/>
                  </a:lnTo>
                  <a:lnTo>
                    <a:pt x="588" y="546"/>
                  </a:lnTo>
                  <a:lnTo>
                    <a:pt x="588" y="546"/>
                  </a:lnTo>
                  <a:lnTo>
                    <a:pt x="588" y="546"/>
                  </a:lnTo>
                  <a:lnTo>
                    <a:pt x="588" y="546"/>
                  </a:lnTo>
                  <a:lnTo>
                    <a:pt x="588" y="546"/>
                  </a:lnTo>
                  <a:lnTo>
                    <a:pt x="589" y="546"/>
                  </a:lnTo>
                  <a:lnTo>
                    <a:pt x="589" y="547"/>
                  </a:lnTo>
                  <a:lnTo>
                    <a:pt x="589" y="547"/>
                  </a:lnTo>
                  <a:lnTo>
                    <a:pt x="589" y="547"/>
                  </a:lnTo>
                  <a:lnTo>
                    <a:pt x="589" y="547"/>
                  </a:lnTo>
                  <a:lnTo>
                    <a:pt x="589" y="547"/>
                  </a:lnTo>
                  <a:lnTo>
                    <a:pt x="589" y="547"/>
                  </a:lnTo>
                  <a:lnTo>
                    <a:pt x="589" y="547"/>
                  </a:lnTo>
                  <a:lnTo>
                    <a:pt x="589" y="547"/>
                  </a:lnTo>
                  <a:lnTo>
                    <a:pt x="589" y="547"/>
                  </a:lnTo>
                  <a:lnTo>
                    <a:pt x="589" y="547"/>
                  </a:lnTo>
                  <a:lnTo>
                    <a:pt x="589" y="547"/>
                  </a:lnTo>
                  <a:lnTo>
                    <a:pt x="590" y="547"/>
                  </a:lnTo>
                  <a:lnTo>
                    <a:pt x="590" y="547"/>
                  </a:lnTo>
                  <a:lnTo>
                    <a:pt x="590" y="547"/>
                  </a:lnTo>
                  <a:lnTo>
                    <a:pt x="590" y="548"/>
                  </a:lnTo>
                  <a:lnTo>
                    <a:pt x="590" y="548"/>
                  </a:lnTo>
                  <a:lnTo>
                    <a:pt x="590" y="548"/>
                  </a:lnTo>
                  <a:lnTo>
                    <a:pt x="590" y="548"/>
                  </a:lnTo>
                  <a:lnTo>
                    <a:pt x="590" y="548"/>
                  </a:lnTo>
                  <a:lnTo>
                    <a:pt x="590" y="548"/>
                  </a:lnTo>
                  <a:lnTo>
                    <a:pt x="590" y="548"/>
                  </a:lnTo>
                  <a:lnTo>
                    <a:pt x="591" y="548"/>
                  </a:lnTo>
                  <a:lnTo>
                    <a:pt x="591" y="548"/>
                  </a:lnTo>
                  <a:lnTo>
                    <a:pt x="591" y="548"/>
                  </a:lnTo>
                  <a:lnTo>
                    <a:pt x="591" y="548"/>
                  </a:lnTo>
                  <a:lnTo>
                    <a:pt x="591" y="548"/>
                  </a:lnTo>
                  <a:lnTo>
                    <a:pt x="591" y="548"/>
                  </a:lnTo>
                  <a:lnTo>
                    <a:pt x="591" y="548"/>
                  </a:lnTo>
                  <a:lnTo>
                    <a:pt x="591" y="548"/>
                  </a:lnTo>
                  <a:lnTo>
                    <a:pt x="591" y="548"/>
                  </a:lnTo>
                  <a:lnTo>
                    <a:pt x="591" y="549"/>
                  </a:lnTo>
                  <a:lnTo>
                    <a:pt x="591" y="549"/>
                  </a:lnTo>
                  <a:lnTo>
                    <a:pt x="592" y="549"/>
                  </a:lnTo>
                  <a:lnTo>
                    <a:pt x="592" y="549"/>
                  </a:lnTo>
                  <a:lnTo>
                    <a:pt x="592" y="549"/>
                  </a:lnTo>
                  <a:lnTo>
                    <a:pt x="592" y="549"/>
                  </a:lnTo>
                  <a:lnTo>
                    <a:pt x="592" y="549"/>
                  </a:lnTo>
                  <a:lnTo>
                    <a:pt x="592" y="549"/>
                  </a:lnTo>
                  <a:lnTo>
                    <a:pt x="592" y="549"/>
                  </a:lnTo>
                  <a:lnTo>
                    <a:pt x="592" y="549"/>
                  </a:lnTo>
                  <a:lnTo>
                    <a:pt x="592" y="549"/>
                  </a:lnTo>
                  <a:lnTo>
                    <a:pt x="592" y="549"/>
                  </a:lnTo>
                  <a:lnTo>
                    <a:pt x="592" y="549"/>
                  </a:lnTo>
                  <a:lnTo>
                    <a:pt x="593" y="549"/>
                  </a:lnTo>
                  <a:lnTo>
                    <a:pt x="593" y="549"/>
                  </a:lnTo>
                  <a:lnTo>
                    <a:pt x="593" y="550"/>
                  </a:lnTo>
                  <a:lnTo>
                    <a:pt x="593" y="550"/>
                  </a:lnTo>
                  <a:lnTo>
                    <a:pt x="593" y="550"/>
                  </a:lnTo>
                  <a:lnTo>
                    <a:pt x="593" y="550"/>
                  </a:lnTo>
                  <a:lnTo>
                    <a:pt x="593" y="550"/>
                  </a:lnTo>
                  <a:lnTo>
                    <a:pt x="593" y="550"/>
                  </a:lnTo>
                  <a:lnTo>
                    <a:pt x="593" y="550"/>
                  </a:lnTo>
                  <a:lnTo>
                    <a:pt x="593" y="550"/>
                  </a:lnTo>
                  <a:lnTo>
                    <a:pt x="593" y="550"/>
                  </a:lnTo>
                  <a:lnTo>
                    <a:pt x="594" y="550"/>
                  </a:lnTo>
                  <a:lnTo>
                    <a:pt x="594" y="550"/>
                  </a:lnTo>
                  <a:lnTo>
                    <a:pt x="594" y="550"/>
                  </a:lnTo>
                  <a:lnTo>
                    <a:pt x="594" y="550"/>
                  </a:lnTo>
                  <a:lnTo>
                    <a:pt x="594" y="550"/>
                  </a:lnTo>
                  <a:lnTo>
                    <a:pt x="594" y="550"/>
                  </a:lnTo>
                  <a:lnTo>
                    <a:pt x="594" y="550"/>
                  </a:lnTo>
                  <a:lnTo>
                    <a:pt x="594" y="550"/>
                  </a:lnTo>
                  <a:lnTo>
                    <a:pt x="594" y="551"/>
                  </a:lnTo>
                  <a:lnTo>
                    <a:pt x="594" y="551"/>
                  </a:lnTo>
                  <a:lnTo>
                    <a:pt x="594" y="551"/>
                  </a:lnTo>
                  <a:lnTo>
                    <a:pt x="595" y="551"/>
                  </a:lnTo>
                  <a:lnTo>
                    <a:pt x="595" y="551"/>
                  </a:lnTo>
                  <a:lnTo>
                    <a:pt x="595" y="551"/>
                  </a:lnTo>
                  <a:lnTo>
                    <a:pt x="595" y="551"/>
                  </a:lnTo>
                  <a:lnTo>
                    <a:pt x="595" y="551"/>
                  </a:lnTo>
                  <a:lnTo>
                    <a:pt x="595" y="551"/>
                  </a:lnTo>
                  <a:lnTo>
                    <a:pt x="595" y="551"/>
                  </a:lnTo>
                  <a:lnTo>
                    <a:pt x="595" y="551"/>
                  </a:lnTo>
                  <a:lnTo>
                    <a:pt x="595" y="551"/>
                  </a:lnTo>
                  <a:lnTo>
                    <a:pt x="595" y="551"/>
                  </a:lnTo>
                  <a:lnTo>
                    <a:pt x="595" y="551"/>
                  </a:lnTo>
                  <a:lnTo>
                    <a:pt x="596" y="551"/>
                  </a:lnTo>
                  <a:lnTo>
                    <a:pt x="596" y="551"/>
                  </a:lnTo>
                  <a:lnTo>
                    <a:pt x="596" y="551"/>
                  </a:lnTo>
                  <a:lnTo>
                    <a:pt x="596" y="551"/>
                  </a:lnTo>
                  <a:lnTo>
                    <a:pt x="596" y="552"/>
                  </a:lnTo>
                  <a:lnTo>
                    <a:pt x="596" y="552"/>
                  </a:lnTo>
                  <a:lnTo>
                    <a:pt x="596" y="552"/>
                  </a:lnTo>
                  <a:lnTo>
                    <a:pt x="596" y="552"/>
                  </a:lnTo>
                  <a:lnTo>
                    <a:pt x="596" y="552"/>
                  </a:lnTo>
                  <a:lnTo>
                    <a:pt x="596" y="552"/>
                  </a:lnTo>
                  <a:lnTo>
                    <a:pt x="596" y="552"/>
                  </a:lnTo>
                  <a:lnTo>
                    <a:pt x="597" y="552"/>
                  </a:lnTo>
                  <a:lnTo>
                    <a:pt x="597" y="552"/>
                  </a:lnTo>
                  <a:lnTo>
                    <a:pt x="597" y="552"/>
                  </a:lnTo>
                  <a:lnTo>
                    <a:pt x="597" y="552"/>
                  </a:lnTo>
                  <a:lnTo>
                    <a:pt x="597" y="552"/>
                  </a:lnTo>
                  <a:lnTo>
                    <a:pt x="597" y="552"/>
                  </a:lnTo>
                  <a:lnTo>
                    <a:pt x="597" y="552"/>
                  </a:lnTo>
                  <a:lnTo>
                    <a:pt x="597" y="552"/>
                  </a:lnTo>
                  <a:lnTo>
                    <a:pt x="597" y="552"/>
                  </a:lnTo>
                  <a:lnTo>
                    <a:pt x="597" y="553"/>
                  </a:lnTo>
                  <a:lnTo>
                    <a:pt x="597" y="553"/>
                  </a:lnTo>
                  <a:lnTo>
                    <a:pt x="598" y="553"/>
                  </a:lnTo>
                  <a:lnTo>
                    <a:pt x="598" y="553"/>
                  </a:lnTo>
                  <a:lnTo>
                    <a:pt x="598" y="553"/>
                  </a:lnTo>
                  <a:lnTo>
                    <a:pt x="598" y="553"/>
                  </a:lnTo>
                  <a:lnTo>
                    <a:pt x="598" y="553"/>
                  </a:lnTo>
                  <a:lnTo>
                    <a:pt x="598" y="553"/>
                  </a:lnTo>
                  <a:lnTo>
                    <a:pt x="598" y="553"/>
                  </a:lnTo>
                  <a:lnTo>
                    <a:pt x="598" y="553"/>
                  </a:lnTo>
                  <a:lnTo>
                    <a:pt x="598" y="553"/>
                  </a:lnTo>
                  <a:lnTo>
                    <a:pt x="598" y="553"/>
                  </a:lnTo>
                  <a:lnTo>
                    <a:pt x="598" y="553"/>
                  </a:lnTo>
                  <a:lnTo>
                    <a:pt x="599" y="553"/>
                  </a:lnTo>
                  <a:lnTo>
                    <a:pt x="599" y="553"/>
                  </a:lnTo>
                  <a:lnTo>
                    <a:pt x="599" y="553"/>
                  </a:lnTo>
                  <a:lnTo>
                    <a:pt x="599" y="553"/>
                  </a:lnTo>
                  <a:lnTo>
                    <a:pt x="599" y="553"/>
                  </a:lnTo>
                  <a:lnTo>
                    <a:pt x="599" y="553"/>
                  </a:lnTo>
                  <a:lnTo>
                    <a:pt x="599" y="554"/>
                  </a:lnTo>
                  <a:lnTo>
                    <a:pt x="599" y="554"/>
                  </a:lnTo>
                  <a:lnTo>
                    <a:pt x="599" y="554"/>
                  </a:lnTo>
                  <a:lnTo>
                    <a:pt x="599" y="554"/>
                  </a:lnTo>
                  <a:lnTo>
                    <a:pt x="599" y="554"/>
                  </a:lnTo>
                  <a:lnTo>
                    <a:pt x="600" y="554"/>
                  </a:lnTo>
                  <a:lnTo>
                    <a:pt x="600" y="554"/>
                  </a:lnTo>
                  <a:lnTo>
                    <a:pt x="600" y="554"/>
                  </a:lnTo>
                  <a:lnTo>
                    <a:pt x="600" y="554"/>
                  </a:lnTo>
                  <a:lnTo>
                    <a:pt x="600" y="554"/>
                  </a:lnTo>
                  <a:lnTo>
                    <a:pt x="600" y="554"/>
                  </a:lnTo>
                  <a:lnTo>
                    <a:pt x="600" y="554"/>
                  </a:lnTo>
                  <a:lnTo>
                    <a:pt x="600" y="554"/>
                  </a:lnTo>
                  <a:lnTo>
                    <a:pt x="600" y="554"/>
                  </a:lnTo>
                  <a:lnTo>
                    <a:pt x="600" y="554"/>
                  </a:lnTo>
                  <a:lnTo>
                    <a:pt x="600" y="554"/>
                  </a:lnTo>
                  <a:lnTo>
                    <a:pt x="600" y="554"/>
                  </a:lnTo>
                  <a:lnTo>
                    <a:pt x="601" y="554"/>
                  </a:lnTo>
                  <a:lnTo>
                    <a:pt x="601" y="555"/>
                  </a:lnTo>
                  <a:lnTo>
                    <a:pt x="601" y="555"/>
                  </a:lnTo>
                  <a:lnTo>
                    <a:pt x="601" y="555"/>
                  </a:lnTo>
                  <a:lnTo>
                    <a:pt x="601" y="555"/>
                  </a:lnTo>
                  <a:lnTo>
                    <a:pt x="601" y="555"/>
                  </a:lnTo>
                  <a:lnTo>
                    <a:pt x="601" y="555"/>
                  </a:lnTo>
                  <a:lnTo>
                    <a:pt x="601" y="555"/>
                  </a:lnTo>
                  <a:lnTo>
                    <a:pt x="601" y="555"/>
                  </a:lnTo>
                  <a:lnTo>
                    <a:pt x="601" y="555"/>
                  </a:lnTo>
                  <a:lnTo>
                    <a:pt x="602" y="555"/>
                  </a:lnTo>
                  <a:lnTo>
                    <a:pt x="602" y="555"/>
                  </a:lnTo>
                  <a:lnTo>
                    <a:pt x="602" y="555"/>
                  </a:lnTo>
                  <a:lnTo>
                    <a:pt x="602" y="555"/>
                  </a:lnTo>
                  <a:lnTo>
                    <a:pt x="602" y="555"/>
                  </a:lnTo>
                  <a:lnTo>
                    <a:pt x="602" y="555"/>
                  </a:lnTo>
                  <a:lnTo>
                    <a:pt x="602" y="555"/>
                  </a:lnTo>
                  <a:lnTo>
                    <a:pt x="602" y="555"/>
                  </a:lnTo>
                  <a:lnTo>
                    <a:pt x="602" y="555"/>
                  </a:lnTo>
                  <a:lnTo>
                    <a:pt x="602" y="555"/>
                  </a:lnTo>
                  <a:lnTo>
                    <a:pt x="602" y="555"/>
                  </a:lnTo>
                  <a:lnTo>
                    <a:pt x="603" y="555"/>
                  </a:lnTo>
                  <a:lnTo>
                    <a:pt x="603" y="556"/>
                  </a:lnTo>
                  <a:lnTo>
                    <a:pt x="603" y="556"/>
                  </a:lnTo>
                  <a:lnTo>
                    <a:pt x="603" y="556"/>
                  </a:lnTo>
                  <a:lnTo>
                    <a:pt x="603" y="556"/>
                  </a:lnTo>
                  <a:lnTo>
                    <a:pt x="603" y="556"/>
                  </a:lnTo>
                  <a:lnTo>
                    <a:pt x="603" y="556"/>
                  </a:lnTo>
                  <a:lnTo>
                    <a:pt x="603" y="556"/>
                  </a:lnTo>
                  <a:lnTo>
                    <a:pt x="603" y="556"/>
                  </a:lnTo>
                  <a:lnTo>
                    <a:pt x="603" y="556"/>
                  </a:lnTo>
                  <a:lnTo>
                    <a:pt x="603" y="556"/>
                  </a:lnTo>
                  <a:lnTo>
                    <a:pt x="604" y="556"/>
                  </a:lnTo>
                  <a:lnTo>
                    <a:pt x="604" y="556"/>
                  </a:lnTo>
                  <a:lnTo>
                    <a:pt x="604" y="556"/>
                  </a:lnTo>
                  <a:lnTo>
                    <a:pt x="604" y="556"/>
                  </a:lnTo>
                  <a:lnTo>
                    <a:pt x="604" y="556"/>
                  </a:lnTo>
                  <a:lnTo>
                    <a:pt x="604" y="556"/>
                  </a:lnTo>
                  <a:lnTo>
                    <a:pt x="604" y="556"/>
                  </a:lnTo>
                  <a:lnTo>
                    <a:pt x="604" y="556"/>
                  </a:lnTo>
                  <a:lnTo>
                    <a:pt x="604" y="556"/>
                  </a:lnTo>
                  <a:lnTo>
                    <a:pt x="604" y="557"/>
                  </a:lnTo>
                  <a:lnTo>
                    <a:pt x="604" y="557"/>
                  </a:lnTo>
                  <a:lnTo>
                    <a:pt x="605" y="557"/>
                  </a:lnTo>
                  <a:lnTo>
                    <a:pt x="605" y="557"/>
                  </a:lnTo>
                  <a:lnTo>
                    <a:pt x="605" y="557"/>
                  </a:lnTo>
                  <a:lnTo>
                    <a:pt x="605" y="557"/>
                  </a:lnTo>
                  <a:lnTo>
                    <a:pt x="605" y="557"/>
                  </a:lnTo>
                  <a:lnTo>
                    <a:pt x="605" y="557"/>
                  </a:lnTo>
                  <a:lnTo>
                    <a:pt x="605" y="557"/>
                  </a:lnTo>
                  <a:lnTo>
                    <a:pt x="605" y="557"/>
                  </a:lnTo>
                  <a:lnTo>
                    <a:pt x="605" y="557"/>
                  </a:lnTo>
                  <a:lnTo>
                    <a:pt x="605" y="557"/>
                  </a:lnTo>
                  <a:lnTo>
                    <a:pt x="605" y="557"/>
                  </a:lnTo>
                  <a:lnTo>
                    <a:pt x="606" y="557"/>
                  </a:lnTo>
                  <a:lnTo>
                    <a:pt x="606" y="557"/>
                  </a:lnTo>
                  <a:lnTo>
                    <a:pt x="606" y="557"/>
                  </a:lnTo>
                  <a:lnTo>
                    <a:pt x="606" y="557"/>
                  </a:lnTo>
                  <a:lnTo>
                    <a:pt x="606" y="557"/>
                  </a:lnTo>
                  <a:lnTo>
                    <a:pt x="606" y="557"/>
                  </a:lnTo>
                  <a:lnTo>
                    <a:pt x="606" y="557"/>
                  </a:lnTo>
                  <a:lnTo>
                    <a:pt x="606" y="557"/>
                  </a:lnTo>
                  <a:lnTo>
                    <a:pt x="606" y="557"/>
                  </a:lnTo>
                  <a:lnTo>
                    <a:pt x="606" y="557"/>
                  </a:lnTo>
                  <a:lnTo>
                    <a:pt x="606" y="558"/>
                  </a:lnTo>
                  <a:lnTo>
                    <a:pt x="607" y="558"/>
                  </a:lnTo>
                  <a:lnTo>
                    <a:pt x="607" y="558"/>
                  </a:lnTo>
                  <a:lnTo>
                    <a:pt x="607" y="558"/>
                  </a:lnTo>
                  <a:lnTo>
                    <a:pt x="607" y="558"/>
                  </a:lnTo>
                  <a:lnTo>
                    <a:pt x="607" y="558"/>
                  </a:lnTo>
                  <a:lnTo>
                    <a:pt x="607" y="558"/>
                  </a:lnTo>
                  <a:lnTo>
                    <a:pt x="607" y="558"/>
                  </a:lnTo>
                  <a:lnTo>
                    <a:pt x="607" y="558"/>
                  </a:lnTo>
                  <a:lnTo>
                    <a:pt x="607" y="558"/>
                  </a:lnTo>
                  <a:lnTo>
                    <a:pt x="607" y="558"/>
                  </a:lnTo>
                  <a:lnTo>
                    <a:pt x="607" y="558"/>
                  </a:lnTo>
                  <a:lnTo>
                    <a:pt x="608" y="558"/>
                  </a:lnTo>
                  <a:lnTo>
                    <a:pt x="608" y="558"/>
                  </a:lnTo>
                  <a:lnTo>
                    <a:pt x="608" y="558"/>
                  </a:lnTo>
                  <a:lnTo>
                    <a:pt x="608" y="558"/>
                  </a:lnTo>
                  <a:lnTo>
                    <a:pt x="608" y="558"/>
                  </a:lnTo>
                  <a:lnTo>
                    <a:pt x="608" y="558"/>
                  </a:lnTo>
                  <a:lnTo>
                    <a:pt x="608" y="558"/>
                  </a:lnTo>
                  <a:lnTo>
                    <a:pt x="608" y="558"/>
                  </a:lnTo>
                  <a:lnTo>
                    <a:pt x="608" y="558"/>
                  </a:lnTo>
                  <a:lnTo>
                    <a:pt x="608" y="558"/>
                  </a:lnTo>
                  <a:lnTo>
                    <a:pt x="608" y="559"/>
                  </a:lnTo>
                  <a:lnTo>
                    <a:pt x="609" y="559"/>
                  </a:lnTo>
                  <a:lnTo>
                    <a:pt x="609" y="559"/>
                  </a:lnTo>
                  <a:lnTo>
                    <a:pt x="609" y="559"/>
                  </a:lnTo>
                  <a:lnTo>
                    <a:pt x="609" y="559"/>
                  </a:lnTo>
                  <a:lnTo>
                    <a:pt x="609" y="559"/>
                  </a:lnTo>
                  <a:lnTo>
                    <a:pt x="609" y="559"/>
                  </a:lnTo>
                  <a:lnTo>
                    <a:pt x="609" y="559"/>
                  </a:lnTo>
                  <a:lnTo>
                    <a:pt x="609" y="559"/>
                  </a:lnTo>
                  <a:lnTo>
                    <a:pt x="609" y="559"/>
                  </a:lnTo>
                  <a:lnTo>
                    <a:pt x="609" y="559"/>
                  </a:lnTo>
                  <a:lnTo>
                    <a:pt x="610" y="559"/>
                  </a:lnTo>
                  <a:lnTo>
                    <a:pt x="610" y="559"/>
                  </a:lnTo>
                  <a:lnTo>
                    <a:pt x="610" y="559"/>
                  </a:lnTo>
                  <a:lnTo>
                    <a:pt x="610" y="559"/>
                  </a:lnTo>
                  <a:lnTo>
                    <a:pt x="610" y="559"/>
                  </a:lnTo>
                  <a:lnTo>
                    <a:pt x="610" y="559"/>
                  </a:lnTo>
                  <a:lnTo>
                    <a:pt x="610" y="559"/>
                  </a:lnTo>
                  <a:lnTo>
                    <a:pt x="610" y="559"/>
                  </a:lnTo>
                  <a:lnTo>
                    <a:pt x="610" y="559"/>
                  </a:lnTo>
                  <a:lnTo>
                    <a:pt x="610" y="559"/>
                  </a:lnTo>
                  <a:lnTo>
                    <a:pt x="610" y="559"/>
                  </a:lnTo>
                  <a:lnTo>
                    <a:pt x="610" y="559"/>
                  </a:lnTo>
                  <a:lnTo>
                    <a:pt x="611" y="559"/>
                  </a:lnTo>
                  <a:lnTo>
                    <a:pt x="611" y="559"/>
                  </a:lnTo>
                  <a:lnTo>
                    <a:pt x="611" y="560"/>
                  </a:lnTo>
                  <a:lnTo>
                    <a:pt x="611" y="560"/>
                  </a:lnTo>
                  <a:lnTo>
                    <a:pt x="611" y="560"/>
                  </a:lnTo>
                  <a:lnTo>
                    <a:pt x="611" y="560"/>
                  </a:lnTo>
                  <a:lnTo>
                    <a:pt x="611" y="560"/>
                  </a:lnTo>
                  <a:lnTo>
                    <a:pt x="611" y="560"/>
                  </a:lnTo>
                  <a:lnTo>
                    <a:pt x="611" y="560"/>
                  </a:lnTo>
                  <a:lnTo>
                    <a:pt x="611" y="560"/>
                  </a:lnTo>
                  <a:lnTo>
                    <a:pt x="612" y="560"/>
                  </a:lnTo>
                  <a:lnTo>
                    <a:pt x="612" y="560"/>
                  </a:lnTo>
                  <a:lnTo>
                    <a:pt x="612" y="560"/>
                  </a:lnTo>
                  <a:lnTo>
                    <a:pt x="612" y="560"/>
                  </a:lnTo>
                  <a:lnTo>
                    <a:pt x="612" y="560"/>
                  </a:lnTo>
                  <a:lnTo>
                    <a:pt x="612" y="560"/>
                  </a:lnTo>
                  <a:lnTo>
                    <a:pt x="612" y="560"/>
                  </a:lnTo>
                  <a:lnTo>
                    <a:pt x="612" y="560"/>
                  </a:lnTo>
                  <a:lnTo>
                    <a:pt x="612" y="560"/>
                  </a:lnTo>
                  <a:lnTo>
                    <a:pt x="612" y="560"/>
                  </a:lnTo>
                  <a:lnTo>
                    <a:pt x="612" y="560"/>
                  </a:lnTo>
                  <a:lnTo>
                    <a:pt x="612" y="560"/>
                  </a:lnTo>
                  <a:lnTo>
                    <a:pt x="613" y="560"/>
                  </a:lnTo>
                  <a:lnTo>
                    <a:pt x="613" y="560"/>
                  </a:lnTo>
                  <a:lnTo>
                    <a:pt x="613" y="560"/>
                  </a:lnTo>
                  <a:lnTo>
                    <a:pt x="613" y="560"/>
                  </a:lnTo>
                  <a:lnTo>
                    <a:pt x="613" y="561"/>
                  </a:lnTo>
                  <a:lnTo>
                    <a:pt x="613" y="561"/>
                  </a:lnTo>
                  <a:lnTo>
                    <a:pt x="613" y="561"/>
                  </a:lnTo>
                  <a:lnTo>
                    <a:pt x="613" y="561"/>
                  </a:lnTo>
                  <a:lnTo>
                    <a:pt x="613" y="561"/>
                  </a:lnTo>
                  <a:lnTo>
                    <a:pt x="613" y="561"/>
                  </a:lnTo>
                  <a:lnTo>
                    <a:pt x="614" y="561"/>
                  </a:lnTo>
                  <a:lnTo>
                    <a:pt x="614" y="561"/>
                  </a:lnTo>
                  <a:lnTo>
                    <a:pt x="614" y="561"/>
                  </a:lnTo>
                  <a:lnTo>
                    <a:pt x="614" y="561"/>
                  </a:lnTo>
                  <a:lnTo>
                    <a:pt x="614" y="561"/>
                  </a:lnTo>
                  <a:lnTo>
                    <a:pt x="614" y="561"/>
                  </a:lnTo>
                  <a:lnTo>
                    <a:pt x="614" y="561"/>
                  </a:lnTo>
                  <a:lnTo>
                    <a:pt x="614" y="561"/>
                  </a:lnTo>
                  <a:lnTo>
                    <a:pt x="614" y="561"/>
                  </a:lnTo>
                  <a:lnTo>
                    <a:pt x="614" y="561"/>
                  </a:lnTo>
                  <a:lnTo>
                    <a:pt x="614" y="561"/>
                  </a:lnTo>
                  <a:lnTo>
                    <a:pt x="614" y="561"/>
                  </a:lnTo>
                  <a:lnTo>
                    <a:pt x="615" y="561"/>
                  </a:lnTo>
                  <a:lnTo>
                    <a:pt x="615" y="561"/>
                  </a:lnTo>
                  <a:lnTo>
                    <a:pt x="615" y="561"/>
                  </a:lnTo>
                  <a:lnTo>
                    <a:pt x="615" y="561"/>
                  </a:lnTo>
                  <a:lnTo>
                    <a:pt x="615" y="561"/>
                  </a:lnTo>
                  <a:lnTo>
                    <a:pt x="615" y="561"/>
                  </a:lnTo>
                  <a:lnTo>
                    <a:pt x="615" y="561"/>
                  </a:lnTo>
                  <a:lnTo>
                    <a:pt x="615" y="561"/>
                  </a:lnTo>
                  <a:lnTo>
                    <a:pt x="615" y="561"/>
                  </a:lnTo>
                  <a:lnTo>
                    <a:pt x="615" y="561"/>
                  </a:lnTo>
                  <a:lnTo>
                    <a:pt x="615" y="561"/>
                  </a:lnTo>
                  <a:lnTo>
                    <a:pt x="616" y="562"/>
                  </a:lnTo>
                  <a:lnTo>
                    <a:pt x="616" y="562"/>
                  </a:lnTo>
                  <a:lnTo>
                    <a:pt x="616" y="562"/>
                  </a:lnTo>
                  <a:lnTo>
                    <a:pt x="616" y="562"/>
                  </a:lnTo>
                  <a:lnTo>
                    <a:pt x="616" y="562"/>
                  </a:lnTo>
                  <a:lnTo>
                    <a:pt x="616" y="562"/>
                  </a:lnTo>
                  <a:lnTo>
                    <a:pt x="616" y="562"/>
                  </a:lnTo>
                  <a:lnTo>
                    <a:pt x="616" y="562"/>
                  </a:lnTo>
                  <a:lnTo>
                    <a:pt x="616" y="562"/>
                  </a:lnTo>
                  <a:lnTo>
                    <a:pt x="616" y="562"/>
                  </a:lnTo>
                  <a:lnTo>
                    <a:pt x="616" y="562"/>
                  </a:lnTo>
                  <a:lnTo>
                    <a:pt x="617" y="562"/>
                  </a:lnTo>
                  <a:lnTo>
                    <a:pt x="617" y="562"/>
                  </a:lnTo>
                  <a:lnTo>
                    <a:pt x="617" y="562"/>
                  </a:lnTo>
                  <a:lnTo>
                    <a:pt x="617" y="562"/>
                  </a:lnTo>
                  <a:lnTo>
                    <a:pt x="617" y="562"/>
                  </a:lnTo>
                  <a:lnTo>
                    <a:pt x="617" y="562"/>
                  </a:lnTo>
                  <a:lnTo>
                    <a:pt x="617" y="562"/>
                  </a:lnTo>
                  <a:lnTo>
                    <a:pt x="617" y="562"/>
                  </a:lnTo>
                  <a:lnTo>
                    <a:pt x="617" y="562"/>
                  </a:lnTo>
                  <a:lnTo>
                    <a:pt x="617" y="562"/>
                  </a:lnTo>
                  <a:lnTo>
                    <a:pt x="617" y="562"/>
                  </a:lnTo>
                  <a:lnTo>
                    <a:pt x="618" y="562"/>
                  </a:lnTo>
                  <a:lnTo>
                    <a:pt x="618" y="562"/>
                  </a:lnTo>
                  <a:lnTo>
                    <a:pt x="618" y="562"/>
                  </a:lnTo>
                  <a:lnTo>
                    <a:pt x="618" y="562"/>
                  </a:lnTo>
                  <a:lnTo>
                    <a:pt x="618" y="562"/>
                  </a:lnTo>
                  <a:lnTo>
                    <a:pt x="618" y="563"/>
                  </a:lnTo>
                  <a:lnTo>
                    <a:pt x="618" y="563"/>
                  </a:lnTo>
                  <a:lnTo>
                    <a:pt x="618" y="563"/>
                  </a:lnTo>
                  <a:lnTo>
                    <a:pt x="618" y="563"/>
                  </a:lnTo>
                  <a:lnTo>
                    <a:pt x="618" y="563"/>
                  </a:lnTo>
                  <a:lnTo>
                    <a:pt x="618" y="563"/>
                  </a:lnTo>
                  <a:lnTo>
                    <a:pt x="619" y="563"/>
                  </a:lnTo>
                  <a:lnTo>
                    <a:pt x="619" y="563"/>
                  </a:lnTo>
                  <a:lnTo>
                    <a:pt x="619" y="563"/>
                  </a:lnTo>
                  <a:lnTo>
                    <a:pt x="619" y="563"/>
                  </a:lnTo>
                  <a:lnTo>
                    <a:pt x="619" y="563"/>
                  </a:lnTo>
                  <a:lnTo>
                    <a:pt x="619" y="563"/>
                  </a:lnTo>
                  <a:lnTo>
                    <a:pt x="619" y="563"/>
                  </a:lnTo>
                  <a:lnTo>
                    <a:pt x="619" y="563"/>
                  </a:lnTo>
                  <a:lnTo>
                    <a:pt x="619" y="563"/>
                  </a:lnTo>
                  <a:lnTo>
                    <a:pt x="619" y="563"/>
                  </a:lnTo>
                  <a:lnTo>
                    <a:pt x="619" y="563"/>
                  </a:lnTo>
                  <a:lnTo>
                    <a:pt x="620" y="563"/>
                  </a:lnTo>
                  <a:lnTo>
                    <a:pt x="620" y="563"/>
                  </a:lnTo>
                  <a:lnTo>
                    <a:pt x="620" y="563"/>
                  </a:lnTo>
                  <a:lnTo>
                    <a:pt x="620" y="563"/>
                  </a:lnTo>
                  <a:lnTo>
                    <a:pt x="620" y="563"/>
                  </a:lnTo>
                  <a:lnTo>
                    <a:pt x="620" y="563"/>
                  </a:lnTo>
                  <a:lnTo>
                    <a:pt x="620" y="563"/>
                  </a:lnTo>
                  <a:lnTo>
                    <a:pt x="620" y="563"/>
                  </a:lnTo>
                  <a:lnTo>
                    <a:pt x="620" y="563"/>
                  </a:lnTo>
                  <a:lnTo>
                    <a:pt x="620" y="563"/>
                  </a:lnTo>
                  <a:lnTo>
                    <a:pt x="621" y="563"/>
                  </a:lnTo>
                  <a:lnTo>
                    <a:pt x="621" y="563"/>
                  </a:lnTo>
                  <a:lnTo>
                    <a:pt x="621" y="563"/>
                  </a:lnTo>
                  <a:lnTo>
                    <a:pt x="621" y="563"/>
                  </a:lnTo>
                  <a:lnTo>
                    <a:pt x="621" y="563"/>
                  </a:lnTo>
                  <a:lnTo>
                    <a:pt x="621" y="563"/>
                  </a:lnTo>
                  <a:lnTo>
                    <a:pt x="621" y="564"/>
                  </a:lnTo>
                  <a:lnTo>
                    <a:pt x="621" y="564"/>
                  </a:lnTo>
                  <a:lnTo>
                    <a:pt x="621" y="564"/>
                  </a:lnTo>
                  <a:lnTo>
                    <a:pt x="621" y="564"/>
                  </a:lnTo>
                  <a:lnTo>
                    <a:pt x="621" y="564"/>
                  </a:lnTo>
                  <a:lnTo>
                    <a:pt x="621" y="564"/>
                  </a:lnTo>
                  <a:lnTo>
                    <a:pt x="622" y="564"/>
                  </a:lnTo>
                  <a:lnTo>
                    <a:pt x="622" y="564"/>
                  </a:lnTo>
                  <a:lnTo>
                    <a:pt x="622" y="564"/>
                  </a:lnTo>
                  <a:lnTo>
                    <a:pt x="622" y="564"/>
                  </a:lnTo>
                  <a:lnTo>
                    <a:pt x="622" y="564"/>
                  </a:lnTo>
                  <a:lnTo>
                    <a:pt x="622" y="564"/>
                  </a:lnTo>
                  <a:lnTo>
                    <a:pt x="622" y="564"/>
                  </a:lnTo>
                  <a:lnTo>
                    <a:pt x="622" y="564"/>
                  </a:lnTo>
                  <a:lnTo>
                    <a:pt x="622" y="564"/>
                  </a:lnTo>
                  <a:lnTo>
                    <a:pt x="622" y="564"/>
                  </a:lnTo>
                  <a:lnTo>
                    <a:pt x="623" y="564"/>
                  </a:lnTo>
                  <a:lnTo>
                    <a:pt x="623" y="564"/>
                  </a:lnTo>
                  <a:lnTo>
                    <a:pt x="623" y="564"/>
                  </a:lnTo>
                  <a:lnTo>
                    <a:pt x="623" y="564"/>
                  </a:lnTo>
                  <a:lnTo>
                    <a:pt x="623" y="564"/>
                  </a:lnTo>
                  <a:lnTo>
                    <a:pt x="623" y="564"/>
                  </a:lnTo>
                  <a:lnTo>
                    <a:pt x="623" y="564"/>
                  </a:lnTo>
                  <a:lnTo>
                    <a:pt x="623" y="564"/>
                  </a:lnTo>
                  <a:lnTo>
                    <a:pt x="623" y="564"/>
                  </a:lnTo>
                  <a:lnTo>
                    <a:pt x="623" y="564"/>
                  </a:lnTo>
                  <a:lnTo>
                    <a:pt x="623" y="564"/>
                  </a:lnTo>
                  <a:lnTo>
                    <a:pt x="623" y="564"/>
                  </a:lnTo>
                  <a:lnTo>
                    <a:pt x="624" y="564"/>
                  </a:lnTo>
                  <a:lnTo>
                    <a:pt x="624" y="564"/>
                  </a:lnTo>
                  <a:lnTo>
                    <a:pt x="624" y="564"/>
                  </a:lnTo>
                  <a:lnTo>
                    <a:pt x="624" y="564"/>
                  </a:lnTo>
                  <a:lnTo>
                    <a:pt x="624" y="565"/>
                  </a:lnTo>
                  <a:lnTo>
                    <a:pt x="624" y="565"/>
                  </a:lnTo>
                  <a:lnTo>
                    <a:pt x="624" y="565"/>
                  </a:lnTo>
                  <a:lnTo>
                    <a:pt x="624" y="565"/>
                  </a:lnTo>
                  <a:lnTo>
                    <a:pt x="624" y="565"/>
                  </a:lnTo>
                  <a:lnTo>
                    <a:pt x="624" y="565"/>
                  </a:lnTo>
                  <a:lnTo>
                    <a:pt x="625" y="565"/>
                  </a:lnTo>
                  <a:lnTo>
                    <a:pt x="625" y="565"/>
                  </a:lnTo>
                  <a:lnTo>
                    <a:pt x="625" y="565"/>
                  </a:lnTo>
                  <a:lnTo>
                    <a:pt x="625" y="565"/>
                  </a:lnTo>
                  <a:lnTo>
                    <a:pt x="625" y="565"/>
                  </a:lnTo>
                  <a:lnTo>
                    <a:pt x="625" y="565"/>
                  </a:lnTo>
                  <a:lnTo>
                    <a:pt x="625" y="565"/>
                  </a:lnTo>
                  <a:lnTo>
                    <a:pt x="625" y="565"/>
                  </a:lnTo>
                  <a:lnTo>
                    <a:pt x="625" y="565"/>
                  </a:lnTo>
                  <a:lnTo>
                    <a:pt x="625" y="565"/>
                  </a:lnTo>
                  <a:lnTo>
                    <a:pt x="625" y="565"/>
                  </a:lnTo>
                  <a:lnTo>
                    <a:pt x="625" y="565"/>
                  </a:lnTo>
                  <a:lnTo>
                    <a:pt x="626" y="565"/>
                  </a:lnTo>
                  <a:lnTo>
                    <a:pt x="626" y="565"/>
                  </a:lnTo>
                  <a:lnTo>
                    <a:pt x="626" y="565"/>
                  </a:lnTo>
                  <a:lnTo>
                    <a:pt x="626" y="565"/>
                  </a:lnTo>
                  <a:lnTo>
                    <a:pt x="626" y="565"/>
                  </a:lnTo>
                  <a:lnTo>
                    <a:pt x="626" y="565"/>
                  </a:lnTo>
                  <a:lnTo>
                    <a:pt x="626" y="565"/>
                  </a:lnTo>
                  <a:lnTo>
                    <a:pt x="626" y="565"/>
                  </a:lnTo>
                  <a:lnTo>
                    <a:pt x="626" y="565"/>
                  </a:lnTo>
                  <a:lnTo>
                    <a:pt x="626" y="565"/>
                  </a:lnTo>
                  <a:lnTo>
                    <a:pt x="627" y="565"/>
                  </a:lnTo>
                  <a:lnTo>
                    <a:pt x="627" y="565"/>
                  </a:lnTo>
                  <a:lnTo>
                    <a:pt x="627" y="565"/>
                  </a:lnTo>
                  <a:lnTo>
                    <a:pt x="627" y="565"/>
                  </a:lnTo>
                  <a:lnTo>
                    <a:pt x="627" y="565"/>
                  </a:lnTo>
                  <a:lnTo>
                    <a:pt x="627" y="565"/>
                  </a:lnTo>
                  <a:lnTo>
                    <a:pt x="627" y="565"/>
                  </a:lnTo>
                  <a:lnTo>
                    <a:pt x="627" y="565"/>
                  </a:lnTo>
                  <a:lnTo>
                    <a:pt x="627" y="565"/>
                  </a:lnTo>
                  <a:lnTo>
                    <a:pt x="627" y="565"/>
                  </a:lnTo>
                  <a:lnTo>
                    <a:pt x="627" y="565"/>
                  </a:lnTo>
                  <a:lnTo>
                    <a:pt x="627" y="566"/>
                  </a:lnTo>
                  <a:lnTo>
                    <a:pt x="628" y="566"/>
                  </a:lnTo>
                  <a:lnTo>
                    <a:pt x="628" y="566"/>
                  </a:lnTo>
                  <a:lnTo>
                    <a:pt x="628" y="566"/>
                  </a:lnTo>
                  <a:lnTo>
                    <a:pt x="628" y="566"/>
                  </a:lnTo>
                  <a:lnTo>
                    <a:pt x="628" y="566"/>
                  </a:lnTo>
                  <a:lnTo>
                    <a:pt x="628" y="566"/>
                  </a:lnTo>
                  <a:lnTo>
                    <a:pt x="628" y="566"/>
                  </a:lnTo>
                  <a:lnTo>
                    <a:pt x="628" y="566"/>
                  </a:lnTo>
                  <a:lnTo>
                    <a:pt x="628" y="566"/>
                  </a:lnTo>
                  <a:lnTo>
                    <a:pt x="628" y="566"/>
                  </a:lnTo>
                  <a:lnTo>
                    <a:pt x="629" y="566"/>
                  </a:lnTo>
                  <a:lnTo>
                    <a:pt x="629" y="566"/>
                  </a:lnTo>
                  <a:lnTo>
                    <a:pt x="629" y="566"/>
                  </a:lnTo>
                  <a:lnTo>
                    <a:pt x="629" y="566"/>
                  </a:lnTo>
                  <a:lnTo>
                    <a:pt x="629" y="566"/>
                  </a:lnTo>
                  <a:lnTo>
                    <a:pt x="629" y="566"/>
                  </a:lnTo>
                  <a:lnTo>
                    <a:pt x="629" y="566"/>
                  </a:lnTo>
                  <a:lnTo>
                    <a:pt x="629" y="566"/>
                  </a:lnTo>
                  <a:lnTo>
                    <a:pt x="629" y="566"/>
                  </a:lnTo>
                  <a:lnTo>
                    <a:pt x="629" y="566"/>
                  </a:lnTo>
                  <a:lnTo>
                    <a:pt x="629" y="566"/>
                  </a:lnTo>
                  <a:lnTo>
                    <a:pt x="629" y="566"/>
                  </a:lnTo>
                  <a:lnTo>
                    <a:pt x="630" y="566"/>
                  </a:lnTo>
                  <a:lnTo>
                    <a:pt x="630" y="566"/>
                  </a:lnTo>
                  <a:lnTo>
                    <a:pt x="630" y="566"/>
                  </a:lnTo>
                  <a:lnTo>
                    <a:pt x="630" y="566"/>
                  </a:lnTo>
                  <a:lnTo>
                    <a:pt x="630" y="566"/>
                  </a:lnTo>
                  <a:lnTo>
                    <a:pt x="630" y="566"/>
                  </a:lnTo>
                  <a:lnTo>
                    <a:pt x="630" y="566"/>
                  </a:lnTo>
                  <a:lnTo>
                    <a:pt x="630" y="566"/>
                  </a:lnTo>
                  <a:lnTo>
                    <a:pt x="630" y="566"/>
                  </a:lnTo>
                  <a:lnTo>
                    <a:pt x="630" y="566"/>
                  </a:lnTo>
                  <a:lnTo>
                    <a:pt x="630" y="566"/>
                  </a:lnTo>
                  <a:lnTo>
                    <a:pt x="631" y="566"/>
                  </a:lnTo>
                  <a:lnTo>
                    <a:pt x="631" y="566"/>
                  </a:lnTo>
                  <a:lnTo>
                    <a:pt x="631" y="566"/>
                  </a:lnTo>
                  <a:lnTo>
                    <a:pt x="631" y="566"/>
                  </a:lnTo>
                  <a:lnTo>
                    <a:pt x="631" y="567"/>
                  </a:lnTo>
                  <a:lnTo>
                    <a:pt x="631" y="567"/>
                  </a:lnTo>
                  <a:lnTo>
                    <a:pt x="631" y="567"/>
                  </a:lnTo>
                  <a:lnTo>
                    <a:pt x="631" y="567"/>
                  </a:lnTo>
                  <a:lnTo>
                    <a:pt x="631" y="567"/>
                  </a:lnTo>
                  <a:lnTo>
                    <a:pt x="631" y="567"/>
                  </a:lnTo>
                  <a:lnTo>
                    <a:pt x="632" y="567"/>
                  </a:lnTo>
                  <a:lnTo>
                    <a:pt x="632" y="567"/>
                  </a:lnTo>
                  <a:lnTo>
                    <a:pt x="632" y="567"/>
                  </a:lnTo>
                  <a:lnTo>
                    <a:pt x="632" y="567"/>
                  </a:lnTo>
                  <a:lnTo>
                    <a:pt x="632" y="567"/>
                  </a:lnTo>
                  <a:lnTo>
                    <a:pt x="632" y="567"/>
                  </a:lnTo>
                  <a:lnTo>
                    <a:pt x="632" y="567"/>
                  </a:lnTo>
                  <a:lnTo>
                    <a:pt x="632" y="567"/>
                  </a:lnTo>
                  <a:lnTo>
                    <a:pt x="632" y="567"/>
                  </a:lnTo>
                  <a:lnTo>
                    <a:pt x="632" y="567"/>
                  </a:lnTo>
                  <a:lnTo>
                    <a:pt x="632" y="567"/>
                  </a:lnTo>
                  <a:lnTo>
                    <a:pt x="632" y="567"/>
                  </a:lnTo>
                  <a:lnTo>
                    <a:pt x="633" y="567"/>
                  </a:lnTo>
                  <a:lnTo>
                    <a:pt x="633" y="567"/>
                  </a:lnTo>
                  <a:lnTo>
                    <a:pt x="633" y="567"/>
                  </a:lnTo>
                  <a:lnTo>
                    <a:pt x="633" y="567"/>
                  </a:lnTo>
                  <a:lnTo>
                    <a:pt x="633" y="567"/>
                  </a:lnTo>
                  <a:lnTo>
                    <a:pt x="633" y="567"/>
                  </a:lnTo>
                  <a:lnTo>
                    <a:pt x="633" y="567"/>
                  </a:lnTo>
                  <a:lnTo>
                    <a:pt x="633" y="567"/>
                  </a:lnTo>
                  <a:lnTo>
                    <a:pt x="633" y="567"/>
                  </a:lnTo>
                  <a:lnTo>
                    <a:pt x="633" y="567"/>
                  </a:lnTo>
                  <a:lnTo>
                    <a:pt x="634" y="567"/>
                  </a:lnTo>
                  <a:lnTo>
                    <a:pt x="634" y="567"/>
                  </a:lnTo>
                  <a:lnTo>
                    <a:pt x="634" y="567"/>
                  </a:lnTo>
                  <a:lnTo>
                    <a:pt x="634" y="567"/>
                  </a:lnTo>
                  <a:lnTo>
                    <a:pt x="634" y="567"/>
                  </a:lnTo>
                  <a:lnTo>
                    <a:pt x="634" y="567"/>
                  </a:lnTo>
                  <a:lnTo>
                    <a:pt x="634" y="567"/>
                  </a:lnTo>
                  <a:lnTo>
                    <a:pt x="634" y="567"/>
                  </a:lnTo>
                  <a:lnTo>
                    <a:pt x="634" y="567"/>
                  </a:lnTo>
                  <a:lnTo>
                    <a:pt x="634" y="567"/>
                  </a:lnTo>
                  <a:lnTo>
                    <a:pt x="634" y="567"/>
                  </a:lnTo>
                  <a:lnTo>
                    <a:pt x="634" y="567"/>
                  </a:lnTo>
                  <a:lnTo>
                    <a:pt x="635" y="567"/>
                  </a:lnTo>
                  <a:lnTo>
                    <a:pt x="635" y="567"/>
                  </a:lnTo>
                  <a:lnTo>
                    <a:pt x="635" y="567"/>
                  </a:lnTo>
                  <a:lnTo>
                    <a:pt x="635" y="567"/>
                  </a:lnTo>
                  <a:lnTo>
                    <a:pt x="635" y="567"/>
                  </a:lnTo>
                  <a:lnTo>
                    <a:pt x="635" y="567"/>
                  </a:lnTo>
                  <a:lnTo>
                    <a:pt x="635" y="567"/>
                  </a:lnTo>
                  <a:lnTo>
                    <a:pt x="635" y="567"/>
                  </a:lnTo>
                  <a:lnTo>
                    <a:pt x="635" y="568"/>
                  </a:lnTo>
                  <a:lnTo>
                    <a:pt x="635" y="568"/>
                  </a:lnTo>
                  <a:lnTo>
                    <a:pt x="636" y="568"/>
                  </a:lnTo>
                  <a:lnTo>
                    <a:pt x="636" y="568"/>
                  </a:lnTo>
                  <a:lnTo>
                    <a:pt x="636" y="568"/>
                  </a:lnTo>
                  <a:lnTo>
                    <a:pt x="636" y="568"/>
                  </a:lnTo>
                  <a:lnTo>
                    <a:pt x="636" y="568"/>
                  </a:lnTo>
                  <a:lnTo>
                    <a:pt x="636" y="568"/>
                  </a:lnTo>
                  <a:lnTo>
                    <a:pt x="636" y="568"/>
                  </a:lnTo>
                  <a:lnTo>
                    <a:pt x="636" y="568"/>
                  </a:lnTo>
                  <a:lnTo>
                    <a:pt x="636" y="568"/>
                  </a:lnTo>
                  <a:lnTo>
                    <a:pt x="636" y="568"/>
                  </a:lnTo>
                  <a:lnTo>
                    <a:pt x="636" y="568"/>
                  </a:lnTo>
                  <a:lnTo>
                    <a:pt x="636" y="568"/>
                  </a:lnTo>
                  <a:lnTo>
                    <a:pt x="637" y="568"/>
                  </a:lnTo>
                  <a:lnTo>
                    <a:pt x="637" y="568"/>
                  </a:lnTo>
                  <a:lnTo>
                    <a:pt x="637" y="568"/>
                  </a:lnTo>
                  <a:lnTo>
                    <a:pt x="637" y="568"/>
                  </a:lnTo>
                  <a:lnTo>
                    <a:pt x="637" y="568"/>
                  </a:lnTo>
                  <a:lnTo>
                    <a:pt x="637" y="568"/>
                  </a:lnTo>
                  <a:lnTo>
                    <a:pt x="637" y="568"/>
                  </a:lnTo>
                  <a:lnTo>
                    <a:pt x="637" y="568"/>
                  </a:lnTo>
                  <a:lnTo>
                    <a:pt x="637" y="568"/>
                  </a:lnTo>
                  <a:lnTo>
                    <a:pt x="637" y="568"/>
                  </a:lnTo>
                  <a:lnTo>
                    <a:pt x="638" y="568"/>
                  </a:lnTo>
                  <a:lnTo>
                    <a:pt x="638" y="568"/>
                  </a:lnTo>
                  <a:lnTo>
                    <a:pt x="638" y="568"/>
                  </a:lnTo>
                  <a:lnTo>
                    <a:pt x="638" y="568"/>
                  </a:lnTo>
                  <a:lnTo>
                    <a:pt x="638" y="568"/>
                  </a:lnTo>
                  <a:lnTo>
                    <a:pt x="638" y="568"/>
                  </a:lnTo>
                  <a:lnTo>
                    <a:pt x="638" y="568"/>
                  </a:lnTo>
                  <a:lnTo>
                    <a:pt x="638" y="568"/>
                  </a:lnTo>
                  <a:lnTo>
                    <a:pt x="638" y="568"/>
                  </a:lnTo>
                  <a:lnTo>
                    <a:pt x="638" y="568"/>
                  </a:lnTo>
                  <a:lnTo>
                    <a:pt x="638" y="568"/>
                  </a:lnTo>
                  <a:lnTo>
                    <a:pt x="638" y="568"/>
                  </a:lnTo>
                  <a:lnTo>
                    <a:pt x="639" y="568"/>
                  </a:lnTo>
                  <a:lnTo>
                    <a:pt x="639" y="568"/>
                  </a:lnTo>
                  <a:lnTo>
                    <a:pt x="639" y="568"/>
                  </a:lnTo>
                  <a:lnTo>
                    <a:pt x="639" y="568"/>
                  </a:lnTo>
                  <a:lnTo>
                    <a:pt x="639" y="568"/>
                  </a:lnTo>
                  <a:lnTo>
                    <a:pt x="639" y="568"/>
                  </a:lnTo>
                  <a:lnTo>
                    <a:pt x="639" y="568"/>
                  </a:lnTo>
                  <a:lnTo>
                    <a:pt x="639" y="568"/>
                  </a:lnTo>
                  <a:lnTo>
                    <a:pt x="639" y="568"/>
                  </a:lnTo>
                  <a:lnTo>
                    <a:pt x="639" y="568"/>
                  </a:lnTo>
                  <a:lnTo>
                    <a:pt x="640" y="568"/>
                  </a:lnTo>
                  <a:lnTo>
                    <a:pt x="640" y="568"/>
                  </a:lnTo>
                  <a:lnTo>
                    <a:pt x="640" y="568"/>
                  </a:lnTo>
                  <a:lnTo>
                    <a:pt x="640" y="569"/>
                  </a:lnTo>
                  <a:lnTo>
                    <a:pt x="640" y="569"/>
                  </a:lnTo>
                  <a:lnTo>
                    <a:pt x="640" y="569"/>
                  </a:lnTo>
                  <a:lnTo>
                    <a:pt x="640" y="569"/>
                  </a:lnTo>
                  <a:lnTo>
                    <a:pt x="640" y="569"/>
                  </a:lnTo>
                  <a:lnTo>
                    <a:pt x="640" y="569"/>
                  </a:lnTo>
                  <a:lnTo>
                    <a:pt x="640" y="569"/>
                  </a:lnTo>
                  <a:lnTo>
                    <a:pt x="640" y="569"/>
                  </a:lnTo>
                  <a:lnTo>
                    <a:pt x="641" y="569"/>
                  </a:lnTo>
                  <a:lnTo>
                    <a:pt x="641" y="569"/>
                  </a:lnTo>
                  <a:lnTo>
                    <a:pt x="641" y="569"/>
                  </a:lnTo>
                  <a:lnTo>
                    <a:pt x="641" y="569"/>
                  </a:lnTo>
                  <a:lnTo>
                    <a:pt x="641" y="569"/>
                  </a:lnTo>
                  <a:lnTo>
                    <a:pt x="641" y="569"/>
                  </a:lnTo>
                  <a:lnTo>
                    <a:pt x="641" y="569"/>
                  </a:lnTo>
                  <a:lnTo>
                    <a:pt x="641" y="569"/>
                  </a:lnTo>
                  <a:lnTo>
                    <a:pt x="641" y="569"/>
                  </a:lnTo>
                  <a:lnTo>
                    <a:pt x="641" y="569"/>
                  </a:lnTo>
                  <a:lnTo>
                    <a:pt x="641" y="569"/>
                  </a:lnTo>
                  <a:lnTo>
                    <a:pt x="642" y="569"/>
                  </a:lnTo>
                  <a:lnTo>
                    <a:pt x="642" y="569"/>
                  </a:lnTo>
                  <a:lnTo>
                    <a:pt x="642" y="569"/>
                  </a:lnTo>
                  <a:lnTo>
                    <a:pt x="642" y="569"/>
                  </a:lnTo>
                  <a:lnTo>
                    <a:pt x="642" y="569"/>
                  </a:lnTo>
                  <a:lnTo>
                    <a:pt x="642" y="569"/>
                  </a:lnTo>
                  <a:lnTo>
                    <a:pt x="642" y="569"/>
                  </a:lnTo>
                  <a:lnTo>
                    <a:pt x="642" y="569"/>
                  </a:lnTo>
                  <a:lnTo>
                    <a:pt x="642" y="569"/>
                  </a:lnTo>
                  <a:lnTo>
                    <a:pt x="642" y="569"/>
                  </a:lnTo>
                  <a:lnTo>
                    <a:pt x="642" y="569"/>
                  </a:lnTo>
                  <a:lnTo>
                    <a:pt x="643" y="569"/>
                  </a:lnTo>
                  <a:lnTo>
                    <a:pt x="643" y="569"/>
                  </a:lnTo>
                  <a:lnTo>
                    <a:pt x="643" y="569"/>
                  </a:lnTo>
                  <a:lnTo>
                    <a:pt x="643" y="569"/>
                  </a:lnTo>
                  <a:lnTo>
                    <a:pt x="643" y="569"/>
                  </a:lnTo>
                  <a:lnTo>
                    <a:pt x="643" y="569"/>
                  </a:lnTo>
                  <a:lnTo>
                    <a:pt x="643" y="569"/>
                  </a:lnTo>
                  <a:lnTo>
                    <a:pt x="643" y="569"/>
                  </a:lnTo>
                  <a:lnTo>
                    <a:pt x="643" y="569"/>
                  </a:lnTo>
                  <a:lnTo>
                    <a:pt x="643" y="569"/>
                  </a:lnTo>
                  <a:lnTo>
                    <a:pt x="643" y="569"/>
                  </a:lnTo>
                  <a:lnTo>
                    <a:pt x="643" y="569"/>
                  </a:lnTo>
                  <a:lnTo>
                    <a:pt x="644" y="569"/>
                  </a:lnTo>
                  <a:lnTo>
                    <a:pt x="644" y="569"/>
                  </a:lnTo>
                  <a:lnTo>
                    <a:pt x="644" y="569"/>
                  </a:lnTo>
                  <a:lnTo>
                    <a:pt x="644" y="569"/>
                  </a:lnTo>
                  <a:lnTo>
                    <a:pt x="644" y="569"/>
                  </a:lnTo>
                  <a:lnTo>
                    <a:pt x="644" y="569"/>
                  </a:lnTo>
                  <a:lnTo>
                    <a:pt x="644" y="569"/>
                  </a:lnTo>
                  <a:lnTo>
                    <a:pt x="644" y="569"/>
                  </a:lnTo>
                  <a:lnTo>
                    <a:pt x="644" y="569"/>
                  </a:lnTo>
                  <a:lnTo>
                    <a:pt x="644" y="569"/>
                  </a:lnTo>
                  <a:lnTo>
                    <a:pt x="645" y="569"/>
                  </a:lnTo>
                  <a:lnTo>
                    <a:pt x="645" y="569"/>
                  </a:lnTo>
                  <a:lnTo>
                    <a:pt x="645" y="569"/>
                  </a:lnTo>
                  <a:lnTo>
                    <a:pt x="645" y="569"/>
                  </a:lnTo>
                  <a:lnTo>
                    <a:pt x="645" y="569"/>
                  </a:lnTo>
                  <a:lnTo>
                    <a:pt x="645" y="569"/>
                  </a:lnTo>
                  <a:lnTo>
                    <a:pt x="645" y="569"/>
                  </a:lnTo>
                  <a:lnTo>
                    <a:pt x="645" y="569"/>
                  </a:lnTo>
                  <a:lnTo>
                    <a:pt x="645" y="569"/>
                  </a:lnTo>
                  <a:lnTo>
                    <a:pt x="645" y="569"/>
                  </a:lnTo>
                  <a:lnTo>
                    <a:pt x="645" y="569"/>
                  </a:lnTo>
                  <a:lnTo>
                    <a:pt x="645" y="570"/>
                  </a:lnTo>
                  <a:lnTo>
                    <a:pt x="646" y="570"/>
                  </a:lnTo>
                  <a:lnTo>
                    <a:pt x="646" y="570"/>
                  </a:lnTo>
                  <a:lnTo>
                    <a:pt x="646" y="570"/>
                  </a:lnTo>
                  <a:lnTo>
                    <a:pt x="646" y="570"/>
                  </a:lnTo>
                  <a:lnTo>
                    <a:pt x="646" y="570"/>
                  </a:lnTo>
                  <a:lnTo>
                    <a:pt x="646" y="570"/>
                  </a:lnTo>
                  <a:lnTo>
                    <a:pt x="646" y="570"/>
                  </a:lnTo>
                  <a:lnTo>
                    <a:pt x="646" y="570"/>
                  </a:lnTo>
                  <a:lnTo>
                    <a:pt x="646" y="570"/>
                  </a:lnTo>
                  <a:lnTo>
                    <a:pt x="646"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8" y="570"/>
                  </a:lnTo>
                  <a:lnTo>
                    <a:pt x="648" y="570"/>
                  </a:lnTo>
                  <a:lnTo>
                    <a:pt x="648" y="570"/>
                  </a:lnTo>
                  <a:lnTo>
                    <a:pt x="648" y="570"/>
                  </a:lnTo>
                  <a:lnTo>
                    <a:pt x="648" y="570"/>
                  </a:lnTo>
                  <a:lnTo>
                    <a:pt x="648" y="570"/>
                  </a:lnTo>
                  <a:lnTo>
                    <a:pt x="648" y="570"/>
                  </a:lnTo>
                  <a:lnTo>
                    <a:pt x="648" y="570"/>
                  </a:lnTo>
                  <a:lnTo>
                    <a:pt x="648" y="570"/>
                  </a:lnTo>
                  <a:lnTo>
                    <a:pt x="648"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50" y="570"/>
                  </a:lnTo>
                  <a:lnTo>
                    <a:pt x="650" y="570"/>
                  </a:lnTo>
                  <a:lnTo>
                    <a:pt x="650" y="570"/>
                  </a:lnTo>
                  <a:lnTo>
                    <a:pt x="650" y="570"/>
                  </a:lnTo>
                  <a:lnTo>
                    <a:pt x="650" y="570"/>
                  </a:lnTo>
                  <a:lnTo>
                    <a:pt x="650" y="570"/>
                  </a:lnTo>
                  <a:lnTo>
                    <a:pt x="650" y="570"/>
                  </a:lnTo>
                  <a:lnTo>
                    <a:pt x="650" y="570"/>
                  </a:lnTo>
                  <a:lnTo>
                    <a:pt x="650" y="570"/>
                  </a:lnTo>
                  <a:lnTo>
                    <a:pt x="650"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2" y="570"/>
                  </a:lnTo>
                  <a:lnTo>
                    <a:pt x="652" y="570"/>
                  </a:lnTo>
                  <a:lnTo>
                    <a:pt x="652" y="570"/>
                  </a:lnTo>
                  <a:lnTo>
                    <a:pt x="652" y="571"/>
                  </a:lnTo>
                  <a:lnTo>
                    <a:pt x="652" y="571"/>
                  </a:lnTo>
                  <a:lnTo>
                    <a:pt x="652" y="571"/>
                  </a:lnTo>
                  <a:lnTo>
                    <a:pt x="652" y="571"/>
                  </a:lnTo>
                  <a:lnTo>
                    <a:pt x="652" y="571"/>
                  </a:lnTo>
                  <a:lnTo>
                    <a:pt x="652" y="571"/>
                  </a:lnTo>
                  <a:lnTo>
                    <a:pt x="652" y="571"/>
                  </a:lnTo>
                  <a:lnTo>
                    <a:pt x="652" y="571"/>
                  </a:lnTo>
                  <a:lnTo>
                    <a:pt x="653" y="571"/>
                  </a:lnTo>
                  <a:lnTo>
                    <a:pt x="653" y="571"/>
                  </a:lnTo>
                  <a:lnTo>
                    <a:pt x="653" y="571"/>
                  </a:lnTo>
                  <a:lnTo>
                    <a:pt x="653" y="571"/>
                  </a:lnTo>
                  <a:lnTo>
                    <a:pt x="653" y="571"/>
                  </a:lnTo>
                  <a:lnTo>
                    <a:pt x="653" y="571"/>
                  </a:lnTo>
                  <a:lnTo>
                    <a:pt x="653" y="571"/>
                  </a:lnTo>
                  <a:lnTo>
                    <a:pt x="653" y="571"/>
                  </a:lnTo>
                  <a:lnTo>
                    <a:pt x="653" y="571"/>
                  </a:lnTo>
                  <a:lnTo>
                    <a:pt x="653" y="571"/>
                  </a:lnTo>
                  <a:lnTo>
                    <a:pt x="653" y="571"/>
                  </a:lnTo>
                  <a:lnTo>
                    <a:pt x="654" y="571"/>
                  </a:lnTo>
                  <a:lnTo>
                    <a:pt x="654" y="571"/>
                  </a:lnTo>
                  <a:lnTo>
                    <a:pt x="654" y="571"/>
                  </a:lnTo>
                  <a:lnTo>
                    <a:pt x="654" y="571"/>
                  </a:lnTo>
                  <a:lnTo>
                    <a:pt x="654" y="571"/>
                  </a:lnTo>
                  <a:lnTo>
                    <a:pt x="654" y="571"/>
                  </a:lnTo>
                  <a:lnTo>
                    <a:pt x="654" y="571"/>
                  </a:lnTo>
                  <a:lnTo>
                    <a:pt x="654" y="571"/>
                  </a:lnTo>
                  <a:lnTo>
                    <a:pt x="654" y="571"/>
                  </a:lnTo>
                  <a:lnTo>
                    <a:pt x="654" y="571"/>
                  </a:lnTo>
                  <a:lnTo>
                    <a:pt x="654" y="571"/>
                  </a:lnTo>
                  <a:lnTo>
                    <a:pt x="655" y="571"/>
                  </a:lnTo>
                  <a:lnTo>
                    <a:pt x="655" y="571"/>
                  </a:lnTo>
                  <a:lnTo>
                    <a:pt x="655" y="571"/>
                  </a:lnTo>
                  <a:lnTo>
                    <a:pt x="655" y="571"/>
                  </a:lnTo>
                  <a:lnTo>
                    <a:pt x="655" y="571"/>
                  </a:lnTo>
                  <a:lnTo>
                    <a:pt x="655" y="571"/>
                  </a:lnTo>
                  <a:lnTo>
                    <a:pt x="655" y="571"/>
                  </a:lnTo>
                  <a:lnTo>
                    <a:pt x="655" y="571"/>
                  </a:lnTo>
                  <a:lnTo>
                    <a:pt x="655" y="571"/>
                  </a:lnTo>
                  <a:lnTo>
                    <a:pt x="655" y="571"/>
                  </a:lnTo>
                  <a:lnTo>
                    <a:pt x="655" y="571"/>
                  </a:lnTo>
                  <a:lnTo>
                    <a:pt x="656" y="571"/>
                  </a:lnTo>
                  <a:lnTo>
                    <a:pt x="656" y="571"/>
                  </a:lnTo>
                  <a:lnTo>
                    <a:pt x="656" y="571"/>
                  </a:lnTo>
                  <a:lnTo>
                    <a:pt x="656" y="571"/>
                  </a:lnTo>
                  <a:lnTo>
                    <a:pt x="656" y="571"/>
                  </a:lnTo>
                  <a:lnTo>
                    <a:pt x="656" y="571"/>
                  </a:lnTo>
                  <a:lnTo>
                    <a:pt x="656" y="571"/>
                  </a:lnTo>
                  <a:lnTo>
                    <a:pt x="656" y="571"/>
                  </a:lnTo>
                  <a:lnTo>
                    <a:pt x="656" y="571"/>
                  </a:lnTo>
                  <a:lnTo>
                    <a:pt x="656" y="571"/>
                  </a:lnTo>
                  <a:lnTo>
                    <a:pt x="656" y="571"/>
                  </a:lnTo>
                  <a:lnTo>
                    <a:pt x="657" y="571"/>
                  </a:lnTo>
                  <a:lnTo>
                    <a:pt x="657" y="571"/>
                  </a:lnTo>
                  <a:lnTo>
                    <a:pt x="657" y="571"/>
                  </a:lnTo>
                  <a:lnTo>
                    <a:pt x="657" y="571"/>
                  </a:lnTo>
                  <a:lnTo>
                    <a:pt x="657" y="571"/>
                  </a:lnTo>
                  <a:lnTo>
                    <a:pt x="657" y="571"/>
                  </a:lnTo>
                  <a:lnTo>
                    <a:pt x="657" y="571"/>
                  </a:lnTo>
                  <a:lnTo>
                    <a:pt x="657" y="571"/>
                  </a:lnTo>
                  <a:lnTo>
                    <a:pt x="657" y="571"/>
                  </a:lnTo>
                  <a:lnTo>
                    <a:pt x="657" y="571"/>
                  </a:lnTo>
                  <a:lnTo>
                    <a:pt x="657" y="571"/>
                  </a:lnTo>
                  <a:lnTo>
                    <a:pt x="658" y="571"/>
                  </a:lnTo>
                  <a:lnTo>
                    <a:pt x="658" y="571"/>
                  </a:lnTo>
                  <a:lnTo>
                    <a:pt x="658" y="571"/>
                  </a:lnTo>
                  <a:lnTo>
                    <a:pt x="658" y="571"/>
                  </a:lnTo>
                  <a:lnTo>
                    <a:pt x="658" y="571"/>
                  </a:lnTo>
                  <a:lnTo>
                    <a:pt x="658" y="571"/>
                  </a:lnTo>
                  <a:lnTo>
                    <a:pt x="658" y="571"/>
                  </a:lnTo>
                  <a:lnTo>
                    <a:pt x="658" y="571"/>
                  </a:lnTo>
                  <a:lnTo>
                    <a:pt x="658" y="571"/>
                  </a:lnTo>
                  <a:lnTo>
                    <a:pt x="658" y="571"/>
                  </a:lnTo>
                  <a:lnTo>
                    <a:pt x="658" y="571"/>
                  </a:lnTo>
                  <a:lnTo>
                    <a:pt x="658" y="571"/>
                  </a:lnTo>
                  <a:lnTo>
                    <a:pt x="659" y="571"/>
                  </a:lnTo>
                  <a:lnTo>
                    <a:pt x="659" y="571"/>
                  </a:lnTo>
                  <a:lnTo>
                    <a:pt x="659" y="571"/>
                  </a:lnTo>
                  <a:lnTo>
                    <a:pt x="659" y="571"/>
                  </a:lnTo>
                  <a:lnTo>
                    <a:pt x="659" y="571"/>
                  </a:lnTo>
                  <a:lnTo>
                    <a:pt x="659" y="571"/>
                  </a:lnTo>
                  <a:lnTo>
                    <a:pt x="659" y="571"/>
                  </a:lnTo>
                  <a:lnTo>
                    <a:pt x="659" y="571"/>
                  </a:lnTo>
                  <a:lnTo>
                    <a:pt x="659" y="571"/>
                  </a:lnTo>
                  <a:lnTo>
                    <a:pt x="659" y="571"/>
                  </a:lnTo>
                  <a:lnTo>
                    <a:pt x="660" y="571"/>
                  </a:lnTo>
                  <a:lnTo>
                    <a:pt x="660" y="571"/>
                  </a:lnTo>
                  <a:lnTo>
                    <a:pt x="660" y="571"/>
                  </a:lnTo>
                  <a:lnTo>
                    <a:pt x="660" y="571"/>
                  </a:lnTo>
                  <a:lnTo>
                    <a:pt x="660" y="571"/>
                  </a:lnTo>
                  <a:lnTo>
                    <a:pt x="660" y="571"/>
                  </a:lnTo>
                  <a:lnTo>
                    <a:pt x="660" y="571"/>
                  </a:lnTo>
                  <a:lnTo>
                    <a:pt x="660" y="571"/>
                  </a:lnTo>
                  <a:lnTo>
                    <a:pt x="660" y="571"/>
                  </a:lnTo>
                  <a:lnTo>
                    <a:pt x="660" y="571"/>
                  </a:lnTo>
                  <a:lnTo>
                    <a:pt x="660" y="572"/>
                  </a:lnTo>
                  <a:lnTo>
                    <a:pt x="660" y="572"/>
                  </a:lnTo>
                  <a:lnTo>
                    <a:pt x="661" y="572"/>
                  </a:lnTo>
                  <a:lnTo>
                    <a:pt x="661" y="572"/>
                  </a:lnTo>
                  <a:lnTo>
                    <a:pt x="661" y="572"/>
                  </a:lnTo>
                  <a:lnTo>
                    <a:pt x="661" y="572"/>
                  </a:lnTo>
                  <a:lnTo>
                    <a:pt x="661" y="572"/>
                  </a:lnTo>
                  <a:lnTo>
                    <a:pt x="661" y="572"/>
                  </a:lnTo>
                  <a:lnTo>
                    <a:pt x="661" y="572"/>
                  </a:lnTo>
                  <a:lnTo>
                    <a:pt x="661" y="572"/>
                  </a:lnTo>
                  <a:lnTo>
                    <a:pt x="661" y="572"/>
                  </a:lnTo>
                  <a:lnTo>
                    <a:pt x="661" y="572"/>
                  </a:lnTo>
                  <a:lnTo>
                    <a:pt x="662" y="572"/>
                  </a:lnTo>
                  <a:lnTo>
                    <a:pt x="662" y="572"/>
                  </a:lnTo>
                  <a:lnTo>
                    <a:pt x="662" y="572"/>
                  </a:lnTo>
                  <a:lnTo>
                    <a:pt x="662" y="572"/>
                  </a:lnTo>
                  <a:lnTo>
                    <a:pt x="662" y="572"/>
                  </a:lnTo>
                  <a:lnTo>
                    <a:pt x="662" y="572"/>
                  </a:lnTo>
                  <a:lnTo>
                    <a:pt x="662" y="572"/>
                  </a:lnTo>
                  <a:lnTo>
                    <a:pt x="662" y="572"/>
                  </a:lnTo>
                  <a:lnTo>
                    <a:pt x="662" y="572"/>
                  </a:lnTo>
                  <a:lnTo>
                    <a:pt x="662" y="572"/>
                  </a:lnTo>
                  <a:lnTo>
                    <a:pt x="662" y="572"/>
                  </a:lnTo>
                  <a:lnTo>
                    <a:pt x="663" y="572"/>
                  </a:lnTo>
                  <a:lnTo>
                    <a:pt x="663" y="572"/>
                  </a:lnTo>
                  <a:lnTo>
                    <a:pt x="663" y="572"/>
                  </a:lnTo>
                  <a:lnTo>
                    <a:pt x="663" y="572"/>
                  </a:lnTo>
                  <a:lnTo>
                    <a:pt x="663" y="572"/>
                  </a:lnTo>
                  <a:lnTo>
                    <a:pt x="663" y="572"/>
                  </a:lnTo>
                  <a:lnTo>
                    <a:pt x="663" y="572"/>
                  </a:lnTo>
                  <a:lnTo>
                    <a:pt x="663" y="572"/>
                  </a:lnTo>
                  <a:lnTo>
                    <a:pt x="663" y="572"/>
                  </a:lnTo>
                  <a:lnTo>
                    <a:pt x="663" y="572"/>
                  </a:lnTo>
                  <a:lnTo>
                    <a:pt x="663" y="572"/>
                  </a:lnTo>
                  <a:lnTo>
                    <a:pt x="664" y="572"/>
                  </a:lnTo>
                  <a:lnTo>
                    <a:pt x="664" y="572"/>
                  </a:lnTo>
                  <a:lnTo>
                    <a:pt x="664" y="572"/>
                  </a:lnTo>
                  <a:lnTo>
                    <a:pt x="664" y="572"/>
                  </a:lnTo>
                  <a:lnTo>
                    <a:pt x="664" y="572"/>
                  </a:lnTo>
                  <a:lnTo>
                    <a:pt x="664" y="572"/>
                  </a:lnTo>
                  <a:lnTo>
                    <a:pt x="664" y="572"/>
                  </a:lnTo>
                  <a:lnTo>
                    <a:pt x="664" y="572"/>
                  </a:lnTo>
                  <a:lnTo>
                    <a:pt x="664" y="572"/>
                  </a:lnTo>
                  <a:lnTo>
                    <a:pt x="664" y="572"/>
                  </a:lnTo>
                  <a:lnTo>
                    <a:pt x="664" y="572"/>
                  </a:lnTo>
                  <a:lnTo>
                    <a:pt x="665" y="572"/>
                  </a:lnTo>
                  <a:lnTo>
                    <a:pt x="665" y="572"/>
                  </a:lnTo>
                  <a:lnTo>
                    <a:pt x="665" y="572"/>
                  </a:lnTo>
                  <a:lnTo>
                    <a:pt x="665" y="572"/>
                  </a:lnTo>
                  <a:lnTo>
                    <a:pt x="665" y="572"/>
                  </a:lnTo>
                  <a:lnTo>
                    <a:pt x="665" y="572"/>
                  </a:lnTo>
                  <a:lnTo>
                    <a:pt x="665" y="572"/>
                  </a:lnTo>
                  <a:lnTo>
                    <a:pt x="665" y="572"/>
                  </a:lnTo>
                  <a:lnTo>
                    <a:pt x="665" y="572"/>
                  </a:lnTo>
                  <a:lnTo>
                    <a:pt x="665" y="572"/>
                  </a:lnTo>
                  <a:lnTo>
                    <a:pt x="665" y="572"/>
                  </a:lnTo>
                  <a:lnTo>
                    <a:pt x="666" y="572"/>
                  </a:lnTo>
                  <a:lnTo>
                    <a:pt x="666" y="572"/>
                  </a:lnTo>
                  <a:lnTo>
                    <a:pt x="666" y="572"/>
                  </a:lnTo>
                  <a:lnTo>
                    <a:pt x="666" y="572"/>
                  </a:lnTo>
                  <a:lnTo>
                    <a:pt x="666" y="572"/>
                  </a:lnTo>
                  <a:lnTo>
                    <a:pt x="666" y="572"/>
                  </a:lnTo>
                  <a:lnTo>
                    <a:pt x="666" y="572"/>
                  </a:lnTo>
                  <a:lnTo>
                    <a:pt x="666" y="572"/>
                  </a:lnTo>
                  <a:lnTo>
                    <a:pt x="666" y="572"/>
                  </a:lnTo>
                  <a:lnTo>
                    <a:pt x="666" y="572"/>
                  </a:lnTo>
                  <a:lnTo>
                    <a:pt x="666" y="572"/>
                  </a:lnTo>
                  <a:lnTo>
                    <a:pt x="667" y="572"/>
                  </a:lnTo>
                  <a:lnTo>
                    <a:pt x="667" y="572"/>
                  </a:lnTo>
                  <a:lnTo>
                    <a:pt x="667" y="572"/>
                  </a:lnTo>
                  <a:lnTo>
                    <a:pt x="667" y="572"/>
                  </a:lnTo>
                  <a:lnTo>
                    <a:pt x="667" y="572"/>
                  </a:lnTo>
                  <a:lnTo>
                    <a:pt x="667" y="572"/>
                  </a:lnTo>
                  <a:lnTo>
                    <a:pt x="667" y="572"/>
                  </a:lnTo>
                  <a:lnTo>
                    <a:pt x="667" y="572"/>
                  </a:lnTo>
                  <a:lnTo>
                    <a:pt x="667" y="572"/>
                  </a:lnTo>
                  <a:lnTo>
                    <a:pt x="667" y="572"/>
                  </a:lnTo>
                  <a:lnTo>
                    <a:pt x="667" y="572"/>
                  </a:lnTo>
                  <a:lnTo>
                    <a:pt x="668" y="572"/>
                  </a:lnTo>
                  <a:lnTo>
                    <a:pt x="668" y="572"/>
                  </a:lnTo>
                  <a:lnTo>
                    <a:pt x="668" y="572"/>
                  </a:lnTo>
                  <a:lnTo>
                    <a:pt x="668" y="572"/>
                  </a:lnTo>
                  <a:lnTo>
                    <a:pt x="668" y="572"/>
                  </a:lnTo>
                  <a:lnTo>
                    <a:pt x="668" y="572"/>
                  </a:lnTo>
                  <a:lnTo>
                    <a:pt x="668" y="572"/>
                  </a:lnTo>
                  <a:lnTo>
                    <a:pt x="668" y="572"/>
                  </a:lnTo>
                  <a:lnTo>
                    <a:pt x="668" y="572"/>
                  </a:lnTo>
                  <a:lnTo>
                    <a:pt x="668" y="572"/>
                  </a:lnTo>
                  <a:lnTo>
                    <a:pt x="668" y="572"/>
                  </a:lnTo>
                  <a:lnTo>
                    <a:pt x="669" y="572"/>
                  </a:lnTo>
                  <a:lnTo>
                    <a:pt x="669" y="572"/>
                  </a:lnTo>
                  <a:lnTo>
                    <a:pt x="669" y="572"/>
                  </a:lnTo>
                  <a:lnTo>
                    <a:pt x="669" y="572"/>
                  </a:lnTo>
                  <a:lnTo>
                    <a:pt x="669" y="572"/>
                  </a:lnTo>
                  <a:lnTo>
                    <a:pt x="669" y="572"/>
                  </a:lnTo>
                  <a:lnTo>
                    <a:pt x="669" y="572"/>
                  </a:lnTo>
                  <a:lnTo>
                    <a:pt x="669" y="572"/>
                  </a:lnTo>
                  <a:lnTo>
                    <a:pt x="669" y="572"/>
                  </a:lnTo>
                  <a:lnTo>
                    <a:pt x="669" y="572"/>
                  </a:lnTo>
                  <a:lnTo>
                    <a:pt x="670" y="572"/>
                  </a:lnTo>
                  <a:lnTo>
                    <a:pt x="670" y="572"/>
                  </a:lnTo>
                  <a:lnTo>
                    <a:pt x="670" y="572"/>
                  </a:lnTo>
                  <a:lnTo>
                    <a:pt x="670" y="572"/>
                  </a:lnTo>
                  <a:lnTo>
                    <a:pt x="670" y="572"/>
                  </a:lnTo>
                  <a:lnTo>
                    <a:pt x="670" y="572"/>
                  </a:lnTo>
                  <a:lnTo>
                    <a:pt x="670" y="572"/>
                  </a:lnTo>
                  <a:lnTo>
                    <a:pt x="670" y="572"/>
                  </a:lnTo>
                  <a:lnTo>
                    <a:pt x="670" y="572"/>
                  </a:lnTo>
                  <a:lnTo>
                    <a:pt x="670" y="572"/>
                  </a:lnTo>
                  <a:lnTo>
                    <a:pt x="670" y="572"/>
                  </a:lnTo>
                  <a:lnTo>
                    <a:pt x="670" y="572"/>
                  </a:lnTo>
                  <a:lnTo>
                    <a:pt x="671" y="572"/>
                  </a:lnTo>
                  <a:lnTo>
                    <a:pt x="671" y="572"/>
                  </a:lnTo>
                  <a:lnTo>
                    <a:pt x="671" y="572"/>
                  </a:lnTo>
                  <a:lnTo>
                    <a:pt x="671" y="572"/>
                  </a:lnTo>
                  <a:lnTo>
                    <a:pt x="671" y="572"/>
                  </a:lnTo>
                  <a:lnTo>
                    <a:pt x="671" y="572"/>
                  </a:lnTo>
                  <a:lnTo>
                    <a:pt x="671" y="573"/>
                  </a:lnTo>
                  <a:lnTo>
                    <a:pt x="671" y="573"/>
                  </a:lnTo>
                  <a:lnTo>
                    <a:pt x="671" y="573"/>
                  </a:lnTo>
                  <a:lnTo>
                    <a:pt x="671" y="573"/>
                  </a:lnTo>
                  <a:lnTo>
                    <a:pt x="672" y="573"/>
                  </a:lnTo>
                  <a:lnTo>
                    <a:pt x="672" y="573"/>
                  </a:lnTo>
                  <a:lnTo>
                    <a:pt x="672" y="573"/>
                  </a:lnTo>
                  <a:lnTo>
                    <a:pt x="672" y="573"/>
                  </a:lnTo>
                  <a:lnTo>
                    <a:pt x="672" y="573"/>
                  </a:lnTo>
                  <a:lnTo>
                    <a:pt x="672" y="573"/>
                  </a:lnTo>
                  <a:lnTo>
                    <a:pt x="672" y="573"/>
                  </a:lnTo>
                  <a:lnTo>
                    <a:pt x="672" y="573"/>
                  </a:lnTo>
                  <a:lnTo>
                    <a:pt x="672" y="573"/>
                  </a:lnTo>
                  <a:lnTo>
                    <a:pt x="672" y="573"/>
                  </a:lnTo>
                  <a:lnTo>
                    <a:pt x="672" y="573"/>
                  </a:lnTo>
                  <a:lnTo>
                    <a:pt x="672" y="573"/>
                  </a:lnTo>
                  <a:lnTo>
                    <a:pt x="673" y="573"/>
                  </a:lnTo>
                  <a:lnTo>
                    <a:pt x="673" y="573"/>
                  </a:lnTo>
                  <a:lnTo>
                    <a:pt x="673" y="573"/>
                  </a:lnTo>
                  <a:lnTo>
                    <a:pt x="673" y="573"/>
                  </a:lnTo>
                  <a:lnTo>
                    <a:pt x="673" y="573"/>
                  </a:lnTo>
                  <a:lnTo>
                    <a:pt x="673" y="573"/>
                  </a:lnTo>
                  <a:lnTo>
                    <a:pt x="673" y="573"/>
                  </a:lnTo>
                  <a:lnTo>
                    <a:pt x="673" y="573"/>
                  </a:lnTo>
                  <a:lnTo>
                    <a:pt x="673" y="573"/>
                  </a:lnTo>
                  <a:lnTo>
                    <a:pt x="673" y="573"/>
                  </a:lnTo>
                  <a:lnTo>
                    <a:pt x="673" y="573"/>
                  </a:lnTo>
                  <a:lnTo>
                    <a:pt x="674" y="573"/>
                  </a:lnTo>
                  <a:lnTo>
                    <a:pt x="674" y="573"/>
                  </a:lnTo>
                  <a:lnTo>
                    <a:pt x="674" y="573"/>
                  </a:lnTo>
                  <a:lnTo>
                    <a:pt x="674" y="573"/>
                  </a:lnTo>
                  <a:lnTo>
                    <a:pt x="674" y="573"/>
                  </a:lnTo>
                  <a:lnTo>
                    <a:pt x="674" y="573"/>
                  </a:lnTo>
                  <a:lnTo>
                    <a:pt x="674" y="573"/>
                  </a:lnTo>
                  <a:lnTo>
                    <a:pt x="674" y="573"/>
                  </a:lnTo>
                  <a:lnTo>
                    <a:pt x="674" y="573"/>
                  </a:lnTo>
                  <a:lnTo>
                    <a:pt x="674" y="573"/>
                  </a:lnTo>
                  <a:lnTo>
                    <a:pt x="674" y="573"/>
                  </a:lnTo>
                  <a:lnTo>
                    <a:pt x="675" y="573"/>
                  </a:lnTo>
                  <a:lnTo>
                    <a:pt x="675" y="573"/>
                  </a:lnTo>
                  <a:lnTo>
                    <a:pt x="675" y="573"/>
                  </a:lnTo>
                  <a:lnTo>
                    <a:pt x="675" y="573"/>
                  </a:lnTo>
                  <a:lnTo>
                    <a:pt x="675" y="573"/>
                  </a:lnTo>
                  <a:lnTo>
                    <a:pt x="675" y="573"/>
                  </a:lnTo>
                  <a:lnTo>
                    <a:pt x="675" y="573"/>
                  </a:lnTo>
                  <a:lnTo>
                    <a:pt x="675" y="573"/>
                  </a:lnTo>
                  <a:lnTo>
                    <a:pt x="675" y="573"/>
                  </a:lnTo>
                  <a:lnTo>
                    <a:pt x="675" y="573"/>
                  </a:lnTo>
                  <a:lnTo>
                    <a:pt x="675" y="573"/>
                  </a:lnTo>
                  <a:lnTo>
                    <a:pt x="676" y="573"/>
                  </a:lnTo>
                  <a:lnTo>
                    <a:pt x="676" y="573"/>
                  </a:lnTo>
                  <a:lnTo>
                    <a:pt x="676" y="573"/>
                  </a:lnTo>
                  <a:lnTo>
                    <a:pt x="676" y="573"/>
                  </a:lnTo>
                  <a:lnTo>
                    <a:pt x="676" y="573"/>
                  </a:lnTo>
                  <a:lnTo>
                    <a:pt x="676" y="573"/>
                  </a:lnTo>
                  <a:lnTo>
                    <a:pt x="676" y="573"/>
                  </a:lnTo>
                  <a:lnTo>
                    <a:pt x="676" y="573"/>
                  </a:lnTo>
                  <a:lnTo>
                    <a:pt x="676" y="573"/>
                  </a:lnTo>
                  <a:lnTo>
                    <a:pt x="676" y="573"/>
                  </a:lnTo>
                  <a:lnTo>
                    <a:pt x="676" y="573"/>
                  </a:lnTo>
                  <a:lnTo>
                    <a:pt x="677" y="573"/>
                  </a:lnTo>
                  <a:lnTo>
                    <a:pt x="677" y="573"/>
                  </a:lnTo>
                  <a:lnTo>
                    <a:pt x="677" y="573"/>
                  </a:lnTo>
                  <a:lnTo>
                    <a:pt x="677" y="573"/>
                  </a:lnTo>
                  <a:lnTo>
                    <a:pt x="677" y="573"/>
                  </a:lnTo>
                  <a:lnTo>
                    <a:pt x="677" y="573"/>
                  </a:lnTo>
                  <a:lnTo>
                    <a:pt x="677" y="573"/>
                  </a:lnTo>
                  <a:lnTo>
                    <a:pt x="677" y="573"/>
                  </a:lnTo>
                  <a:lnTo>
                    <a:pt x="677" y="573"/>
                  </a:lnTo>
                  <a:lnTo>
                    <a:pt x="677" y="573"/>
                  </a:lnTo>
                  <a:lnTo>
                    <a:pt x="677" y="573"/>
                  </a:lnTo>
                  <a:lnTo>
                    <a:pt x="678" y="573"/>
                  </a:lnTo>
                  <a:lnTo>
                    <a:pt x="678" y="573"/>
                  </a:lnTo>
                  <a:lnTo>
                    <a:pt x="678" y="573"/>
                  </a:lnTo>
                  <a:lnTo>
                    <a:pt x="678" y="573"/>
                  </a:lnTo>
                  <a:lnTo>
                    <a:pt x="678" y="573"/>
                  </a:lnTo>
                  <a:lnTo>
                    <a:pt x="678" y="573"/>
                  </a:lnTo>
                  <a:lnTo>
                    <a:pt x="678" y="573"/>
                  </a:lnTo>
                  <a:lnTo>
                    <a:pt x="678" y="573"/>
                  </a:lnTo>
                  <a:lnTo>
                    <a:pt x="678" y="573"/>
                  </a:lnTo>
                  <a:lnTo>
                    <a:pt x="678" y="573"/>
                  </a:lnTo>
                  <a:lnTo>
                    <a:pt x="678" y="573"/>
                  </a:lnTo>
                  <a:lnTo>
                    <a:pt x="679" y="573"/>
                  </a:lnTo>
                  <a:lnTo>
                    <a:pt x="679" y="573"/>
                  </a:lnTo>
                  <a:lnTo>
                    <a:pt x="679" y="573"/>
                  </a:lnTo>
                  <a:lnTo>
                    <a:pt x="679" y="573"/>
                  </a:lnTo>
                  <a:lnTo>
                    <a:pt x="679" y="573"/>
                  </a:lnTo>
                  <a:lnTo>
                    <a:pt x="679" y="573"/>
                  </a:lnTo>
                  <a:lnTo>
                    <a:pt x="679" y="573"/>
                  </a:lnTo>
                  <a:lnTo>
                    <a:pt x="679" y="573"/>
                  </a:lnTo>
                  <a:lnTo>
                    <a:pt x="679" y="573"/>
                  </a:lnTo>
                  <a:lnTo>
                    <a:pt x="679" y="573"/>
                  </a:lnTo>
                  <a:lnTo>
                    <a:pt x="679" y="573"/>
                  </a:lnTo>
                  <a:lnTo>
                    <a:pt x="680" y="573"/>
                  </a:lnTo>
                  <a:lnTo>
                    <a:pt x="680" y="573"/>
                  </a:lnTo>
                  <a:lnTo>
                    <a:pt x="680" y="573"/>
                  </a:lnTo>
                  <a:lnTo>
                    <a:pt x="680" y="573"/>
                  </a:lnTo>
                  <a:lnTo>
                    <a:pt x="680" y="573"/>
                  </a:lnTo>
                  <a:lnTo>
                    <a:pt x="680" y="573"/>
                  </a:lnTo>
                  <a:lnTo>
                    <a:pt x="680" y="573"/>
                  </a:lnTo>
                  <a:lnTo>
                    <a:pt x="680" y="573"/>
                  </a:lnTo>
                  <a:lnTo>
                    <a:pt x="680" y="573"/>
                  </a:lnTo>
                  <a:lnTo>
                    <a:pt x="680" y="573"/>
                  </a:lnTo>
                  <a:lnTo>
                    <a:pt x="681" y="573"/>
                  </a:lnTo>
                  <a:lnTo>
                    <a:pt x="681" y="573"/>
                  </a:lnTo>
                  <a:lnTo>
                    <a:pt x="681" y="573"/>
                  </a:lnTo>
                  <a:lnTo>
                    <a:pt x="681" y="573"/>
                  </a:lnTo>
                  <a:lnTo>
                    <a:pt x="681" y="573"/>
                  </a:lnTo>
                  <a:lnTo>
                    <a:pt x="681" y="573"/>
                  </a:lnTo>
                  <a:lnTo>
                    <a:pt x="681" y="573"/>
                  </a:lnTo>
                  <a:lnTo>
                    <a:pt x="681" y="573"/>
                  </a:lnTo>
                  <a:lnTo>
                    <a:pt x="681" y="573"/>
                  </a:lnTo>
                  <a:lnTo>
                    <a:pt x="681" y="573"/>
                  </a:lnTo>
                  <a:lnTo>
                    <a:pt x="681" y="573"/>
                  </a:lnTo>
                  <a:lnTo>
                    <a:pt x="681" y="573"/>
                  </a:lnTo>
                  <a:lnTo>
                    <a:pt x="682" y="573"/>
                  </a:lnTo>
                  <a:lnTo>
                    <a:pt x="682" y="573"/>
                  </a:lnTo>
                  <a:lnTo>
                    <a:pt x="682" y="573"/>
                  </a:lnTo>
                  <a:lnTo>
                    <a:pt x="682" y="573"/>
                  </a:lnTo>
                  <a:lnTo>
                    <a:pt x="682" y="573"/>
                  </a:lnTo>
                  <a:lnTo>
                    <a:pt x="682" y="573"/>
                  </a:lnTo>
                  <a:lnTo>
                    <a:pt x="682" y="573"/>
                  </a:lnTo>
                  <a:lnTo>
                    <a:pt x="682" y="573"/>
                  </a:lnTo>
                  <a:lnTo>
                    <a:pt x="682" y="573"/>
                  </a:lnTo>
                  <a:lnTo>
                    <a:pt x="682" y="573"/>
                  </a:lnTo>
                  <a:lnTo>
                    <a:pt x="683" y="573"/>
                  </a:lnTo>
                  <a:lnTo>
                    <a:pt x="683" y="573"/>
                  </a:lnTo>
                  <a:lnTo>
                    <a:pt x="683" y="573"/>
                  </a:lnTo>
                  <a:lnTo>
                    <a:pt x="683" y="573"/>
                  </a:lnTo>
                  <a:lnTo>
                    <a:pt x="683" y="573"/>
                  </a:lnTo>
                  <a:lnTo>
                    <a:pt x="683" y="573"/>
                  </a:lnTo>
                  <a:lnTo>
                    <a:pt x="683" y="573"/>
                  </a:lnTo>
                  <a:lnTo>
                    <a:pt x="683" y="573"/>
                  </a:lnTo>
                  <a:lnTo>
                    <a:pt x="683" y="573"/>
                  </a:lnTo>
                  <a:lnTo>
                    <a:pt x="683" y="573"/>
                  </a:lnTo>
                  <a:lnTo>
                    <a:pt x="683" y="573"/>
                  </a:lnTo>
                  <a:lnTo>
                    <a:pt x="683" y="573"/>
                  </a:lnTo>
                  <a:lnTo>
                    <a:pt x="684" y="573"/>
                  </a:lnTo>
                  <a:lnTo>
                    <a:pt x="684" y="573"/>
                  </a:lnTo>
                  <a:lnTo>
                    <a:pt x="684" y="573"/>
                  </a:lnTo>
                  <a:lnTo>
                    <a:pt x="684" y="573"/>
                  </a:lnTo>
                  <a:lnTo>
                    <a:pt x="684" y="573"/>
                  </a:lnTo>
                  <a:lnTo>
                    <a:pt x="684" y="573"/>
                  </a:lnTo>
                  <a:lnTo>
                    <a:pt x="684" y="573"/>
                  </a:lnTo>
                  <a:lnTo>
                    <a:pt x="684" y="573"/>
                  </a:lnTo>
                  <a:lnTo>
                    <a:pt x="684" y="573"/>
                  </a:lnTo>
                  <a:lnTo>
                    <a:pt x="684" y="573"/>
                  </a:lnTo>
                  <a:lnTo>
                    <a:pt x="685" y="573"/>
                  </a:lnTo>
                  <a:lnTo>
                    <a:pt x="685" y="573"/>
                  </a:lnTo>
                  <a:lnTo>
                    <a:pt x="685" y="573"/>
                  </a:lnTo>
                  <a:lnTo>
                    <a:pt x="685" y="573"/>
                  </a:lnTo>
                  <a:lnTo>
                    <a:pt x="685" y="573"/>
                  </a:lnTo>
                  <a:lnTo>
                    <a:pt x="685" y="573"/>
                  </a:lnTo>
                  <a:lnTo>
                    <a:pt x="685" y="573"/>
                  </a:lnTo>
                  <a:lnTo>
                    <a:pt x="685" y="573"/>
                  </a:lnTo>
                  <a:lnTo>
                    <a:pt x="685" y="573"/>
                  </a:lnTo>
                  <a:lnTo>
                    <a:pt x="685" y="573"/>
                  </a:lnTo>
                  <a:lnTo>
                    <a:pt x="685" y="573"/>
                  </a:lnTo>
                  <a:lnTo>
                    <a:pt x="685" y="573"/>
                  </a:lnTo>
                  <a:lnTo>
                    <a:pt x="686" y="573"/>
                  </a:lnTo>
                  <a:lnTo>
                    <a:pt x="686" y="573"/>
                  </a:lnTo>
                  <a:lnTo>
                    <a:pt x="686" y="573"/>
                  </a:lnTo>
                  <a:lnTo>
                    <a:pt x="686" y="573"/>
                  </a:lnTo>
                  <a:lnTo>
                    <a:pt x="686" y="573"/>
                  </a:lnTo>
                  <a:lnTo>
                    <a:pt x="686" y="573"/>
                  </a:lnTo>
                  <a:lnTo>
                    <a:pt x="686" y="573"/>
                  </a:lnTo>
                  <a:lnTo>
                    <a:pt x="686" y="573"/>
                  </a:lnTo>
                  <a:lnTo>
                    <a:pt x="686" y="573"/>
                  </a:lnTo>
                  <a:lnTo>
                    <a:pt x="686" y="573"/>
                  </a:lnTo>
                  <a:lnTo>
                    <a:pt x="686" y="573"/>
                  </a:lnTo>
                  <a:lnTo>
                    <a:pt x="687" y="573"/>
                  </a:lnTo>
                  <a:lnTo>
                    <a:pt x="687" y="573"/>
                  </a:lnTo>
                  <a:lnTo>
                    <a:pt x="687" y="573"/>
                  </a:lnTo>
                  <a:lnTo>
                    <a:pt x="687" y="573"/>
                  </a:lnTo>
                  <a:lnTo>
                    <a:pt x="687" y="573"/>
                  </a:lnTo>
                  <a:lnTo>
                    <a:pt x="687" y="573"/>
                  </a:lnTo>
                  <a:lnTo>
                    <a:pt x="687" y="573"/>
                  </a:lnTo>
                  <a:lnTo>
                    <a:pt x="687" y="573"/>
                  </a:lnTo>
                  <a:lnTo>
                    <a:pt x="687" y="573"/>
                  </a:lnTo>
                  <a:lnTo>
                    <a:pt x="687" y="573"/>
                  </a:lnTo>
                  <a:lnTo>
                    <a:pt x="687" y="573"/>
                  </a:lnTo>
                  <a:lnTo>
                    <a:pt x="688" y="573"/>
                  </a:lnTo>
                  <a:lnTo>
                    <a:pt x="688" y="573"/>
                  </a:lnTo>
                  <a:lnTo>
                    <a:pt x="688" y="573"/>
                  </a:lnTo>
                  <a:lnTo>
                    <a:pt x="688" y="573"/>
                  </a:lnTo>
                  <a:lnTo>
                    <a:pt x="688" y="573"/>
                  </a:lnTo>
                  <a:lnTo>
                    <a:pt x="688" y="573"/>
                  </a:lnTo>
                  <a:lnTo>
                    <a:pt x="688" y="573"/>
                  </a:lnTo>
                  <a:lnTo>
                    <a:pt x="688" y="573"/>
                  </a:lnTo>
                  <a:lnTo>
                    <a:pt x="688" y="573"/>
                  </a:lnTo>
                  <a:lnTo>
                    <a:pt x="688" y="573"/>
                  </a:lnTo>
                  <a:lnTo>
                    <a:pt x="688" y="573"/>
                  </a:lnTo>
                  <a:lnTo>
                    <a:pt x="689" y="573"/>
                  </a:lnTo>
                  <a:lnTo>
                    <a:pt x="689" y="573"/>
                  </a:lnTo>
                  <a:lnTo>
                    <a:pt x="689" y="573"/>
                  </a:lnTo>
                  <a:lnTo>
                    <a:pt x="689" y="573"/>
                  </a:lnTo>
                  <a:lnTo>
                    <a:pt x="689" y="573"/>
                  </a:lnTo>
                  <a:lnTo>
                    <a:pt x="689" y="573"/>
                  </a:lnTo>
                  <a:lnTo>
                    <a:pt x="689" y="573"/>
                  </a:lnTo>
                  <a:lnTo>
                    <a:pt x="689" y="573"/>
                  </a:lnTo>
                  <a:lnTo>
                    <a:pt x="689" y="573"/>
                  </a:lnTo>
                  <a:lnTo>
                    <a:pt x="689" y="573"/>
                  </a:lnTo>
                  <a:lnTo>
                    <a:pt x="689" y="573"/>
                  </a:lnTo>
                  <a:lnTo>
                    <a:pt x="690" y="573"/>
                  </a:lnTo>
                  <a:lnTo>
                    <a:pt x="690" y="573"/>
                  </a:lnTo>
                  <a:lnTo>
                    <a:pt x="690" y="573"/>
                  </a:lnTo>
                  <a:lnTo>
                    <a:pt x="690" y="573"/>
                  </a:lnTo>
                  <a:lnTo>
                    <a:pt x="690" y="573"/>
                  </a:lnTo>
                  <a:lnTo>
                    <a:pt x="690" y="573"/>
                  </a:lnTo>
                  <a:lnTo>
                    <a:pt x="690" y="573"/>
                  </a:lnTo>
                  <a:lnTo>
                    <a:pt x="690" y="573"/>
                  </a:lnTo>
                  <a:lnTo>
                    <a:pt x="690" y="573"/>
                  </a:lnTo>
                  <a:lnTo>
                    <a:pt x="690" y="573"/>
                  </a:lnTo>
                  <a:lnTo>
                    <a:pt x="690" y="573"/>
                  </a:lnTo>
                  <a:lnTo>
                    <a:pt x="691" y="573"/>
                  </a:lnTo>
                  <a:lnTo>
                    <a:pt x="691" y="573"/>
                  </a:lnTo>
                  <a:lnTo>
                    <a:pt x="691" y="574"/>
                  </a:lnTo>
                  <a:lnTo>
                    <a:pt x="691" y="574"/>
                  </a:lnTo>
                  <a:lnTo>
                    <a:pt x="691" y="574"/>
                  </a:lnTo>
                  <a:lnTo>
                    <a:pt x="691" y="574"/>
                  </a:lnTo>
                  <a:lnTo>
                    <a:pt x="691" y="574"/>
                  </a:lnTo>
                  <a:lnTo>
                    <a:pt x="691" y="574"/>
                  </a:lnTo>
                  <a:lnTo>
                    <a:pt x="691" y="574"/>
                  </a:lnTo>
                  <a:lnTo>
                    <a:pt x="691"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3" y="574"/>
                  </a:lnTo>
                  <a:lnTo>
                    <a:pt x="693" y="574"/>
                  </a:lnTo>
                  <a:lnTo>
                    <a:pt x="693" y="574"/>
                  </a:lnTo>
                  <a:lnTo>
                    <a:pt x="693" y="574"/>
                  </a:lnTo>
                  <a:lnTo>
                    <a:pt x="693" y="574"/>
                  </a:lnTo>
                  <a:lnTo>
                    <a:pt x="693" y="574"/>
                  </a:lnTo>
                  <a:lnTo>
                    <a:pt x="693" y="574"/>
                  </a:lnTo>
                  <a:lnTo>
                    <a:pt x="693" y="574"/>
                  </a:lnTo>
                  <a:lnTo>
                    <a:pt x="693" y="574"/>
                  </a:lnTo>
                  <a:lnTo>
                    <a:pt x="693"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5" y="574"/>
                  </a:lnTo>
                  <a:lnTo>
                    <a:pt x="695" y="574"/>
                  </a:lnTo>
                  <a:lnTo>
                    <a:pt x="695" y="574"/>
                  </a:lnTo>
                  <a:lnTo>
                    <a:pt x="695" y="574"/>
                  </a:lnTo>
                  <a:lnTo>
                    <a:pt x="695" y="574"/>
                  </a:lnTo>
                  <a:lnTo>
                    <a:pt x="695" y="574"/>
                  </a:lnTo>
                  <a:lnTo>
                    <a:pt x="695" y="574"/>
                  </a:lnTo>
                  <a:lnTo>
                    <a:pt x="695" y="574"/>
                  </a:lnTo>
                  <a:lnTo>
                    <a:pt x="695" y="574"/>
                  </a:lnTo>
                  <a:lnTo>
                    <a:pt x="695"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7" y="574"/>
                  </a:lnTo>
                  <a:lnTo>
                    <a:pt x="697" y="574"/>
                  </a:lnTo>
                  <a:lnTo>
                    <a:pt x="697" y="574"/>
                  </a:lnTo>
                  <a:lnTo>
                    <a:pt x="697" y="574"/>
                  </a:lnTo>
                  <a:lnTo>
                    <a:pt x="697" y="574"/>
                  </a:lnTo>
                  <a:lnTo>
                    <a:pt x="697" y="574"/>
                  </a:lnTo>
                  <a:lnTo>
                    <a:pt x="697" y="574"/>
                  </a:lnTo>
                  <a:lnTo>
                    <a:pt x="697" y="574"/>
                  </a:lnTo>
                  <a:lnTo>
                    <a:pt x="697" y="574"/>
                  </a:lnTo>
                  <a:lnTo>
                    <a:pt x="697"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9" y="574"/>
                  </a:lnTo>
                  <a:lnTo>
                    <a:pt x="699" y="574"/>
                  </a:lnTo>
                  <a:lnTo>
                    <a:pt x="699" y="574"/>
                  </a:lnTo>
                  <a:lnTo>
                    <a:pt x="699" y="574"/>
                  </a:lnTo>
                  <a:lnTo>
                    <a:pt x="699" y="574"/>
                  </a:lnTo>
                  <a:lnTo>
                    <a:pt x="699" y="574"/>
                  </a:lnTo>
                  <a:lnTo>
                    <a:pt x="699" y="574"/>
                  </a:lnTo>
                  <a:lnTo>
                    <a:pt x="699" y="574"/>
                  </a:lnTo>
                  <a:lnTo>
                    <a:pt x="699" y="574"/>
                  </a:lnTo>
                  <a:lnTo>
                    <a:pt x="699" y="574"/>
                  </a:lnTo>
                  <a:lnTo>
                    <a:pt x="700" y="574"/>
                  </a:lnTo>
                  <a:lnTo>
                    <a:pt x="700" y="574"/>
                  </a:lnTo>
                  <a:lnTo>
                    <a:pt x="700" y="574"/>
                  </a:lnTo>
                  <a:lnTo>
                    <a:pt x="700" y="574"/>
                  </a:lnTo>
                  <a:lnTo>
                    <a:pt x="700" y="574"/>
                  </a:lnTo>
                  <a:lnTo>
                    <a:pt x="700" y="574"/>
                  </a:lnTo>
                  <a:lnTo>
                    <a:pt x="700" y="574"/>
                  </a:lnTo>
                  <a:lnTo>
                    <a:pt x="700" y="574"/>
                  </a:lnTo>
                  <a:lnTo>
                    <a:pt x="700" y="574"/>
                  </a:lnTo>
                  <a:lnTo>
                    <a:pt x="700" y="574"/>
                  </a:lnTo>
                  <a:lnTo>
                    <a:pt x="700"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2" y="574"/>
                  </a:lnTo>
                  <a:lnTo>
                    <a:pt x="702" y="574"/>
                  </a:lnTo>
                  <a:lnTo>
                    <a:pt x="702" y="574"/>
                  </a:lnTo>
                  <a:lnTo>
                    <a:pt x="702" y="574"/>
                  </a:lnTo>
                  <a:lnTo>
                    <a:pt x="702" y="574"/>
                  </a:lnTo>
                  <a:lnTo>
                    <a:pt x="702" y="574"/>
                  </a:lnTo>
                  <a:lnTo>
                    <a:pt x="702" y="574"/>
                  </a:lnTo>
                  <a:lnTo>
                    <a:pt x="702" y="574"/>
                  </a:lnTo>
                  <a:lnTo>
                    <a:pt x="702" y="574"/>
                  </a:lnTo>
                  <a:lnTo>
                    <a:pt x="702"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4" y="574"/>
                  </a:lnTo>
                  <a:lnTo>
                    <a:pt x="704" y="574"/>
                  </a:lnTo>
                  <a:lnTo>
                    <a:pt x="704" y="574"/>
                  </a:lnTo>
                  <a:lnTo>
                    <a:pt x="704" y="574"/>
                  </a:lnTo>
                  <a:lnTo>
                    <a:pt x="704" y="574"/>
                  </a:lnTo>
                  <a:lnTo>
                    <a:pt x="704" y="574"/>
                  </a:lnTo>
                  <a:lnTo>
                    <a:pt x="704" y="574"/>
                  </a:lnTo>
                  <a:lnTo>
                    <a:pt x="704" y="574"/>
                  </a:lnTo>
                  <a:lnTo>
                    <a:pt x="704" y="574"/>
                  </a:lnTo>
                  <a:lnTo>
                    <a:pt x="704"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6" y="574"/>
                  </a:lnTo>
                  <a:lnTo>
                    <a:pt x="706" y="574"/>
                  </a:lnTo>
                  <a:lnTo>
                    <a:pt x="706" y="574"/>
                  </a:lnTo>
                  <a:lnTo>
                    <a:pt x="706" y="574"/>
                  </a:lnTo>
                  <a:lnTo>
                    <a:pt x="706" y="574"/>
                  </a:lnTo>
                  <a:lnTo>
                    <a:pt x="706" y="574"/>
                  </a:lnTo>
                  <a:lnTo>
                    <a:pt x="706" y="574"/>
                  </a:lnTo>
                  <a:lnTo>
                    <a:pt x="706" y="574"/>
                  </a:lnTo>
                  <a:lnTo>
                    <a:pt x="706" y="574"/>
                  </a:lnTo>
                  <a:lnTo>
                    <a:pt x="706"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8" y="574"/>
                  </a:lnTo>
                  <a:lnTo>
                    <a:pt x="708" y="574"/>
                  </a:lnTo>
                  <a:lnTo>
                    <a:pt x="708" y="574"/>
                  </a:lnTo>
                  <a:lnTo>
                    <a:pt x="708" y="574"/>
                  </a:lnTo>
                  <a:lnTo>
                    <a:pt x="708" y="574"/>
                  </a:lnTo>
                  <a:lnTo>
                    <a:pt x="708" y="574"/>
                  </a:lnTo>
                  <a:lnTo>
                    <a:pt x="708" y="574"/>
                  </a:lnTo>
                  <a:lnTo>
                    <a:pt x="708" y="574"/>
                  </a:lnTo>
                  <a:lnTo>
                    <a:pt x="708" y="574"/>
                  </a:lnTo>
                  <a:lnTo>
                    <a:pt x="708"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10" y="574"/>
                  </a:lnTo>
                  <a:lnTo>
                    <a:pt x="710" y="574"/>
                  </a:lnTo>
                  <a:lnTo>
                    <a:pt x="710" y="574"/>
                  </a:lnTo>
                  <a:lnTo>
                    <a:pt x="710" y="574"/>
                  </a:lnTo>
                  <a:lnTo>
                    <a:pt x="710" y="574"/>
                  </a:lnTo>
                  <a:lnTo>
                    <a:pt x="710" y="574"/>
                  </a:lnTo>
                  <a:lnTo>
                    <a:pt x="710" y="574"/>
                  </a:lnTo>
                  <a:lnTo>
                    <a:pt x="710" y="574"/>
                  </a:lnTo>
                  <a:lnTo>
                    <a:pt x="710" y="574"/>
                  </a:lnTo>
                  <a:lnTo>
                    <a:pt x="710" y="574"/>
                  </a:lnTo>
                  <a:lnTo>
                    <a:pt x="711" y="574"/>
                  </a:lnTo>
                  <a:lnTo>
                    <a:pt x="711" y="574"/>
                  </a:lnTo>
                  <a:lnTo>
                    <a:pt x="711" y="574"/>
                  </a:lnTo>
                  <a:lnTo>
                    <a:pt x="711" y="574"/>
                  </a:lnTo>
                  <a:lnTo>
                    <a:pt x="711" y="574"/>
                  </a:lnTo>
                  <a:lnTo>
                    <a:pt x="711" y="574"/>
                  </a:lnTo>
                  <a:lnTo>
                    <a:pt x="711" y="574"/>
                  </a:lnTo>
                  <a:lnTo>
                    <a:pt x="711" y="574"/>
                  </a:lnTo>
                  <a:lnTo>
                    <a:pt x="711" y="574"/>
                  </a:lnTo>
                  <a:lnTo>
                    <a:pt x="711" y="574"/>
                  </a:lnTo>
                  <a:lnTo>
                    <a:pt x="711" y="574"/>
                  </a:lnTo>
                  <a:lnTo>
                    <a:pt x="712" y="574"/>
                  </a:lnTo>
                  <a:lnTo>
                    <a:pt x="712" y="574"/>
                  </a:lnTo>
                  <a:lnTo>
                    <a:pt x="712" y="574"/>
                  </a:lnTo>
                  <a:lnTo>
                    <a:pt x="712" y="574"/>
                  </a:lnTo>
                  <a:lnTo>
                    <a:pt x="712" y="574"/>
                  </a:lnTo>
                  <a:lnTo>
                    <a:pt x="712" y="574"/>
                  </a:lnTo>
                  <a:lnTo>
                    <a:pt x="712" y="574"/>
                  </a:lnTo>
                  <a:lnTo>
                    <a:pt x="712" y="574"/>
                  </a:lnTo>
                  <a:lnTo>
                    <a:pt x="712" y="574"/>
                  </a:lnTo>
                  <a:lnTo>
                    <a:pt x="712" y="574"/>
                  </a:lnTo>
                  <a:lnTo>
                    <a:pt x="712" y="574"/>
                  </a:lnTo>
                  <a:lnTo>
                    <a:pt x="713" y="574"/>
                  </a:lnTo>
                  <a:lnTo>
                    <a:pt x="713" y="574"/>
                  </a:lnTo>
                  <a:lnTo>
                    <a:pt x="713" y="574"/>
                  </a:lnTo>
                  <a:lnTo>
                    <a:pt x="713" y="574"/>
                  </a:lnTo>
                  <a:lnTo>
                    <a:pt x="713" y="574"/>
                  </a:lnTo>
                  <a:lnTo>
                    <a:pt x="713" y="574"/>
                  </a:lnTo>
                  <a:lnTo>
                    <a:pt x="713" y="574"/>
                  </a:lnTo>
                  <a:lnTo>
                    <a:pt x="713" y="574"/>
                  </a:lnTo>
                  <a:lnTo>
                    <a:pt x="713" y="574"/>
                  </a:lnTo>
                  <a:lnTo>
                    <a:pt x="713" y="574"/>
                  </a:lnTo>
                  <a:lnTo>
                    <a:pt x="713" y="574"/>
                  </a:lnTo>
                  <a:lnTo>
                    <a:pt x="714" y="574"/>
                  </a:lnTo>
                  <a:lnTo>
                    <a:pt x="714" y="574"/>
                  </a:lnTo>
                  <a:lnTo>
                    <a:pt x="714" y="574"/>
                  </a:lnTo>
                  <a:lnTo>
                    <a:pt x="714" y="574"/>
                  </a:lnTo>
                  <a:lnTo>
                    <a:pt x="714" y="574"/>
                  </a:lnTo>
                  <a:lnTo>
                    <a:pt x="714" y="574"/>
                  </a:lnTo>
                  <a:lnTo>
                    <a:pt x="714" y="574"/>
                  </a:lnTo>
                  <a:lnTo>
                    <a:pt x="714" y="574"/>
                  </a:lnTo>
                  <a:lnTo>
                    <a:pt x="714" y="574"/>
                  </a:lnTo>
                  <a:lnTo>
                    <a:pt x="714" y="574"/>
                  </a:lnTo>
                  <a:lnTo>
                    <a:pt x="714" y="574"/>
                  </a:lnTo>
                  <a:lnTo>
                    <a:pt x="715" y="574"/>
                  </a:lnTo>
                  <a:lnTo>
                    <a:pt x="715" y="574"/>
                  </a:lnTo>
                  <a:lnTo>
                    <a:pt x="715" y="574"/>
                  </a:lnTo>
                  <a:lnTo>
                    <a:pt x="715" y="574"/>
                  </a:lnTo>
                  <a:lnTo>
                    <a:pt x="715" y="574"/>
                  </a:lnTo>
                  <a:lnTo>
                    <a:pt x="715" y="574"/>
                  </a:lnTo>
                  <a:lnTo>
                    <a:pt x="715" y="574"/>
                  </a:lnTo>
                  <a:lnTo>
                    <a:pt x="715" y="574"/>
                  </a:lnTo>
                  <a:lnTo>
                    <a:pt x="715" y="574"/>
                  </a:lnTo>
                  <a:lnTo>
                    <a:pt x="715" y="574"/>
                  </a:lnTo>
                  <a:lnTo>
                    <a:pt x="715"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7" y="574"/>
                  </a:lnTo>
                  <a:lnTo>
                    <a:pt x="717" y="574"/>
                  </a:lnTo>
                  <a:lnTo>
                    <a:pt x="717" y="574"/>
                  </a:lnTo>
                  <a:lnTo>
                    <a:pt x="717" y="574"/>
                  </a:lnTo>
                  <a:lnTo>
                    <a:pt x="717" y="574"/>
                  </a:lnTo>
                  <a:lnTo>
                    <a:pt x="717" y="574"/>
                  </a:lnTo>
                  <a:lnTo>
                    <a:pt x="717" y="574"/>
                  </a:lnTo>
                  <a:lnTo>
                    <a:pt x="717" y="574"/>
                  </a:lnTo>
                  <a:lnTo>
                    <a:pt x="717" y="574"/>
                  </a:lnTo>
                  <a:lnTo>
                    <a:pt x="717"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9" y="574"/>
                  </a:lnTo>
                  <a:lnTo>
                    <a:pt x="719" y="574"/>
                  </a:lnTo>
                  <a:lnTo>
                    <a:pt x="719" y="574"/>
                  </a:lnTo>
                  <a:lnTo>
                    <a:pt x="719" y="574"/>
                  </a:lnTo>
                  <a:lnTo>
                    <a:pt x="719" y="574"/>
                  </a:lnTo>
                  <a:lnTo>
                    <a:pt x="719" y="574"/>
                  </a:lnTo>
                  <a:lnTo>
                    <a:pt x="719" y="574"/>
                  </a:lnTo>
                  <a:lnTo>
                    <a:pt x="719" y="574"/>
                  </a:lnTo>
                  <a:lnTo>
                    <a:pt x="719" y="574"/>
                  </a:lnTo>
                  <a:lnTo>
                    <a:pt x="719"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1" y="574"/>
                  </a:lnTo>
                  <a:lnTo>
                    <a:pt x="721" y="574"/>
                  </a:lnTo>
                  <a:lnTo>
                    <a:pt x="721" y="574"/>
                  </a:lnTo>
                  <a:lnTo>
                    <a:pt x="721" y="574"/>
                  </a:lnTo>
                  <a:lnTo>
                    <a:pt x="721" y="574"/>
                  </a:lnTo>
                  <a:lnTo>
                    <a:pt x="721" y="574"/>
                  </a:lnTo>
                  <a:lnTo>
                    <a:pt x="721" y="574"/>
                  </a:lnTo>
                  <a:lnTo>
                    <a:pt x="721" y="574"/>
                  </a:lnTo>
                  <a:lnTo>
                    <a:pt x="721" y="574"/>
                  </a:lnTo>
                  <a:lnTo>
                    <a:pt x="721" y="574"/>
                  </a:lnTo>
                  <a:lnTo>
                    <a:pt x="722" y="574"/>
                  </a:lnTo>
                  <a:lnTo>
                    <a:pt x="722" y="574"/>
                  </a:lnTo>
                  <a:lnTo>
                    <a:pt x="722" y="574"/>
                  </a:lnTo>
                  <a:lnTo>
                    <a:pt x="722" y="574"/>
                  </a:lnTo>
                  <a:lnTo>
                    <a:pt x="722" y="574"/>
                  </a:lnTo>
                  <a:lnTo>
                    <a:pt x="722" y="574"/>
                  </a:lnTo>
                  <a:lnTo>
                    <a:pt x="722" y="574"/>
                  </a:lnTo>
                  <a:lnTo>
                    <a:pt x="722" y="574"/>
                  </a:lnTo>
                  <a:lnTo>
                    <a:pt x="722" y="574"/>
                  </a:lnTo>
                  <a:lnTo>
                    <a:pt x="722" y="574"/>
                  </a:lnTo>
                  <a:lnTo>
                    <a:pt x="722" y="574"/>
                  </a:lnTo>
                  <a:lnTo>
                    <a:pt x="723" y="574"/>
                  </a:lnTo>
                  <a:lnTo>
                    <a:pt x="723" y="574"/>
                  </a:lnTo>
                  <a:lnTo>
                    <a:pt x="723" y="574"/>
                  </a:lnTo>
                  <a:lnTo>
                    <a:pt x="723" y="574"/>
                  </a:lnTo>
                  <a:lnTo>
                    <a:pt x="723" y="574"/>
                  </a:lnTo>
                  <a:lnTo>
                    <a:pt x="723" y="574"/>
                  </a:lnTo>
                  <a:lnTo>
                    <a:pt x="723" y="574"/>
                  </a:lnTo>
                  <a:lnTo>
                    <a:pt x="723" y="574"/>
                  </a:lnTo>
                  <a:lnTo>
                    <a:pt x="723" y="574"/>
                  </a:lnTo>
                  <a:lnTo>
                    <a:pt x="723" y="574"/>
                  </a:lnTo>
                  <a:lnTo>
                    <a:pt x="723" y="574"/>
                  </a:lnTo>
                  <a:lnTo>
                    <a:pt x="724" y="574"/>
                  </a:lnTo>
                  <a:lnTo>
                    <a:pt x="724" y="574"/>
                  </a:lnTo>
                  <a:lnTo>
                    <a:pt x="724" y="574"/>
                  </a:lnTo>
                  <a:lnTo>
                    <a:pt x="724" y="574"/>
                  </a:lnTo>
                  <a:lnTo>
                    <a:pt x="724" y="574"/>
                  </a:lnTo>
                  <a:lnTo>
                    <a:pt x="724" y="574"/>
                  </a:lnTo>
                  <a:lnTo>
                    <a:pt x="724" y="574"/>
                  </a:lnTo>
                  <a:lnTo>
                    <a:pt x="724" y="574"/>
                  </a:lnTo>
                  <a:lnTo>
                    <a:pt x="724" y="574"/>
                  </a:lnTo>
                  <a:lnTo>
                    <a:pt x="724" y="574"/>
                  </a:lnTo>
                  <a:lnTo>
                    <a:pt x="724" y="574"/>
                  </a:lnTo>
                  <a:lnTo>
                    <a:pt x="725" y="574"/>
                  </a:lnTo>
                  <a:lnTo>
                    <a:pt x="725" y="574"/>
                  </a:lnTo>
                  <a:lnTo>
                    <a:pt x="725" y="574"/>
                  </a:lnTo>
                  <a:lnTo>
                    <a:pt x="725" y="574"/>
                  </a:lnTo>
                  <a:lnTo>
                    <a:pt x="725" y="574"/>
                  </a:lnTo>
                  <a:lnTo>
                    <a:pt x="725" y="574"/>
                  </a:lnTo>
                  <a:lnTo>
                    <a:pt x="725" y="574"/>
                  </a:lnTo>
                  <a:lnTo>
                    <a:pt x="725" y="574"/>
                  </a:lnTo>
                  <a:lnTo>
                    <a:pt x="725" y="574"/>
                  </a:lnTo>
                  <a:lnTo>
                    <a:pt x="725" y="574"/>
                  </a:lnTo>
                  <a:lnTo>
                    <a:pt x="725" y="574"/>
                  </a:lnTo>
                  <a:lnTo>
                    <a:pt x="726" y="574"/>
                  </a:lnTo>
                  <a:lnTo>
                    <a:pt x="726" y="574"/>
                  </a:lnTo>
                  <a:lnTo>
                    <a:pt x="726" y="574"/>
                  </a:lnTo>
                  <a:lnTo>
                    <a:pt x="726" y="574"/>
                  </a:lnTo>
                  <a:lnTo>
                    <a:pt x="726" y="574"/>
                  </a:lnTo>
                  <a:lnTo>
                    <a:pt x="726" y="574"/>
                  </a:lnTo>
                  <a:lnTo>
                    <a:pt x="726" y="574"/>
                  </a:lnTo>
                  <a:lnTo>
                    <a:pt x="726" y="574"/>
                  </a:lnTo>
                  <a:lnTo>
                    <a:pt x="726" y="574"/>
                  </a:lnTo>
                  <a:lnTo>
                    <a:pt x="726" y="574"/>
                  </a:lnTo>
                  <a:lnTo>
                    <a:pt x="726" y="574"/>
                  </a:lnTo>
                  <a:lnTo>
                    <a:pt x="727" y="574"/>
                  </a:lnTo>
                  <a:lnTo>
                    <a:pt x="727" y="574"/>
                  </a:lnTo>
                  <a:lnTo>
                    <a:pt x="727" y="574"/>
                  </a:lnTo>
                  <a:lnTo>
                    <a:pt x="727" y="574"/>
                  </a:lnTo>
                  <a:lnTo>
                    <a:pt x="727" y="574"/>
                  </a:lnTo>
                  <a:lnTo>
                    <a:pt x="727" y="574"/>
                  </a:lnTo>
                  <a:lnTo>
                    <a:pt x="727" y="574"/>
                  </a:lnTo>
                  <a:lnTo>
                    <a:pt x="727" y="574"/>
                  </a:lnTo>
                  <a:lnTo>
                    <a:pt x="727" y="574"/>
                  </a:lnTo>
                  <a:lnTo>
                    <a:pt x="727" y="574"/>
                  </a:lnTo>
                  <a:lnTo>
                    <a:pt x="727" y="574"/>
                  </a:lnTo>
                  <a:lnTo>
                    <a:pt x="728" y="574"/>
                  </a:lnTo>
                  <a:lnTo>
                    <a:pt x="728" y="574"/>
                  </a:lnTo>
                  <a:lnTo>
                    <a:pt x="728" y="574"/>
                  </a:lnTo>
                  <a:lnTo>
                    <a:pt x="728" y="574"/>
                  </a:lnTo>
                  <a:lnTo>
                    <a:pt x="728" y="574"/>
                  </a:lnTo>
                  <a:lnTo>
                    <a:pt x="728" y="574"/>
                  </a:lnTo>
                  <a:lnTo>
                    <a:pt x="728" y="574"/>
                  </a:lnTo>
                  <a:lnTo>
                    <a:pt x="728" y="574"/>
                  </a:lnTo>
                  <a:lnTo>
                    <a:pt x="728" y="574"/>
                  </a:lnTo>
                  <a:lnTo>
                    <a:pt x="728" y="574"/>
                  </a:lnTo>
                  <a:lnTo>
                    <a:pt x="728" y="574"/>
                  </a:lnTo>
                  <a:lnTo>
                    <a:pt x="729" y="574"/>
                  </a:lnTo>
                  <a:lnTo>
                    <a:pt x="729" y="574"/>
                  </a:lnTo>
                  <a:lnTo>
                    <a:pt x="729" y="574"/>
                  </a:lnTo>
                  <a:lnTo>
                    <a:pt x="729" y="574"/>
                  </a:lnTo>
                  <a:lnTo>
                    <a:pt x="729" y="574"/>
                  </a:lnTo>
                  <a:lnTo>
                    <a:pt x="729" y="574"/>
                  </a:lnTo>
                  <a:lnTo>
                    <a:pt x="729" y="574"/>
                  </a:lnTo>
                  <a:lnTo>
                    <a:pt x="729" y="574"/>
                  </a:lnTo>
                  <a:lnTo>
                    <a:pt x="728" y="574"/>
                  </a:lnTo>
                  <a:lnTo>
                    <a:pt x="728" y="574"/>
                  </a:lnTo>
                  <a:lnTo>
                    <a:pt x="728" y="574"/>
                  </a:lnTo>
                  <a:lnTo>
                    <a:pt x="728" y="574"/>
                  </a:lnTo>
                  <a:lnTo>
                    <a:pt x="728" y="574"/>
                  </a:lnTo>
                  <a:lnTo>
                    <a:pt x="728" y="574"/>
                  </a:lnTo>
                  <a:lnTo>
                    <a:pt x="728" y="574"/>
                  </a:lnTo>
                  <a:lnTo>
                    <a:pt x="728" y="574"/>
                  </a:lnTo>
                  <a:lnTo>
                    <a:pt x="728" y="574"/>
                  </a:lnTo>
                  <a:lnTo>
                    <a:pt x="728" y="574"/>
                  </a:lnTo>
                  <a:lnTo>
                    <a:pt x="728" y="574"/>
                  </a:lnTo>
                  <a:lnTo>
                    <a:pt x="727" y="574"/>
                  </a:lnTo>
                  <a:lnTo>
                    <a:pt x="727" y="574"/>
                  </a:lnTo>
                  <a:lnTo>
                    <a:pt x="727" y="574"/>
                  </a:lnTo>
                  <a:lnTo>
                    <a:pt x="727" y="574"/>
                  </a:lnTo>
                  <a:lnTo>
                    <a:pt x="727" y="574"/>
                  </a:lnTo>
                  <a:lnTo>
                    <a:pt x="727" y="574"/>
                  </a:lnTo>
                  <a:lnTo>
                    <a:pt x="727" y="574"/>
                  </a:lnTo>
                  <a:lnTo>
                    <a:pt x="727" y="574"/>
                  </a:lnTo>
                  <a:lnTo>
                    <a:pt x="727" y="574"/>
                  </a:lnTo>
                  <a:lnTo>
                    <a:pt x="727" y="574"/>
                  </a:lnTo>
                  <a:lnTo>
                    <a:pt x="727" y="574"/>
                  </a:lnTo>
                  <a:lnTo>
                    <a:pt x="726" y="574"/>
                  </a:lnTo>
                  <a:lnTo>
                    <a:pt x="726" y="574"/>
                  </a:lnTo>
                  <a:lnTo>
                    <a:pt x="726" y="574"/>
                  </a:lnTo>
                  <a:lnTo>
                    <a:pt x="726" y="574"/>
                  </a:lnTo>
                  <a:lnTo>
                    <a:pt x="726" y="574"/>
                  </a:lnTo>
                  <a:lnTo>
                    <a:pt x="726" y="574"/>
                  </a:lnTo>
                  <a:lnTo>
                    <a:pt x="726" y="574"/>
                  </a:lnTo>
                  <a:lnTo>
                    <a:pt x="726" y="574"/>
                  </a:lnTo>
                  <a:lnTo>
                    <a:pt x="726" y="574"/>
                  </a:lnTo>
                  <a:lnTo>
                    <a:pt x="726" y="574"/>
                  </a:lnTo>
                  <a:lnTo>
                    <a:pt x="726" y="574"/>
                  </a:lnTo>
                  <a:lnTo>
                    <a:pt x="725" y="574"/>
                  </a:lnTo>
                  <a:lnTo>
                    <a:pt x="725" y="574"/>
                  </a:lnTo>
                  <a:lnTo>
                    <a:pt x="725" y="574"/>
                  </a:lnTo>
                  <a:lnTo>
                    <a:pt x="725" y="574"/>
                  </a:lnTo>
                  <a:lnTo>
                    <a:pt x="725" y="574"/>
                  </a:lnTo>
                  <a:lnTo>
                    <a:pt x="725" y="574"/>
                  </a:lnTo>
                  <a:lnTo>
                    <a:pt x="725" y="574"/>
                  </a:lnTo>
                  <a:lnTo>
                    <a:pt x="725" y="574"/>
                  </a:lnTo>
                  <a:lnTo>
                    <a:pt x="725" y="574"/>
                  </a:lnTo>
                  <a:lnTo>
                    <a:pt x="725" y="574"/>
                  </a:lnTo>
                  <a:lnTo>
                    <a:pt x="725" y="574"/>
                  </a:lnTo>
                  <a:lnTo>
                    <a:pt x="724" y="574"/>
                  </a:lnTo>
                  <a:lnTo>
                    <a:pt x="724" y="574"/>
                  </a:lnTo>
                  <a:lnTo>
                    <a:pt x="724" y="574"/>
                  </a:lnTo>
                  <a:lnTo>
                    <a:pt x="724" y="574"/>
                  </a:lnTo>
                  <a:lnTo>
                    <a:pt x="724" y="574"/>
                  </a:lnTo>
                  <a:lnTo>
                    <a:pt x="724" y="574"/>
                  </a:lnTo>
                  <a:lnTo>
                    <a:pt x="724" y="574"/>
                  </a:lnTo>
                  <a:lnTo>
                    <a:pt x="724" y="574"/>
                  </a:lnTo>
                  <a:lnTo>
                    <a:pt x="724" y="574"/>
                  </a:lnTo>
                  <a:lnTo>
                    <a:pt x="724" y="574"/>
                  </a:lnTo>
                  <a:lnTo>
                    <a:pt x="724" y="574"/>
                  </a:lnTo>
                  <a:lnTo>
                    <a:pt x="723" y="574"/>
                  </a:lnTo>
                  <a:lnTo>
                    <a:pt x="723" y="574"/>
                  </a:lnTo>
                  <a:lnTo>
                    <a:pt x="723" y="574"/>
                  </a:lnTo>
                  <a:lnTo>
                    <a:pt x="723" y="574"/>
                  </a:lnTo>
                  <a:lnTo>
                    <a:pt x="723" y="574"/>
                  </a:lnTo>
                  <a:lnTo>
                    <a:pt x="723" y="574"/>
                  </a:lnTo>
                  <a:lnTo>
                    <a:pt x="723" y="574"/>
                  </a:lnTo>
                  <a:lnTo>
                    <a:pt x="723" y="574"/>
                  </a:lnTo>
                  <a:lnTo>
                    <a:pt x="723" y="574"/>
                  </a:lnTo>
                  <a:lnTo>
                    <a:pt x="723" y="574"/>
                  </a:lnTo>
                  <a:lnTo>
                    <a:pt x="723" y="574"/>
                  </a:lnTo>
                  <a:lnTo>
                    <a:pt x="722" y="574"/>
                  </a:lnTo>
                  <a:lnTo>
                    <a:pt x="722" y="574"/>
                  </a:lnTo>
                  <a:lnTo>
                    <a:pt x="722" y="574"/>
                  </a:lnTo>
                  <a:lnTo>
                    <a:pt x="722" y="574"/>
                  </a:lnTo>
                  <a:lnTo>
                    <a:pt x="722" y="574"/>
                  </a:lnTo>
                  <a:lnTo>
                    <a:pt x="722" y="574"/>
                  </a:lnTo>
                  <a:lnTo>
                    <a:pt x="722" y="574"/>
                  </a:lnTo>
                  <a:lnTo>
                    <a:pt x="722" y="574"/>
                  </a:lnTo>
                  <a:lnTo>
                    <a:pt x="722" y="574"/>
                  </a:lnTo>
                  <a:lnTo>
                    <a:pt x="722" y="574"/>
                  </a:lnTo>
                  <a:lnTo>
                    <a:pt x="722" y="574"/>
                  </a:lnTo>
                  <a:lnTo>
                    <a:pt x="721" y="574"/>
                  </a:lnTo>
                  <a:lnTo>
                    <a:pt x="721" y="574"/>
                  </a:lnTo>
                  <a:lnTo>
                    <a:pt x="721" y="574"/>
                  </a:lnTo>
                  <a:lnTo>
                    <a:pt x="721" y="574"/>
                  </a:lnTo>
                  <a:lnTo>
                    <a:pt x="721" y="574"/>
                  </a:lnTo>
                  <a:lnTo>
                    <a:pt x="721" y="574"/>
                  </a:lnTo>
                  <a:lnTo>
                    <a:pt x="721" y="574"/>
                  </a:lnTo>
                  <a:lnTo>
                    <a:pt x="721" y="574"/>
                  </a:lnTo>
                  <a:lnTo>
                    <a:pt x="721" y="574"/>
                  </a:lnTo>
                  <a:lnTo>
                    <a:pt x="721"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20" y="574"/>
                  </a:lnTo>
                  <a:lnTo>
                    <a:pt x="719" y="574"/>
                  </a:lnTo>
                  <a:lnTo>
                    <a:pt x="719" y="574"/>
                  </a:lnTo>
                  <a:lnTo>
                    <a:pt x="719" y="574"/>
                  </a:lnTo>
                  <a:lnTo>
                    <a:pt x="719" y="574"/>
                  </a:lnTo>
                  <a:lnTo>
                    <a:pt x="719" y="574"/>
                  </a:lnTo>
                  <a:lnTo>
                    <a:pt x="719" y="574"/>
                  </a:lnTo>
                  <a:lnTo>
                    <a:pt x="719" y="574"/>
                  </a:lnTo>
                  <a:lnTo>
                    <a:pt x="719" y="574"/>
                  </a:lnTo>
                  <a:lnTo>
                    <a:pt x="719" y="574"/>
                  </a:lnTo>
                  <a:lnTo>
                    <a:pt x="719"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8" y="574"/>
                  </a:lnTo>
                  <a:lnTo>
                    <a:pt x="717" y="574"/>
                  </a:lnTo>
                  <a:lnTo>
                    <a:pt x="717" y="574"/>
                  </a:lnTo>
                  <a:lnTo>
                    <a:pt x="717" y="574"/>
                  </a:lnTo>
                  <a:lnTo>
                    <a:pt x="717" y="574"/>
                  </a:lnTo>
                  <a:lnTo>
                    <a:pt x="717" y="574"/>
                  </a:lnTo>
                  <a:lnTo>
                    <a:pt x="717" y="574"/>
                  </a:lnTo>
                  <a:lnTo>
                    <a:pt x="717" y="574"/>
                  </a:lnTo>
                  <a:lnTo>
                    <a:pt x="717" y="574"/>
                  </a:lnTo>
                  <a:lnTo>
                    <a:pt x="717" y="574"/>
                  </a:lnTo>
                  <a:lnTo>
                    <a:pt x="717"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6" y="574"/>
                  </a:lnTo>
                  <a:lnTo>
                    <a:pt x="715" y="574"/>
                  </a:lnTo>
                  <a:lnTo>
                    <a:pt x="715" y="574"/>
                  </a:lnTo>
                  <a:lnTo>
                    <a:pt x="715" y="574"/>
                  </a:lnTo>
                  <a:lnTo>
                    <a:pt x="715" y="574"/>
                  </a:lnTo>
                  <a:lnTo>
                    <a:pt x="715" y="574"/>
                  </a:lnTo>
                  <a:lnTo>
                    <a:pt x="715" y="574"/>
                  </a:lnTo>
                  <a:lnTo>
                    <a:pt x="715" y="574"/>
                  </a:lnTo>
                  <a:lnTo>
                    <a:pt x="715" y="574"/>
                  </a:lnTo>
                  <a:lnTo>
                    <a:pt x="715" y="574"/>
                  </a:lnTo>
                  <a:lnTo>
                    <a:pt x="715" y="574"/>
                  </a:lnTo>
                  <a:lnTo>
                    <a:pt x="715" y="574"/>
                  </a:lnTo>
                  <a:lnTo>
                    <a:pt x="714" y="574"/>
                  </a:lnTo>
                  <a:lnTo>
                    <a:pt x="714" y="574"/>
                  </a:lnTo>
                  <a:lnTo>
                    <a:pt x="714" y="574"/>
                  </a:lnTo>
                  <a:lnTo>
                    <a:pt x="714" y="574"/>
                  </a:lnTo>
                  <a:lnTo>
                    <a:pt x="714" y="574"/>
                  </a:lnTo>
                  <a:lnTo>
                    <a:pt x="714" y="574"/>
                  </a:lnTo>
                  <a:lnTo>
                    <a:pt x="714" y="574"/>
                  </a:lnTo>
                  <a:lnTo>
                    <a:pt x="714" y="574"/>
                  </a:lnTo>
                  <a:lnTo>
                    <a:pt x="714" y="574"/>
                  </a:lnTo>
                  <a:lnTo>
                    <a:pt x="714" y="574"/>
                  </a:lnTo>
                  <a:lnTo>
                    <a:pt x="714" y="574"/>
                  </a:lnTo>
                  <a:lnTo>
                    <a:pt x="713" y="574"/>
                  </a:lnTo>
                  <a:lnTo>
                    <a:pt x="713" y="574"/>
                  </a:lnTo>
                  <a:lnTo>
                    <a:pt x="713" y="574"/>
                  </a:lnTo>
                  <a:lnTo>
                    <a:pt x="713" y="574"/>
                  </a:lnTo>
                  <a:lnTo>
                    <a:pt x="713" y="574"/>
                  </a:lnTo>
                  <a:lnTo>
                    <a:pt x="713" y="574"/>
                  </a:lnTo>
                  <a:lnTo>
                    <a:pt x="713" y="574"/>
                  </a:lnTo>
                  <a:lnTo>
                    <a:pt x="713" y="574"/>
                  </a:lnTo>
                  <a:lnTo>
                    <a:pt x="713" y="574"/>
                  </a:lnTo>
                  <a:lnTo>
                    <a:pt x="713" y="574"/>
                  </a:lnTo>
                  <a:lnTo>
                    <a:pt x="713" y="574"/>
                  </a:lnTo>
                  <a:lnTo>
                    <a:pt x="712" y="574"/>
                  </a:lnTo>
                  <a:lnTo>
                    <a:pt x="712" y="574"/>
                  </a:lnTo>
                  <a:lnTo>
                    <a:pt x="712" y="574"/>
                  </a:lnTo>
                  <a:lnTo>
                    <a:pt x="712" y="574"/>
                  </a:lnTo>
                  <a:lnTo>
                    <a:pt x="712" y="574"/>
                  </a:lnTo>
                  <a:lnTo>
                    <a:pt x="712" y="574"/>
                  </a:lnTo>
                  <a:lnTo>
                    <a:pt x="712" y="574"/>
                  </a:lnTo>
                  <a:lnTo>
                    <a:pt x="712" y="574"/>
                  </a:lnTo>
                  <a:lnTo>
                    <a:pt x="712" y="574"/>
                  </a:lnTo>
                  <a:lnTo>
                    <a:pt x="712" y="574"/>
                  </a:lnTo>
                  <a:lnTo>
                    <a:pt x="712" y="574"/>
                  </a:lnTo>
                  <a:lnTo>
                    <a:pt x="711" y="574"/>
                  </a:lnTo>
                  <a:lnTo>
                    <a:pt x="711" y="574"/>
                  </a:lnTo>
                  <a:lnTo>
                    <a:pt x="711" y="574"/>
                  </a:lnTo>
                  <a:lnTo>
                    <a:pt x="711" y="574"/>
                  </a:lnTo>
                  <a:lnTo>
                    <a:pt x="711" y="574"/>
                  </a:lnTo>
                  <a:lnTo>
                    <a:pt x="711" y="574"/>
                  </a:lnTo>
                  <a:lnTo>
                    <a:pt x="711" y="574"/>
                  </a:lnTo>
                  <a:lnTo>
                    <a:pt x="711" y="574"/>
                  </a:lnTo>
                  <a:lnTo>
                    <a:pt x="711" y="574"/>
                  </a:lnTo>
                  <a:lnTo>
                    <a:pt x="711" y="574"/>
                  </a:lnTo>
                  <a:lnTo>
                    <a:pt x="711" y="574"/>
                  </a:lnTo>
                  <a:lnTo>
                    <a:pt x="710" y="574"/>
                  </a:lnTo>
                  <a:lnTo>
                    <a:pt x="710" y="574"/>
                  </a:lnTo>
                  <a:lnTo>
                    <a:pt x="710" y="574"/>
                  </a:lnTo>
                  <a:lnTo>
                    <a:pt x="710" y="574"/>
                  </a:lnTo>
                  <a:lnTo>
                    <a:pt x="710" y="574"/>
                  </a:lnTo>
                  <a:lnTo>
                    <a:pt x="710" y="574"/>
                  </a:lnTo>
                  <a:lnTo>
                    <a:pt x="710" y="574"/>
                  </a:lnTo>
                  <a:lnTo>
                    <a:pt x="710" y="574"/>
                  </a:lnTo>
                  <a:lnTo>
                    <a:pt x="710" y="574"/>
                  </a:lnTo>
                  <a:lnTo>
                    <a:pt x="710"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9" y="574"/>
                  </a:lnTo>
                  <a:lnTo>
                    <a:pt x="708" y="574"/>
                  </a:lnTo>
                  <a:lnTo>
                    <a:pt x="708" y="574"/>
                  </a:lnTo>
                  <a:lnTo>
                    <a:pt x="708" y="574"/>
                  </a:lnTo>
                  <a:lnTo>
                    <a:pt x="708" y="574"/>
                  </a:lnTo>
                  <a:lnTo>
                    <a:pt x="708" y="574"/>
                  </a:lnTo>
                  <a:lnTo>
                    <a:pt x="708" y="574"/>
                  </a:lnTo>
                  <a:lnTo>
                    <a:pt x="708" y="574"/>
                  </a:lnTo>
                  <a:lnTo>
                    <a:pt x="708" y="574"/>
                  </a:lnTo>
                  <a:lnTo>
                    <a:pt x="708" y="574"/>
                  </a:lnTo>
                  <a:lnTo>
                    <a:pt x="708"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7" y="574"/>
                  </a:lnTo>
                  <a:lnTo>
                    <a:pt x="706" y="574"/>
                  </a:lnTo>
                  <a:lnTo>
                    <a:pt x="706" y="574"/>
                  </a:lnTo>
                  <a:lnTo>
                    <a:pt x="706" y="574"/>
                  </a:lnTo>
                  <a:lnTo>
                    <a:pt x="706" y="574"/>
                  </a:lnTo>
                  <a:lnTo>
                    <a:pt x="706" y="574"/>
                  </a:lnTo>
                  <a:lnTo>
                    <a:pt x="706" y="574"/>
                  </a:lnTo>
                  <a:lnTo>
                    <a:pt x="706" y="574"/>
                  </a:lnTo>
                  <a:lnTo>
                    <a:pt x="706" y="574"/>
                  </a:lnTo>
                  <a:lnTo>
                    <a:pt x="706" y="574"/>
                  </a:lnTo>
                  <a:lnTo>
                    <a:pt x="706"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5" y="574"/>
                  </a:lnTo>
                  <a:lnTo>
                    <a:pt x="704" y="574"/>
                  </a:lnTo>
                  <a:lnTo>
                    <a:pt x="704" y="574"/>
                  </a:lnTo>
                  <a:lnTo>
                    <a:pt x="704" y="574"/>
                  </a:lnTo>
                  <a:lnTo>
                    <a:pt x="704" y="574"/>
                  </a:lnTo>
                  <a:lnTo>
                    <a:pt x="704" y="574"/>
                  </a:lnTo>
                  <a:lnTo>
                    <a:pt x="704" y="574"/>
                  </a:lnTo>
                  <a:lnTo>
                    <a:pt x="704" y="574"/>
                  </a:lnTo>
                  <a:lnTo>
                    <a:pt x="704" y="574"/>
                  </a:lnTo>
                  <a:lnTo>
                    <a:pt x="704" y="574"/>
                  </a:lnTo>
                  <a:lnTo>
                    <a:pt x="704"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3" y="574"/>
                  </a:lnTo>
                  <a:lnTo>
                    <a:pt x="702" y="574"/>
                  </a:lnTo>
                  <a:lnTo>
                    <a:pt x="702" y="574"/>
                  </a:lnTo>
                  <a:lnTo>
                    <a:pt x="702" y="574"/>
                  </a:lnTo>
                  <a:lnTo>
                    <a:pt x="702" y="574"/>
                  </a:lnTo>
                  <a:lnTo>
                    <a:pt x="702" y="574"/>
                  </a:lnTo>
                  <a:lnTo>
                    <a:pt x="702" y="574"/>
                  </a:lnTo>
                  <a:lnTo>
                    <a:pt x="702" y="574"/>
                  </a:lnTo>
                  <a:lnTo>
                    <a:pt x="702" y="574"/>
                  </a:lnTo>
                  <a:lnTo>
                    <a:pt x="702" y="574"/>
                  </a:lnTo>
                  <a:lnTo>
                    <a:pt x="702"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1" y="574"/>
                  </a:lnTo>
                  <a:lnTo>
                    <a:pt x="700" y="574"/>
                  </a:lnTo>
                  <a:lnTo>
                    <a:pt x="700" y="574"/>
                  </a:lnTo>
                  <a:lnTo>
                    <a:pt x="700" y="574"/>
                  </a:lnTo>
                  <a:lnTo>
                    <a:pt x="700" y="574"/>
                  </a:lnTo>
                  <a:lnTo>
                    <a:pt x="700" y="574"/>
                  </a:lnTo>
                  <a:lnTo>
                    <a:pt x="700" y="574"/>
                  </a:lnTo>
                  <a:lnTo>
                    <a:pt x="700" y="574"/>
                  </a:lnTo>
                  <a:lnTo>
                    <a:pt x="700" y="574"/>
                  </a:lnTo>
                  <a:lnTo>
                    <a:pt x="700" y="574"/>
                  </a:lnTo>
                  <a:lnTo>
                    <a:pt x="700" y="574"/>
                  </a:lnTo>
                  <a:lnTo>
                    <a:pt x="700" y="574"/>
                  </a:lnTo>
                  <a:lnTo>
                    <a:pt x="699" y="574"/>
                  </a:lnTo>
                  <a:lnTo>
                    <a:pt x="699" y="574"/>
                  </a:lnTo>
                  <a:lnTo>
                    <a:pt x="699" y="574"/>
                  </a:lnTo>
                  <a:lnTo>
                    <a:pt x="699" y="574"/>
                  </a:lnTo>
                  <a:lnTo>
                    <a:pt x="699" y="574"/>
                  </a:lnTo>
                  <a:lnTo>
                    <a:pt x="699" y="574"/>
                  </a:lnTo>
                  <a:lnTo>
                    <a:pt x="699" y="574"/>
                  </a:lnTo>
                  <a:lnTo>
                    <a:pt x="699" y="574"/>
                  </a:lnTo>
                  <a:lnTo>
                    <a:pt x="699" y="574"/>
                  </a:lnTo>
                  <a:lnTo>
                    <a:pt x="699"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8" y="574"/>
                  </a:lnTo>
                  <a:lnTo>
                    <a:pt x="697" y="574"/>
                  </a:lnTo>
                  <a:lnTo>
                    <a:pt x="697" y="574"/>
                  </a:lnTo>
                  <a:lnTo>
                    <a:pt x="697" y="574"/>
                  </a:lnTo>
                  <a:lnTo>
                    <a:pt x="697" y="574"/>
                  </a:lnTo>
                  <a:lnTo>
                    <a:pt x="697" y="574"/>
                  </a:lnTo>
                  <a:lnTo>
                    <a:pt x="697" y="574"/>
                  </a:lnTo>
                  <a:lnTo>
                    <a:pt x="697" y="574"/>
                  </a:lnTo>
                  <a:lnTo>
                    <a:pt x="697" y="574"/>
                  </a:lnTo>
                  <a:lnTo>
                    <a:pt x="697" y="574"/>
                  </a:lnTo>
                  <a:lnTo>
                    <a:pt x="697"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6" y="574"/>
                  </a:lnTo>
                  <a:lnTo>
                    <a:pt x="695" y="574"/>
                  </a:lnTo>
                  <a:lnTo>
                    <a:pt x="695" y="574"/>
                  </a:lnTo>
                  <a:lnTo>
                    <a:pt x="695" y="574"/>
                  </a:lnTo>
                  <a:lnTo>
                    <a:pt x="695" y="574"/>
                  </a:lnTo>
                  <a:lnTo>
                    <a:pt x="695" y="574"/>
                  </a:lnTo>
                  <a:lnTo>
                    <a:pt x="695" y="574"/>
                  </a:lnTo>
                  <a:lnTo>
                    <a:pt x="695" y="574"/>
                  </a:lnTo>
                  <a:lnTo>
                    <a:pt x="695" y="574"/>
                  </a:lnTo>
                  <a:lnTo>
                    <a:pt x="695" y="574"/>
                  </a:lnTo>
                  <a:lnTo>
                    <a:pt x="695"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4" y="574"/>
                  </a:lnTo>
                  <a:lnTo>
                    <a:pt x="693" y="574"/>
                  </a:lnTo>
                  <a:lnTo>
                    <a:pt x="693" y="574"/>
                  </a:lnTo>
                  <a:lnTo>
                    <a:pt x="693" y="574"/>
                  </a:lnTo>
                  <a:lnTo>
                    <a:pt x="693" y="574"/>
                  </a:lnTo>
                  <a:lnTo>
                    <a:pt x="693" y="574"/>
                  </a:lnTo>
                  <a:lnTo>
                    <a:pt x="693" y="574"/>
                  </a:lnTo>
                  <a:lnTo>
                    <a:pt x="693" y="574"/>
                  </a:lnTo>
                  <a:lnTo>
                    <a:pt x="693" y="574"/>
                  </a:lnTo>
                  <a:lnTo>
                    <a:pt x="693" y="574"/>
                  </a:lnTo>
                  <a:lnTo>
                    <a:pt x="693"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2" y="574"/>
                  </a:lnTo>
                  <a:lnTo>
                    <a:pt x="691" y="574"/>
                  </a:lnTo>
                  <a:lnTo>
                    <a:pt x="691" y="574"/>
                  </a:lnTo>
                  <a:lnTo>
                    <a:pt x="691" y="574"/>
                  </a:lnTo>
                  <a:lnTo>
                    <a:pt x="691" y="574"/>
                  </a:lnTo>
                  <a:lnTo>
                    <a:pt x="691" y="574"/>
                  </a:lnTo>
                  <a:lnTo>
                    <a:pt x="691" y="574"/>
                  </a:lnTo>
                  <a:lnTo>
                    <a:pt x="691" y="574"/>
                  </a:lnTo>
                  <a:lnTo>
                    <a:pt x="691" y="574"/>
                  </a:lnTo>
                  <a:lnTo>
                    <a:pt x="691" y="574"/>
                  </a:lnTo>
                  <a:lnTo>
                    <a:pt x="691" y="574"/>
                  </a:lnTo>
                  <a:lnTo>
                    <a:pt x="690" y="574"/>
                  </a:lnTo>
                  <a:lnTo>
                    <a:pt x="690" y="574"/>
                  </a:lnTo>
                  <a:lnTo>
                    <a:pt x="690" y="574"/>
                  </a:lnTo>
                  <a:lnTo>
                    <a:pt x="690" y="574"/>
                  </a:lnTo>
                  <a:lnTo>
                    <a:pt x="690" y="574"/>
                  </a:lnTo>
                  <a:lnTo>
                    <a:pt x="690" y="574"/>
                  </a:lnTo>
                  <a:lnTo>
                    <a:pt x="690" y="574"/>
                  </a:lnTo>
                  <a:lnTo>
                    <a:pt x="690" y="574"/>
                  </a:lnTo>
                  <a:lnTo>
                    <a:pt x="690" y="574"/>
                  </a:lnTo>
                  <a:lnTo>
                    <a:pt x="690" y="574"/>
                  </a:lnTo>
                  <a:lnTo>
                    <a:pt x="690" y="574"/>
                  </a:lnTo>
                  <a:lnTo>
                    <a:pt x="689" y="574"/>
                  </a:lnTo>
                  <a:lnTo>
                    <a:pt x="689" y="574"/>
                  </a:lnTo>
                  <a:lnTo>
                    <a:pt x="689" y="574"/>
                  </a:lnTo>
                  <a:lnTo>
                    <a:pt x="689" y="574"/>
                  </a:lnTo>
                  <a:lnTo>
                    <a:pt x="689" y="574"/>
                  </a:lnTo>
                  <a:lnTo>
                    <a:pt x="689" y="574"/>
                  </a:lnTo>
                  <a:lnTo>
                    <a:pt x="689" y="574"/>
                  </a:lnTo>
                  <a:lnTo>
                    <a:pt x="689" y="574"/>
                  </a:lnTo>
                  <a:lnTo>
                    <a:pt x="689" y="574"/>
                  </a:lnTo>
                  <a:lnTo>
                    <a:pt x="689" y="574"/>
                  </a:lnTo>
                  <a:lnTo>
                    <a:pt x="689" y="574"/>
                  </a:lnTo>
                  <a:lnTo>
                    <a:pt x="688" y="574"/>
                  </a:lnTo>
                  <a:lnTo>
                    <a:pt x="688" y="574"/>
                  </a:lnTo>
                  <a:lnTo>
                    <a:pt x="688" y="574"/>
                  </a:lnTo>
                  <a:lnTo>
                    <a:pt x="688" y="574"/>
                  </a:lnTo>
                  <a:lnTo>
                    <a:pt x="688" y="574"/>
                  </a:lnTo>
                  <a:lnTo>
                    <a:pt x="688" y="574"/>
                  </a:lnTo>
                  <a:lnTo>
                    <a:pt x="688" y="574"/>
                  </a:lnTo>
                  <a:lnTo>
                    <a:pt x="688" y="574"/>
                  </a:lnTo>
                  <a:lnTo>
                    <a:pt x="688" y="574"/>
                  </a:lnTo>
                  <a:lnTo>
                    <a:pt x="688" y="574"/>
                  </a:lnTo>
                  <a:lnTo>
                    <a:pt x="688" y="574"/>
                  </a:lnTo>
                  <a:lnTo>
                    <a:pt x="687" y="574"/>
                  </a:lnTo>
                  <a:lnTo>
                    <a:pt x="687" y="574"/>
                  </a:lnTo>
                  <a:lnTo>
                    <a:pt x="687" y="574"/>
                  </a:lnTo>
                  <a:lnTo>
                    <a:pt x="687" y="574"/>
                  </a:lnTo>
                  <a:lnTo>
                    <a:pt x="687" y="574"/>
                  </a:lnTo>
                  <a:lnTo>
                    <a:pt x="687" y="574"/>
                  </a:lnTo>
                  <a:lnTo>
                    <a:pt x="687" y="574"/>
                  </a:lnTo>
                  <a:lnTo>
                    <a:pt x="687" y="574"/>
                  </a:lnTo>
                  <a:lnTo>
                    <a:pt x="687" y="574"/>
                  </a:lnTo>
                  <a:lnTo>
                    <a:pt x="687" y="574"/>
                  </a:lnTo>
                  <a:lnTo>
                    <a:pt x="687" y="574"/>
                  </a:lnTo>
                  <a:lnTo>
                    <a:pt x="686" y="574"/>
                  </a:lnTo>
                  <a:lnTo>
                    <a:pt x="686" y="574"/>
                  </a:lnTo>
                  <a:lnTo>
                    <a:pt x="686" y="574"/>
                  </a:lnTo>
                  <a:lnTo>
                    <a:pt x="686" y="574"/>
                  </a:lnTo>
                  <a:lnTo>
                    <a:pt x="686" y="574"/>
                  </a:lnTo>
                  <a:lnTo>
                    <a:pt x="686" y="574"/>
                  </a:lnTo>
                  <a:lnTo>
                    <a:pt x="686" y="574"/>
                  </a:lnTo>
                  <a:lnTo>
                    <a:pt x="686" y="574"/>
                  </a:lnTo>
                  <a:lnTo>
                    <a:pt x="686" y="574"/>
                  </a:lnTo>
                  <a:lnTo>
                    <a:pt x="686" y="574"/>
                  </a:lnTo>
                  <a:lnTo>
                    <a:pt x="686" y="574"/>
                  </a:lnTo>
                  <a:lnTo>
                    <a:pt x="685" y="574"/>
                  </a:lnTo>
                  <a:lnTo>
                    <a:pt x="685" y="574"/>
                  </a:lnTo>
                  <a:lnTo>
                    <a:pt x="685" y="574"/>
                  </a:lnTo>
                  <a:lnTo>
                    <a:pt x="685" y="574"/>
                  </a:lnTo>
                  <a:lnTo>
                    <a:pt x="685" y="574"/>
                  </a:lnTo>
                  <a:lnTo>
                    <a:pt x="685" y="574"/>
                  </a:lnTo>
                  <a:lnTo>
                    <a:pt x="685" y="574"/>
                  </a:lnTo>
                  <a:lnTo>
                    <a:pt x="685" y="574"/>
                  </a:lnTo>
                  <a:lnTo>
                    <a:pt x="685" y="574"/>
                  </a:lnTo>
                  <a:lnTo>
                    <a:pt x="685" y="574"/>
                  </a:lnTo>
                  <a:lnTo>
                    <a:pt x="685" y="574"/>
                  </a:lnTo>
                  <a:lnTo>
                    <a:pt x="685" y="574"/>
                  </a:lnTo>
                  <a:lnTo>
                    <a:pt x="684" y="574"/>
                  </a:lnTo>
                  <a:lnTo>
                    <a:pt x="684" y="574"/>
                  </a:lnTo>
                  <a:lnTo>
                    <a:pt x="684" y="574"/>
                  </a:lnTo>
                  <a:lnTo>
                    <a:pt x="684" y="574"/>
                  </a:lnTo>
                  <a:lnTo>
                    <a:pt x="684" y="574"/>
                  </a:lnTo>
                  <a:lnTo>
                    <a:pt x="684" y="574"/>
                  </a:lnTo>
                  <a:lnTo>
                    <a:pt x="684" y="574"/>
                  </a:lnTo>
                  <a:lnTo>
                    <a:pt x="684" y="574"/>
                  </a:lnTo>
                  <a:lnTo>
                    <a:pt x="684" y="574"/>
                  </a:lnTo>
                  <a:lnTo>
                    <a:pt x="684" y="574"/>
                  </a:lnTo>
                  <a:lnTo>
                    <a:pt x="683" y="574"/>
                  </a:lnTo>
                  <a:lnTo>
                    <a:pt x="683" y="574"/>
                  </a:lnTo>
                  <a:lnTo>
                    <a:pt x="683" y="574"/>
                  </a:lnTo>
                  <a:lnTo>
                    <a:pt x="683" y="574"/>
                  </a:lnTo>
                  <a:lnTo>
                    <a:pt x="683" y="574"/>
                  </a:lnTo>
                  <a:lnTo>
                    <a:pt x="683" y="574"/>
                  </a:lnTo>
                  <a:lnTo>
                    <a:pt x="683" y="574"/>
                  </a:lnTo>
                  <a:lnTo>
                    <a:pt x="683" y="574"/>
                  </a:lnTo>
                  <a:lnTo>
                    <a:pt x="683" y="574"/>
                  </a:lnTo>
                  <a:lnTo>
                    <a:pt x="683" y="574"/>
                  </a:lnTo>
                  <a:lnTo>
                    <a:pt x="683" y="574"/>
                  </a:lnTo>
                  <a:lnTo>
                    <a:pt x="683" y="574"/>
                  </a:lnTo>
                  <a:lnTo>
                    <a:pt x="682" y="574"/>
                  </a:lnTo>
                  <a:lnTo>
                    <a:pt x="682" y="574"/>
                  </a:lnTo>
                  <a:lnTo>
                    <a:pt x="682" y="574"/>
                  </a:lnTo>
                  <a:lnTo>
                    <a:pt x="682" y="574"/>
                  </a:lnTo>
                  <a:lnTo>
                    <a:pt x="682" y="574"/>
                  </a:lnTo>
                  <a:lnTo>
                    <a:pt x="682" y="574"/>
                  </a:lnTo>
                  <a:lnTo>
                    <a:pt x="682" y="574"/>
                  </a:lnTo>
                  <a:lnTo>
                    <a:pt x="682" y="574"/>
                  </a:lnTo>
                  <a:lnTo>
                    <a:pt x="682" y="574"/>
                  </a:lnTo>
                  <a:lnTo>
                    <a:pt x="682" y="574"/>
                  </a:lnTo>
                  <a:lnTo>
                    <a:pt x="681" y="574"/>
                  </a:lnTo>
                  <a:lnTo>
                    <a:pt x="681" y="574"/>
                  </a:lnTo>
                  <a:lnTo>
                    <a:pt x="681" y="574"/>
                  </a:lnTo>
                  <a:lnTo>
                    <a:pt x="681" y="574"/>
                  </a:lnTo>
                  <a:lnTo>
                    <a:pt x="681" y="574"/>
                  </a:lnTo>
                  <a:lnTo>
                    <a:pt x="681" y="574"/>
                  </a:lnTo>
                  <a:lnTo>
                    <a:pt x="681" y="574"/>
                  </a:lnTo>
                  <a:lnTo>
                    <a:pt x="681" y="574"/>
                  </a:lnTo>
                  <a:lnTo>
                    <a:pt x="681" y="574"/>
                  </a:lnTo>
                  <a:lnTo>
                    <a:pt x="681" y="574"/>
                  </a:lnTo>
                  <a:lnTo>
                    <a:pt x="681" y="574"/>
                  </a:lnTo>
                  <a:lnTo>
                    <a:pt x="681" y="574"/>
                  </a:lnTo>
                  <a:lnTo>
                    <a:pt x="680" y="574"/>
                  </a:lnTo>
                  <a:lnTo>
                    <a:pt x="680" y="574"/>
                  </a:lnTo>
                  <a:lnTo>
                    <a:pt x="680" y="574"/>
                  </a:lnTo>
                  <a:lnTo>
                    <a:pt x="680" y="574"/>
                  </a:lnTo>
                  <a:lnTo>
                    <a:pt x="680" y="574"/>
                  </a:lnTo>
                  <a:lnTo>
                    <a:pt x="680" y="574"/>
                  </a:lnTo>
                  <a:lnTo>
                    <a:pt x="680" y="574"/>
                  </a:lnTo>
                  <a:lnTo>
                    <a:pt x="680" y="574"/>
                  </a:lnTo>
                  <a:lnTo>
                    <a:pt x="680" y="574"/>
                  </a:lnTo>
                  <a:lnTo>
                    <a:pt x="680" y="574"/>
                  </a:lnTo>
                  <a:lnTo>
                    <a:pt x="679" y="574"/>
                  </a:lnTo>
                  <a:lnTo>
                    <a:pt x="679" y="574"/>
                  </a:lnTo>
                  <a:lnTo>
                    <a:pt x="679" y="574"/>
                  </a:lnTo>
                  <a:lnTo>
                    <a:pt x="679" y="574"/>
                  </a:lnTo>
                  <a:lnTo>
                    <a:pt x="679" y="574"/>
                  </a:lnTo>
                  <a:lnTo>
                    <a:pt x="679" y="574"/>
                  </a:lnTo>
                  <a:lnTo>
                    <a:pt x="679" y="574"/>
                  </a:lnTo>
                  <a:lnTo>
                    <a:pt x="679" y="574"/>
                  </a:lnTo>
                  <a:lnTo>
                    <a:pt x="679" y="574"/>
                  </a:lnTo>
                  <a:lnTo>
                    <a:pt x="679" y="574"/>
                  </a:lnTo>
                  <a:lnTo>
                    <a:pt x="679" y="574"/>
                  </a:lnTo>
                  <a:lnTo>
                    <a:pt x="678" y="574"/>
                  </a:lnTo>
                  <a:lnTo>
                    <a:pt x="678" y="574"/>
                  </a:lnTo>
                  <a:lnTo>
                    <a:pt x="678" y="574"/>
                  </a:lnTo>
                  <a:lnTo>
                    <a:pt x="678" y="574"/>
                  </a:lnTo>
                  <a:lnTo>
                    <a:pt x="678" y="574"/>
                  </a:lnTo>
                  <a:lnTo>
                    <a:pt x="678" y="574"/>
                  </a:lnTo>
                  <a:lnTo>
                    <a:pt x="678" y="574"/>
                  </a:lnTo>
                  <a:lnTo>
                    <a:pt x="678" y="574"/>
                  </a:lnTo>
                  <a:lnTo>
                    <a:pt x="678" y="574"/>
                  </a:lnTo>
                  <a:lnTo>
                    <a:pt x="678" y="574"/>
                  </a:lnTo>
                  <a:lnTo>
                    <a:pt x="678" y="574"/>
                  </a:lnTo>
                  <a:lnTo>
                    <a:pt x="677" y="574"/>
                  </a:lnTo>
                  <a:lnTo>
                    <a:pt x="677" y="574"/>
                  </a:lnTo>
                  <a:lnTo>
                    <a:pt x="677" y="574"/>
                  </a:lnTo>
                  <a:lnTo>
                    <a:pt x="677" y="574"/>
                  </a:lnTo>
                  <a:lnTo>
                    <a:pt x="677" y="574"/>
                  </a:lnTo>
                  <a:lnTo>
                    <a:pt x="677" y="574"/>
                  </a:lnTo>
                  <a:lnTo>
                    <a:pt x="677" y="574"/>
                  </a:lnTo>
                  <a:lnTo>
                    <a:pt x="677" y="574"/>
                  </a:lnTo>
                  <a:lnTo>
                    <a:pt x="677" y="574"/>
                  </a:lnTo>
                  <a:lnTo>
                    <a:pt x="677" y="574"/>
                  </a:lnTo>
                  <a:lnTo>
                    <a:pt x="677" y="574"/>
                  </a:lnTo>
                  <a:lnTo>
                    <a:pt x="676" y="574"/>
                  </a:lnTo>
                  <a:lnTo>
                    <a:pt x="676" y="574"/>
                  </a:lnTo>
                  <a:lnTo>
                    <a:pt x="676" y="574"/>
                  </a:lnTo>
                  <a:lnTo>
                    <a:pt x="676" y="574"/>
                  </a:lnTo>
                  <a:lnTo>
                    <a:pt x="676" y="574"/>
                  </a:lnTo>
                  <a:lnTo>
                    <a:pt x="676" y="574"/>
                  </a:lnTo>
                  <a:lnTo>
                    <a:pt x="676" y="574"/>
                  </a:lnTo>
                  <a:lnTo>
                    <a:pt x="676" y="574"/>
                  </a:lnTo>
                  <a:lnTo>
                    <a:pt x="676" y="574"/>
                  </a:lnTo>
                  <a:lnTo>
                    <a:pt x="676" y="574"/>
                  </a:lnTo>
                  <a:lnTo>
                    <a:pt x="676" y="574"/>
                  </a:lnTo>
                  <a:lnTo>
                    <a:pt x="675" y="574"/>
                  </a:lnTo>
                  <a:lnTo>
                    <a:pt x="675" y="574"/>
                  </a:lnTo>
                  <a:lnTo>
                    <a:pt x="675" y="574"/>
                  </a:lnTo>
                  <a:lnTo>
                    <a:pt x="675" y="574"/>
                  </a:lnTo>
                  <a:lnTo>
                    <a:pt x="675" y="574"/>
                  </a:lnTo>
                  <a:lnTo>
                    <a:pt x="675" y="574"/>
                  </a:lnTo>
                  <a:lnTo>
                    <a:pt x="675" y="574"/>
                  </a:lnTo>
                  <a:lnTo>
                    <a:pt x="675" y="574"/>
                  </a:lnTo>
                  <a:lnTo>
                    <a:pt x="675" y="574"/>
                  </a:lnTo>
                  <a:lnTo>
                    <a:pt x="675" y="574"/>
                  </a:lnTo>
                  <a:lnTo>
                    <a:pt x="675" y="574"/>
                  </a:lnTo>
                  <a:lnTo>
                    <a:pt x="674" y="574"/>
                  </a:lnTo>
                  <a:lnTo>
                    <a:pt x="674" y="574"/>
                  </a:lnTo>
                  <a:lnTo>
                    <a:pt x="674" y="574"/>
                  </a:lnTo>
                  <a:lnTo>
                    <a:pt x="674" y="574"/>
                  </a:lnTo>
                  <a:lnTo>
                    <a:pt x="674" y="574"/>
                  </a:lnTo>
                  <a:lnTo>
                    <a:pt x="674" y="574"/>
                  </a:lnTo>
                  <a:lnTo>
                    <a:pt x="674" y="574"/>
                  </a:lnTo>
                  <a:lnTo>
                    <a:pt x="674" y="574"/>
                  </a:lnTo>
                  <a:lnTo>
                    <a:pt x="674" y="574"/>
                  </a:lnTo>
                  <a:lnTo>
                    <a:pt x="674" y="574"/>
                  </a:lnTo>
                  <a:lnTo>
                    <a:pt x="674" y="574"/>
                  </a:lnTo>
                  <a:lnTo>
                    <a:pt x="673" y="574"/>
                  </a:lnTo>
                  <a:lnTo>
                    <a:pt x="673" y="574"/>
                  </a:lnTo>
                  <a:lnTo>
                    <a:pt x="673" y="574"/>
                  </a:lnTo>
                  <a:lnTo>
                    <a:pt x="673" y="574"/>
                  </a:lnTo>
                  <a:lnTo>
                    <a:pt x="673" y="574"/>
                  </a:lnTo>
                  <a:lnTo>
                    <a:pt x="673" y="574"/>
                  </a:lnTo>
                  <a:lnTo>
                    <a:pt x="673" y="574"/>
                  </a:lnTo>
                  <a:lnTo>
                    <a:pt x="673" y="574"/>
                  </a:lnTo>
                  <a:lnTo>
                    <a:pt x="673" y="574"/>
                  </a:lnTo>
                  <a:lnTo>
                    <a:pt x="673" y="574"/>
                  </a:lnTo>
                  <a:lnTo>
                    <a:pt x="673" y="574"/>
                  </a:lnTo>
                  <a:lnTo>
                    <a:pt x="672" y="574"/>
                  </a:lnTo>
                  <a:lnTo>
                    <a:pt x="672" y="574"/>
                  </a:lnTo>
                  <a:lnTo>
                    <a:pt x="672" y="574"/>
                  </a:lnTo>
                  <a:lnTo>
                    <a:pt x="672" y="574"/>
                  </a:lnTo>
                  <a:lnTo>
                    <a:pt x="672" y="574"/>
                  </a:lnTo>
                  <a:lnTo>
                    <a:pt x="672" y="574"/>
                  </a:lnTo>
                  <a:lnTo>
                    <a:pt x="672" y="574"/>
                  </a:lnTo>
                  <a:lnTo>
                    <a:pt x="672" y="574"/>
                  </a:lnTo>
                  <a:lnTo>
                    <a:pt x="672" y="574"/>
                  </a:lnTo>
                  <a:lnTo>
                    <a:pt x="672" y="574"/>
                  </a:lnTo>
                  <a:lnTo>
                    <a:pt x="672" y="574"/>
                  </a:lnTo>
                  <a:lnTo>
                    <a:pt x="672" y="574"/>
                  </a:lnTo>
                  <a:lnTo>
                    <a:pt x="671" y="574"/>
                  </a:lnTo>
                  <a:lnTo>
                    <a:pt x="671" y="574"/>
                  </a:lnTo>
                  <a:lnTo>
                    <a:pt x="671" y="574"/>
                  </a:lnTo>
                  <a:lnTo>
                    <a:pt x="671" y="574"/>
                  </a:lnTo>
                  <a:lnTo>
                    <a:pt x="671" y="574"/>
                  </a:lnTo>
                  <a:lnTo>
                    <a:pt x="671" y="574"/>
                  </a:lnTo>
                  <a:lnTo>
                    <a:pt x="671" y="574"/>
                  </a:lnTo>
                  <a:lnTo>
                    <a:pt x="671" y="574"/>
                  </a:lnTo>
                  <a:lnTo>
                    <a:pt x="671" y="574"/>
                  </a:lnTo>
                  <a:lnTo>
                    <a:pt x="671" y="574"/>
                  </a:lnTo>
                  <a:lnTo>
                    <a:pt x="670" y="574"/>
                  </a:lnTo>
                  <a:lnTo>
                    <a:pt x="670" y="574"/>
                  </a:lnTo>
                  <a:lnTo>
                    <a:pt x="670" y="574"/>
                  </a:lnTo>
                  <a:lnTo>
                    <a:pt x="670" y="574"/>
                  </a:lnTo>
                  <a:lnTo>
                    <a:pt x="670" y="574"/>
                  </a:lnTo>
                  <a:lnTo>
                    <a:pt x="670" y="574"/>
                  </a:lnTo>
                  <a:lnTo>
                    <a:pt x="670" y="574"/>
                  </a:lnTo>
                  <a:lnTo>
                    <a:pt x="670" y="574"/>
                  </a:lnTo>
                  <a:lnTo>
                    <a:pt x="670" y="574"/>
                  </a:lnTo>
                  <a:lnTo>
                    <a:pt x="670" y="574"/>
                  </a:lnTo>
                  <a:lnTo>
                    <a:pt x="670" y="574"/>
                  </a:lnTo>
                  <a:lnTo>
                    <a:pt x="670" y="574"/>
                  </a:lnTo>
                  <a:lnTo>
                    <a:pt x="669" y="574"/>
                  </a:lnTo>
                  <a:lnTo>
                    <a:pt x="669" y="574"/>
                  </a:lnTo>
                  <a:lnTo>
                    <a:pt x="669" y="574"/>
                  </a:lnTo>
                  <a:lnTo>
                    <a:pt x="669" y="574"/>
                  </a:lnTo>
                  <a:lnTo>
                    <a:pt x="669" y="574"/>
                  </a:lnTo>
                  <a:lnTo>
                    <a:pt x="669" y="574"/>
                  </a:lnTo>
                  <a:lnTo>
                    <a:pt x="669" y="574"/>
                  </a:lnTo>
                  <a:lnTo>
                    <a:pt x="669" y="574"/>
                  </a:lnTo>
                  <a:lnTo>
                    <a:pt x="669" y="574"/>
                  </a:lnTo>
                  <a:lnTo>
                    <a:pt x="669" y="574"/>
                  </a:lnTo>
                  <a:lnTo>
                    <a:pt x="668" y="574"/>
                  </a:lnTo>
                  <a:lnTo>
                    <a:pt x="668" y="574"/>
                  </a:lnTo>
                  <a:lnTo>
                    <a:pt x="668" y="574"/>
                  </a:lnTo>
                  <a:lnTo>
                    <a:pt x="668" y="574"/>
                  </a:lnTo>
                  <a:lnTo>
                    <a:pt x="668" y="574"/>
                  </a:lnTo>
                  <a:lnTo>
                    <a:pt x="668" y="574"/>
                  </a:lnTo>
                  <a:lnTo>
                    <a:pt x="668" y="574"/>
                  </a:lnTo>
                  <a:lnTo>
                    <a:pt x="668" y="574"/>
                  </a:lnTo>
                  <a:lnTo>
                    <a:pt x="668" y="574"/>
                  </a:lnTo>
                  <a:lnTo>
                    <a:pt x="668" y="574"/>
                  </a:lnTo>
                  <a:lnTo>
                    <a:pt x="668" y="574"/>
                  </a:lnTo>
                  <a:lnTo>
                    <a:pt x="667" y="574"/>
                  </a:lnTo>
                  <a:lnTo>
                    <a:pt x="667" y="574"/>
                  </a:lnTo>
                  <a:lnTo>
                    <a:pt x="667" y="574"/>
                  </a:lnTo>
                  <a:lnTo>
                    <a:pt x="667" y="574"/>
                  </a:lnTo>
                  <a:lnTo>
                    <a:pt x="667" y="574"/>
                  </a:lnTo>
                  <a:lnTo>
                    <a:pt x="667" y="574"/>
                  </a:lnTo>
                  <a:lnTo>
                    <a:pt x="667" y="574"/>
                  </a:lnTo>
                  <a:lnTo>
                    <a:pt x="667" y="574"/>
                  </a:lnTo>
                  <a:lnTo>
                    <a:pt x="667" y="574"/>
                  </a:lnTo>
                  <a:lnTo>
                    <a:pt x="667" y="574"/>
                  </a:lnTo>
                  <a:lnTo>
                    <a:pt x="667" y="574"/>
                  </a:lnTo>
                  <a:lnTo>
                    <a:pt x="666" y="574"/>
                  </a:lnTo>
                  <a:lnTo>
                    <a:pt x="666" y="574"/>
                  </a:lnTo>
                  <a:lnTo>
                    <a:pt x="666" y="574"/>
                  </a:lnTo>
                  <a:lnTo>
                    <a:pt x="666" y="574"/>
                  </a:lnTo>
                  <a:lnTo>
                    <a:pt x="666" y="574"/>
                  </a:lnTo>
                  <a:lnTo>
                    <a:pt x="666" y="574"/>
                  </a:lnTo>
                  <a:lnTo>
                    <a:pt x="666" y="574"/>
                  </a:lnTo>
                  <a:lnTo>
                    <a:pt x="666" y="574"/>
                  </a:lnTo>
                  <a:lnTo>
                    <a:pt x="666" y="574"/>
                  </a:lnTo>
                  <a:lnTo>
                    <a:pt x="666" y="574"/>
                  </a:lnTo>
                  <a:lnTo>
                    <a:pt x="666" y="574"/>
                  </a:lnTo>
                  <a:lnTo>
                    <a:pt x="665" y="574"/>
                  </a:lnTo>
                  <a:lnTo>
                    <a:pt x="665" y="574"/>
                  </a:lnTo>
                  <a:lnTo>
                    <a:pt x="665" y="574"/>
                  </a:lnTo>
                  <a:lnTo>
                    <a:pt x="665" y="574"/>
                  </a:lnTo>
                  <a:lnTo>
                    <a:pt x="665" y="574"/>
                  </a:lnTo>
                  <a:lnTo>
                    <a:pt x="665" y="574"/>
                  </a:lnTo>
                  <a:lnTo>
                    <a:pt x="665" y="574"/>
                  </a:lnTo>
                  <a:lnTo>
                    <a:pt x="665" y="574"/>
                  </a:lnTo>
                  <a:lnTo>
                    <a:pt x="665" y="574"/>
                  </a:lnTo>
                  <a:lnTo>
                    <a:pt x="665" y="574"/>
                  </a:lnTo>
                  <a:lnTo>
                    <a:pt x="665" y="574"/>
                  </a:lnTo>
                  <a:lnTo>
                    <a:pt x="664" y="574"/>
                  </a:lnTo>
                  <a:lnTo>
                    <a:pt x="664" y="574"/>
                  </a:lnTo>
                  <a:lnTo>
                    <a:pt x="664" y="574"/>
                  </a:lnTo>
                  <a:lnTo>
                    <a:pt x="664" y="574"/>
                  </a:lnTo>
                  <a:lnTo>
                    <a:pt x="664" y="574"/>
                  </a:lnTo>
                  <a:lnTo>
                    <a:pt x="664" y="574"/>
                  </a:lnTo>
                  <a:lnTo>
                    <a:pt x="664" y="574"/>
                  </a:lnTo>
                  <a:lnTo>
                    <a:pt x="664" y="574"/>
                  </a:lnTo>
                  <a:lnTo>
                    <a:pt x="664" y="574"/>
                  </a:lnTo>
                  <a:lnTo>
                    <a:pt x="664" y="574"/>
                  </a:lnTo>
                  <a:lnTo>
                    <a:pt x="664" y="574"/>
                  </a:lnTo>
                  <a:lnTo>
                    <a:pt x="663" y="574"/>
                  </a:lnTo>
                  <a:lnTo>
                    <a:pt x="663" y="574"/>
                  </a:lnTo>
                  <a:lnTo>
                    <a:pt x="663" y="574"/>
                  </a:lnTo>
                  <a:lnTo>
                    <a:pt x="663" y="574"/>
                  </a:lnTo>
                  <a:lnTo>
                    <a:pt x="663" y="574"/>
                  </a:lnTo>
                  <a:lnTo>
                    <a:pt x="663" y="574"/>
                  </a:lnTo>
                  <a:lnTo>
                    <a:pt x="663" y="574"/>
                  </a:lnTo>
                  <a:lnTo>
                    <a:pt x="663" y="574"/>
                  </a:lnTo>
                  <a:lnTo>
                    <a:pt x="663" y="574"/>
                  </a:lnTo>
                  <a:lnTo>
                    <a:pt x="663" y="574"/>
                  </a:lnTo>
                  <a:lnTo>
                    <a:pt x="663" y="574"/>
                  </a:lnTo>
                  <a:lnTo>
                    <a:pt x="662" y="574"/>
                  </a:lnTo>
                  <a:lnTo>
                    <a:pt x="662" y="574"/>
                  </a:lnTo>
                  <a:lnTo>
                    <a:pt x="662" y="574"/>
                  </a:lnTo>
                  <a:lnTo>
                    <a:pt x="662" y="574"/>
                  </a:lnTo>
                  <a:lnTo>
                    <a:pt x="662" y="574"/>
                  </a:lnTo>
                  <a:lnTo>
                    <a:pt x="662" y="574"/>
                  </a:lnTo>
                  <a:lnTo>
                    <a:pt x="662" y="574"/>
                  </a:lnTo>
                  <a:lnTo>
                    <a:pt x="662" y="574"/>
                  </a:lnTo>
                  <a:lnTo>
                    <a:pt x="662" y="574"/>
                  </a:lnTo>
                  <a:lnTo>
                    <a:pt x="662" y="574"/>
                  </a:lnTo>
                  <a:lnTo>
                    <a:pt x="662" y="574"/>
                  </a:lnTo>
                  <a:lnTo>
                    <a:pt x="661" y="574"/>
                  </a:lnTo>
                  <a:lnTo>
                    <a:pt x="661" y="574"/>
                  </a:lnTo>
                  <a:lnTo>
                    <a:pt x="661" y="574"/>
                  </a:lnTo>
                  <a:lnTo>
                    <a:pt x="661" y="574"/>
                  </a:lnTo>
                  <a:lnTo>
                    <a:pt x="661" y="574"/>
                  </a:lnTo>
                  <a:lnTo>
                    <a:pt x="661" y="574"/>
                  </a:lnTo>
                  <a:lnTo>
                    <a:pt x="661" y="574"/>
                  </a:lnTo>
                  <a:lnTo>
                    <a:pt x="661" y="574"/>
                  </a:lnTo>
                  <a:lnTo>
                    <a:pt x="661" y="574"/>
                  </a:lnTo>
                  <a:lnTo>
                    <a:pt x="661" y="574"/>
                  </a:lnTo>
                  <a:lnTo>
                    <a:pt x="660" y="574"/>
                  </a:lnTo>
                  <a:lnTo>
                    <a:pt x="660" y="574"/>
                  </a:lnTo>
                  <a:lnTo>
                    <a:pt x="660" y="574"/>
                  </a:lnTo>
                  <a:lnTo>
                    <a:pt x="660" y="574"/>
                  </a:lnTo>
                  <a:lnTo>
                    <a:pt x="660" y="574"/>
                  </a:lnTo>
                  <a:lnTo>
                    <a:pt x="660" y="574"/>
                  </a:lnTo>
                  <a:lnTo>
                    <a:pt x="660" y="574"/>
                  </a:lnTo>
                  <a:lnTo>
                    <a:pt x="660" y="574"/>
                  </a:lnTo>
                  <a:lnTo>
                    <a:pt x="660" y="574"/>
                  </a:lnTo>
                  <a:lnTo>
                    <a:pt x="660" y="574"/>
                  </a:lnTo>
                  <a:lnTo>
                    <a:pt x="660" y="574"/>
                  </a:lnTo>
                  <a:lnTo>
                    <a:pt x="660" y="574"/>
                  </a:lnTo>
                  <a:lnTo>
                    <a:pt x="659" y="574"/>
                  </a:lnTo>
                  <a:lnTo>
                    <a:pt x="659" y="574"/>
                  </a:lnTo>
                  <a:lnTo>
                    <a:pt x="659" y="574"/>
                  </a:lnTo>
                  <a:lnTo>
                    <a:pt x="659" y="574"/>
                  </a:lnTo>
                  <a:lnTo>
                    <a:pt x="659" y="574"/>
                  </a:lnTo>
                  <a:lnTo>
                    <a:pt x="659" y="574"/>
                  </a:lnTo>
                  <a:lnTo>
                    <a:pt x="659" y="574"/>
                  </a:lnTo>
                  <a:lnTo>
                    <a:pt x="659" y="574"/>
                  </a:lnTo>
                  <a:lnTo>
                    <a:pt x="659" y="574"/>
                  </a:lnTo>
                  <a:lnTo>
                    <a:pt x="659" y="574"/>
                  </a:lnTo>
                  <a:lnTo>
                    <a:pt x="658" y="574"/>
                  </a:lnTo>
                  <a:lnTo>
                    <a:pt x="658" y="574"/>
                  </a:lnTo>
                  <a:lnTo>
                    <a:pt x="658" y="574"/>
                  </a:lnTo>
                  <a:lnTo>
                    <a:pt x="658" y="574"/>
                  </a:lnTo>
                  <a:lnTo>
                    <a:pt x="658" y="574"/>
                  </a:lnTo>
                  <a:lnTo>
                    <a:pt x="658" y="574"/>
                  </a:lnTo>
                  <a:lnTo>
                    <a:pt x="658" y="574"/>
                  </a:lnTo>
                  <a:lnTo>
                    <a:pt x="658" y="574"/>
                  </a:lnTo>
                  <a:lnTo>
                    <a:pt x="658" y="574"/>
                  </a:lnTo>
                  <a:lnTo>
                    <a:pt x="658" y="574"/>
                  </a:lnTo>
                  <a:lnTo>
                    <a:pt x="658" y="574"/>
                  </a:lnTo>
                  <a:lnTo>
                    <a:pt x="658" y="574"/>
                  </a:lnTo>
                  <a:lnTo>
                    <a:pt x="657" y="574"/>
                  </a:lnTo>
                  <a:lnTo>
                    <a:pt x="657" y="574"/>
                  </a:lnTo>
                  <a:lnTo>
                    <a:pt x="657" y="574"/>
                  </a:lnTo>
                  <a:lnTo>
                    <a:pt x="657" y="574"/>
                  </a:lnTo>
                  <a:lnTo>
                    <a:pt x="657" y="574"/>
                  </a:lnTo>
                  <a:lnTo>
                    <a:pt x="657" y="574"/>
                  </a:lnTo>
                  <a:lnTo>
                    <a:pt x="657" y="574"/>
                  </a:lnTo>
                  <a:lnTo>
                    <a:pt x="657" y="574"/>
                  </a:lnTo>
                  <a:lnTo>
                    <a:pt x="657" y="574"/>
                  </a:lnTo>
                  <a:lnTo>
                    <a:pt x="657" y="574"/>
                  </a:lnTo>
                  <a:lnTo>
                    <a:pt x="657" y="574"/>
                  </a:lnTo>
                  <a:lnTo>
                    <a:pt x="656" y="574"/>
                  </a:lnTo>
                  <a:lnTo>
                    <a:pt x="656" y="574"/>
                  </a:lnTo>
                  <a:lnTo>
                    <a:pt x="656" y="574"/>
                  </a:lnTo>
                  <a:lnTo>
                    <a:pt x="656" y="574"/>
                  </a:lnTo>
                  <a:lnTo>
                    <a:pt x="656" y="574"/>
                  </a:lnTo>
                  <a:lnTo>
                    <a:pt x="656" y="574"/>
                  </a:lnTo>
                  <a:lnTo>
                    <a:pt x="656" y="574"/>
                  </a:lnTo>
                  <a:lnTo>
                    <a:pt x="656" y="574"/>
                  </a:lnTo>
                  <a:lnTo>
                    <a:pt x="656" y="574"/>
                  </a:lnTo>
                  <a:lnTo>
                    <a:pt x="656" y="574"/>
                  </a:lnTo>
                  <a:lnTo>
                    <a:pt x="656" y="574"/>
                  </a:lnTo>
                  <a:lnTo>
                    <a:pt x="655" y="574"/>
                  </a:lnTo>
                  <a:lnTo>
                    <a:pt x="655" y="574"/>
                  </a:lnTo>
                  <a:lnTo>
                    <a:pt x="655" y="574"/>
                  </a:lnTo>
                  <a:lnTo>
                    <a:pt x="655" y="574"/>
                  </a:lnTo>
                  <a:lnTo>
                    <a:pt x="655" y="574"/>
                  </a:lnTo>
                  <a:lnTo>
                    <a:pt x="655" y="574"/>
                  </a:lnTo>
                  <a:lnTo>
                    <a:pt x="655" y="574"/>
                  </a:lnTo>
                  <a:lnTo>
                    <a:pt x="655" y="574"/>
                  </a:lnTo>
                  <a:lnTo>
                    <a:pt x="655" y="574"/>
                  </a:lnTo>
                  <a:lnTo>
                    <a:pt x="655" y="574"/>
                  </a:lnTo>
                  <a:lnTo>
                    <a:pt x="655" y="574"/>
                  </a:lnTo>
                  <a:lnTo>
                    <a:pt x="654" y="574"/>
                  </a:lnTo>
                  <a:lnTo>
                    <a:pt x="654" y="574"/>
                  </a:lnTo>
                  <a:lnTo>
                    <a:pt x="654" y="574"/>
                  </a:lnTo>
                  <a:lnTo>
                    <a:pt x="654" y="574"/>
                  </a:lnTo>
                  <a:lnTo>
                    <a:pt x="654" y="574"/>
                  </a:lnTo>
                  <a:lnTo>
                    <a:pt x="654" y="574"/>
                  </a:lnTo>
                  <a:lnTo>
                    <a:pt x="654" y="574"/>
                  </a:lnTo>
                  <a:lnTo>
                    <a:pt x="654" y="574"/>
                  </a:lnTo>
                  <a:lnTo>
                    <a:pt x="654" y="574"/>
                  </a:lnTo>
                  <a:lnTo>
                    <a:pt x="654" y="574"/>
                  </a:lnTo>
                  <a:lnTo>
                    <a:pt x="654" y="574"/>
                  </a:lnTo>
                  <a:lnTo>
                    <a:pt x="653" y="574"/>
                  </a:lnTo>
                  <a:lnTo>
                    <a:pt x="653" y="574"/>
                  </a:lnTo>
                  <a:lnTo>
                    <a:pt x="653" y="574"/>
                  </a:lnTo>
                  <a:lnTo>
                    <a:pt x="653" y="574"/>
                  </a:lnTo>
                  <a:lnTo>
                    <a:pt x="653" y="574"/>
                  </a:lnTo>
                  <a:lnTo>
                    <a:pt x="653" y="574"/>
                  </a:lnTo>
                  <a:lnTo>
                    <a:pt x="653" y="574"/>
                  </a:lnTo>
                  <a:lnTo>
                    <a:pt x="653" y="574"/>
                  </a:lnTo>
                  <a:lnTo>
                    <a:pt x="653" y="574"/>
                  </a:lnTo>
                  <a:lnTo>
                    <a:pt x="653" y="574"/>
                  </a:lnTo>
                  <a:lnTo>
                    <a:pt x="653" y="574"/>
                  </a:lnTo>
                  <a:lnTo>
                    <a:pt x="652" y="574"/>
                  </a:lnTo>
                  <a:lnTo>
                    <a:pt x="652" y="574"/>
                  </a:lnTo>
                  <a:lnTo>
                    <a:pt x="652" y="574"/>
                  </a:lnTo>
                  <a:lnTo>
                    <a:pt x="652" y="574"/>
                  </a:lnTo>
                  <a:lnTo>
                    <a:pt x="652" y="574"/>
                  </a:lnTo>
                  <a:lnTo>
                    <a:pt x="652" y="574"/>
                  </a:lnTo>
                  <a:lnTo>
                    <a:pt x="652" y="574"/>
                  </a:lnTo>
                  <a:lnTo>
                    <a:pt x="652" y="574"/>
                  </a:lnTo>
                  <a:lnTo>
                    <a:pt x="652" y="574"/>
                  </a:lnTo>
                  <a:lnTo>
                    <a:pt x="652" y="574"/>
                  </a:lnTo>
                  <a:lnTo>
                    <a:pt x="652" y="574"/>
                  </a:lnTo>
                  <a:lnTo>
                    <a:pt x="651" y="574"/>
                  </a:lnTo>
                  <a:lnTo>
                    <a:pt x="651" y="574"/>
                  </a:lnTo>
                  <a:lnTo>
                    <a:pt x="651" y="574"/>
                  </a:lnTo>
                  <a:lnTo>
                    <a:pt x="651" y="574"/>
                  </a:lnTo>
                  <a:lnTo>
                    <a:pt x="651" y="574"/>
                  </a:lnTo>
                  <a:lnTo>
                    <a:pt x="651" y="574"/>
                  </a:lnTo>
                  <a:lnTo>
                    <a:pt x="651" y="574"/>
                  </a:lnTo>
                  <a:lnTo>
                    <a:pt x="651" y="574"/>
                  </a:lnTo>
                  <a:lnTo>
                    <a:pt x="651" y="574"/>
                  </a:lnTo>
                  <a:lnTo>
                    <a:pt x="651" y="574"/>
                  </a:lnTo>
                  <a:lnTo>
                    <a:pt x="651" y="574"/>
                  </a:lnTo>
                  <a:lnTo>
                    <a:pt x="650" y="574"/>
                  </a:lnTo>
                  <a:lnTo>
                    <a:pt x="650" y="574"/>
                  </a:lnTo>
                  <a:lnTo>
                    <a:pt x="650" y="574"/>
                  </a:lnTo>
                  <a:lnTo>
                    <a:pt x="650" y="574"/>
                  </a:lnTo>
                  <a:lnTo>
                    <a:pt x="650" y="574"/>
                  </a:lnTo>
                  <a:lnTo>
                    <a:pt x="650" y="574"/>
                  </a:lnTo>
                  <a:lnTo>
                    <a:pt x="650" y="574"/>
                  </a:lnTo>
                  <a:lnTo>
                    <a:pt x="650" y="574"/>
                  </a:lnTo>
                  <a:lnTo>
                    <a:pt x="650" y="574"/>
                  </a:lnTo>
                  <a:lnTo>
                    <a:pt x="650" y="574"/>
                  </a:lnTo>
                  <a:lnTo>
                    <a:pt x="649" y="574"/>
                  </a:lnTo>
                  <a:lnTo>
                    <a:pt x="649" y="574"/>
                  </a:lnTo>
                  <a:lnTo>
                    <a:pt x="649" y="574"/>
                  </a:lnTo>
                  <a:lnTo>
                    <a:pt x="649" y="574"/>
                  </a:lnTo>
                  <a:lnTo>
                    <a:pt x="649" y="574"/>
                  </a:lnTo>
                  <a:lnTo>
                    <a:pt x="649" y="574"/>
                  </a:lnTo>
                  <a:lnTo>
                    <a:pt x="649" y="574"/>
                  </a:lnTo>
                  <a:lnTo>
                    <a:pt x="649" y="574"/>
                  </a:lnTo>
                  <a:lnTo>
                    <a:pt x="649" y="574"/>
                  </a:lnTo>
                  <a:lnTo>
                    <a:pt x="649" y="574"/>
                  </a:lnTo>
                  <a:lnTo>
                    <a:pt x="649" y="574"/>
                  </a:lnTo>
                  <a:lnTo>
                    <a:pt x="649" y="574"/>
                  </a:lnTo>
                  <a:lnTo>
                    <a:pt x="648" y="574"/>
                  </a:lnTo>
                  <a:lnTo>
                    <a:pt x="648" y="574"/>
                  </a:lnTo>
                  <a:lnTo>
                    <a:pt x="648" y="574"/>
                  </a:lnTo>
                  <a:lnTo>
                    <a:pt x="648" y="574"/>
                  </a:lnTo>
                  <a:lnTo>
                    <a:pt x="648" y="574"/>
                  </a:lnTo>
                  <a:lnTo>
                    <a:pt x="648" y="574"/>
                  </a:lnTo>
                  <a:lnTo>
                    <a:pt x="648" y="574"/>
                  </a:lnTo>
                  <a:lnTo>
                    <a:pt x="648" y="574"/>
                  </a:lnTo>
                  <a:lnTo>
                    <a:pt x="648" y="574"/>
                  </a:lnTo>
                  <a:lnTo>
                    <a:pt x="648" y="574"/>
                  </a:lnTo>
                  <a:lnTo>
                    <a:pt x="647" y="574"/>
                  </a:lnTo>
                  <a:lnTo>
                    <a:pt x="647" y="574"/>
                  </a:lnTo>
                  <a:lnTo>
                    <a:pt x="647" y="574"/>
                  </a:lnTo>
                  <a:lnTo>
                    <a:pt x="647" y="574"/>
                  </a:lnTo>
                  <a:lnTo>
                    <a:pt x="647" y="574"/>
                  </a:lnTo>
                  <a:lnTo>
                    <a:pt x="647" y="574"/>
                  </a:lnTo>
                  <a:lnTo>
                    <a:pt x="647" y="574"/>
                  </a:lnTo>
                  <a:lnTo>
                    <a:pt x="647" y="574"/>
                  </a:lnTo>
                  <a:lnTo>
                    <a:pt x="647" y="574"/>
                  </a:lnTo>
                  <a:lnTo>
                    <a:pt x="647" y="574"/>
                  </a:lnTo>
                  <a:lnTo>
                    <a:pt x="647" y="574"/>
                  </a:lnTo>
                  <a:lnTo>
                    <a:pt x="647" y="574"/>
                  </a:lnTo>
                  <a:lnTo>
                    <a:pt x="646" y="574"/>
                  </a:lnTo>
                  <a:lnTo>
                    <a:pt x="646" y="574"/>
                  </a:lnTo>
                  <a:lnTo>
                    <a:pt x="646" y="574"/>
                  </a:lnTo>
                  <a:lnTo>
                    <a:pt x="646" y="574"/>
                  </a:lnTo>
                  <a:lnTo>
                    <a:pt x="646" y="574"/>
                  </a:lnTo>
                  <a:lnTo>
                    <a:pt x="646" y="574"/>
                  </a:lnTo>
                  <a:lnTo>
                    <a:pt x="646" y="574"/>
                  </a:lnTo>
                  <a:lnTo>
                    <a:pt x="646" y="574"/>
                  </a:lnTo>
                  <a:lnTo>
                    <a:pt x="646" y="574"/>
                  </a:lnTo>
                  <a:lnTo>
                    <a:pt x="646" y="574"/>
                  </a:lnTo>
                  <a:lnTo>
                    <a:pt x="645" y="574"/>
                  </a:lnTo>
                  <a:lnTo>
                    <a:pt x="645" y="574"/>
                  </a:lnTo>
                  <a:lnTo>
                    <a:pt x="645" y="574"/>
                  </a:lnTo>
                  <a:lnTo>
                    <a:pt x="645" y="574"/>
                  </a:lnTo>
                  <a:lnTo>
                    <a:pt x="645" y="574"/>
                  </a:lnTo>
                  <a:lnTo>
                    <a:pt x="645" y="574"/>
                  </a:lnTo>
                  <a:lnTo>
                    <a:pt x="645" y="574"/>
                  </a:lnTo>
                  <a:lnTo>
                    <a:pt x="645" y="574"/>
                  </a:lnTo>
                  <a:lnTo>
                    <a:pt x="645" y="574"/>
                  </a:lnTo>
                  <a:lnTo>
                    <a:pt x="645" y="574"/>
                  </a:lnTo>
                  <a:lnTo>
                    <a:pt x="645" y="574"/>
                  </a:lnTo>
                  <a:lnTo>
                    <a:pt x="645" y="574"/>
                  </a:lnTo>
                  <a:lnTo>
                    <a:pt x="644" y="574"/>
                  </a:lnTo>
                  <a:lnTo>
                    <a:pt x="644" y="574"/>
                  </a:lnTo>
                  <a:lnTo>
                    <a:pt x="644" y="574"/>
                  </a:lnTo>
                  <a:lnTo>
                    <a:pt x="644" y="574"/>
                  </a:lnTo>
                  <a:lnTo>
                    <a:pt x="644" y="574"/>
                  </a:lnTo>
                  <a:lnTo>
                    <a:pt x="644" y="574"/>
                  </a:lnTo>
                  <a:lnTo>
                    <a:pt x="644" y="574"/>
                  </a:lnTo>
                  <a:lnTo>
                    <a:pt x="644" y="574"/>
                  </a:lnTo>
                  <a:lnTo>
                    <a:pt x="644" y="574"/>
                  </a:lnTo>
                  <a:lnTo>
                    <a:pt x="644" y="574"/>
                  </a:lnTo>
                  <a:lnTo>
                    <a:pt x="643" y="574"/>
                  </a:lnTo>
                  <a:lnTo>
                    <a:pt x="643" y="574"/>
                  </a:lnTo>
                  <a:lnTo>
                    <a:pt x="643" y="574"/>
                  </a:lnTo>
                  <a:lnTo>
                    <a:pt x="643" y="574"/>
                  </a:lnTo>
                  <a:lnTo>
                    <a:pt x="643" y="574"/>
                  </a:lnTo>
                  <a:lnTo>
                    <a:pt x="643" y="574"/>
                  </a:lnTo>
                  <a:lnTo>
                    <a:pt x="643" y="574"/>
                  </a:lnTo>
                  <a:lnTo>
                    <a:pt x="643" y="574"/>
                  </a:lnTo>
                  <a:lnTo>
                    <a:pt x="643" y="574"/>
                  </a:lnTo>
                  <a:lnTo>
                    <a:pt x="643" y="574"/>
                  </a:lnTo>
                  <a:lnTo>
                    <a:pt x="643" y="574"/>
                  </a:lnTo>
                  <a:lnTo>
                    <a:pt x="643" y="574"/>
                  </a:lnTo>
                  <a:lnTo>
                    <a:pt x="642" y="574"/>
                  </a:lnTo>
                  <a:lnTo>
                    <a:pt x="642" y="574"/>
                  </a:lnTo>
                  <a:lnTo>
                    <a:pt x="642" y="574"/>
                  </a:lnTo>
                  <a:lnTo>
                    <a:pt x="642" y="574"/>
                  </a:lnTo>
                  <a:lnTo>
                    <a:pt x="642" y="574"/>
                  </a:lnTo>
                  <a:lnTo>
                    <a:pt x="642" y="574"/>
                  </a:lnTo>
                  <a:lnTo>
                    <a:pt x="642" y="574"/>
                  </a:lnTo>
                  <a:lnTo>
                    <a:pt x="642" y="574"/>
                  </a:lnTo>
                  <a:lnTo>
                    <a:pt x="642" y="574"/>
                  </a:lnTo>
                  <a:lnTo>
                    <a:pt x="642" y="574"/>
                  </a:lnTo>
                  <a:lnTo>
                    <a:pt x="642" y="574"/>
                  </a:lnTo>
                  <a:lnTo>
                    <a:pt x="641" y="574"/>
                  </a:lnTo>
                  <a:lnTo>
                    <a:pt x="641" y="574"/>
                  </a:lnTo>
                  <a:lnTo>
                    <a:pt x="641" y="574"/>
                  </a:lnTo>
                  <a:lnTo>
                    <a:pt x="641" y="574"/>
                  </a:lnTo>
                  <a:lnTo>
                    <a:pt x="641" y="574"/>
                  </a:lnTo>
                  <a:lnTo>
                    <a:pt x="641" y="574"/>
                  </a:lnTo>
                  <a:lnTo>
                    <a:pt x="641" y="574"/>
                  </a:lnTo>
                  <a:lnTo>
                    <a:pt x="641" y="574"/>
                  </a:lnTo>
                  <a:lnTo>
                    <a:pt x="641" y="574"/>
                  </a:lnTo>
                  <a:lnTo>
                    <a:pt x="641" y="574"/>
                  </a:lnTo>
                  <a:lnTo>
                    <a:pt x="641" y="574"/>
                  </a:lnTo>
                  <a:lnTo>
                    <a:pt x="640" y="574"/>
                  </a:lnTo>
                  <a:lnTo>
                    <a:pt x="640" y="574"/>
                  </a:lnTo>
                  <a:lnTo>
                    <a:pt x="640" y="574"/>
                  </a:lnTo>
                  <a:lnTo>
                    <a:pt x="640" y="574"/>
                  </a:lnTo>
                  <a:lnTo>
                    <a:pt x="640" y="574"/>
                  </a:lnTo>
                  <a:lnTo>
                    <a:pt x="640" y="574"/>
                  </a:lnTo>
                  <a:lnTo>
                    <a:pt x="640" y="574"/>
                  </a:lnTo>
                  <a:lnTo>
                    <a:pt x="640" y="574"/>
                  </a:lnTo>
                  <a:lnTo>
                    <a:pt x="640" y="574"/>
                  </a:lnTo>
                  <a:lnTo>
                    <a:pt x="640" y="574"/>
                  </a:lnTo>
                  <a:lnTo>
                    <a:pt x="640" y="574"/>
                  </a:lnTo>
                  <a:lnTo>
                    <a:pt x="639" y="574"/>
                  </a:lnTo>
                  <a:lnTo>
                    <a:pt x="639" y="574"/>
                  </a:lnTo>
                  <a:lnTo>
                    <a:pt x="639" y="574"/>
                  </a:lnTo>
                  <a:lnTo>
                    <a:pt x="639" y="574"/>
                  </a:lnTo>
                  <a:lnTo>
                    <a:pt x="639" y="574"/>
                  </a:lnTo>
                  <a:lnTo>
                    <a:pt x="639" y="574"/>
                  </a:lnTo>
                  <a:lnTo>
                    <a:pt x="639" y="574"/>
                  </a:lnTo>
                  <a:lnTo>
                    <a:pt x="639" y="574"/>
                  </a:lnTo>
                  <a:lnTo>
                    <a:pt x="639" y="574"/>
                  </a:lnTo>
                  <a:lnTo>
                    <a:pt x="639" y="574"/>
                  </a:lnTo>
                  <a:lnTo>
                    <a:pt x="638" y="574"/>
                  </a:lnTo>
                  <a:lnTo>
                    <a:pt x="638" y="574"/>
                  </a:lnTo>
                  <a:lnTo>
                    <a:pt x="638" y="574"/>
                  </a:lnTo>
                  <a:lnTo>
                    <a:pt x="638" y="574"/>
                  </a:lnTo>
                  <a:lnTo>
                    <a:pt x="638" y="574"/>
                  </a:lnTo>
                  <a:lnTo>
                    <a:pt x="638" y="574"/>
                  </a:lnTo>
                  <a:lnTo>
                    <a:pt x="638" y="574"/>
                  </a:lnTo>
                  <a:lnTo>
                    <a:pt x="638" y="574"/>
                  </a:lnTo>
                  <a:lnTo>
                    <a:pt x="638" y="574"/>
                  </a:lnTo>
                  <a:lnTo>
                    <a:pt x="638" y="574"/>
                  </a:lnTo>
                  <a:lnTo>
                    <a:pt x="638" y="574"/>
                  </a:lnTo>
                  <a:lnTo>
                    <a:pt x="638" y="574"/>
                  </a:lnTo>
                  <a:lnTo>
                    <a:pt x="637" y="574"/>
                  </a:lnTo>
                  <a:lnTo>
                    <a:pt x="637" y="574"/>
                  </a:lnTo>
                  <a:lnTo>
                    <a:pt x="637" y="574"/>
                  </a:lnTo>
                  <a:lnTo>
                    <a:pt x="637" y="574"/>
                  </a:lnTo>
                  <a:lnTo>
                    <a:pt x="637" y="574"/>
                  </a:lnTo>
                  <a:lnTo>
                    <a:pt x="637" y="574"/>
                  </a:lnTo>
                  <a:lnTo>
                    <a:pt x="637" y="574"/>
                  </a:lnTo>
                  <a:lnTo>
                    <a:pt x="637" y="574"/>
                  </a:lnTo>
                  <a:lnTo>
                    <a:pt x="637" y="574"/>
                  </a:lnTo>
                  <a:lnTo>
                    <a:pt x="637" y="574"/>
                  </a:lnTo>
                  <a:lnTo>
                    <a:pt x="636" y="574"/>
                  </a:lnTo>
                  <a:lnTo>
                    <a:pt x="636" y="574"/>
                  </a:lnTo>
                  <a:lnTo>
                    <a:pt x="636" y="574"/>
                  </a:lnTo>
                  <a:lnTo>
                    <a:pt x="636" y="574"/>
                  </a:lnTo>
                  <a:lnTo>
                    <a:pt x="636" y="574"/>
                  </a:lnTo>
                  <a:lnTo>
                    <a:pt x="636" y="574"/>
                  </a:lnTo>
                  <a:lnTo>
                    <a:pt x="636" y="574"/>
                  </a:lnTo>
                  <a:lnTo>
                    <a:pt x="636" y="574"/>
                  </a:lnTo>
                  <a:lnTo>
                    <a:pt x="636" y="574"/>
                  </a:lnTo>
                  <a:lnTo>
                    <a:pt x="636" y="574"/>
                  </a:lnTo>
                  <a:lnTo>
                    <a:pt x="636" y="574"/>
                  </a:lnTo>
                  <a:lnTo>
                    <a:pt x="636" y="574"/>
                  </a:lnTo>
                  <a:lnTo>
                    <a:pt x="635" y="574"/>
                  </a:lnTo>
                  <a:lnTo>
                    <a:pt x="635" y="574"/>
                  </a:lnTo>
                  <a:lnTo>
                    <a:pt x="635" y="574"/>
                  </a:lnTo>
                  <a:lnTo>
                    <a:pt x="635" y="574"/>
                  </a:lnTo>
                  <a:lnTo>
                    <a:pt x="635" y="574"/>
                  </a:lnTo>
                  <a:lnTo>
                    <a:pt x="635" y="574"/>
                  </a:lnTo>
                  <a:lnTo>
                    <a:pt x="635" y="574"/>
                  </a:lnTo>
                  <a:lnTo>
                    <a:pt x="635" y="574"/>
                  </a:lnTo>
                  <a:lnTo>
                    <a:pt x="635" y="574"/>
                  </a:lnTo>
                  <a:lnTo>
                    <a:pt x="635" y="574"/>
                  </a:lnTo>
                  <a:lnTo>
                    <a:pt x="634" y="574"/>
                  </a:lnTo>
                  <a:lnTo>
                    <a:pt x="634" y="574"/>
                  </a:lnTo>
                  <a:lnTo>
                    <a:pt x="634" y="574"/>
                  </a:lnTo>
                  <a:lnTo>
                    <a:pt x="634" y="574"/>
                  </a:lnTo>
                  <a:lnTo>
                    <a:pt x="634" y="574"/>
                  </a:lnTo>
                  <a:lnTo>
                    <a:pt x="634" y="574"/>
                  </a:lnTo>
                  <a:lnTo>
                    <a:pt x="634" y="574"/>
                  </a:lnTo>
                  <a:lnTo>
                    <a:pt x="634" y="574"/>
                  </a:lnTo>
                  <a:lnTo>
                    <a:pt x="634" y="574"/>
                  </a:lnTo>
                  <a:lnTo>
                    <a:pt x="634" y="574"/>
                  </a:lnTo>
                  <a:lnTo>
                    <a:pt x="634" y="574"/>
                  </a:lnTo>
                  <a:lnTo>
                    <a:pt x="634" y="574"/>
                  </a:lnTo>
                  <a:lnTo>
                    <a:pt x="633" y="574"/>
                  </a:lnTo>
                  <a:lnTo>
                    <a:pt x="633" y="574"/>
                  </a:lnTo>
                  <a:lnTo>
                    <a:pt x="633" y="574"/>
                  </a:lnTo>
                  <a:lnTo>
                    <a:pt x="633" y="574"/>
                  </a:lnTo>
                  <a:lnTo>
                    <a:pt x="633" y="574"/>
                  </a:lnTo>
                  <a:lnTo>
                    <a:pt x="633" y="574"/>
                  </a:lnTo>
                  <a:lnTo>
                    <a:pt x="633" y="574"/>
                  </a:lnTo>
                  <a:lnTo>
                    <a:pt x="633" y="574"/>
                  </a:lnTo>
                  <a:lnTo>
                    <a:pt x="633" y="574"/>
                  </a:lnTo>
                  <a:lnTo>
                    <a:pt x="633" y="574"/>
                  </a:lnTo>
                  <a:lnTo>
                    <a:pt x="632" y="574"/>
                  </a:lnTo>
                  <a:lnTo>
                    <a:pt x="632" y="574"/>
                  </a:lnTo>
                  <a:lnTo>
                    <a:pt x="632" y="574"/>
                  </a:lnTo>
                  <a:lnTo>
                    <a:pt x="632" y="574"/>
                  </a:lnTo>
                  <a:lnTo>
                    <a:pt x="632" y="574"/>
                  </a:lnTo>
                  <a:lnTo>
                    <a:pt x="632" y="574"/>
                  </a:lnTo>
                  <a:lnTo>
                    <a:pt x="632" y="574"/>
                  </a:lnTo>
                  <a:lnTo>
                    <a:pt x="632" y="574"/>
                  </a:lnTo>
                  <a:lnTo>
                    <a:pt x="632" y="574"/>
                  </a:lnTo>
                  <a:lnTo>
                    <a:pt x="632" y="574"/>
                  </a:lnTo>
                  <a:lnTo>
                    <a:pt x="632" y="574"/>
                  </a:lnTo>
                  <a:lnTo>
                    <a:pt x="632" y="574"/>
                  </a:lnTo>
                  <a:lnTo>
                    <a:pt x="631" y="574"/>
                  </a:lnTo>
                  <a:lnTo>
                    <a:pt x="631" y="574"/>
                  </a:lnTo>
                  <a:lnTo>
                    <a:pt x="631" y="574"/>
                  </a:lnTo>
                  <a:lnTo>
                    <a:pt x="631" y="574"/>
                  </a:lnTo>
                  <a:lnTo>
                    <a:pt x="631" y="574"/>
                  </a:lnTo>
                  <a:lnTo>
                    <a:pt x="631" y="574"/>
                  </a:lnTo>
                  <a:lnTo>
                    <a:pt x="631" y="574"/>
                  </a:lnTo>
                  <a:lnTo>
                    <a:pt x="631" y="574"/>
                  </a:lnTo>
                  <a:lnTo>
                    <a:pt x="631" y="574"/>
                  </a:lnTo>
                  <a:lnTo>
                    <a:pt x="631" y="574"/>
                  </a:lnTo>
                  <a:lnTo>
                    <a:pt x="630" y="574"/>
                  </a:lnTo>
                  <a:lnTo>
                    <a:pt x="630" y="574"/>
                  </a:lnTo>
                  <a:lnTo>
                    <a:pt x="630" y="574"/>
                  </a:lnTo>
                  <a:lnTo>
                    <a:pt x="630" y="574"/>
                  </a:lnTo>
                  <a:lnTo>
                    <a:pt x="630" y="574"/>
                  </a:lnTo>
                  <a:lnTo>
                    <a:pt x="630" y="574"/>
                  </a:lnTo>
                  <a:lnTo>
                    <a:pt x="630" y="574"/>
                  </a:lnTo>
                  <a:lnTo>
                    <a:pt x="630" y="574"/>
                  </a:lnTo>
                  <a:lnTo>
                    <a:pt x="630" y="574"/>
                  </a:lnTo>
                  <a:lnTo>
                    <a:pt x="630" y="574"/>
                  </a:lnTo>
                  <a:lnTo>
                    <a:pt x="630" y="574"/>
                  </a:lnTo>
                  <a:lnTo>
                    <a:pt x="629" y="574"/>
                  </a:lnTo>
                  <a:lnTo>
                    <a:pt x="629" y="574"/>
                  </a:lnTo>
                  <a:lnTo>
                    <a:pt x="629" y="574"/>
                  </a:lnTo>
                  <a:lnTo>
                    <a:pt x="629" y="574"/>
                  </a:lnTo>
                  <a:lnTo>
                    <a:pt x="629" y="574"/>
                  </a:lnTo>
                  <a:lnTo>
                    <a:pt x="629" y="574"/>
                  </a:lnTo>
                  <a:lnTo>
                    <a:pt x="629" y="574"/>
                  </a:lnTo>
                  <a:lnTo>
                    <a:pt x="629" y="574"/>
                  </a:lnTo>
                  <a:lnTo>
                    <a:pt x="629" y="574"/>
                  </a:lnTo>
                  <a:lnTo>
                    <a:pt x="629" y="574"/>
                  </a:lnTo>
                  <a:lnTo>
                    <a:pt x="629" y="574"/>
                  </a:lnTo>
                  <a:lnTo>
                    <a:pt x="629" y="574"/>
                  </a:lnTo>
                  <a:lnTo>
                    <a:pt x="628" y="574"/>
                  </a:lnTo>
                  <a:lnTo>
                    <a:pt x="628" y="574"/>
                  </a:lnTo>
                  <a:lnTo>
                    <a:pt x="628" y="574"/>
                  </a:lnTo>
                  <a:lnTo>
                    <a:pt x="628" y="574"/>
                  </a:lnTo>
                  <a:lnTo>
                    <a:pt x="628" y="574"/>
                  </a:lnTo>
                  <a:lnTo>
                    <a:pt x="628" y="574"/>
                  </a:lnTo>
                  <a:lnTo>
                    <a:pt x="628" y="574"/>
                  </a:lnTo>
                  <a:lnTo>
                    <a:pt x="628" y="574"/>
                  </a:lnTo>
                  <a:lnTo>
                    <a:pt x="628" y="574"/>
                  </a:lnTo>
                  <a:lnTo>
                    <a:pt x="628" y="574"/>
                  </a:lnTo>
                  <a:lnTo>
                    <a:pt x="627" y="574"/>
                  </a:lnTo>
                  <a:lnTo>
                    <a:pt x="627" y="574"/>
                  </a:lnTo>
                  <a:lnTo>
                    <a:pt x="627" y="574"/>
                  </a:lnTo>
                  <a:lnTo>
                    <a:pt x="627" y="574"/>
                  </a:lnTo>
                  <a:lnTo>
                    <a:pt x="627" y="574"/>
                  </a:lnTo>
                  <a:lnTo>
                    <a:pt x="627" y="574"/>
                  </a:lnTo>
                  <a:lnTo>
                    <a:pt x="627" y="574"/>
                  </a:lnTo>
                  <a:lnTo>
                    <a:pt x="627" y="574"/>
                  </a:lnTo>
                  <a:lnTo>
                    <a:pt x="627" y="574"/>
                  </a:lnTo>
                  <a:lnTo>
                    <a:pt x="627" y="574"/>
                  </a:lnTo>
                  <a:lnTo>
                    <a:pt x="627" y="574"/>
                  </a:lnTo>
                  <a:lnTo>
                    <a:pt x="627" y="574"/>
                  </a:lnTo>
                  <a:lnTo>
                    <a:pt x="626" y="574"/>
                  </a:lnTo>
                  <a:lnTo>
                    <a:pt x="626" y="574"/>
                  </a:lnTo>
                  <a:lnTo>
                    <a:pt x="626" y="574"/>
                  </a:lnTo>
                  <a:lnTo>
                    <a:pt x="626" y="574"/>
                  </a:lnTo>
                  <a:lnTo>
                    <a:pt x="626" y="574"/>
                  </a:lnTo>
                  <a:lnTo>
                    <a:pt x="626" y="574"/>
                  </a:lnTo>
                  <a:lnTo>
                    <a:pt x="626" y="574"/>
                  </a:lnTo>
                  <a:lnTo>
                    <a:pt x="626" y="574"/>
                  </a:lnTo>
                  <a:lnTo>
                    <a:pt x="626" y="574"/>
                  </a:lnTo>
                  <a:lnTo>
                    <a:pt x="626" y="574"/>
                  </a:lnTo>
                  <a:lnTo>
                    <a:pt x="625" y="574"/>
                  </a:lnTo>
                  <a:lnTo>
                    <a:pt x="625" y="574"/>
                  </a:lnTo>
                  <a:lnTo>
                    <a:pt x="625" y="574"/>
                  </a:lnTo>
                  <a:lnTo>
                    <a:pt x="625" y="574"/>
                  </a:lnTo>
                  <a:lnTo>
                    <a:pt x="625" y="574"/>
                  </a:lnTo>
                  <a:lnTo>
                    <a:pt x="625" y="574"/>
                  </a:lnTo>
                  <a:lnTo>
                    <a:pt x="625" y="574"/>
                  </a:lnTo>
                  <a:lnTo>
                    <a:pt x="625" y="574"/>
                  </a:lnTo>
                  <a:lnTo>
                    <a:pt x="625" y="574"/>
                  </a:lnTo>
                  <a:lnTo>
                    <a:pt x="625" y="574"/>
                  </a:lnTo>
                  <a:lnTo>
                    <a:pt x="625" y="574"/>
                  </a:lnTo>
                  <a:lnTo>
                    <a:pt x="625" y="574"/>
                  </a:lnTo>
                  <a:lnTo>
                    <a:pt x="624" y="574"/>
                  </a:lnTo>
                  <a:lnTo>
                    <a:pt x="624" y="574"/>
                  </a:lnTo>
                  <a:lnTo>
                    <a:pt x="624" y="574"/>
                  </a:lnTo>
                  <a:lnTo>
                    <a:pt x="624" y="574"/>
                  </a:lnTo>
                  <a:lnTo>
                    <a:pt x="624" y="574"/>
                  </a:lnTo>
                  <a:lnTo>
                    <a:pt x="624" y="574"/>
                  </a:lnTo>
                  <a:lnTo>
                    <a:pt x="624" y="574"/>
                  </a:lnTo>
                  <a:lnTo>
                    <a:pt x="624" y="574"/>
                  </a:lnTo>
                  <a:lnTo>
                    <a:pt x="624" y="574"/>
                  </a:lnTo>
                  <a:lnTo>
                    <a:pt x="624" y="574"/>
                  </a:lnTo>
                  <a:lnTo>
                    <a:pt x="623" y="574"/>
                  </a:lnTo>
                  <a:lnTo>
                    <a:pt x="623" y="574"/>
                  </a:lnTo>
                  <a:lnTo>
                    <a:pt x="623" y="574"/>
                  </a:lnTo>
                  <a:lnTo>
                    <a:pt x="623" y="574"/>
                  </a:lnTo>
                  <a:lnTo>
                    <a:pt x="623" y="574"/>
                  </a:lnTo>
                  <a:lnTo>
                    <a:pt x="623" y="574"/>
                  </a:lnTo>
                  <a:lnTo>
                    <a:pt x="623" y="574"/>
                  </a:lnTo>
                  <a:lnTo>
                    <a:pt x="623" y="574"/>
                  </a:lnTo>
                  <a:lnTo>
                    <a:pt x="623" y="574"/>
                  </a:lnTo>
                  <a:lnTo>
                    <a:pt x="623" y="574"/>
                  </a:lnTo>
                  <a:lnTo>
                    <a:pt x="623" y="574"/>
                  </a:lnTo>
                  <a:lnTo>
                    <a:pt x="623" y="574"/>
                  </a:lnTo>
                  <a:lnTo>
                    <a:pt x="622" y="574"/>
                  </a:lnTo>
                  <a:lnTo>
                    <a:pt x="622" y="574"/>
                  </a:lnTo>
                  <a:lnTo>
                    <a:pt x="622" y="574"/>
                  </a:lnTo>
                  <a:lnTo>
                    <a:pt x="622" y="574"/>
                  </a:lnTo>
                  <a:lnTo>
                    <a:pt x="622" y="574"/>
                  </a:lnTo>
                  <a:lnTo>
                    <a:pt x="622" y="574"/>
                  </a:lnTo>
                  <a:lnTo>
                    <a:pt x="622" y="574"/>
                  </a:lnTo>
                  <a:lnTo>
                    <a:pt x="622" y="574"/>
                  </a:lnTo>
                  <a:lnTo>
                    <a:pt x="622" y="574"/>
                  </a:lnTo>
                  <a:lnTo>
                    <a:pt x="622" y="574"/>
                  </a:lnTo>
                  <a:lnTo>
                    <a:pt x="621" y="574"/>
                  </a:lnTo>
                  <a:lnTo>
                    <a:pt x="621" y="574"/>
                  </a:lnTo>
                  <a:lnTo>
                    <a:pt x="621" y="574"/>
                  </a:lnTo>
                  <a:lnTo>
                    <a:pt x="621" y="574"/>
                  </a:lnTo>
                  <a:lnTo>
                    <a:pt x="621" y="574"/>
                  </a:lnTo>
                  <a:lnTo>
                    <a:pt x="621" y="574"/>
                  </a:lnTo>
                  <a:lnTo>
                    <a:pt x="621" y="574"/>
                  </a:lnTo>
                  <a:lnTo>
                    <a:pt x="621" y="574"/>
                  </a:lnTo>
                  <a:lnTo>
                    <a:pt x="621" y="574"/>
                  </a:lnTo>
                  <a:lnTo>
                    <a:pt x="621" y="574"/>
                  </a:lnTo>
                  <a:lnTo>
                    <a:pt x="621" y="574"/>
                  </a:lnTo>
                  <a:lnTo>
                    <a:pt x="621" y="574"/>
                  </a:lnTo>
                  <a:lnTo>
                    <a:pt x="620" y="574"/>
                  </a:lnTo>
                  <a:lnTo>
                    <a:pt x="620" y="574"/>
                  </a:lnTo>
                  <a:lnTo>
                    <a:pt x="620" y="574"/>
                  </a:lnTo>
                  <a:lnTo>
                    <a:pt x="620" y="574"/>
                  </a:lnTo>
                  <a:lnTo>
                    <a:pt x="620" y="574"/>
                  </a:lnTo>
                  <a:lnTo>
                    <a:pt x="620" y="574"/>
                  </a:lnTo>
                  <a:lnTo>
                    <a:pt x="620" y="574"/>
                  </a:lnTo>
                  <a:lnTo>
                    <a:pt x="620" y="574"/>
                  </a:lnTo>
                  <a:lnTo>
                    <a:pt x="620" y="574"/>
                  </a:lnTo>
                  <a:lnTo>
                    <a:pt x="620" y="574"/>
                  </a:lnTo>
                  <a:lnTo>
                    <a:pt x="619" y="574"/>
                  </a:lnTo>
                  <a:lnTo>
                    <a:pt x="619" y="574"/>
                  </a:lnTo>
                  <a:lnTo>
                    <a:pt x="619" y="574"/>
                  </a:lnTo>
                  <a:lnTo>
                    <a:pt x="619" y="574"/>
                  </a:lnTo>
                  <a:lnTo>
                    <a:pt x="619" y="574"/>
                  </a:lnTo>
                  <a:lnTo>
                    <a:pt x="619" y="574"/>
                  </a:lnTo>
                  <a:lnTo>
                    <a:pt x="619" y="574"/>
                  </a:lnTo>
                  <a:lnTo>
                    <a:pt x="619" y="574"/>
                  </a:lnTo>
                  <a:lnTo>
                    <a:pt x="619" y="574"/>
                  </a:lnTo>
                  <a:lnTo>
                    <a:pt x="619" y="574"/>
                  </a:lnTo>
                  <a:lnTo>
                    <a:pt x="619" y="574"/>
                  </a:lnTo>
                  <a:lnTo>
                    <a:pt x="618" y="574"/>
                  </a:lnTo>
                  <a:lnTo>
                    <a:pt x="618" y="574"/>
                  </a:lnTo>
                  <a:lnTo>
                    <a:pt x="618" y="574"/>
                  </a:lnTo>
                  <a:lnTo>
                    <a:pt x="618" y="574"/>
                  </a:lnTo>
                  <a:lnTo>
                    <a:pt x="618" y="574"/>
                  </a:lnTo>
                  <a:lnTo>
                    <a:pt x="618" y="574"/>
                  </a:lnTo>
                  <a:lnTo>
                    <a:pt x="618" y="574"/>
                  </a:lnTo>
                  <a:lnTo>
                    <a:pt x="618" y="574"/>
                  </a:lnTo>
                  <a:lnTo>
                    <a:pt x="618" y="574"/>
                  </a:lnTo>
                  <a:lnTo>
                    <a:pt x="618" y="574"/>
                  </a:lnTo>
                  <a:lnTo>
                    <a:pt x="618" y="574"/>
                  </a:lnTo>
                  <a:lnTo>
                    <a:pt x="617" y="574"/>
                  </a:lnTo>
                  <a:lnTo>
                    <a:pt x="617" y="574"/>
                  </a:lnTo>
                  <a:lnTo>
                    <a:pt x="617" y="574"/>
                  </a:lnTo>
                  <a:lnTo>
                    <a:pt x="617" y="574"/>
                  </a:lnTo>
                  <a:lnTo>
                    <a:pt x="617" y="574"/>
                  </a:lnTo>
                  <a:lnTo>
                    <a:pt x="617" y="574"/>
                  </a:lnTo>
                  <a:lnTo>
                    <a:pt x="617" y="574"/>
                  </a:lnTo>
                  <a:lnTo>
                    <a:pt x="617" y="574"/>
                  </a:lnTo>
                  <a:lnTo>
                    <a:pt x="617" y="574"/>
                  </a:lnTo>
                  <a:lnTo>
                    <a:pt x="617" y="574"/>
                  </a:lnTo>
                  <a:lnTo>
                    <a:pt x="617" y="574"/>
                  </a:lnTo>
                  <a:lnTo>
                    <a:pt x="616" y="574"/>
                  </a:lnTo>
                  <a:lnTo>
                    <a:pt x="616" y="574"/>
                  </a:lnTo>
                  <a:lnTo>
                    <a:pt x="616" y="574"/>
                  </a:lnTo>
                  <a:lnTo>
                    <a:pt x="616" y="574"/>
                  </a:lnTo>
                  <a:lnTo>
                    <a:pt x="616" y="574"/>
                  </a:lnTo>
                  <a:lnTo>
                    <a:pt x="616" y="574"/>
                  </a:lnTo>
                  <a:lnTo>
                    <a:pt x="616" y="574"/>
                  </a:lnTo>
                  <a:lnTo>
                    <a:pt x="616" y="574"/>
                  </a:lnTo>
                  <a:lnTo>
                    <a:pt x="616" y="574"/>
                  </a:lnTo>
                  <a:lnTo>
                    <a:pt x="616" y="574"/>
                  </a:lnTo>
                  <a:lnTo>
                    <a:pt x="616" y="574"/>
                  </a:lnTo>
                  <a:lnTo>
                    <a:pt x="615" y="574"/>
                  </a:lnTo>
                  <a:lnTo>
                    <a:pt x="615" y="574"/>
                  </a:lnTo>
                  <a:lnTo>
                    <a:pt x="615" y="574"/>
                  </a:lnTo>
                  <a:lnTo>
                    <a:pt x="615" y="574"/>
                  </a:lnTo>
                  <a:lnTo>
                    <a:pt x="615" y="574"/>
                  </a:lnTo>
                  <a:lnTo>
                    <a:pt x="615" y="574"/>
                  </a:lnTo>
                  <a:lnTo>
                    <a:pt x="615" y="574"/>
                  </a:lnTo>
                  <a:lnTo>
                    <a:pt x="615" y="574"/>
                  </a:lnTo>
                  <a:lnTo>
                    <a:pt x="615" y="574"/>
                  </a:lnTo>
                  <a:lnTo>
                    <a:pt x="615" y="574"/>
                  </a:lnTo>
                  <a:lnTo>
                    <a:pt x="615" y="574"/>
                  </a:lnTo>
                  <a:lnTo>
                    <a:pt x="614" y="574"/>
                  </a:lnTo>
                  <a:lnTo>
                    <a:pt x="614" y="574"/>
                  </a:lnTo>
                  <a:lnTo>
                    <a:pt x="614" y="574"/>
                  </a:lnTo>
                  <a:lnTo>
                    <a:pt x="614" y="574"/>
                  </a:lnTo>
                  <a:lnTo>
                    <a:pt x="614" y="574"/>
                  </a:lnTo>
                  <a:lnTo>
                    <a:pt x="614" y="574"/>
                  </a:lnTo>
                  <a:lnTo>
                    <a:pt x="614" y="574"/>
                  </a:lnTo>
                  <a:lnTo>
                    <a:pt x="614" y="574"/>
                  </a:lnTo>
                  <a:lnTo>
                    <a:pt x="614" y="574"/>
                  </a:lnTo>
                  <a:lnTo>
                    <a:pt x="614" y="574"/>
                  </a:lnTo>
                  <a:lnTo>
                    <a:pt x="614" y="574"/>
                  </a:lnTo>
                  <a:lnTo>
                    <a:pt x="614" y="574"/>
                  </a:lnTo>
                  <a:lnTo>
                    <a:pt x="613" y="574"/>
                  </a:lnTo>
                  <a:lnTo>
                    <a:pt x="613" y="574"/>
                  </a:lnTo>
                  <a:lnTo>
                    <a:pt x="613" y="574"/>
                  </a:lnTo>
                  <a:lnTo>
                    <a:pt x="613" y="574"/>
                  </a:lnTo>
                  <a:lnTo>
                    <a:pt x="613" y="574"/>
                  </a:lnTo>
                  <a:lnTo>
                    <a:pt x="613" y="574"/>
                  </a:lnTo>
                  <a:lnTo>
                    <a:pt x="613" y="574"/>
                  </a:lnTo>
                  <a:lnTo>
                    <a:pt x="613" y="574"/>
                  </a:lnTo>
                  <a:lnTo>
                    <a:pt x="613" y="574"/>
                  </a:lnTo>
                  <a:lnTo>
                    <a:pt x="613" y="574"/>
                  </a:lnTo>
                  <a:lnTo>
                    <a:pt x="612" y="574"/>
                  </a:lnTo>
                  <a:lnTo>
                    <a:pt x="612" y="574"/>
                  </a:lnTo>
                  <a:lnTo>
                    <a:pt x="612" y="574"/>
                  </a:lnTo>
                  <a:lnTo>
                    <a:pt x="612" y="574"/>
                  </a:lnTo>
                  <a:lnTo>
                    <a:pt x="612" y="574"/>
                  </a:lnTo>
                  <a:lnTo>
                    <a:pt x="612" y="574"/>
                  </a:lnTo>
                  <a:lnTo>
                    <a:pt x="612" y="574"/>
                  </a:lnTo>
                  <a:lnTo>
                    <a:pt x="612" y="574"/>
                  </a:lnTo>
                  <a:lnTo>
                    <a:pt x="612" y="574"/>
                  </a:lnTo>
                  <a:lnTo>
                    <a:pt x="612" y="574"/>
                  </a:lnTo>
                  <a:lnTo>
                    <a:pt x="612" y="574"/>
                  </a:lnTo>
                  <a:lnTo>
                    <a:pt x="612" y="574"/>
                  </a:lnTo>
                  <a:lnTo>
                    <a:pt x="611" y="574"/>
                  </a:lnTo>
                  <a:lnTo>
                    <a:pt x="611" y="574"/>
                  </a:lnTo>
                  <a:lnTo>
                    <a:pt x="611" y="574"/>
                  </a:lnTo>
                  <a:lnTo>
                    <a:pt x="611" y="574"/>
                  </a:lnTo>
                  <a:lnTo>
                    <a:pt x="611" y="574"/>
                  </a:lnTo>
                  <a:lnTo>
                    <a:pt x="611" y="574"/>
                  </a:lnTo>
                  <a:lnTo>
                    <a:pt x="611" y="574"/>
                  </a:lnTo>
                  <a:lnTo>
                    <a:pt x="611" y="574"/>
                  </a:lnTo>
                  <a:lnTo>
                    <a:pt x="611" y="574"/>
                  </a:lnTo>
                  <a:lnTo>
                    <a:pt x="611" y="574"/>
                  </a:lnTo>
                  <a:lnTo>
                    <a:pt x="610" y="574"/>
                  </a:lnTo>
                  <a:lnTo>
                    <a:pt x="610" y="574"/>
                  </a:lnTo>
                  <a:lnTo>
                    <a:pt x="610" y="574"/>
                  </a:lnTo>
                  <a:lnTo>
                    <a:pt x="610" y="574"/>
                  </a:lnTo>
                  <a:lnTo>
                    <a:pt x="610" y="574"/>
                  </a:lnTo>
                  <a:lnTo>
                    <a:pt x="610" y="574"/>
                  </a:lnTo>
                  <a:lnTo>
                    <a:pt x="610" y="574"/>
                  </a:lnTo>
                  <a:lnTo>
                    <a:pt x="610" y="574"/>
                  </a:lnTo>
                  <a:lnTo>
                    <a:pt x="610" y="574"/>
                  </a:lnTo>
                  <a:lnTo>
                    <a:pt x="610" y="574"/>
                  </a:lnTo>
                  <a:lnTo>
                    <a:pt x="610" y="574"/>
                  </a:lnTo>
                  <a:lnTo>
                    <a:pt x="610" y="574"/>
                  </a:lnTo>
                  <a:lnTo>
                    <a:pt x="609" y="574"/>
                  </a:lnTo>
                  <a:lnTo>
                    <a:pt x="609" y="574"/>
                  </a:lnTo>
                  <a:lnTo>
                    <a:pt x="609" y="574"/>
                  </a:lnTo>
                  <a:lnTo>
                    <a:pt x="609" y="574"/>
                  </a:lnTo>
                  <a:lnTo>
                    <a:pt x="609" y="574"/>
                  </a:lnTo>
                  <a:lnTo>
                    <a:pt x="609" y="574"/>
                  </a:lnTo>
                  <a:lnTo>
                    <a:pt x="609" y="574"/>
                  </a:lnTo>
                  <a:lnTo>
                    <a:pt x="609" y="574"/>
                  </a:lnTo>
                  <a:lnTo>
                    <a:pt x="609" y="574"/>
                  </a:lnTo>
                  <a:lnTo>
                    <a:pt x="609" y="574"/>
                  </a:lnTo>
                  <a:lnTo>
                    <a:pt x="608" y="574"/>
                  </a:lnTo>
                  <a:lnTo>
                    <a:pt x="608" y="574"/>
                  </a:lnTo>
                  <a:lnTo>
                    <a:pt x="608" y="574"/>
                  </a:lnTo>
                  <a:lnTo>
                    <a:pt x="608" y="574"/>
                  </a:lnTo>
                  <a:lnTo>
                    <a:pt x="608" y="574"/>
                  </a:lnTo>
                  <a:lnTo>
                    <a:pt x="608" y="574"/>
                  </a:lnTo>
                  <a:lnTo>
                    <a:pt x="608" y="574"/>
                  </a:lnTo>
                  <a:lnTo>
                    <a:pt x="608" y="574"/>
                  </a:lnTo>
                  <a:lnTo>
                    <a:pt x="608" y="574"/>
                  </a:lnTo>
                  <a:lnTo>
                    <a:pt x="608" y="574"/>
                  </a:lnTo>
                  <a:lnTo>
                    <a:pt x="608" y="574"/>
                  </a:lnTo>
                  <a:lnTo>
                    <a:pt x="607" y="574"/>
                  </a:lnTo>
                  <a:lnTo>
                    <a:pt x="607" y="574"/>
                  </a:lnTo>
                  <a:lnTo>
                    <a:pt x="607" y="574"/>
                  </a:lnTo>
                  <a:lnTo>
                    <a:pt x="607" y="574"/>
                  </a:lnTo>
                  <a:lnTo>
                    <a:pt x="607" y="574"/>
                  </a:lnTo>
                  <a:lnTo>
                    <a:pt x="607" y="574"/>
                  </a:lnTo>
                  <a:lnTo>
                    <a:pt x="607" y="574"/>
                  </a:lnTo>
                  <a:lnTo>
                    <a:pt x="607" y="574"/>
                  </a:lnTo>
                  <a:lnTo>
                    <a:pt x="607" y="574"/>
                  </a:lnTo>
                  <a:lnTo>
                    <a:pt x="607" y="574"/>
                  </a:lnTo>
                  <a:lnTo>
                    <a:pt x="607" y="574"/>
                  </a:lnTo>
                  <a:lnTo>
                    <a:pt x="606" y="574"/>
                  </a:lnTo>
                  <a:lnTo>
                    <a:pt x="606" y="574"/>
                  </a:lnTo>
                  <a:lnTo>
                    <a:pt x="606" y="574"/>
                  </a:lnTo>
                  <a:lnTo>
                    <a:pt x="606" y="574"/>
                  </a:lnTo>
                  <a:lnTo>
                    <a:pt x="606" y="574"/>
                  </a:lnTo>
                  <a:lnTo>
                    <a:pt x="606" y="574"/>
                  </a:lnTo>
                  <a:lnTo>
                    <a:pt x="606" y="574"/>
                  </a:lnTo>
                  <a:lnTo>
                    <a:pt x="606" y="574"/>
                  </a:lnTo>
                  <a:lnTo>
                    <a:pt x="606" y="574"/>
                  </a:lnTo>
                  <a:lnTo>
                    <a:pt x="606" y="574"/>
                  </a:lnTo>
                  <a:lnTo>
                    <a:pt x="606" y="574"/>
                  </a:lnTo>
                  <a:lnTo>
                    <a:pt x="605" y="574"/>
                  </a:lnTo>
                  <a:lnTo>
                    <a:pt x="605" y="574"/>
                  </a:lnTo>
                  <a:lnTo>
                    <a:pt x="605" y="574"/>
                  </a:lnTo>
                  <a:lnTo>
                    <a:pt x="605" y="574"/>
                  </a:lnTo>
                  <a:lnTo>
                    <a:pt x="605" y="574"/>
                  </a:lnTo>
                  <a:lnTo>
                    <a:pt x="605" y="574"/>
                  </a:lnTo>
                  <a:lnTo>
                    <a:pt x="605" y="574"/>
                  </a:lnTo>
                  <a:lnTo>
                    <a:pt x="605" y="574"/>
                  </a:lnTo>
                  <a:lnTo>
                    <a:pt x="605" y="574"/>
                  </a:lnTo>
                  <a:lnTo>
                    <a:pt x="605" y="574"/>
                  </a:lnTo>
                  <a:lnTo>
                    <a:pt x="605" y="574"/>
                  </a:lnTo>
                  <a:lnTo>
                    <a:pt x="604" y="574"/>
                  </a:lnTo>
                  <a:lnTo>
                    <a:pt x="604" y="574"/>
                  </a:lnTo>
                  <a:lnTo>
                    <a:pt x="604" y="574"/>
                  </a:lnTo>
                  <a:lnTo>
                    <a:pt x="604" y="574"/>
                  </a:lnTo>
                  <a:lnTo>
                    <a:pt x="604" y="574"/>
                  </a:lnTo>
                  <a:lnTo>
                    <a:pt x="604" y="574"/>
                  </a:lnTo>
                  <a:lnTo>
                    <a:pt x="604" y="574"/>
                  </a:lnTo>
                  <a:lnTo>
                    <a:pt x="604" y="574"/>
                  </a:lnTo>
                  <a:lnTo>
                    <a:pt x="604" y="574"/>
                  </a:lnTo>
                  <a:lnTo>
                    <a:pt x="604" y="574"/>
                  </a:lnTo>
                  <a:lnTo>
                    <a:pt x="604" y="574"/>
                  </a:lnTo>
                  <a:lnTo>
                    <a:pt x="603" y="574"/>
                  </a:lnTo>
                  <a:lnTo>
                    <a:pt x="603" y="574"/>
                  </a:lnTo>
                  <a:lnTo>
                    <a:pt x="603" y="574"/>
                  </a:lnTo>
                  <a:lnTo>
                    <a:pt x="603" y="574"/>
                  </a:lnTo>
                  <a:lnTo>
                    <a:pt x="603" y="574"/>
                  </a:lnTo>
                  <a:lnTo>
                    <a:pt x="603" y="574"/>
                  </a:lnTo>
                  <a:lnTo>
                    <a:pt x="603" y="574"/>
                  </a:lnTo>
                  <a:lnTo>
                    <a:pt x="603" y="574"/>
                  </a:lnTo>
                  <a:lnTo>
                    <a:pt x="603" y="574"/>
                  </a:lnTo>
                  <a:lnTo>
                    <a:pt x="603" y="574"/>
                  </a:lnTo>
                  <a:lnTo>
                    <a:pt x="603" y="574"/>
                  </a:lnTo>
                  <a:lnTo>
                    <a:pt x="602" y="574"/>
                  </a:lnTo>
                  <a:lnTo>
                    <a:pt x="602" y="574"/>
                  </a:lnTo>
                  <a:lnTo>
                    <a:pt x="602" y="574"/>
                  </a:lnTo>
                  <a:lnTo>
                    <a:pt x="602" y="574"/>
                  </a:lnTo>
                  <a:lnTo>
                    <a:pt x="602" y="574"/>
                  </a:lnTo>
                  <a:lnTo>
                    <a:pt x="602" y="574"/>
                  </a:lnTo>
                  <a:lnTo>
                    <a:pt x="602" y="574"/>
                  </a:lnTo>
                  <a:lnTo>
                    <a:pt x="602" y="574"/>
                  </a:lnTo>
                  <a:lnTo>
                    <a:pt x="602" y="574"/>
                  </a:lnTo>
                  <a:lnTo>
                    <a:pt x="602" y="574"/>
                  </a:lnTo>
                  <a:lnTo>
                    <a:pt x="602" y="574"/>
                  </a:lnTo>
                  <a:lnTo>
                    <a:pt x="601" y="574"/>
                  </a:lnTo>
                  <a:lnTo>
                    <a:pt x="601" y="574"/>
                  </a:lnTo>
                  <a:lnTo>
                    <a:pt x="601" y="574"/>
                  </a:lnTo>
                  <a:lnTo>
                    <a:pt x="601" y="574"/>
                  </a:lnTo>
                  <a:lnTo>
                    <a:pt x="601" y="574"/>
                  </a:lnTo>
                  <a:lnTo>
                    <a:pt x="601" y="574"/>
                  </a:lnTo>
                  <a:lnTo>
                    <a:pt x="601" y="574"/>
                  </a:lnTo>
                  <a:lnTo>
                    <a:pt x="601" y="574"/>
                  </a:lnTo>
                  <a:lnTo>
                    <a:pt x="601" y="574"/>
                  </a:lnTo>
                  <a:lnTo>
                    <a:pt x="601" y="574"/>
                  </a:lnTo>
                  <a:lnTo>
                    <a:pt x="600" y="574"/>
                  </a:lnTo>
                  <a:lnTo>
                    <a:pt x="600" y="574"/>
                  </a:lnTo>
                  <a:lnTo>
                    <a:pt x="600" y="574"/>
                  </a:lnTo>
                  <a:lnTo>
                    <a:pt x="600" y="574"/>
                  </a:lnTo>
                  <a:lnTo>
                    <a:pt x="600" y="574"/>
                  </a:lnTo>
                  <a:lnTo>
                    <a:pt x="600" y="574"/>
                  </a:lnTo>
                  <a:lnTo>
                    <a:pt x="600" y="574"/>
                  </a:lnTo>
                  <a:lnTo>
                    <a:pt x="600" y="574"/>
                  </a:lnTo>
                  <a:lnTo>
                    <a:pt x="600" y="574"/>
                  </a:lnTo>
                  <a:lnTo>
                    <a:pt x="600" y="574"/>
                  </a:lnTo>
                  <a:lnTo>
                    <a:pt x="600" y="574"/>
                  </a:lnTo>
                  <a:lnTo>
                    <a:pt x="600" y="574"/>
                  </a:lnTo>
                  <a:lnTo>
                    <a:pt x="599" y="574"/>
                  </a:lnTo>
                  <a:lnTo>
                    <a:pt x="599" y="574"/>
                  </a:lnTo>
                  <a:lnTo>
                    <a:pt x="599" y="574"/>
                  </a:lnTo>
                  <a:lnTo>
                    <a:pt x="599" y="574"/>
                  </a:lnTo>
                  <a:lnTo>
                    <a:pt x="599" y="574"/>
                  </a:lnTo>
                  <a:lnTo>
                    <a:pt x="599" y="574"/>
                  </a:lnTo>
                  <a:lnTo>
                    <a:pt x="599" y="574"/>
                  </a:lnTo>
                  <a:lnTo>
                    <a:pt x="599" y="574"/>
                  </a:lnTo>
                  <a:lnTo>
                    <a:pt x="599" y="574"/>
                  </a:lnTo>
                  <a:lnTo>
                    <a:pt x="599" y="574"/>
                  </a:lnTo>
                  <a:lnTo>
                    <a:pt x="599" y="574"/>
                  </a:lnTo>
                  <a:lnTo>
                    <a:pt x="598" y="574"/>
                  </a:lnTo>
                  <a:lnTo>
                    <a:pt x="598" y="574"/>
                  </a:lnTo>
                  <a:lnTo>
                    <a:pt x="598" y="574"/>
                  </a:lnTo>
                  <a:lnTo>
                    <a:pt x="598" y="574"/>
                  </a:lnTo>
                  <a:lnTo>
                    <a:pt x="598" y="574"/>
                  </a:lnTo>
                  <a:lnTo>
                    <a:pt x="598" y="574"/>
                  </a:lnTo>
                  <a:lnTo>
                    <a:pt x="598" y="574"/>
                  </a:lnTo>
                  <a:lnTo>
                    <a:pt x="598" y="574"/>
                  </a:lnTo>
                  <a:lnTo>
                    <a:pt x="598" y="574"/>
                  </a:lnTo>
                  <a:lnTo>
                    <a:pt x="598" y="574"/>
                  </a:lnTo>
                  <a:lnTo>
                    <a:pt x="598" y="574"/>
                  </a:lnTo>
                  <a:lnTo>
                    <a:pt x="597" y="574"/>
                  </a:lnTo>
                  <a:lnTo>
                    <a:pt x="597" y="574"/>
                  </a:lnTo>
                  <a:lnTo>
                    <a:pt x="597" y="574"/>
                  </a:lnTo>
                  <a:lnTo>
                    <a:pt x="597" y="574"/>
                  </a:lnTo>
                  <a:lnTo>
                    <a:pt x="597" y="574"/>
                  </a:lnTo>
                  <a:lnTo>
                    <a:pt x="597" y="574"/>
                  </a:lnTo>
                  <a:lnTo>
                    <a:pt x="597" y="574"/>
                  </a:lnTo>
                  <a:lnTo>
                    <a:pt x="597" y="574"/>
                  </a:lnTo>
                  <a:lnTo>
                    <a:pt x="597" y="574"/>
                  </a:lnTo>
                  <a:lnTo>
                    <a:pt x="597" y="574"/>
                  </a:lnTo>
                  <a:lnTo>
                    <a:pt x="597" y="574"/>
                  </a:lnTo>
                  <a:lnTo>
                    <a:pt x="596" y="574"/>
                  </a:lnTo>
                  <a:lnTo>
                    <a:pt x="596" y="574"/>
                  </a:lnTo>
                  <a:lnTo>
                    <a:pt x="596" y="574"/>
                  </a:lnTo>
                  <a:lnTo>
                    <a:pt x="596" y="574"/>
                  </a:lnTo>
                  <a:lnTo>
                    <a:pt x="596" y="574"/>
                  </a:lnTo>
                  <a:lnTo>
                    <a:pt x="596" y="574"/>
                  </a:lnTo>
                  <a:lnTo>
                    <a:pt x="596" y="574"/>
                  </a:lnTo>
                  <a:lnTo>
                    <a:pt x="596" y="574"/>
                  </a:lnTo>
                  <a:lnTo>
                    <a:pt x="596" y="574"/>
                  </a:lnTo>
                  <a:lnTo>
                    <a:pt x="596" y="574"/>
                  </a:lnTo>
                  <a:lnTo>
                    <a:pt x="596" y="574"/>
                  </a:lnTo>
                  <a:lnTo>
                    <a:pt x="595" y="574"/>
                  </a:lnTo>
                  <a:lnTo>
                    <a:pt x="595" y="574"/>
                  </a:lnTo>
                  <a:lnTo>
                    <a:pt x="595" y="574"/>
                  </a:lnTo>
                  <a:lnTo>
                    <a:pt x="595" y="574"/>
                  </a:lnTo>
                  <a:lnTo>
                    <a:pt x="595" y="574"/>
                  </a:lnTo>
                  <a:lnTo>
                    <a:pt x="595" y="574"/>
                  </a:lnTo>
                  <a:lnTo>
                    <a:pt x="595" y="574"/>
                  </a:lnTo>
                  <a:lnTo>
                    <a:pt x="595" y="574"/>
                  </a:lnTo>
                  <a:lnTo>
                    <a:pt x="595" y="574"/>
                  </a:lnTo>
                  <a:lnTo>
                    <a:pt x="595" y="574"/>
                  </a:lnTo>
                  <a:lnTo>
                    <a:pt x="595" y="574"/>
                  </a:lnTo>
                  <a:lnTo>
                    <a:pt x="594" y="574"/>
                  </a:lnTo>
                  <a:lnTo>
                    <a:pt x="594" y="574"/>
                  </a:lnTo>
                  <a:lnTo>
                    <a:pt x="594" y="574"/>
                  </a:lnTo>
                  <a:lnTo>
                    <a:pt x="594" y="574"/>
                  </a:lnTo>
                  <a:lnTo>
                    <a:pt x="594" y="574"/>
                  </a:lnTo>
                  <a:lnTo>
                    <a:pt x="594" y="574"/>
                  </a:lnTo>
                  <a:lnTo>
                    <a:pt x="594" y="574"/>
                  </a:lnTo>
                  <a:lnTo>
                    <a:pt x="594" y="574"/>
                  </a:lnTo>
                  <a:lnTo>
                    <a:pt x="594" y="574"/>
                  </a:lnTo>
                  <a:lnTo>
                    <a:pt x="594" y="574"/>
                  </a:lnTo>
                  <a:lnTo>
                    <a:pt x="594" y="574"/>
                  </a:lnTo>
                  <a:lnTo>
                    <a:pt x="593" y="574"/>
                  </a:lnTo>
                  <a:lnTo>
                    <a:pt x="593" y="574"/>
                  </a:lnTo>
                  <a:lnTo>
                    <a:pt x="593" y="574"/>
                  </a:lnTo>
                  <a:lnTo>
                    <a:pt x="593" y="574"/>
                  </a:lnTo>
                  <a:lnTo>
                    <a:pt x="593" y="574"/>
                  </a:lnTo>
                  <a:lnTo>
                    <a:pt x="593" y="574"/>
                  </a:lnTo>
                  <a:lnTo>
                    <a:pt x="593" y="574"/>
                  </a:lnTo>
                  <a:lnTo>
                    <a:pt x="593" y="574"/>
                  </a:lnTo>
                  <a:lnTo>
                    <a:pt x="593" y="574"/>
                  </a:lnTo>
                  <a:lnTo>
                    <a:pt x="593" y="574"/>
                  </a:lnTo>
                  <a:lnTo>
                    <a:pt x="593" y="574"/>
                  </a:lnTo>
                  <a:lnTo>
                    <a:pt x="592" y="574"/>
                  </a:lnTo>
                  <a:lnTo>
                    <a:pt x="592" y="574"/>
                  </a:lnTo>
                  <a:lnTo>
                    <a:pt x="592" y="574"/>
                  </a:lnTo>
                  <a:lnTo>
                    <a:pt x="592" y="574"/>
                  </a:lnTo>
                  <a:lnTo>
                    <a:pt x="592" y="574"/>
                  </a:lnTo>
                  <a:lnTo>
                    <a:pt x="592" y="574"/>
                  </a:lnTo>
                  <a:lnTo>
                    <a:pt x="592" y="574"/>
                  </a:lnTo>
                  <a:lnTo>
                    <a:pt x="592" y="574"/>
                  </a:lnTo>
                  <a:lnTo>
                    <a:pt x="592" y="574"/>
                  </a:lnTo>
                  <a:lnTo>
                    <a:pt x="592" y="574"/>
                  </a:lnTo>
                  <a:lnTo>
                    <a:pt x="592" y="574"/>
                  </a:lnTo>
                  <a:lnTo>
                    <a:pt x="591" y="574"/>
                  </a:lnTo>
                  <a:lnTo>
                    <a:pt x="591" y="574"/>
                  </a:lnTo>
                  <a:lnTo>
                    <a:pt x="591" y="574"/>
                  </a:lnTo>
                  <a:lnTo>
                    <a:pt x="591" y="574"/>
                  </a:lnTo>
                  <a:lnTo>
                    <a:pt x="591" y="574"/>
                  </a:lnTo>
                  <a:lnTo>
                    <a:pt x="591" y="574"/>
                  </a:lnTo>
                  <a:lnTo>
                    <a:pt x="591" y="574"/>
                  </a:lnTo>
                  <a:lnTo>
                    <a:pt x="591" y="574"/>
                  </a:lnTo>
                  <a:lnTo>
                    <a:pt x="591" y="574"/>
                  </a:lnTo>
                  <a:lnTo>
                    <a:pt x="591" y="574"/>
                  </a:lnTo>
                  <a:lnTo>
                    <a:pt x="591" y="574"/>
                  </a:lnTo>
                  <a:lnTo>
                    <a:pt x="590" y="574"/>
                  </a:lnTo>
                  <a:lnTo>
                    <a:pt x="590" y="574"/>
                  </a:lnTo>
                  <a:lnTo>
                    <a:pt x="590" y="574"/>
                  </a:lnTo>
                  <a:lnTo>
                    <a:pt x="590" y="574"/>
                  </a:lnTo>
                  <a:lnTo>
                    <a:pt x="590" y="574"/>
                  </a:lnTo>
                  <a:lnTo>
                    <a:pt x="590" y="574"/>
                  </a:lnTo>
                  <a:lnTo>
                    <a:pt x="590" y="574"/>
                  </a:lnTo>
                  <a:lnTo>
                    <a:pt x="590" y="574"/>
                  </a:lnTo>
                  <a:lnTo>
                    <a:pt x="590" y="574"/>
                  </a:lnTo>
                  <a:lnTo>
                    <a:pt x="590" y="574"/>
                  </a:lnTo>
                  <a:lnTo>
                    <a:pt x="589" y="574"/>
                  </a:lnTo>
                  <a:lnTo>
                    <a:pt x="589" y="574"/>
                  </a:lnTo>
                  <a:lnTo>
                    <a:pt x="589" y="574"/>
                  </a:lnTo>
                  <a:lnTo>
                    <a:pt x="589" y="574"/>
                  </a:lnTo>
                  <a:lnTo>
                    <a:pt x="589" y="574"/>
                  </a:lnTo>
                  <a:lnTo>
                    <a:pt x="589" y="574"/>
                  </a:lnTo>
                  <a:lnTo>
                    <a:pt x="589" y="574"/>
                  </a:lnTo>
                  <a:lnTo>
                    <a:pt x="589" y="574"/>
                  </a:lnTo>
                  <a:lnTo>
                    <a:pt x="589" y="574"/>
                  </a:lnTo>
                  <a:lnTo>
                    <a:pt x="589" y="574"/>
                  </a:lnTo>
                  <a:lnTo>
                    <a:pt x="589" y="574"/>
                  </a:lnTo>
                  <a:lnTo>
                    <a:pt x="589" y="574"/>
                  </a:lnTo>
                  <a:lnTo>
                    <a:pt x="588" y="574"/>
                  </a:lnTo>
                  <a:lnTo>
                    <a:pt x="588" y="574"/>
                  </a:lnTo>
                  <a:lnTo>
                    <a:pt x="588" y="574"/>
                  </a:lnTo>
                  <a:lnTo>
                    <a:pt x="588" y="574"/>
                  </a:lnTo>
                  <a:lnTo>
                    <a:pt x="588" y="574"/>
                  </a:lnTo>
                  <a:lnTo>
                    <a:pt x="588" y="574"/>
                  </a:lnTo>
                  <a:lnTo>
                    <a:pt x="588" y="574"/>
                  </a:lnTo>
                  <a:lnTo>
                    <a:pt x="588" y="574"/>
                  </a:lnTo>
                  <a:lnTo>
                    <a:pt x="588" y="574"/>
                  </a:lnTo>
                  <a:lnTo>
                    <a:pt x="588" y="574"/>
                  </a:lnTo>
                  <a:lnTo>
                    <a:pt x="587" y="574"/>
                  </a:lnTo>
                  <a:lnTo>
                    <a:pt x="587" y="574"/>
                  </a:lnTo>
                  <a:lnTo>
                    <a:pt x="587" y="574"/>
                  </a:lnTo>
                  <a:lnTo>
                    <a:pt x="587" y="574"/>
                  </a:lnTo>
                  <a:lnTo>
                    <a:pt x="587" y="574"/>
                  </a:lnTo>
                  <a:lnTo>
                    <a:pt x="587" y="574"/>
                  </a:lnTo>
                  <a:lnTo>
                    <a:pt x="587" y="574"/>
                  </a:lnTo>
                  <a:lnTo>
                    <a:pt x="587" y="574"/>
                  </a:lnTo>
                  <a:lnTo>
                    <a:pt x="587" y="574"/>
                  </a:lnTo>
                  <a:lnTo>
                    <a:pt x="587" y="574"/>
                  </a:lnTo>
                  <a:lnTo>
                    <a:pt x="587" y="574"/>
                  </a:lnTo>
                  <a:lnTo>
                    <a:pt x="587" y="574"/>
                  </a:lnTo>
                  <a:lnTo>
                    <a:pt x="586" y="574"/>
                  </a:lnTo>
                  <a:lnTo>
                    <a:pt x="586" y="574"/>
                  </a:lnTo>
                  <a:lnTo>
                    <a:pt x="586" y="574"/>
                  </a:lnTo>
                  <a:lnTo>
                    <a:pt x="586" y="574"/>
                  </a:lnTo>
                  <a:lnTo>
                    <a:pt x="586" y="574"/>
                  </a:lnTo>
                  <a:lnTo>
                    <a:pt x="586" y="574"/>
                  </a:lnTo>
                  <a:lnTo>
                    <a:pt x="586" y="574"/>
                  </a:lnTo>
                  <a:lnTo>
                    <a:pt x="586" y="574"/>
                  </a:lnTo>
                  <a:lnTo>
                    <a:pt x="586" y="574"/>
                  </a:lnTo>
                  <a:lnTo>
                    <a:pt x="586" y="574"/>
                  </a:lnTo>
                  <a:lnTo>
                    <a:pt x="586" y="574"/>
                  </a:lnTo>
                  <a:lnTo>
                    <a:pt x="585" y="574"/>
                  </a:lnTo>
                  <a:lnTo>
                    <a:pt x="585" y="574"/>
                  </a:lnTo>
                  <a:lnTo>
                    <a:pt x="585" y="574"/>
                  </a:lnTo>
                  <a:lnTo>
                    <a:pt x="585" y="574"/>
                  </a:lnTo>
                  <a:lnTo>
                    <a:pt x="585" y="574"/>
                  </a:lnTo>
                  <a:lnTo>
                    <a:pt x="585" y="574"/>
                  </a:lnTo>
                  <a:lnTo>
                    <a:pt x="585" y="574"/>
                  </a:lnTo>
                  <a:lnTo>
                    <a:pt x="585" y="574"/>
                  </a:lnTo>
                  <a:lnTo>
                    <a:pt x="585" y="574"/>
                  </a:lnTo>
                  <a:lnTo>
                    <a:pt x="585" y="574"/>
                  </a:lnTo>
                  <a:lnTo>
                    <a:pt x="585" y="574"/>
                  </a:lnTo>
                  <a:lnTo>
                    <a:pt x="584" y="574"/>
                  </a:lnTo>
                  <a:lnTo>
                    <a:pt x="584" y="574"/>
                  </a:lnTo>
                  <a:lnTo>
                    <a:pt x="584" y="574"/>
                  </a:lnTo>
                  <a:lnTo>
                    <a:pt x="584" y="574"/>
                  </a:lnTo>
                  <a:lnTo>
                    <a:pt x="584" y="574"/>
                  </a:lnTo>
                  <a:lnTo>
                    <a:pt x="584" y="574"/>
                  </a:lnTo>
                  <a:lnTo>
                    <a:pt x="584" y="574"/>
                  </a:lnTo>
                  <a:lnTo>
                    <a:pt x="584" y="574"/>
                  </a:lnTo>
                  <a:lnTo>
                    <a:pt x="584" y="574"/>
                  </a:lnTo>
                  <a:lnTo>
                    <a:pt x="584" y="574"/>
                  </a:lnTo>
                  <a:lnTo>
                    <a:pt x="584" y="574"/>
                  </a:lnTo>
                  <a:lnTo>
                    <a:pt x="583" y="574"/>
                  </a:lnTo>
                  <a:lnTo>
                    <a:pt x="583" y="574"/>
                  </a:lnTo>
                  <a:lnTo>
                    <a:pt x="583" y="574"/>
                  </a:lnTo>
                  <a:lnTo>
                    <a:pt x="583" y="574"/>
                  </a:lnTo>
                  <a:lnTo>
                    <a:pt x="583" y="574"/>
                  </a:lnTo>
                  <a:lnTo>
                    <a:pt x="583" y="574"/>
                  </a:lnTo>
                  <a:lnTo>
                    <a:pt x="583" y="574"/>
                  </a:lnTo>
                  <a:lnTo>
                    <a:pt x="583" y="574"/>
                  </a:lnTo>
                  <a:lnTo>
                    <a:pt x="583" y="574"/>
                  </a:lnTo>
                  <a:lnTo>
                    <a:pt x="583" y="574"/>
                  </a:lnTo>
                  <a:lnTo>
                    <a:pt x="583" y="574"/>
                  </a:lnTo>
                  <a:lnTo>
                    <a:pt x="582" y="574"/>
                  </a:lnTo>
                  <a:lnTo>
                    <a:pt x="582" y="574"/>
                  </a:lnTo>
                  <a:lnTo>
                    <a:pt x="582" y="574"/>
                  </a:lnTo>
                  <a:lnTo>
                    <a:pt x="582" y="574"/>
                  </a:lnTo>
                  <a:lnTo>
                    <a:pt x="582" y="574"/>
                  </a:lnTo>
                  <a:lnTo>
                    <a:pt x="582" y="574"/>
                  </a:lnTo>
                  <a:lnTo>
                    <a:pt x="582" y="574"/>
                  </a:lnTo>
                  <a:lnTo>
                    <a:pt x="582" y="574"/>
                  </a:lnTo>
                  <a:lnTo>
                    <a:pt x="582" y="574"/>
                  </a:lnTo>
                  <a:lnTo>
                    <a:pt x="582" y="574"/>
                  </a:lnTo>
                  <a:lnTo>
                    <a:pt x="582" y="574"/>
                  </a:lnTo>
                  <a:lnTo>
                    <a:pt x="581" y="574"/>
                  </a:lnTo>
                  <a:lnTo>
                    <a:pt x="581" y="574"/>
                  </a:lnTo>
                  <a:lnTo>
                    <a:pt x="581" y="574"/>
                  </a:lnTo>
                  <a:lnTo>
                    <a:pt x="581" y="574"/>
                  </a:lnTo>
                  <a:lnTo>
                    <a:pt x="581" y="574"/>
                  </a:lnTo>
                  <a:lnTo>
                    <a:pt x="581" y="574"/>
                  </a:lnTo>
                  <a:lnTo>
                    <a:pt x="581" y="574"/>
                  </a:lnTo>
                  <a:lnTo>
                    <a:pt x="581" y="574"/>
                  </a:lnTo>
                  <a:lnTo>
                    <a:pt x="581" y="574"/>
                  </a:lnTo>
                  <a:lnTo>
                    <a:pt x="581" y="574"/>
                  </a:lnTo>
                  <a:lnTo>
                    <a:pt x="580" y="574"/>
                  </a:lnTo>
                  <a:lnTo>
                    <a:pt x="580" y="574"/>
                  </a:lnTo>
                  <a:lnTo>
                    <a:pt x="580" y="574"/>
                  </a:lnTo>
                  <a:lnTo>
                    <a:pt x="580" y="574"/>
                  </a:lnTo>
                  <a:lnTo>
                    <a:pt x="580" y="574"/>
                  </a:lnTo>
                  <a:lnTo>
                    <a:pt x="580" y="574"/>
                  </a:lnTo>
                  <a:lnTo>
                    <a:pt x="580" y="574"/>
                  </a:lnTo>
                  <a:lnTo>
                    <a:pt x="580" y="574"/>
                  </a:lnTo>
                  <a:lnTo>
                    <a:pt x="580" y="574"/>
                  </a:lnTo>
                  <a:lnTo>
                    <a:pt x="580" y="574"/>
                  </a:lnTo>
                  <a:lnTo>
                    <a:pt x="580" y="574"/>
                  </a:lnTo>
                  <a:lnTo>
                    <a:pt x="580" y="574"/>
                  </a:lnTo>
                  <a:lnTo>
                    <a:pt x="579" y="574"/>
                  </a:lnTo>
                  <a:lnTo>
                    <a:pt x="579" y="574"/>
                  </a:lnTo>
                  <a:lnTo>
                    <a:pt x="579" y="574"/>
                  </a:lnTo>
                  <a:lnTo>
                    <a:pt x="579" y="574"/>
                  </a:lnTo>
                  <a:lnTo>
                    <a:pt x="579" y="574"/>
                  </a:lnTo>
                  <a:lnTo>
                    <a:pt x="579" y="574"/>
                  </a:lnTo>
                  <a:lnTo>
                    <a:pt x="579" y="574"/>
                  </a:lnTo>
                  <a:lnTo>
                    <a:pt x="579" y="574"/>
                  </a:lnTo>
                  <a:lnTo>
                    <a:pt x="579" y="574"/>
                  </a:lnTo>
                  <a:lnTo>
                    <a:pt x="579" y="574"/>
                  </a:lnTo>
                  <a:lnTo>
                    <a:pt x="578" y="574"/>
                  </a:lnTo>
                  <a:lnTo>
                    <a:pt x="578" y="574"/>
                  </a:lnTo>
                  <a:lnTo>
                    <a:pt x="578" y="574"/>
                  </a:lnTo>
                  <a:lnTo>
                    <a:pt x="578" y="574"/>
                  </a:lnTo>
                  <a:lnTo>
                    <a:pt x="578" y="574"/>
                  </a:lnTo>
                  <a:lnTo>
                    <a:pt x="578" y="574"/>
                  </a:lnTo>
                  <a:lnTo>
                    <a:pt x="578" y="574"/>
                  </a:lnTo>
                  <a:lnTo>
                    <a:pt x="578" y="574"/>
                  </a:lnTo>
                  <a:lnTo>
                    <a:pt x="578" y="574"/>
                  </a:lnTo>
                  <a:lnTo>
                    <a:pt x="578" y="574"/>
                  </a:lnTo>
                  <a:lnTo>
                    <a:pt x="578" y="574"/>
                  </a:lnTo>
                  <a:lnTo>
                    <a:pt x="578" y="574"/>
                  </a:lnTo>
                  <a:lnTo>
                    <a:pt x="577" y="574"/>
                  </a:lnTo>
                  <a:lnTo>
                    <a:pt x="577" y="574"/>
                  </a:lnTo>
                  <a:lnTo>
                    <a:pt x="577" y="574"/>
                  </a:lnTo>
                  <a:lnTo>
                    <a:pt x="577" y="574"/>
                  </a:lnTo>
                  <a:lnTo>
                    <a:pt x="577" y="574"/>
                  </a:lnTo>
                  <a:lnTo>
                    <a:pt x="577" y="574"/>
                  </a:lnTo>
                  <a:lnTo>
                    <a:pt x="577" y="574"/>
                  </a:lnTo>
                  <a:lnTo>
                    <a:pt x="577" y="574"/>
                  </a:lnTo>
                  <a:lnTo>
                    <a:pt x="577" y="574"/>
                  </a:lnTo>
                  <a:lnTo>
                    <a:pt x="577" y="574"/>
                  </a:lnTo>
                  <a:lnTo>
                    <a:pt x="576" y="574"/>
                  </a:lnTo>
                  <a:lnTo>
                    <a:pt x="576" y="574"/>
                  </a:lnTo>
                  <a:lnTo>
                    <a:pt x="576" y="574"/>
                  </a:lnTo>
                  <a:lnTo>
                    <a:pt x="576" y="574"/>
                  </a:lnTo>
                  <a:lnTo>
                    <a:pt x="576" y="574"/>
                  </a:lnTo>
                  <a:lnTo>
                    <a:pt x="576" y="574"/>
                  </a:lnTo>
                  <a:lnTo>
                    <a:pt x="576" y="574"/>
                  </a:lnTo>
                  <a:lnTo>
                    <a:pt x="576" y="574"/>
                  </a:lnTo>
                  <a:lnTo>
                    <a:pt x="576" y="574"/>
                  </a:lnTo>
                  <a:lnTo>
                    <a:pt x="576" y="574"/>
                  </a:lnTo>
                  <a:lnTo>
                    <a:pt x="576" y="574"/>
                  </a:lnTo>
                  <a:lnTo>
                    <a:pt x="576" y="574"/>
                  </a:lnTo>
                  <a:lnTo>
                    <a:pt x="575" y="574"/>
                  </a:lnTo>
                  <a:lnTo>
                    <a:pt x="575" y="574"/>
                  </a:lnTo>
                  <a:lnTo>
                    <a:pt x="575" y="574"/>
                  </a:lnTo>
                  <a:lnTo>
                    <a:pt x="575" y="574"/>
                  </a:lnTo>
                  <a:lnTo>
                    <a:pt x="575" y="574"/>
                  </a:lnTo>
                  <a:lnTo>
                    <a:pt x="575" y="574"/>
                  </a:lnTo>
                  <a:lnTo>
                    <a:pt x="575" y="574"/>
                  </a:lnTo>
                  <a:lnTo>
                    <a:pt x="575" y="574"/>
                  </a:lnTo>
                  <a:lnTo>
                    <a:pt x="575" y="574"/>
                  </a:lnTo>
                  <a:lnTo>
                    <a:pt x="575" y="574"/>
                  </a:lnTo>
                  <a:lnTo>
                    <a:pt x="574" y="574"/>
                  </a:lnTo>
                  <a:lnTo>
                    <a:pt x="574" y="574"/>
                  </a:lnTo>
                  <a:lnTo>
                    <a:pt x="574" y="574"/>
                  </a:lnTo>
                  <a:lnTo>
                    <a:pt x="574" y="574"/>
                  </a:lnTo>
                  <a:lnTo>
                    <a:pt x="574" y="574"/>
                  </a:lnTo>
                  <a:lnTo>
                    <a:pt x="574" y="574"/>
                  </a:lnTo>
                  <a:lnTo>
                    <a:pt x="574" y="574"/>
                  </a:lnTo>
                  <a:lnTo>
                    <a:pt x="574" y="574"/>
                  </a:lnTo>
                  <a:lnTo>
                    <a:pt x="574" y="574"/>
                  </a:lnTo>
                  <a:lnTo>
                    <a:pt x="574" y="574"/>
                  </a:lnTo>
                  <a:lnTo>
                    <a:pt x="574" y="574"/>
                  </a:lnTo>
                  <a:lnTo>
                    <a:pt x="574" y="574"/>
                  </a:lnTo>
                  <a:lnTo>
                    <a:pt x="573" y="574"/>
                  </a:lnTo>
                  <a:lnTo>
                    <a:pt x="573" y="574"/>
                  </a:lnTo>
                  <a:lnTo>
                    <a:pt x="573" y="574"/>
                  </a:lnTo>
                  <a:lnTo>
                    <a:pt x="573" y="574"/>
                  </a:lnTo>
                  <a:lnTo>
                    <a:pt x="573" y="574"/>
                  </a:lnTo>
                  <a:lnTo>
                    <a:pt x="573" y="574"/>
                  </a:lnTo>
                  <a:lnTo>
                    <a:pt x="573" y="574"/>
                  </a:lnTo>
                  <a:lnTo>
                    <a:pt x="573" y="574"/>
                  </a:lnTo>
                  <a:lnTo>
                    <a:pt x="573" y="574"/>
                  </a:lnTo>
                  <a:lnTo>
                    <a:pt x="573" y="574"/>
                  </a:lnTo>
                  <a:lnTo>
                    <a:pt x="572" y="574"/>
                  </a:lnTo>
                  <a:lnTo>
                    <a:pt x="572" y="574"/>
                  </a:lnTo>
                  <a:lnTo>
                    <a:pt x="572" y="574"/>
                  </a:lnTo>
                  <a:lnTo>
                    <a:pt x="572" y="574"/>
                  </a:lnTo>
                  <a:lnTo>
                    <a:pt x="572" y="574"/>
                  </a:lnTo>
                  <a:lnTo>
                    <a:pt x="572" y="574"/>
                  </a:lnTo>
                  <a:lnTo>
                    <a:pt x="572" y="574"/>
                  </a:lnTo>
                  <a:lnTo>
                    <a:pt x="572" y="574"/>
                  </a:lnTo>
                  <a:lnTo>
                    <a:pt x="572" y="574"/>
                  </a:lnTo>
                  <a:lnTo>
                    <a:pt x="572" y="574"/>
                  </a:lnTo>
                  <a:lnTo>
                    <a:pt x="572" y="574"/>
                  </a:lnTo>
                  <a:lnTo>
                    <a:pt x="572" y="574"/>
                  </a:lnTo>
                  <a:lnTo>
                    <a:pt x="571" y="574"/>
                  </a:lnTo>
                  <a:lnTo>
                    <a:pt x="571" y="574"/>
                  </a:lnTo>
                  <a:lnTo>
                    <a:pt x="571" y="574"/>
                  </a:lnTo>
                  <a:lnTo>
                    <a:pt x="571" y="574"/>
                  </a:lnTo>
                  <a:lnTo>
                    <a:pt x="571" y="574"/>
                  </a:lnTo>
                  <a:lnTo>
                    <a:pt x="571" y="574"/>
                  </a:lnTo>
                  <a:lnTo>
                    <a:pt x="571" y="574"/>
                  </a:lnTo>
                  <a:lnTo>
                    <a:pt x="571" y="574"/>
                  </a:lnTo>
                  <a:lnTo>
                    <a:pt x="571" y="574"/>
                  </a:lnTo>
                  <a:lnTo>
                    <a:pt x="571" y="574"/>
                  </a:lnTo>
                  <a:lnTo>
                    <a:pt x="571" y="574"/>
                  </a:lnTo>
                  <a:lnTo>
                    <a:pt x="570" y="574"/>
                  </a:lnTo>
                  <a:lnTo>
                    <a:pt x="570" y="574"/>
                  </a:lnTo>
                  <a:lnTo>
                    <a:pt x="570" y="574"/>
                  </a:lnTo>
                  <a:lnTo>
                    <a:pt x="570" y="574"/>
                  </a:lnTo>
                  <a:lnTo>
                    <a:pt x="570" y="574"/>
                  </a:lnTo>
                  <a:lnTo>
                    <a:pt x="570" y="574"/>
                  </a:lnTo>
                  <a:lnTo>
                    <a:pt x="570" y="574"/>
                  </a:lnTo>
                  <a:lnTo>
                    <a:pt x="570" y="574"/>
                  </a:lnTo>
                  <a:lnTo>
                    <a:pt x="570" y="574"/>
                  </a:lnTo>
                  <a:lnTo>
                    <a:pt x="570" y="574"/>
                  </a:lnTo>
                  <a:lnTo>
                    <a:pt x="569" y="574"/>
                  </a:lnTo>
                  <a:lnTo>
                    <a:pt x="569" y="574"/>
                  </a:lnTo>
                  <a:lnTo>
                    <a:pt x="569" y="574"/>
                  </a:lnTo>
                  <a:lnTo>
                    <a:pt x="569" y="574"/>
                  </a:lnTo>
                  <a:lnTo>
                    <a:pt x="569" y="574"/>
                  </a:lnTo>
                  <a:lnTo>
                    <a:pt x="569" y="574"/>
                  </a:lnTo>
                  <a:lnTo>
                    <a:pt x="569" y="574"/>
                  </a:lnTo>
                  <a:lnTo>
                    <a:pt x="569" y="574"/>
                  </a:lnTo>
                  <a:lnTo>
                    <a:pt x="569" y="574"/>
                  </a:lnTo>
                  <a:lnTo>
                    <a:pt x="569" y="574"/>
                  </a:lnTo>
                  <a:lnTo>
                    <a:pt x="569" y="574"/>
                  </a:lnTo>
                  <a:lnTo>
                    <a:pt x="569" y="574"/>
                  </a:lnTo>
                  <a:lnTo>
                    <a:pt x="568" y="574"/>
                  </a:lnTo>
                  <a:lnTo>
                    <a:pt x="568" y="574"/>
                  </a:lnTo>
                  <a:lnTo>
                    <a:pt x="568" y="574"/>
                  </a:lnTo>
                  <a:lnTo>
                    <a:pt x="568" y="574"/>
                  </a:lnTo>
                  <a:lnTo>
                    <a:pt x="568" y="574"/>
                  </a:lnTo>
                  <a:lnTo>
                    <a:pt x="568" y="574"/>
                  </a:lnTo>
                  <a:lnTo>
                    <a:pt x="568" y="574"/>
                  </a:lnTo>
                  <a:lnTo>
                    <a:pt x="568" y="574"/>
                  </a:lnTo>
                  <a:lnTo>
                    <a:pt x="568" y="574"/>
                  </a:lnTo>
                  <a:lnTo>
                    <a:pt x="568" y="574"/>
                  </a:lnTo>
                  <a:lnTo>
                    <a:pt x="567" y="574"/>
                  </a:lnTo>
                  <a:lnTo>
                    <a:pt x="567" y="574"/>
                  </a:lnTo>
                  <a:lnTo>
                    <a:pt x="567" y="574"/>
                  </a:lnTo>
                  <a:lnTo>
                    <a:pt x="567" y="574"/>
                  </a:lnTo>
                  <a:lnTo>
                    <a:pt x="567" y="574"/>
                  </a:lnTo>
                  <a:lnTo>
                    <a:pt x="567" y="574"/>
                  </a:lnTo>
                  <a:lnTo>
                    <a:pt x="567" y="574"/>
                  </a:lnTo>
                  <a:lnTo>
                    <a:pt x="567" y="574"/>
                  </a:lnTo>
                  <a:lnTo>
                    <a:pt x="567" y="574"/>
                  </a:lnTo>
                  <a:lnTo>
                    <a:pt x="567" y="574"/>
                  </a:lnTo>
                  <a:lnTo>
                    <a:pt x="567" y="574"/>
                  </a:lnTo>
                  <a:lnTo>
                    <a:pt x="567" y="574"/>
                  </a:lnTo>
                  <a:lnTo>
                    <a:pt x="566" y="574"/>
                  </a:lnTo>
                  <a:lnTo>
                    <a:pt x="566" y="574"/>
                  </a:lnTo>
                  <a:lnTo>
                    <a:pt x="566" y="574"/>
                  </a:lnTo>
                  <a:lnTo>
                    <a:pt x="566" y="574"/>
                  </a:lnTo>
                  <a:lnTo>
                    <a:pt x="566" y="574"/>
                  </a:lnTo>
                  <a:lnTo>
                    <a:pt x="566" y="574"/>
                  </a:lnTo>
                  <a:lnTo>
                    <a:pt x="566" y="574"/>
                  </a:lnTo>
                  <a:lnTo>
                    <a:pt x="566" y="574"/>
                  </a:lnTo>
                  <a:lnTo>
                    <a:pt x="566" y="574"/>
                  </a:lnTo>
                  <a:lnTo>
                    <a:pt x="566" y="574"/>
                  </a:lnTo>
                  <a:lnTo>
                    <a:pt x="565" y="574"/>
                  </a:lnTo>
                  <a:lnTo>
                    <a:pt x="565" y="574"/>
                  </a:lnTo>
                  <a:lnTo>
                    <a:pt x="565" y="574"/>
                  </a:lnTo>
                  <a:lnTo>
                    <a:pt x="565" y="574"/>
                  </a:lnTo>
                  <a:lnTo>
                    <a:pt x="565" y="574"/>
                  </a:lnTo>
                  <a:lnTo>
                    <a:pt x="565" y="574"/>
                  </a:lnTo>
                  <a:lnTo>
                    <a:pt x="565" y="574"/>
                  </a:lnTo>
                  <a:lnTo>
                    <a:pt x="565" y="574"/>
                  </a:lnTo>
                  <a:lnTo>
                    <a:pt x="565" y="574"/>
                  </a:lnTo>
                  <a:lnTo>
                    <a:pt x="565" y="574"/>
                  </a:lnTo>
                  <a:lnTo>
                    <a:pt x="565" y="574"/>
                  </a:lnTo>
                  <a:lnTo>
                    <a:pt x="565" y="574"/>
                  </a:lnTo>
                  <a:lnTo>
                    <a:pt x="564" y="574"/>
                  </a:lnTo>
                  <a:lnTo>
                    <a:pt x="564" y="574"/>
                  </a:lnTo>
                  <a:lnTo>
                    <a:pt x="564" y="574"/>
                  </a:lnTo>
                  <a:lnTo>
                    <a:pt x="564" y="574"/>
                  </a:lnTo>
                  <a:lnTo>
                    <a:pt x="564" y="574"/>
                  </a:lnTo>
                  <a:lnTo>
                    <a:pt x="564" y="574"/>
                  </a:lnTo>
                  <a:lnTo>
                    <a:pt x="564" y="574"/>
                  </a:lnTo>
                  <a:lnTo>
                    <a:pt x="564" y="574"/>
                  </a:lnTo>
                  <a:lnTo>
                    <a:pt x="564" y="574"/>
                  </a:lnTo>
                  <a:lnTo>
                    <a:pt x="564" y="574"/>
                  </a:lnTo>
                  <a:lnTo>
                    <a:pt x="563" y="574"/>
                  </a:lnTo>
                  <a:lnTo>
                    <a:pt x="563" y="574"/>
                  </a:lnTo>
                  <a:lnTo>
                    <a:pt x="563" y="574"/>
                  </a:lnTo>
                  <a:lnTo>
                    <a:pt x="563" y="574"/>
                  </a:lnTo>
                  <a:lnTo>
                    <a:pt x="563" y="574"/>
                  </a:lnTo>
                  <a:lnTo>
                    <a:pt x="563" y="574"/>
                  </a:lnTo>
                  <a:lnTo>
                    <a:pt x="563" y="574"/>
                  </a:lnTo>
                  <a:lnTo>
                    <a:pt x="563" y="574"/>
                  </a:lnTo>
                  <a:lnTo>
                    <a:pt x="563" y="574"/>
                  </a:lnTo>
                  <a:lnTo>
                    <a:pt x="563" y="574"/>
                  </a:lnTo>
                  <a:lnTo>
                    <a:pt x="563" y="574"/>
                  </a:lnTo>
                  <a:lnTo>
                    <a:pt x="563" y="574"/>
                  </a:lnTo>
                  <a:lnTo>
                    <a:pt x="562" y="574"/>
                  </a:lnTo>
                  <a:lnTo>
                    <a:pt x="562" y="574"/>
                  </a:lnTo>
                  <a:lnTo>
                    <a:pt x="562" y="574"/>
                  </a:lnTo>
                  <a:lnTo>
                    <a:pt x="562" y="574"/>
                  </a:lnTo>
                  <a:lnTo>
                    <a:pt x="562" y="574"/>
                  </a:lnTo>
                  <a:lnTo>
                    <a:pt x="562" y="574"/>
                  </a:lnTo>
                  <a:lnTo>
                    <a:pt x="562" y="574"/>
                  </a:lnTo>
                  <a:lnTo>
                    <a:pt x="562" y="574"/>
                  </a:lnTo>
                  <a:lnTo>
                    <a:pt x="562" y="574"/>
                  </a:lnTo>
                  <a:lnTo>
                    <a:pt x="562" y="574"/>
                  </a:lnTo>
                  <a:lnTo>
                    <a:pt x="561" y="574"/>
                  </a:lnTo>
                  <a:lnTo>
                    <a:pt x="561" y="574"/>
                  </a:lnTo>
                  <a:lnTo>
                    <a:pt x="561" y="574"/>
                  </a:lnTo>
                  <a:lnTo>
                    <a:pt x="561" y="574"/>
                  </a:lnTo>
                  <a:lnTo>
                    <a:pt x="561" y="574"/>
                  </a:lnTo>
                  <a:lnTo>
                    <a:pt x="561" y="574"/>
                  </a:lnTo>
                  <a:lnTo>
                    <a:pt x="561" y="574"/>
                  </a:lnTo>
                  <a:lnTo>
                    <a:pt x="561" y="574"/>
                  </a:lnTo>
                  <a:lnTo>
                    <a:pt x="561" y="574"/>
                  </a:lnTo>
                  <a:lnTo>
                    <a:pt x="561" y="574"/>
                  </a:lnTo>
                  <a:lnTo>
                    <a:pt x="561" y="574"/>
                  </a:lnTo>
                  <a:lnTo>
                    <a:pt x="561" y="574"/>
                  </a:lnTo>
                  <a:lnTo>
                    <a:pt x="560" y="574"/>
                  </a:lnTo>
                  <a:lnTo>
                    <a:pt x="560" y="574"/>
                  </a:lnTo>
                  <a:lnTo>
                    <a:pt x="560" y="574"/>
                  </a:lnTo>
                  <a:lnTo>
                    <a:pt x="560" y="574"/>
                  </a:lnTo>
                  <a:lnTo>
                    <a:pt x="560" y="574"/>
                  </a:lnTo>
                  <a:lnTo>
                    <a:pt x="560" y="574"/>
                  </a:lnTo>
                  <a:lnTo>
                    <a:pt x="560" y="574"/>
                  </a:lnTo>
                  <a:lnTo>
                    <a:pt x="560" y="574"/>
                  </a:lnTo>
                  <a:lnTo>
                    <a:pt x="560" y="574"/>
                  </a:lnTo>
                  <a:lnTo>
                    <a:pt x="560" y="574"/>
                  </a:lnTo>
                  <a:lnTo>
                    <a:pt x="559" y="574"/>
                  </a:lnTo>
                  <a:lnTo>
                    <a:pt x="559" y="574"/>
                  </a:lnTo>
                  <a:lnTo>
                    <a:pt x="559" y="574"/>
                  </a:lnTo>
                  <a:lnTo>
                    <a:pt x="559" y="574"/>
                  </a:lnTo>
                  <a:lnTo>
                    <a:pt x="559" y="574"/>
                  </a:lnTo>
                  <a:lnTo>
                    <a:pt x="559" y="574"/>
                  </a:lnTo>
                  <a:lnTo>
                    <a:pt x="559" y="574"/>
                  </a:lnTo>
                  <a:lnTo>
                    <a:pt x="559" y="574"/>
                  </a:lnTo>
                  <a:lnTo>
                    <a:pt x="559" y="574"/>
                  </a:lnTo>
                  <a:lnTo>
                    <a:pt x="559" y="574"/>
                  </a:lnTo>
                  <a:lnTo>
                    <a:pt x="559" y="574"/>
                  </a:lnTo>
                  <a:lnTo>
                    <a:pt x="558" y="574"/>
                  </a:lnTo>
                  <a:lnTo>
                    <a:pt x="558" y="574"/>
                  </a:lnTo>
                  <a:lnTo>
                    <a:pt x="558" y="574"/>
                  </a:lnTo>
                  <a:lnTo>
                    <a:pt x="558" y="574"/>
                  </a:lnTo>
                  <a:lnTo>
                    <a:pt x="558" y="574"/>
                  </a:lnTo>
                  <a:lnTo>
                    <a:pt x="558" y="574"/>
                  </a:lnTo>
                  <a:lnTo>
                    <a:pt x="558" y="574"/>
                  </a:lnTo>
                  <a:lnTo>
                    <a:pt x="558" y="574"/>
                  </a:lnTo>
                  <a:lnTo>
                    <a:pt x="558" y="574"/>
                  </a:lnTo>
                  <a:lnTo>
                    <a:pt x="558" y="574"/>
                  </a:lnTo>
                  <a:lnTo>
                    <a:pt x="558" y="574"/>
                  </a:lnTo>
                  <a:lnTo>
                    <a:pt x="557" y="574"/>
                  </a:lnTo>
                  <a:lnTo>
                    <a:pt x="557" y="574"/>
                  </a:lnTo>
                  <a:lnTo>
                    <a:pt x="557" y="574"/>
                  </a:lnTo>
                  <a:lnTo>
                    <a:pt x="557" y="574"/>
                  </a:lnTo>
                  <a:lnTo>
                    <a:pt x="557" y="574"/>
                  </a:lnTo>
                  <a:lnTo>
                    <a:pt x="557" y="574"/>
                  </a:lnTo>
                  <a:lnTo>
                    <a:pt x="557" y="574"/>
                  </a:lnTo>
                  <a:lnTo>
                    <a:pt x="557" y="574"/>
                  </a:lnTo>
                  <a:lnTo>
                    <a:pt x="557" y="574"/>
                  </a:lnTo>
                  <a:lnTo>
                    <a:pt x="557" y="574"/>
                  </a:lnTo>
                  <a:lnTo>
                    <a:pt x="557" y="574"/>
                  </a:lnTo>
                  <a:lnTo>
                    <a:pt x="556" y="574"/>
                  </a:lnTo>
                  <a:lnTo>
                    <a:pt x="556" y="574"/>
                  </a:lnTo>
                  <a:lnTo>
                    <a:pt x="556" y="574"/>
                  </a:lnTo>
                  <a:lnTo>
                    <a:pt x="556" y="574"/>
                  </a:lnTo>
                  <a:lnTo>
                    <a:pt x="556" y="574"/>
                  </a:lnTo>
                  <a:lnTo>
                    <a:pt x="556" y="574"/>
                  </a:lnTo>
                  <a:lnTo>
                    <a:pt x="556" y="574"/>
                  </a:lnTo>
                  <a:lnTo>
                    <a:pt x="556" y="574"/>
                  </a:lnTo>
                  <a:lnTo>
                    <a:pt x="556" y="574"/>
                  </a:lnTo>
                  <a:lnTo>
                    <a:pt x="556" y="574"/>
                  </a:lnTo>
                  <a:lnTo>
                    <a:pt x="556" y="574"/>
                  </a:lnTo>
                  <a:lnTo>
                    <a:pt x="556" y="574"/>
                  </a:lnTo>
                  <a:lnTo>
                    <a:pt x="555" y="574"/>
                  </a:lnTo>
                  <a:lnTo>
                    <a:pt x="555" y="574"/>
                  </a:lnTo>
                  <a:lnTo>
                    <a:pt x="555" y="574"/>
                  </a:lnTo>
                  <a:lnTo>
                    <a:pt x="555" y="574"/>
                  </a:lnTo>
                  <a:lnTo>
                    <a:pt x="555" y="574"/>
                  </a:lnTo>
                  <a:lnTo>
                    <a:pt x="555" y="574"/>
                  </a:lnTo>
                  <a:lnTo>
                    <a:pt x="555" y="574"/>
                  </a:lnTo>
                  <a:lnTo>
                    <a:pt x="555" y="574"/>
                  </a:lnTo>
                  <a:lnTo>
                    <a:pt x="555" y="574"/>
                  </a:lnTo>
                  <a:lnTo>
                    <a:pt x="555" y="574"/>
                  </a:lnTo>
                  <a:lnTo>
                    <a:pt x="554" y="574"/>
                  </a:lnTo>
                  <a:lnTo>
                    <a:pt x="554" y="574"/>
                  </a:lnTo>
                  <a:lnTo>
                    <a:pt x="554" y="574"/>
                  </a:lnTo>
                  <a:lnTo>
                    <a:pt x="554" y="574"/>
                  </a:lnTo>
                  <a:lnTo>
                    <a:pt x="554" y="574"/>
                  </a:lnTo>
                  <a:lnTo>
                    <a:pt x="554" y="574"/>
                  </a:lnTo>
                  <a:lnTo>
                    <a:pt x="554" y="574"/>
                  </a:lnTo>
                  <a:lnTo>
                    <a:pt x="554" y="574"/>
                  </a:lnTo>
                  <a:lnTo>
                    <a:pt x="554" y="574"/>
                  </a:lnTo>
                  <a:lnTo>
                    <a:pt x="554" y="574"/>
                  </a:lnTo>
                  <a:lnTo>
                    <a:pt x="554" y="574"/>
                  </a:lnTo>
                  <a:lnTo>
                    <a:pt x="554" y="574"/>
                  </a:lnTo>
                  <a:lnTo>
                    <a:pt x="553" y="574"/>
                  </a:lnTo>
                  <a:lnTo>
                    <a:pt x="553" y="574"/>
                  </a:lnTo>
                  <a:lnTo>
                    <a:pt x="553" y="574"/>
                  </a:lnTo>
                  <a:lnTo>
                    <a:pt x="553" y="574"/>
                  </a:lnTo>
                  <a:lnTo>
                    <a:pt x="553" y="574"/>
                  </a:lnTo>
                  <a:lnTo>
                    <a:pt x="553" y="574"/>
                  </a:lnTo>
                  <a:lnTo>
                    <a:pt x="553" y="574"/>
                  </a:lnTo>
                  <a:lnTo>
                    <a:pt x="553" y="574"/>
                  </a:lnTo>
                  <a:lnTo>
                    <a:pt x="553" y="574"/>
                  </a:lnTo>
                  <a:lnTo>
                    <a:pt x="553" y="574"/>
                  </a:lnTo>
                  <a:lnTo>
                    <a:pt x="552" y="574"/>
                  </a:lnTo>
                  <a:lnTo>
                    <a:pt x="552" y="574"/>
                  </a:lnTo>
                  <a:lnTo>
                    <a:pt x="552" y="574"/>
                  </a:lnTo>
                  <a:lnTo>
                    <a:pt x="552" y="574"/>
                  </a:lnTo>
                  <a:lnTo>
                    <a:pt x="552" y="574"/>
                  </a:lnTo>
                  <a:lnTo>
                    <a:pt x="552" y="574"/>
                  </a:lnTo>
                  <a:lnTo>
                    <a:pt x="552" y="574"/>
                  </a:lnTo>
                  <a:lnTo>
                    <a:pt x="552" y="574"/>
                  </a:lnTo>
                  <a:lnTo>
                    <a:pt x="552" y="574"/>
                  </a:lnTo>
                  <a:lnTo>
                    <a:pt x="552" y="574"/>
                  </a:lnTo>
                  <a:lnTo>
                    <a:pt x="552" y="574"/>
                  </a:lnTo>
                  <a:lnTo>
                    <a:pt x="552" y="574"/>
                  </a:lnTo>
                  <a:lnTo>
                    <a:pt x="551" y="574"/>
                  </a:lnTo>
                  <a:lnTo>
                    <a:pt x="551" y="574"/>
                  </a:lnTo>
                  <a:lnTo>
                    <a:pt x="551" y="574"/>
                  </a:lnTo>
                  <a:lnTo>
                    <a:pt x="551" y="574"/>
                  </a:lnTo>
                  <a:lnTo>
                    <a:pt x="551" y="574"/>
                  </a:lnTo>
                  <a:lnTo>
                    <a:pt x="551" y="574"/>
                  </a:lnTo>
                  <a:lnTo>
                    <a:pt x="551" y="574"/>
                  </a:lnTo>
                  <a:lnTo>
                    <a:pt x="551" y="574"/>
                  </a:lnTo>
                  <a:lnTo>
                    <a:pt x="551" y="574"/>
                  </a:lnTo>
                  <a:lnTo>
                    <a:pt x="551" y="574"/>
                  </a:lnTo>
                  <a:lnTo>
                    <a:pt x="550" y="574"/>
                  </a:lnTo>
                  <a:lnTo>
                    <a:pt x="550" y="574"/>
                  </a:lnTo>
                  <a:lnTo>
                    <a:pt x="550" y="574"/>
                  </a:lnTo>
                  <a:lnTo>
                    <a:pt x="550" y="574"/>
                  </a:lnTo>
                  <a:lnTo>
                    <a:pt x="550" y="574"/>
                  </a:lnTo>
                  <a:lnTo>
                    <a:pt x="550" y="574"/>
                  </a:lnTo>
                  <a:lnTo>
                    <a:pt x="550" y="574"/>
                  </a:lnTo>
                  <a:lnTo>
                    <a:pt x="550" y="574"/>
                  </a:lnTo>
                  <a:lnTo>
                    <a:pt x="550" y="574"/>
                  </a:lnTo>
                  <a:lnTo>
                    <a:pt x="550" y="574"/>
                  </a:lnTo>
                  <a:lnTo>
                    <a:pt x="550" y="574"/>
                  </a:lnTo>
                  <a:lnTo>
                    <a:pt x="550" y="574"/>
                  </a:lnTo>
                  <a:lnTo>
                    <a:pt x="549" y="574"/>
                  </a:lnTo>
                  <a:lnTo>
                    <a:pt x="549" y="574"/>
                  </a:lnTo>
                  <a:lnTo>
                    <a:pt x="549" y="574"/>
                  </a:lnTo>
                  <a:lnTo>
                    <a:pt x="549" y="574"/>
                  </a:lnTo>
                  <a:lnTo>
                    <a:pt x="549" y="574"/>
                  </a:lnTo>
                  <a:lnTo>
                    <a:pt x="549" y="574"/>
                  </a:lnTo>
                  <a:lnTo>
                    <a:pt x="549" y="574"/>
                  </a:lnTo>
                  <a:lnTo>
                    <a:pt x="549" y="574"/>
                  </a:lnTo>
                  <a:lnTo>
                    <a:pt x="549" y="574"/>
                  </a:lnTo>
                  <a:lnTo>
                    <a:pt x="549" y="574"/>
                  </a:lnTo>
                  <a:lnTo>
                    <a:pt x="548" y="574"/>
                  </a:lnTo>
                  <a:lnTo>
                    <a:pt x="548" y="574"/>
                  </a:lnTo>
                  <a:lnTo>
                    <a:pt x="548" y="574"/>
                  </a:lnTo>
                  <a:lnTo>
                    <a:pt x="548" y="574"/>
                  </a:lnTo>
                  <a:lnTo>
                    <a:pt x="548" y="574"/>
                  </a:lnTo>
                  <a:lnTo>
                    <a:pt x="548" y="574"/>
                  </a:lnTo>
                  <a:lnTo>
                    <a:pt x="548" y="574"/>
                  </a:lnTo>
                  <a:lnTo>
                    <a:pt x="548" y="574"/>
                  </a:lnTo>
                  <a:lnTo>
                    <a:pt x="548" y="574"/>
                  </a:lnTo>
                  <a:lnTo>
                    <a:pt x="548" y="574"/>
                  </a:lnTo>
                  <a:lnTo>
                    <a:pt x="548" y="574"/>
                  </a:lnTo>
                  <a:lnTo>
                    <a:pt x="547" y="574"/>
                  </a:lnTo>
                  <a:lnTo>
                    <a:pt x="547" y="574"/>
                  </a:lnTo>
                  <a:lnTo>
                    <a:pt x="547" y="574"/>
                  </a:lnTo>
                  <a:lnTo>
                    <a:pt x="547" y="574"/>
                  </a:lnTo>
                  <a:lnTo>
                    <a:pt x="547" y="574"/>
                  </a:lnTo>
                  <a:lnTo>
                    <a:pt x="547" y="574"/>
                  </a:lnTo>
                  <a:lnTo>
                    <a:pt x="547" y="574"/>
                  </a:lnTo>
                  <a:lnTo>
                    <a:pt x="547" y="574"/>
                  </a:lnTo>
                  <a:lnTo>
                    <a:pt x="547" y="574"/>
                  </a:lnTo>
                  <a:lnTo>
                    <a:pt x="547" y="574"/>
                  </a:lnTo>
                  <a:lnTo>
                    <a:pt x="547" y="574"/>
                  </a:lnTo>
                  <a:lnTo>
                    <a:pt x="546" y="574"/>
                  </a:lnTo>
                  <a:lnTo>
                    <a:pt x="546" y="574"/>
                  </a:lnTo>
                  <a:lnTo>
                    <a:pt x="546" y="574"/>
                  </a:lnTo>
                  <a:lnTo>
                    <a:pt x="546" y="574"/>
                  </a:lnTo>
                  <a:lnTo>
                    <a:pt x="546" y="574"/>
                  </a:lnTo>
                  <a:lnTo>
                    <a:pt x="546" y="574"/>
                  </a:lnTo>
                  <a:lnTo>
                    <a:pt x="546" y="574"/>
                  </a:lnTo>
                  <a:lnTo>
                    <a:pt x="546" y="574"/>
                  </a:lnTo>
                  <a:lnTo>
                    <a:pt x="546" y="574"/>
                  </a:lnTo>
                  <a:lnTo>
                    <a:pt x="546" y="574"/>
                  </a:lnTo>
                  <a:lnTo>
                    <a:pt x="546" y="574"/>
                  </a:lnTo>
                  <a:lnTo>
                    <a:pt x="545" y="574"/>
                  </a:lnTo>
                  <a:lnTo>
                    <a:pt x="545" y="574"/>
                  </a:lnTo>
                  <a:lnTo>
                    <a:pt x="545" y="574"/>
                  </a:lnTo>
                  <a:lnTo>
                    <a:pt x="545" y="574"/>
                  </a:lnTo>
                  <a:lnTo>
                    <a:pt x="545" y="574"/>
                  </a:lnTo>
                  <a:lnTo>
                    <a:pt x="545" y="574"/>
                  </a:lnTo>
                  <a:lnTo>
                    <a:pt x="545" y="574"/>
                  </a:lnTo>
                  <a:lnTo>
                    <a:pt x="545" y="574"/>
                  </a:lnTo>
                  <a:lnTo>
                    <a:pt x="545" y="574"/>
                  </a:lnTo>
                  <a:lnTo>
                    <a:pt x="545" y="574"/>
                  </a:lnTo>
                  <a:lnTo>
                    <a:pt x="545" y="574"/>
                  </a:lnTo>
                  <a:lnTo>
                    <a:pt x="544" y="574"/>
                  </a:lnTo>
                  <a:lnTo>
                    <a:pt x="544" y="574"/>
                  </a:lnTo>
                  <a:lnTo>
                    <a:pt x="544" y="574"/>
                  </a:lnTo>
                  <a:lnTo>
                    <a:pt x="544" y="574"/>
                  </a:lnTo>
                  <a:lnTo>
                    <a:pt x="544" y="574"/>
                  </a:lnTo>
                  <a:lnTo>
                    <a:pt x="544" y="574"/>
                  </a:lnTo>
                  <a:lnTo>
                    <a:pt x="544" y="574"/>
                  </a:lnTo>
                  <a:lnTo>
                    <a:pt x="544" y="574"/>
                  </a:lnTo>
                  <a:lnTo>
                    <a:pt x="544" y="574"/>
                  </a:lnTo>
                  <a:lnTo>
                    <a:pt x="544" y="574"/>
                  </a:lnTo>
                  <a:lnTo>
                    <a:pt x="544" y="574"/>
                  </a:lnTo>
                  <a:lnTo>
                    <a:pt x="543" y="574"/>
                  </a:lnTo>
                  <a:lnTo>
                    <a:pt x="543" y="574"/>
                  </a:lnTo>
                  <a:lnTo>
                    <a:pt x="543" y="574"/>
                  </a:lnTo>
                  <a:lnTo>
                    <a:pt x="543" y="574"/>
                  </a:lnTo>
                  <a:lnTo>
                    <a:pt x="543" y="574"/>
                  </a:lnTo>
                  <a:lnTo>
                    <a:pt x="543" y="574"/>
                  </a:lnTo>
                  <a:lnTo>
                    <a:pt x="543" y="574"/>
                  </a:lnTo>
                  <a:lnTo>
                    <a:pt x="543" y="574"/>
                  </a:lnTo>
                  <a:lnTo>
                    <a:pt x="543" y="574"/>
                  </a:lnTo>
                  <a:lnTo>
                    <a:pt x="543" y="574"/>
                  </a:lnTo>
                  <a:lnTo>
                    <a:pt x="543" y="574"/>
                  </a:lnTo>
                  <a:lnTo>
                    <a:pt x="543" y="574"/>
                  </a:lnTo>
                  <a:lnTo>
                    <a:pt x="542" y="574"/>
                  </a:lnTo>
                  <a:lnTo>
                    <a:pt x="542" y="574"/>
                  </a:lnTo>
                  <a:lnTo>
                    <a:pt x="542" y="574"/>
                  </a:lnTo>
                  <a:lnTo>
                    <a:pt x="542" y="574"/>
                  </a:lnTo>
                  <a:lnTo>
                    <a:pt x="542" y="574"/>
                  </a:lnTo>
                  <a:lnTo>
                    <a:pt x="542" y="574"/>
                  </a:lnTo>
                  <a:lnTo>
                    <a:pt x="542" y="574"/>
                  </a:lnTo>
                  <a:lnTo>
                    <a:pt x="542" y="574"/>
                  </a:lnTo>
                  <a:lnTo>
                    <a:pt x="542" y="574"/>
                  </a:lnTo>
                  <a:lnTo>
                    <a:pt x="542" y="574"/>
                  </a:lnTo>
                  <a:lnTo>
                    <a:pt x="541" y="574"/>
                  </a:lnTo>
                  <a:lnTo>
                    <a:pt x="541" y="574"/>
                  </a:lnTo>
                  <a:lnTo>
                    <a:pt x="541" y="574"/>
                  </a:lnTo>
                  <a:lnTo>
                    <a:pt x="541" y="574"/>
                  </a:lnTo>
                  <a:lnTo>
                    <a:pt x="541" y="574"/>
                  </a:lnTo>
                  <a:lnTo>
                    <a:pt x="541" y="574"/>
                  </a:lnTo>
                  <a:lnTo>
                    <a:pt x="541" y="574"/>
                  </a:lnTo>
                  <a:lnTo>
                    <a:pt x="541" y="574"/>
                  </a:lnTo>
                  <a:lnTo>
                    <a:pt x="541" y="574"/>
                  </a:lnTo>
                  <a:lnTo>
                    <a:pt x="541" y="574"/>
                  </a:lnTo>
                  <a:lnTo>
                    <a:pt x="541" y="574"/>
                  </a:lnTo>
                  <a:lnTo>
                    <a:pt x="541" y="574"/>
                  </a:lnTo>
                  <a:lnTo>
                    <a:pt x="540" y="574"/>
                  </a:lnTo>
                  <a:lnTo>
                    <a:pt x="540" y="574"/>
                  </a:lnTo>
                  <a:lnTo>
                    <a:pt x="540" y="574"/>
                  </a:lnTo>
                  <a:lnTo>
                    <a:pt x="540" y="574"/>
                  </a:lnTo>
                  <a:lnTo>
                    <a:pt x="540" y="574"/>
                  </a:lnTo>
                  <a:lnTo>
                    <a:pt x="540" y="574"/>
                  </a:lnTo>
                  <a:lnTo>
                    <a:pt x="540" y="574"/>
                  </a:lnTo>
                  <a:lnTo>
                    <a:pt x="540" y="574"/>
                  </a:lnTo>
                  <a:lnTo>
                    <a:pt x="540" y="574"/>
                  </a:lnTo>
                  <a:lnTo>
                    <a:pt x="540" y="574"/>
                  </a:lnTo>
                  <a:lnTo>
                    <a:pt x="539" y="574"/>
                  </a:lnTo>
                  <a:lnTo>
                    <a:pt x="539" y="574"/>
                  </a:lnTo>
                  <a:lnTo>
                    <a:pt x="539" y="574"/>
                  </a:lnTo>
                  <a:lnTo>
                    <a:pt x="539" y="574"/>
                  </a:lnTo>
                  <a:lnTo>
                    <a:pt x="539" y="574"/>
                  </a:lnTo>
                  <a:lnTo>
                    <a:pt x="539" y="574"/>
                  </a:lnTo>
                  <a:lnTo>
                    <a:pt x="539" y="574"/>
                  </a:lnTo>
                  <a:lnTo>
                    <a:pt x="539" y="574"/>
                  </a:lnTo>
                  <a:lnTo>
                    <a:pt x="539" y="574"/>
                  </a:lnTo>
                  <a:lnTo>
                    <a:pt x="539" y="574"/>
                  </a:lnTo>
                  <a:lnTo>
                    <a:pt x="539" y="574"/>
                  </a:lnTo>
                  <a:lnTo>
                    <a:pt x="538" y="574"/>
                  </a:lnTo>
                  <a:lnTo>
                    <a:pt x="538" y="574"/>
                  </a:lnTo>
                  <a:lnTo>
                    <a:pt x="538" y="574"/>
                  </a:lnTo>
                  <a:lnTo>
                    <a:pt x="538" y="574"/>
                  </a:lnTo>
                  <a:lnTo>
                    <a:pt x="538" y="574"/>
                  </a:lnTo>
                  <a:lnTo>
                    <a:pt x="538" y="574"/>
                  </a:lnTo>
                  <a:lnTo>
                    <a:pt x="538" y="574"/>
                  </a:lnTo>
                  <a:lnTo>
                    <a:pt x="538" y="574"/>
                  </a:lnTo>
                  <a:lnTo>
                    <a:pt x="538" y="574"/>
                  </a:lnTo>
                  <a:lnTo>
                    <a:pt x="538" y="574"/>
                  </a:lnTo>
                  <a:lnTo>
                    <a:pt x="538" y="574"/>
                  </a:lnTo>
                  <a:lnTo>
                    <a:pt x="537" y="574"/>
                  </a:lnTo>
                  <a:lnTo>
                    <a:pt x="537" y="574"/>
                  </a:lnTo>
                  <a:lnTo>
                    <a:pt x="537" y="574"/>
                  </a:lnTo>
                  <a:lnTo>
                    <a:pt x="537" y="574"/>
                  </a:lnTo>
                  <a:lnTo>
                    <a:pt x="537" y="574"/>
                  </a:lnTo>
                  <a:lnTo>
                    <a:pt x="537" y="574"/>
                  </a:lnTo>
                  <a:lnTo>
                    <a:pt x="537" y="574"/>
                  </a:lnTo>
                  <a:lnTo>
                    <a:pt x="537" y="574"/>
                  </a:lnTo>
                  <a:lnTo>
                    <a:pt x="537" y="574"/>
                  </a:lnTo>
                  <a:lnTo>
                    <a:pt x="537" y="574"/>
                  </a:lnTo>
                  <a:lnTo>
                    <a:pt x="537" y="574"/>
                  </a:lnTo>
                  <a:lnTo>
                    <a:pt x="536" y="574"/>
                  </a:lnTo>
                  <a:lnTo>
                    <a:pt x="536" y="574"/>
                  </a:lnTo>
                  <a:lnTo>
                    <a:pt x="536" y="574"/>
                  </a:lnTo>
                  <a:lnTo>
                    <a:pt x="536" y="574"/>
                  </a:lnTo>
                  <a:lnTo>
                    <a:pt x="536" y="574"/>
                  </a:lnTo>
                  <a:lnTo>
                    <a:pt x="536" y="574"/>
                  </a:lnTo>
                  <a:lnTo>
                    <a:pt x="536" y="574"/>
                  </a:lnTo>
                  <a:lnTo>
                    <a:pt x="536" y="574"/>
                  </a:lnTo>
                  <a:lnTo>
                    <a:pt x="536" y="574"/>
                  </a:lnTo>
                  <a:lnTo>
                    <a:pt x="536" y="574"/>
                  </a:lnTo>
                  <a:lnTo>
                    <a:pt x="536" y="574"/>
                  </a:lnTo>
                  <a:lnTo>
                    <a:pt x="535" y="574"/>
                  </a:lnTo>
                  <a:lnTo>
                    <a:pt x="535" y="574"/>
                  </a:lnTo>
                  <a:lnTo>
                    <a:pt x="535" y="574"/>
                  </a:lnTo>
                  <a:lnTo>
                    <a:pt x="535" y="574"/>
                  </a:lnTo>
                  <a:lnTo>
                    <a:pt x="535" y="574"/>
                  </a:lnTo>
                  <a:lnTo>
                    <a:pt x="535" y="574"/>
                  </a:lnTo>
                  <a:lnTo>
                    <a:pt x="535" y="574"/>
                  </a:lnTo>
                  <a:lnTo>
                    <a:pt x="535" y="574"/>
                  </a:lnTo>
                  <a:lnTo>
                    <a:pt x="535" y="574"/>
                  </a:lnTo>
                  <a:lnTo>
                    <a:pt x="535" y="574"/>
                  </a:lnTo>
                  <a:lnTo>
                    <a:pt x="535" y="574"/>
                  </a:lnTo>
                  <a:lnTo>
                    <a:pt x="534" y="574"/>
                  </a:lnTo>
                  <a:lnTo>
                    <a:pt x="534" y="574"/>
                  </a:lnTo>
                  <a:lnTo>
                    <a:pt x="534" y="574"/>
                  </a:lnTo>
                  <a:lnTo>
                    <a:pt x="534" y="574"/>
                  </a:lnTo>
                  <a:lnTo>
                    <a:pt x="534" y="574"/>
                  </a:lnTo>
                  <a:lnTo>
                    <a:pt x="534" y="574"/>
                  </a:lnTo>
                  <a:lnTo>
                    <a:pt x="534" y="574"/>
                  </a:lnTo>
                  <a:lnTo>
                    <a:pt x="534" y="574"/>
                  </a:lnTo>
                  <a:lnTo>
                    <a:pt x="534" y="574"/>
                  </a:lnTo>
                  <a:lnTo>
                    <a:pt x="534" y="574"/>
                  </a:lnTo>
                  <a:lnTo>
                    <a:pt x="534" y="574"/>
                  </a:lnTo>
                  <a:lnTo>
                    <a:pt x="533" y="574"/>
                  </a:lnTo>
                  <a:lnTo>
                    <a:pt x="533" y="574"/>
                  </a:lnTo>
                  <a:lnTo>
                    <a:pt x="533" y="574"/>
                  </a:lnTo>
                  <a:lnTo>
                    <a:pt x="533" y="574"/>
                  </a:lnTo>
                  <a:lnTo>
                    <a:pt x="533" y="574"/>
                  </a:lnTo>
                  <a:lnTo>
                    <a:pt x="533" y="574"/>
                  </a:lnTo>
                  <a:lnTo>
                    <a:pt x="533" y="574"/>
                  </a:lnTo>
                  <a:lnTo>
                    <a:pt x="533" y="574"/>
                  </a:lnTo>
                  <a:lnTo>
                    <a:pt x="533" y="574"/>
                  </a:lnTo>
                  <a:lnTo>
                    <a:pt x="533" y="574"/>
                  </a:lnTo>
                  <a:lnTo>
                    <a:pt x="533" y="574"/>
                  </a:lnTo>
                  <a:lnTo>
                    <a:pt x="532" y="574"/>
                  </a:lnTo>
                  <a:lnTo>
                    <a:pt x="532" y="574"/>
                  </a:lnTo>
                  <a:lnTo>
                    <a:pt x="532" y="574"/>
                  </a:lnTo>
                  <a:lnTo>
                    <a:pt x="532" y="574"/>
                  </a:lnTo>
                  <a:lnTo>
                    <a:pt x="532" y="574"/>
                  </a:lnTo>
                  <a:lnTo>
                    <a:pt x="532" y="574"/>
                  </a:lnTo>
                  <a:lnTo>
                    <a:pt x="532" y="574"/>
                  </a:lnTo>
                  <a:lnTo>
                    <a:pt x="532" y="574"/>
                  </a:lnTo>
                  <a:lnTo>
                    <a:pt x="532" y="574"/>
                  </a:lnTo>
                  <a:lnTo>
                    <a:pt x="532" y="574"/>
                  </a:lnTo>
                  <a:lnTo>
                    <a:pt x="532" y="574"/>
                  </a:lnTo>
                  <a:lnTo>
                    <a:pt x="531" y="574"/>
                  </a:lnTo>
                  <a:lnTo>
                    <a:pt x="531" y="574"/>
                  </a:lnTo>
                  <a:lnTo>
                    <a:pt x="531" y="574"/>
                  </a:lnTo>
                  <a:lnTo>
                    <a:pt x="531" y="574"/>
                  </a:lnTo>
                  <a:lnTo>
                    <a:pt x="531" y="574"/>
                  </a:lnTo>
                  <a:lnTo>
                    <a:pt x="531" y="574"/>
                  </a:lnTo>
                  <a:lnTo>
                    <a:pt x="531" y="574"/>
                  </a:lnTo>
                  <a:lnTo>
                    <a:pt x="531" y="574"/>
                  </a:lnTo>
                  <a:lnTo>
                    <a:pt x="531" y="574"/>
                  </a:lnTo>
                  <a:lnTo>
                    <a:pt x="531" y="574"/>
                  </a:lnTo>
                  <a:lnTo>
                    <a:pt x="531" y="574"/>
                  </a:lnTo>
                  <a:lnTo>
                    <a:pt x="530" y="574"/>
                  </a:lnTo>
                  <a:lnTo>
                    <a:pt x="530" y="574"/>
                  </a:lnTo>
                  <a:lnTo>
                    <a:pt x="530" y="574"/>
                  </a:lnTo>
                  <a:lnTo>
                    <a:pt x="530" y="574"/>
                  </a:lnTo>
                  <a:lnTo>
                    <a:pt x="530" y="574"/>
                  </a:lnTo>
                  <a:lnTo>
                    <a:pt x="530" y="574"/>
                  </a:lnTo>
                  <a:lnTo>
                    <a:pt x="530" y="574"/>
                  </a:lnTo>
                  <a:lnTo>
                    <a:pt x="530" y="574"/>
                  </a:lnTo>
                  <a:lnTo>
                    <a:pt x="530" y="574"/>
                  </a:lnTo>
                  <a:lnTo>
                    <a:pt x="530" y="574"/>
                  </a:lnTo>
                  <a:lnTo>
                    <a:pt x="529" y="574"/>
                  </a:lnTo>
                  <a:lnTo>
                    <a:pt x="529" y="574"/>
                  </a:lnTo>
                  <a:lnTo>
                    <a:pt x="529" y="574"/>
                  </a:lnTo>
                  <a:lnTo>
                    <a:pt x="529" y="574"/>
                  </a:lnTo>
                  <a:lnTo>
                    <a:pt x="529" y="574"/>
                  </a:lnTo>
                  <a:lnTo>
                    <a:pt x="529" y="574"/>
                  </a:lnTo>
                  <a:lnTo>
                    <a:pt x="529" y="574"/>
                  </a:lnTo>
                  <a:lnTo>
                    <a:pt x="529" y="574"/>
                  </a:lnTo>
                  <a:lnTo>
                    <a:pt x="529" y="574"/>
                  </a:lnTo>
                  <a:lnTo>
                    <a:pt x="529" y="574"/>
                  </a:lnTo>
                  <a:lnTo>
                    <a:pt x="529" y="574"/>
                  </a:lnTo>
                  <a:lnTo>
                    <a:pt x="529" y="574"/>
                  </a:lnTo>
                  <a:lnTo>
                    <a:pt x="528" y="574"/>
                  </a:lnTo>
                  <a:lnTo>
                    <a:pt x="528" y="574"/>
                  </a:lnTo>
                  <a:lnTo>
                    <a:pt x="528" y="574"/>
                  </a:lnTo>
                  <a:lnTo>
                    <a:pt x="528" y="574"/>
                  </a:lnTo>
                  <a:lnTo>
                    <a:pt x="528" y="574"/>
                  </a:lnTo>
                  <a:lnTo>
                    <a:pt x="528" y="574"/>
                  </a:lnTo>
                  <a:lnTo>
                    <a:pt x="528" y="574"/>
                  </a:lnTo>
                  <a:lnTo>
                    <a:pt x="528" y="574"/>
                  </a:lnTo>
                  <a:lnTo>
                    <a:pt x="528" y="574"/>
                  </a:lnTo>
                  <a:lnTo>
                    <a:pt x="528" y="574"/>
                  </a:lnTo>
                  <a:lnTo>
                    <a:pt x="528" y="574"/>
                  </a:lnTo>
                  <a:lnTo>
                    <a:pt x="527" y="574"/>
                  </a:lnTo>
                  <a:lnTo>
                    <a:pt x="527" y="574"/>
                  </a:lnTo>
                  <a:lnTo>
                    <a:pt x="527" y="574"/>
                  </a:lnTo>
                  <a:lnTo>
                    <a:pt x="527" y="574"/>
                  </a:lnTo>
                  <a:lnTo>
                    <a:pt x="527" y="574"/>
                  </a:lnTo>
                  <a:lnTo>
                    <a:pt x="527" y="574"/>
                  </a:lnTo>
                  <a:lnTo>
                    <a:pt x="527" y="574"/>
                  </a:lnTo>
                  <a:lnTo>
                    <a:pt x="527" y="574"/>
                  </a:lnTo>
                  <a:lnTo>
                    <a:pt x="527" y="574"/>
                  </a:lnTo>
                  <a:lnTo>
                    <a:pt x="527" y="574"/>
                  </a:lnTo>
                  <a:lnTo>
                    <a:pt x="527" y="574"/>
                  </a:lnTo>
                  <a:lnTo>
                    <a:pt x="526" y="574"/>
                  </a:lnTo>
                  <a:lnTo>
                    <a:pt x="526" y="574"/>
                  </a:lnTo>
                  <a:lnTo>
                    <a:pt x="526" y="574"/>
                  </a:lnTo>
                  <a:lnTo>
                    <a:pt x="526" y="574"/>
                  </a:lnTo>
                  <a:lnTo>
                    <a:pt x="526" y="574"/>
                  </a:lnTo>
                  <a:lnTo>
                    <a:pt x="526" y="574"/>
                  </a:lnTo>
                  <a:lnTo>
                    <a:pt x="526" y="574"/>
                  </a:lnTo>
                  <a:lnTo>
                    <a:pt x="526" y="574"/>
                  </a:lnTo>
                  <a:lnTo>
                    <a:pt x="526" y="574"/>
                  </a:lnTo>
                  <a:lnTo>
                    <a:pt x="526" y="574"/>
                  </a:lnTo>
                  <a:lnTo>
                    <a:pt x="526" y="574"/>
                  </a:lnTo>
                  <a:lnTo>
                    <a:pt x="525" y="574"/>
                  </a:lnTo>
                  <a:lnTo>
                    <a:pt x="525" y="574"/>
                  </a:lnTo>
                  <a:lnTo>
                    <a:pt x="525" y="574"/>
                  </a:lnTo>
                  <a:lnTo>
                    <a:pt x="525" y="574"/>
                  </a:lnTo>
                  <a:lnTo>
                    <a:pt x="525" y="574"/>
                  </a:lnTo>
                  <a:lnTo>
                    <a:pt x="525" y="574"/>
                  </a:lnTo>
                  <a:lnTo>
                    <a:pt x="525" y="574"/>
                  </a:lnTo>
                  <a:lnTo>
                    <a:pt x="525" y="574"/>
                  </a:lnTo>
                  <a:lnTo>
                    <a:pt x="525" y="574"/>
                  </a:lnTo>
                  <a:lnTo>
                    <a:pt x="525" y="574"/>
                  </a:lnTo>
                  <a:lnTo>
                    <a:pt x="525" y="574"/>
                  </a:lnTo>
                  <a:lnTo>
                    <a:pt x="524" y="574"/>
                  </a:lnTo>
                  <a:lnTo>
                    <a:pt x="524" y="574"/>
                  </a:lnTo>
                  <a:lnTo>
                    <a:pt x="524" y="574"/>
                  </a:lnTo>
                  <a:lnTo>
                    <a:pt x="524" y="574"/>
                  </a:lnTo>
                  <a:lnTo>
                    <a:pt x="524" y="574"/>
                  </a:lnTo>
                  <a:lnTo>
                    <a:pt x="524" y="574"/>
                  </a:lnTo>
                  <a:lnTo>
                    <a:pt x="524" y="574"/>
                  </a:lnTo>
                  <a:lnTo>
                    <a:pt x="524" y="574"/>
                  </a:lnTo>
                  <a:lnTo>
                    <a:pt x="524" y="574"/>
                  </a:lnTo>
                  <a:lnTo>
                    <a:pt x="524" y="574"/>
                  </a:lnTo>
                  <a:lnTo>
                    <a:pt x="524" y="574"/>
                  </a:lnTo>
                  <a:lnTo>
                    <a:pt x="523" y="574"/>
                  </a:lnTo>
                  <a:lnTo>
                    <a:pt x="523" y="574"/>
                  </a:lnTo>
                  <a:lnTo>
                    <a:pt x="523" y="574"/>
                  </a:lnTo>
                  <a:lnTo>
                    <a:pt x="523" y="574"/>
                  </a:lnTo>
                  <a:lnTo>
                    <a:pt x="523" y="574"/>
                  </a:lnTo>
                  <a:lnTo>
                    <a:pt x="523" y="574"/>
                  </a:lnTo>
                  <a:lnTo>
                    <a:pt x="523" y="574"/>
                  </a:lnTo>
                  <a:lnTo>
                    <a:pt x="523" y="574"/>
                  </a:lnTo>
                  <a:lnTo>
                    <a:pt x="523" y="574"/>
                  </a:lnTo>
                  <a:lnTo>
                    <a:pt x="523" y="574"/>
                  </a:lnTo>
                  <a:lnTo>
                    <a:pt x="523" y="574"/>
                  </a:lnTo>
                  <a:lnTo>
                    <a:pt x="522" y="574"/>
                  </a:lnTo>
                  <a:lnTo>
                    <a:pt x="522" y="574"/>
                  </a:lnTo>
                  <a:lnTo>
                    <a:pt x="522" y="574"/>
                  </a:lnTo>
                  <a:lnTo>
                    <a:pt x="522" y="574"/>
                  </a:lnTo>
                  <a:lnTo>
                    <a:pt x="522" y="574"/>
                  </a:lnTo>
                  <a:lnTo>
                    <a:pt x="522" y="574"/>
                  </a:lnTo>
                  <a:lnTo>
                    <a:pt x="522" y="574"/>
                  </a:lnTo>
                  <a:lnTo>
                    <a:pt x="522" y="574"/>
                  </a:lnTo>
                  <a:lnTo>
                    <a:pt x="522" y="574"/>
                  </a:lnTo>
                  <a:lnTo>
                    <a:pt x="522" y="574"/>
                  </a:lnTo>
                  <a:lnTo>
                    <a:pt x="522" y="574"/>
                  </a:lnTo>
                  <a:lnTo>
                    <a:pt x="521" y="574"/>
                  </a:lnTo>
                  <a:lnTo>
                    <a:pt x="521" y="574"/>
                  </a:lnTo>
                  <a:lnTo>
                    <a:pt x="521" y="574"/>
                  </a:lnTo>
                  <a:lnTo>
                    <a:pt x="521" y="574"/>
                  </a:lnTo>
                  <a:lnTo>
                    <a:pt x="521" y="574"/>
                  </a:lnTo>
                  <a:lnTo>
                    <a:pt x="521" y="574"/>
                  </a:lnTo>
                  <a:lnTo>
                    <a:pt x="521" y="574"/>
                  </a:lnTo>
                  <a:lnTo>
                    <a:pt x="521" y="574"/>
                  </a:lnTo>
                  <a:lnTo>
                    <a:pt x="521" y="574"/>
                  </a:lnTo>
                  <a:lnTo>
                    <a:pt x="521" y="574"/>
                  </a:lnTo>
                  <a:lnTo>
                    <a:pt x="520" y="574"/>
                  </a:lnTo>
                  <a:lnTo>
                    <a:pt x="520" y="574"/>
                  </a:lnTo>
                  <a:lnTo>
                    <a:pt x="520" y="574"/>
                  </a:lnTo>
                  <a:lnTo>
                    <a:pt x="520" y="574"/>
                  </a:lnTo>
                  <a:lnTo>
                    <a:pt x="520" y="574"/>
                  </a:lnTo>
                  <a:lnTo>
                    <a:pt x="520" y="574"/>
                  </a:lnTo>
                  <a:lnTo>
                    <a:pt x="520" y="574"/>
                  </a:lnTo>
                  <a:lnTo>
                    <a:pt x="520" y="574"/>
                  </a:lnTo>
                  <a:lnTo>
                    <a:pt x="520" y="574"/>
                  </a:lnTo>
                  <a:lnTo>
                    <a:pt x="520" y="574"/>
                  </a:lnTo>
                  <a:lnTo>
                    <a:pt x="520" y="574"/>
                  </a:lnTo>
                  <a:lnTo>
                    <a:pt x="520" y="574"/>
                  </a:lnTo>
                  <a:lnTo>
                    <a:pt x="519" y="574"/>
                  </a:lnTo>
                  <a:lnTo>
                    <a:pt x="519" y="574"/>
                  </a:lnTo>
                  <a:lnTo>
                    <a:pt x="519" y="574"/>
                  </a:lnTo>
                  <a:lnTo>
                    <a:pt x="519" y="574"/>
                  </a:lnTo>
                  <a:lnTo>
                    <a:pt x="519" y="574"/>
                  </a:lnTo>
                  <a:lnTo>
                    <a:pt x="519" y="574"/>
                  </a:lnTo>
                  <a:lnTo>
                    <a:pt x="519" y="574"/>
                  </a:lnTo>
                  <a:lnTo>
                    <a:pt x="519" y="574"/>
                  </a:lnTo>
                  <a:lnTo>
                    <a:pt x="519" y="574"/>
                  </a:lnTo>
                  <a:lnTo>
                    <a:pt x="519" y="574"/>
                  </a:lnTo>
                  <a:lnTo>
                    <a:pt x="518" y="574"/>
                  </a:lnTo>
                  <a:lnTo>
                    <a:pt x="518" y="574"/>
                  </a:lnTo>
                  <a:lnTo>
                    <a:pt x="518" y="574"/>
                  </a:lnTo>
                  <a:lnTo>
                    <a:pt x="518" y="574"/>
                  </a:lnTo>
                  <a:lnTo>
                    <a:pt x="518" y="574"/>
                  </a:lnTo>
                  <a:lnTo>
                    <a:pt x="518" y="574"/>
                  </a:lnTo>
                  <a:lnTo>
                    <a:pt x="518" y="574"/>
                  </a:lnTo>
                  <a:lnTo>
                    <a:pt x="518" y="574"/>
                  </a:lnTo>
                  <a:lnTo>
                    <a:pt x="518" y="574"/>
                  </a:lnTo>
                  <a:lnTo>
                    <a:pt x="518" y="574"/>
                  </a:lnTo>
                  <a:lnTo>
                    <a:pt x="518" y="574"/>
                  </a:lnTo>
                  <a:lnTo>
                    <a:pt x="518" y="574"/>
                  </a:lnTo>
                  <a:lnTo>
                    <a:pt x="517" y="574"/>
                  </a:lnTo>
                  <a:lnTo>
                    <a:pt x="517" y="574"/>
                  </a:lnTo>
                  <a:lnTo>
                    <a:pt x="517" y="574"/>
                  </a:lnTo>
                  <a:lnTo>
                    <a:pt x="517" y="574"/>
                  </a:lnTo>
                  <a:lnTo>
                    <a:pt x="517" y="574"/>
                  </a:lnTo>
                  <a:lnTo>
                    <a:pt x="517" y="574"/>
                  </a:lnTo>
                  <a:lnTo>
                    <a:pt x="517" y="574"/>
                  </a:lnTo>
                  <a:lnTo>
                    <a:pt x="517" y="574"/>
                  </a:lnTo>
                  <a:lnTo>
                    <a:pt x="517" y="574"/>
                  </a:lnTo>
                  <a:lnTo>
                    <a:pt x="517" y="574"/>
                  </a:lnTo>
                  <a:lnTo>
                    <a:pt x="516" y="574"/>
                  </a:lnTo>
                  <a:lnTo>
                    <a:pt x="516" y="574"/>
                  </a:lnTo>
                  <a:lnTo>
                    <a:pt x="516" y="574"/>
                  </a:lnTo>
                  <a:lnTo>
                    <a:pt x="516" y="574"/>
                  </a:lnTo>
                  <a:lnTo>
                    <a:pt x="516" y="574"/>
                  </a:lnTo>
                  <a:lnTo>
                    <a:pt x="516" y="574"/>
                  </a:lnTo>
                  <a:lnTo>
                    <a:pt x="516" y="574"/>
                  </a:lnTo>
                  <a:lnTo>
                    <a:pt x="516" y="574"/>
                  </a:lnTo>
                  <a:lnTo>
                    <a:pt x="516" y="574"/>
                  </a:lnTo>
                  <a:lnTo>
                    <a:pt x="516" y="574"/>
                  </a:lnTo>
                  <a:lnTo>
                    <a:pt x="516" y="574"/>
                  </a:lnTo>
                  <a:lnTo>
                    <a:pt x="516" y="574"/>
                  </a:lnTo>
                  <a:lnTo>
                    <a:pt x="515" y="574"/>
                  </a:lnTo>
                  <a:lnTo>
                    <a:pt x="515" y="574"/>
                  </a:lnTo>
                  <a:lnTo>
                    <a:pt x="515" y="574"/>
                  </a:lnTo>
                  <a:lnTo>
                    <a:pt x="515" y="574"/>
                  </a:lnTo>
                  <a:lnTo>
                    <a:pt x="515" y="574"/>
                  </a:lnTo>
                  <a:lnTo>
                    <a:pt x="515" y="574"/>
                  </a:lnTo>
                  <a:lnTo>
                    <a:pt x="515" y="574"/>
                  </a:lnTo>
                  <a:lnTo>
                    <a:pt x="515" y="574"/>
                  </a:lnTo>
                  <a:lnTo>
                    <a:pt x="515" y="574"/>
                  </a:lnTo>
                  <a:lnTo>
                    <a:pt x="515" y="574"/>
                  </a:lnTo>
                  <a:lnTo>
                    <a:pt x="514" y="574"/>
                  </a:lnTo>
                  <a:lnTo>
                    <a:pt x="514" y="574"/>
                  </a:lnTo>
                  <a:lnTo>
                    <a:pt x="514" y="574"/>
                  </a:lnTo>
                  <a:lnTo>
                    <a:pt x="514" y="574"/>
                  </a:lnTo>
                  <a:lnTo>
                    <a:pt x="514" y="574"/>
                  </a:lnTo>
                  <a:lnTo>
                    <a:pt x="514" y="574"/>
                  </a:lnTo>
                  <a:lnTo>
                    <a:pt x="514" y="574"/>
                  </a:lnTo>
                  <a:lnTo>
                    <a:pt x="514" y="574"/>
                  </a:lnTo>
                  <a:lnTo>
                    <a:pt x="514" y="574"/>
                  </a:lnTo>
                  <a:lnTo>
                    <a:pt x="514" y="574"/>
                  </a:lnTo>
                  <a:lnTo>
                    <a:pt x="514" y="574"/>
                  </a:lnTo>
                  <a:lnTo>
                    <a:pt x="514" y="574"/>
                  </a:lnTo>
                  <a:lnTo>
                    <a:pt x="513" y="574"/>
                  </a:lnTo>
                  <a:lnTo>
                    <a:pt x="513" y="574"/>
                  </a:lnTo>
                  <a:lnTo>
                    <a:pt x="513" y="574"/>
                  </a:lnTo>
                  <a:lnTo>
                    <a:pt x="513" y="574"/>
                  </a:lnTo>
                  <a:lnTo>
                    <a:pt x="513" y="574"/>
                  </a:lnTo>
                  <a:lnTo>
                    <a:pt x="513" y="574"/>
                  </a:lnTo>
                  <a:lnTo>
                    <a:pt x="513" y="574"/>
                  </a:lnTo>
                  <a:lnTo>
                    <a:pt x="513" y="574"/>
                  </a:lnTo>
                  <a:lnTo>
                    <a:pt x="513" y="574"/>
                  </a:lnTo>
                  <a:lnTo>
                    <a:pt x="513" y="574"/>
                  </a:lnTo>
                  <a:lnTo>
                    <a:pt x="513" y="574"/>
                  </a:lnTo>
                  <a:lnTo>
                    <a:pt x="512" y="574"/>
                  </a:lnTo>
                  <a:lnTo>
                    <a:pt x="512" y="574"/>
                  </a:lnTo>
                  <a:lnTo>
                    <a:pt x="512" y="574"/>
                  </a:lnTo>
                  <a:lnTo>
                    <a:pt x="512" y="574"/>
                  </a:lnTo>
                  <a:lnTo>
                    <a:pt x="512" y="574"/>
                  </a:lnTo>
                  <a:lnTo>
                    <a:pt x="512" y="574"/>
                  </a:lnTo>
                  <a:lnTo>
                    <a:pt x="512" y="574"/>
                  </a:lnTo>
                  <a:lnTo>
                    <a:pt x="512" y="574"/>
                  </a:lnTo>
                  <a:lnTo>
                    <a:pt x="512" y="574"/>
                  </a:lnTo>
                  <a:lnTo>
                    <a:pt x="512" y="574"/>
                  </a:lnTo>
                  <a:lnTo>
                    <a:pt x="512" y="574"/>
                  </a:lnTo>
                  <a:lnTo>
                    <a:pt x="511" y="574"/>
                  </a:lnTo>
                  <a:lnTo>
                    <a:pt x="511" y="574"/>
                  </a:lnTo>
                  <a:lnTo>
                    <a:pt x="511" y="574"/>
                  </a:lnTo>
                  <a:lnTo>
                    <a:pt x="511" y="574"/>
                  </a:lnTo>
                  <a:lnTo>
                    <a:pt x="511" y="574"/>
                  </a:lnTo>
                  <a:lnTo>
                    <a:pt x="511" y="574"/>
                  </a:lnTo>
                  <a:lnTo>
                    <a:pt x="511" y="574"/>
                  </a:lnTo>
                  <a:lnTo>
                    <a:pt x="511" y="574"/>
                  </a:lnTo>
                  <a:lnTo>
                    <a:pt x="511" y="574"/>
                  </a:lnTo>
                  <a:lnTo>
                    <a:pt x="511" y="574"/>
                  </a:lnTo>
                  <a:lnTo>
                    <a:pt x="511" y="574"/>
                  </a:lnTo>
                  <a:lnTo>
                    <a:pt x="510" y="574"/>
                  </a:lnTo>
                  <a:lnTo>
                    <a:pt x="510" y="574"/>
                  </a:lnTo>
                  <a:lnTo>
                    <a:pt x="510" y="574"/>
                  </a:lnTo>
                  <a:lnTo>
                    <a:pt x="510" y="574"/>
                  </a:lnTo>
                  <a:lnTo>
                    <a:pt x="510" y="574"/>
                  </a:lnTo>
                  <a:lnTo>
                    <a:pt x="510" y="574"/>
                  </a:lnTo>
                  <a:lnTo>
                    <a:pt x="510" y="574"/>
                  </a:lnTo>
                  <a:lnTo>
                    <a:pt x="510" y="574"/>
                  </a:lnTo>
                  <a:lnTo>
                    <a:pt x="510" y="574"/>
                  </a:lnTo>
                  <a:lnTo>
                    <a:pt x="510" y="574"/>
                  </a:lnTo>
                  <a:lnTo>
                    <a:pt x="509" y="574"/>
                  </a:lnTo>
                  <a:lnTo>
                    <a:pt x="509" y="574"/>
                  </a:lnTo>
                  <a:lnTo>
                    <a:pt x="509" y="574"/>
                  </a:lnTo>
                  <a:lnTo>
                    <a:pt x="509" y="574"/>
                  </a:lnTo>
                  <a:lnTo>
                    <a:pt x="509" y="574"/>
                  </a:lnTo>
                  <a:lnTo>
                    <a:pt x="509" y="574"/>
                  </a:lnTo>
                  <a:lnTo>
                    <a:pt x="509" y="574"/>
                  </a:lnTo>
                  <a:lnTo>
                    <a:pt x="509" y="574"/>
                  </a:lnTo>
                  <a:lnTo>
                    <a:pt x="509" y="574"/>
                  </a:lnTo>
                  <a:lnTo>
                    <a:pt x="509" y="574"/>
                  </a:lnTo>
                  <a:lnTo>
                    <a:pt x="509" y="574"/>
                  </a:lnTo>
                  <a:lnTo>
                    <a:pt x="509" y="574"/>
                  </a:lnTo>
                  <a:lnTo>
                    <a:pt x="508" y="574"/>
                  </a:lnTo>
                  <a:lnTo>
                    <a:pt x="508" y="574"/>
                  </a:lnTo>
                  <a:lnTo>
                    <a:pt x="508" y="574"/>
                  </a:lnTo>
                  <a:lnTo>
                    <a:pt x="508" y="574"/>
                  </a:lnTo>
                  <a:lnTo>
                    <a:pt x="508" y="574"/>
                  </a:lnTo>
                  <a:lnTo>
                    <a:pt x="508" y="574"/>
                  </a:lnTo>
                  <a:lnTo>
                    <a:pt x="508" y="574"/>
                  </a:lnTo>
                  <a:lnTo>
                    <a:pt x="508" y="574"/>
                  </a:lnTo>
                  <a:lnTo>
                    <a:pt x="508" y="574"/>
                  </a:lnTo>
                  <a:lnTo>
                    <a:pt x="508" y="574"/>
                  </a:lnTo>
                  <a:lnTo>
                    <a:pt x="507" y="574"/>
                  </a:lnTo>
                  <a:lnTo>
                    <a:pt x="507" y="574"/>
                  </a:lnTo>
                  <a:lnTo>
                    <a:pt x="507" y="574"/>
                  </a:lnTo>
                  <a:lnTo>
                    <a:pt x="507" y="574"/>
                  </a:lnTo>
                  <a:lnTo>
                    <a:pt x="507" y="574"/>
                  </a:lnTo>
                  <a:lnTo>
                    <a:pt x="507" y="574"/>
                  </a:lnTo>
                  <a:lnTo>
                    <a:pt x="507" y="574"/>
                  </a:lnTo>
                  <a:lnTo>
                    <a:pt x="507" y="574"/>
                  </a:lnTo>
                  <a:lnTo>
                    <a:pt x="507" y="574"/>
                  </a:lnTo>
                  <a:lnTo>
                    <a:pt x="507" y="574"/>
                  </a:lnTo>
                  <a:lnTo>
                    <a:pt x="507" y="574"/>
                  </a:lnTo>
                  <a:lnTo>
                    <a:pt x="507" y="574"/>
                  </a:lnTo>
                  <a:lnTo>
                    <a:pt x="506" y="574"/>
                  </a:lnTo>
                  <a:lnTo>
                    <a:pt x="506" y="574"/>
                  </a:lnTo>
                  <a:lnTo>
                    <a:pt x="506" y="574"/>
                  </a:lnTo>
                  <a:lnTo>
                    <a:pt x="506" y="574"/>
                  </a:lnTo>
                  <a:lnTo>
                    <a:pt x="506" y="574"/>
                  </a:lnTo>
                  <a:lnTo>
                    <a:pt x="506" y="574"/>
                  </a:lnTo>
                  <a:lnTo>
                    <a:pt x="506" y="574"/>
                  </a:lnTo>
                  <a:lnTo>
                    <a:pt x="506" y="574"/>
                  </a:lnTo>
                  <a:lnTo>
                    <a:pt x="506" y="574"/>
                  </a:lnTo>
                  <a:lnTo>
                    <a:pt x="506" y="574"/>
                  </a:lnTo>
                  <a:lnTo>
                    <a:pt x="505" y="574"/>
                  </a:lnTo>
                  <a:lnTo>
                    <a:pt x="505" y="574"/>
                  </a:lnTo>
                  <a:lnTo>
                    <a:pt x="505" y="574"/>
                  </a:lnTo>
                  <a:lnTo>
                    <a:pt x="505" y="574"/>
                  </a:lnTo>
                  <a:lnTo>
                    <a:pt x="505" y="574"/>
                  </a:lnTo>
                  <a:lnTo>
                    <a:pt x="505" y="574"/>
                  </a:lnTo>
                  <a:lnTo>
                    <a:pt x="505" y="574"/>
                  </a:lnTo>
                  <a:lnTo>
                    <a:pt x="505" y="574"/>
                  </a:lnTo>
                  <a:lnTo>
                    <a:pt x="505" y="574"/>
                  </a:lnTo>
                  <a:lnTo>
                    <a:pt x="505" y="574"/>
                  </a:lnTo>
                  <a:lnTo>
                    <a:pt x="505" y="574"/>
                  </a:lnTo>
                  <a:lnTo>
                    <a:pt x="505" y="574"/>
                  </a:lnTo>
                  <a:lnTo>
                    <a:pt x="504" y="574"/>
                  </a:lnTo>
                  <a:lnTo>
                    <a:pt x="504" y="574"/>
                  </a:lnTo>
                  <a:lnTo>
                    <a:pt x="504" y="574"/>
                  </a:lnTo>
                  <a:lnTo>
                    <a:pt x="504" y="574"/>
                  </a:lnTo>
                  <a:lnTo>
                    <a:pt x="504" y="574"/>
                  </a:lnTo>
                  <a:lnTo>
                    <a:pt x="504" y="574"/>
                  </a:lnTo>
                  <a:lnTo>
                    <a:pt x="504" y="574"/>
                  </a:lnTo>
                  <a:lnTo>
                    <a:pt x="504" y="574"/>
                  </a:lnTo>
                  <a:lnTo>
                    <a:pt x="504" y="574"/>
                  </a:lnTo>
                  <a:lnTo>
                    <a:pt x="504" y="574"/>
                  </a:lnTo>
                  <a:lnTo>
                    <a:pt x="503" y="574"/>
                  </a:lnTo>
                  <a:lnTo>
                    <a:pt x="503" y="574"/>
                  </a:lnTo>
                  <a:lnTo>
                    <a:pt x="503" y="574"/>
                  </a:lnTo>
                  <a:lnTo>
                    <a:pt x="503" y="574"/>
                  </a:lnTo>
                  <a:lnTo>
                    <a:pt x="503" y="574"/>
                  </a:lnTo>
                  <a:lnTo>
                    <a:pt x="503" y="574"/>
                  </a:lnTo>
                  <a:lnTo>
                    <a:pt x="503" y="574"/>
                  </a:lnTo>
                  <a:lnTo>
                    <a:pt x="503" y="574"/>
                  </a:lnTo>
                  <a:lnTo>
                    <a:pt x="503" y="574"/>
                  </a:lnTo>
                  <a:lnTo>
                    <a:pt x="503" y="574"/>
                  </a:lnTo>
                  <a:lnTo>
                    <a:pt x="503" y="574"/>
                  </a:lnTo>
                  <a:lnTo>
                    <a:pt x="503" y="574"/>
                  </a:lnTo>
                  <a:lnTo>
                    <a:pt x="502" y="574"/>
                  </a:lnTo>
                  <a:lnTo>
                    <a:pt x="502" y="574"/>
                  </a:lnTo>
                  <a:lnTo>
                    <a:pt x="502" y="574"/>
                  </a:lnTo>
                  <a:lnTo>
                    <a:pt x="502" y="574"/>
                  </a:lnTo>
                  <a:lnTo>
                    <a:pt x="502" y="574"/>
                  </a:lnTo>
                  <a:lnTo>
                    <a:pt x="502" y="574"/>
                  </a:lnTo>
                  <a:lnTo>
                    <a:pt x="502" y="574"/>
                  </a:lnTo>
                  <a:lnTo>
                    <a:pt x="502" y="574"/>
                  </a:lnTo>
                  <a:lnTo>
                    <a:pt x="502" y="574"/>
                  </a:lnTo>
                  <a:lnTo>
                    <a:pt x="502" y="574"/>
                  </a:lnTo>
                  <a:lnTo>
                    <a:pt x="501" y="574"/>
                  </a:lnTo>
                  <a:lnTo>
                    <a:pt x="501" y="574"/>
                  </a:lnTo>
                  <a:lnTo>
                    <a:pt x="501" y="574"/>
                  </a:lnTo>
                  <a:lnTo>
                    <a:pt x="501" y="574"/>
                  </a:lnTo>
                  <a:lnTo>
                    <a:pt x="501" y="574"/>
                  </a:lnTo>
                  <a:lnTo>
                    <a:pt x="501" y="574"/>
                  </a:lnTo>
                  <a:lnTo>
                    <a:pt x="501" y="574"/>
                  </a:lnTo>
                  <a:lnTo>
                    <a:pt x="501" y="574"/>
                  </a:lnTo>
                  <a:lnTo>
                    <a:pt x="501" y="574"/>
                  </a:lnTo>
                  <a:lnTo>
                    <a:pt x="501" y="574"/>
                  </a:lnTo>
                  <a:lnTo>
                    <a:pt x="501" y="574"/>
                  </a:lnTo>
                  <a:lnTo>
                    <a:pt x="501" y="574"/>
                  </a:lnTo>
                  <a:lnTo>
                    <a:pt x="500" y="574"/>
                  </a:lnTo>
                  <a:lnTo>
                    <a:pt x="500" y="574"/>
                  </a:lnTo>
                  <a:lnTo>
                    <a:pt x="500" y="574"/>
                  </a:lnTo>
                  <a:lnTo>
                    <a:pt x="500" y="574"/>
                  </a:lnTo>
                  <a:lnTo>
                    <a:pt x="500" y="574"/>
                  </a:lnTo>
                  <a:lnTo>
                    <a:pt x="500" y="574"/>
                  </a:lnTo>
                  <a:lnTo>
                    <a:pt x="500" y="574"/>
                  </a:lnTo>
                  <a:lnTo>
                    <a:pt x="500" y="574"/>
                  </a:lnTo>
                  <a:lnTo>
                    <a:pt x="500" y="574"/>
                  </a:lnTo>
                  <a:lnTo>
                    <a:pt x="500" y="574"/>
                  </a:lnTo>
                  <a:lnTo>
                    <a:pt x="500" y="574"/>
                  </a:lnTo>
                  <a:lnTo>
                    <a:pt x="499" y="574"/>
                  </a:lnTo>
                  <a:lnTo>
                    <a:pt x="499" y="574"/>
                  </a:lnTo>
                  <a:lnTo>
                    <a:pt x="499" y="574"/>
                  </a:lnTo>
                  <a:lnTo>
                    <a:pt x="499" y="574"/>
                  </a:lnTo>
                  <a:lnTo>
                    <a:pt x="499" y="574"/>
                  </a:lnTo>
                  <a:lnTo>
                    <a:pt x="499" y="574"/>
                  </a:lnTo>
                  <a:lnTo>
                    <a:pt x="499" y="574"/>
                  </a:lnTo>
                  <a:lnTo>
                    <a:pt x="499" y="574"/>
                  </a:lnTo>
                  <a:lnTo>
                    <a:pt x="499" y="574"/>
                  </a:lnTo>
                  <a:lnTo>
                    <a:pt x="499" y="574"/>
                  </a:lnTo>
                  <a:lnTo>
                    <a:pt x="498" y="574"/>
                  </a:lnTo>
                  <a:lnTo>
                    <a:pt x="498" y="574"/>
                  </a:lnTo>
                  <a:lnTo>
                    <a:pt x="498" y="574"/>
                  </a:lnTo>
                  <a:lnTo>
                    <a:pt x="498" y="574"/>
                  </a:lnTo>
                  <a:lnTo>
                    <a:pt x="498" y="574"/>
                  </a:lnTo>
                  <a:lnTo>
                    <a:pt x="498" y="574"/>
                  </a:lnTo>
                  <a:lnTo>
                    <a:pt x="498" y="574"/>
                  </a:lnTo>
                  <a:lnTo>
                    <a:pt x="498" y="574"/>
                  </a:lnTo>
                  <a:lnTo>
                    <a:pt x="498" y="574"/>
                  </a:lnTo>
                  <a:lnTo>
                    <a:pt x="498" y="574"/>
                  </a:lnTo>
                  <a:lnTo>
                    <a:pt x="498" y="574"/>
                  </a:lnTo>
                  <a:lnTo>
                    <a:pt x="498" y="574"/>
                  </a:lnTo>
                  <a:lnTo>
                    <a:pt x="497" y="574"/>
                  </a:lnTo>
                  <a:lnTo>
                    <a:pt x="497" y="574"/>
                  </a:lnTo>
                  <a:lnTo>
                    <a:pt x="497" y="574"/>
                  </a:lnTo>
                  <a:lnTo>
                    <a:pt x="497" y="574"/>
                  </a:lnTo>
                  <a:lnTo>
                    <a:pt x="497" y="574"/>
                  </a:lnTo>
                  <a:lnTo>
                    <a:pt x="497" y="574"/>
                  </a:lnTo>
                  <a:lnTo>
                    <a:pt x="497" y="574"/>
                  </a:lnTo>
                  <a:lnTo>
                    <a:pt x="497" y="574"/>
                  </a:lnTo>
                  <a:lnTo>
                    <a:pt x="497" y="574"/>
                  </a:lnTo>
                  <a:lnTo>
                    <a:pt x="497" y="574"/>
                  </a:lnTo>
                  <a:lnTo>
                    <a:pt x="496" y="574"/>
                  </a:lnTo>
                  <a:lnTo>
                    <a:pt x="496" y="574"/>
                  </a:lnTo>
                  <a:lnTo>
                    <a:pt x="496" y="574"/>
                  </a:lnTo>
                  <a:lnTo>
                    <a:pt x="496" y="574"/>
                  </a:lnTo>
                  <a:lnTo>
                    <a:pt x="496" y="574"/>
                  </a:lnTo>
                  <a:lnTo>
                    <a:pt x="496" y="574"/>
                  </a:lnTo>
                  <a:lnTo>
                    <a:pt x="496" y="574"/>
                  </a:lnTo>
                  <a:lnTo>
                    <a:pt x="496" y="574"/>
                  </a:lnTo>
                  <a:lnTo>
                    <a:pt x="496" y="574"/>
                  </a:lnTo>
                  <a:lnTo>
                    <a:pt x="496" y="574"/>
                  </a:lnTo>
                  <a:lnTo>
                    <a:pt x="496" y="574"/>
                  </a:lnTo>
                  <a:lnTo>
                    <a:pt x="496" y="574"/>
                  </a:lnTo>
                  <a:lnTo>
                    <a:pt x="495" y="574"/>
                  </a:lnTo>
                  <a:lnTo>
                    <a:pt x="495" y="574"/>
                  </a:lnTo>
                  <a:lnTo>
                    <a:pt x="495" y="574"/>
                  </a:lnTo>
                  <a:lnTo>
                    <a:pt x="495" y="574"/>
                  </a:lnTo>
                  <a:lnTo>
                    <a:pt x="495" y="574"/>
                  </a:lnTo>
                  <a:lnTo>
                    <a:pt x="495" y="574"/>
                  </a:lnTo>
                  <a:lnTo>
                    <a:pt x="495" y="574"/>
                  </a:lnTo>
                  <a:lnTo>
                    <a:pt x="495" y="574"/>
                  </a:lnTo>
                  <a:lnTo>
                    <a:pt x="495" y="574"/>
                  </a:lnTo>
                  <a:lnTo>
                    <a:pt x="495" y="574"/>
                  </a:lnTo>
                  <a:lnTo>
                    <a:pt x="494" y="574"/>
                  </a:lnTo>
                  <a:lnTo>
                    <a:pt x="494" y="574"/>
                  </a:lnTo>
                  <a:lnTo>
                    <a:pt x="494" y="574"/>
                  </a:lnTo>
                  <a:lnTo>
                    <a:pt x="494" y="574"/>
                  </a:lnTo>
                  <a:lnTo>
                    <a:pt x="494" y="574"/>
                  </a:lnTo>
                  <a:lnTo>
                    <a:pt x="494" y="574"/>
                  </a:lnTo>
                  <a:lnTo>
                    <a:pt x="494" y="574"/>
                  </a:lnTo>
                  <a:lnTo>
                    <a:pt x="494" y="574"/>
                  </a:lnTo>
                  <a:lnTo>
                    <a:pt x="494" y="574"/>
                  </a:lnTo>
                  <a:lnTo>
                    <a:pt x="494" y="574"/>
                  </a:lnTo>
                  <a:lnTo>
                    <a:pt x="494" y="574"/>
                  </a:lnTo>
                  <a:lnTo>
                    <a:pt x="494" y="574"/>
                  </a:lnTo>
                  <a:lnTo>
                    <a:pt x="493" y="574"/>
                  </a:lnTo>
                  <a:lnTo>
                    <a:pt x="493" y="574"/>
                  </a:lnTo>
                  <a:lnTo>
                    <a:pt x="493" y="574"/>
                  </a:lnTo>
                  <a:lnTo>
                    <a:pt x="493" y="574"/>
                  </a:lnTo>
                  <a:lnTo>
                    <a:pt x="493" y="574"/>
                  </a:lnTo>
                  <a:lnTo>
                    <a:pt x="493" y="574"/>
                  </a:lnTo>
                  <a:lnTo>
                    <a:pt x="493" y="574"/>
                  </a:lnTo>
                  <a:lnTo>
                    <a:pt x="493" y="574"/>
                  </a:lnTo>
                  <a:lnTo>
                    <a:pt x="493" y="574"/>
                  </a:lnTo>
                  <a:lnTo>
                    <a:pt x="493" y="574"/>
                  </a:lnTo>
                  <a:lnTo>
                    <a:pt x="492" y="574"/>
                  </a:lnTo>
                  <a:lnTo>
                    <a:pt x="492" y="574"/>
                  </a:lnTo>
                  <a:lnTo>
                    <a:pt x="492" y="574"/>
                  </a:lnTo>
                  <a:lnTo>
                    <a:pt x="492" y="574"/>
                  </a:lnTo>
                  <a:lnTo>
                    <a:pt x="492" y="574"/>
                  </a:lnTo>
                  <a:lnTo>
                    <a:pt x="492" y="574"/>
                  </a:lnTo>
                  <a:lnTo>
                    <a:pt x="492" y="574"/>
                  </a:lnTo>
                  <a:lnTo>
                    <a:pt x="492" y="574"/>
                  </a:lnTo>
                  <a:lnTo>
                    <a:pt x="492" y="574"/>
                  </a:lnTo>
                  <a:lnTo>
                    <a:pt x="492" y="574"/>
                  </a:lnTo>
                  <a:lnTo>
                    <a:pt x="492" y="574"/>
                  </a:lnTo>
                  <a:lnTo>
                    <a:pt x="492" y="574"/>
                  </a:lnTo>
                  <a:lnTo>
                    <a:pt x="491" y="574"/>
                  </a:lnTo>
                  <a:lnTo>
                    <a:pt x="491" y="574"/>
                  </a:lnTo>
                  <a:lnTo>
                    <a:pt x="491" y="574"/>
                  </a:lnTo>
                  <a:lnTo>
                    <a:pt x="491" y="574"/>
                  </a:lnTo>
                  <a:lnTo>
                    <a:pt x="491" y="574"/>
                  </a:lnTo>
                  <a:lnTo>
                    <a:pt x="491" y="574"/>
                  </a:lnTo>
                  <a:lnTo>
                    <a:pt x="491" y="574"/>
                  </a:lnTo>
                  <a:lnTo>
                    <a:pt x="491" y="574"/>
                  </a:lnTo>
                  <a:lnTo>
                    <a:pt x="491" y="574"/>
                  </a:lnTo>
                  <a:lnTo>
                    <a:pt x="491" y="574"/>
                  </a:lnTo>
                  <a:lnTo>
                    <a:pt x="490" y="574"/>
                  </a:lnTo>
                  <a:lnTo>
                    <a:pt x="490" y="574"/>
                  </a:lnTo>
                  <a:lnTo>
                    <a:pt x="490" y="574"/>
                  </a:lnTo>
                  <a:lnTo>
                    <a:pt x="490" y="574"/>
                  </a:lnTo>
                  <a:lnTo>
                    <a:pt x="490" y="574"/>
                  </a:lnTo>
                  <a:lnTo>
                    <a:pt x="490" y="574"/>
                  </a:lnTo>
                  <a:lnTo>
                    <a:pt x="490" y="574"/>
                  </a:lnTo>
                  <a:lnTo>
                    <a:pt x="490" y="574"/>
                  </a:lnTo>
                  <a:lnTo>
                    <a:pt x="490" y="574"/>
                  </a:lnTo>
                  <a:lnTo>
                    <a:pt x="490" y="574"/>
                  </a:lnTo>
                  <a:lnTo>
                    <a:pt x="490" y="574"/>
                  </a:lnTo>
                  <a:lnTo>
                    <a:pt x="489" y="574"/>
                  </a:lnTo>
                  <a:lnTo>
                    <a:pt x="489" y="574"/>
                  </a:lnTo>
                  <a:lnTo>
                    <a:pt x="489" y="574"/>
                  </a:lnTo>
                  <a:lnTo>
                    <a:pt x="489" y="574"/>
                  </a:lnTo>
                  <a:lnTo>
                    <a:pt x="489" y="574"/>
                  </a:lnTo>
                  <a:lnTo>
                    <a:pt x="489" y="574"/>
                  </a:lnTo>
                  <a:lnTo>
                    <a:pt x="489" y="574"/>
                  </a:lnTo>
                  <a:lnTo>
                    <a:pt x="489" y="574"/>
                  </a:lnTo>
                  <a:lnTo>
                    <a:pt x="489" y="574"/>
                  </a:lnTo>
                  <a:lnTo>
                    <a:pt x="489" y="574"/>
                  </a:lnTo>
                  <a:lnTo>
                    <a:pt x="489" y="574"/>
                  </a:lnTo>
                  <a:lnTo>
                    <a:pt x="488" y="574"/>
                  </a:lnTo>
                  <a:lnTo>
                    <a:pt x="488" y="574"/>
                  </a:lnTo>
                  <a:lnTo>
                    <a:pt x="488" y="574"/>
                  </a:lnTo>
                  <a:lnTo>
                    <a:pt x="488" y="574"/>
                  </a:lnTo>
                  <a:lnTo>
                    <a:pt x="488" y="574"/>
                  </a:lnTo>
                  <a:lnTo>
                    <a:pt x="488" y="574"/>
                  </a:lnTo>
                  <a:lnTo>
                    <a:pt x="488" y="574"/>
                  </a:lnTo>
                  <a:lnTo>
                    <a:pt x="488" y="574"/>
                  </a:lnTo>
                  <a:lnTo>
                    <a:pt x="488" y="574"/>
                  </a:lnTo>
                  <a:lnTo>
                    <a:pt x="488" y="574"/>
                  </a:lnTo>
                  <a:lnTo>
                    <a:pt x="488" y="574"/>
                  </a:lnTo>
                  <a:lnTo>
                    <a:pt x="487" y="574"/>
                  </a:lnTo>
                  <a:lnTo>
                    <a:pt x="487" y="574"/>
                  </a:lnTo>
                  <a:lnTo>
                    <a:pt x="487" y="574"/>
                  </a:lnTo>
                  <a:lnTo>
                    <a:pt x="487" y="574"/>
                  </a:lnTo>
                  <a:lnTo>
                    <a:pt x="487" y="574"/>
                  </a:lnTo>
                  <a:lnTo>
                    <a:pt x="487" y="574"/>
                  </a:lnTo>
                  <a:lnTo>
                    <a:pt x="487" y="574"/>
                  </a:lnTo>
                  <a:lnTo>
                    <a:pt x="487" y="574"/>
                  </a:lnTo>
                  <a:lnTo>
                    <a:pt x="487" y="574"/>
                  </a:lnTo>
                  <a:lnTo>
                    <a:pt x="487" y="574"/>
                  </a:lnTo>
                  <a:lnTo>
                    <a:pt x="487" y="574"/>
                  </a:lnTo>
                  <a:lnTo>
                    <a:pt x="486" y="574"/>
                  </a:lnTo>
                  <a:lnTo>
                    <a:pt x="486" y="574"/>
                  </a:lnTo>
                  <a:lnTo>
                    <a:pt x="486" y="574"/>
                  </a:lnTo>
                  <a:lnTo>
                    <a:pt x="486" y="574"/>
                  </a:lnTo>
                  <a:lnTo>
                    <a:pt x="486" y="574"/>
                  </a:lnTo>
                  <a:lnTo>
                    <a:pt x="486" y="574"/>
                  </a:lnTo>
                  <a:lnTo>
                    <a:pt x="486" y="574"/>
                  </a:lnTo>
                  <a:lnTo>
                    <a:pt x="486" y="574"/>
                  </a:lnTo>
                  <a:lnTo>
                    <a:pt x="486" y="574"/>
                  </a:lnTo>
                  <a:lnTo>
                    <a:pt x="486" y="574"/>
                  </a:lnTo>
                  <a:lnTo>
                    <a:pt x="486" y="574"/>
                  </a:lnTo>
                  <a:lnTo>
                    <a:pt x="485" y="574"/>
                  </a:lnTo>
                  <a:lnTo>
                    <a:pt x="485" y="574"/>
                  </a:lnTo>
                  <a:lnTo>
                    <a:pt x="485" y="574"/>
                  </a:lnTo>
                  <a:lnTo>
                    <a:pt x="485" y="574"/>
                  </a:lnTo>
                  <a:lnTo>
                    <a:pt x="485" y="574"/>
                  </a:lnTo>
                  <a:lnTo>
                    <a:pt x="485" y="574"/>
                  </a:lnTo>
                  <a:lnTo>
                    <a:pt x="485" y="574"/>
                  </a:lnTo>
                  <a:lnTo>
                    <a:pt x="485" y="574"/>
                  </a:lnTo>
                  <a:lnTo>
                    <a:pt x="485" y="574"/>
                  </a:lnTo>
                  <a:lnTo>
                    <a:pt x="485" y="574"/>
                  </a:lnTo>
                  <a:lnTo>
                    <a:pt x="485" y="574"/>
                  </a:lnTo>
                  <a:lnTo>
                    <a:pt x="485" y="574"/>
                  </a:lnTo>
                  <a:lnTo>
                    <a:pt x="484" y="574"/>
                  </a:lnTo>
                  <a:lnTo>
                    <a:pt x="484" y="574"/>
                  </a:lnTo>
                  <a:lnTo>
                    <a:pt x="484" y="574"/>
                  </a:lnTo>
                  <a:lnTo>
                    <a:pt x="484" y="574"/>
                  </a:lnTo>
                  <a:lnTo>
                    <a:pt x="484" y="574"/>
                  </a:lnTo>
                  <a:lnTo>
                    <a:pt x="484" y="574"/>
                  </a:lnTo>
                  <a:lnTo>
                    <a:pt x="484" y="574"/>
                  </a:lnTo>
                  <a:lnTo>
                    <a:pt x="484" y="574"/>
                  </a:lnTo>
                  <a:lnTo>
                    <a:pt x="484" y="574"/>
                  </a:lnTo>
                  <a:lnTo>
                    <a:pt x="484" y="574"/>
                  </a:lnTo>
                  <a:lnTo>
                    <a:pt x="483" y="574"/>
                  </a:lnTo>
                  <a:lnTo>
                    <a:pt x="483" y="574"/>
                  </a:lnTo>
                  <a:lnTo>
                    <a:pt x="483" y="574"/>
                  </a:lnTo>
                  <a:lnTo>
                    <a:pt x="483" y="574"/>
                  </a:lnTo>
                  <a:lnTo>
                    <a:pt x="483" y="574"/>
                  </a:lnTo>
                  <a:lnTo>
                    <a:pt x="483" y="574"/>
                  </a:lnTo>
                  <a:lnTo>
                    <a:pt x="483" y="574"/>
                  </a:lnTo>
                  <a:lnTo>
                    <a:pt x="483" y="574"/>
                  </a:lnTo>
                  <a:lnTo>
                    <a:pt x="483" y="574"/>
                  </a:lnTo>
                  <a:lnTo>
                    <a:pt x="483" y="574"/>
                  </a:lnTo>
                  <a:lnTo>
                    <a:pt x="483" y="574"/>
                  </a:lnTo>
                  <a:lnTo>
                    <a:pt x="483" y="574"/>
                  </a:lnTo>
                  <a:lnTo>
                    <a:pt x="482" y="574"/>
                  </a:lnTo>
                  <a:lnTo>
                    <a:pt x="482" y="574"/>
                  </a:lnTo>
                  <a:lnTo>
                    <a:pt x="482" y="574"/>
                  </a:lnTo>
                  <a:lnTo>
                    <a:pt x="482" y="574"/>
                  </a:lnTo>
                  <a:lnTo>
                    <a:pt x="482" y="574"/>
                  </a:lnTo>
                  <a:lnTo>
                    <a:pt x="482" y="574"/>
                  </a:lnTo>
                  <a:lnTo>
                    <a:pt x="482" y="574"/>
                  </a:lnTo>
                  <a:lnTo>
                    <a:pt x="482" y="574"/>
                  </a:lnTo>
                  <a:lnTo>
                    <a:pt x="482" y="574"/>
                  </a:lnTo>
                  <a:lnTo>
                    <a:pt x="482" y="574"/>
                  </a:lnTo>
                  <a:lnTo>
                    <a:pt x="481" y="574"/>
                  </a:lnTo>
                  <a:lnTo>
                    <a:pt x="481" y="574"/>
                  </a:lnTo>
                  <a:lnTo>
                    <a:pt x="481" y="574"/>
                  </a:lnTo>
                  <a:lnTo>
                    <a:pt x="481" y="574"/>
                  </a:lnTo>
                  <a:lnTo>
                    <a:pt x="481" y="574"/>
                  </a:lnTo>
                  <a:lnTo>
                    <a:pt x="481" y="574"/>
                  </a:lnTo>
                  <a:lnTo>
                    <a:pt x="481" y="574"/>
                  </a:lnTo>
                  <a:lnTo>
                    <a:pt x="481" y="574"/>
                  </a:lnTo>
                  <a:lnTo>
                    <a:pt x="481" y="574"/>
                  </a:lnTo>
                  <a:lnTo>
                    <a:pt x="481" y="574"/>
                  </a:lnTo>
                  <a:lnTo>
                    <a:pt x="481" y="574"/>
                  </a:lnTo>
                  <a:lnTo>
                    <a:pt x="481" y="574"/>
                  </a:lnTo>
                  <a:lnTo>
                    <a:pt x="480" y="574"/>
                  </a:lnTo>
                  <a:lnTo>
                    <a:pt x="480" y="574"/>
                  </a:lnTo>
                  <a:lnTo>
                    <a:pt x="480" y="574"/>
                  </a:lnTo>
                  <a:lnTo>
                    <a:pt x="480" y="574"/>
                  </a:lnTo>
                  <a:lnTo>
                    <a:pt x="480" y="574"/>
                  </a:lnTo>
                  <a:lnTo>
                    <a:pt x="480" y="574"/>
                  </a:lnTo>
                  <a:lnTo>
                    <a:pt x="480" y="574"/>
                  </a:lnTo>
                  <a:lnTo>
                    <a:pt x="480" y="574"/>
                  </a:lnTo>
                  <a:lnTo>
                    <a:pt x="480" y="574"/>
                  </a:lnTo>
                  <a:lnTo>
                    <a:pt x="480" y="574"/>
                  </a:lnTo>
                  <a:lnTo>
                    <a:pt x="479" y="574"/>
                  </a:lnTo>
                  <a:lnTo>
                    <a:pt x="479" y="574"/>
                  </a:lnTo>
                  <a:lnTo>
                    <a:pt x="479" y="574"/>
                  </a:lnTo>
                  <a:lnTo>
                    <a:pt x="479" y="574"/>
                  </a:lnTo>
                  <a:lnTo>
                    <a:pt x="479" y="574"/>
                  </a:lnTo>
                  <a:lnTo>
                    <a:pt x="479" y="574"/>
                  </a:lnTo>
                  <a:lnTo>
                    <a:pt x="479" y="574"/>
                  </a:lnTo>
                  <a:lnTo>
                    <a:pt x="479" y="574"/>
                  </a:lnTo>
                  <a:lnTo>
                    <a:pt x="479" y="574"/>
                  </a:lnTo>
                  <a:lnTo>
                    <a:pt x="479" y="574"/>
                  </a:lnTo>
                  <a:lnTo>
                    <a:pt x="479" y="574"/>
                  </a:lnTo>
                  <a:lnTo>
                    <a:pt x="478" y="574"/>
                  </a:lnTo>
                  <a:lnTo>
                    <a:pt x="478" y="574"/>
                  </a:lnTo>
                  <a:lnTo>
                    <a:pt x="478" y="574"/>
                  </a:lnTo>
                  <a:lnTo>
                    <a:pt x="478" y="574"/>
                  </a:lnTo>
                  <a:lnTo>
                    <a:pt x="478" y="574"/>
                  </a:lnTo>
                  <a:lnTo>
                    <a:pt x="478" y="574"/>
                  </a:lnTo>
                  <a:lnTo>
                    <a:pt x="478" y="574"/>
                  </a:lnTo>
                  <a:lnTo>
                    <a:pt x="478" y="574"/>
                  </a:lnTo>
                  <a:lnTo>
                    <a:pt x="478" y="574"/>
                  </a:lnTo>
                  <a:lnTo>
                    <a:pt x="478" y="574"/>
                  </a:lnTo>
                  <a:lnTo>
                    <a:pt x="478" y="574"/>
                  </a:lnTo>
                  <a:lnTo>
                    <a:pt x="477" y="574"/>
                  </a:lnTo>
                  <a:lnTo>
                    <a:pt x="477" y="574"/>
                  </a:lnTo>
                  <a:lnTo>
                    <a:pt x="477" y="574"/>
                  </a:lnTo>
                  <a:lnTo>
                    <a:pt x="477" y="574"/>
                  </a:lnTo>
                  <a:lnTo>
                    <a:pt x="477" y="574"/>
                  </a:lnTo>
                  <a:lnTo>
                    <a:pt x="477" y="574"/>
                  </a:lnTo>
                  <a:lnTo>
                    <a:pt x="477" y="574"/>
                  </a:lnTo>
                  <a:lnTo>
                    <a:pt x="477" y="574"/>
                  </a:lnTo>
                  <a:lnTo>
                    <a:pt x="477" y="574"/>
                  </a:lnTo>
                  <a:lnTo>
                    <a:pt x="477" y="574"/>
                  </a:lnTo>
                  <a:lnTo>
                    <a:pt x="477" y="574"/>
                  </a:lnTo>
                  <a:lnTo>
                    <a:pt x="476" y="574"/>
                  </a:lnTo>
                  <a:lnTo>
                    <a:pt x="476" y="574"/>
                  </a:lnTo>
                  <a:lnTo>
                    <a:pt x="476" y="574"/>
                  </a:lnTo>
                  <a:lnTo>
                    <a:pt x="476" y="574"/>
                  </a:lnTo>
                  <a:lnTo>
                    <a:pt x="476" y="574"/>
                  </a:lnTo>
                  <a:lnTo>
                    <a:pt x="476" y="574"/>
                  </a:lnTo>
                  <a:lnTo>
                    <a:pt x="476" y="574"/>
                  </a:lnTo>
                  <a:lnTo>
                    <a:pt x="476" y="574"/>
                  </a:lnTo>
                  <a:lnTo>
                    <a:pt x="476" y="574"/>
                  </a:lnTo>
                  <a:lnTo>
                    <a:pt x="476" y="574"/>
                  </a:lnTo>
                  <a:lnTo>
                    <a:pt x="476" y="574"/>
                  </a:lnTo>
                  <a:lnTo>
                    <a:pt x="475" y="574"/>
                  </a:lnTo>
                  <a:lnTo>
                    <a:pt x="475" y="574"/>
                  </a:lnTo>
                  <a:lnTo>
                    <a:pt x="475" y="574"/>
                  </a:lnTo>
                  <a:lnTo>
                    <a:pt x="475" y="574"/>
                  </a:lnTo>
                  <a:lnTo>
                    <a:pt x="475" y="574"/>
                  </a:lnTo>
                  <a:lnTo>
                    <a:pt x="475" y="574"/>
                  </a:lnTo>
                  <a:lnTo>
                    <a:pt x="475" y="574"/>
                  </a:lnTo>
                  <a:lnTo>
                    <a:pt x="475" y="574"/>
                  </a:lnTo>
                  <a:lnTo>
                    <a:pt x="475" y="574"/>
                  </a:lnTo>
                  <a:lnTo>
                    <a:pt x="475" y="574"/>
                  </a:lnTo>
                  <a:lnTo>
                    <a:pt x="475" y="574"/>
                  </a:lnTo>
                  <a:lnTo>
                    <a:pt x="474" y="574"/>
                  </a:lnTo>
                  <a:lnTo>
                    <a:pt x="474" y="574"/>
                  </a:lnTo>
                  <a:lnTo>
                    <a:pt x="474" y="574"/>
                  </a:lnTo>
                  <a:lnTo>
                    <a:pt x="474" y="574"/>
                  </a:lnTo>
                  <a:lnTo>
                    <a:pt x="474" y="574"/>
                  </a:lnTo>
                  <a:lnTo>
                    <a:pt x="474" y="574"/>
                  </a:lnTo>
                  <a:lnTo>
                    <a:pt x="474" y="574"/>
                  </a:lnTo>
                  <a:lnTo>
                    <a:pt x="474" y="574"/>
                  </a:lnTo>
                  <a:lnTo>
                    <a:pt x="474" y="574"/>
                  </a:lnTo>
                  <a:lnTo>
                    <a:pt x="474" y="574"/>
                  </a:lnTo>
                  <a:lnTo>
                    <a:pt x="474" y="574"/>
                  </a:lnTo>
                  <a:lnTo>
                    <a:pt x="473" y="574"/>
                  </a:lnTo>
                  <a:lnTo>
                    <a:pt x="473" y="574"/>
                  </a:lnTo>
                  <a:lnTo>
                    <a:pt x="473" y="574"/>
                  </a:lnTo>
                  <a:lnTo>
                    <a:pt x="473" y="574"/>
                  </a:lnTo>
                  <a:lnTo>
                    <a:pt x="473" y="574"/>
                  </a:lnTo>
                  <a:lnTo>
                    <a:pt x="473" y="574"/>
                  </a:lnTo>
                  <a:lnTo>
                    <a:pt x="473" y="574"/>
                  </a:lnTo>
                  <a:lnTo>
                    <a:pt x="473" y="574"/>
                  </a:lnTo>
                  <a:lnTo>
                    <a:pt x="473" y="574"/>
                  </a:lnTo>
                  <a:lnTo>
                    <a:pt x="473" y="574"/>
                  </a:lnTo>
                  <a:lnTo>
                    <a:pt x="473" y="574"/>
                  </a:lnTo>
                  <a:lnTo>
                    <a:pt x="472" y="574"/>
                  </a:lnTo>
                  <a:lnTo>
                    <a:pt x="472" y="574"/>
                  </a:lnTo>
                  <a:lnTo>
                    <a:pt x="472" y="574"/>
                  </a:lnTo>
                  <a:lnTo>
                    <a:pt x="472" y="574"/>
                  </a:lnTo>
                  <a:lnTo>
                    <a:pt x="472" y="574"/>
                  </a:lnTo>
                  <a:lnTo>
                    <a:pt x="472" y="574"/>
                  </a:lnTo>
                  <a:lnTo>
                    <a:pt x="472" y="574"/>
                  </a:lnTo>
                  <a:lnTo>
                    <a:pt x="472" y="574"/>
                  </a:lnTo>
                  <a:lnTo>
                    <a:pt x="472" y="574"/>
                  </a:lnTo>
                  <a:lnTo>
                    <a:pt x="472" y="574"/>
                  </a:lnTo>
                  <a:lnTo>
                    <a:pt x="472" y="574"/>
                  </a:lnTo>
                  <a:lnTo>
                    <a:pt x="472" y="574"/>
                  </a:lnTo>
                  <a:lnTo>
                    <a:pt x="471" y="574"/>
                  </a:lnTo>
                  <a:lnTo>
                    <a:pt x="471" y="574"/>
                  </a:lnTo>
                  <a:lnTo>
                    <a:pt x="471" y="574"/>
                  </a:lnTo>
                  <a:lnTo>
                    <a:pt x="471" y="574"/>
                  </a:lnTo>
                  <a:lnTo>
                    <a:pt x="471" y="574"/>
                  </a:lnTo>
                  <a:lnTo>
                    <a:pt x="471" y="574"/>
                  </a:lnTo>
                  <a:lnTo>
                    <a:pt x="471" y="574"/>
                  </a:lnTo>
                  <a:lnTo>
                    <a:pt x="471" y="574"/>
                  </a:lnTo>
                  <a:lnTo>
                    <a:pt x="471" y="574"/>
                  </a:lnTo>
                  <a:lnTo>
                    <a:pt x="471" y="574"/>
                  </a:lnTo>
                  <a:lnTo>
                    <a:pt x="470" y="574"/>
                  </a:lnTo>
                  <a:lnTo>
                    <a:pt x="470" y="574"/>
                  </a:lnTo>
                  <a:lnTo>
                    <a:pt x="470" y="574"/>
                  </a:lnTo>
                  <a:lnTo>
                    <a:pt x="470" y="574"/>
                  </a:lnTo>
                  <a:lnTo>
                    <a:pt x="470" y="574"/>
                  </a:lnTo>
                  <a:lnTo>
                    <a:pt x="470" y="574"/>
                  </a:lnTo>
                  <a:lnTo>
                    <a:pt x="470" y="574"/>
                  </a:lnTo>
                  <a:lnTo>
                    <a:pt x="470" y="574"/>
                  </a:lnTo>
                  <a:lnTo>
                    <a:pt x="470" y="574"/>
                  </a:lnTo>
                  <a:lnTo>
                    <a:pt x="470" y="574"/>
                  </a:lnTo>
                  <a:lnTo>
                    <a:pt x="470" y="574"/>
                  </a:lnTo>
                  <a:lnTo>
                    <a:pt x="470" y="574"/>
                  </a:lnTo>
                  <a:lnTo>
                    <a:pt x="469" y="574"/>
                  </a:lnTo>
                  <a:lnTo>
                    <a:pt x="469" y="574"/>
                  </a:lnTo>
                  <a:lnTo>
                    <a:pt x="469" y="574"/>
                  </a:lnTo>
                  <a:lnTo>
                    <a:pt x="469" y="574"/>
                  </a:lnTo>
                  <a:lnTo>
                    <a:pt x="469" y="574"/>
                  </a:lnTo>
                  <a:lnTo>
                    <a:pt x="469" y="574"/>
                  </a:lnTo>
                  <a:lnTo>
                    <a:pt x="469" y="574"/>
                  </a:lnTo>
                  <a:lnTo>
                    <a:pt x="469" y="574"/>
                  </a:lnTo>
                  <a:lnTo>
                    <a:pt x="469" y="574"/>
                  </a:lnTo>
                  <a:lnTo>
                    <a:pt x="469" y="574"/>
                  </a:lnTo>
                  <a:lnTo>
                    <a:pt x="468" y="574"/>
                  </a:lnTo>
                  <a:lnTo>
                    <a:pt x="468" y="574"/>
                  </a:lnTo>
                  <a:lnTo>
                    <a:pt x="468" y="574"/>
                  </a:lnTo>
                  <a:lnTo>
                    <a:pt x="468" y="574"/>
                  </a:lnTo>
                  <a:lnTo>
                    <a:pt x="468" y="574"/>
                  </a:lnTo>
                  <a:lnTo>
                    <a:pt x="468" y="574"/>
                  </a:lnTo>
                  <a:lnTo>
                    <a:pt x="468" y="574"/>
                  </a:lnTo>
                  <a:lnTo>
                    <a:pt x="468" y="574"/>
                  </a:lnTo>
                  <a:lnTo>
                    <a:pt x="468" y="574"/>
                  </a:lnTo>
                  <a:lnTo>
                    <a:pt x="468" y="574"/>
                  </a:lnTo>
                  <a:lnTo>
                    <a:pt x="468" y="574"/>
                  </a:lnTo>
                  <a:lnTo>
                    <a:pt x="467" y="574"/>
                  </a:lnTo>
                  <a:lnTo>
                    <a:pt x="467" y="574"/>
                  </a:lnTo>
                  <a:lnTo>
                    <a:pt x="467" y="574"/>
                  </a:lnTo>
                  <a:lnTo>
                    <a:pt x="467" y="574"/>
                  </a:lnTo>
                  <a:lnTo>
                    <a:pt x="467" y="574"/>
                  </a:lnTo>
                  <a:lnTo>
                    <a:pt x="467" y="574"/>
                  </a:lnTo>
                  <a:lnTo>
                    <a:pt x="467" y="574"/>
                  </a:lnTo>
                  <a:lnTo>
                    <a:pt x="467" y="574"/>
                  </a:lnTo>
                  <a:lnTo>
                    <a:pt x="467" y="574"/>
                  </a:lnTo>
                  <a:lnTo>
                    <a:pt x="467" y="574"/>
                  </a:lnTo>
                  <a:lnTo>
                    <a:pt x="467" y="574"/>
                  </a:lnTo>
                  <a:lnTo>
                    <a:pt x="466" y="574"/>
                  </a:lnTo>
                  <a:lnTo>
                    <a:pt x="466" y="574"/>
                  </a:lnTo>
                  <a:lnTo>
                    <a:pt x="466" y="574"/>
                  </a:lnTo>
                  <a:lnTo>
                    <a:pt x="466" y="574"/>
                  </a:lnTo>
                  <a:lnTo>
                    <a:pt x="466" y="574"/>
                  </a:lnTo>
                  <a:lnTo>
                    <a:pt x="466" y="574"/>
                  </a:lnTo>
                  <a:lnTo>
                    <a:pt x="466" y="574"/>
                  </a:lnTo>
                  <a:lnTo>
                    <a:pt x="466" y="574"/>
                  </a:lnTo>
                  <a:lnTo>
                    <a:pt x="466" y="574"/>
                  </a:lnTo>
                  <a:lnTo>
                    <a:pt x="466" y="574"/>
                  </a:lnTo>
                  <a:lnTo>
                    <a:pt x="466" y="574"/>
                  </a:lnTo>
                  <a:lnTo>
                    <a:pt x="465" y="574"/>
                  </a:lnTo>
                  <a:lnTo>
                    <a:pt x="465" y="574"/>
                  </a:lnTo>
                  <a:lnTo>
                    <a:pt x="465" y="574"/>
                  </a:lnTo>
                  <a:lnTo>
                    <a:pt x="465" y="574"/>
                  </a:lnTo>
                  <a:lnTo>
                    <a:pt x="465" y="574"/>
                  </a:lnTo>
                  <a:lnTo>
                    <a:pt x="465" y="574"/>
                  </a:lnTo>
                  <a:lnTo>
                    <a:pt x="465" y="574"/>
                  </a:lnTo>
                  <a:lnTo>
                    <a:pt x="465" y="574"/>
                  </a:lnTo>
                  <a:lnTo>
                    <a:pt x="465" y="574"/>
                  </a:lnTo>
                  <a:lnTo>
                    <a:pt x="465" y="574"/>
                  </a:lnTo>
                  <a:lnTo>
                    <a:pt x="465" y="574"/>
                  </a:lnTo>
                  <a:lnTo>
                    <a:pt x="464" y="574"/>
                  </a:lnTo>
                  <a:lnTo>
                    <a:pt x="464" y="574"/>
                  </a:lnTo>
                  <a:lnTo>
                    <a:pt x="464" y="574"/>
                  </a:lnTo>
                  <a:lnTo>
                    <a:pt x="464" y="574"/>
                  </a:lnTo>
                  <a:lnTo>
                    <a:pt x="464" y="574"/>
                  </a:lnTo>
                  <a:lnTo>
                    <a:pt x="464" y="574"/>
                  </a:lnTo>
                  <a:lnTo>
                    <a:pt x="464" y="574"/>
                  </a:lnTo>
                  <a:lnTo>
                    <a:pt x="464" y="574"/>
                  </a:lnTo>
                  <a:lnTo>
                    <a:pt x="464" y="574"/>
                  </a:lnTo>
                  <a:lnTo>
                    <a:pt x="464" y="574"/>
                  </a:lnTo>
                  <a:lnTo>
                    <a:pt x="464" y="574"/>
                  </a:lnTo>
                  <a:lnTo>
                    <a:pt x="463" y="574"/>
                  </a:lnTo>
                  <a:lnTo>
                    <a:pt x="463" y="574"/>
                  </a:lnTo>
                  <a:lnTo>
                    <a:pt x="463" y="574"/>
                  </a:lnTo>
                  <a:lnTo>
                    <a:pt x="463" y="574"/>
                  </a:lnTo>
                  <a:lnTo>
                    <a:pt x="463" y="574"/>
                  </a:lnTo>
                  <a:lnTo>
                    <a:pt x="463" y="574"/>
                  </a:lnTo>
                  <a:lnTo>
                    <a:pt x="463" y="574"/>
                  </a:lnTo>
                  <a:lnTo>
                    <a:pt x="463" y="574"/>
                  </a:lnTo>
                  <a:lnTo>
                    <a:pt x="463" y="574"/>
                  </a:lnTo>
                  <a:lnTo>
                    <a:pt x="463" y="574"/>
                  </a:lnTo>
                  <a:lnTo>
                    <a:pt x="463" y="574"/>
                  </a:lnTo>
                  <a:lnTo>
                    <a:pt x="462" y="574"/>
                  </a:lnTo>
                  <a:lnTo>
                    <a:pt x="462" y="574"/>
                  </a:lnTo>
                  <a:lnTo>
                    <a:pt x="462" y="574"/>
                  </a:lnTo>
                  <a:lnTo>
                    <a:pt x="462" y="574"/>
                  </a:lnTo>
                  <a:lnTo>
                    <a:pt x="462" y="574"/>
                  </a:lnTo>
                  <a:lnTo>
                    <a:pt x="462" y="574"/>
                  </a:lnTo>
                  <a:lnTo>
                    <a:pt x="462" y="574"/>
                  </a:lnTo>
                  <a:lnTo>
                    <a:pt x="462" y="574"/>
                  </a:lnTo>
                  <a:lnTo>
                    <a:pt x="462" y="574"/>
                  </a:lnTo>
                  <a:lnTo>
                    <a:pt x="462" y="574"/>
                  </a:lnTo>
                  <a:lnTo>
                    <a:pt x="462" y="574"/>
                  </a:lnTo>
                  <a:lnTo>
                    <a:pt x="461" y="574"/>
                  </a:lnTo>
                  <a:lnTo>
                    <a:pt x="461" y="574"/>
                  </a:lnTo>
                  <a:lnTo>
                    <a:pt x="461" y="574"/>
                  </a:lnTo>
                  <a:lnTo>
                    <a:pt x="461" y="574"/>
                  </a:lnTo>
                  <a:lnTo>
                    <a:pt x="461" y="574"/>
                  </a:lnTo>
                  <a:lnTo>
                    <a:pt x="461" y="574"/>
                  </a:lnTo>
                  <a:lnTo>
                    <a:pt x="461" y="574"/>
                  </a:lnTo>
                  <a:lnTo>
                    <a:pt x="461" y="574"/>
                  </a:lnTo>
                  <a:lnTo>
                    <a:pt x="461" y="574"/>
                  </a:lnTo>
                  <a:lnTo>
                    <a:pt x="461" y="574"/>
                  </a:lnTo>
                  <a:lnTo>
                    <a:pt x="460" y="574"/>
                  </a:lnTo>
                  <a:lnTo>
                    <a:pt x="460" y="574"/>
                  </a:lnTo>
                  <a:lnTo>
                    <a:pt x="460" y="574"/>
                  </a:lnTo>
                  <a:lnTo>
                    <a:pt x="460" y="574"/>
                  </a:lnTo>
                  <a:lnTo>
                    <a:pt x="460" y="574"/>
                  </a:lnTo>
                  <a:lnTo>
                    <a:pt x="460" y="574"/>
                  </a:lnTo>
                  <a:lnTo>
                    <a:pt x="460" y="574"/>
                  </a:lnTo>
                  <a:lnTo>
                    <a:pt x="460" y="574"/>
                  </a:lnTo>
                  <a:lnTo>
                    <a:pt x="460" y="574"/>
                  </a:lnTo>
                  <a:lnTo>
                    <a:pt x="460" y="574"/>
                  </a:lnTo>
                  <a:lnTo>
                    <a:pt x="460" y="574"/>
                  </a:lnTo>
                  <a:lnTo>
                    <a:pt x="460" y="574"/>
                  </a:lnTo>
                  <a:lnTo>
                    <a:pt x="459" y="574"/>
                  </a:lnTo>
                  <a:lnTo>
                    <a:pt x="459" y="574"/>
                  </a:lnTo>
                  <a:lnTo>
                    <a:pt x="459" y="574"/>
                  </a:lnTo>
                  <a:lnTo>
                    <a:pt x="459" y="574"/>
                  </a:lnTo>
                  <a:lnTo>
                    <a:pt x="459" y="574"/>
                  </a:lnTo>
                  <a:lnTo>
                    <a:pt x="459" y="574"/>
                  </a:lnTo>
                  <a:lnTo>
                    <a:pt x="459" y="574"/>
                  </a:lnTo>
                  <a:lnTo>
                    <a:pt x="459" y="574"/>
                  </a:lnTo>
                  <a:lnTo>
                    <a:pt x="459" y="574"/>
                  </a:lnTo>
                  <a:lnTo>
                    <a:pt x="459" y="574"/>
                  </a:lnTo>
                  <a:lnTo>
                    <a:pt x="458" y="574"/>
                  </a:lnTo>
                  <a:lnTo>
                    <a:pt x="458" y="574"/>
                  </a:lnTo>
                  <a:lnTo>
                    <a:pt x="458" y="574"/>
                  </a:lnTo>
                  <a:lnTo>
                    <a:pt x="458" y="574"/>
                  </a:lnTo>
                  <a:lnTo>
                    <a:pt x="458" y="574"/>
                  </a:lnTo>
                  <a:lnTo>
                    <a:pt x="458" y="574"/>
                  </a:lnTo>
                  <a:lnTo>
                    <a:pt x="458" y="574"/>
                  </a:lnTo>
                  <a:lnTo>
                    <a:pt x="458" y="574"/>
                  </a:lnTo>
                  <a:lnTo>
                    <a:pt x="458" y="574"/>
                  </a:lnTo>
                  <a:lnTo>
                    <a:pt x="458" y="574"/>
                  </a:lnTo>
                  <a:lnTo>
                    <a:pt x="458" y="574"/>
                  </a:lnTo>
                  <a:lnTo>
                    <a:pt x="458" y="574"/>
                  </a:lnTo>
                  <a:lnTo>
                    <a:pt x="457" y="574"/>
                  </a:lnTo>
                  <a:lnTo>
                    <a:pt x="457" y="574"/>
                  </a:lnTo>
                  <a:lnTo>
                    <a:pt x="457" y="574"/>
                  </a:lnTo>
                  <a:lnTo>
                    <a:pt x="457" y="574"/>
                  </a:lnTo>
                  <a:lnTo>
                    <a:pt x="457" y="574"/>
                  </a:lnTo>
                  <a:lnTo>
                    <a:pt x="457" y="574"/>
                  </a:lnTo>
                  <a:lnTo>
                    <a:pt x="457" y="574"/>
                  </a:lnTo>
                  <a:lnTo>
                    <a:pt x="457" y="574"/>
                  </a:lnTo>
                  <a:lnTo>
                    <a:pt x="457" y="574"/>
                  </a:lnTo>
                  <a:lnTo>
                    <a:pt x="457" y="574"/>
                  </a:lnTo>
                  <a:lnTo>
                    <a:pt x="457" y="574"/>
                  </a:lnTo>
                  <a:lnTo>
                    <a:pt x="456" y="574"/>
                  </a:lnTo>
                  <a:lnTo>
                    <a:pt x="456" y="574"/>
                  </a:lnTo>
                  <a:lnTo>
                    <a:pt x="456" y="574"/>
                  </a:lnTo>
                  <a:lnTo>
                    <a:pt x="456" y="574"/>
                  </a:lnTo>
                  <a:lnTo>
                    <a:pt x="456" y="574"/>
                  </a:lnTo>
                  <a:lnTo>
                    <a:pt x="456" y="574"/>
                  </a:lnTo>
                  <a:lnTo>
                    <a:pt x="456" y="574"/>
                  </a:lnTo>
                  <a:lnTo>
                    <a:pt x="456" y="574"/>
                  </a:lnTo>
                  <a:lnTo>
                    <a:pt x="456" y="574"/>
                  </a:lnTo>
                  <a:lnTo>
                    <a:pt x="456" y="574"/>
                  </a:lnTo>
                  <a:lnTo>
                    <a:pt x="456" y="574"/>
                  </a:lnTo>
                  <a:lnTo>
                    <a:pt x="455" y="574"/>
                  </a:lnTo>
                  <a:lnTo>
                    <a:pt x="455" y="574"/>
                  </a:lnTo>
                  <a:lnTo>
                    <a:pt x="455" y="574"/>
                  </a:lnTo>
                  <a:lnTo>
                    <a:pt x="455" y="574"/>
                  </a:lnTo>
                  <a:lnTo>
                    <a:pt x="455" y="574"/>
                  </a:lnTo>
                  <a:lnTo>
                    <a:pt x="455" y="574"/>
                  </a:lnTo>
                  <a:lnTo>
                    <a:pt x="455" y="574"/>
                  </a:lnTo>
                  <a:lnTo>
                    <a:pt x="455" y="574"/>
                  </a:lnTo>
                  <a:lnTo>
                    <a:pt x="455" y="574"/>
                  </a:lnTo>
                  <a:lnTo>
                    <a:pt x="455" y="574"/>
                  </a:lnTo>
                  <a:lnTo>
                    <a:pt x="455" y="574"/>
                  </a:lnTo>
                  <a:lnTo>
                    <a:pt x="454" y="574"/>
                  </a:lnTo>
                  <a:lnTo>
                    <a:pt x="454" y="574"/>
                  </a:lnTo>
                  <a:lnTo>
                    <a:pt x="454" y="574"/>
                  </a:lnTo>
                  <a:lnTo>
                    <a:pt x="454" y="574"/>
                  </a:lnTo>
                  <a:lnTo>
                    <a:pt x="454" y="574"/>
                  </a:lnTo>
                  <a:lnTo>
                    <a:pt x="454" y="574"/>
                  </a:lnTo>
                  <a:lnTo>
                    <a:pt x="454" y="574"/>
                  </a:lnTo>
                  <a:lnTo>
                    <a:pt x="454" y="574"/>
                  </a:lnTo>
                  <a:lnTo>
                    <a:pt x="454" y="574"/>
                  </a:lnTo>
                  <a:lnTo>
                    <a:pt x="454" y="574"/>
                  </a:lnTo>
                  <a:lnTo>
                    <a:pt x="454" y="574"/>
                  </a:lnTo>
                  <a:lnTo>
                    <a:pt x="453" y="574"/>
                  </a:lnTo>
                  <a:lnTo>
                    <a:pt x="453" y="574"/>
                  </a:lnTo>
                  <a:lnTo>
                    <a:pt x="453" y="574"/>
                  </a:lnTo>
                  <a:lnTo>
                    <a:pt x="453" y="574"/>
                  </a:lnTo>
                  <a:lnTo>
                    <a:pt x="453" y="574"/>
                  </a:lnTo>
                  <a:lnTo>
                    <a:pt x="453" y="574"/>
                  </a:lnTo>
                  <a:lnTo>
                    <a:pt x="453" y="574"/>
                  </a:lnTo>
                  <a:lnTo>
                    <a:pt x="453" y="574"/>
                  </a:lnTo>
                  <a:lnTo>
                    <a:pt x="453" y="574"/>
                  </a:lnTo>
                  <a:lnTo>
                    <a:pt x="453" y="574"/>
                  </a:lnTo>
                  <a:lnTo>
                    <a:pt x="453" y="574"/>
                  </a:lnTo>
                  <a:lnTo>
                    <a:pt x="452" y="574"/>
                  </a:lnTo>
                  <a:lnTo>
                    <a:pt x="452" y="574"/>
                  </a:lnTo>
                  <a:lnTo>
                    <a:pt x="452" y="574"/>
                  </a:lnTo>
                  <a:lnTo>
                    <a:pt x="452" y="574"/>
                  </a:lnTo>
                  <a:lnTo>
                    <a:pt x="452" y="574"/>
                  </a:lnTo>
                  <a:lnTo>
                    <a:pt x="452" y="574"/>
                  </a:lnTo>
                  <a:lnTo>
                    <a:pt x="452" y="574"/>
                  </a:lnTo>
                  <a:lnTo>
                    <a:pt x="452" y="574"/>
                  </a:lnTo>
                  <a:lnTo>
                    <a:pt x="452" y="574"/>
                  </a:lnTo>
                  <a:lnTo>
                    <a:pt x="452" y="574"/>
                  </a:lnTo>
                  <a:lnTo>
                    <a:pt x="452" y="574"/>
                  </a:lnTo>
                  <a:lnTo>
                    <a:pt x="451" y="574"/>
                  </a:lnTo>
                  <a:lnTo>
                    <a:pt x="451" y="574"/>
                  </a:lnTo>
                  <a:lnTo>
                    <a:pt x="451" y="574"/>
                  </a:lnTo>
                  <a:lnTo>
                    <a:pt x="451" y="574"/>
                  </a:lnTo>
                  <a:lnTo>
                    <a:pt x="451" y="574"/>
                  </a:lnTo>
                  <a:lnTo>
                    <a:pt x="451" y="574"/>
                  </a:lnTo>
                  <a:lnTo>
                    <a:pt x="451" y="574"/>
                  </a:lnTo>
                  <a:lnTo>
                    <a:pt x="451" y="574"/>
                  </a:lnTo>
                  <a:lnTo>
                    <a:pt x="451" y="574"/>
                  </a:lnTo>
                  <a:lnTo>
                    <a:pt x="451" y="574"/>
                  </a:lnTo>
                  <a:lnTo>
                    <a:pt x="451" y="574"/>
                  </a:lnTo>
                  <a:lnTo>
                    <a:pt x="450" y="574"/>
                  </a:lnTo>
                  <a:lnTo>
                    <a:pt x="450" y="574"/>
                  </a:lnTo>
                  <a:lnTo>
                    <a:pt x="450" y="574"/>
                  </a:lnTo>
                  <a:lnTo>
                    <a:pt x="450" y="574"/>
                  </a:lnTo>
                  <a:lnTo>
                    <a:pt x="450" y="574"/>
                  </a:lnTo>
                  <a:lnTo>
                    <a:pt x="450" y="574"/>
                  </a:lnTo>
                  <a:lnTo>
                    <a:pt x="450" y="574"/>
                  </a:lnTo>
                  <a:lnTo>
                    <a:pt x="450" y="574"/>
                  </a:lnTo>
                  <a:lnTo>
                    <a:pt x="450" y="574"/>
                  </a:lnTo>
                  <a:lnTo>
                    <a:pt x="450" y="574"/>
                  </a:lnTo>
                  <a:lnTo>
                    <a:pt x="449" y="574"/>
                  </a:lnTo>
                  <a:lnTo>
                    <a:pt x="449" y="574"/>
                  </a:lnTo>
                  <a:lnTo>
                    <a:pt x="449" y="574"/>
                  </a:lnTo>
                  <a:lnTo>
                    <a:pt x="449" y="574"/>
                  </a:lnTo>
                  <a:lnTo>
                    <a:pt x="449" y="574"/>
                  </a:lnTo>
                  <a:lnTo>
                    <a:pt x="449" y="574"/>
                  </a:lnTo>
                  <a:lnTo>
                    <a:pt x="449" y="574"/>
                  </a:lnTo>
                  <a:lnTo>
                    <a:pt x="449" y="574"/>
                  </a:lnTo>
                  <a:lnTo>
                    <a:pt x="449" y="574"/>
                  </a:lnTo>
                  <a:lnTo>
                    <a:pt x="449" y="574"/>
                  </a:lnTo>
                  <a:lnTo>
                    <a:pt x="449" y="574"/>
                  </a:lnTo>
                  <a:lnTo>
                    <a:pt x="449" y="574"/>
                  </a:lnTo>
                  <a:lnTo>
                    <a:pt x="448" y="574"/>
                  </a:lnTo>
                  <a:lnTo>
                    <a:pt x="448" y="574"/>
                  </a:lnTo>
                  <a:lnTo>
                    <a:pt x="448" y="574"/>
                  </a:lnTo>
                  <a:lnTo>
                    <a:pt x="448" y="574"/>
                  </a:lnTo>
                  <a:lnTo>
                    <a:pt x="448" y="574"/>
                  </a:lnTo>
                  <a:lnTo>
                    <a:pt x="448" y="574"/>
                  </a:lnTo>
                  <a:lnTo>
                    <a:pt x="448" y="574"/>
                  </a:lnTo>
                  <a:lnTo>
                    <a:pt x="448" y="574"/>
                  </a:lnTo>
                  <a:lnTo>
                    <a:pt x="448" y="574"/>
                  </a:lnTo>
                  <a:lnTo>
                    <a:pt x="448" y="574"/>
                  </a:lnTo>
                  <a:lnTo>
                    <a:pt x="447" y="574"/>
                  </a:lnTo>
                  <a:lnTo>
                    <a:pt x="447" y="574"/>
                  </a:lnTo>
                  <a:lnTo>
                    <a:pt x="447" y="574"/>
                  </a:lnTo>
                  <a:lnTo>
                    <a:pt x="447" y="574"/>
                  </a:lnTo>
                  <a:lnTo>
                    <a:pt x="447" y="574"/>
                  </a:lnTo>
                  <a:lnTo>
                    <a:pt x="447" y="574"/>
                  </a:lnTo>
                  <a:lnTo>
                    <a:pt x="447" y="574"/>
                  </a:lnTo>
                  <a:lnTo>
                    <a:pt x="447" y="574"/>
                  </a:lnTo>
                  <a:lnTo>
                    <a:pt x="447" y="574"/>
                  </a:lnTo>
                  <a:lnTo>
                    <a:pt x="447" y="574"/>
                  </a:lnTo>
                  <a:lnTo>
                    <a:pt x="447" y="574"/>
                  </a:lnTo>
                  <a:lnTo>
                    <a:pt x="447" y="574"/>
                  </a:lnTo>
                  <a:lnTo>
                    <a:pt x="446" y="574"/>
                  </a:lnTo>
                  <a:lnTo>
                    <a:pt x="446" y="574"/>
                  </a:lnTo>
                  <a:lnTo>
                    <a:pt x="446" y="574"/>
                  </a:lnTo>
                  <a:lnTo>
                    <a:pt x="446" y="574"/>
                  </a:lnTo>
                  <a:lnTo>
                    <a:pt x="446" y="574"/>
                  </a:lnTo>
                  <a:lnTo>
                    <a:pt x="446" y="574"/>
                  </a:lnTo>
                  <a:lnTo>
                    <a:pt x="446" y="574"/>
                  </a:lnTo>
                  <a:lnTo>
                    <a:pt x="446" y="574"/>
                  </a:lnTo>
                  <a:lnTo>
                    <a:pt x="446" y="574"/>
                  </a:lnTo>
                  <a:lnTo>
                    <a:pt x="446" y="574"/>
                  </a:lnTo>
                  <a:lnTo>
                    <a:pt x="445" y="574"/>
                  </a:lnTo>
                  <a:lnTo>
                    <a:pt x="445" y="574"/>
                  </a:lnTo>
                  <a:lnTo>
                    <a:pt x="445" y="574"/>
                  </a:lnTo>
                  <a:lnTo>
                    <a:pt x="445" y="574"/>
                  </a:lnTo>
                  <a:lnTo>
                    <a:pt x="445" y="574"/>
                  </a:lnTo>
                  <a:lnTo>
                    <a:pt x="445" y="574"/>
                  </a:lnTo>
                  <a:lnTo>
                    <a:pt x="445" y="574"/>
                  </a:lnTo>
                  <a:lnTo>
                    <a:pt x="445" y="574"/>
                  </a:lnTo>
                  <a:lnTo>
                    <a:pt x="445" y="574"/>
                  </a:lnTo>
                  <a:lnTo>
                    <a:pt x="445" y="574"/>
                  </a:lnTo>
                  <a:lnTo>
                    <a:pt x="445" y="574"/>
                  </a:lnTo>
                  <a:lnTo>
                    <a:pt x="445" y="574"/>
                  </a:lnTo>
                  <a:lnTo>
                    <a:pt x="444" y="574"/>
                  </a:lnTo>
                  <a:lnTo>
                    <a:pt x="444" y="574"/>
                  </a:lnTo>
                  <a:lnTo>
                    <a:pt x="444" y="574"/>
                  </a:lnTo>
                  <a:lnTo>
                    <a:pt x="444" y="574"/>
                  </a:lnTo>
                  <a:lnTo>
                    <a:pt x="444" y="574"/>
                  </a:lnTo>
                  <a:lnTo>
                    <a:pt x="444" y="574"/>
                  </a:lnTo>
                  <a:lnTo>
                    <a:pt x="444" y="574"/>
                  </a:lnTo>
                  <a:lnTo>
                    <a:pt x="444" y="574"/>
                  </a:lnTo>
                  <a:lnTo>
                    <a:pt x="444" y="574"/>
                  </a:lnTo>
                  <a:lnTo>
                    <a:pt x="444" y="574"/>
                  </a:lnTo>
                  <a:lnTo>
                    <a:pt x="443" y="574"/>
                  </a:lnTo>
                  <a:lnTo>
                    <a:pt x="443" y="574"/>
                  </a:lnTo>
                  <a:lnTo>
                    <a:pt x="443" y="574"/>
                  </a:lnTo>
                  <a:lnTo>
                    <a:pt x="443" y="574"/>
                  </a:lnTo>
                  <a:lnTo>
                    <a:pt x="443" y="574"/>
                  </a:lnTo>
                  <a:lnTo>
                    <a:pt x="443" y="574"/>
                  </a:lnTo>
                  <a:lnTo>
                    <a:pt x="443" y="574"/>
                  </a:lnTo>
                  <a:lnTo>
                    <a:pt x="443" y="574"/>
                  </a:lnTo>
                  <a:lnTo>
                    <a:pt x="443" y="574"/>
                  </a:lnTo>
                  <a:lnTo>
                    <a:pt x="443" y="574"/>
                  </a:lnTo>
                  <a:lnTo>
                    <a:pt x="443" y="574"/>
                  </a:lnTo>
                  <a:lnTo>
                    <a:pt x="443" y="574"/>
                  </a:lnTo>
                  <a:lnTo>
                    <a:pt x="442" y="574"/>
                  </a:lnTo>
                  <a:lnTo>
                    <a:pt x="442" y="574"/>
                  </a:lnTo>
                  <a:lnTo>
                    <a:pt x="442" y="574"/>
                  </a:lnTo>
                  <a:lnTo>
                    <a:pt x="442" y="574"/>
                  </a:lnTo>
                  <a:lnTo>
                    <a:pt x="442" y="574"/>
                  </a:lnTo>
                  <a:lnTo>
                    <a:pt x="442" y="574"/>
                  </a:lnTo>
                  <a:lnTo>
                    <a:pt x="442" y="574"/>
                  </a:lnTo>
                  <a:lnTo>
                    <a:pt x="442" y="574"/>
                  </a:lnTo>
                  <a:lnTo>
                    <a:pt x="442" y="574"/>
                  </a:lnTo>
                  <a:lnTo>
                    <a:pt x="442" y="574"/>
                  </a:lnTo>
                  <a:lnTo>
                    <a:pt x="442" y="574"/>
                  </a:lnTo>
                  <a:lnTo>
                    <a:pt x="441" y="574"/>
                  </a:lnTo>
                  <a:lnTo>
                    <a:pt x="441" y="574"/>
                  </a:lnTo>
                  <a:lnTo>
                    <a:pt x="441" y="574"/>
                  </a:lnTo>
                  <a:lnTo>
                    <a:pt x="441" y="574"/>
                  </a:lnTo>
                  <a:lnTo>
                    <a:pt x="441" y="574"/>
                  </a:lnTo>
                  <a:lnTo>
                    <a:pt x="441" y="574"/>
                  </a:lnTo>
                  <a:lnTo>
                    <a:pt x="441" y="574"/>
                  </a:lnTo>
                  <a:lnTo>
                    <a:pt x="441" y="574"/>
                  </a:lnTo>
                  <a:lnTo>
                    <a:pt x="441" y="574"/>
                  </a:lnTo>
                  <a:lnTo>
                    <a:pt x="441" y="574"/>
                  </a:lnTo>
                  <a:lnTo>
                    <a:pt x="441" y="574"/>
                  </a:lnTo>
                  <a:lnTo>
                    <a:pt x="440" y="574"/>
                  </a:lnTo>
                  <a:lnTo>
                    <a:pt x="440" y="574"/>
                  </a:lnTo>
                  <a:lnTo>
                    <a:pt x="440" y="574"/>
                  </a:lnTo>
                  <a:lnTo>
                    <a:pt x="440" y="574"/>
                  </a:lnTo>
                  <a:lnTo>
                    <a:pt x="440" y="574"/>
                  </a:lnTo>
                  <a:lnTo>
                    <a:pt x="440" y="574"/>
                  </a:lnTo>
                  <a:lnTo>
                    <a:pt x="440" y="574"/>
                  </a:lnTo>
                  <a:lnTo>
                    <a:pt x="440" y="574"/>
                  </a:lnTo>
                  <a:lnTo>
                    <a:pt x="440" y="574"/>
                  </a:lnTo>
                  <a:lnTo>
                    <a:pt x="440" y="574"/>
                  </a:lnTo>
                  <a:lnTo>
                    <a:pt x="440" y="574"/>
                  </a:lnTo>
                  <a:lnTo>
                    <a:pt x="439" y="574"/>
                  </a:lnTo>
                  <a:lnTo>
                    <a:pt x="439" y="574"/>
                  </a:lnTo>
                  <a:lnTo>
                    <a:pt x="439" y="574"/>
                  </a:lnTo>
                  <a:lnTo>
                    <a:pt x="439" y="574"/>
                  </a:lnTo>
                  <a:lnTo>
                    <a:pt x="439" y="574"/>
                  </a:lnTo>
                  <a:lnTo>
                    <a:pt x="439" y="574"/>
                  </a:lnTo>
                  <a:lnTo>
                    <a:pt x="439" y="574"/>
                  </a:lnTo>
                  <a:lnTo>
                    <a:pt x="439" y="574"/>
                  </a:lnTo>
                  <a:lnTo>
                    <a:pt x="439" y="574"/>
                  </a:lnTo>
                  <a:lnTo>
                    <a:pt x="439" y="574"/>
                  </a:lnTo>
                  <a:lnTo>
                    <a:pt x="438" y="574"/>
                  </a:lnTo>
                  <a:lnTo>
                    <a:pt x="438" y="574"/>
                  </a:lnTo>
                  <a:lnTo>
                    <a:pt x="438" y="574"/>
                  </a:lnTo>
                  <a:lnTo>
                    <a:pt x="438" y="574"/>
                  </a:lnTo>
                  <a:lnTo>
                    <a:pt x="438" y="574"/>
                  </a:lnTo>
                  <a:lnTo>
                    <a:pt x="438" y="574"/>
                  </a:lnTo>
                  <a:lnTo>
                    <a:pt x="438" y="574"/>
                  </a:lnTo>
                  <a:lnTo>
                    <a:pt x="438" y="574"/>
                  </a:lnTo>
                  <a:lnTo>
                    <a:pt x="438" y="574"/>
                  </a:lnTo>
                  <a:lnTo>
                    <a:pt x="438" y="574"/>
                  </a:lnTo>
                  <a:lnTo>
                    <a:pt x="438" y="574"/>
                  </a:lnTo>
                  <a:lnTo>
                    <a:pt x="438" y="574"/>
                  </a:lnTo>
                  <a:lnTo>
                    <a:pt x="437" y="574"/>
                  </a:lnTo>
                  <a:lnTo>
                    <a:pt x="437" y="574"/>
                  </a:lnTo>
                  <a:lnTo>
                    <a:pt x="437" y="574"/>
                  </a:lnTo>
                  <a:lnTo>
                    <a:pt x="437" y="574"/>
                  </a:lnTo>
                  <a:lnTo>
                    <a:pt x="437" y="574"/>
                  </a:lnTo>
                  <a:lnTo>
                    <a:pt x="437" y="574"/>
                  </a:lnTo>
                  <a:lnTo>
                    <a:pt x="437" y="574"/>
                  </a:lnTo>
                  <a:lnTo>
                    <a:pt x="437" y="574"/>
                  </a:lnTo>
                  <a:lnTo>
                    <a:pt x="437" y="574"/>
                  </a:lnTo>
                  <a:lnTo>
                    <a:pt x="437" y="574"/>
                  </a:lnTo>
                  <a:lnTo>
                    <a:pt x="436" y="574"/>
                  </a:lnTo>
                  <a:lnTo>
                    <a:pt x="436" y="574"/>
                  </a:lnTo>
                  <a:lnTo>
                    <a:pt x="436" y="574"/>
                  </a:lnTo>
                  <a:lnTo>
                    <a:pt x="436" y="574"/>
                  </a:lnTo>
                  <a:lnTo>
                    <a:pt x="436" y="574"/>
                  </a:lnTo>
                  <a:lnTo>
                    <a:pt x="436" y="574"/>
                  </a:lnTo>
                  <a:lnTo>
                    <a:pt x="436" y="574"/>
                  </a:lnTo>
                  <a:lnTo>
                    <a:pt x="436" y="574"/>
                  </a:lnTo>
                  <a:lnTo>
                    <a:pt x="436" y="574"/>
                  </a:lnTo>
                  <a:lnTo>
                    <a:pt x="436" y="574"/>
                  </a:lnTo>
                  <a:lnTo>
                    <a:pt x="436" y="574"/>
                  </a:lnTo>
                  <a:lnTo>
                    <a:pt x="436" y="574"/>
                  </a:lnTo>
                  <a:lnTo>
                    <a:pt x="435" y="574"/>
                  </a:lnTo>
                  <a:lnTo>
                    <a:pt x="435" y="574"/>
                  </a:lnTo>
                  <a:lnTo>
                    <a:pt x="435" y="574"/>
                  </a:lnTo>
                  <a:lnTo>
                    <a:pt x="435" y="574"/>
                  </a:lnTo>
                  <a:lnTo>
                    <a:pt x="435" y="574"/>
                  </a:lnTo>
                  <a:lnTo>
                    <a:pt x="435" y="574"/>
                  </a:lnTo>
                  <a:lnTo>
                    <a:pt x="435" y="574"/>
                  </a:lnTo>
                  <a:lnTo>
                    <a:pt x="435" y="574"/>
                  </a:lnTo>
                  <a:lnTo>
                    <a:pt x="435" y="574"/>
                  </a:lnTo>
                  <a:lnTo>
                    <a:pt x="435" y="574"/>
                  </a:lnTo>
                  <a:lnTo>
                    <a:pt x="434" y="574"/>
                  </a:lnTo>
                  <a:lnTo>
                    <a:pt x="434" y="574"/>
                  </a:lnTo>
                  <a:lnTo>
                    <a:pt x="434" y="574"/>
                  </a:lnTo>
                  <a:lnTo>
                    <a:pt x="434" y="574"/>
                  </a:lnTo>
                  <a:lnTo>
                    <a:pt x="434" y="574"/>
                  </a:lnTo>
                  <a:lnTo>
                    <a:pt x="434" y="574"/>
                  </a:lnTo>
                  <a:lnTo>
                    <a:pt x="434" y="574"/>
                  </a:lnTo>
                  <a:lnTo>
                    <a:pt x="434" y="574"/>
                  </a:lnTo>
                  <a:lnTo>
                    <a:pt x="434" y="574"/>
                  </a:lnTo>
                  <a:lnTo>
                    <a:pt x="434" y="574"/>
                  </a:lnTo>
                  <a:lnTo>
                    <a:pt x="434" y="574"/>
                  </a:lnTo>
                  <a:lnTo>
                    <a:pt x="434" y="574"/>
                  </a:lnTo>
                  <a:lnTo>
                    <a:pt x="433" y="574"/>
                  </a:lnTo>
                  <a:lnTo>
                    <a:pt x="433" y="574"/>
                  </a:lnTo>
                  <a:lnTo>
                    <a:pt x="433" y="574"/>
                  </a:lnTo>
                  <a:lnTo>
                    <a:pt x="433" y="574"/>
                  </a:lnTo>
                  <a:lnTo>
                    <a:pt x="433" y="574"/>
                  </a:lnTo>
                  <a:lnTo>
                    <a:pt x="433" y="574"/>
                  </a:lnTo>
                  <a:lnTo>
                    <a:pt x="433" y="574"/>
                  </a:lnTo>
                  <a:lnTo>
                    <a:pt x="433" y="574"/>
                  </a:lnTo>
                  <a:lnTo>
                    <a:pt x="433" y="574"/>
                  </a:lnTo>
                  <a:lnTo>
                    <a:pt x="433" y="574"/>
                  </a:lnTo>
                  <a:lnTo>
                    <a:pt x="432" y="574"/>
                  </a:lnTo>
                  <a:lnTo>
                    <a:pt x="432" y="574"/>
                  </a:lnTo>
                  <a:lnTo>
                    <a:pt x="432" y="574"/>
                  </a:lnTo>
                  <a:lnTo>
                    <a:pt x="432" y="574"/>
                  </a:lnTo>
                  <a:lnTo>
                    <a:pt x="432" y="574"/>
                  </a:lnTo>
                  <a:lnTo>
                    <a:pt x="432" y="574"/>
                  </a:lnTo>
                  <a:lnTo>
                    <a:pt x="432" y="574"/>
                  </a:lnTo>
                  <a:lnTo>
                    <a:pt x="432" y="574"/>
                  </a:lnTo>
                  <a:lnTo>
                    <a:pt x="432" y="574"/>
                  </a:lnTo>
                  <a:lnTo>
                    <a:pt x="432" y="574"/>
                  </a:lnTo>
                  <a:lnTo>
                    <a:pt x="432" y="574"/>
                  </a:lnTo>
                  <a:lnTo>
                    <a:pt x="432" y="574"/>
                  </a:lnTo>
                  <a:lnTo>
                    <a:pt x="431" y="574"/>
                  </a:lnTo>
                  <a:lnTo>
                    <a:pt x="431" y="574"/>
                  </a:lnTo>
                  <a:lnTo>
                    <a:pt x="431" y="574"/>
                  </a:lnTo>
                  <a:lnTo>
                    <a:pt x="431" y="574"/>
                  </a:lnTo>
                  <a:lnTo>
                    <a:pt x="431" y="574"/>
                  </a:lnTo>
                  <a:lnTo>
                    <a:pt x="431" y="574"/>
                  </a:lnTo>
                  <a:lnTo>
                    <a:pt x="431" y="574"/>
                  </a:lnTo>
                  <a:lnTo>
                    <a:pt x="431" y="574"/>
                  </a:lnTo>
                  <a:lnTo>
                    <a:pt x="431" y="574"/>
                  </a:lnTo>
                  <a:lnTo>
                    <a:pt x="431" y="574"/>
                  </a:lnTo>
                  <a:lnTo>
                    <a:pt x="430" y="574"/>
                  </a:lnTo>
                  <a:lnTo>
                    <a:pt x="430" y="574"/>
                  </a:lnTo>
                  <a:lnTo>
                    <a:pt x="430" y="574"/>
                  </a:lnTo>
                  <a:lnTo>
                    <a:pt x="430" y="574"/>
                  </a:lnTo>
                  <a:lnTo>
                    <a:pt x="430" y="574"/>
                  </a:lnTo>
                  <a:lnTo>
                    <a:pt x="430" y="574"/>
                  </a:lnTo>
                  <a:lnTo>
                    <a:pt x="430" y="574"/>
                  </a:lnTo>
                  <a:lnTo>
                    <a:pt x="430" y="574"/>
                  </a:lnTo>
                  <a:lnTo>
                    <a:pt x="430" y="574"/>
                  </a:lnTo>
                  <a:lnTo>
                    <a:pt x="430" y="574"/>
                  </a:lnTo>
                  <a:lnTo>
                    <a:pt x="430" y="574"/>
                  </a:lnTo>
                  <a:lnTo>
                    <a:pt x="429" y="574"/>
                  </a:lnTo>
                  <a:lnTo>
                    <a:pt x="429" y="574"/>
                  </a:lnTo>
                  <a:lnTo>
                    <a:pt x="429" y="574"/>
                  </a:lnTo>
                  <a:lnTo>
                    <a:pt x="429" y="574"/>
                  </a:lnTo>
                  <a:lnTo>
                    <a:pt x="429" y="574"/>
                  </a:lnTo>
                  <a:lnTo>
                    <a:pt x="429" y="574"/>
                  </a:lnTo>
                  <a:lnTo>
                    <a:pt x="429" y="574"/>
                  </a:lnTo>
                  <a:lnTo>
                    <a:pt x="429" y="574"/>
                  </a:lnTo>
                  <a:lnTo>
                    <a:pt x="429" y="574"/>
                  </a:lnTo>
                  <a:lnTo>
                    <a:pt x="429" y="574"/>
                  </a:lnTo>
                  <a:lnTo>
                    <a:pt x="429" y="574"/>
                  </a:lnTo>
                  <a:lnTo>
                    <a:pt x="429" y="574"/>
                  </a:lnTo>
                  <a:lnTo>
                    <a:pt x="428" y="574"/>
                  </a:lnTo>
                  <a:lnTo>
                    <a:pt x="428" y="574"/>
                  </a:lnTo>
                  <a:lnTo>
                    <a:pt x="428" y="574"/>
                  </a:lnTo>
                  <a:lnTo>
                    <a:pt x="428" y="574"/>
                  </a:lnTo>
                  <a:lnTo>
                    <a:pt x="428" y="574"/>
                  </a:lnTo>
                  <a:lnTo>
                    <a:pt x="428" y="574"/>
                  </a:lnTo>
                  <a:lnTo>
                    <a:pt x="428" y="574"/>
                  </a:lnTo>
                  <a:lnTo>
                    <a:pt x="428" y="574"/>
                  </a:lnTo>
                  <a:lnTo>
                    <a:pt x="428" y="574"/>
                  </a:lnTo>
                  <a:lnTo>
                    <a:pt x="428" y="574"/>
                  </a:lnTo>
                  <a:lnTo>
                    <a:pt x="427" y="574"/>
                  </a:lnTo>
                  <a:lnTo>
                    <a:pt x="427" y="574"/>
                  </a:lnTo>
                  <a:lnTo>
                    <a:pt x="427" y="574"/>
                  </a:lnTo>
                  <a:lnTo>
                    <a:pt x="427" y="574"/>
                  </a:lnTo>
                  <a:lnTo>
                    <a:pt x="427" y="574"/>
                  </a:lnTo>
                  <a:lnTo>
                    <a:pt x="427" y="574"/>
                  </a:lnTo>
                  <a:lnTo>
                    <a:pt x="427" y="574"/>
                  </a:lnTo>
                  <a:lnTo>
                    <a:pt x="427" y="574"/>
                  </a:lnTo>
                  <a:lnTo>
                    <a:pt x="427" y="574"/>
                  </a:lnTo>
                  <a:lnTo>
                    <a:pt x="427" y="574"/>
                  </a:lnTo>
                  <a:lnTo>
                    <a:pt x="427" y="574"/>
                  </a:lnTo>
                  <a:lnTo>
                    <a:pt x="427" y="574"/>
                  </a:lnTo>
                  <a:lnTo>
                    <a:pt x="426" y="574"/>
                  </a:lnTo>
                  <a:lnTo>
                    <a:pt x="426" y="574"/>
                  </a:lnTo>
                  <a:lnTo>
                    <a:pt x="426" y="574"/>
                  </a:lnTo>
                  <a:lnTo>
                    <a:pt x="426" y="574"/>
                  </a:lnTo>
                  <a:lnTo>
                    <a:pt x="426" y="574"/>
                  </a:lnTo>
                  <a:lnTo>
                    <a:pt x="426" y="574"/>
                  </a:lnTo>
                  <a:lnTo>
                    <a:pt x="426" y="574"/>
                  </a:lnTo>
                  <a:lnTo>
                    <a:pt x="426" y="574"/>
                  </a:lnTo>
                  <a:lnTo>
                    <a:pt x="426" y="574"/>
                  </a:lnTo>
                  <a:lnTo>
                    <a:pt x="426" y="574"/>
                  </a:lnTo>
                  <a:lnTo>
                    <a:pt x="425" y="574"/>
                  </a:lnTo>
                  <a:lnTo>
                    <a:pt x="425" y="574"/>
                  </a:lnTo>
                  <a:lnTo>
                    <a:pt x="425" y="574"/>
                  </a:lnTo>
                  <a:lnTo>
                    <a:pt x="425" y="574"/>
                  </a:lnTo>
                  <a:lnTo>
                    <a:pt x="425" y="574"/>
                  </a:lnTo>
                  <a:lnTo>
                    <a:pt x="425" y="574"/>
                  </a:lnTo>
                  <a:lnTo>
                    <a:pt x="425" y="574"/>
                  </a:lnTo>
                  <a:lnTo>
                    <a:pt x="425" y="574"/>
                  </a:lnTo>
                  <a:lnTo>
                    <a:pt x="425" y="574"/>
                  </a:lnTo>
                  <a:lnTo>
                    <a:pt x="425" y="574"/>
                  </a:lnTo>
                  <a:lnTo>
                    <a:pt x="425" y="574"/>
                  </a:lnTo>
                  <a:lnTo>
                    <a:pt x="425" y="574"/>
                  </a:lnTo>
                  <a:lnTo>
                    <a:pt x="424" y="574"/>
                  </a:lnTo>
                  <a:lnTo>
                    <a:pt x="424" y="574"/>
                  </a:lnTo>
                  <a:lnTo>
                    <a:pt x="424" y="574"/>
                  </a:lnTo>
                  <a:lnTo>
                    <a:pt x="424" y="574"/>
                  </a:lnTo>
                  <a:lnTo>
                    <a:pt x="424" y="574"/>
                  </a:lnTo>
                  <a:lnTo>
                    <a:pt x="424" y="574"/>
                  </a:lnTo>
                  <a:lnTo>
                    <a:pt x="424" y="574"/>
                  </a:lnTo>
                  <a:lnTo>
                    <a:pt x="424" y="574"/>
                  </a:lnTo>
                  <a:lnTo>
                    <a:pt x="424" y="574"/>
                  </a:lnTo>
                  <a:lnTo>
                    <a:pt x="424" y="574"/>
                  </a:lnTo>
                  <a:lnTo>
                    <a:pt x="423" y="574"/>
                  </a:lnTo>
                  <a:lnTo>
                    <a:pt x="423" y="574"/>
                  </a:lnTo>
                  <a:lnTo>
                    <a:pt x="423" y="574"/>
                  </a:lnTo>
                  <a:lnTo>
                    <a:pt x="423" y="574"/>
                  </a:lnTo>
                  <a:lnTo>
                    <a:pt x="423" y="574"/>
                  </a:lnTo>
                  <a:lnTo>
                    <a:pt x="423" y="574"/>
                  </a:lnTo>
                  <a:lnTo>
                    <a:pt x="423" y="574"/>
                  </a:lnTo>
                  <a:lnTo>
                    <a:pt x="423" y="574"/>
                  </a:lnTo>
                  <a:lnTo>
                    <a:pt x="423" y="574"/>
                  </a:lnTo>
                  <a:lnTo>
                    <a:pt x="423" y="574"/>
                  </a:lnTo>
                  <a:lnTo>
                    <a:pt x="423" y="574"/>
                  </a:lnTo>
                  <a:lnTo>
                    <a:pt x="423" y="574"/>
                  </a:lnTo>
                  <a:lnTo>
                    <a:pt x="422" y="574"/>
                  </a:lnTo>
                  <a:lnTo>
                    <a:pt x="422" y="574"/>
                  </a:lnTo>
                  <a:lnTo>
                    <a:pt x="422" y="574"/>
                  </a:lnTo>
                  <a:lnTo>
                    <a:pt x="422" y="574"/>
                  </a:lnTo>
                  <a:lnTo>
                    <a:pt x="422" y="574"/>
                  </a:lnTo>
                  <a:lnTo>
                    <a:pt x="422" y="574"/>
                  </a:lnTo>
                  <a:lnTo>
                    <a:pt x="422" y="574"/>
                  </a:lnTo>
                  <a:lnTo>
                    <a:pt x="422" y="574"/>
                  </a:lnTo>
                  <a:lnTo>
                    <a:pt x="422" y="574"/>
                  </a:lnTo>
                  <a:lnTo>
                    <a:pt x="422" y="574"/>
                  </a:lnTo>
                  <a:lnTo>
                    <a:pt x="421" y="574"/>
                  </a:lnTo>
                  <a:lnTo>
                    <a:pt x="421" y="574"/>
                  </a:lnTo>
                  <a:lnTo>
                    <a:pt x="421" y="574"/>
                  </a:lnTo>
                  <a:lnTo>
                    <a:pt x="421" y="574"/>
                  </a:lnTo>
                  <a:lnTo>
                    <a:pt x="421" y="574"/>
                  </a:lnTo>
                  <a:lnTo>
                    <a:pt x="421" y="574"/>
                  </a:lnTo>
                  <a:lnTo>
                    <a:pt x="421" y="574"/>
                  </a:lnTo>
                  <a:lnTo>
                    <a:pt x="421" y="574"/>
                  </a:lnTo>
                  <a:lnTo>
                    <a:pt x="421" y="574"/>
                  </a:lnTo>
                  <a:lnTo>
                    <a:pt x="421" y="574"/>
                  </a:lnTo>
                  <a:lnTo>
                    <a:pt x="421" y="574"/>
                  </a:lnTo>
                  <a:lnTo>
                    <a:pt x="421" y="574"/>
                  </a:lnTo>
                  <a:lnTo>
                    <a:pt x="420" y="574"/>
                  </a:lnTo>
                  <a:lnTo>
                    <a:pt x="420" y="574"/>
                  </a:lnTo>
                  <a:lnTo>
                    <a:pt x="420" y="574"/>
                  </a:lnTo>
                  <a:lnTo>
                    <a:pt x="420" y="574"/>
                  </a:lnTo>
                  <a:lnTo>
                    <a:pt x="420" y="574"/>
                  </a:lnTo>
                  <a:lnTo>
                    <a:pt x="420" y="574"/>
                  </a:lnTo>
                  <a:lnTo>
                    <a:pt x="420" y="574"/>
                  </a:lnTo>
                  <a:lnTo>
                    <a:pt x="420" y="574"/>
                  </a:lnTo>
                  <a:lnTo>
                    <a:pt x="420" y="574"/>
                  </a:lnTo>
                  <a:lnTo>
                    <a:pt x="420" y="574"/>
                  </a:lnTo>
                  <a:lnTo>
                    <a:pt x="419" y="574"/>
                  </a:lnTo>
                  <a:lnTo>
                    <a:pt x="419" y="574"/>
                  </a:lnTo>
                  <a:lnTo>
                    <a:pt x="419" y="574"/>
                  </a:lnTo>
                  <a:lnTo>
                    <a:pt x="419" y="574"/>
                  </a:lnTo>
                  <a:lnTo>
                    <a:pt x="419" y="574"/>
                  </a:lnTo>
                  <a:lnTo>
                    <a:pt x="419" y="574"/>
                  </a:lnTo>
                  <a:lnTo>
                    <a:pt x="419" y="574"/>
                  </a:lnTo>
                  <a:lnTo>
                    <a:pt x="419" y="574"/>
                  </a:lnTo>
                  <a:lnTo>
                    <a:pt x="419" y="574"/>
                  </a:lnTo>
                  <a:lnTo>
                    <a:pt x="419" y="574"/>
                  </a:lnTo>
                  <a:lnTo>
                    <a:pt x="419" y="574"/>
                  </a:lnTo>
                  <a:lnTo>
                    <a:pt x="418" y="574"/>
                  </a:lnTo>
                  <a:lnTo>
                    <a:pt x="418" y="574"/>
                  </a:lnTo>
                  <a:lnTo>
                    <a:pt x="418" y="574"/>
                  </a:lnTo>
                  <a:lnTo>
                    <a:pt x="418" y="574"/>
                  </a:lnTo>
                  <a:lnTo>
                    <a:pt x="418" y="574"/>
                  </a:lnTo>
                  <a:lnTo>
                    <a:pt x="418" y="574"/>
                  </a:lnTo>
                  <a:lnTo>
                    <a:pt x="418" y="574"/>
                  </a:lnTo>
                  <a:lnTo>
                    <a:pt x="418" y="574"/>
                  </a:lnTo>
                  <a:lnTo>
                    <a:pt x="418" y="574"/>
                  </a:lnTo>
                  <a:lnTo>
                    <a:pt x="418" y="574"/>
                  </a:lnTo>
                  <a:lnTo>
                    <a:pt x="418" y="574"/>
                  </a:lnTo>
                  <a:lnTo>
                    <a:pt x="417" y="574"/>
                  </a:lnTo>
                  <a:lnTo>
                    <a:pt x="417" y="574"/>
                  </a:lnTo>
                  <a:lnTo>
                    <a:pt x="417" y="574"/>
                  </a:lnTo>
                  <a:lnTo>
                    <a:pt x="417" y="574"/>
                  </a:lnTo>
                  <a:lnTo>
                    <a:pt x="417" y="574"/>
                  </a:lnTo>
                  <a:lnTo>
                    <a:pt x="417" y="574"/>
                  </a:lnTo>
                  <a:lnTo>
                    <a:pt x="417" y="574"/>
                  </a:lnTo>
                  <a:lnTo>
                    <a:pt x="417" y="574"/>
                  </a:lnTo>
                  <a:lnTo>
                    <a:pt x="417" y="574"/>
                  </a:lnTo>
                  <a:lnTo>
                    <a:pt x="417" y="574"/>
                  </a:lnTo>
                  <a:lnTo>
                    <a:pt x="417" y="574"/>
                  </a:lnTo>
                  <a:lnTo>
                    <a:pt x="416" y="574"/>
                  </a:lnTo>
                  <a:lnTo>
                    <a:pt x="416" y="574"/>
                  </a:lnTo>
                  <a:lnTo>
                    <a:pt x="416" y="574"/>
                  </a:lnTo>
                  <a:lnTo>
                    <a:pt x="416" y="574"/>
                  </a:lnTo>
                  <a:lnTo>
                    <a:pt x="416" y="574"/>
                  </a:lnTo>
                  <a:lnTo>
                    <a:pt x="416" y="574"/>
                  </a:lnTo>
                  <a:lnTo>
                    <a:pt x="416" y="574"/>
                  </a:lnTo>
                  <a:lnTo>
                    <a:pt x="416" y="574"/>
                  </a:lnTo>
                  <a:lnTo>
                    <a:pt x="416" y="574"/>
                  </a:lnTo>
                  <a:lnTo>
                    <a:pt x="416" y="574"/>
                  </a:lnTo>
                  <a:lnTo>
                    <a:pt x="416" y="574"/>
                  </a:lnTo>
                  <a:lnTo>
                    <a:pt x="415" y="574"/>
                  </a:lnTo>
                  <a:lnTo>
                    <a:pt x="415" y="574"/>
                  </a:lnTo>
                  <a:lnTo>
                    <a:pt x="415" y="574"/>
                  </a:lnTo>
                  <a:lnTo>
                    <a:pt x="415" y="574"/>
                  </a:lnTo>
                  <a:lnTo>
                    <a:pt x="415" y="574"/>
                  </a:lnTo>
                  <a:lnTo>
                    <a:pt x="415" y="574"/>
                  </a:lnTo>
                  <a:lnTo>
                    <a:pt x="415" y="574"/>
                  </a:lnTo>
                  <a:lnTo>
                    <a:pt x="415" y="574"/>
                  </a:lnTo>
                  <a:lnTo>
                    <a:pt x="415" y="574"/>
                  </a:lnTo>
                  <a:lnTo>
                    <a:pt x="415" y="574"/>
                  </a:lnTo>
                  <a:lnTo>
                    <a:pt x="415" y="574"/>
                  </a:lnTo>
                  <a:lnTo>
                    <a:pt x="414" y="574"/>
                  </a:lnTo>
                  <a:lnTo>
                    <a:pt x="414" y="574"/>
                  </a:lnTo>
                  <a:lnTo>
                    <a:pt x="414" y="574"/>
                  </a:lnTo>
                  <a:lnTo>
                    <a:pt x="414" y="574"/>
                  </a:lnTo>
                  <a:lnTo>
                    <a:pt x="414" y="574"/>
                  </a:lnTo>
                  <a:lnTo>
                    <a:pt x="414" y="574"/>
                  </a:lnTo>
                  <a:lnTo>
                    <a:pt x="414" y="574"/>
                  </a:lnTo>
                  <a:lnTo>
                    <a:pt x="414" y="574"/>
                  </a:lnTo>
                  <a:lnTo>
                    <a:pt x="414" y="574"/>
                  </a:lnTo>
                  <a:lnTo>
                    <a:pt x="414" y="574"/>
                  </a:lnTo>
                  <a:lnTo>
                    <a:pt x="414" y="574"/>
                  </a:lnTo>
                  <a:lnTo>
                    <a:pt x="414" y="574"/>
                  </a:lnTo>
                  <a:lnTo>
                    <a:pt x="413" y="574"/>
                  </a:lnTo>
                  <a:lnTo>
                    <a:pt x="413" y="574"/>
                  </a:lnTo>
                  <a:lnTo>
                    <a:pt x="413" y="574"/>
                  </a:lnTo>
                  <a:lnTo>
                    <a:pt x="413" y="574"/>
                  </a:lnTo>
                  <a:lnTo>
                    <a:pt x="413" y="574"/>
                  </a:lnTo>
                  <a:lnTo>
                    <a:pt x="413" y="574"/>
                  </a:lnTo>
                  <a:lnTo>
                    <a:pt x="413" y="574"/>
                  </a:lnTo>
                  <a:lnTo>
                    <a:pt x="413" y="574"/>
                  </a:lnTo>
                  <a:lnTo>
                    <a:pt x="413" y="574"/>
                  </a:lnTo>
                  <a:lnTo>
                    <a:pt x="413" y="574"/>
                  </a:lnTo>
                  <a:lnTo>
                    <a:pt x="412" y="574"/>
                  </a:lnTo>
                  <a:lnTo>
                    <a:pt x="412" y="574"/>
                  </a:lnTo>
                  <a:lnTo>
                    <a:pt x="412" y="574"/>
                  </a:lnTo>
                  <a:lnTo>
                    <a:pt x="412" y="574"/>
                  </a:lnTo>
                  <a:lnTo>
                    <a:pt x="412" y="574"/>
                  </a:lnTo>
                  <a:lnTo>
                    <a:pt x="412" y="574"/>
                  </a:lnTo>
                  <a:lnTo>
                    <a:pt x="412" y="574"/>
                  </a:lnTo>
                  <a:lnTo>
                    <a:pt x="412" y="574"/>
                  </a:lnTo>
                  <a:lnTo>
                    <a:pt x="412" y="574"/>
                  </a:lnTo>
                  <a:lnTo>
                    <a:pt x="412" y="574"/>
                  </a:lnTo>
                  <a:lnTo>
                    <a:pt x="412" y="574"/>
                  </a:lnTo>
                  <a:lnTo>
                    <a:pt x="412" y="574"/>
                  </a:lnTo>
                  <a:lnTo>
                    <a:pt x="411" y="574"/>
                  </a:lnTo>
                  <a:lnTo>
                    <a:pt x="411" y="574"/>
                  </a:lnTo>
                  <a:lnTo>
                    <a:pt x="411" y="574"/>
                  </a:lnTo>
                  <a:lnTo>
                    <a:pt x="411" y="574"/>
                  </a:lnTo>
                  <a:lnTo>
                    <a:pt x="411" y="574"/>
                  </a:lnTo>
                  <a:lnTo>
                    <a:pt x="411" y="574"/>
                  </a:lnTo>
                  <a:lnTo>
                    <a:pt x="411" y="574"/>
                  </a:lnTo>
                  <a:lnTo>
                    <a:pt x="411" y="574"/>
                  </a:lnTo>
                  <a:lnTo>
                    <a:pt x="411" y="574"/>
                  </a:lnTo>
                  <a:lnTo>
                    <a:pt x="411" y="574"/>
                  </a:lnTo>
                  <a:lnTo>
                    <a:pt x="410" y="574"/>
                  </a:lnTo>
                  <a:lnTo>
                    <a:pt x="410" y="574"/>
                  </a:lnTo>
                  <a:lnTo>
                    <a:pt x="410" y="574"/>
                  </a:lnTo>
                  <a:lnTo>
                    <a:pt x="410" y="574"/>
                  </a:lnTo>
                  <a:lnTo>
                    <a:pt x="410" y="574"/>
                  </a:lnTo>
                  <a:lnTo>
                    <a:pt x="410" y="574"/>
                  </a:lnTo>
                  <a:lnTo>
                    <a:pt x="410" y="574"/>
                  </a:lnTo>
                  <a:lnTo>
                    <a:pt x="410" y="574"/>
                  </a:lnTo>
                  <a:lnTo>
                    <a:pt x="410" y="574"/>
                  </a:lnTo>
                  <a:lnTo>
                    <a:pt x="410" y="574"/>
                  </a:lnTo>
                  <a:lnTo>
                    <a:pt x="410" y="574"/>
                  </a:lnTo>
                  <a:lnTo>
                    <a:pt x="410" y="574"/>
                  </a:lnTo>
                  <a:lnTo>
                    <a:pt x="409" y="574"/>
                  </a:lnTo>
                  <a:lnTo>
                    <a:pt x="409" y="574"/>
                  </a:lnTo>
                  <a:lnTo>
                    <a:pt x="409" y="574"/>
                  </a:lnTo>
                  <a:lnTo>
                    <a:pt x="409" y="574"/>
                  </a:lnTo>
                  <a:lnTo>
                    <a:pt x="409" y="574"/>
                  </a:lnTo>
                  <a:lnTo>
                    <a:pt x="409" y="574"/>
                  </a:lnTo>
                  <a:lnTo>
                    <a:pt x="409" y="574"/>
                  </a:lnTo>
                  <a:lnTo>
                    <a:pt x="409" y="574"/>
                  </a:lnTo>
                  <a:lnTo>
                    <a:pt x="409" y="574"/>
                  </a:lnTo>
                  <a:lnTo>
                    <a:pt x="409" y="574"/>
                  </a:lnTo>
                  <a:lnTo>
                    <a:pt x="408" y="574"/>
                  </a:lnTo>
                  <a:lnTo>
                    <a:pt x="408" y="574"/>
                  </a:lnTo>
                  <a:lnTo>
                    <a:pt x="408" y="574"/>
                  </a:lnTo>
                  <a:lnTo>
                    <a:pt x="408" y="574"/>
                  </a:lnTo>
                  <a:lnTo>
                    <a:pt x="408" y="574"/>
                  </a:lnTo>
                  <a:lnTo>
                    <a:pt x="408" y="574"/>
                  </a:lnTo>
                  <a:lnTo>
                    <a:pt x="408" y="574"/>
                  </a:lnTo>
                  <a:lnTo>
                    <a:pt x="408" y="574"/>
                  </a:lnTo>
                  <a:lnTo>
                    <a:pt x="408" y="574"/>
                  </a:lnTo>
                  <a:lnTo>
                    <a:pt x="408" y="574"/>
                  </a:lnTo>
                  <a:lnTo>
                    <a:pt x="408" y="574"/>
                  </a:lnTo>
                  <a:lnTo>
                    <a:pt x="407" y="574"/>
                  </a:lnTo>
                  <a:lnTo>
                    <a:pt x="407" y="574"/>
                  </a:lnTo>
                  <a:lnTo>
                    <a:pt x="407" y="574"/>
                  </a:lnTo>
                  <a:lnTo>
                    <a:pt x="407" y="574"/>
                  </a:lnTo>
                  <a:lnTo>
                    <a:pt x="407" y="574"/>
                  </a:lnTo>
                  <a:lnTo>
                    <a:pt x="407" y="574"/>
                  </a:lnTo>
                  <a:lnTo>
                    <a:pt x="407" y="574"/>
                  </a:lnTo>
                  <a:lnTo>
                    <a:pt x="407" y="574"/>
                  </a:lnTo>
                  <a:lnTo>
                    <a:pt x="407" y="574"/>
                  </a:lnTo>
                  <a:lnTo>
                    <a:pt x="407" y="574"/>
                  </a:lnTo>
                  <a:lnTo>
                    <a:pt x="407" y="574"/>
                  </a:lnTo>
                  <a:lnTo>
                    <a:pt x="406" y="574"/>
                  </a:lnTo>
                  <a:lnTo>
                    <a:pt x="406" y="574"/>
                  </a:lnTo>
                  <a:lnTo>
                    <a:pt x="406" y="574"/>
                  </a:lnTo>
                  <a:lnTo>
                    <a:pt x="406" y="574"/>
                  </a:lnTo>
                  <a:lnTo>
                    <a:pt x="406" y="574"/>
                  </a:lnTo>
                  <a:lnTo>
                    <a:pt x="406" y="574"/>
                  </a:lnTo>
                  <a:lnTo>
                    <a:pt x="406" y="574"/>
                  </a:lnTo>
                  <a:lnTo>
                    <a:pt x="406" y="574"/>
                  </a:lnTo>
                  <a:lnTo>
                    <a:pt x="406" y="574"/>
                  </a:lnTo>
                  <a:lnTo>
                    <a:pt x="406" y="574"/>
                  </a:lnTo>
                  <a:lnTo>
                    <a:pt x="406" y="574"/>
                  </a:lnTo>
                  <a:lnTo>
                    <a:pt x="405" y="574"/>
                  </a:lnTo>
                  <a:lnTo>
                    <a:pt x="405" y="574"/>
                  </a:lnTo>
                  <a:lnTo>
                    <a:pt x="405" y="574"/>
                  </a:lnTo>
                  <a:lnTo>
                    <a:pt x="405" y="574"/>
                  </a:lnTo>
                  <a:lnTo>
                    <a:pt x="405" y="574"/>
                  </a:lnTo>
                  <a:lnTo>
                    <a:pt x="405" y="574"/>
                  </a:lnTo>
                  <a:lnTo>
                    <a:pt x="405" y="574"/>
                  </a:lnTo>
                  <a:lnTo>
                    <a:pt x="405" y="574"/>
                  </a:lnTo>
                  <a:lnTo>
                    <a:pt x="405" y="574"/>
                  </a:lnTo>
                  <a:lnTo>
                    <a:pt x="405" y="574"/>
                  </a:lnTo>
                  <a:lnTo>
                    <a:pt x="405" y="574"/>
                  </a:lnTo>
                  <a:lnTo>
                    <a:pt x="404" y="574"/>
                  </a:lnTo>
                  <a:lnTo>
                    <a:pt x="404" y="574"/>
                  </a:lnTo>
                  <a:lnTo>
                    <a:pt x="404" y="574"/>
                  </a:lnTo>
                  <a:lnTo>
                    <a:pt x="404" y="574"/>
                  </a:lnTo>
                  <a:lnTo>
                    <a:pt x="404" y="574"/>
                  </a:lnTo>
                  <a:lnTo>
                    <a:pt x="404" y="574"/>
                  </a:lnTo>
                  <a:lnTo>
                    <a:pt x="404" y="574"/>
                  </a:lnTo>
                  <a:lnTo>
                    <a:pt x="404" y="574"/>
                  </a:lnTo>
                  <a:lnTo>
                    <a:pt x="404" y="574"/>
                  </a:lnTo>
                  <a:lnTo>
                    <a:pt x="404" y="574"/>
                  </a:lnTo>
                  <a:lnTo>
                    <a:pt x="404" y="574"/>
                  </a:lnTo>
                  <a:lnTo>
                    <a:pt x="403" y="574"/>
                  </a:lnTo>
                  <a:lnTo>
                    <a:pt x="403" y="574"/>
                  </a:lnTo>
                  <a:lnTo>
                    <a:pt x="403" y="574"/>
                  </a:lnTo>
                  <a:lnTo>
                    <a:pt x="403" y="574"/>
                  </a:lnTo>
                  <a:lnTo>
                    <a:pt x="403" y="574"/>
                  </a:lnTo>
                  <a:lnTo>
                    <a:pt x="403" y="574"/>
                  </a:lnTo>
                  <a:lnTo>
                    <a:pt x="403" y="574"/>
                  </a:lnTo>
                  <a:lnTo>
                    <a:pt x="403" y="574"/>
                  </a:lnTo>
                  <a:lnTo>
                    <a:pt x="403" y="574"/>
                  </a:lnTo>
                  <a:lnTo>
                    <a:pt x="403" y="574"/>
                  </a:lnTo>
                  <a:lnTo>
                    <a:pt x="403" y="574"/>
                  </a:lnTo>
                  <a:lnTo>
                    <a:pt x="402" y="574"/>
                  </a:lnTo>
                  <a:lnTo>
                    <a:pt x="402" y="574"/>
                  </a:lnTo>
                  <a:lnTo>
                    <a:pt x="402" y="574"/>
                  </a:lnTo>
                  <a:lnTo>
                    <a:pt x="402" y="574"/>
                  </a:lnTo>
                  <a:lnTo>
                    <a:pt x="402" y="574"/>
                  </a:lnTo>
                  <a:lnTo>
                    <a:pt x="402" y="574"/>
                  </a:lnTo>
                  <a:lnTo>
                    <a:pt x="402" y="574"/>
                  </a:lnTo>
                  <a:lnTo>
                    <a:pt x="402" y="574"/>
                  </a:lnTo>
                  <a:lnTo>
                    <a:pt x="402" y="574"/>
                  </a:lnTo>
                  <a:lnTo>
                    <a:pt x="402" y="574"/>
                  </a:lnTo>
                  <a:lnTo>
                    <a:pt x="402" y="574"/>
                  </a:lnTo>
                  <a:lnTo>
                    <a:pt x="401" y="574"/>
                  </a:lnTo>
                  <a:lnTo>
                    <a:pt x="401" y="574"/>
                  </a:lnTo>
                  <a:lnTo>
                    <a:pt x="401" y="574"/>
                  </a:lnTo>
                  <a:lnTo>
                    <a:pt x="401" y="574"/>
                  </a:lnTo>
                  <a:lnTo>
                    <a:pt x="401" y="574"/>
                  </a:lnTo>
                  <a:lnTo>
                    <a:pt x="401" y="574"/>
                  </a:lnTo>
                  <a:lnTo>
                    <a:pt x="401" y="574"/>
                  </a:lnTo>
                  <a:lnTo>
                    <a:pt x="401" y="574"/>
                  </a:lnTo>
                  <a:lnTo>
                    <a:pt x="401" y="574"/>
                  </a:lnTo>
                  <a:lnTo>
                    <a:pt x="401" y="574"/>
                  </a:lnTo>
                  <a:lnTo>
                    <a:pt x="400" y="574"/>
                  </a:lnTo>
                  <a:lnTo>
                    <a:pt x="400" y="574"/>
                  </a:lnTo>
                  <a:lnTo>
                    <a:pt x="400" y="574"/>
                  </a:lnTo>
                  <a:lnTo>
                    <a:pt x="400" y="574"/>
                  </a:lnTo>
                  <a:lnTo>
                    <a:pt x="400" y="574"/>
                  </a:lnTo>
                  <a:lnTo>
                    <a:pt x="400" y="574"/>
                  </a:lnTo>
                  <a:lnTo>
                    <a:pt x="400" y="574"/>
                  </a:lnTo>
                  <a:lnTo>
                    <a:pt x="400" y="574"/>
                  </a:lnTo>
                  <a:lnTo>
                    <a:pt x="400" y="574"/>
                  </a:lnTo>
                  <a:lnTo>
                    <a:pt x="400" y="574"/>
                  </a:lnTo>
                  <a:lnTo>
                    <a:pt x="400" y="574"/>
                  </a:lnTo>
                  <a:lnTo>
                    <a:pt x="400" y="574"/>
                  </a:lnTo>
                  <a:lnTo>
                    <a:pt x="399" y="574"/>
                  </a:lnTo>
                  <a:lnTo>
                    <a:pt x="399" y="574"/>
                  </a:lnTo>
                  <a:lnTo>
                    <a:pt x="399" y="574"/>
                  </a:lnTo>
                  <a:lnTo>
                    <a:pt x="399" y="574"/>
                  </a:lnTo>
                  <a:lnTo>
                    <a:pt x="399" y="574"/>
                  </a:lnTo>
                  <a:lnTo>
                    <a:pt x="399" y="574"/>
                  </a:lnTo>
                  <a:lnTo>
                    <a:pt x="399" y="574"/>
                  </a:lnTo>
                  <a:lnTo>
                    <a:pt x="399" y="574"/>
                  </a:lnTo>
                  <a:lnTo>
                    <a:pt x="399" y="574"/>
                  </a:lnTo>
                  <a:lnTo>
                    <a:pt x="399" y="574"/>
                  </a:lnTo>
                  <a:lnTo>
                    <a:pt x="399" y="574"/>
                  </a:lnTo>
                  <a:lnTo>
                    <a:pt x="398" y="574"/>
                  </a:lnTo>
                  <a:lnTo>
                    <a:pt x="398" y="574"/>
                  </a:lnTo>
                  <a:lnTo>
                    <a:pt x="398" y="574"/>
                  </a:lnTo>
                  <a:lnTo>
                    <a:pt x="398" y="574"/>
                  </a:lnTo>
                  <a:lnTo>
                    <a:pt x="398" y="574"/>
                  </a:lnTo>
                  <a:lnTo>
                    <a:pt x="398" y="574"/>
                  </a:lnTo>
                  <a:lnTo>
                    <a:pt x="398" y="574"/>
                  </a:lnTo>
                  <a:lnTo>
                    <a:pt x="398" y="574"/>
                  </a:lnTo>
                  <a:lnTo>
                    <a:pt x="398" y="574"/>
                  </a:lnTo>
                  <a:lnTo>
                    <a:pt x="398" y="574"/>
                  </a:lnTo>
                  <a:lnTo>
                    <a:pt x="398" y="574"/>
                  </a:lnTo>
                  <a:lnTo>
                    <a:pt x="397" y="574"/>
                  </a:lnTo>
                  <a:lnTo>
                    <a:pt x="397" y="574"/>
                  </a:lnTo>
                  <a:lnTo>
                    <a:pt x="397" y="574"/>
                  </a:lnTo>
                  <a:lnTo>
                    <a:pt x="397" y="574"/>
                  </a:lnTo>
                  <a:lnTo>
                    <a:pt x="397" y="574"/>
                  </a:lnTo>
                  <a:lnTo>
                    <a:pt x="397" y="574"/>
                  </a:lnTo>
                  <a:lnTo>
                    <a:pt x="397" y="574"/>
                  </a:lnTo>
                  <a:lnTo>
                    <a:pt x="397" y="574"/>
                  </a:lnTo>
                  <a:lnTo>
                    <a:pt x="397" y="574"/>
                  </a:lnTo>
                  <a:lnTo>
                    <a:pt x="397" y="574"/>
                  </a:lnTo>
                  <a:lnTo>
                    <a:pt x="397" y="574"/>
                  </a:lnTo>
                  <a:lnTo>
                    <a:pt x="396" y="574"/>
                  </a:lnTo>
                  <a:lnTo>
                    <a:pt x="396" y="574"/>
                  </a:lnTo>
                  <a:lnTo>
                    <a:pt x="396" y="574"/>
                  </a:lnTo>
                  <a:lnTo>
                    <a:pt x="396" y="574"/>
                  </a:lnTo>
                  <a:lnTo>
                    <a:pt x="396" y="574"/>
                  </a:lnTo>
                  <a:lnTo>
                    <a:pt x="396" y="574"/>
                  </a:lnTo>
                  <a:lnTo>
                    <a:pt x="396" y="574"/>
                  </a:lnTo>
                  <a:lnTo>
                    <a:pt x="396" y="574"/>
                  </a:lnTo>
                  <a:lnTo>
                    <a:pt x="396" y="574"/>
                  </a:lnTo>
                  <a:lnTo>
                    <a:pt x="396" y="574"/>
                  </a:lnTo>
                  <a:lnTo>
                    <a:pt x="396" y="574"/>
                  </a:lnTo>
                  <a:lnTo>
                    <a:pt x="395" y="574"/>
                  </a:lnTo>
                  <a:lnTo>
                    <a:pt x="395" y="574"/>
                  </a:lnTo>
                  <a:lnTo>
                    <a:pt x="395" y="574"/>
                  </a:lnTo>
                  <a:lnTo>
                    <a:pt x="395" y="574"/>
                  </a:lnTo>
                  <a:lnTo>
                    <a:pt x="395" y="574"/>
                  </a:lnTo>
                  <a:lnTo>
                    <a:pt x="395" y="574"/>
                  </a:lnTo>
                  <a:lnTo>
                    <a:pt x="395" y="574"/>
                  </a:lnTo>
                  <a:lnTo>
                    <a:pt x="395" y="574"/>
                  </a:lnTo>
                  <a:lnTo>
                    <a:pt x="395" y="574"/>
                  </a:lnTo>
                  <a:lnTo>
                    <a:pt x="395" y="574"/>
                  </a:lnTo>
                  <a:lnTo>
                    <a:pt x="395" y="574"/>
                  </a:lnTo>
                  <a:lnTo>
                    <a:pt x="394" y="574"/>
                  </a:lnTo>
                  <a:lnTo>
                    <a:pt x="394" y="574"/>
                  </a:lnTo>
                  <a:lnTo>
                    <a:pt x="394" y="574"/>
                  </a:lnTo>
                  <a:lnTo>
                    <a:pt x="394" y="574"/>
                  </a:lnTo>
                  <a:lnTo>
                    <a:pt x="394" y="574"/>
                  </a:lnTo>
                  <a:lnTo>
                    <a:pt x="394" y="574"/>
                  </a:lnTo>
                  <a:lnTo>
                    <a:pt x="394" y="574"/>
                  </a:lnTo>
                  <a:lnTo>
                    <a:pt x="394" y="574"/>
                  </a:lnTo>
                  <a:lnTo>
                    <a:pt x="394" y="574"/>
                  </a:lnTo>
                  <a:lnTo>
                    <a:pt x="394" y="574"/>
                  </a:lnTo>
                  <a:lnTo>
                    <a:pt x="394" y="574"/>
                  </a:lnTo>
                  <a:lnTo>
                    <a:pt x="393" y="574"/>
                  </a:lnTo>
                  <a:lnTo>
                    <a:pt x="393" y="574"/>
                  </a:lnTo>
                  <a:lnTo>
                    <a:pt x="393" y="574"/>
                  </a:lnTo>
                  <a:lnTo>
                    <a:pt x="393" y="574"/>
                  </a:lnTo>
                  <a:lnTo>
                    <a:pt x="393" y="574"/>
                  </a:lnTo>
                  <a:lnTo>
                    <a:pt x="393" y="574"/>
                  </a:lnTo>
                  <a:lnTo>
                    <a:pt x="393" y="574"/>
                  </a:lnTo>
                  <a:lnTo>
                    <a:pt x="393" y="574"/>
                  </a:lnTo>
                  <a:lnTo>
                    <a:pt x="393" y="574"/>
                  </a:lnTo>
                  <a:lnTo>
                    <a:pt x="393" y="574"/>
                  </a:lnTo>
                  <a:lnTo>
                    <a:pt x="393" y="574"/>
                  </a:lnTo>
                  <a:lnTo>
                    <a:pt x="392" y="574"/>
                  </a:lnTo>
                  <a:lnTo>
                    <a:pt x="392" y="574"/>
                  </a:lnTo>
                  <a:lnTo>
                    <a:pt x="392" y="574"/>
                  </a:lnTo>
                  <a:lnTo>
                    <a:pt x="392" y="574"/>
                  </a:lnTo>
                  <a:lnTo>
                    <a:pt x="392" y="574"/>
                  </a:lnTo>
                  <a:lnTo>
                    <a:pt x="392" y="574"/>
                  </a:lnTo>
                  <a:lnTo>
                    <a:pt x="392" y="574"/>
                  </a:lnTo>
                  <a:lnTo>
                    <a:pt x="392" y="574"/>
                  </a:lnTo>
                  <a:lnTo>
                    <a:pt x="392" y="574"/>
                  </a:lnTo>
                  <a:lnTo>
                    <a:pt x="392" y="574"/>
                  </a:lnTo>
                  <a:lnTo>
                    <a:pt x="392" y="574"/>
                  </a:lnTo>
                  <a:lnTo>
                    <a:pt x="391" y="574"/>
                  </a:lnTo>
                  <a:lnTo>
                    <a:pt x="391" y="574"/>
                  </a:lnTo>
                  <a:lnTo>
                    <a:pt x="391" y="574"/>
                  </a:lnTo>
                  <a:lnTo>
                    <a:pt x="391" y="574"/>
                  </a:lnTo>
                  <a:lnTo>
                    <a:pt x="391" y="574"/>
                  </a:lnTo>
                  <a:lnTo>
                    <a:pt x="391" y="574"/>
                  </a:lnTo>
                  <a:lnTo>
                    <a:pt x="391" y="574"/>
                  </a:lnTo>
                  <a:lnTo>
                    <a:pt x="391" y="574"/>
                  </a:lnTo>
                  <a:lnTo>
                    <a:pt x="391" y="574"/>
                  </a:lnTo>
                  <a:lnTo>
                    <a:pt x="391" y="574"/>
                  </a:lnTo>
                  <a:lnTo>
                    <a:pt x="391" y="574"/>
                  </a:lnTo>
                  <a:lnTo>
                    <a:pt x="390" y="574"/>
                  </a:lnTo>
                  <a:lnTo>
                    <a:pt x="390" y="574"/>
                  </a:lnTo>
                  <a:lnTo>
                    <a:pt x="390" y="574"/>
                  </a:lnTo>
                  <a:lnTo>
                    <a:pt x="390" y="574"/>
                  </a:lnTo>
                  <a:lnTo>
                    <a:pt x="390" y="574"/>
                  </a:lnTo>
                  <a:lnTo>
                    <a:pt x="390" y="574"/>
                  </a:lnTo>
                  <a:lnTo>
                    <a:pt x="390" y="574"/>
                  </a:lnTo>
                  <a:lnTo>
                    <a:pt x="390" y="574"/>
                  </a:lnTo>
                  <a:lnTo>
                    <a:pt x="390" y="574"/>
                  </a:lnTo>
                  <a:lnTo>
                    <a:pt x="390" y="574"/>
                  </a:lnTo>
                  <a:lnTo>
                    <a:pt x="389" y="574"/>
                  </a:lnTo>
                  <a:lnTo>
                    <a:pt x="389" y="574"/>
                  </a:lnTo>
                  <a:lnTo>
                    <a:pt x="389" y="574"/>
                  </a:lnTo>
                  <a:lnTo>
                    <a:pt x="389" y="574"/>
                  </a:lnTo>
                  <a:lnTo>
                    <a:pt x="389" y="574"/>
                  </a:lnTo>
                  <a:lnTo>
                    <a:pt x="389" y="574"/>
                  </a:lnTo>
                  <a:lnTo>
                    <a:pt x="389" y="574"/>
                  </a:lnTo>
                  <a:lnTo>
                    <a:pt x="389" y="574"/>
                  </a:lnTo>
                  <a:lnTo>
                    <a:pt x="389" y="574"/>
                  </a:lnTo>
                  <a:lnTo>
                    <a:pt x="389" y="574"/>
                  </a:lnTo>
                  <a:lnTo>
                    <a:pt x="389" y="574"/>
                  </a:lnTo>
                  <a:lnTo>
                    <a:pt x="389" y="574"/>
                  </a:lnTo>
                  <a:lnTo>
                    <a:pt x="388" y="574"/>
                  </a:lnTo>
                  <a:lnTo>
                    <a:pt x="388" y="574"/>
                  </a:lnTo>
                  <a:lnTo>
                    <a:pt x="388" y="574"/>
                  </a:lnTo>
                  <a:lnTo>
                    <a:pt x="388" y="574"/>
                  </a:lnTo>
                  <a:lnTo>
                    <a:pt x="388" y="574"/>
                  </a:lnTo>
                  <a:lnTo>
                    <a:pt x="388" y="574"/>
                  </a:lnTo>
                  <a:lnTo>
                    <a:pt x="388" y="574"/>
                  </a:lnTo>
                  <a:lnTo>
                    <a:pt x="388" y="574"/>
                  </a:lnTo>
                  <a:lnTo>
                    <a:pt x="388" y="574"/>
                  </a:lnTo>
                  <a:lnTo>
                    <a:pt x="388" y="574"/>
                  </a:lnTo>
                  <a:lnTo>
                    <a:pt x="387" y="574"/>
                  </a:lnTo>
                  <a:lnTo>
                    <a:pt x="387" y="574"/>
                  </a:lnTo>
                  <a:lnTo>
                    <a:pt x="387" y="574"/>
                  </a:lnTo>
                  <a:lnTo>
                    <a:pt x="387" y="574"/>
                  </a:lnTo>
                  <a:lnTo>
                    <a:pt x="387" y="574"/>
                  </a:lnTo>
                  <a:lnTo>
                    <a:pt x="387" y="574"/>
                  </a:lnTo>
                  <a:lnTo>
                    <a:pt x="387" y="574"/>
                  </a:lnTo>
                  <a:lnTo>
                    <a:pt x="387" y="574"/>
                  </a:lnTo>
                  <a:lnTo>
                    <a:pt x="387" y="574"/>
                  </a:lnTo>
                  <a:lnTo>
                    <a:pt x="387" y="574"/>
                  </a:lnTo>
                  <a:lnTo>
                    <a:pt x="387" y="574"/>
                  </a:lnTo>
                  <a:lnTo>
                    <a:pt x="387" y="574"/>
                  </a:lnTo>
                  <a:lnTo>
                    <a:pt x="386" y="574"/>
                  </a:lnTo>
                  <a:lnTo>
                    <a:pt x="386" y="574"/>
                  </a:lnTo>
                  <a:lnTo>
                    <a:pt x="386" y="574"/>
                  </a:lnTo>
                  <a:lnTo>
                    <a:pt x="386" y="574"/>
                  </a:lnTo>
                  <a:lnTo>
                    <a:pt x="386" y="574"/>
                  </a:lnTo>
                  <a:lnTo>
                    <a:pt x="386" y="574"/>
                  </a:lnTo>
                  <a:lnTo>
                    <a:pt x="386" y="574"/>
                  </a:lnTo>
                  <a:lnTo>
                    <a:pt x="386" y="574"/>
                  </a:lnTo>
                  <a:lnTo>
                    <a:pt x="386" y="574"/>
                  </a:lnTo>
                  <a:lnTo>
                    <a:pt x="386" y="574"/>
                  </a:lnTo>
                  <a:lnTo>
                    <a:pt x="386" y="574"/>
                  </a:lnTo>
                  <a:lnTo>
                    <a:pt x="385" y="574"/>
                  </a:lnTo>
                  <a:lnTo>
                    <a:pt x="385" y="574"/>
                  </a:lnTo>
                  <a:lnTo>
                    <a:pt x="385" y="574"/>
                  </a:lnTo>
                  <a:lnTo>
                    <a:pt x="385" y="574"/>
                  </a:lnTo>
                  <a:lnTo>
                    <a:pt x="385" y="574"/>
                  </a:lnTo>
                  <a:lnTo>
                    <a:pt x="385" y="574"/>
                  </a:lnTo>
                  <a:lnTo>
                    <a:pt x="385" y="574"/>
                  </a:lnTo>
                  <a:lnTo>
                    <a:pt x="385" y="574"/>
                  </a:lnTo>
                  <a:lnTo>
                    <a:pt x="385" y="574"/>
                  </a:lnTo>
                  <a:lnTo>
                    <a:pt x="385" y="574"/>
                  </a:lnTo>
                  <a:lnTo>
                    <a:pt x="385" y="574"/>
                  </a:lnTo>
                  <a:lnTo>
                    <a:pt x="384" y="574"/>
                  </a:lnTo>
                  <a:lnTo>
                    <a:pt x="384" y="574"/>
                  </a:lnTo>
                  <a:lnTo>
                    <a:pt x="384" y="574"/>
                  </a:lnTo>
                  <a:lnTo>
                    <a:pt x="384" y="574"/>
                  </a:lnTo>
                  <a:lnTo>
                    <a:pt x="384" y="574"/>
                  </a:lnTo>
                  <a:lnTo>
                    <a:pt x="384" y="574"/>
                  </a:lnTo>
                  <a:lnTo>
                    <a:pt x="384" y="574"/>
                  </a:lnTo>
                  <a:lnTo>
                    <a:pt x="384" y="574"/>
                  </a:lnTo>
                  <a:lnTo>
                    <a:pt x="384" y="574"/>
                  </a:lnTo>
                  <a:lnTo>
                    <a:pt x="384" y="574"/>
                  </a:lnTo>
                  <a:lnTo>
                    <a:pt x="384" y="574"/>
                  </a:lnTo>
                  <a:lnTo>
                    <a:pt x="383" y="574"/>
                  </a:lnTo>
                  <a:lnTo>
                    <a:pt x="383" y="574"/>
                  </a:lnTo>
                  <a:lnTo>
                    <a:pt x="383" y="574"/>
                  </a:lnTo>
                  <a:lnTo>
                    <a:pt x="383" y="574"/>
                  </a:lnTo>
                  <a:lnTo>
                    <a:pt x="383" y="574"/>
                  </a:lnTo>
                  <a:lnTo>
                    <a:pt x="383" y="574"/>
                  </a:lnTo>
                  <a:lnTo>
                    <a:pt x="383" y="574"/>
                  </a:lnTo>
                  <a:lnTo>
                    <a:pt x="383" y="574"/>
                  </a:lnTo>
                  <a:lnTo>
                    <a:pt x="383" y="574"/>
                  </a:lnTo>
                  <a:lnTo>
                    <a:pt x="383" y="574"/>
                  </a:lnTo>
                  <a:lnTo>
                    <a:pt x="383" y="574"/>
                  </a:lnTo>
                  <a:lnTo>
                    <a:pt x="382" y="574"/>
                  </a:lnTo>
                  <a:lnTo>
                    <a:pt x="382" y="574"/>
                  </a:lnTo>
                  <a:lnTo>
                    <a:pt x="382" y="574"/>
                  </a:lnTo>
                  <a:lnTo>
                    <a:pt x="382" y="574"/>
                  </a:lnTo>
                  <a:lnTo>
                    <a:pt x="382" y="574"/>
                  </a:lnTo>
                  <a:lnTo>
                    <a:pt x="382" y="574"/>
                  </a:lnTo>
                  <a:lnTo>
                    <a:pt x="382" y="574"/>
                  </a:lnTo>
                  <a:lnTo>
                    <a:pt x="382" y="574"/>
                  </a:lnTo>
                  <a:lnTo>
                    <a:pt x="382" y="574"/>
                  </a:lnTo>
                  <a:lnTo>
                    <a:pt x="382" y="574"/>
                  </a:lnTo>
                  <a:lnTo>
                    <a:pt x="382" y="574"/>
                  </a:lnTo>
                  <a:lnTo>
                    <a:pt x="381" y="574"/>
                  </a:lnTo>
                  <a:lnTo>
                    <a:pt x="381" y="574"/>
                  </a:lnTo>
                  <a:lnTo>
                    <a:pt x="381" y="574"/>
                  </a:lnTo>
                  <a:lnTo>
                    <a:pt x="381" y="574"/>
                  </a:lnTo>
                  <a:lnTo>
                    <a:pt x="381" y="574"/>
                  </a:lnTo>
                  <a:lnTo>
                    <a:pt x="381" y="574"/>
                  </a:lnTo>
                  <a:lnTo>
                    <a:pt x="381" y="574"/>
                  </a:lnTo>
                  <a:lnTo>
                    <a:pt x="381" y="574"/>
                  </a:lnTo>
                  <a:lnTo>
                    <a:pt x="381" y="574"/>
                  </a:lnTo>
                  <a:lnTo>
                    <a:pt x="381" y="574"/>
                  </a:lnTo>
                  <a:lnTo>
                    <a:pt x="381" y="574"/>
                  </a:lnTo>
                  <a:lnTo>
                    <a:pt x="380" y="574"/>
                  </a:lnTo>
                  <a:lnTo>
                    <a:pt x="380" y="574"/>
                  </a:lnTo>
                  <a:lnTo>
                    <a:pt x="380" y="574"/>
                  </a:lnTo>
                  <a:lnTo>
                    <a:pt x="380" y="574"/>
                  </a:lnTo>
                  <a:lnTo>
                    <a:pt x="380" y="574"/>
                  </a:lnTo>
                  <a:lnTo>
                    <a:pt x="380" y="574"/>
                  </a:lnTo>
                  <a:lnTo>
                    <a:pt x="380" y="574"/>
                  </a:lnTo>
                  <a:lnTo>
                    <a:pt x="380" y="574"/>
                  </a:lnTo>
                  <a:lnTo>
                    <a:pt x="380" y="574"/>
                  </a:lnTo>
                  <a:lnTo>
                    <a:pt x="380" y="574"/>
                  </a:lnTo>
                  <a:lnTo>
                    <a:pt x="380" y="574"/>
                  </a:lnTo>
                  <a:lnTo>
                    <a:pt x="379" y="574"/>
                  </a:lnTo>
                  <a:lnTo>
                    <a:pt x="379" y="574"/>
                  </a:lnTo>
                  <a:lnTo>
                    <a:pt x="379" y="574"/>
                  </a:lnTo>
                  <a:lnTo>
                    <a:pt x="379" y="574"/>
                  </a:lnTo>
                  <a:lnTo>
                    <a:pt x="379" y="574"/>
                  </a:lnTo>
                  <a:lnTo>
                    <a:pt x="379" y="574"/>
                  </a:lnTo>
                  <a:lnTo>
                    <a:pt x="379" y="574"/>
                  </a:lnTo>
                  <a:lnTo>
                    <a:pt x="379" y="574"/>
                  </a:lnTo>
                  <a:lnTo>
                    <a:pt x="379" y="574"/>
                  </a:lnTo>
                  <a:lnTo>
                    <a:pt x="379" y="574"/>
                  </a:lnTo>
                  <a:lnTo>
                    <a:pt x="378" y="574"/>
                  </a:lnTo>
                  <a:lnTo>
                    <a:pt x="378" y="574"/>
                  </a:lnTo>
                  <a:lnTo>
                    <a:pt x="378" y="574"/>
                  </a:lnTo>
                  <a:lnTo>
                    <a:pt x="378" y="574"/>
                  </a:lnTo>
                  <a:lnTo>
                    <a:pt x="378" y="574"/>
                  </a:lnTo>
                  <a:lnTo>
                    <a:pt x="378" y="574"/>
                  </a:lnTo>
                  <a:lnTo>
                    <a:pt x="378" y="574"/>
                  </a:lnTo>
                  <a:lnTo>
                    <a:pt x="378" y="574"/>
                  </a:lnTo>
                  <a:lnTo>
                    <a:pt x="378" y="574"/>
                  </a:lnTo>
                  <a:lnTo>
                    <a:pt x="378" y="574"/>
                  </a:lnTo>
                  <a:lnTo>
                    <a:pt x="378" y="574"/>
                  </a:lnTo>
                  <a:lnTo>
                    <a:pt x="378" y="574"/>
                  </a:lnTo>
                  <a:lnTo>
                    <a:pt x="377" y="574"/>
                  </a:lnTo>
                  <a:lnTo>
                    <a:pt x="377" y="574"/>
                  </a:lnTo>
                  <a:lnTo>
                    <a:pt x="377" y="574"/>
                  </a:lnTo>
                  <a:lnTo>
                    <a:pt x="377" y="574"/>
                  </a:lnTo>
                  <a:lnTo>
                    <a:pt x="377" y="574"/>
                  </a:lnTo>
                  <a:lnTo>
                    <a:pt x="377" y="574"/>
                  </a:lnTo>
                  <a:lnTo>
                    <a:pt x="377" y="574"/>
                  </a:lnTo>
                  <a:lnTo>
                    <a:pt x="377" y="574"/>
                  </a:lnTo>
                  <a:lnTo>
                    <a:pt x="377" y="574"/>
                  </a:lnTo>
                  <a:lnTo>
                    <a:pt x="377" y="574"/>
                  </a:lnTo>
                  <a:lnTo>
                    <a:pt x="376" y="574"/>
                  </a:lnTo>
                  <a:lnTo>
                    <a:pt x="376" y="574"/>
                  </a:lnTo>
                  <a:lnTo>
                    <a:pt x="376" y="574"/>
                  </a:lnTo>
                  <a:lnTo>
                    <a:pt x="376" y="574"/>
                  </a:lnTo>
                  <a:lnTo>
                    <a:pt x="376" y="574"/>
                  </a:lnTo>
                  <a:lnTo>
                    <a:pt x="376" y="574"/>
                  </a:lnTo>
                  <a:lnTo>
                    <a:pt x="376" y="574"/>
                  </a:lnTo>
                  <a:lnTo>
                    <a:pt x="376" y="574"/>
                  </a:lnTo>
                  <a:lnTo>
                    <a:pt x="376" y="574"/>
                  </a:lnTo>
                  <a:lnTo>
                    <a:pt x="376" y="574"/>
                  </a:lnTo>
                  <a:lnTo>
                    <a:pt x="376" y="574"/>
                  </a:lnTo>
                  <a:lnTo>
                    <a:pt x="376" y="574"/>
                  </a:lnTo>
                  <a:lnTo>
                    <a:pt x="375" y="574"/>
                  </a:lnTo>
                  <a:lnTo>
                    <a:pt x="375" y="574"/>
                  </a:lnTo>
                  <a:lnTo>
                    <a:pt x="375" y="574"/>
                  </a:lnTo>
                  <a:lnTo>
                    <a:pt x="375" y="574"/>
                  </a:lnTo>
                  <a:lnTo>
                    <a:pt x="375" y="574"/>
                  </a:lnTo>
                  <a:lnTo>
                    <a:pt x="375" y="574"/>
                  </a:lnTo>
                  <a:lnTo>
                    <a:pt x="375" y="574"/>
                  </a:lnTo>
                  <a:lnTo>
                    <a:pt x="375" y="574"/>
                  </a:lnTo>
                  <a:lnTo>
                    <a:pt x="375" y="574"/>
                  </a:lnTo>
                  <a:lnTo>
                    <a:pt x="375" y="574"/>
                  </a:lnTo>
                  <a:lnTo>
                    <a:pt x="374" y="574"/>
                  </a:lnTo>
                  <a:lnTo>
                    <a:pt x="374" y="574"/>
                  </a:lnTo>
                  <a:lnTo>
                    <a:pt x="374" y="574"/>
                  </a:lnTo>
                  <a:lnTo>
                    <a:pt x="374" y="574"/>
                  </a:lnTo>
                  <a:lnTo>
                    <a:pt x="374" y="574"/>
                  </a:lnTo>
                  <a:lnTo>
                    <a:pt x="374" y="574"/>
                  </a:lnTo>
                  <a:lnTo>
                    <a:pt x="374" y="574"/>
                  </a:lnTo>
                  <a:lnTo>
                    <a:pt x="374" y="574"/>
                  </a:lnTo>
                  <a:lnTo>
                    <a:pt x="374" y="574"/>
                  </a:lnTo>
                  <a:lnTo>
                    <a:pt x="374" y="574"/>
                  </a:lnTo>
                  <a:lnTo>
                    <a:pt x="374" y="574"/>
                  </a:lnTo>
                  <a:lnTo>
                    <a:pt x="374" y="574"/>
                  </a:lnTo>
                  <a:lnTo>
                    <a:pt x="373" y="574"/>
                  </a:lnTo>
                  <a:lnTo>
                    <a:pt x="373" y="574"/>
                  </a:lnTo>
                  <a:lnTo>
                    <a:pt x="373" y="574"/>
                  </a:lnTo>
                  <a:lnTo>
                    <a:pt x="373" y="574"/>
                  </a:lnTo>
                  <a:lnTo>
                    <a:pt x="373" y="574"/>
                  </a:lnTo>
                  <a:lnTo>
                    <a:pt x="373" y="574"/>
                  </a:lnTo>
                  <a:lnTo>
                    <a:pt x="373" y="574"/>
                  </a:lnTo>
                  <a:lnTo>
                    <a:pt x="373" y="574"/>
                  </a:lnTo>
                  <a:lnTo>
                    <a:pt x="373" y="574"/>
                  </a:lnTo>
                  <a:lnTo>
                    <a:pt x="373" y="574"/>
                  </a:lnTo>
                  <a:lnTo>
                    <a:pt x="372" y="574"/>
                  </a:lnTo>
                  <a:lnTo>
                    <a:pt x="372" y="574"/>
                  </a:lnTo>
                  <a:lnTo>
                    <a:pt x="372" y="574"/>
                  </a:lnTo>
                  <a:lnTo>
                    <a:pt x="372" y="574"/>
                  </a:lnTo>
                  <a:lnTo>
                    <a:pt x="372" y="574"/>
                  </a:lnTo>
                  <a:lnTo>
                    <a:pt x="372" y="574"/>
                  </a:lnTo>
                  <a:lnTo>
                    <a:pt x="372" y="574"/>
                  </a:lnTo>
                  <a:lnTo>
                    <a:pt x="372" y="574"/>
                  </a:lnTo>
                  <a:lnTo>
                    <a:pt x="372" y="574"/>
                  </a:lnTo>
                  <a:lnTo>
                    <a:pt x="372" y="574"/>
                  </a:lnTo>
                  <a:lnTo>
                    <a:pt x="372" y="574"/>
                  </a:lnTo>
                  <a:lnTo>
                    <a:pt x="372" y="574"/>
                  </a:lnTo>
                  <a:lnTo>
                    <a:pt x="371" y="574"/>
                  </a:lnTo>
                  <a:lnTo>
                    <a:pt x="371" y="574"/>
                  </a:lnTo>
                  <a:lnTo>
                    <a:pt x="371" y="574"/>
                  </a:lnTo>
                  <a:lnTo>
                    <a:pt x="371" y="574"/>
                  </a:lnTo>
                  <a:lnTo>
                    <a:pt x="371" y="574"/>
                  </a:lnTo>
                  <a:lnTo>
                    <a:pt x="371" y="574"/>
                  </a:lnTo>
                  <a:lnTo>
                    <a:pt x="371" y="574"/>
                  </a:lnTo>
                  <a:lnTo>
                    <a:pt x="371" y="574"/>
                  </a:lnTo>
                  <a:lnTo>
                    <a:pt x="371" y="574"/>
                  </a:lnTo>
                  <a:lnTo>
                    <a:pt x="371" y="574"/>
                  </a:lnTo>
                  <a:lnTo>
                    <a:pt x="371" y="574"/>
                  </a:lnTo>
                  <a:lnTo>
                    <a:pt x="370" y="574"/>
                  </a:lnTo>
                  <a:lnTo>
                    <a:pt x="370" y="574"/>
                  </a:lnTo>
                  <a:lnTo>
                    <a:pt x="370" y="574"/>
                  </a:lnTo>
                  <a:lnTo>
                    <a:pt x="370" y="574"/>
                  </a:lnTo>
                  <a:lnTo>
                    <a:pt x="370" y="574"/>
                  </a:lnTo>
                  <a:lnTo>
                    <a:pt x="370" y="574"/>
                  </a:lnTo>
                  <a:lnTo>
                    <a:pt x="370" y="574"/>
                  </a:lnTo>
                  <a:lnTo>
                    <a:pt x="370" y="574"/>
                  </a:lnTo>
                  <a:lnTo>
                    <a:pt x="370" y="574"/>
                  </a:lnTo>
                  <a:lnTo>
                    <a:pt x="370" y="574"/>
                  </a:lnTo>
                  <a:lnTo>
                    <a:pt x="369" y="574"/>
                  </a:lnTo>
                  <a:lnTo>
                    <a:pt x="369" y="574"/>
                  </a:lnTo>
                  <a:lnTo>
                    <a:pt x="369" y="574"/>
                  </a:lnTo>
                  <a:lnTo>
                    <a:pt x="369" y="574"/>
                  </a:lnTo>
                  <a:lnTo>
                    <a:pt x="369" y="574"/>
                  </a:lnTo>
                  <a:lnTo>
                    <a:pt x="369" y="574"/>
                  </a:lnTo>
                  <a:lnTo>
                    <a:pt x="369" y="574"/>
                  </a:lnTo>
                  <a:lnTo>
                    <a:pt x="369" y="574"/>
                  </a:lnTo>
                  <a:lnTo>
                    <a:pt x="369" y="574"/>
                  </a:lnTo>
                  <a:lnTo>
                    <a:pt x="369" y="574"/>
                  </a:lnTo>
                  <a:lnTo>
                    <a:pt x="369" y="574"/>
                  </a:lnTo>
                  <a:lnTo>
                    <a:pt x="369" y="574"/>
                  </a:lnTo>
                  <a:lnTo>
                    <a:pt x="368" y="574"/>
                  </a:lnTo>
                  <a:lnTo>
                    <a:pt x="368" y="574"/>
                  </a:lnTo>
                  <a:lnTo>
                    <a:pt x="368" y="574"/>
                  </a:lnTo>
                  <a:lnTo>
                    <a:pt x="368" y="574"/>
                  </a:lnTo>
                  <a:lnTo>
                    <a:pt x="368" y="574"/>
                  </a:lnTo>
                  <a:lnTo>
                    <a:pt x="368" y="574"/>
                  </a:lnTo>
                  <a:lnTo>
                    <a:pt x="368" y="574"/>
                  </a:lnTo>
                  <a:lnTo>
                    <a:pt x="368" y="574"/>
                  </a:lnTo>
                  <a:lnTo>
                    <a:pt x="368" y="574"/>
                  </a:lnTo>
                  <a:lnTo>
                    <a:pt x="368" y="574"/>
                  </a:lnTo>
                  <a:lnTo>
                    <a:pt x="367" y="574"/>
                  </a:lnTo>
                  <a:lnTo>
                    <a:pt x="367" y="574"/>
                  </a:lnTo>
                  <a:lnTo>
                    <a:pt x="367" y="574"/>
                  </a:lnTo>
                  <a:lnTo>
                    <a:pt x="367" y="574"/>
                  </a:lnTo>
                  <a:lnTo>
                    <a:pt x="367" y="574"/>
                  </a:lnTo>
                  <a:lnTo>
                    <a:pt x="367" y="574"/>
                  </a:lnTo>
                  <a:lnTo>
                    <a:pt x="367" y="574"/>
                  </a:lnTo>
                  <a:lnTo>
                    <a:pt x="367" y="574"/>
                  </a:lnTo>
                  <a:lnTo>
                    <a:pt x="367" y="574"/>
                  </a:lnTo>
                  <a:lnTo>
                    <a:pt x="367" y="574"/>
                  </a:lnTo>
                  <a:lnTo>
                    <a:pt x="367" y="574"/>
                  </a:lnTo>
                  <a:lnTo>
                    <a:pt x="367" y="574"/>
                  </a:lnTo>
                  <a:lnTo>
                    <a:pt x="366" y="574"/>
                  </a:lnTo>
                  <a:lnTo>
                    <a:pt x="366" y="574"/>
                  </a:lnTo>
                  <a:lnTo>
                    <a:pt x="366" y="574"/>
                  </a:lnTo>
                  <a:lnTo>
                    <a:pt x="366" y="574"/>
                  </a:lnTo>
                  <a:lnTo>
                    <a:pt x="366" y="574"/>
                  </a:lnTo>
                  <a:lnTo>
                    <a:pt x="366" y="574"/>
                  </a:lnTo>
                  <a:lnTo>
                    <a:pt x="366" y="574"/>
                  </a:lnTo>
                  <a:lnTo>
                    <a:pt x="366" y="574"/>
                  </a:lnTo>
                  <a:lnTo>
                    <a:pt x="366" y="574"/>
                  </a:lnTo>
                  <a:lnTo>
                    <a:pt x="366" y="574"/>
                  </a:lnTo>
                  <a:lnTo>
                    <a:pt x="365" y="574"/>
                  </a:lnTo>
                  <a:lnTo>
                    <a:pt x="365" y="574"/>
                  </a:lnTo>
                  <a:lnTo>
                    <a:pt x="365" y="574"/>
                  </a:lnTo>
                  <a:lnTo>
                    <a:pt x="365" y="574"/>
                  </a:lnTo>
                  <a:lnTo>
                    <a:pt x="365" y="574"/>
                  </a:lnTo>
                  <a:lnTo>
                    <a:pt x="365" y="574"/>
                  </a:lnTo>
                  <a:lnTo>
                    <a:pt x="365" y="574"/>
                  </a:lnTo>
                  <a:lnTo>
                    <a:pt x="365" y="574"/>
                  </a:lnTo>
                  <a:lnTo>
                    <a:pt x="365" y="574"/>
                  </a:lnTo>
                  <a:lnTo>
                    <a:pt x="365" y="574"/>
                  </a:lnTo>
                  <a:lnTo>
                    <a:pt x="365" y="574"/>
                  </a:lnTo>
                  <a:lnTo>
                    <a:pt x="365" y="574"/>
                  </a:lnTo>
                  <a:lnTo>
                    <a:pt x="364" y="574"/>
                  </a:lnTo>
                  <a:lnTo>
                    <a:pt x="364" y="574"/>
                  </a:lnTo>
                  <a:lnTo>
                    <a:pt x="364" y="574"/>
                  </a:lnTo>
                  <a:lnTo>
                    <a:pt x="364" y="574"/>
                  </a:lnTo>
                  <a:lnTo>
                    <a:pt x="364" y="574"/>
                  </a:lnTo>
                  <a:lnTo>
                    <a:pt x="364" y="574"/>
                  </a:lnTo>
                  <a:lnTo>
                    <a:pt x="364" y="574"/>
                  </a:lnTo>
                  <a:lnTo>
                    <a:pt x="364" y="574"/>
                  </a:lnTo>
                  <a:lnTo>
                    <a:pt x="364" y="574"/>
                  </a:lnTo>
                  <a:lnTo>
                    <a:pt x="364" y="574"/>
                  </a:lnTo>
                  <a:lnTo>
                    <a:pt x="363" y="574"/>
                  </a:lnTo>
                  <a:lnTo>
                    <a:pt x="363" y="574"/>
                  </a:lnTo>
                  <a:lnTo>
                    <a:pt x="363" y="574"/>
                  </a:lnTo>
                  <a:lnTo>
                    <a:pt x="363" y="574"/>
                  </a:lnTo>
                  <a:lnTo>
                    <a:pt x="363" y="574"/>
                  </a:lnTo>
                  <a:lnTo>
                    <a:pt x="363" y="574"/>
                  </a:lnTo>
                  <a:lnTo>
                    <a:pt x="363" y="574"/>
                  </a:lnTo>
                  <a:lnTo>
                    <a:pt x="363" y="574"/>
                  </a:lnTo>
                  <a:lnTo>
                    <a:pt x="363" y="574"/>
                  </a:lnTo>
                  <a:lnTo>
                    <a:pt x="363" y="574"/>
                  </a:lnTo>
                  <a:lnTo>
                    <a:pt x="363" y="574"/>
                  </a:lnTo>
                  <a:lnTo>
                    <a:pt x="363" y="574"/>
                  </a:lnTo>
                  <a:lnTo>
                    <a:pt x="362" y="574"/>
                  </a:lnTo>
                  <a:lnTo>
                    <a:pt x="362" y="574"/>
                  </a:lnTo>
                  <a:lnTo>
                    <a:pt x="362" y="574"/>
                  </a:lnTo>
                  <a:lnTo>
                    <a:pt x="362" y="574"/>
                  </a:lnTo>
                  <a:lnTo>
                    <a:pt x="362" y="574"/>
                  </a:lnTo>
                  <a:lnTo>
                    <a:pt x="362" y="574"/>
                  </a:lnTo>
                  <a:lnTo>
                    <a:pt x="362" y="574"/>
                  </a:lnTo>
                  <a:lnTo>
                    <a:pt x="362" y="574"/>
                  </a:lnTo>
                  <a:lnTo>
                    <a:pt x="362" y="574"/>
                  </a:lnTo>
                  <a:lnTo>
                    <a:pt x="362" y="574"/>
                  </a:lnTo>
                  <a:lnTo>
                    <a:pt x="361" y="574"/>
                  </a:lnTo>
                  <a:lnTo>
                    <a:pt x="361" y="574"/>
                  </a:lnTo>
                  <a:lnTo>
                    <a:pt x="361" y="574"/>
                  </a:lnTo>
                  <a:lnTo>
                    <a:pt x="361" y="574"/>
                  </a:lnTo>
                  <a:lnTo>
                    <a:pt x="361" y="574"/>
                  </a:lnTo>
                  <a:lnTo>
                    <a:pt x="361" y="574"/>
                  </a:lnTo>
                  <a:lnTo>
                    <a:pt x="361" y="574"/>
                  </a:lnTo>
                  <a:lnTo>
                    <a:pt x="361" y="574"/>
                  </a:lnTo>
                  <a:lnTo>
                    <a:pt x="361" y="574"/>
                  </a:lnTo>
                  <a:lnTo>
                    <a:pt x="361" y="574"/>
                  </a:lnTo>
                  <a:lnTo>
                    <a:pt x="361" y="574"/>
                  </a:lnTo>
                  <a:lnTo>
                    <a:pt x="361" y="574"/>
                  </a:lnTo>
                  <a:lnTo>
                    <a:pt x="360" y="574"/>
                  </a:lnTo>
                  <a:lnTo>
                    <a:pt x="360" y="574"/>
                  </a:lnTo>
                  <a:lnTo>
                    <a:pt x="360" y="574"/>
                  </a:lnTo>
                  <a:lnTo>
                    <a:pt x="360" y="574"/>
                  </a:lnTo>
                  <a:lnTo>
                    <a:pt x="360" y="574"/>
                  </a:lnTo>
                  <a:lnTo>
                    <a:pt x="360" y="574"/>
                  </a:lnTo>
                  <a:lnTo>
                    <a:pt x="360" y="574"/>
                  </a:lnTo>
                  <a:lnTo>
                    <a:pt x="360" y="574"/>
                  </a:lnTo>
                  <a:lnTo>
                    <a:pt x="360" y="574"/>
                  </a:lnTo>
                  <a:lnTo>
                    <a:pt x="360" y="574"/>
                  </a:lnTo>
                  <a:lnTo>
                    <a:pt x="359" y="574"/>
                  </a:lnTo>
                  <a:lnTo>
                    <a:pt x="359" y="574"/>
                  </a:lnTo>
                  <a:lnTo>
                    <a:pt x="359" y="574"/>
                  </a:lnTo>
                  <a:lnTo>
                    <a:pt x="359" y="574"/>
                  </a:lnTo>
                  <a:lnTo>
                    <a:pt x="359" y="574"/>
                  </a:lnTo>
                  <a:lnTo>
                    <a:pt x="359" y="574"/>
                  </a:lnTo>
                  <a:lnTo>
                    <a:pt x="359" y="574"/>
                  </a:lnTo>
                  <a:lnTo>
                    <a:pt x="359" y="574"/>
                  </a:lnTo>
                  <a:lnTo>
                    <a:pt x="359" y="574"/>
                  </a:lnTo>
                  <a:lnTo>
                    <a:pt x="359" y="574"/>
                  </a:lnTo>
                  <a:lnTo>
                    <a:pt x="359" y="574"/>
                  </a:lnTo>
                  <a:lnTo>
                    <a:pt x="358" y="574"/>
                  </a:lnTo>
                  <a:lnTo>
                    <a:pt x="358" y="574"/>
                  </a:lnTo>
                  <a:lnTo>
                    <a:pt x="358" y="574"/>
                  </a:lnTo>
                  <a:lnTo>
                    <a:pt x="358" y="574"/>
                  </a:lnTo>
                  <a:lnTo>
                    <a:pt x="358" y="574"/>
                  </a:lnTo>
                  <a:lnTo>
                    <a:pt x="358" y="574"/>
                  </a:lnTo>
                  <a:lnTo>
                    <a:pt x="358" y="574"/>
                  </a:lnTo>
                  <a:lnTo>
                    <a:pt x="358" y="574"/>
                  </a:lnTo>
                  <a:lnTo>
                    <a:pt x="358" y="574"/>
                  </a:lnTo>
                  <a:lnTo>
                    <a:pt x="358" y="574"/>
                  </a:lnTo>
                  <a:lnTo>
                    <a:pt x="358" y="574"/>
                  </a:lnTo>
                  <a:lnTo>
                    <a:pt x="357" y="574"/>
                  </a:lnTo>
                  <a:lnTo>
                    <a:pt x="357" y="574"/>
                  </a:lnTo>
                  <a:lnTo>
                    <a:pt x="357" y="574"/>
                  </a:lnTo>
                  <a:lnTo>
                    <a:pt x="357" y="574"/>
                  </a:lnTo>
                  <a:lnTo>
                    <a:pt x="357" y="574"/>
                  </a:lnTo>
                  <a:lnTo>
                    <a:pt x="357" y="574"/>
                  </a:lnTo>
                  <a:lnTo>
                    <a:pt x="357" y="574"/>
                  </a:lnTo>
                  <a:lnTo>
                    <a:pt x="357" y="574"/>
                  </a:lnTo>
                  <a:lnTo>
                    <a:pt x="357" y="574"/>
                  </a:lnTo>
                  <a:lnTo>
                    <a:pt x="357" y="574"/>
                  </a:lnTo>
                  <a:lnTo>
                    <a:pt x="357" y="574"/>
                  </a:lnTo>
                  <a:lnTo>
                    <a:pt x="356" y="574"/>
                  </a:lnTo>
                  <a:lnTo>
                    <a:pt x="356" y="574"/>
                  </a:lnTo>
                  <a:lnTo>
                    <a:pt x="356" y="574"/>
                  </a:lnTo>
                  <a:lnTo>
                    <a:pt x="356" y="574"/>
                  </a:lnTo>
                  <a:lnTo>
                    <a:pt x="356" y="574"/>
                  </a:lnTo>
                  <a:lnTo>
                    <a:pt x="356" y="574"/>
                  </a:lnTo>
                  <a:lnTo>
                    <a:pt x="356" y="574"/>
                  </a:lnTo>
                  <a:lnTo>
                    <a:pt x="356" y="574"/>
                  </a:lnTo>
                  <a:lnTo>
                    <a:pt x="356" y="574"/>
                  </a:lnTo>
                  <a:lnTo>
                    <a:pt x="356" y="574"/>
                  </a:lnTo>
                  <a:lnTo>
                    <a:pt x="356" y="574"/>
                  </a:lnTo>
                  <a:lnTo>
                    <a:pt x="356" y="574"/>
                  </a:lnTo>
                  <a:lnTo>
                    <a:pt x="355" y="574"/>
                  </a:lnTo>
                  <a:lnTo>
                    <a:pt x="355" y="574"/>
                  </a:lnTo>
                  <a:lnTo>
                    <a:pt x="355" y="574"/>
                  </a:lnTo>
                  <a:lnTo>
                    <a:pt x="355" y="574"/>
                  </a:lnTo>
                  <a:lnTo>
                    <a:pt x="355" y="574"/>
                  </a:lnTo>
                  <a:lnTo>
                    <a:pt x="355" y="574"/>
                  </a:lnTo>
                  <a:lnTo>
                    <a:pt x="355" y="574"/>
                  </a:lnTo>
                  <a:lnTo>
                    <a:pt x="355" y="574"/>
                  </a:lnTo>
                  <a:lnTo>
                    <a:pt x="355" y="574"/>
                  </a:lnTo>
                  <a:lnTo>
                    <a:pt x="355" y="574"/>
                  </a:lnTo>
                  <a:lnTo>
                    <a:pt x="354" y="574"/>
                  </a:lnTo>
                  <a:lnTo>
                    <a:pt x="354" y="574"/>
                  </a:lnTo>
                  <a:lnTo>
                    <a:pt x="354" y="574"/>
                  </a:lnTo>
                  <a:lnTo>
                    <a:pt x="354" y="574"/>
                  </a:lnTo>
                  <a:lnTo>
                    <a:pt x="354" y="574"/>
                  </a:lnTo>
                  <a:lnTo>
                    <a:pt x="354" y="574"/>
                  </a:lnTo>
                  <a:lnTo>
                    <a:pt x="354" y="574"/>
                  </a:lnTo>
                  <a:lnTo>
                    <a:pt x="354" y="574"/>
                  </a:lnTo>
                  <a:lnTo>
                    <a:pt x="354" y="574"/>
                  </a:lnTo>
                  <a:lnTo>
                    <a:pt x="354" y="574"/>
                  </a:lnTo>
                  <a:lnTo>
                    <a:pt x="354" y="574"/>
                  </a:lnTo>
                  <a:lnTo>
                    <a:pt x="354" y="574"/>
                  </a:lnTo>
                  <a:lnTo>
                    <a:pt x="353" y="574"/>
                  </a:lnTo>
                  <a:lnTo>
                    <a:pt x="353" y="574"/>
                  </a:lnTo>
                  <a:lnTo>
                    <a:pt x="353" y="574"/>
                  </a:lnTo>
                  <a:lnTo>
                    <a:pt x="353" y="574"/>
                  </a:lnTo>
                  <a:lnTo>
                    <a:pt x="353" y="574"/>
                  </a:lnTo>
                  <a:lnTo>
                    <a:pt x="353" y="574"/>
                  </a:lnTo>
                  <a:lnTo>
                    <a:pt x="353" y="574"/>
                  </a:lnTo>
                  <a:lnTo>
                    <a:pt x="353" y="574"/>
                  </a:lnTo>
                  <a:lnTo>
                    <a:pt x="353" y="574"/>
                  </a:lnTo>
                  <a:lnTo>
                    <a:pt x="353" y="574"/>
                  </a:lnTo>
                  <a:lnTo>
                    <a:pt x="352" y="574"/>
                  </a:lnTo>
                  <a:lnTo>
                    <a:pt x="352" y="574"/>
                  </a:lnTo>
                  <a:lnTo>
                    <a:pt x="352" y="574"/>
                  </a:lnTo>
                  <a:lnTo>
                    <a:pt x="352" y="574"/>
                  </a:lnTo>
                  <a:lnTo>
                    <a:pt x="352" y="574"/>
                  </a:lnTo>
                  <a:lnTo>
                    <a:pt x="352" y="574"/>
                  </a:lnTo>
                  <a:lnTo>
                    <a:pt x="352" y="574"/>
                  </a:lnTo>
                  <a:lnTo>
                    <a:pt x="352" y="574"/>
                  </a:lnTo>
                  <a:lnTo>
                    <a:pt x="352" y="574"/>
                  </a:lnTo>
                  <a:lnTo>
                    <a:pt x="352" y="574"/>
                  </a:lnTo>
                  <a:lnTo>
                    <a:pt x="352" y="574"/>
                  </a:lnTo>
                  <a:lnTo>
                    <a:pt x="352" y="574"/>
                  </a:lnTo>
                  <a:lnTo>
                    <a:pt x="351" y="574"/>
                  </a:lnTo>
                  <a:lnTo>
                    <a:pt x="351" y="574"/>
                  </a:lnTo>
                  <a:lnTo>
                    <a:pt x="351" y="574"/>
                  </a:lnTo>
                  <a:lnTo>
                    <a:pt x="351" y="574"/>
                  </a:lnTo>
                  <a:lnTo>
                    <a:pt x="351" y="574"/>
                  </a:lnTo>
                  <a:lnTo>
                    <a:pt x="351" y="574"/>
                  </a:lnTo>
                  <a:lnTo>
                    <a:pt x="351" y="574"/>
                  </a:lnTo>
                  <a:lnTo>
                    <a:pt x="351" y="574"/>
                  </a:lnTo>
                  <a:lnTo>
                    <a:pt x="351" y="574"/>
                  </a:lnTo>
                  <a:lnTo>
                    <a:pt x="351" y="574"/>
                  </a:lnTo>
                  <a:lnTo>
                    <a:pt x="350" y="574"/>
                  </a:lnTo>
                  <a:lnTo>
                    <a:pt x="350" y="574"/>
                  </a:lnTo>
                  <a:lnTo>
                    <a:pt x="350" y="574"/>
                  </a:lnTo>
                  <a:lnTo>
                    <a:pt x="350" y="574"/>
                  </a:lnTo>
                  <a:lnTo>
                    <a:pt x="350" y="574"/>
                  </a:lnTo>
                  <a:lnTo>
                    <a:pt x="350" y="574"/>
                  </a:lnTo>
                  <a:lnTo>
                    <a:pt x="350" y="574"/>
                  </a:lnTo>
                  <a:lnTo>
                    <a:pt x="350" y="574"/>
                  </a:lnTo>
                  <a:lnTo>
                    <a:pt x="350" y="574"/>
                  </a:lnTo>
                  <a:lnTo>
                    <a:pt x="350" y="574"/>
                  </a:lnTo>
                  <a:lnTo>
                    <a:pt x="350" y="574"/>
                  </a:lnTo>
                  <a:lnTo>
                    <a:pt x="350" y="574"/>
                  </a:lnTo>
                  <a:lnTo>
                    <a:pt x="349" y="574"/>
                  </a:lnTo>
                  <a:lnTo>
                    <a:pt x="349" y="574"/>
                  </a:lnTo>
                  <a:lnTo>
                    <a:pt x="349" y="574"/>
                  </a:lnTo>
                  <a:lnTo>
                    <a:pt x="349" y="574"/>
                  </a:lnTo>
                  <a:lnTo>
                    <a:pt x="349" y="574"/>
                  </a:lnTo>
                  <a:lnTo>
                    <a:pt x="349" y="574"/>
                  </a:lnTo>
                  <a:lnTo>
                    <a:pt x="349" y="574"/>
                  </a:lnTo>
                  <a:lnTo>
                    <a:pt x="349" y="574"/>
                  </a:lnTo>
                  <a:lnTo>
                    <a:pt x="349" y="574"/>
                  </a:lnTo>
                  <a:lnTo>
                    <a:pt x="349" y="574"/>
                  </a:lnTo>
                  <a:lnTo>
                    <a:pt x="348" y="574"/>
                  </a:lnTo>
                  <a:lnTo>
                    <a:pt x="348" y="574"/>
                  </a:lnTo>
                  <a:lnTo>
                    <a:pt x="348" y="574"/>
                  </a:lnTo>
                  <a:lnTo>
                    <a:pt x="348" y="574"/>
                  </a:lnTo>
                  <a:lnTo>
                    <a:pt x="348" y="574"/>
                  </a:lnTo>
                  <a:lnTo>
                    <a:pt x="348" y="574"/>
                  </a:lnTo>
                  <a:lnTo>
                    <a:pt x="348" y="574"/>
                  </a:lnTo>
                  <a:lnTo>
                    <a:pt x="348" y="574"/>
                  </a:lnTo>
                  <a:lnTo>
                    <a:pt x="348" y="574"/>
                  </a:lnTo>
                  <a:lnTo>
                    <a:pt x="348" y="574"/>
                  </a:lnTo>
                  <a:lnTo>
                    <a:pt x="348" y="574"/>
                  </a:lnTo>
                  <a:lnTo>
                    <a:pt x="347" y="574"/>
                  </a:lnTo>
                  <a:lnTo>
                    <a:pt x="347" y="574"/>
                  </a:lnTo>
                  <a:lnTo>
                    <a:pt x="347" y="574"/>
                  </a:lnTo>
                  <a:lnTo>
                    <a:pt x="347" y="574"/>
                  </a:lnTo>
                  <a:lnTo>
                    <a:pt x="347" y="574"/>
                  </a:lnTo>
                  <a:lnTo>
                    <a:pt x="347" y="574"/>
                  </a:lnTo>
                  <a:lnTo>
                    <a:pt x="347" y="574"/>
                  </a:lnTo>
                  <a:lnTo>
                    <a:pt x="347" y="574"/>
                  </a:lnTo>
                  <a:lnTo>
                    <a:pt x="347" y="574"/>
                  </a:lnTo>
                  <a:lnTo>
                    <a:pt x="347" y="574"/>
                  </a:lnTo>
                  <a:lnTo>
                    <a:pt x="347" y="574"/>
                  </a:lnTo>
                  <a:lnTo>
                    <a:pt x="346" y="574"/>
                  </a:lnTo>
                  <a:lnTo>
                    <a:pt x="346" y="574"/>
                  </a:lnTo>
                  <a:lnTo>
                    <a:pt x="346" y="574"/>
                  </a:lnTo>
                  <a:lnTo>
                    <a:pt x="346" y="574"/>
                  </a:lnTo>
                  <a:lnTo>
                    <a:pt x="346" y="574"/>
                  </a:lnTo>
                  <a:lnTo>
                    <a:pt x="346" y="574"/>
                  </a:lnTo>
                  <a:lnTo>
                    <a:pt x="346" y="574"/>
                  </a:lnTo>
                  <a:lnTo>
                    <a:pt x="346" y="574"/>
                  </a:lnTo>
                  <a:lnTo>
                    <a:pt x="346" y="574"/>
                  </a:lnTo>
                  <a:lnTo>
                    <a:pt x="346" y="574"/>
                  </a:lnTo>
                  <a:lnTo>
                    <a:pt x="346" y="574"/>
                  </a:lnTo>
                  <a:lnTo>
                    <a:pt x="345" y="574"/>
                  </a:lnTo>
                  <a:lnTo>
                    <a:pt x="345" y="574"/>
                  </a:lnTo>
                  <a:lnTo>
                    <a:pt x="345" y="574"/>
                  </a:lnTo>
                  <a:lnTo>
                    <a:pt x="345" y="574"/>
                  </a:lnTo>
                  <a:lnTo>
                    <a:pt x="345" y="574"/>
                  </a:lnTo>
                  <a:lnTo>
                    <a:pt x="345" y="574"/>
                  </a:lnTo>
                  <a:lnTo>
                    <a:pt x="345" y="574"/>
                  </a:lnTo>
                  <a:lnTo>
                    <a:pt x="345" y="574"/>
                  </a:lnTo>
                  <a:lnTo>
                    <a:pt x="345" y="574"/>
                  </a:lnTo>
                  <a:lnTo>
                    <a:pt x="345" y="574"/>
                  </a:lnTo>
                  <a:lnTo>
                    <a:pt x="345" y="574"/>
                  </a:lnTo>
                  <a:lnTo>
                    <a:pt x="344" y="574"/>
                  </a:lnTo>
                  <a:lnTo>
                    <a:pt x="344" y="574"/>
                  </a:lnTo>
                  <a:lnTo>
                    <a:pt x="344" y="574"/>
                  </a:lnTo>
                  <a:lnTo>
                    <a:pt x="344" y="574"/>
                  </a:lnTo>
                  <a:lnTo>
                    <a:pt x="344" y="574"/>
                  </a:lnTo>
                  <a:lnTo>
                    <a:pt x="344" y="574"/>
                  </a:lnTo>
                  <a:lnTo>
                    <a:pt x="344" y="574"/>
                  </a:lnTo>
                  <a:lnTo>
                    <a:pt x="344" y="574"/>
                  </a:lnTo>
                  <a:lnTo>
                    <a:pt x="344" y="574"/>
                  </a:lnTo>
                  <a:lnTo>
                    <a:pt x="344" y="574"/>
                  </a:lnTo>
                  <a:lnTo>
                    <a:pt x="344" y="574"/>
                  </a:lnTo>
                  <a:lnTo>
                    <a:pt x="343" y="574"/>
                  </a:lnTo>
                  <a:lnTo>
                    <a:pt x="343" y="574"/>
                  </a:lnTo>
                  <a:lnTo>
                    <a:pt x="343" y="574"/>
                  </a:lnTo>
                  <a:lnTo>
                    <a:pt x="343" y="574"/>
                  </a:lnTo>
                  <a:lnTo>
                    <a:pt x="343" y="574"/>
                  </a:lnTo>
                  <a:lnTo>
                    <a:pt x="343" y="574"/>
                  </a:lnTo>
                  <a:lnTo>
                    <a:pt x="343" y="574"/>
                  </a:lnTo>
                  <a:lnTo>
                    <a:pt x="343" y="574"/>
                  </a:lnTo>
                  <a:lnTo>
                    <a:pt x="343" y="574"/>
                  </a:lnTo>
                  <a:lnTo>
                    <a:pt x="343" y="574"/>
                  </a:lnTo>
                  <a:lnTo>
                    <a:pt x="343" y="574"/>
                  </a:lnTo>
                  <a:lnTo>
                    <a:pt x="343" y="574"/>
                  </a:lnTo>
                  <a:lnTo>
                    <a:pt x="342" y="574"/>
                  </a:lnTo>
                  <a:lnTo>
                    <a:pt x="342" y="574"/>
                  </a:lnTo>
                  <a:lnTo>
                    <a:pt x="342" y="574"/>
                  </a:lnTo>
                  <a:lnTo>
                    <a:pt x="342" y="574"/>
                  </a:lnTo>
                  <a:lnTo>
                    <a:pt x="342" y="574"/>
                  </a:lnTo>
                  <a:lnTo>
                    <a:pt x="342" y="574"/>
                  </a:lnTo>
                  <a:lnTo>
                    <a:pt x="342" y="574"/>
                  </a:lnTo>
                  <a:lnTo>
                    <a:pt x="342" y="574"/>
                  </a:lnTo>
                  <a:lnTo>
                    <a:pt x="342" y="574"/>
                  </a:lnTo>
                  <a:lnTo>
                    <a:pt x="342" y="574"/>
                  </a:lnTo>
                  <a:lnTo>
                    <a:pt x="341" y="574"/>
                  </a:lnTo>
                  <a:lnTo>
                    <a:pt x="341" y="574"/>
                  </a:lnTo>
                  <a:lnTo>
                    <a:pt x="341" y="574"/>
                  </a:lnTo>
                  <a:lnTo>
                    <a:pt x="341" y="574"/>
                  </a:lnTo>
                  <a:lnTo>
                    <a:pt x="341" y="574"/>
                  </a:lnTo>
                  <a:lnTo>
                    <a:pt x="341" y="574"/>
                  </a:lnTo>
                  <a:lnTo>
                    <a:pt x="341" y="574"/>
                  </a:lnTo>
                  <a:lnTo>
                    <a:pt x="341" y="574"/>
                  </a:lnTo>
                  <a:lnTo>
                    <a:pt x="341" y="574"/>
                  </a:lnTo>
                  <a:lnTo>
                    <a:pt x="341" y="574"/>
                  </a:lnTo>
                  <a:lnTo>
                    <a:pt x="341" y="574"/>
                  </a:lnTo>
                  <a:lnTo>
                    <a:pt x="341" y="574"/>
                  </a:lnTo>
                  <a:lnTo>
                    <a:pt x="340" y="574"/>
                  </a:lnTo>
                  <a:lnTo>
                    <a:pt x="340" y="574"/>
                  </a:lnTo>
                  <a:lnTo>
                    <a:pt x="340" y="574"/>
                  </a:lnTo>
                  <a:lnTo>
                    <a:pt x="340" y="574"/>
                  </a:lnTo>
                  <a:lnTo>
                    <a:pt x="340" y="574"/>
                  </a:lnTo>
                  <a:lnTo>
                    <a:pt x="340" y="574"/>
                  </a:lnTo>
                  <a:lnTo>
                    <a:pt x="340" y="574"/>
                  </a:lnTo>
                  <a:lnTo>
                    <a:pt x="340" y="574"/>
                  </a:lnTo>
                  <a:lnTo>
                    <a:pt x="340" y="574"/>
                  </a:lnTo>
                  <a:lnTo>
                    <a:pt x="340" y="574"/>
                  </a:lnTo>
                  <a:lnTo>
                    <a:pt x="339" y="574"/>
                  </a:lnTo>
                  <a:lnTo>
                    <a:pt x="339" y="574"/>
                  </a:lnTo>
                  <a:lnTo>
                    <a:pt x="339" y="574"/>
                  </a:lnTo>
                  <a:lnTo>
                    <a:pt x="339" y="574"/>
                  </a:lnTo>
                  <a:lnTo>
                    <a:pt x="339" y="574"/>
                  </a:lnTo>
                  <a:lnTo>
                    <a:pt x="339" y="574"/>
                  </a:lnTo>
                  <a:lnTo>
                    <a:pt x="339" y="574"/>
                  </a:lnTo>
                  <a:lnTo>
                    <a:pt x="339" y="574"/>
                  </a:lnTo>
                  <a:lnTo>
                    <a:pt x="339" y="574"/>
                  </a:lnTo>
                  <a:lnTo>
                    <a:pt x="339" y="574"/>
                  </a:lnTo>
                  <a:lnTo>
                    <a:pt x="339" y="574"/>
                  </a:lnTo>
                  <a:lnTo>
                    <a:pt x="338" y="574"/>
                  </a:lnTo>
                  <a:lnTo>
                    <a:pt x="338" y="574"/>
                  </a:lnTo>
                  <a:lnTo>
                    <a:pt x="338" y="574"/>
                  </a:lnTo>
                  <a:lnTo>
                    <a:pt x="338" y="574"/>
                  </a:lnTo>
                  <a:lnTo>
                    <a:pt x="338" y="574"/>
                  </a:lnTo>
                  <a:lnTo>
                    <a:pt x="338" y="574"/>
                  </a:lnTo>
                  <a:lnTo>
                    <a:pt x="338" y="574"/>
                  </a:lnTo>
                  <a:lnTo>
                    <a:pt x="338" y="574"/>
                  </a:lnTo>
                  <a:lnTo>
                    <a:pt x="338" y="574"/>
                  </a:lnTo>
                  <a:lnTo>
                    <a:pt x="338" y="574"/>
                  </a:lnTo>
                  <a:lnTo>
                    <a:pt x="338" y="574"/>
                  </a:lnTo>
                  <a:lnTo>
                    <a:pt x="337" y="574"/>
                  </a:lnTo>
                  <a:lnTo>
                    <a:pt x="337" y="574"/>
                  </a:lnTo>
                  <a:lnTo>
                    <a:pt x="337" y="574"/>
                  </a:lnTo>
                  <a:lnTo>
                    <a:pt x="337" y="574"/>
                  </a:lnTo>
                  <a:lnTo>
                    <a:pt x="337" y="574"/>
                  </a:lnTo>
                  <a:lnTo>
                    <a:pt x="337" y="574"/>
                  </a:lnTo>
                  <a:lnTo>
                    <a:pt x="337" y="574"/>
                  </a:lnTo>
                  <a:lnTo>
                    <a:pt x="337" y="574"/>
                  </a:lnTo>
                  <a:lnTo>
                    <a:pt x="337" y="574"/>
                  </a:lnTo>
                  <a:lnTo>
                    <a:pt x="337" y="574"/>
                  </a:lnTo>
                  <a:lnTo>
                    <a:pt x="337" y="574"/>
                  </a:lnTo>
                  <a:lnTo>
                    <a:pt x="336" y="574"/>
                  </a:lnTo>
                  <a:lnTo>
                    <a:pt x="336" y="574"/>
                  </a:lnTo>
                  <a:lnTo>
                    <a:pt x="336" y="574"/>
                  </a:lnTo>
                  <a:lnTo>
                    <a:pt x="336" y="574"/>
                  </a:lnTo>
                  <a:lnTo>
                    <a:pt x="336" y="574"/>
                  </a:lnTo>
                  <a:lnTo>
                    <a:pt x="336" y="574"/>
                  </a:lnTo>
                  <a:lnTo>
                    <a:pt x="336" y="574"/>
                  </a:lnTo>
                  <a:lnTo>
                    <a:pt x="336" y="574"/>
                  </a:lnTo>
                  <a:lnTo>
                    <a:pt x="336" y="574"/>
                  </a:lnTo>
                  <a:lnTo>
                    <a:pt x="336" y="574"/>
                  </a:lnTo>
                  <a:lnTo>
                    <a:pt x="336" y="574"/>
                  </a:lnTo>
                  <a:lnTo>
                    <a:pt x="335" y="574"/>
                  </a:lnTo>
                  <a:lnTo>
                    <a:pt x="335" y="574"/>
                  </a:lnTo>
                  <a:lnTo>
                    <a:pt x="335" y="574"/>
                  </a:lnTo>
                  <a:lnTo>
                    <a:pt x="335" y="574"/>
                  </a:lnTo>
                  <a:lnTo>
                    <a:pt x="335" y="574"/>
                  </a:lnTo>
                  <a:lnTo>
                    <a:pt x="335" y="574"/>
                  </a:lnTo>
                  <a:lnTo>
                    <a:pt x="335" y="574"/>
                  </a:lnTo>
                  <a:lnTo>
                    <a:pt x="335" y="574"/>
                  </a:lnTo>
                  <a:lnTo>
                    <a:pt x="335" y="574"/>
                  </a:lnTo>
                  <a:lnTo>
                    <a:pt x="335" y="574"/>
                  </a:lnTo>
                  <a:lnTo>
                    <a:pt x="335" y="574"/>
                  </a:lnTo>
                  <a:lnTo>
                    <a:pt x="334" y="574"/>
                  </a:lnTo>
                  <a:lnTo>
                    <a:pt x="334" y="574"/>
                  </a:lnTo>
                  <a:lnTo>
                    <a:pt x="334" y="574"/>
                  </a:lnTo>
                  <a:lnTo>
                    <a:pt x="334" y="574"/>
                  </a:lnTo>
                  <a:lnTo>
                    <a:pt x="334" y="574"/>
                  </a:lnTo>
                  <a:lnTo>
                    <a:pt x="334" y="574"/>
                  </a:lnTo>
                  <a:lnTo>
                    <a:pt x="334" y="574"/>
                  </a:lnTo>
                  <a:lnTo>
                    <a:pt x="334" y="574"/>
                  </a:lnTo>
                  <a:lnTo>
                    <a:pt x="334" y="574"/>
                  </a:lnTo>
                  <a:lnTo>
                    <a:pt x="334" y="574"/>
                  </a:lnTo>
                  <a:lnTo>
                    <a:pt x="334" y="574"/>
                  </a:lnTo>
                  <a:lnTo>
                    <a:pt x="333" y="574"/>
                  </a:lnTo>
                  <a:lnTo>
                    <a:pt x="333" y="574"/>
                  </a:lnTo>
                  <a:lnTo>
                    <a:pt x="333" y="574"/>
                  </a:lnTo>
                  <a:lnTo>
                    <a:pt x="333" y="574"/>
                  </a:lnTo>
                  <a:lnTo>
                    <a:pt x="333" y="574"/>
                  </a:lnTo>
                  <a:lnTo>
                    <a:pt x="333" y="574"/>
                  </a:lnTo>
                  <a:lnTo>
                    <a:pt x="333" y="574"/>
                  </a:lnTo>
                  <a:lnTo>
                    <a:pt x="333" y="574"/>
                  </a:lnTo>
                  <a:lnTo>
                    <a:pt x="333" y="574"/>
                  </a:lnTo>
                  <a:lnTo>
                    <a:pt x="333" y="574"/>
                  </a:lnTo>
                  <a:lnTo>
                    <a:pt x="333" y="574"/>
                  </a:lnTo>
                  <a:lnTo>
                    <a:pt x="332" y="574"/>
                  </a:lnTo>
                  <a:lnTo>
                    <a:pt x="332" y="574"/>
                  </a:lnTo>
                  <a:lnTo>
                    <a:pt x="332" y="574"/>
                  </a:lnTo>
                  <a:lnTo>
                    <a:pt x="332" y="574"/>
                  </a:lnTo>
                  <a:lnTo>
                    <a:pt x="332" y="574"/>
                  </a:lnTo>
                  <a:lnTo>
                    <a:pt x="332" y="574"/>
                  </a:lnTo>
                  <a:lnTo>
                    <a:pt x="332" y="574"/>
                  </a:lnTo>
                  <a:lnTo>
                    <a:pt x="332" y="574"/>
                  </a:lnTo>
                  <a:lnTo>
                    <a:pt x="332" y="574"/>
                  </a:lnTo>
                  <a:lnTo>
                    <a:pt x="332" y="574"/>
                  </a:lnTo>
                  <a:lnTo>
                    <a:pt x="332" y="574"/>
                  </a:lnTo>
                  <a:lnTo>
                    <a:pt x="331" y="574"/>
                  </a:lnTo>
                  <a:lnTo>
                    <a:pt x="331" y="574"/>
                  </a:lnTo>
                  <a:lnTo>
                    <a:pt x="331" y="574"/>
                  </a:lnTo>
                  <a:lnTo>
                    <a:pt x="331" y="574"/>
                  </a:lnTo>
                  <a:lnTo>
                    <a:pt x="331" y="574"/>
                  </a:lnTo>
                  <a:lnTo>
                    <a:pt x="331" y="574"/>
                  </a:lnTo>
                  <a:lnTo>
                    <a:pt x="331" y="574"/>
                  </a:lnTo>
                  <a:lnTo>
                    <a:pt x="331" y="574"/>
                  </a:lnTo>
                  <a:lnTo>
                    <a:pt x="331" y="574"/>
                  </a:lnTo>
                  <a:lnTo>
                    <a:pt x="331" y="574"/>
                  </a:lnTo>
                  <a:lnTo>
                    <a:pt x="331" y="574"/>
                  </a:lnTo>
                  <a:lnTo>
                    <a:pt x="330" y="574"/>
                  </a:lnTo>
                  <a:lnTo>
                    <a:pt x="330" y="574"/>
                  </a:lnTo>
                  <a:lnTo>
                    <a:pt x="330" y="574"/>
                  </a:lnTo>
                  <a:lnTo>
                    <a:pt x="330" y="574"/>
                  </a:lnTo>
                  <a:lnTo>
                    <a:pt x="330" y="574"/>
                  </a:lnTo>
                  <a:lnTo>
                    <a:pt x="330" y="574"/>
                  </a:lnTo>
                  <a:lnTo>
                    <a:pt x="330" y="574"/>
                  </a:lnTo>
                  <a:lnTo>
                    <a:pt x="330" y="574"/>
                  </a:lnTo>
                  <a:lnTo>
                    <a:pt x="330" y="574"/>
                  </a:lnTo>
                  <a:lnTo>
                    <a:pt x="330" y="574"/>
                  </a:lnTo>
                  <a:lnTo>
                    <a:pt x="329" y="574"/>
                  </a:lnTo>
                  <a:lnTo>
                    <a:pt x="329" y="574"/>
                  </a:lnTo>
                  <a:lnTo>
                    <a:pt x="329" y="574"/>
                  </a:lnTo>
                  <a:lnTo>
                    <a:pt x="329" y="574"/>
                  </a:lnTo>
                  <a:lnTo>
                    <a:pt x="329" y="574"/>
                  </a:lnTo>
                  <a:lnTo>
                    <a:pt x="329" y="574"/>
                  </a:lnTo>
                  <a:lnTo>
                    <a:pt x="329" y="574"/>
                  </a:lnTo>
                  <a:lnTo>
                    <a:pt x="329" y="574"/>
                  </a:lnTo>
                  <a:lnTo>
                    <a:pt x="329" y="574"/>
                  </a:lnTo>
                  <a:lnTo>
                    <a:pt x="329" y="574"/>
                  </a:lnTo>
                  <a:lnTo>
                    <a:pt x="329" y="574"/>
                  </a:lnTo>
                  <a:lnTo>
                    <a:pt x="329" y="574"/>
                  </a:lnTo>
                  <a:lnTo>
                    <a:pt x="328" y="574"/>
                  </a:lnTo>
                  <a:lnTo>
                    <a:pt x="328" y="574"/>
                  </a:lnTo>
                  <a:lnTo>
                    <a:pt x="328" y="574"/>
                  </a:lnTo>
                  <a:lnTo>
                    <a:pt x="328" y="574"/>
                  </a:lnTo>
                  <a:lnTo>
                    <a:pt x="328" y="574"/>
                  </a:lnTo>
                  <a:lnTo>
                    <a:pt x="328" y="574"/>
                  </a:lnTo>
                  <a:lnTo>
                    <a:pt x="328" y="574"/>
                  </a:lnTo>
                  <a:lnTo>
                    <a:pt x="328" y="574"/>
                  </a:lnTo>
                  <a:lnTo>
                    <a:pt x="328" y="574"/>
                  </a:lnTo>
                  <a:lnTo>
                    <a:pt x="328" y="574"/>
                  </a:lnTo>
                  <a:lnTo>
                    <a:pt x="328" y="574"/>
                  </a:lnTo>
                  <a:lnTo>
                    <a:pt x="327" y="574"/>
                  </a:lnTo>
                  <a:lnTo>
                    <a:pt x="327" y="574"/>
                  </a:lnTo>
                  <a:lnTo>
                    <a:pt x="327" y="574"/>
                  </a:lnTo>
                  <a:lnTo>
                    <a:pt x="327" y="574"/>
                  </a:lnTo>
                  <a:lnTo>
                    <a:pt x="327" y="574"/>
                  </a:lnTo>
                  <a:lnTo>
                    <a:pt x="327" y="574"/>
                  </a:lnTo>
                  <a:lnTo>
                    <a:pt x="327" y="574"/>
                  </a:lnTo>
                  <a:lnTo>
                    <a:pt x="327" y="574"/>
                  </a:lnTo>
                  <a:lnTo>
                    <a:pt x="327" y="574"/>
                  </a:lnTo>
                  <a:lnTo>
                    <a:pt x="327" y="574"/>
                  </a:lnTo>
                  <a:lnTo>
                    <a:pt x="327" y="574"/>
                  </a:lnTo>
                  <a:lnTo>
                    <a:pt x="326" y="574"/>
                  </a:lnTo>
                  <a:lnTo>
                    <a:pt x="326" y="574"/>
                  </a:lnTo>
                  <a:lnTo>
                    <a:pt x="326" y="574"/>
                  </a:lnTo>
                  <a:lnTo>
                    <a:pt x="326" y="574"/>
                  </a:lnTo>
                  <a:lnTo>
                    <a:pt x="326" y="574"/>
                  </a:lnTo>
                  <a:lnTo>
                    <a:pt x="326" y="574"/>
                  </a:lnTo>
                  <a:lnTo>
                    <a:pt x="326" y="574"/>
                  </a:lnTo>
                  <a:lnTo>
                    <a:pt x="326" y="574"/>
                  </a:lnTo>
                  <a:lnTo>
                    <a:pt x="326" y="574"/>
                  </a:lnTo>
                  <a:lnTo>
                    <a:pt x="326" y="574"/>
                  </a:lnTo>
                  <a:lnTo>
                    <a:pt x="326" y="574"/>
                  </a:lnTo>
                  <a:lnTo>
                    <a:pt x="325" y="574"/>
                  </a:lnTo>
                  <a:lnTo>
                    <a:pt x="325" y="574"/>
                  </a:lnTo>
                  <a:lnTo>
                    <a:pt x="325" y="574"/>
                  </a:lnTo>
                  <a:lnTo>
                    <a:pt x="325" y="574"/>
                  </a:lnTo>
                  <a:lnTo>
                    <a:pt x="325" y="574"/>
                  </a:lnTo>
                  <a:lnTo>
                    <a:pt x="325" y="574"/>
                  </a:lnTo>
                  <a:lnTo>
                    <a:pt x="325" y="574"/>
                  </a:lnTo>
                  <a:lnTo>
                    <a:pt x="325" y="574"/>
                  </a:lnTo>
                  <a:lnTo>
                    <a:pt x="325" y="574"/>
                  </a:lnTo>
                  <a:lnTo>
                    <a:pt x="325" y="574"/>
                  </a:lnTo>
                  <a:lnTo>
                    <a:pt x="325" y="574"/>
                  </a:lnTo>
                  <a:lnTo>
                    <a:pt x="324" y="574"/>
                  </a:lnTo>
                  <a:lnTo>
                    <a:pt x="324" y="574"/>
                  </a:lnTo>
                  <a:lnTo>
                    <a:pt x="324" y="574"/>
                  </a:lnTo>
                  <a:lnTo>
                    <a:pt x="324" y="574"/>
                  </a:lnTo>
                  <a:lnTo>
                    <a:pt x="324" y="574"/>
                  </a:lnTo>
                  <a:lnTo>
                    <a:pt x="324" y="574"/>
                  </a:lnTo>
                  <a:lnTo>
                    <a:pt x="324" y="574"/>
                  </a:lnTo>
                  <a:lnTo>
                    <a:pt x="324" y="574"/>
                  </a:lnTo>
                  <a:lnTo>
                    <a:pt x="324" y="574"/>
                  </a:lnTo>
                  <a:lnTo>
                    <a:pt x="324" y="574"/>
                  </a:lnTo>
                  <a:lnTo>
                    <a:pt x="324" y="574"/>
                  </a:lnTo>
                  <a:lnTo>
                    <a:pt x="323" y="574"/>
                  </a:lnTo>
                  <a:lnTo>
                    <a:pt x="323" y="574"/>
                  </a:lnTo>
                  <a:lnTo>
                    <a:pt x="323" y="574"/>
                  </a:lnTo>
                  <a:lnTo>
                    <a:pt x="323" y="574"/>
                  </a:lnTo>
                  <a:lnTo>
                    <a:pt x="323" y="574"/>
                  </a:lnTo>
                  <a:lnTo>
                    <a:pt x="323" y="574"/>
                  </a:lnTo>
                  <a:lnTo>
                    <a:pt x="323" y="574"/>
                  </a:lnTo>
                  <a:lnTo>
                    <a:pt x="323" y="574"/>
                  </a:lnTo>
                  <a:lnTo>
                    <a:pt x="323" y="574"/>
                  </a:lnTo>
                  <a:lnTo>
                    <a:pt x="323" y="574"/>
                  </a:lnTo>
                  <a:lnTo>
                    <a:pt x="323" y="574"/>
                  </a:lnTo>
                  <a:lnTo>
                    <a:pt x="322" y="574"/>
                  </a:lnTo>
                  <a:lnTo>
                    <a:pt x="322" y="574"/>
                  </a:lnTo>
                  <a:lnTo>
                    <a:pt x="322" y="574"/>
                  </a:lnTo>
                  <a:lnTo>
                    <a:pt x="322" y="574"/>
                  </a:lnTo>
                  <a:lnTo>
                    <a:pt x="322" y="574"/>
                  </a:lnTo>
                  <a:lnTo>
                    <a:pt x="322" y="574"/>
                  </a:lnTo>
                  <a:lnTo>
                    <a:pt x="322" y="574"/>
                  </a:lnTo>
                  <a:lnTo>
                    <a:pt x="322" y="574"/>
                  </a:lnTo>
                  <a:lnTo>
                    <a:pt x="322" y="574"/>
                  </a:lnTo>
                  <a:lnTo>
                    <a:pt x="322" y="574"/>
                  </a:lnTo>
                  <a:lnTo>
                    <a:pt x="322" y="574"/>
                  </a:lnTo>
                  <a:lnTo>
                    <a:pt x="321" y="574"/>
                  </a:lnTo>
                  <a:lnTo>
                    <a:pt x="321" y="574"/>
                  </a:lnTo>
                  <a:lnTo>
                    <a:pt x="321" y="574"/>
                  </a:lnTo>
                  <a:lnTo>
                    <a:pt x="321" y="574"/>
                  </a:lnTo>
                  <a:lnTo>
                    <a:pt x="321" y="574"/>
                  </a:lnTo>
                  <a:lnTo>
                    <a:pt x="321" y="574"/>
                  </a:lnTo>
                  <a:lnTo>
                    <a:pt x="321" y="574"/>
                  </a:lnTo>
                  <a:lnTo>
                    <a:pt x="321" y="574"/>
                  </a:lnTo>
                  <a:lnTo>
                    <a:pt x="321" y="574"/>
                  </a:lnTo>
                  <a:lnTo>
                    <a:pt x="321" y="574"/>
                  </a:lnTo>
                  <a:lnTo>
                    <a:pt x="320" y="574"/>
                  </a:lnTo>
                  <a:lnTo>
                    <a:pt x="320" y="574"/>
                  </a:lnTo>
                  <a:lnTo>
                    <a:pt x="320" y="574"/>
                  </a:lnTo>
                  <a:lnTo>
                    <a:pt x="320" y="574"/>
                  </a:lnTo>
                  <a:lnTo>
                    <a:pt x="320" y="574"/>
                  </a:lnTo>
                  <a:lnTo>
                    <a:pt x="320" y="574"/>
                  </a:lnTo>
                  <a:lnTo>
                    <a:pt x="320" y="574"/>
                  </a:lnTo>
                  <a:lnTo>
                    <a:pt x="320" y="574"/>
                  </a:lnTo>
                  <a:lnTo>
                    <a:pt x="320" y="574"/>
                  </a:lnTo>
                  <a:lnTo>
                    <a:pt x="320" y="574"/>
                  </a:lnTo>
                  <a:lnTo>
                    <a:pt x="320" y="574"/>
                  </a:lnTo>
                  <a:lnTo>
                    <a:pt x="320" y="574"/>
                  </a:lnTo>
                  <a:lnTo>
                    <a:pt x="319" y="574"/>
                  </a:lnTo>
                  <a:lnTo>
                    <a:pt x="319" y="574"/>
                  </a:lnTo>
                  <a:lnTo>
                    <a:pt x="319" y="574"/>
                  </a:lnTo>
                  <a:lnTo>
                    <a:pt x="319" y="574"/>
                  </a:lnTo>
                  <a:lnTo>
                    <a:pt x="319" y="574"/>
                  </a:lnTo>
                  <a:lnTo>
                    <a:pt x="319" y="574"/>
                  </a:lnTo>
                  <a:lnTo>
                    <a:pt x="319" y="574"/>
                  </a:lnTo>
                  <a:lnTo>
                    <a:pt x="319" y="574"/>
                  </a:lnTo>
                  <a:lnTo>
                    <a:pt x="319" y="574"/>
                  </a:lnTo>
                  <a:lnTo>
                    <a:pt x="319" y="574"/>
                  </a:lnTo>
                  <a:lnTo>
                    <a:pt x="318" y="574"/>
                  </a:lnTo>
                  <a:lnTo>
                    <a:pt x="318" y="574"/>
                  </a:lnTo>
                  <a:lnTo>
                    <a:pt x="318" y="574"/>
                  </a:lnTo>
                  <a:lnTo>
                    <a:pt x="318" y="574"/>
                  </a:lnTo>
                  <a:lnTo>
                    <a:pt x="318" y="574"/>
                  </a:lnTo>
                  <a:lnTo>
                    <a:pt x="318" y="574"/>
                  </a:lnTo>
                  <a:lnTo>
                    <a:pt x="318" y="574"/>
                  </a:lnTo>
                  <a:lnTo>
                    <a:pt x="318" y="574"/>
                  </a:lnTo>
                  <a:lnTo>
                    <a:pt x="318" y="574"/>
                  </a:lnTo>
                  <a:lnTo>
                    <a:pt x="318" y="574"/>
                  </a:lnTo>
                  <a:lnTo>
                    <a:pt x="318" y="574"/>
                  </a:lnTo>
                  <a:lnTo>
                    <a:pt x="318" y="574"/>
                  </a:lnTo>
                  <a:lnTo>
                    <a:pt x="317" y="574"/>
                  </a:lnTo>
                  <a:lnTo>
                    <a:pt x="317" y="574"/>
                  </a:lnTo>
                  <a:lnTo>
                    <a:pt x="317" y="574"/>
                  </a:lnTo>
                  <a:lnTo>
                    <a:pt x="317" y="574"/>
                  </a:lnTo>
                  <a:lnTo>
                    <a:pt x="317" y="574"/>
                  </a:lnTo>
                  <a:lnTo>
                    <a:pt x="317" y="574"/>
                  </a:lnTo>
                  <a:lnTo>
                    <a:pt x="317" y="574"/>
                  </a:lnTo>
                  <a:lnTo>
                    <a:pt x="317" y="574"/>
                  </a:lnTo>
                  <a:lnTo>
                    <a:pt x="317" y="574"/>
                  </a:lnTo>
                  <a:lnTo>
                    <a:pt x="317" y="574"/>
                  </a:lnTo>
                  <a:lnTo>
                    <a:pt x="316" y="574"/>
                  </a:lnTo>
                  <a:lnTo>
                    <a:pt x="316" y="574"/>
                  </a:lnTo>
                  <a:lnTo>
                    <a:pt x="316" y="574"/>
                  </a:lnTo>
                  <a:lnTo>
                    <a:pt x="316" y="574"/>
                  </a:lnTo>
                  <a:lnTo>
                    <a:pt x="316" y="574"/>
                  </a:lnTo>
                  <a:lnTo>
                    <a:pt x="316" y="574"/>
                  </a:lnTo>
                  <a:lnTo>
                    <a:pt x="316" y="574"/>
                  </a:lnTo>
                  <a:lnTo>
                    <a:pt x="316" y="574"/>
                  </a:lnTo>
                  <a:lnTo>
                    <a:pt x="316" y="574"/>
                  </a:lnTo>
                  <a:lnTo>
                    <a:pt x="316" y="574"/>
                  </a:lnTo>
                  <a:lnTo>
                    <a:pt x="316" y="574"/>
                  </a:lnTo>
                  <a:lnTo>
                    <a:pt x="316" y="574"/>
                  </a:lnTo>
                  <a:lnTo>
                    <a:pt x="315" y="574"/>
                  </a:lnTo>
                  <a:lnTo>
                    <a:pt x="315" y="574"/>
                  </a:lnTo>
                  <a:lnTo>
                    <a:pt x="315" y="574"/>
                  </a:lnTo>
                  <a:lnTo>
                    <a:pt x="315" y="574"/>
                  </a:lnTo>
                  <a:lnTo>
                    <a:pt x="315" y="574"/>
                  </a:lnTo>
                  <a:lnTo>
                    <a:pt x="315" y="574"/>
                  </a:lnTo>
                  <a:lnTo>
                    <a:pt x="315" y="574"/>
                  </a:lnTo>
                  <a:lnTo>
                    <a:pt x="315" y="574"/>
                  </a:lnTo>
                  <a:lnTo>
                    <a:pt x="315" y="574"/>
                  </a:lnTo>
                  <a:lnTo>
                    <a:pt x="315" y="574"/>
                  </a:lnTo>
                  <a:lnTo>
                    <a:pt x="314" y="574"/>
                  </a:lnTo>
                  <a:lnTo>
                    <a:pt x="314" y="574"/>
                  </a:lnTo>
                  <a:lnTo>
                    <a:pt x="314" y="574"/>
                  </a:lnTo>
                  <a:lnTo>
                    <a:pt x="314" y="574"/>
                  </a:lnTo>
                  <a:lnTo>
                    <a:pt x="314" y="574"/>
                  </a:lnTo>
                  <a:lnTo>
                    <a:pt x="314" y="574"/>
                  </a:lnTo>
                  <a:lnTo>
                    <a:pt x="314" y="574"/>
                  </a:lnTo>
                  <a:lnTo>
                    <a:pt x="314" y="574"/>
                  </a:lnTo>
                  <a:lnTo>
                    <a:pt x="314" y="574"/>
                  </a:lnTo>
                  <a:lnTo>
                    <a:pt x="314" y="574"/>
                  </a:lnTo>
                  <a:lnTo>
                    <a:pt x="314" y="574"/>
                  </a:lnTo>
                  <a:lnTo>
                    <a:pt x="314" y="574"/>
                  </a:lnTo>
                  <a:lnTo>
                    <a:pt x="313" y="574"/>
                  </a:lnTo>
                  <a:lnTo>
                    <a:pt x="313" y="574"/>
                  </a:lnTo>
                  <a:lnTo>
                    <a:pt x="313" y="574"/>
                  </a:lnTo>
                  <a:lnTo>
                    <a:pt x="313" y="574"/>
                  </a:lnTo>
                  <a:lnTo>
                    <a:pt x="313" y="574"/>
                  </a:lnTo>
                  <a:lnTo>
                    <a:pt x="313" y="574"/>
                  </a:lnTo>
                  <a:lnTo>
                    <a:pt x="313" y="574"/>
                  </a:lnTo>
                  <a:lnTo>
                    <a:pt x="313" y="574"/>
                  </a:lnTo>
                  <a:lnTo>
                    <a:pt x="313" y="574"/>
                  </a:lnTo>
                  <a:lnTo>
                    <a:pt x="313" y="574"/>
                  </a:lnTo>
                  <a:lnTo>
                    <a:pt x="313" y="574"/>
                  </a:lnTo>
                  <a:lnTo>
                    <a:pt x="312" y="574"/>
                  </a:lnTo>
                  <a:lnTo>
                    <a:pt x="312" y="574"/>
                  </a:lnTo>
                  <a:lnTo>
                    <a:pt x="312" y="574"/>
                  </a:lnTo>
                  <a:lnTo>
                    <a:pt x="312" y="574"/>
                  </a:lnTo>
                  <a:lnTo>
                    <a:pt x="312" y="574"/>
                  </a:lnTo>
                  <a:lnTo>
                    <a:pt x="312" y="574"/>
                  </a:lnTo>
                  <a:lnTo>
                    <a:pt x="312" y="574"/>
                  </a:lnTo>
                  <a:lnTo>
                    <a:pt x="312" y="574"/>
                  </a:lnTo>
                  <a:lnTo>
                    <a:pt x="312" y="574"/>
                  </a:lnTo>
                  <a:lnTo>
                    <a:pt x="312" y="574"/>
                  </a:lnTo>
                  <a:lnTo>
                    <a:pt x="312" y="574"/>
                  </a:lnTo>
                  <a:lnTo>
                    <a:pt x="311" y="574"/>
                  </a:lnTo>
                  <a:lnTo>
                    <a:pt x="311" y="574"/>
                  </a:lnTo>
                  <a:lnTo>
                    <a:pt x="311" y="574"/>
                  </a:lnTo>
                  <a:lnTo>
                    <a:pt x="311" y="574"/>
                  </a:lnTo>
                  <a:lnTo>
                    <a:pt x="311" y="574"/>
                  </a:lnTo>
                  <a:lnTo>
                    <a:pt x="311" y="574"/>
                  </a:lnTo>
                  <a:lnTo>
                    <a:pt x="311" y="574"/>
                  </a:lnTo>
                  <a:lnTo>
                    <a:pt x="311" y="574"/>
                  </a:lnTo>
                  <a:lnTo>
                    <a:pt x="311" y="574"/>
                  </a:lnTo>
                  <a:lnTo>
                    <a:pt x="311" y="574"/>
                  </a:lnTo>
                  <a:lnTo>
                    <a:pt x="311" y="574"/>
                  </a:lnTo>
                  <a:lnTo>
                    <a:pt x="310" y="574"/>
                  </a:lnTo>
                  <a:lnTo>
                    <a:pt x="310" y="574"/>
                  </a:lnTo>
                  <a:lnTo>
                    <a:pt x="310" y="574"/>
                  </a:lnTo>
                  <a:lnTo>
                    <a:pt x="310" y="574"/>
                  </a:lnTo>
                  <a:lnTo>
                    <a:pt x="310" y="574"/>
                  </a:lnTo>
                  <a:lnTo>
                    <a:pt x="310" y="574"/>
                  </a:lnTo>
                  <a:lnTo>
                    <a:pt x="310" y="574"/>
                  </a:lnTo>
                  <a:lnTo>
                    <a:pt x="310" y="574"/>
                  </a:lnTo>
                  <a:lnTo>
                    <a:pt x="310" y="574"/>
                  </a:lnTo>
                  <a:lnTo>
                    <a:pt x="310" y="574"/>
                  </a:lnTo>
                  <a:lnTo>
                    <a:pt x="309" y="574"/>
                  </a:lnTo>
                  <a:lnTo>
                    <a:pt x="309" y="574"/>
                  </a:lnTo>
                  <a:lnTo>
                    <a:pt x="309" y="574"/>
                  </a:lnTo>
                  <a:lnTo>
                    <a:pt x="309" y="574"/>
                  </a:lnTo>
                  <a:lnTo>
                    <a:pt x="309" y="574"/>
                  </a:lnTo>
                  <a:lnTo>
                    <a:pt x="309" y="574"/>
                  </a:lnTo>
                  <a:lnTo>
                    <a:pt x="309" y="574"/>
                  </a:lnTo>
                  <a:lnTo>
                    <a:pt x="309" y="574"/>
                  </a:lnTo>
                  <a:lnTo>
                    <a:pt x="309" y="574"/>
                  </a:lnTo>
                  <a:lnTo>
                    <a:pt x="309" y="574"/>
                  </a:lnTo>
                  <a:lnTo>
                    <a:pt x="309" y="574"/>
                  </a:lnTo>
                  <a:lnTo>
                    <a:pt x="309" y="574"/>
                  </a:lnTo>
                  <a:lnTo>
                    <a:pt x="308" y="574"/>
                  </a:lnTo>
                  <a:lnTo>
                    <a:pt x="308" y="574"/>
                  </a:lnTo>
                  <a:lnTo>
                    <a:pt x="308" y="574"/>
                  </a:lnTo>
                  <a:lnTo>
                    <a:pt x="308" y="574"/>
                  </a:lnTo>
                  <a:lnTo>
                    <a:pt x="308" y="574"/>
                  </a:lnTo>
                  <a:lnTo>
                    <a:pt x="308" y="574"/>
                  </a:lnTo>
                  <a:lnTo>
                    <a:pt x="308" y="574"/>
                  </a:lnTo>
                  <a:lnTo>
                    <a:pt x="308" y="574"/>
                  </a:lnTo>
                  <a:lnTo>
                    <a:pt x="308" y="574"/>
                  </a:lnTo>
                  <a:lnTo>
                    <a:pt x="308" y="574"/>
                  </a:lnTo>
                  <a:lnTo>
                    <a:pt x="307" y="574"/>
                  </a:lnTo>
                  <a:lnTo>
                    <a:pt x="307" y="574"/>
                  </a:lnTo>
                  <a:lnTo>
                    <a:pt x="307" y="574"/>
                  </a:lnTo>
                  <a:lnTo>
                    <a:pt x="307" y="574"/>
                  </a:lnTo>
                  <a:lnTo>
                    <a:pt x="307" y="574"/>
                  </a:lnTo>
                  <a:lnTo>
                    <a:pt x="307" y="574"/>
                  </a:lnTo>
                  <a:lnTo>
                    <a:pt x="307" y="574"/>
                  </a:lnTo>
                  <a:lnTo>
                    <a:pt x="307" y="574"/>
                  </a:lnTo>
                  <a:lnTo>
                    <a:pt x="307" y="574"/>
                  </a:lnTo>
                  <a:lnTo>
                    <a:pt x="307" y="574"/>
                  </a:lnTo>
                  <a:lnTo>
                    <a:pt x="307" y="574"/>
                  </a:lnTo>
                  <a:lnTo>
                    <a:pt x="307" y="574"/>
                  </a:lnTo>
                  <a:lnTo>
                    <a:pt x="306" y="574"/>
                  </a:lnTo>
                  <a:lnTo>
                    <a:pt x="306" y="574"/>
                  </a:lnTo>
                  <a:lnTo>
                    <a:pt x="306" y="574"/>
                  </a:lnTo>
                  <a:lnTo>
                    <a:pt x="306" y="574"/>
                  </a:lnTo>
                  <a:lnTo>
                    <a:pt x="306" y="574"/>
                  </a:lnTo>
                  <a:lnTo>
                    <a:pt x="306" y="574"/>
                  </a:lnTo>
                  <a:lnTo>
                    <a:pt x="306" y="574"/>
                  </a:lnTo>
                  <a:lnTo>
                    <a:pt x="306" y="574"/>
                  </a:lnTo>
                  <a:lnTo>
                    <a:pt x="306" y="574"/>
                  </a:lnTo>
                  <a:lnTo>
                    <a:pt x="306" y="574"/>
                  </a:lnTo>
                  <a:lnTo>
                    <a:pt x="305" y="574"/>
                  </a:lnTo>
                  <a:lnTo>
                    <a:pt x="305" y="574"/>
                  </a:lnTo>
                  <a:lnTo>
                    <a:pt x="305" y="574"/>
                  </a:lnTo>
                  <a:lnTo>
                    <a:pt x="305" y="574"/>
                  </a:lnTo>
                  <a:lnTo>
                    <a:pt x="305" y="574"/>
                  </a:lnTo>
                  <a:lnTo>
                    <a:pt x="305" y="574"/>
                  </a:lnTo>
                  <a:lnTo>
                    <a:pt x="305" y="574"/>
                  </a:lnTo>
                  <a:lnTo>
                    <a:pt x="305" y="574"/>
                  </a:lnTo>
                  <a:lnTo>
                    <a:pt x="305" y="574"/>
                  </a:lnTo>
                  <a:lnTo>
                    <a:pt x="305" y="574"/>
                  </a:lnTo>
                  <a:lnTo>
                    <a:pt x="305" y="574"/>
                  </a:lnTo>
                  <a:lnTo>
                    <a:pt x="305" y="574"/>
                  </a:lnTo>
                  <a:lnTo>
                    <a:pt x="304" y="574"/>
                  </a:lnTo>
                  <a:lnTo>
                    <a:pt x="304" y="574"/>
                  </a:lnTo>
                  <a:lnTo>
                    <a:pt x="304" y="574"/>
                  </a:lnTo>
                  <a:lnTo>
                    <a:pt x="304" y="574"/>
                  </a:lnTo>
                  <a:lnTo>
                    <a:pt x="304" y="574"/>
                  </a:lnTo>
                  <a:lnTo>
                    <a:pt x="304" y="574"/>
                  </a:lnTo>
                  <a:lnTo>
                    <a:pt x="304" y="574"/>
                  </a:lnTo>
                  <a:lnTo>
                    <a:pt x="304" y="574"/>
                  </a:lnTo>
                  <a:lnTo>
                    <a:pt x="304" y="574"/>
                  </a:lnTo>
                  <a:lnTo>
                    <a:pt x="304" y="574"/>
                  </a:lnTo>
                  <a:lnTo>
                    <a:pt x="303" y="574"/>
                  </a:lnTo>
                  <a:lnTo>
                    <a:pt x="303" y="574"/>
                  </a:lnTo>
                  <a:lnTo>
                    <a:pt x="303" y="574"/>
                  </a:lnTo>
                  <a:lnTo>
                    <a:pt x="303" y="574"/>
                  </a:lnTo>
                  <a:lnTo>
                    <a:pt x="303" y="574"/>
                  </a:lnTo>
                  <a:lnTo>
                    <a:pt x="303" y="574"/>
                  </a:lnTo>
                  <a:lnTo>
                    <a:pt x="303" y="574"/>
                  </a:lnTo>
                  <a:lnTo>
                    <a:pt x="303" y="574"/>
                  </a:lnTo>
                  <a:lnTo>
                    <a:pt x="303" y="574"/>
                  </a:lnTo>
                  <a:lnTo>
                    <a:pt x="303" y="574"/>
                  </a:lnTo>
                  <a:lnTo>
                    <a:pt x="303" y="574"/>
                  </a:lnTo>
                  <a:lnTo>
                    <a:pt x="303" y="574"/>
                  </a:lnTo>
                  <a:lnTo>
                    <a:pt x="302" y="574"/>
                  </a:lnTo>
                  <a:lnTo>
                    <a:pt x="302" y="574"/>
                  </a:lnTo>
                  <a:lnTo>
                    <a:pt x="302" y="574"/>
                  </a:lnTo>
                  <a:lnTo>
                    <a:pt x="302" y="574"/>
                  </a:lnTo>
                  <a:lnTo>
                    <a:pt x="302" y="574"/>
                  </a:lnTo>
                  <a:lnTo>
                    <a:pt x="302" y="574"/>
                  </a:lnTo>
                  <a:lnTo>
                    <a:pt x="302" y="574"/>
                  </a:lnTo>
                  <a:lnTo>
                    <a:pt x="302" y="574"/>
                  </a:lnTo>
                  <a:lnTo>
                    <a:pt x="302" y="574"/>
                  </a:lnTo>
                  <a:lnTo>
                    <a:pt x="302" y="574"/>
                  </a:lnTo>
                  <a:lnTo>
                    <a:pt x="301" y="574"/>
                  </a:lnTo>
                  <a:lnTo>
                    <a:pt x="301" y="574"/>
                  </a:lnTo>
                  <a:lnTo>
                    <a:pt x="301" y="574"/>
                  </a:lnTo>
                  <a:lnTo>
                    <a:pt x="301" y="574"/>
                  </a:lnTo>
                  <a:lnTo>
                    <a:pt x="301" y="574"/>
                  </a:lnTo>
                  <a:lnTo>
                    <a:pt x="301" y="574"/>
                  </a:lnTo>
                  <a:lnTo>
                    <a:pt x="301" y="574"/>
                  </a:lnTo>
                  <a:lnTo>
                    <a:pt x="301" y="574"/>
                  </a:lnTo>
                  <a:lnTo>
                    <a:pt x="301" y="574"/>
                  </a:lnTo>
                  <a:lnTo>
                    <a:pt x="301" y="574"/>
                  </a:lnTo>
                  <a:lnTo>
                    <a:pt x="301" y="574"/>
                  </a:lnTo>
                  <a:lnTo>
                    <a:pt x="301" y="574"/>
                  </a:lnTo>
                  <a:lnTo>
                    <a:pt x="300" y="574"/>
                  </a:lnTo>
                  <a:lnTo>
                    <a:pt x="300" y="574"/>
                  </a:lnTo>
                  <a:lnTo>
                    <a:pt x="300" y="574"/>
                  </a:lnTo>
                  <a:lnTo>
                    <a:pt x="300" y="574"/>
                  </a:lnTo>
                  <a:lnTo>
                    <a:pt x="300" y="574"/>
                  </a:lnTo>
                  <a:lnTo>
                    <a:pt x="300" y="574"/>
                  </a:lnTo>
                  <a:lnTo>
                    <a:pt x="300" y="574"/>
                  </a:lnTo>
                  <a:lnTo>
                    <a:pt x="300" y="574"/>
                  </a:lnTo>
                  <a:lnTo>
                    <a:pt x="300" y="574"/>
                  </a:lnTo>
                  <a:lnTo>
                    <a:pt x="300" y="574"/>
                  </a:lnTo>
                  <a:lnTo>
                    <a:pt x="300" y="574"/>
                  </a:lnTo>
                  <a:lnTo>
                    <a:pt x="299" y="574"/>
                  </a:lnTo>
                  <a:lnTo>
                    <a:pt x="299" y="574"/>
                  </a:lnTo>
                  <a:lnTo>
                    <a:pt x="299" y="574"/>
                  </a:lnTo>
                  <a:lnTo>
                    <a:pt x="299" y="574"/>
                  </a:lnTo>
                  <a:lnTo>
                    <a:pt x="299" y="574"/>
                  </a:lnTo>
                  <a:lnTo>
                    <a:pt x="299" y="574"/>
                  </a:lnTo>
                  <a:lnTo>
                    <a:pt x="299" y="574"/>
                  </a:lnTo>
                  <a:lnTo>
                    <a:pt x="299" y="574"/>
                  </a:lnTo>
                  <a:lnTo>
                    <a:pt x="299" y="574"/>
                  </a:lnTo>
                  <a:lnTo>
                    <a:pt x="299" y="574"/>
                  </a:lnTo>
                  <a:lnTo>
                    <a:pt x="298" y="574"/>
                  </a:lnTo>
                  <a:lnTo>
                    <a:pt x="298" y="574"/>
                  </a:lnTo>
                  <a:lnTo>
                    <a:pt x="298" y="574"/>
                  </a:lnTo>
                  <a:lnTo>
                    <a:pt x="298" y="574"/>
                  </a:lnTo>
                  <a:lnTo>
                    <a:pt x="298" y="574"/>
                  </a:lnTo>
                  <a:lnTo>
                    <a:pt x="298" y="574"/>
                  </a:lnTo>
                  <a:lnTo>
                    <a:pt x="298" y="574"/>
                  </a:lnTo>
                  <a:lnTo>
                    <a:pt x="298" y="574"/>
                  </a:lnTo>
                  <a:lnTo>
                    <a:pt x="298" y="574"/>
                  </a:lnTo>
                  <a:lnTo>
                    <a:pt x="298" y="574"/>
                  </a:lnTo>
                  <a:lnTo>
                    <a:pt x="298" y="574"/>
                  </a:lnTo>
                  <a:lnTo>
                    <a:pt x="298" y="574"/>
                  </a:lnTo>
                  <a:lnTo>
                    <a:pt x="297" y="574"/>
                  </a:lnTo>
                  <a:lnTo>
                    <a:pt x="297" y="574"/>
                  </a:lnTo>
                  <a:lnTo>
                    <a:pt x="297" y="574"/>
                  </a:lnTo>
                  <a:lnTo>
                    <a:pt x="297" y="574"/>
                  </a:lnTo>
                  <a:lnTo>
                    <a:pt x="297" y="574"/>
                  </a:lnTo>
                  <a:lnTo>
                    <a:pt x="297" y="574"/>
                  </a:lnTo>
                  <a:lnTo>
                    <a:pt x="297" y="574"/>
                  </a:lnTo>
                  <a:lnTo>
                    <a:pt x="297" y="574"/>
                  </a:lnTo>
                  <a:lnTo>
                    <a:pt x="297" y="574"/>
                  </a:lnTo>
                  <a:lnTo>
                    <a:pt x="297" y="574"/>
                  </a:lnTo>
                  <a:lnTo>
                    <a:pt x="296" y="574"/>
                  </a:lnTo>
                  <a:lnTo>
                    <a:pt x="296" y="574"/>
                  </a:lnTo>
                  <a:lnTo>
                    <a:pt x="296" y="574"/>
                  </a:lnTo>
                  <a:lnTo>
                    <a:pt x="296" y="574"/>
                  </a:lnTo>
                  <a:lnTo>
                    <a:pt x="296" y="574"/>
                  </a:lnTo>
                  <a:lnTo>
                    <a:pt x="296" y="574"/>
                  </a:lnTo>
                  <a:lnTo>
                    <a:pt x="296" y="574"/>
                  </a:lnTo>
                  <a:lnTo>
                    <a:pt x="296" y="574"/>
                  </a:lnTo>
                  <a:lnTo>
                    <a:pt x="296" y="574"/>
                  </a:lnTo>
                  <a:lnTo>
                    <a:pt x="296" y="574"/>
                  </a:lnTo>
                  <a:lnTo>
                    <a:pt x="296" y="574"/>
                  </a:lnTo>
                  <a:lnTo>
                    <a:pt x="296" y="574"/>
                  </a:lnTo>
                  <a:lnTo>
                    <a:pt x="295" y="574"/>
                  </a:lnTo>
                  <a:lnTo>
                    <a:pt x="295" y="574"/>
                  </a:lnTo>
                  <a:lnTo>
                    <a:pt x="295" y="574"/>
                  </a:lnTo>
                  <a:lnTo>
                    <a:pt x="295" y="574"/>
                  </a:lnTo>
                  <a:lnTo>
                    <a:pt x="295" y="574"/>
                  </a:lnTo>
                  <a:lnTo>
                    <a:pt x="295" y="574"/>
                  </a:lnTo>
                  <a:lnTo>
                    <a:pt x="295" y="574"/>
                  </a:lnTo>
                  <a:lnTo>
                    <a:pt x="295" y="574"/>
                  </a:lnTo>
                  <a:lnTo>
                    <a:pt x="295" y="574"/>
                  </a:lnTo>
                  <a:lnTo>
                    <a:pt x="295" y="574"/>
                  </a:lnTo>
                  <a:lnTo>
                    <a:pt x="294" y="574"/>
                  </a:lnTo>
                  <a:lnTo>
                    <a:pt x="294" y="574"/>
                  </a:lnTo>
                  <a:lnTo>
                    <a:pt x="294" y="574"/>
                  </a:lnTo>
                  <a:lnTo>
                    <a:pt x="294" y="574"/>
                  </a:lnTo>
                  <a:lnTo>
                    <a:pt x="294" y="574"/>
                  </a:lnTo>
                  <a:lnTo>
                    <a:pt x="294" y="574"/>
                  </a:lnTo>
                  <a:lnTo>
                    <a:pt x="294" y="574"/>
                  </a:lnTo>
                  <a:lnTo>
                    <a:pt x="294" y="574"/>
                  </a:lnTo>
                  <a:lnTo>
                    <a:pt x="294" y="574"/>
                  </a:lnTo>
                  <a:lnTo>
                    <a:pt x="294" y="574"/>
                  </a:lnTo>
                  <a:lnTo>
                    <a:pt x="294" y="574"/>
                  </a:lnTo>
                  <a:lnTo>
                    <a:pt x="294" y="574"/>
                  </a:lnTo>
                  <a:lnTo>
                    <a:pt x="293" y="574"/>
                  </a:lnTo>
                  <a:lnTo>
                    <a:pt x="293" y="574"/>
                  </a:lnTo>
                  <a:lnTo>
                    <a:pt x="293" y="574"/>
                  </a:lnTo>
                  <a:lnTo>
                    <a:pt x="293" y="574"/>
                  </a:lnTo>
                  <a:lnTo>
                    <a:pt x="293" y="574"/>
                  </a:lnTo>
                  <a:lnTo>
                    <a:pt x="293" y="574"/>
                  </a:lnTo>
                  <a:lnTo>
                    <a:pt x="293" y="574"/>
                  </a:lnTo>
                  <a:lnTo>
                    <a:pt x="293" y="574"/>
                  </a:lnTo>
                  <a:lnTo>
                    <a:pt x="293" y="574"/>
                  </a:lnTo>
                  <a:lnTo>
                    <a:pt x="293" y="574"/>
                  </a:lnTo>
                  <a:lnTo>
                    <a:pt x="292" y="574"/>
                  </a:lnTo>
                  <a:lnTo>
                    <a:pt x="292" y="574"/>
                  </a:lnTo>
                  <a:lnTo>
                    <a:pt x="292" y="574"/>
                  </a:lnTo>
                  <a:lnTo>
                    <a:pt x="292" y="574"/>
                  </a:lnTo>
                  <a:lnTo>
                    <a:pt x="292" y="574"/>
                  </a:lnTo>
                  <a:lnTo>
                    <a:pt x="292" y="574"/>
                  </a:lnTo>
                  <a:lnTo>
                    <a:pt x="292" y="574"/>
                  </a:lnTo>
                  <a:lnTo>
                    <a:pt x="292" y="574"/>
                  </a:lnTo>
                  <a:lnTo>
                    <a:pt x="292" y="574"/>
                  </a:lnTo>
                  <a:lnTo>
                    <a:pt x="292" y="574"/>
                  </a:lnTo>
                  <a:lnTo>
                    <a:pt x="292" y="574"/>
                  </a:lnTo>
                  <a:lnTo>
                    <a:pt x="292" y="574"/>
                  </a:lnTo>
                  <a:lnTo>
                    <a:pt x="291" y="574"/>
                  </a:lnTo>
                  <a:lnTo>
                    <a:pt x="291" y="574"/>
                  </a:lnTo>
                  <a:lnTo>
                    <a:pt x="291" y="574"/>
                  </a:lnTo>
                  <a:lnTo>
                    <a:pt x="291" y="574"/>
                  </a:lnTo>
                  <a:lnTo>
                    <a:pt x="291" y="574"/>
                  </a:lnTo>
                  <a:lnTo>
                    <a:pt x="291" y="574"/>
                  </a:lnTo>
                  <a:lnTo>
                    <a:pt x="291" y="574"/>
                  </a:lnTo>
                  <a:lnTo>
                    <a:pt x="291" y="574"/>
                  </a:lnTo>
                  <a:lnTo>
                    <a:pt x="291" y="574"/>
                  </a:lnTo>
                  <a:lnTo>
                    <a:pt x="291" y="574"/>
                  </a:lnTo>
                  <a:lnTo>
                    <a:pt x="290" y="574"/>
                  </a:lnTo>
                  <a:lnTo>
                    <a:pt x="290" y="574"/>
                  </a:lnTo>
                  <a:lnTo>
                    <a:pt x="290" y="574"/>
                  </a:lnTo>
                  <a:lnTo>
                    <a:pt x="290" y="574"/>
                  </a:lnTo>
                  <a:lnTo>
                    <a:pt x="290" y="574"/>
                  </a:lnTo>
                  <a:lnTo>
                    <a:pt x="290" y="574"/>
                  </a:lnTo>
                  <a:lnTo>
                    <a:pt x="290" y="574"/>
                  </a:lnTo>
                  <a:lnTo>
                    <a:pt x="290" y="574"/>
                  </a:lnTo>
                  <a:lnTo>
                    <a:pt x="290" y="574"/>
                  </a:lnTo>
                  <a:lnTo>
                    <a:pt x="290" y="574"/>
                  </a:lnTo>
                  <a:lnTo>
                    <a:pt x="290" y="574"/>
                  </a:lnTo>
                  <a:lnTo>
                    <a:pt x="290" y="574"/>
                  </a:lnTo>
                  <a:lnTo>
                    <a:pt x="289" y="574"/>
                  </a:lnTo>
                  <a:lnTo>
                    <a:pt x="289" y="574"/>
                  </a:lnTo>
                  <a:lnTo>
                    <a:pt x="289" y="574"/>
                  </a:lnTo>
                  <a:lnTo>
                    <a:pt x="289" y="574"/>
                  </a:lnTo>
                  <a:lnTo>
                    <a:pt x="289" y="574"/>
                  </a:lnTo>
                  <a:lnTo>
                    <a:pt x="289" y="574"/>
                  </a:lnTo>
                  <a:lnTo>
                    <a:pt x="289" y="574"/>
                  </a:lnTo>
                  <a:lnTo>
                    <a:pt x="289" y="574"/>
                  </a:lnTo>
                  <a:lnTo>
                    <a:pt x="289" y="574"/>
                  </a:lnTo>
                  <a:lnTo>
                    <a:pt x="289" y="574"/>
                  </a:lnTo>
                  <a:lnTo>
                    <a:pt x="288" y="574"/>
                  </a:lnTo>
                  <a:lnTo>
                    <a:pt x="288" y="574"/>
                  </a:lnTo>
                  <a:lnTo>
                    <a:pt x="288" y="574"/>
                  </a:lnTo>
                  <a:lnTo>
                    <a:pt x="288" y="574"/>
                  </a:lnTo>
                  <a:lnTo>
                    <a:pt x="288" y="574"/>
                  </a:lnTo>
                  <a:lnTo>
                    <a:pt x="288" y="574"/>
                  </a:lnTo>
                  <a:lnTo>
                    <a:pt x="288" y="574"/>
                  </a:lnTo>
                  <a:lnTo>
                    <a:pt x="288" y="574"/>
                  </a:lnTo>
                  <a:lnTo>
                    <a:pt x="288" y="574"/>
                  </a:lnTo>
                  <a:lnTo>
                    <a:pt x="288" y="574"/>
                  </a:lnTo>
                  <a:lnTo>
                    <a:pt x="288" y="574"/>
                  </a:lnTo>
                  <a:lnTo>
                    <a:pt x="287" y="574"/>
                  </a:lnTo>
                  <a:lnTo>
                    <a:pt x="287" y="574"/>
                  </a:lnTo>
                  <a:lnTo>
                    <a:pt x="287" y="574"/>
                  </a:lnTo>
                  <a:lnTo>
                    <a:pt x="287" y="574"/>
                  </a:lnTo>
                  <a:lnTo>
                    <a:pt x="287" y="574"/>
                  </a:lnTo>
                  <a:lnTo>
                    <a:pt x="287" y="574"/>
                  </a:lnTo>
                  <a:lnTo>
                    <a:pt x="287" y="574"/>
                  </a:lnTo>
                  <a:lnTo>
                    <a:pt x="287" y="574"/>
                  </a:lnTo>
                  <a:lnTo>
                    <a:pt x="287" y="574"/>
                  </a:lnTo>
                  <a:lnTo>
                    <a:pt x="287" y="574"/>
                  </a:lnTo>
                  <a:lnTo>
                    <a:pt x="287" y="574"/>
                  </a:lnTo>
                  <a:lnTo>
                    <a:pt x="286" y="574"/>
                  </a:lnTo>
                  <a:lnTo>
                    <a:pt x="286" y="574"/>
                  </a:lnTo>
                  <a:lnTo>
                    <a:pt x="286" y="574"/>
                  </a:lnTo>
                  <a:lnTo>
                    <a:pt x="286" y="574"/>
                  </a:lnTo>
                  <a:lnTo>
                    <a:pt x="286" y="574"/>
                  </a:lnTo>
                  <a:lnTo>
                    <a:pt x="286" y="574"/>
                  </a:lnTo>
                  <a:lnTo>
                    <a:pt x="286" y="574"/>
                  </a:lnTo>
                  <a:lnTo>
                    <a:pt x="286" y="574"/>
                  </a:lnTo>
                  <a:lnTo>
                    <a:pt x="286" y="574"/>
                  </a:lnTo>
                  <a:lnTo>
                    <a:pt x="286" y="574"/>
                  </a:lnTo>
                  <a:lnTo>
                    <a:pt x="286" y="574"/>
                  </a:lnTo>
                  <a:lnTo>
                    <a:pt x="285" y="574"/>
                  </a:lnTo>
                  <a:lnTo>
                    <a:pt x="285" y="574"/>
                  </a:lnTo>
                  <a:lnTo>
                    <a:pt x="285" y="574"/>
                  </a:lnTo>
                  <a:lnTo>
                    <a:pt x="285" y="574"/>
                  </a:lnTo>
                  <a:lnTo>
                    <a:pt x="285" y="574"/>
                  </a:lnTo>
                  <a:lnTo>
                    <a:pt x="285" y="574"/>
                  </a:lnTo>
                  <a:lnTo>
                    <a:pt x="285" y="574"/>
                  </a:lnTo>
                  <a:lnTo>
                    <a:pt x="285" y="574"/>
                  </a:lnTo>
                  <a:lnTo>
                    <a:pt x="285" y="574"/>
                  </a:lnTo>
                  <a:lnTo>
                    <a:pt x="285" y="574"/>
                  </a:lnTo>
                  <a:lnTo>
                    <a:pt x="285" y="574"/>
                  </a:lnTo>
                  <a:lnTo>
                    <a:pt x="285" y="574"/>
                  </a:lnTo>
                  <a:lnTo>
                    <a:pt x="284" y="574"/>
                  </a:lnTo>
                  <a:lnTo>
                    <a:pt x="284" y="574"/>
                  </a:lnTo>
                  <a:lnTo>
                    <a:pt x="284" y="574"/>
                  </a:lnTo>
                  <a:lnTo>
                    <a:pt x="284" y="574"/>
                  </a:lnTo>
                  <a:lnTo>
                    <a:pt x="284" y="574"/>
                  </a:lnTo>
                  <a:lnTo>
                    <a:pt x="284" y="574"/>
                  </a:lnTo>
                  <a:lnTo>
                    <a:pt x="284" y="574"/>
                  </a:lnTo>
                  <a:lnTo>
                    <a:pt x="284" y="574"/>
                  </a:lnTo>
                  <a:lnTo>
                    <a:pt x="284" y="574"/>
                  </a:lnTo>
                  <a:lnTo>
                    <a:pt x="284" y="574"/>
                  </a:lnTo>
                  <a:lnTo>
                    <a:pt x="283" y="574"/>
                  </a:lnTo>
                  <a:lnTo>
                    <a:pt x="283" y="574"/>
                  </a:lnTo>
                  <a:lnTo>
                    <a:pt x="283" y="574"/>
                  </a:lnTo>
                  <a:lnTo>
                    <a:pt x="283" y="574"/>
                  </a:lnTo>
                  <a:lnTo>
                    <a:pt x="283" y="574"/>
                  </a:lnTo>
                  <a:lnTo>
                    <a:pt x="283" y="574"/>
                  </a:lnTo>
                  <a:lnTo>
                    <a:pt x="283" y="574"/>
                  </a:lnTo>
                  <a:lnTo>
                    <a:pt x="283" y="574"/>
                  </a:lnTo>
                  <a:lnTo>
                    <a:pt x="283" y="574"/>
                  </a:lnTo>
                  <a:lnTo>
                    <a:pt x="283" y="574"/>
                  </a:lnTo>
                  <a:lnTo>
                    <a:pt x="283" y="574"/>
                  </a:lnTo>
                  <a:lnTo>
                    <a:pt x="283" y="574"/>
                  </a:lnTo>
                  <a:lnTo>
                    <a:pt x="282" y="574"/>
                  </a:lnTo>
                  <a:lnTo>
                    <a:pt x="282" y="574"/>
                  </a:lnTo>
                  <a:lnTo>
                    <a:pt x="282" y="574"/>
                  </a:lnTo>
                  <a:lnTo>
                    <a:pt x="282" y="574"/>
                  </a:lnTo>
                  <a:lnTo>
                    <a:pt x="282" y="574"/>
                  </a:lnTo>
                  <a:lnTo>
                    <a:pt x="282" y="574"/>
                  </a:lnTo>
                  <a:lnTo>
                    <a:pt x="282" y="574"/>
                  </a:lnTo>
                  <a:lnTo>
                    <a:pt x="282" y="574"/>
                  </a:lnTo>
                  <a:lnTo>
                    <a:pt x="282" y="574"/>
                  </a:lnTo>
                  <a:lnTo>
                    <a:pt x="282" y="574"/>
                  </a:lnTo>
                  <a:lnTo>
                    <a:pt x="281" y="574"/>
                  </a:lnTo>
                  <a:lnTo>
                    <a:pt x="281" y="574"/>
                  </a:lnTo>
                  <a:lnTo>
                    <a:pt x="281" y="574"/>
                  </a:lnTo>
                  <a:lnTo>
                    <a:pt x="281" y="574"/>
                  </a:lnTo>
                  <a:lnTo>
                    <a:pt x="281" y="574"/>
                  </a:lnTo>
                  <a:lnTo>
                    <a:pt x="281" y="574"/>
                  </a:lnTo>
                  <a:lnTo>
                    <a:pt x="281" y="574"/>
                  </a:lnTo>
                  <a:lnTo>
                    <a:pt x="281" y="574"/>
                  </a:lnTo>
                  <a:lnTo>
                    <a:pt x="281" y="574"/>
                  </a:lnTo>
                  <a:lnTo>
                    <a:pt x="281" y="574"/>
                  </a:lnTo>
                  <a:lnTo>
                    <a:pt x="281" y="574"/>
                  </a:lnTo>
                  <a:lnTo>
                    <a:pt x="281" y="574"/>
                  </a:lnTo>
                  <a:lnTo>
                    <a:pt x="280" y="574"/>
                  </a:lnTo>
                  <a:lnTo>
                    <a:pt x="280" y="574"/>
                  </a:lnTo>
                  <a:lnTo>
                    <a:pt x="280" y="574"/>
                  </a:lnTo>
                  <a:lnTo>
                    <a:pt x="280" y="574"/>
                  </a:lnTo>
                  <a:lnTo>
                    <a:pt x="280" y="574"/>
                  </a:lnTo>
                  <a:lnTo>
                    <a:pt x="280" y="574"/>
                  </a:lnTo>
                  <a:lnTo>
                    <a:pt x="280" y="574"/>
                  </a:lnTo>
                  <a:lnTo>
                    <a:pt x="280" y="574"/>
                  </a:lnTo>
                  <a:lnTo>
                    <a:pt x="280" y="574"/>
                  </a:lnTo>
                  <a:lnTo>
                    <a:pt x="280" y="574"/>
                  </a:lnTo>
                  <a:lnTo>
                    <a:pt x="279" y="574"/>
                  </a:lnTo>
                  <a:lnTo>
                    <a:pt x="279" y="574"/>
                  </a:lnTo>
                  <a:lnTo>
                    <a:pt x="279" y="574"/>
                  </a:lnTo>
                  <a:lnTo>
                    <a:pt x="279" y="574"/>
                  </a:lnTo>
                  <a:lnTo>
                    <a:pt x="279" y="574"/>
                  </a:lnTo>
                  <a:lnTo>
                    <a:pt x="279" y="574"/>
                  </a:lnTo>
                  <a:lnTo>
                    <a:pt x="279" y="574"/>
                  </a:lnTo>
                  <a:lnTo>
                    <a:pt x="279" y="574"/>
                  </a:lnTo>
                  <a:lnTo>
                    <a:pt x="279" y="574"/>
                  </a:lnTo>
                  <a:lnTo>
                    <a:pt x="279" y="574"/>
                  </a:lnTo>
                  <a:lnTo>
                    <a:pt x="279" y="574"/>
                  </a:lnTo>
                  <a:lnTo>
                    <a:pt x="278" y="574"/>
                  </a:lnTo>
                  <a:lnTo>
                    <a:pt x="278" y="574"/>
                  </a:lnTo>
                  <a:lnTo>
                    <a:pt x="278" y="574"/>
                  </a:lnTo>
                  <a:lnTo>
                    <a:pt x="278" y="574"/>
                  </a:lnTo>
                  <a:lnTo>
                    <a:pt x="278" y="574"/>
                  </a:lnTo>
                  <a:lnTo>
                    <a:pt x="278" y="574"/>
                  </a:lnTo>
                  <a:lnTo>
                    <a:pt x="278" y="574"/>
                  </a:lnTo>
                  <a:lnTo>
                    <a:pt x="278" y="574"/>
                  </a:lnTo>
                  <a:lnTo>
                    <a:pt x="278" y="574"/>
                  </a:lnTo>
                  <a:lnTo>
                    <a:pt x="278" y="574"/>
                  </a:lnTo>
                  <a:lnTo>
                    <a:pt x="278" y="574"/>
                  </a:lnTo>
                  <a:lnTo>
                    <a:pt x="277" y="574"/>
                  </a:lnTo>
                  <a:lnTo>
                    <a:pt x="277" y="574"/>
                  </a:lnTo>
                  <a:lnTo>
                    <a:pt x="277" y="574"/>
                  </a:lnTo>
                  <a:lnTo>
                    <a:pt x="277" y="574"/>
                  </a:lnTo>
                  <a:lnTo>
                    <a:pt x="277" y="574"/>
                  </a:lnTo>
                  <a:lnTo>
                    <a:pt x="277" y="574"/>
                  </a:lnTo>
                  <a:lnTo>
                    <a:pt x="277" y="574"/>
                  </a:lnTo>
                  <a:lnTo>
                    <a:pt x="277" y="574"/>
                  </a:lnTo>
                  <a:lnTo>
                    <a:pt x="277" y="574"/>
                  </a:lnTo>
                  <a:lnTo>
                    <a:pt x="277" y="574"/>
                  </a:lnTo>
                  <a:lnTo>
                    <a:pt x="277" y="574"/>
                  </a:lnTo>
                  <a:lnTo>
                    <a:pt x="276" y="574"/>
                  </a:lnTo>
                  <a:lnTo>
                    <a:pt x="276" y="574"/>
                  </a:lnTo>
                  <a:lnTo>
                    <a:pt x="276" y="574"/>
                  </a:lnTo>
                  <a:lnTo>
                    <a:pt x="276" y="574"/>
                  </a:lnTo>
                  <a:lnTo>
                    <a:pt x="276" y="574"/>
                  </a:lnTo>
                  <a:lnTo>
                    <a:pt x="276" y="574"/>
                  </a:lnTo>
                  <a:lnTo>
                    <a:pt x="276" y="574"/>
                  </a:lnTo>
                  <a:lnTo>
                    <a:pt x="276" y="574"/>
                  </a:lnTo>
                  <a:lnTo>
                    <a:pt x="276" y="574"/>
                  </a:lnTo>
                  <a:lnTo>
                    <a:pt x="276" y="574"/>
                  </a:lnTo>
                  <a:lnTo>
                    <a:pt x="276" y="574"/>
                  </a:lnTo>
                  <a:lnTo>
                    <a:pt x="275" y="574"/>
                  </a:lnTo>
                  <a:lnTo>
                    <a:pt x="275" y="574"/>
                  </a:lnTo>
                  <a:lnTo>
                    <a:pt x="275" y="574"/>
                  </a:lnTo>
                  <a:lnTo>
                    <a:pt x="275" y="574"/>
                  </a:lnTo>
                  <a:lnTo>
                    <a:pt x="275" y="574"/>
                  </a:lnTo>
                  <a:lnTo>
                    <a:pt x="275" y="574"/>
                  </a:lnTo>
                  <a:lnTo>
                    <a:pt x="275" y="574"/>
                  </a:lnTo>
                  <a:lnTo>
                    <a:pt x="275" y="574"/>
                  </a:lnTo>
                  <a:lnTo>
                    <a:pt x="275" y="574"/>
                  </a:lnTo>
                  <a:lnTo>
                    <a:pt x="275" y="574"/>
                  </a:lnTo>
                  <a:lnTo>
                    <a:pt x="275" y="574"/>
                  </a:lnTo>
                  <a:lnTo>
                    <a:pt x="274" y="574"/>
                  </a:lnTo>
                  <a:lnTo>
                    <a:pt x="274" y="574"/>
                  </a:lnTo>
                  <a:lnTo>
                    <a:pt x="274" y="574"/>
                  </a:lnTo>
                  <a:lnTo>
                    <a:pt x="274" y="574"/>
                  </a:lnTo>
                  <a:lnTo>
                    <a:pt x="274" y="574"/>
                  </a:lnTo>
                  <a:lnTo>
                    <a:pt x="274" y="574"/>
                  </a:lnTo>
                  <a:lnTo>
                    <a:pt x="274" y="574"/>
                  </a:lnTo>
                  <a:lnTo>
                    <a:pt x="274" y="574"/>
                  </a:lnTo>
                  <a:lnTo>
                    <a:pt x="274" y="574"/>
                  </a:lnTo>
                  <a:lnTo>
                    <a:pt x="274" y="574"/>
                  </a:lnTo>
                  <a:lnTo>
                    <a:pt x="274" y="574"/>
                  </a:lnTo>
                  <a:lnTo>
                    <a:pt x="273" y="574"/>
                  </a:lnTo>
                  <a:lnTo>
                    <a:pt x="273" y="574"/>
                  </a:lnTo>
                  <a:lnTo>
                    <a:pt x="273" y="574"/>
                  </a:lnTo>
                  <a:lnTo>
                    <a:pt x="273" y="574"/>
                  </a:lnTo>
                  <a:lnTo>
                    <a:pt x="273" y="574"/>
                  </a:lnTo>
                  <a:lnTo>
                    <a:pt x="273" y="574"/>
                  </a:lnTo>
                  <a:lnTo>
                    <a:pt x="273" y="574"/>
                  </a:lnTo>
                  <a:lnTo>
                    <a:pt x="273" y="574"/>
                  </a:lnTo>
                  <a:lnTo>
                    <a:pt x="273" y="574"/>
                  </a:lnTo>
                  <a:lnTo>
                    <a:pt x="273" y="574"/>
                  </a:lnTo>
                  <a:lnTo>
                    <a:pt x="273" y="574"/>
                  </a:lnTo>
                  <a:lnTo>
                    <a:pt x="272" y="574"/>
                  </a:lnTo>
                  <a:lnTo>
                    <a:pt x="272" y="574"/>
                  </a:lnTo>
                  <a:lnTo>
                    <a:pt x="272" y="574"/>
                  </a:lnTo>
                  <a:lnTo>
                    <a:pt x="272" y="574"/>
                  </a:lnTo>
                  <a:lnTo>
                    <a:pt x="272" y="574"/>
                  </a:lnTo>
                  <a:lnTo>
                    <a:pt x="272" y="574"/>
                  </a:lnTo>
                  <a:lnTo>
                    <a:pt x="272" y="574"/>
                  </a:lnTo>
                  <a:lnTo>
                    <a:pt x="272" y="574"/>
                  </a:lnTo>
                  <a:lnTo>
                    <a:pt x="272" y="574"/>
                  </a:lnTo>
                  <a:lnTo>
                    <a:pt x="272" y="574"/>
                  </a:lnTo>
                  <a:lnTo>
                    <a:pt x="272" y="574"/>
                  </a:lnTo>
                  <a:lnTo>
                    <a:pt x="271" y="574"/>
                  </a:lnTo>
                  <a:lnTo>
                    <a:pt x="271" y="574"/>
                  </a:lnTo>
                  <a:lnTo>
                    <a:pt x="271" y="574"/>
                  </a:lnTo>
                  <a:lnTo>
                    <a:pt x="271" y="574"/>
                  </a:lnTo>
                  <a:lnTo>
                    <a:pt x="271" y="574"/>
                  </a:lnTo>
                  <a:lnTo>
                    <a:pt x="271" y="574"/>
                  </a:lnTo>
                  <a:lnTo>
                    <a:pt x="271" y="574"/>
                  </a:lnTo>
                  <a:lnTo>
                    <a:pt x="271" y="574"/>
                  </a:lnTo>
                  <a:lnTo>
                    <a:pt x="271" y="574"/>
                  </a:lnTo>
                  <a:lnTo>
                    <a:pt x="271" y="574"/>
                  </a:lnTo>
                  <a:lnTo>
                    <a:pt x="271" y="574"/>
                  </a:lnTo>
                  <a:lnTo>
                    <a:pt x="270" y="574"/>
                  </a:lnTo>
                  <a:lnTo>
                    <a:pt x="270" y="574"/>
                  </a:lnTo>
                  <a:lnTo>
                    <a:pt x="270" y="574"/>
                  </a:lnTo>
                  <a:lnTo>
                    <a:pt x="270" y="574"/>
                  </a:lnTo>
                  <a:lnTo>
                    <a:pt x="270" y="574"/>
                  </a:lnTo>
                  <a:lnTo>
                    <a:pt x="270" y="574"/>
                  </a:lnTo>
                  <a:lnTo>
                    <a:pt x="270" y="574"/>
                  </a:lnTo>
                  <a:lnTo>
                    <a:pt x="270" y="574"/>
                  </a:lnTo>
                  <a:lnTo>
                    <a:pt x="270" y="574"/>
                  </a:lnTo>
                  <a:lnTo>
                    <a:pt x="270" y="574"/>
                  </a:lnTo>
                  <a:lnTo>
                    <a:pt x="270" y="574"/>
                  </a:lnTo>
                  <a:lnTo>
                    <a:pt x="270" y="574"/>
                  </a:lnTo>
                  <a:lnTo>
                    <a:pt x="269" y="574"/>
                  </a:lnTo>
                  <a:lnTo>
                    <a:pt x="269" y="574"/>
                  </a:lnTo>
                  <a:lnTo>
                    <a:pt x="269" y="574"/>
                  </a:lnTo>
                  <a:lnTo>
                    <a:pt x="269" y="574"/>
                  </a:lnTo>
                  <a:lnTo>
                    <a:pt x="269" y="574"/>
                  </a:lnTo>
                  <a:lnTo>
                    <a:pt x="269" y="574"/>
                  </a:lnTo>
                  <a:lnTo>
                    <a:pt x="269" y="574"/>
                  </a:lnTo>
                  <a:lnTo>
                    <a:pt x="269" y="574"/>
                  </a:lnTo>
                  <a:lnTo>
                    <a:pt x="269" y="574"/>
                  </a:lnTo>
                  <a:lnTo>
                    <a:pt x="269" y="574"/>
                  </a:lnTo>
                  <a:lnTo>
                    <a:pt x="268" y="574"/>
                  </a:lnTo>
                  <a:lnTo>
                    <a:pt x="268" y="574"/>
                  </a:lnTo>
                  <a:lnTo>
                    <a:pt x="268" y="574"/>
                  </a:lnTo>
                  <a:lnTo>
                    <a:pt x="268" y="574"/>
                  </a:lnTo>
                  <a:lnTo>
                    <a:pt x="268" y="574"/>
                  </a:lnTo>
                  <a:lnTo>
                    <a:pt x="268" y="574"/>
                  </a:lnTo>
                  <a:lnTo>
                    <a:pt x="268" y="574"/>
                  </a:lnTo>
                  <a:lnTo>
                    <a:pt x="268" y="574"/>
                  </a:lnTo>
                  <a:lnTo>
                    <a:pt x="268" y="574"/>
                  </a:lnTo>
                  <a:lnTo>
                    <a:pt x="268" y="574"/>
                  </a:lnTo>
                  <a:lnTo>
                    <a:pt x="268" y="574"/>
                  </a:lnTo>
                  <a:lnTo>
                    <a:pt x="267" y="574"/>
                  </a:lnTo>
                  <a:lnTo>
                    <a:pt x="267" y="574"/>
                  </a:lnTo>
                  <a:lnTo>
                    <a:pt x="267" y="574"/>
                  </a:lnTo>
                  <a:lnTo>
                    <a:pt x="267" y="574"/>
                  </a:lnTo>
                  <a:lnTo>
                    <a:pt x="267" y="574"/>
                  </a:lnTo>
                  <a:lnTo>
                    <a:pt x="267" y="574"/>
                  </a:lnTo>
                  <a:lnTo>
                    <a:pt x="267" y="574"/>
                  </a:lnTo>
                  <a:lnTo>
                    <a:pt x="267" y="574"/>
                  </a:lnTo>
                  <a:lnTo>
                    <a:pt x="267" y="574"/>
                  </a:lnTo>
                  <a:lnTo>
                    <a:pt x="267" y="574"/>
                  </a:lnTo>
                  <a:lnTo>
                    <a:pt x="267" y="574"/>
                  </a:lnTo>
                  <a:lnTo>
                    <a:pt x="266" y="574"/>
                  </a:lnTo>
                  <a:lnTo>
                    <a:pt x="266" y="574"/>
                  </a:lnTo>
                  <a:lnTo>
                    <a:pt x="266" y="574"/>
                  </a:lnTo>
                  <a:lnTo>
                    <a:pt x="266" y="574"/>
                  </a:lnTo>
                  <a:lnTo>
                    <a:pt x="266" y="574"/>
                  </a:lnTo>
                  <a:lnTo>
                    <a:pt x="266" y="574"/>
                  </a:lnTo>
                  <a:lnTo>
                    <a:pt x="266" y="574"/>
                  </a:lnTo>
                  <a:lnTo>
                    <a:pt x="266" y="574"/>
                  </a:lnTo>
                  <a:lnTo>
                    <a:pt x="266" y="574"/>
                  </a:lnTo>
                  <a:lnTo>
                    <a:pt x="266" y="574"/>
                  </a:lnTo>
                  <a:lnTo>
                    <a:pt x="266" y="574"/>
                  </a:lnTo>
                  <a:lnTo>
                    <a:pt x="265" y="574"/>
                  </a:lnTo>
                  <a:lnTo>
                    <a:pt x="265" y="574"/>
                  </a:lnTo>
                  <a:lnTo>
                    <a:pt x="265" y="574"/>
                  </a:lnTo>
                  <a:lnTo>
                    <a:pt x="265" y="574"/>
                  </a:lnTo>
                  <a:lnTo>
                    <a:pt x="265" y="574"/>
                  </a:lnTo>
                  <a:lnTo>
                    <a:pt x="265" y="574"/>
                  </a:lnTo>
                  <a:lnTo>
                    <a:pt x="265" y="574"/>
                  </a:lnTo>
                  <a:lnTo>
                    <a:pt x="265" y="574"/>
                  </a:lnTo>
                  <a:lnTo>
                    <a:pt x="265" y="574"/>
                  </a:lnTo>
                  <a:lnTo>
                    <a:pt x="265" y="574"/>
                  </a:lnTo>
                  <a:lnTo>
                    <a:pt x="265" y="574"/>
                  </a:lnTo>
                  <a:lnTo>
                    <a:pt x="264" y="574"/>
                  </a:lnTo>
                  <a:lnTo>
                    <a:pt x="264" y="574"/>
                  </a:lnTo>
                  <a:lnTo>
                    <a:pt x="264" y="574"/>
                  </a:lnTo>
                  <a:lnTo>
                    <a:pt x="264" y="574"/>
                  </a:lnTo>
                  <a:lnTo>
                    <a:pt x="264" y="574"/>
                  </a:lnTo>
                  <a:lnTo>
                    <a:pt x="264" y="574"/>
                  </a:lnTo>
                  <a:lnTo>
                    <a:pt x="264" y="574"/>
                  </a:lnTo>
                  <a:lnTo>
                    <a:pt x="264" y="574"/>
                  </a:lnTo>
                  <a:lnTo>
                    <a:pt x="264" y="574"/>
                  </a:lnTo>
                  <a:lnTo>
                    <a:pt x="264" y="574"/>
                  </a:lnTo>
                  <a:lnTo>
                    <a:pt x="264" y="574"/>
                  </a:lnTo>
                  <a:lnTo>
                    <a:pt x="263" y="574"/>
                  </a:lnTo>
                  <a:lnTo>
                    <a:pt x="263" y="574"/>
                  </a:lnTo>
                  <a:lnTo>
                    <a:pt x="263" y="574"/>
                  </a:lnTo>
                  <a:lnTo>
                    <a:pt x="263" y="574"/>
                  </a:lnTo>
                  <a:lnTo>
                    <a:pt x="263" y="574"/>
                  </a:lnTo>
                  <a:lnTo>
                    <a:pt x="263" y="574"/>
                  </a:lnTo>
                  <a:lnTo>
                    <a:pt x="263" y="574"/>
                  </a:lnTo>
                  <a:lnTo>
                    <a:pt x="263" y="574"/>
                  </a:lnTo>
                  <a:lnTo>
                    <a:pt x="263" y="574"/>
                  </a:lnTo>
                  <a:lnTo>
                    <a:pt x="263" y="574"/>
                  </a:lnTo>
                  <a:lnTo>
                    <a:pt x="263" y="574"/>
                  </a:lnTo>
                  <a:lnTo>
                    <a:pt x="262" y="574"/>
                  </a:lnTo>
                  <a:lnTo>
                    <a:pt x="262" y="574"/>
                  </a:lnTo>
                  <a:lnTo>
                    <a:pt x="262" y="574"/>
                  </a:lnTo>
                  <a:lnTo>
                    <a:pt x="262" y="574"/>
                  </a:lnTo>
                  <a:lnTo>
                    <a:pt x="262" y="574"/>
                  </a:lnTo>
                  <a:lnTo>
                    <a:pt x="262" y="574"/>
                  </a:lnTo>
                  <a:lnTo>
                    <a:pt x="262" y="574"/>
                  </a:lnTo>
                  <a:lnTo>
                    <a:pt x="262" y="574"/>
                  </a:lnTo>
                  <a:lnTo>
                    <a:pt x="262" y="574"/>
                  </a:lnTo>
                  <a:lnTo>
                    <a:pt x="262" y="574"/>
                  </a:lnTo>
                  <a:lnTo>
                    <a:pt x="262" y="574"/>
                  </a:lnTo>
                  <a:lnTo>
                    <a:pt x="261" y="574"/>
                  </a:lnTo>
                  <a:lnTo>
                    <a:pt x="261" y="574"/>
                  </a:lnTo>
                  <a:lnTo>
                    <a:pt x="261" y="574"/>
                  </a:lnTo>
                  <a:lnTo>
                    <a:pt x="261" y="574"/>
                  </a:lnTo>
                  <a:lnTo>
                    <a:pt x="261" y="574"/>
                  </a:lnTo>
                  <a:lnTo>
                    <a:pt x="261" y="574"/>
                  </a:lnTo>
                  <a:lnTo>
                    <a:pt x="261" y="574"/>
                  </a:lnTo>
                  <a:lnTo>
                    <a:pt x="261" y="574"/>
                  </a:lnTo>
                  <a:lnTo>
                    <a:pt x="261" y="574"/>
                  </a:lnTo>
                  <a:lnTo>
                    <a:pt x="261" y="574"/>
                  </a:lnTo>
                  <a:lnTo>
                    <a:pt x="260" y="574"/>
                  </a:lnTo>
                  <a:lnTo>
                    <a:pt x="260" y="574"/>
                  </a:lnTo>
                  <a:lnTo>
                    <a:pt x="260" y="574"/>
                  </a:lnTo>
                  <a:lnTo>
                    <a:pt x="260" y="574"/>
                  </a:lnTo>
                  <a:lnTo>
                    <a:pt x="260" y="574"/>
                  </a:lnTo>
                  <a:lnTo>
                    <a:pt x="260" y="574"/>
                  </a:lnTo>
                  <a:lnTo>
                    <a:pt x="260" y="574"/>
                  </a:lnTo>
                  <a:lnTo>
                    <a:pt x="260" y="574"/>
                  </a:lnTo>
                  <a:lnTo>
                    <a:pt x="260" y="574"/>
                  </a:lnTo>
                  <a:lnTo>
                    <a:pt x="260" y="574"/>
                  </a:lnTo>
                  <a:lnTo>
                    <a:pt x="260" y="574"/>
                  </a:lnTo>
                  <a:lnTo>
                    <a:pt x="260" y="574"/>
                  </a:lnTo>
                  <a:lnTo>
                    <a:pt x="259" y="574"/>
                  </a:lnTo>
                  <a:lnTo>
                    <a:pt x="259" y="574"/>
                  </a:lnTo>
                  <a:lnTo>
                    <a:pt x="259" y="574"/>
                  </a:lnTo>
                  <a:lnTo>
                    <a:pt x="259" y="574"/>
                  </a:lnTo>
                  <a:lnTo>
                    <a:pt x="259" y="574"/>
                  </a:lnTo>
                  <a:lnTo>
                    <a:pt x="259" y="574"/>
                  </a:lnTo>
                  <a:lnTo>
                    <a:pt x="259" y="574"/>
                  </a:lnTo>
                  <a:lnTo>
                    <a:pt x="259" y="574"/>
                  </a:lnTo>
                  <a:lnTo>
                    <a:pt x="259" y="574"/>
                  </a:lnTo>
                  <a:lnTo>
                    <a:pt x="259" y="574"/>
                  </a:lnTo>
                  <a:lnTo>
                    <a:pt x="258" y="574"/>
                  </a:lnTo>
                  <a:lnTo>
                    <a:pt x="258" y="574"/>
                  </a:lnTo>
                  <a:lnTo>
                    <a:pt x="258" y="574"/>
                  </a:lnTo>
                  <a:lnTo>
                    <a:pt x="258" y="574"/>
                  </a:lnTo>
                  <a:lnTo>
                    <a:pt x="258" y="574"/>
                  </a:lnTo>
                  <a:lnTo>
                    <a:pt x="258" y="574"/>
                  </a:lnTo>
                  <a:lnTo>
                    <a:pt x="258" y="574"/>
                  </a:lnTo>
                  <a:lnTo>
                    <a:pt x="258" y="574"/>
                  </a:lnTo>
                  <a:lnTo>
                    <a:pt x="258" y="574"/>
                  </a:lnTo>
                  <a:lnTo>
                    <a:pt x="258" y="574"/>
                  </a:lnTo>
                  <a:lnTo>
                    <a:pt x="258" y="574"/>
                  </a:lnTo>
                  <a:lnTo>
                    <a:pt x="258" y="574"/>
                  </a:lnTo>
                  <a:lnTo>
                    <a:pt x="257" y="574"/>
                  </a:lnTo>
                  <a:lnTo>
                    <a:pt x="257" y="574"/>
                  </a:lnTo>
                  <a:lnTo>
                    <a:pt x="257" y="574"/>
                  </a:lnTo>
                  <a:lnTo>
                    <a:pt x="257" y="574"/>
                  </a:lnTo>
                  <a:lnTo>
                    <a:pt x="257" y="574"/>
                  </a:lnTo>
                  <a:lnTo>
                    <a:pt x="257" y="574"/>
                  </a:lnTo>
                  <a:lnTo>
                    <a:pt x="257" y="574"/>
                  </a:lnTo>
                  <a:lnTo>
                    <a:pt x="257" y="574"/>
                  </a:lnTo>
                  <a:lnTo>
                    <a:pt x="257" y="574"/>
                  </a:lnTo>
                  <a:lnTo>
                    <a:pt x="257" y="574"/>
                  </a:lnTo>
                  <a:lnTo>
                    <a:pt x="257" y="574"/>
                  </a:lnTo>
                  <a:lnTo>
                    <a:pt x="256" y="574"/>
                  </a:lnTo>
                  <a:lnTo>
                    <a:pt x="256" y="574"/>
                  </a:lnTo>
                  <a:lnTo>
                    <a:pt x="256" y="574"/>
                  </a:lnTo>
                  <a:lnTo>
                    <a:pt x="256" y="574"/>
                  </a:lnTo>
                  <a:lnTo>
                    <a:pt x="256" y="574"/>
                  </a:lnTo>
                  <a:lnTo>
                    <a:pt x="256" y="574"/>
                  </a:lnTo>
                  <a:lnTo>
                    <a:pt x="256" y="574"/>
                  </a:lnTo>
                  <a:lnTo>
                    <a:pt x="256" y="574"/>
                  </a:lnTo>
                  <a:lnTo>
                    <a:pt x="256" y="574"/>
                  </a:lnTo>
                  <a:lnTo>
                    <a:pt x="256" y="574"/>
                  </a:lnTo>
                  <a:lnTo>
                    <a:pt x="256" y="574"/>
                  </a:lnTo>
                  <a:lnTo>
                    <a:pt x="255" y="574"/>
                  </a:lnTo>
                  <a:lnTo>
                    <a:pt x="255" y="574"/>
                  </a:lnTo>
                  <a:lnTo>
                    <a:pt x="255" y="574"/>
                  </a:lnTo>
                  <a:lnTo>
                    <a:pt x="255" y="574"/>
                  </a:lnTo>
                  <a:lnTo>
                    <a:pt x="255" y="574"/>
                  </a:lnTo>
                  <a:lnTo>
                    <a:pt x="255" y="574"/>
                  </a:lnTo>
                  <a:lnTo>
                    <a:pt x="255" y="574"/>
                  </a:lnTo>
                  <a:lnTo>
                    <a:pt x="255" y="574"/>
                  </a:lnTo>
                  <a:lnTo>
                    <a:pt x="255" y="574"/>
                  </a:lnTo>
                  <a:lnTo>
                    <a:pt x="255" y="574"/>
                  </a:lnTo>
                  <a:lnTo>
                    <a:pt x="255" y="574"/>
                  </a:lnTo>
                  <a:lnTo>
                    <a:pt x="254" y="574"/>
                  </a:lnTo>
                  <a:lnTo>
                    <a:pt x="254" y="574"/>
                  </a:lnTo>
                  <a:lnTo>
                    <a:pt x="254" y="574"/>
                  </a:lnTo>
                  <a:lnTo>
                    <a:pt x="254" y="574"/>
                  </a:lnTo>
                  <a:lnTo>
                    <a:pt x="254" y="574"/>
                  </a:lnTo>
                  <a:lnTo>
                    <a:pt x="254" y="574"/>
                  </a:lnTo>
                  <a:lnTo>
                    <a:pt x="254" y="574"/>
                  </a:lnTo>
                  <a:lnTo>
                    <a:pt x="254" y="574"/>
                  </a:lnTo>
                  <a:lnTo>
                    <a:pt x="254" y="574"/>
                  </a:lnTo>
                  <a:lnTo>
                    <a:pt x="254" y="574"/>
                  </a:lnTo>
                  <a:lnTo>
                    <a:pt x="254" y="574"/>
                  </a:lnTo>
                  <a:lnTo>
                    <a:pt x="253" y="574"/>
                  </a:lnTo>
                  <a:lnTo>
                    <a:pt x="253" y="574"/>
                  </a:lnTo>
                  <a:lnTo>
                    <a:pt x="253" y="574"/>
                  </a:lnTo>
                  <a:lnTo>
                    <a:pt x="253" y="574"/>
                  </a:lnTo>
                  <a:lnTo>
                    <a:pt x="253" y="574"/>
                  </a:lnTo>
                  <a:lnTo>
                    <a:pt x="253" y="574"/>
                  </a:lnTo>
                  <a:lnTo>
                    <a:pt x="253" y="574"/>
                  </a:lnTo>
                  <a:lnTo>
                    <a:pt x="253" y="574"/>
                  </a:lnTo>
                  <a:lnTo>
                    <a:pt x="253" y="574"/>
                  </a:lnTo>
                  <a:lnTo>
                    <a:pt x="253" y="574"/>
                  </a:lnTo>
                  <a:lnTo>
                    <a:pt x="253" y="574"/>
                  </a:lnTo>
                  <a:lnTo>
                    <a:pt x="252" y="574"/>
                  </a:lnTo>
                  <a:lnTo>
                    <a:pt x="252" y="574"/>
                  </a:lnTo>
                  <a:lnTo>
                    <a:pt x="252" y="574"/>
                  </a:lnTo>
                  <a:lnTo>
                    <a:pt x="252" y="574"/>
                  </a:lnTo>
                  <a:lnTo>
                    <a:pt x="252" y="574"/>
                  </a:lnTo>
                  <a:lnTo>
                    <a:pt x="252" y="574"/>
                  </a:lnTo>
                  <a:lnTo>
                    <a:pt x="252" y="574"/>
                  </a:lnTo>
                  <a:lnTo>
                    <a:pt x="252" y="574"/>
                  </a:lnTo>
                  <a:lnTo>
                    <a:pt x="252" y="574"/>
                  </a:lnTo>
                  <a:lnTo>
                    <a:pt x="252" y="574"/>
                  </a:lnTo>
                  <a:lnTo>
                    <a:pt x="252" y="574"/>
                  </a:lnTo>
                  <a:lnTo>
                    <a:pt x="251" y="574"/>
                  </a:lnTo>
                  <a:lnTo>
                    <a:pt x="251" y="574"/>
                  </a:lnTo>
                  <a:lnTo>
                    <a:pt x="251" y="574"/>
                  </a:lnTo>
                  <a:lnTo>
                    <a:pt x="251" y="574"/>
                  </a:lnTo>
                  <a:lnTo>
                    <a:pt x="251" y="574"/>
                  </a:lnTo>
                  <a:lnTo>
                    <a:pt x="251" y="574"/>
                  </a:lnTo>
                  <a:lnTo>
                    <a:pt x="251" y="574"/>
                  </a:lnTo>
                  <a:lnTo>
                    <a:pt x="251" y="574"/>
                  </a:lnTo>
                  <a:lnTo>
                    <a:pt x="251" y="574"/>
                  </a:lnTo>
                  <a:lnTo>
                    <a:pt x="251" y="574"/>
                  </a:lnTo>
                  <a:lnTo>
                    <a:pt x="251" y="574"/>
                  </a:lnTo>
                  <a:lnTo>
                    <a:pt x="250" y="574"/>
                  </a:lnTo>
                  <a:lnTo>
                    <a:pt x="250" y="574"/>
                  </a:lnTo>
                  <a:lnTo>
                    <a:pt x="250" y="574"/>
                  </a:lnTo>
                  <a:lnTo>
                    <a:pt x="250" y="574"/>
                  </a:lnTo>
                  <a:lnTo>
                    <a:pt x="250" y="574"/>
                  </a:lnTo>
                  <a:lnTo>
                    <a:pt x="250" y="574"/>
                  </a:lnTo>
                  <a:lnTo>
                    <a:pt x="250" y="574"/>
                  </a:lnTo>
                  <a:lnTo>
                    <a:pt x="250" y="574"/>
                  </a:lnTo>
                  <a:lnTo>
                    <a:pt x="250" y="574"/>
                  </a:lnTo>
                  <a:lnTo>
                    <a:pt x="250" y="574"/>
                  </a:lnTo>
                  <a:lnTo>
                    <a:pt x="249" y="574"/>
                  </a:lnTo>
                  <a:lnTo>
                    <a:pt x="249" y="574"/>
                  </a:lnTo>
                  <a:lnTo>
                    <a:pt x="249" y="574"/>
                  </a:lnTo>
                  <a:lnTo>
                    <a:pt x="249" y="574"/>
                  </a:lnTo>
                  <a:lnTo>
                    <a:pt x="249" y="574"/>
                  </a:lnTo>
                  <a:lnTo>
                    <a:pt x="249" y="574"/>
                  </a:lnTo>
                  <a:lnTo>
                    <a:pt x="249" y="574"/>
                  </a:lnTo>
                  <a:lnTo>
                    <a:pt x="249" y="574"/>
                  </a:lnTo>
                  <a:lnTo>
                    <a:pt x="249" y="574"/>
                  </a:lnTo>
                  <a:lnTo>
                    <a:pt x="249" y="574"/>
                  </a:lnTo>
                  <a:lnTo>
                    <a:pt x="249" y="574"/>
                  </a:lnTo>
                  <a:lnTo>
                    <a:pt x="249" y="574"/>
                  </a:lnTo>
                  <a:lnTo>
                    <a:pt x="248" y="574"/>
                  </a:lnTo>
                  <a:lnTo>
                    <a:pt x="248" y="574"/>
                  </a:lnTo>
                  <a:lnTo>
                    <a:pt x="248" y="574"/>
                  </a:lnTo>
                  <a:lnTo>
                    <a:pt x="248" y="574"/>
                  </a:lnTo>
                  <a:lnTo>
                    <a:pt x="248" y="574"/>
                  </a:lnTo>
                  <a:lnTo>
                    <a:pt x="248" y="574"/>
                  </a:lnTo>
                  <a:lnTo>
                    <a:pt x="248" y="574"/>
                  </a:lnTo>
                  <a:lnTo>
                    <a:pt x="248" y="574"/>
                  </a:lnTo>
                  <a:lnTo>
                    <a:pt x="248" y="574"/>
                  </a:lnTo>
                  <a:lnTo>
                    <a:pt x="248" y="574"/>
                  </a:lnTo>
                  <a:lnTo>
                    <a:pt x="247" y="574"/>
                  </a:lnTo>
                  <a:lnTo>
                    <a:pt x="247" y="574"/>
                  </a:lnTo>
                  <a:lnTo>
                    <a:pt x="247" y="574"/>
                  </a:lnTo>
                  <a:lnTo>
                    <a:pt x="247" y="574"/>
                  </a:lnTo>
                  <a:lnTo>
                    <a:pt x="247" y="574"/>
                  </a:lnTo>
                  <a:lnTo>
                    <a:pt x="247" y="574"/>
                  </a:lnTo>
                  <a:lnTo>
                    <a:pt x="247" y="574"/>
                  </a:lnTo>
                  <a:lnTo>
                    <a:pt x="247" y="574"/>
                  </a:lnTo>
                  <a:lnTo>
                    <a:pt x="247" y="574"/>
                  </a:lnTo>
                  <a:lnTo>
                    <a:pt x="247" y="574"/>
                  </a:lnTo>
                  <a:lnTo>
                    <a:pt x="247" y="574"/>
                  </a:lnTo>
                  <a:lnTo>
                    <a:pt x="247" y="574"/>
                  </a:lnTo>
                  <a:lnTo>
                    <a:pt x="246" y="574"/>
                  </a:lnTo>
                  <a:lnTo>
                    <a:pt x="246" y="574"/>
                  </a:lnTo>
                  <a:lnTo>
                    <a:pt x="246" y="574"/>
                  </a:lnTo>
                  <a:lnTo>
                    <a:pt x="246" y="574"/>
                  </a:lnTo>
                  <a:lnTo>
                    <a:pt x="246" y="574"/>
                  </a:lnTo>
                  <a:lnTo>
                    <a:pt x="246" y="574"/>
                  </a:lnTo>
                  <a:lnTo>
                    <a:pt x="246" y="574"/>
                  </a:lnTo>
                  <a:lnTo>
                    <a:pt x="246" y="574"/>
                  </a:lnTo>
                  <a:lnTo>
                    <a:pt x="246" y="574"/>
                  </a:lnTo>
                  <a:lnTo>
                    <a:pt x="246" y="574"/>
                  </a:lnTo>
                  <a:lnTo>
                    <a:pt x="245" y="574"/>
                  </a:lnTo>
                  <a:lnTo>
                    <a:pt x="245" y="574"/>
                  </a:lnTo>
                  <a:lnTo>
                    <a:pt x="245" y="574"/>
                  </a:lnTo>
                  <a:lnTo>
                    <a:pt x="245" y="574"/>
                  </a:lnTo>
                  <a:lnTo>
                    <a:pt x="245" y="574"/>
                  </a:lnTo>
                  <a:lnTo>
                    <a:pt x="245" y="574"/>
                  </a:lnTo>
                  <a:lnTo>
                    <a:pt x="245" y="574"/>
                  </a:lnTo>
                  <a:lnTo>
                    <a:pt x="245" y="574"/>
                  </a:lnTo>
                  <a:lnTo>
                    <a:pt x="245" y="574"/>
                  </a:lnTo>
                  <a:lnTo>
                    <a:pt x="245" y="574"/>
                  </a:lnTo>
                  <a:lnTo>
                    <a:pt x="245" y="574"/>
                  </a:lnTo>
                  <a:lnTo>
                    <a:pt x="245" y="574"/>
                  </a:lnTo>
                  <a:lnTo>
                    <a:pt x="244" y="574"/>
                  </a:lnTo>
                  <a:lnTo>
                    <a:pt x="244" y="574"/>
                  </a:lnTo>
                  <a:lnTo>
                    <a:pt x="244" y="574"/>
                  </a:lnTo>
                  <a:lnTo>
                    <a:pt x="244" y="574"/>
                  </a:lnTo>
                  <a:lnTo>
                    <a:pt x="244" y="574"/>
                  </a:lnTo>
                  <a:lnTo>
                    <a:pt x="244" y="574"/>
                  </a:lnTo>
                  <a:lnTo>
                    <a:pt x="244" y="574"/>
                  </a:lnTo>
                  <a:lnTo>
                    <a:pt x="244" y="574"/>
                  </a:lnTo>
                  <a:lnTo>
                    <a:pt x="244" y="574"/>
                  </a:lnTo>
                  <a:lnTo>
                    <a:pt x="244" y="574"/>
                  </a:lnTo>
                  <a:lnTo>
                    <a:pt x="243" y="574"/>
                  </a:lnTo>
                  <a:lnTo>
                    <a:pt x="243" y="574"/>
                  </a:lnTo>
                  <a:lnTo>
                    <a:pt x="243" y="574"/>
                  </a:lnTo>
                  <a:lnTo>
                    <a:pt x="243" y="574"/>
                  </a:lnTo>
                  <a:lnTo>
                    <a:pt x="243" y="574"/>
                  </a:lnTo>
                  <a:lnTo>
                    <a:pt x="243" y="574"/>
                  </a:lnTo>
                  <a:lnTo>
                    <a:pt x="243" y="574"/>
                  </a:lnTo>
                  <a:lnTo>
                    <a:pt x="243" y="574"/>
                  </a:lnTo>
                  <a:lnTo>
                    <a:pt x="243" y="574"/>
                  </a:lnTo>
                  <a:lnTo>
                    <a:pt x="243" y="574"/>
                  </a:lnTo>
                  <a:lnTo>
                    <a:pt x="243" y="574"/>
                  </a:lnTo>
                  <a:lnTo>
                    <a:pt x="243" y="574"/>
                  </a:lnTo>
                  <a:lnTo>
                    <a:pt x="242" y="574"/>
                  </a:lnTo>
                  <a:lnTo>
                    <a:pt x="242" y="574"/>
                  </a:lnTo>
                  <a:lnTo>
                    <a:pt x="242" y="574"/>
                  </a:lnTo>
                  <a:lnTo>
                    <a:pt x="242" y="574"/>
                  </a:lnTo>
                  <a:lnTo>
                    <a:pt x="242" y="574"/>
                  </a:lnTo>
                  <a:lnTo>
                    <a:pt x="242" y="574"/>
                  </a:lnTo>
                  <a:lnTo>
                    <a:pt x="242" y="574"/>
                  </a:lnTo>
                  <a:lnTo>
                    <a:pt x="242" y="574"/>
                  </a:lnTo>
                  <a:lnTo>
                    <a:pt x="242" y="574"/>
                  </a:lnTo>
                  <a:lnTo>
                    <a:pt x="242" y="574"/>
                  </a:lnTo>
                  <a:lnTo>
                    <a:pt x="242" y="574"/>
                  </a:lnTo>
                  <a:lnTo>
                    <a:pt x="241" y="574"/>
                  </a:lnTo>
                  <a:lnTo>
                    <a:pt x="241" y="574"/>
                  </a:lnTo>
                  <a:lnTo>
                    <a:pt x="241" y="574"/>
                  </a:lnTo>
                  <a:lnTo>
                    <a:pt x="241" y="574"/>
                  </a:lnTo>
                  <a:lnTo>
                    <a:pt x="241" y="574"/>
                  </a:lnTo>
                  <a:lnTo>
                    <a:pt x="241" y="574"/>
                  </a:lnTo>
                  <a:lnTo>
                    <a:pt x="241" y="574"/>
                  </a:lnTo>
                  <a:lnTo>
                    <a:pt x="241" y="574"/>
                  </a:lnTo>
                  <a:lnTo>
                    <a:pt x="241" y="574"/>
                  </a:lnTo>
                  <a:lnTo>
                    <a:pt x="241" y="574"/>
                  </a:lnTo>
                  <a:lnTo>
                    <a:pt x="241" y="574"/>
                  </a:lnTo>
                  <a:lnTo>
                    <a:pt x="240" y="574"/>
                  </a:lnTo>
                  <a:lnTo>
                    <a:pt x="240" y="574"/>
                  </a:lnTo>
                  <a:lnTo>
                    <a:pt x="240" y="574"/>
                  </a:lnTo>
                  <a:lnTo>
                    <a:pt x="240" y="574"/>
                  </a:lnTo>
                  <a:lnTo>
                    <a:pt x="240" y="574"/>
                  </a:lnTo>
                  <a:lnTo>
                    <a:pt x="240" y="574"/>
                  </a:lnTo>
                  <a:lnTo>
                    <a:pt x="240" y="574"/>
                  </a:lnTo>
                  <a:lnTo>
                    <a:pt x="240" y="574"/>
                  </a:lnTo>
                  <a:lnTo>
                    <a:pt x="240" y="574"/>
                  </a:lnTo>
                  <a:lnTo>
                    <a:pt x="240" y="574"/>
                  </a:lnTo>
                  <a:lnTo>
                    <a:pt x="240" y="574"/>
                  </a:lnTo>
                  <a:lnTo>
                    <a:pt x="239" y="574"/>
                  </a:lnTo>
                  <a:lnTo>
                    <a:pt x="239" y="574"/>
                  </a:lnTo>
                  <a:lnTo>
                    <a:pt x="239" y="574"/>
                  </a:lnTo>
                  <a:lnTo>
                    <a:pt x="239" y="574"/>
                  </a:lnTo>
                  <a:lnTo>
                    <a:pt x="239" y="574"/>
                  </a:lnTo>
                  <a:lnTo>
                    <a:pt x="239" y="574"/>
                  </a:lnTo>
                  <a:lnTo>
                    <a:pt x="239" y="574"/>
                  </a:lnTo>
                  <a:lnTo>
                    <a:pt x="239" y="574"/>
                  </a:lnTo>
                  <a:lnTo>
                    <a:pt x="239" y="574"/>
                  </a:lnTo>
                  <a:lnTo>
                    <a:pt x="239" y="574"/>
                  </a:lnTo>
                  <a:lnTo>
                    <a:pt x="238" y="574"/>
                  </a:lnTo>
                  <a:lnTo>
                    <a:pt x="238" y="574"/>
                  </a:lnTo>
                  <a:lnTo>
                    <a:pt x="238" y="574"/>
                  </a:lnTo>
                  <a:lnTo>
                    <a:pt x="238" y="574"/>
                  </a:lnTo>
                  <a:lnTo>
                    <a:pt x="238" y="574"/>
                  </a:lnTo>
                  <a:lnTo>
                    <a:pt x="238" y="574"/>
                  </a:lnTo>
                  <a:lnTo>
                    <a:pt x="238" y="574"/>
                  </a:lnTo>
                  <a:lnTo>
                    <a:pt x="238" y="574"/>
                  </a:lnTo>
                  <a:lnTo>
                    <a:pt x="238" y="574"/>
                  </a:lnTo>
                  <a:lnTo>
                    <a:pt x="238" y="574"/>
                  </a:lnTo>
                  <a:lnTo>
                    <a:pt x="238" y="574"/>
                  </a:lnTo>
                  <a:lnTo>
                    <a:pt x="238" y="574"/>
                  </a:lnTo>
                  <a:lnTo>
                    <a:pt x="237" y="574"/>
                  </a:lnTo>
                  <a:lnTo>
                    <a:pt x="237" y="574"/>
                  </a:lnTo>
                  <a:lnTo>
                    <a:pt x="237" y="574"/>
                  </a:lnTo>
                  <a:lnTo>
                    <a:pt x="237" y="574"/>
                  </a:lnTo>
                  <a:lnTo>
                    <a:pt x="237" y="574"/>
                  </a:lnTo>
                  <a:lnTo>
                    <a:pt x="237" y="574"/>
                  </a:lnTo>
                  <a:lnTo>
                    <a:pt x="237" y="574"/>
                  </a:lnTo>
                  <a:lnTo>
                    <a:pt x="237" y="574"/>
                  </a:lnTo>
                  <a:lnTo>
                    <a:pt x="237" y="574"/>
                  </a:lnTo>
                  <a:lnTo>
                    <a:pt x="237" y="574"/>
                  </a:lnTo>
                  <a:lnTo>
                    <a:pt x="236" y="574"/>
                  </a:lnTo>
                  <a:lnTo>
                    <a:pt x="236" y="574"/>
                  </a:lnTo>
                  <a:lnTo>
                    <a:pt x="236" y="574"/>
                  </a:lnTo>
                  <a:lnTo>
                    <a:pt x="236" y="574"/>
                  </a:lnTo>
                  <a:lnTo>
                    <a:pt x="236" y="574"/>
                  </a:lnTo>
                  <a:lnTo>
                    <a:pt x="236" y="574"/>
                  </a:lnTo>
                  <a:lnTo>
                    <a:pt x="236" y="574"/>
                  </a:lnTo>
                  <a:lnTo>
                    <a:pt x="236" y="574"/>
                  </a:lnTo>
                  <a:lnTo>
                    <a:pt x="236" y="574"/>
                  </a:lnTo>
                  <a:lnTo>
                    <a:pt x="236" y="574"/>
                  </a:lnTo>
                  <a:lnTo>
                    <a:pt x="236" y="574"/>
                  </a:lnTo>
                  <a:lnTo>
                    <a:pt x="236" y="574"/>
                  </a:lnTo>
                  <a:lnTo>
                    <a:pt x="235" y="574"/>
                  </a:lnTo>
                  <a:lnTo>
                    <a:pt x="235" y="574"/>
                  </a:lnTo>
                  <a:lnTo>
                    <a:pt x="235" y="574"/>
                  </a:lnTo>
                  <a:lnTo>
                    <a:pt x="235" y="574"/>
                  </a:lnTo>
                  <a:lnTo>
                    <a:pt x="235" y="574"/>
                  </a:lnTo>
                  <a:lnTo>
                    <a:pt x="235" y="574"/>
                  </a:lnTo>
                  <a:lnTo>
                    <a:pt x="235" y="574"/>
                  </a:lnTo>
                  <a:lnTo>
                    <a:pt x="235" y="574"/>
                  </a:lnTo>
                  <a:lnTo>
                    <a:pt x="235" y="574"/>
                  </a:lnTo>
                  <a:lnTo>
                    <a:pt x="235" y="574"/>
                  </a:lnTo>
                  <a:lnTo>
                    <a:pt x="234" y="574"/>
                  </a:lnTo>
                  <a:lnTo>
                    <a:pt x="234" y="574"/>
                  </a:lnTo>
                  <a:lnTo>
                    <a:pt x="234" y="574"/>
                  </a:lnTo>
                  <a:lnTo>
                    <a:pt x="234" y="574"/>
                  </a:lnTo>
                  <a:lnTo>
                    <a:pt x="234" y="574"/>
                  </a:lnTo>
                  <a:lnTo>
                    <a:pt x="234" y="574"/>
                  </a:lnTo>
                  <a:lnTo>
                    <a:pt x="234" y="574"/>
                  </a:lnTo>
                  <a:lnTo>
                    <a:pt x="234" y="574"/>
                  </a:lnTo>
                  <a:lnTo>
                    <a:pt x="234" y="574"/>
                  </a:lnTo>
                  <a:lnTo>
                    <a:pt x="234" y="574"/>
                  </a:lnTo>
                  <a:lnTo>
                    <a:pt x="234" y="574"/>
                  </a:lnTo>
                  <a:lnTo>
                    <a:pt x="234" y="574"/>
                  </a:lnTo>
                  <a:lnTo>
                    <a:pt x="233" y="574"/>
                  </a:lnTo>
                  <a:lnTo>
                    <a:pt x="233" y="574"/>
                  </a:lnTo>
                  <a:lnTo>
                    <a:pt x="233" y="574"/>
                  </a:lnTo>
                  <a:lnTo>
                    <a:pt x="233" y="574"/>
                  </a:lnTo>
                  <a:lnTo>
                    <a:pt x="233" y="574"/>
                  </a:lnTo>
                  <a:lnTo>
                    <a:pt x="233" y="574"/>
                  </a:lnTo>
                  <a:lnTo>
                    <a:pt x="233" y="574"/>
                  </a:lnTo>
                  <a:lnTo>
                    <a:pt x="233" y="574"/>
                  </a:lnTo>
                  <a:lnTo>
                    <a:pt x="233" y="574"/>
                  </a:lnTo>
                  <a:lnTo>
                    <a:pt x="233" y="574"/>
                  </a:lnTo>
                  <a:lnTo>
                    <a:pt x="232" y="574"/>
                  </a:lnTo>
                  <a:lnTo>
                    <a:pt x="232" y="574"/>
                  </a:lnTo>
                  <a:lnTo>
                    <a:pt x="232" y="574"/>
                  </a:lnTo>
                  <a:lnTo>
                    <a:pt x="232" y="574"/>
                  </a:lnTo>
                  <a:lnTo>
                    <a:pt x="232" y="574"/>
                  </a:lnTo>
                  <a:lnTo>
                    <a:pt x="232" y="574"/>
                  </a:lnTo>
                  <a:lnTo>
                    <a:pt x="232" y="574"/>
                  </a:lnTo>
                  <a:lnTo>
                    <a:pt x="232" y="574"/>
                  </a:lnTo>
                  <a:lnTo>
                    <a:pt x="232" y="574"/>
                  </a:lnTo>
                  <a:lnTo>
                    <a:pt x="232" y="574"/>
                  </a:lnTo>
                  <a:lnTo>
                    <a:pt x="232" y="574"/>
                  </a:lnTo>
                  <a:lnTo>
                    <a:pt x="232" y="574"/>
                  </a:lnTo>
                  <a:lnTo>
                    <a:pt x="231" y="574"/>
                  </a:lnTo>
                  <a:lnTo>
                    <a:pt x="231" y="574"/>
                  </a:lnTo>
                  <a:lnTo>
                    <a:pt x="231" y="574"/>
                  </a:lnTo>
                  <a:lnTo>
                    <a:pt x="231" y="574"/>
                  </a:lnTo>
                  <a:lnTo>
                    <a:pt x="231" y="574"/>
                  </a:lnTo>
                  <a:lnTo>
                    <a:pt x="231" y="574"/>
                  </a:lnTo>
                  <a:lnTo>
                    <a:pt x="231" y="574"/>
                  </a:lnTo>
                  <a:lnTo>
                    <a:pt x="231" y="574"/>
                  </a:lnTo>
                  <a:lnTo>
                    <a:pt x="231" y="574"/>
                  </a:lnTo>
                  <a:lnTo>
                    <a:pt x="231" y="574"/>
                  </a:lnTo>
                  <a:lnTo>
                    <a:pt x="230" y="574"/>
                  </a:lnTo>
                  <a:lnTo>
                    <a:pt x="230" y="574"/>
                  </a:lnTo>
                  <a:lnTo>
                    <a:pt x="230" y="574"/>
                  </a:lnTo>
                  <a:lnTo>
                    <a:pt x="230" y="574"/>
                  </a:lnTo>
                  <a:lnTo>
                    <a:pt x="230" y="574"/>
                  </a:lnTo>
                  <a:lnTo>
                    <a:pt x="230" y="574"/>
                  </a:lnTo>
                  <a:lnTo>
                    <a:pt x="230" y="574"/>
                  </a:lnTo>
                  <a:lnTo>
                    <a:pt x="230" y="574"/>
                  </a:lnTo>
                  <a:lnTo>
                    <a:pt x="230" y="574"/>
                  </a:lnTo>
                  <a:lnTo>
                    <a:pt x="230" y="574"/>
                  </a:lnTo>
                  <a:lnTo>
                    <a:pt x="230" y="574"/>
                  </a:lnTo>
                  <a:lnTo>
                    <a:pt x="229" y="574"/>
                  </a:lnTo>
                  <a:lnTo>
                    <a:pt x="229" y="574"/>
                  </a:lnTo>
                  <a:lnTo>
                    <a:pt x="229" y="574"/>
                  </a:lnTo>
                  <a:lnTo>
                    <a:pt x="229" y="574"/>
                  </a:lnTo>
                  <a:lnTo>
                    <a:pt x="229" y="574"/>
                  </a:lnTo>
                  <a:lnTo>
                    <a:pt x="229" y="574"/>
                  </a:lnTo>
                  <a:lnTo>
                    <a:pt x="229" y="574"/>
                  </a:lnTo>
                  <a:lnTo>
                    <a:pt x="229" y="574"/>
                  </a:lnTo>
                  <a:lnTo>
                    <a:pt x="229" y="574"/>
                  </a:lnTo>
                  <a:lnTo>
                    <a:pt x="229" y="574"/>
                  </a:lnTo>
                  <a:lnTo>
                    <a:pt x="229" y="574"/>
                  </a:lnTo>
                  <a:lnTo>
                    <a:pt x="228" y="574"/>
                  </a:lnTo>
                  <a:lnTo>
                    <a:pt x="228" y="574"/>
                  </a:lnTo>
                  <a:lnTo>
                    <a:pt x="228" y="574"/>
                  </a:lnTo>
                  <a:lnTo>
                    <a:pt x="228" y="574"/>
                  </a:lnTo>
                  <a:lnTo>
                    <a:pt x="228" y="574"/>
                  </a:lnTo>
                  <a:lnTo>
                    <a:pt x="228" y="574"/>
                  </a:lnTo>
                  <a:lnTo>
                    <a:pt x="228" y="574"/>
                  </a:lnTo>
                  <a:lnTo>
                    <a:pt x="228" y="574"/>
                  </a:lnTo>
                  <a:lnTo>
                    <a:pt x="228" y="574"/>
                  </a:lnTo>
                  <a:lnTo>
                    <a:pt x="228" y="574"/>
                  </a:lnTo>
                  <a:lnTo>
                    <a:pt x="228" y="574"/>
                  </a:lnTo>
                  <a:lnTo>
                    <a:pt x="227" y="574"/>
                  </a:lnTo>
                  <a:lnTo>
                    <a:pt x="227" y="574"/>
                  </a:lnTo>
                  <a:lnTo>
                    <a:pt x="227" y="574"/>
                  </a:lnTo>
                  <a:lnTo>
                    <a:pt x="227" y="574"/>
                  </a:lnTo>
                  <a:lnTo>
                    <a:pt x="227" y="574"/>
                  </a:lnTo>
                  <a:lnTo>
                    <a:pt x="227" y="574"/>
                  </a:lnTo>
                  <a:lnTo>
                    <a:pt x="227" y="574"/>
                  </a:lnTo>
                  <a:lnTo>
                    <a:pt x="227" y="574"/>
                  </a:lnTo>
                  <a:lnTo>
                    <a:pt x="227" y="574"/>
                  </a:lnTo>
                  <a:lnTo>
                    <a:pt x="227" y="574"/>
                  </a:lnTo>
                  <a:lnTo>
                    <a:pt x="227" y="574"/>
                  </a:lnTo>
                  <a:lnTo>
                    <a:pt x="227" y="574"/>
                  </a:lnTo>
                  <a:lnTo>
                    <a:pt x="226" y="574"/>
                  </a:lnTo>
                  <a:lnTo>
                    <a:pt x="226" y="574"/>
                  </a:lnTo>
                  <a:lnTo>
                    <a:pt x="226" y="574"/>
                  </a:lnTo>
                  <a:lnTo>
                    <a:pt x="226" y="574"/>
                  </a:lnTo>
                  <a:lnTo>
                    <a:pt x="226" y="574"/>
                  </a:lnTo>
                  <a:lnTo>
                    <a:pt x="226" y="574"/>
                  </a:lnTo>
                  <a:lnTo>
                    <a:pt x="226" y="574"/>
                  </a:lnTo>
                  <a:lnTo>
                    <a:pt x="226" y="574"/>
                  </a:lnTo>
                  <a:lnTo>
                    <a:pt x="226" y="574"/>
                  </a:lnTo>
                  <a:lnTo>
                    <a:pt x="226" y="574"/>
                  </a:lnTo>
                  <a:lnTo>
                    <a:pt x="225" y="574"/>
                  </a:lnTo>
                  <a:lnTo>
                    <a:pt x="225" y="574"/>
                  </a:lnTo>
                  <a:lnTo>
                    <a:pt x="225" y="574"/>
                  </a:lnTo>
                  <a:lnTo>
                    <a:pt x="225" y="574"/>
                  </a:lnTo>
                  <a:lnTo>
                    <a:pt x="225" y="574"/>
                  </a:lnTo>
                  <a:lnTo>
                    <a:pt x="225" y="574"/>
                  </a:lnTo>
                  <a:lnTo>
                    <a:pt x="225" y="574"/>
                  </a:lnTo>
                  <a:lnTo>
                    <a:pt x="225" y="574"/>
                  </a:lnTo>
                  <a:lnTo>
                    <a:pt x="225" y="574"/>
                  </a:lnTo>
                  <a:lnTo>
                    <a:pt x="225" y="574"/>
                  </a:lnTo>
                  <a:lnTo>
                    <a:pt x="225" y="574"/>
                  </a:lnTo>
                  <a:lnTo>
                    <a:pt x="225" y="574"/>
                  </a:lnTo>
                  <a:lnTo>
                    <a:pt x="224" y="574"/>
                  </a:lnTo>
                  <a:lnTo>
                    <a:pt x="224" y="574"/>
                  </a:lnTo>
                  <a:lnTo>
                    <a:pt x="224" y="574"/>
                  </a:lnTo>
                  <a:lnTo>
                    <a:pt x="224" y="574"/>
                  </a:lnTo>
                  <a:lnTo>
                    <a:pt x="224" y="574"/>
                  </a:lnTo>
                  <a:lnTo>
                    <a:pt x="224" y="574"/>
                  </a:lnTo>
                  <a:lnTo>
                    <a:pt x="224" y="574"/>
                  </a:lnTo>
                  <a:lnTo>
                    <a:pt x="224" y="574"/>
                  </a:lnTo>
                  <a:lnTo>
                    <a:pt x="224" y="574"/>
                  </a:lnTo>
                  <a:lnTo>
                    <a:pt x="224" y="574"/>
                  </a:lnTo>
                  <a:lnTo>
                    <a:pt x="223" y="574"/>
                  </a:lnTo>
                  <a:lnTo>
                    <a:pt x="223" y="574"/>
                  </a:lnTo>
                  <a:lnTo>
                    <a:pt x="223" y="574"/>
                  </a:lnTo>
                  <a:lnTo>
                    <a:pt x="223" y="574"/>
                  </a:lnTo>
                  <a:lnTo>
                    <a:pt x="223" y="574"/>
                  </a:lnTo>
                  <a:lnTo>
                    <a:pt x="223" y="574"/>
                  </a:lnTo>
                  <a:lnTo>
                    <a:pt x="223" y="574"/>
                  </a:lnTo>
                  <a:lnTo>
                    <a:pt x="223" y="574"/>
                  </a:lnTo>
                  <a:lnTo>
                    <a:pt x="223" y="574"/>
                  </a:lnTo>
                  <a:lnTo>
                    <a:pt x="223" y="574"/>
                  </a:lnTo>
                  <a:lnTo>
                    <a:pt x="223" y="574"/>
                  </a:lnTo>
                  <a:lnTo>
                    <a:pt x="223" y="574"/>
                  </a:lnTo>
                  <a:lnTo>
                    <a:pt x="222" y="574"/>
                  </a:lnTo>
                  <a:lnTo>
                    <a:pt x="222" y="574"/>
                  </a:lnTo>
                  <a:lnTo>
                    <a:pt x="222" y="574"/>
                  </a:lnTo>
                  <a:lnTo>
                    <a:pt x="222" y="574"/>
                  </a:lnTo>
                  <a:lnTo>
                    <a:pt x="222" y="574"/>
                  </a:lnTo>
                  <a:lnTo>
                    <a:pt x="222" y="574"/>
                  </a:lnTo>
                  <a:lnTo>
                    <a:pt x="222" y="574"/>
                  </a:lnTo>
                  <a:lnTo>
                    <a:pt x="222" y="574"/>
                  </a:lnTo>
                  <a:lnTo>
                    <a:pt x="222" y="574"/>
                  </a:lnTo>
                  <a:lnTo>
                    <a:pt x="222" y="574"/>
                  </a:lnTo>
                  <a:lnTo>
                    <a:pt x="221" y="574"/>
                  </a:lnTo>
                  <a:lnTo>
                    <a:pt x="221" y="574"/>
                  </a:lnTo>
                  <a:lnTo>
                    <a:pt x="221" y="574"/>
                  </a:lnTo>
                  <a:lnTo>
                    <a:pt x="221" y="574"/>
                  </a:lnTo>
                  <a:lnTo>
                    <a:pt x="221" y="574"/>
                  </a:lnTo>
                  <a:lnTo>
                    <a:pt x="221" y="574"/>
                  </a:lnTo>
                  <a:lnTo>
                    <a:pt x="221" y="574"/>
                  </a:lnTo>
                  <a:lnTo>
                    <a:pt x="221" y="574"/>
                  </a:lnTo>
                  <a:lnTo>
                    <a:pt x="221" y="574"/>
                  </a:lnTo>
                  <a:lnTo>
                    <a:pt x="221" y="574"/>
                  </a:lnTo>
                  <a:lnTo>
                    <a:pt x="221" y="574"/>
                  </a:lnTo>
                  <a:lnTo>
                    <a:pt x="221" y="574"/>
                  </a:lnTo>
                  <a:lnTo>
                    <a:pt x="220" y="574"/>
                  </a:lnTo>
                  <a:lnTo>
                    <a:pt x="220" y="574"/>
                  </a:lnTo>
                  <a:lnTo>
                    <a:pt x="220" y="574"/>
                  </a:lnTo>
                  <a:lnTo>
                    <a:pt x="220" y="574"/>
                  </a:lnTo>
                  <a:lnTo>
                    <a:pt x="220" y="574"/>
                  </a:lnTo>
                  <a:lnTo>
                    <a:pt x="220" y="574"/>
                  </a:lnTo>
                  <a:lnTo>
                    <a:pt x="220" y="574"/>
                  </a:lnTo>
                  <a:lnTo>
                    <a:pt x="220" y="574"/>
                  </a:lnTo>
                  <a:lnTo>
                    <a:pt x="220" y="574"/>
                  </a:lnTo>
                  <a:lnTo>
                    <a:pt x="220" y="574"/>
                  </a:lnTo>
                  <a:lnTo>
                    <a:pt x="219" y="574"/>
                  </a:lnTo>
                  <a:lnTo>
                    <a:pt x="219" y="574"/>
                  </a:lnTo>
                  <a:lnTo>
                    <a:pt x="219" y="574"/>
                  </a:lnTo>
                  <a:lnTo>
                    <a:pt x="219" y="574"/>
                  </a:lnTo>
                  <a:lnTo>
                    <a:pt x="219" y="574"/>
                  </a:lnTo>
                  <a:lnTo>
                    <a:pt x="219" y="574"/>
                  </a:lnTo>
                  <a:lnTo>
                    <a:pt x="219" y="574"/>
                  </a:lnTo>
                  <a:lnTo>
                    <a:pt x="219" y="574"/>
                  </a:lnTo>
                  <a:lnTo>
                    <a:pt x="219" y="574"/>
                  </a:lnTo>
                  <a:lnTo>
                    <a:pt x="219" y="574"/>
                  </a:lnTo>
                  <a:lnTo>
                    <a:pt x="219" y="574"/>
                  </a:lnTo>
                  <a:lnTo>
                    <a:pt x="218" y="574"/>
                  </a:lnTo>
                  <a:lnTo>
                    <a:pt x="218" y="574"/>
                  </a:lnTo>
                  <a:lnTo>
                    <a:pt x="218" y="574"/>
                  </a:lnTo>
                  <a:lnTo>
                    <a:pt x="218" y="574"/>
                  </a:lnTo>
                  <a:lnTo>
                    <a:pt x="218" y="574"/>
                  </a:lnTo>
                  <a:lnTo>
                    <a:pt x="218" y="574"/>
                  </a:lnTo>
                  <a:lnTo>
                    <a:pt x="218" y="574"/>
                  </a:lnTo>
                  <a:lnTo>
                    <a:pt x="218" y="574"/>
                  </a:lnTo>
                  <a:lnTo>
                    <a:pt x="218" y="574"/>
                  </a:lnTo>
                  <a:lnTo>
                    <a:pt x="218" y="574"/>
                  </a:lnTo>
                  <a:lnTo>
                    <a:pt x="218" y="574"/>
                  </a:lnTo>
                  <a:lnTo>
                    <a:pt x="217" y="574"/>
                  </a:lnTo>
                  <a:lnTo>
                    <a:pt x="217" y="574"/>
                  </a:lnTo>
                  <a:lnTo>
                    <a:pt x="217" y="574"/>
                  </a:lnTo>
                  <a:lnTo>
                    <a:pt x="217" y="574"/>
                  </a:lnTo>
                  <a:lnTo>
                    <a:pt x="217" y="574"/>
                  </a:lnTo>
                  <a:lnTo>
                    <a:pt x="217" y="574"/>
                  </a:lnTo>
                  <a:lnTo>
                    <a:pt x="217" y="574"/>
                  </a:lnTo>
                  <a:lnTo>
                    <a:pt x="217" y="574"/>
                  </a:lnTo>
                  <a:lnTo>
                    <a:pt x="217" y="574"/>
                  </a:lnTo>
                  <a:lnTo>
                    <a:pt x="217" y="574"/>
                  </a:lnTo>
                  <a:lnTo>
                    <a:pt x="217" y="574"/>
                  </a:lnTo>
                  <a:lnTo>
                    <a:pt x="216" y="574"/>
                  </a:lnTo>
                  <a:lnTo>
                    <a:pt x="216" y="574"/>
                  </a:lnTo>
                  <a:lnTo>
                    <a:pt x="216" y="574"/>
                  </a:lnTo>
                  <a:lnTo>
                    <a:pt x="216" y="574"/>
                  </a:lnTo>
                  <a:lnTo>
                    <a:pt x="216" y="574"/>
                  </a:lnTo>
                  <a:lnTo>
                    <a:pt x="216" y="574"/>
                  </a:lnTo>
                  <a:lnTo>
                    <a:pt x="216" y="574"/>
                  </a:lnTo>
                  <a:lnTo>
                    <a:pt x="216" y="574"/>
                  </a:lnTo>
                  <a:lnTo>
                    <a:pt x="216" y="574"/>
                  </a:lnTo>
                  <a:lnTo>
                    <a:pt x="216" y="574"/>
                  </a:lnTo>
                  <a:lnTo>
                    <a:pt x="216" y="574"/>
                  </a:lnTo>
                  <a:lnTo>
                    <a:pt x="215" y="574"/>
                  </a:lnTo>
                  <a:lnTo>
                    <a:pt x="215" y="574"/>
                  </a:lnTo>
                  <a:lnTo>
                    <a:pt x="215" y="574"/>
                  </a:lnTo>
                  <a:lnTo>
                    <a:pt x="215" y="574"/>
                  </a:lnTo>
                  <a:lnTo>
                    <a:pt x="215" y="574"/>
                  </a:lnTo>
                  <a:lnTo>
                    <a:pt x="215" y="574"/>
                  </a:lnTo>
                  <a:lnTo>
                    <a:pt x="215" y="574"/>
                  </a:lnTo>
                  <a:lnTo>
                    <a:pt x="215" y="574"/>
                  </a:lnTo>
                  <a:lnTo>
                    <a:pt x="215" y="574"/>
                  </a:lnTo>
                  <a:lnTo>
                    <a:pt x="215" y="574"/>
                  </a:lnTo>
                  <a:lnTo>
                    <a:pt x="215" y="574"/>
                  </a:lnTo>
                  <a:lnTo>
                    <a:pt x="214" y="574"/>
                  </a:lnTo>
                  <a:lnTo>
                    <a:pt x="214" y="574"/>
                  </a:lnTo>
                  <a:lnTo>
                    <a:pt x="214" y="574"/>
                  </a:lnTo>
                  <a:lnTo>
                    <a:pt x="214" y="574"/>
                  </a:lnTo>
                  <a:lnTo>
                    <a:pt x="214" y="574"/>
                  </a:lnTo>
                  <a:lnTo>
                    <a:pt x="214" y="574"/>
                  </a:lnTo>
                  <a:lnTo>
                    <a:pt x="214" y="574"/>
                  </a:lnTo>
                  <a:lnTo>
                    <a:pt x="214" y="574"/>
                  </a:lnTo>
                  <a:lnTo>
                    <a:pt x="214" y="574"/>
                  </a:lnTo>
                  <a:lnTo>
                    <a:pt x="214" y="574"/>
                  </a:lnTo>
                  <a:lnTo>
                    <a:pt x="214" y="574"/>
                  </a:lnTo>
                  <a:lnTo>
                    <a:pt x="214" y="574"/>
                  </a:lnTo>
                  <a:lnTo>
                    <a:pt x="213" y="574"/>
                  </a:lnTo>
                  <a:lnTo>
                    <a:pt x="213" y="574"/>
                  </a:lnTo>
                  <a:lnTo>
                    <a:pt x="213" y="574"/>
                  </a:lnTo>
                  <a:lnTo>
                    <a:pt x="213" y="574"/>
                  </a:lnTo>
                  <a:lnTo>
                    <a:pt x="213" y="574"/>
                  </a:lnTo>
                  <a:lnTo>
                    <a:pt x="213" y="574"/>
                  </a:lnTo>
                  <a:lnTo>
                    <a:pt x="213" y="574"/>
                  </a:lnTo>
                  <a:lnTo>
                    <a:pt x="213" y="574"/>
                  </a:lnTo>
                  <a:lnTo>
                    <a:pt x="213" y="574"/>
                  </a:lnTo>
                  <a:lnTo>
                    <a:pt x="213" y="574"/>
                  </a:lnTo>
                  <a:lnTo>
                    <a:pt x="212" y="574"/>
                  </a:lnTo>
                  <a:lnTo>
                    <a:pt x="212" y="574"/>
                  </a:lnTo>
                  <a:lnTo>
                    <a:pt x="212" y="574"/>
                  </a:lnTo>
                  <a:lnTo>
                    <a:pt x="212" y="574"/>
                  </a:lnTo>
                  <a:lnTo>
                    <a:pt x="212" y="574"/>
                  </a:lnTo>
                  <a:lnTo>
                    <a:pt x="212" y="574"/>
                  </a:lnTo>
                  <a:lnTo>
                    <a:pt x="212" y="574"/>
                  </a:lnTo>
                  <a:lnTo>
                    <a:pt x="212" y="574"/>
                  </a:lnTo>
                  <a:lnTo>
                    <a:pt x="212" y="574"/>
                  </a:lnTo>
                  <a:lnTo>
                    <a:pt x="212" y="574"/>
                  </a:lnTo>
                  <a:lnTo>
                    <a:pt x="212" y="574"/>
                  </a:lnTo>
                  <a:lnTo>
                    <a:pt x="212" y="574"/>
                  </a:lnTo>
                  <a:lnTo>
                    <a:pt x="211" y="574"/>
                  </a:lnTo>
                  <a:lnTo>
                    <a:pt x="211" y="574"/>
                  </a:lnTo>
                  <a:lnTo>
                    <a:pt x="211" y="574"/>
                  </a:lnTo>
                  <a:lnTo>
                    <a:pt x="211" y="574"/>
                  </a:lnTo>
                  <a:lnTo>
                    <a:pt x="211" y="574"/>
                  </a:lnTo>
                  <a:lnTo>
                    <a:pt x="211" y="574"/>
                  </a:lnTo>
                  <a:lnTo>
                    <a:pt x="211" y="574"/>
                  </a:lnTo>
                  <a:lnTo>
                    <a:pt x="211" y="574"/>
                  </a:lnTo>
                  <a:lnTo>
                    <a:pt x="211" y="574"/>
                  </a:lnTo>
                  <a:lnTo>
                    <a:pt x="211" y="574"/>
                  </a:lnTo>
                  <a:lnTo>
                    <a:pt x="210" y="574"/>
                  </a:lnTo>
                  <a:lnTo>
                    <a:pt x="210" y="574"/>
                  </a:lnTo>
                  <a:lnTo>
                    <a:pt x="210" y="574"/>
                  </a:lnTo>
                  <a:lnTo>
                    <a:pt x="210" y="574"/>
                  </a:lnTo>
                  <a:lnTo>
                    <a:pt x="210" y="574"/>
                  </a:lnTo>
                  <a:lnTo>
                    <a:pt x="210" y="574"/>
                  </a:lnTo>
                  <a:lnTo>
                    <a:pt x="210" y="574"/>
                  </a:lnTo>
                  <a:lnTo>
                    <a:pt x="210" y="574"/>
                  </a:lnTo>
                  <a:lnTo>
                    <a:pt x="210" y="574"/>
                  </a:lnTo>
                  <a:lnTo>
                    <a:pt x="210" y="574"/>
                  </a:lnTo>
                  <a:lnTo>
                    <a:pt x="210" y="574"/>
                  </a:lnTo>
                  <a:lnTo>
                    <a:pt x="210" y="574"/>
                  </a:lnTo>
                  <a:lnTo>
                    <a:pt x="209" y="574"/>
                  </a:lnTo>
                  <a:lnTo>
                    <a:pt x="209" y="574"/>
                  </a:lnTo>
                  <a:lnTo>
                    <a:pt x="209" y="574"/>
                  </a:lnTo>
                  <a:lnTo>
                    <a:pt x="209" y="574"/>
                  </a:lnTo>
                  <a:lnTo>
                    <a:pt x="209" y="574"/>
                  </a:lnTo>
                  <a:lnTo>
                    <a:pt x="209" y="574"/>
                  </a:lnTo>
                  <a:lnTo>
                    <a:pt x="209" y="574"/>
                  </a:lnTo>
                  <a:lnTo>
                    <a:pt x="209" y="574"/>
                  </a:lnTo>
                  <a:lnTo>
                    <a:pt x="209" y="574"/>
                  </a:lnTo>
                  <a:lnTo>
                    <a:pt x="209" y="574"/>
                  </a:lnTo>
                  <a:lnTo>
                    <a:pt x="208" y="574"/>
                  </a:lnTo>
                  <a:lnTo>
                    <a:pt x="208" y="574"/>
                  </a:lnTo>
                  <a:lnTo>
                    <a:pt x="208" y="574"/>
                  </a:lnTo>
                  <a:lnTo>
                    <a:pt x="208" y="574"/>
                  </a:lnTo>
                  <a:lnTo>
                    <a:pt x="208" y="574"/>
                  </a:lnTo>
                  <a:lnTo>
                    <a:pt x="208" y="574"/>
                  </a:lnTo>
                  <a:lnTo>
                    <a:pt x="208" y="574"/>
                  </a:lnTo>
                  <a:lnTo>
                    <a:pt x="208" y="574"/>
                  </a:lnTo>
                  <a:lnTo>
                    <a:pt x="208" y="574"/>
                  </a:lnTo>
                  <a:lnTo>
                    <a:pt x="208" y="574"/>
                  </a:lnTo>
                  <a:lnTo>
                    <a:pt x="208" y="574"/>
                  </a:lnTo>
                  <a:lnTo>
                    <a:pt x="207" y="574"/>
                  </a:lnTo>
                  <a:lnTo>
                    <a:pt x="207" y="574"/>
                  </a:lnTo>
                  <a:lnTo>
                    <a:pt x="207" y="574"/>
                  </a:lnTo>
                  <a:lnTo>
                    <a:pt x="207" y="574"/>
                  </a:lnTo>
                  <a:lnTo>
                    <a:pt x="207" y="574"/>
                  </a:lnTo>
                  <a:lnTo>
                    <a:pt x="207" y="574"/>
                  </a:lnTo>
                  <a:lnTo>
                    <a:pt x="207" y="574"/>
                  </a:lnTo>
                  <a:lnTo>
                    <a:pt x="207" y="574"/>
                  </a:lnTo>
                  <a:lnTo>
                    <a:pt x="207" y="574"/>
                  </a:lnTo>
                  <a:lnTo>
                    <a:pt x="207" y="574"/>
                  </a:lnTo>
                  <a:lnTo>
                    <a:pt x="207" y="574"/>
                  </a:lnTo>
                  <a:lnTo>
                    <a:pt x="206" y="574"/>
                  </a:lnTo>
                  <a:lnTo>
                    <a:pt x="206" y="574"/>
                  </a:lnTo>
                  <a:lnTo>
                    <a:pt x="206" y="574"/>
                  </a:lnTo>
                  <a:lnTo>
                    <a:pt x="206" y="574"/>
                  </a:lnTo>
                  <a:lnTo>
                    <a:pt x="206" y="574"/>
                  </a:lnTo>
                  <a:lnTo>
                    <a:pt x="206" y="574"/>
                  </a:lnTo>
                  <a:lnTo>
                    <a:pt x="206" y="574"/>
                  </a:lnTo>
                  <a:lnTo>
                    <a:pt x="206" y="574"/>
                  </a:lnTo>
                  <a:lnTo>
                    <a:pt x="206" y="574"/>
                  </a:lnTo>
                  <a:lnTo>
                    <a:pt x="206" y="574"/>
                  </a:lnTo>
                  <a:lnTo>
                    <a:pt x="206" y="574"/>
                  </a:lnTo>
                  <a:lnTo>
                    <a:pt x="205" y="574"/>
                  </a:lnTo>
                  <a:lnTo>
                    <a:pt x="205" y="574"/>
                  </a:lnTo>
                  <a:lnTo>
                    <a:pt x="205" y="574"/>
                  </a:lnTo>
                  <a:lnTo>
                    <a:pt x="205" y="574"/>
                  </a:lnTo>
                  <a:lnTo>
                    <a:pt x="205" y="574"/>
                  </a:lnTo>
                  <a:lnTo>
                    <a:pt x="205" y="574"/>
                  </a:lnTo>
                  <a:lnTo>
                    <a:pt x="205" y="574"/>
                  </a:lnTo>
                  <a:lnTo>
                    <a:pt x="205" y="574"/>
                  </a:lnTo>
                  <a:lnTo>
                    <a:pt x="205" y="574"/>
                  </a:lnTo>
                  <a:lnTo>
                    <a:pt x="205" y="574"/>
                  </a:lnTo>
                  <a:lnTo>
                    <a:pt x="205" y="574"/>
                  </a:lnTo>
                  <a:lnTo>
                    <a:pt x="204" y="574"/>
                  </a:lnTo>
                  <a:lnTo>
                    <a:pt x="204" y="574"/>
                  </a:lnTo>
                  <a:lnTo>
                    <a:pt x="204" y="574"/>
                  </a:lnTo>
                  <a:lnTo>
                    <a:pt x="204" y="574"/>
                  </a:lnTo>
                  <a:lnTo>
                    <a:pt x="204" y="574"/>
                  </a:lnTo>
                  <a:lnTo>
                    <a:pt x="204" y="574"/>
                  </a:lnTo>
                  <a:lnTo>
                    <a:pt x="204" y="574"/>
                  </a:lnTo>
                  <a:lnTo>
                    <a:pt x="204" y="574"/>
                  </a:lnTo>
                  <a:lnTo>
                    <a:pt x="204" y="574"/>
                  </a:lnTo>
                  <a:lnTo>
                    <a:pt x="204" y="574"/>
                  </a:lnTo>
                  <a:lnTo>
                    <a:pt x="204" y="574"/>
                  </a:lnTo>
                  <a:lnTo>
                    <a:pt x="203" y="574"/>
                  </a:lnTo>
                  <a:lnTo>
                    <a:pt x="203" y="574"/>
                  </a:lnTo>
                  <a:lnTo>
                    <a:pt x="203" y="574"/>
                  </a:lnTo>
                  <a:lnTo>
                    <a:pt x="203" y="574"/>
                  </a:lnTo>
                  <a:lnTo>
                    <a:pt x="203" y="574"/>
                  </a:lnTo>
                  <a:lnTo>
                    <a:pt x="203" y="574"/>
                  </a:lnTo>
                  <a:lnTo>
                    <a:pt x="203" y="574"/>
                  </a:lnTo>
                  <a:lnTo>
                    <a:pt x="203" y="574"/>
                  </a:lnTo>
                  <a:lnTo>
                    <a:pt x="203" y="574"/>
                  </a:lnTo>
                  <a:lnTo>
                    <a:pt x="203" y="574"/>
                  </a:lnTo>
                  <a:lnTo>
                    <a:pt x="203" y="574"/>
                  </a:lnTo>
                  <a:lnTo>
                    <a:pt x="202" y="574"/>
                  </a:lnTo>
                  <a:lnTo>
                    <a:pt x="202" y="574"/>
                  </a:lnTo>
                  <a:lnTo>
                    <a:pt x="202" y="574"/>
                  </a:lnTo>
                  <a:lnTo>
                    <a:pt x="202" y="574"/>
                  </a:lnTo>
                  <a:lnTo>
                    <a:pt x="202" y="574"/>
                  </a:lnTo>
                  <a:lnTo>
                    <a:pt x="202" y="574"/>
                  </a:lnTo>
                  <a:lnTo>
                    <a:pt x="202" y="574"/>
                  </a:lnTo>
                  <a:lnTo>
                    <a:pt x="202" y="574"/>
                  </a:lnTo>
                  <a:lnTo>
                    <a:pt x="202" y="574"/>
                  </a:lnTo>
                  <a:lnTo>
                    <a:pt x="202" y="574"/>
                  </a:lnTo>
                  <a:lnTo>
                    <a:pt x="202" y="574"/>
                  </a:lnTo>
                  <a:lnTo>
                    <a:pt x="201" y="574"/>
                  </a:lnTo>
                  <a:lnTo>
                    <a:pt x="201" y="574"/>
                  </a:lnTo>
                  <a:lnTo>
                    <a:pt x="201" y="574"/>
                  </a:lnTo>
                  <a:lnTo>
                    <a:pt x="201" y="574"/>
                  </a:lnTo>
                  <a:lnTo>
                    <a:pt x="201" y="574"/>
                  </a:lnTo>
                  <a:lnTo>
                    <a:pt x="201" y="574"/>
                  </a:lnTo>
                  <a:lnTo>
                    <a:pt x="201" y="574"/>
                  </a:lnTo>
                  <a:lnTo>
                    <a:pt x="201" y="574"/>
                  </a:lnTo>
                  <a:lnTo>
                    <a:pt x="201" y="574"/>
                  </a:lnTo>
                  <a:lnTo>
                    <a:pt x="201" y="574"/>
                  </a:lnTo>
                  <a:lnTo>
                    <a:pt x="200" y="574"/>
                  </a:lnTo>
                  <a:lnTo>
                    <a:pt x="200" y="574"/>
                  </a:lnTo>
                  <a:lnTo>
                    <a:pt x="200" y="574"/>
                  </a:lnTo>
                  <a:lnTo>
                    <a:pt x="200" y="574"/>
                  </a:lnTo>
                  <a:lnTo>
                    <a:pt x="200" y="574"/>
                  </a:lnTo>
                  <a:lnTo>
                    <a:pt x="200" y="574"/>
                  </a:lnTo>
                  <a:lnTo>
                    <a:pt x="200" y="574"/>
                  </a:lnTo>
                  <a:lnTo>
                    <a:pt x="200" y="574"/>
                  </a:lnTo>
                  <a:lnTo>
                    <a:pt x="200" y="574"/>
                  </a:lnTo>
                  <a:lnTo>
                    <a:pt x="200" y="574"/>
                  </a:lnTo>
                  <a:lnTo>
                    <a:pt x="200" y="574"/>
                  </a:lnTo>
                  <a:lnTo>
                    <a:pt x="200" y="574"/>
                  </a:lnTo>
                  <a:lnTo>
                    <a:pt x="199" y="574"/>
                  </a:lnTo>
                  <a:lnTo>
                    <a:pt x="199" y="574"/>
                  </a:lnTo>
                  <a:lnTo>
                    <a:pt x="199" y="574"/>
                  </a:lnTo>
                  <a:lnTo>
                    <a:pt x="199" y="574"/>
                  </a:lnTo>
                  <a:lnTo>
                    <a:pt x="199" y="574"/>
                  </a:lnTo>
                  <a:lnTo>
                    <a:pt x="199" y="574"/>
                  </a:lnTo>
                  <a:lnTo>
                    <a:pt x="199" y="574"/>
                  </a:lnTo>
                  <a:lnTo>
                    <a:pt x="199" y="574"/>
                  </a:lnTo>
                  <a:lnTo>
                    <a:pt x="199" y="574"/>
                  </a:lnTo>
                  <a:lnTo>
                    <a:pt x="199" y="574"/>
                  </a:lnTo>
                  <a:lnTo>
                    <a:pt x="199" y="574"/>
                  </a:lnTo>
                  <a:lnTo>
                    <a:pt x="199" y="574"/>
                  </a:lnTo>
                  <a:lnTo>
                    <a:pt x="198" y="574"/>
                  </a:lnTo>
                  <a:lnTo>
                    <a:pt x="198" y="574"/>
                  </a:lnTo>
                  <a:lnTo>
                    <a:pt x="198" y="574"/>
                  </a:lnTo>
                  <a:lnTo>
                    <a:pt x="198" y="574"/>
                  </a:lnTo>
                  <a:lnTo>
                    <a:pt x="198" y="574"/>
                  </a:lnTo>
                  <a:lnTo>
                    <a:pt x="198" y="574"/>
                  </a:lnTo>
                  <a:lnTo>
                    <a:pt x="198" y="574"/>
                  </a:lnTo>
                  <a:lnTo>
                    <a:pt x="198" y="574"/>
                  </a:lnTo>
                  <a:lnTo>
                    <a:pt x="198" y="574"/>
                  </a:lnTo>
                  <a:lnTo>
                    <a:pt x="198" y="574"/>
                  </a:lnTo>
                  <a:lnTo>
                    <a:pt x="197" y="574"/>
                  </a:lnTo>
                  <a:lnTo>
                    <a:pt x="197" y="574"/>
                  </a:lnTo>
                  <a:lnTo>
                    <a:pt x="197" y="574"/>
                  </a:lnTo>
                  <a:lnTo>
                    <a:pt x="197" y="574"/>
                  </a:lnTo>
                  <a:lnTo>
                    <a:pt x="197" y="574"/>
                  </a:lnTo>
                  <a:lnTo>
                    <a:pt x="197" y="574"/>
                  </a:lnTo>
                  <a:lnTo>
                    <a:pt x="197" y="574"/>
                  </a:lnTo>
                  <a:lnTo>
                    <a:pt x="197" y="574"/>
                  </a:lnTo>
                  <a:lnTo>
                    <a:pt x="197" y="574"/>
                  </a:lnTo>
                  <a:lnTo>
                    <a:pt x="197" y="574"/>
                  </a:lnTo>
                  <a:lnTo>
                    <a:pt x="197" y="574"/>
                  </a:lnTo>
                  <a:lnTo>
                    <a:pt x="196" y="574"/>
                  </a:lnTo>
                  <a:lnTo>
                    <a:pt x="196" y="574"/>
                  </a:lnTo>
                  <a:lnTo>
                    <a:pt x="196" y="574"/>
                  </a:lnTo>
                  <a:lnTo>
                    <a:pt x="196" y="574"/>
                  </a:lnTo>
                  <a:lnTo>
                    <a:pt x="196" y="574"/>
                  </a:lnTo>
                  <a:lnTo>
                    <a:pt x="196" y="574"/>
                  </a:lnTo>
                  <a:lnTo>
                    <a:pt x="196" y="574"/>
                  </a:lnTo>
                  <a:lnTo>
                    <a:pt x="196" y="574"/>
                  </a:lnTo>
                  <a:lnTo>
                    <a:pt x="196" y="574"/>
                  </a:lnTo>
                  <a:lnTo>
                    <a:pt x="196" y="574"/>
                  </a:lnTo>
                  <a:lnTo>
                    <a:pt x="196" y="574"/>
                  </a:lnTo>
                  <a:lnTo>
                    <a:pt x="195" y="574"/>
                  </a:lnTo>
                  <a:lnTo>
                    <a:pt x="195" y="574"/>
                  </a:lnTo>
                  <a:lnTo>
                    <a:pt x="195" y="574"/>
                  </a:lnTo>
                  <a:lnTo>
                    <a:pt x="195" y="574"/>
                  </a:lnTo>
                  <a:lnTo>
                    <a:pt x="195" y="574"/>
                  </a:lnTo>
                  <a:lnTo>
                    <a:pt x="195" y="574"/>
                  </a:lnTo>
                  <a:lnTo>
                    <a:pt x="195" y="574"/>
                  </a:lnTo>
                  <a:lnTo>
                    <a:pt x="195" y="574"/>
                  </a:lnTo>
                  <a:lnTo>
                    <a:pt x="195" y="574"/>
                  </a:lnTo>
                  <a:lnTo>
                    <a:pt x="195" y="574"/>
                  </a:lnTo>
                  <a:lnTo>
                    <a:pt x="195" y="574"/>
                  </a:lnTo>
                  <a:lnTo>
                    <a:pt x="194" y="574"/>
                  </a:lnTo>
                  <a:lnTo>
                    <a:pt x="194" y="574"/>
                  </a:lnTo>
                  <a:lnTo>
                    <a:pt x="194" y="574"/>
                  </a:lnTo>
                  <a:lnTo>
                    <a:pt x="194" y="574"/>
                  </a:lnTo>
                  <a:lnTo>
                    <a:pt x="194" y="574"/>
                  </a:lnTo>
                  <a:lnTo>
                    <a:pt x="194" y="574"/>
                  </a:lnTo>
                  <a:lnTo>
                    <a:pt x="194" y="574"/>
                  </a:lnTo>
                  <a:lnTo>
                    <a:pt x="194" y="574"/>
                  </a:lnTo>
                  <a:lnTo>
                    <a:pt x="194" y="574"/>
                  </a:lnTo>
                  <a:lnTo>
                    <a:pt x="194" y="574"/>
                  </a:lnTo>
                  <a:lnTo>
                    <a:pt x="194" y="574"/>
                  </a:lnTo>
                  <a:lnTo>
                    <a:pt x="193" y="574"/>
                  </a:lnTo>
                  <a:lnTo>
                    <a:pt x="193" y="574"/>
                  </a:lnTo>
                  <a:lnTo>
                    <a:pt x="193" y="574"/>
                  </a:lnTo>
                  <a:lnTo>
                    <a:pt x="193" y="574"/>
                  </a:lnTo>
                  <a:lnTo>
                    <a:pt x="193" y="574"/>
                  </a:lnTo>
                  <a:lnTo>
                    <a:pt x="193" y="574"/>
                  </a:lnTo>
                  <a:lnTo>
                    <a:pt x="193" y="574"/>
                  </a:lnTo>
                  <a:lnTo>
                    <a:pt x="193" y="574"/>
                  </a:lnTo>
                  <a:lnTo>
                    <a:pt x="193" y="574"/>
                  </a:lnTo>
                  <a:lnTo>
                    <a:pt x="193" y="574"/>
                  </a:lnTo>
                  <a:lnTo>
                    <a:pt x="193" y="574"/>
                  </a:lnTo>
                  <a:lnTo>
                    <a:pt x="192" y="574"/>
                  </a:lnTo>
                  <a:lnTo>
                    <a:pt x="192" y="574"/>
                  </a:lnTo>
                  <a:lnTo>
                    <a:pt x="192" y="574"/>
                  </a:lnTo>
                  <a:lnTo>
                    <a:pt x="192" y="574"/>
                  </a:lnTo>
                  <a:lnTo>
                    <a:pt x="192" y="574"/>
                  </a:lnTo>
                  <a:lnTo>
                    <a:pt x="192" y="574"/>
                  </a:lnTo>
                  <a:lnTo>
                    <a:pt x="192" y="574"/>
                  </a:lnTo>
                  <a:lnTo>
                    <a:pt x="192" y="574"/>
                  </a:lnTo>
                  <a:lnTo>
                    <a:pt x="192" y="574"/>
                  </a:lnTo>
                  <a:lnTo>
                    <a:pt x="192" y="574"/>
                  </a:lnTo>
                  <a:lnTo>
                    <a:pt x="192" y="574"/>
                  </a:lnTo>
                  <a:lnTo>
                    <a:pt x="191" y="574"/>
                  </a:lnTo>
                  <a:lnTo>
                    <a:pt x="191" y="574"/>
                  </a:lnTo>
                  <a:lnTo>
                    <a:pt x="191" y="574"/>
                  </a:lnTo>
                  <a:lnTo>
                    <a:pt x="191" y="574"/>
                  </a:lnTo>
                  <a:lnTo>
                    <a:pt x="191" y="574"/>
                  </a:lnTo>
                  <a:lnTo>
                    <a:pt x="191" y="574"/>
                  </a:lnTo>
                  <a:lnTo>
                    <a:pt x="191" y="574"/>
                  </a:lnTo>
                  <a:lnTo>
                    <a:pt x="191" y="574"/>
                  </a:lnTo>
                  <a:lnTo>
                    <a:pt x="191" y="574"/>
                  </a:lnTo>
                  <a:lnTo>
                    <a:pt x="191" y="574"/>
                  </a:lnTo>
                  <a:lnTo>
                    <a:pt x="191" y="574"/>
                  </a:lnTo>
                  <a:lnTo>
                    <a:pt x="190" y="574"/>
                  </a:lnTo>
                  <a:lnTo>
                    <a:pt x="190" y="574"/>
                  </a:lnTo>
                  <a:lnTo>
                    <a:pt x="190" y="574"/>
                  </a:lnTo>
                  <a:lnTo>
                    <a:pt x="190" y="574"/>
                  </a:lnTo>
                  <a:lnTo>
                    <a:pt x="190" y="574"/>
                  </a:lnTo>
                  <a:lnTo>
                    <a:pt x="190" y="574"/>
                  </a:lnTo>
                  <a:lnTo>
                    <a:pt x="190" y="574"/>
                  </a:lnTo>
                  <a:lnTo>
                    <a:pt x="190" y="574"/>
                  </a:lnTo>
                  <a:lnTo>
                    <a:pt x="190" y="574"/>
                  </a:lnTo>
                  <a:lnTo>
                    <a:pt x="190" y="574"/>
                  </a:lnTo>
                  <a:lnTo>
                    <a:pt x="189" y="574"/>
                  </a:lnTo>
                  <a:lnTo>
                    <a:pt x="189" y="574"/>
                  </a:lnTo>
                  <a:lnTo>
                    <a:pt x="189" y="574"/>
                  </a:lnTo>
                  <a:lnTo>
                    <a:pt x="189" y="574"/>
                  </a:lnTo>
                  <a:lnTo>
                    <a:pt x="189" y="574"/>
                  </a:lnTo>
                  <a:lnTo>
                    <a:pt x="189" y="574"/>
                  </a:lnTo>
                  <a:lnTo>
                    <a:pt x="189" y="574"/>
                  </a:lnTo>
                  <a:lnTo>
                    <a:pt x="189" y="574"/>
                  </a:lnTo>
                  <a:lnTo>
                    <a:pt x="189" y="574"/>
                  </a:lnTo>
                  <a:lnTo>
                    <a:pt x="189" y="574"/>
                  </a:lnTo>
                  <a:lnTo>
                    <a:pt x="189" y="574"/>
                  </a:lnTo>
                  <a:lnTo>
                    <a:pt x="189" y="574"/>
                  </a:lnTo>
                  <a:lnTo>
                    <a:pt x="188" y="574"/>
                  </a:lnTo>
                  <a:lnTo>
                    <a:pt x="188" y="574"/>
                  </a:lnTo>
                  <a:lnTo>
                    <a:pt x="188" y="574"/>
                  </a:lnTo>
                  <a:lnTo>
                    <a:pt x="188" y="574"/>
                  </a:lnTo>
                  <a:lnTo>
                    <a:pt x="188" y="574"/>
                  </a:lnTo>
                  <a:lnTo>
                    <a:pt x="188" y="574"/>
                  </a:lnTo>
                  <a:lnTo>
                    <a:pt x="188" y="574"/>
                  </a:lnTo>
                  <a:lnTo>
                    <a:pt x="188" y="574"/>
                  </a:lnTo>
                  <a:lnTo>
                    <a:pt x="188" y="574"/>
                  </a:lnTo>
                  <a:lnTo>
                    <a:pt x="188" y="574"/>
                  </a:lnTo>
                  <a:lnTo>
                    <a:pt x="187" y="574"/>
                  </a:lnTo>
                  <a:lnTo>
                    <a:pt x="187" y="574"/>
                  </a:lnTo>
                  <a:lnTo>
                    <a:pt x="187" y="574"/>
                  </a:lnTo>
                  <a:lnTo>
                    <a:pt x="187" y="574"/>
                  </a:lnTo>
                  <a:lnTo>
                    <a:pt x="187" y="574"/>
                  </a:lnTo>
                  <a:lnTo>
                    <a:pt x="187" y="574"/>
                  </a:lnTo>
                  <a:lnTo>
                    <a:pt x="187" y="574"/>
                  </a:lnTo>
                  <a:lnTo>
                    <a:pt x="187" y="574"/>
                  </a:lnTo>
                  <a:lnTo>
                    <a:pt x="187" y="574"/>
                  </a:lnTo>
                  <a:lnTo>
                    <a:pt x="187" y="574"/>
                  </a:lnTo>
                  <a:lnTo>
                    <a:pt x="187" y="574"/>
                  </a:lnTo>
                  <a:lnTo>
                    <a:pt x="187" y="574"/>
                  </a:lnTo>
                  <a:lnTo>
                    <a:pt x="186" y="574"/>
                  </a:lnTo>
                  <a:lnTo>
                    <a:pt x="186" y="574"/>
                  </a:lnTo>
                  <a:lnTo>
                    <a:pt x="186" y="574"/>
                  </a:lnTo>
                  <a:lnTo>
                    <a:pt x="186" y="574"/>
                  </a:lnTo>
                  <a:lnTo>
                    <a:pt x="186" y="574"/>
                  </a:lnTo>
                  <a:lnTo>
                    <a:pt x="186" y="574"/>
                  </a:lnTo>
                  <a:lnTo>
                    <a:pt x="186" y="574"/>
                  </a:lnTo>
                  <a:lnTo>
                    <a:pt x="186" y="574"/>
                  </a:lnTo>
                  <a:lnTo>
                    <a:pt x="186" y="574"/>
                  </a:lnTo>
                  <a:lnTo>
                    <a:pt x="186" y="574"/>
                  </a:lnTo>
                  <a:lnTo>
                    <a:pt x="186" y="574"/>
                  </a:lnTo>
                  <a:lnTo>
                    <a:pt x="185" y="574"/>
                  </a:lnTo>
                  <a:lnTo>
                    <a:pt x="185" y="574"/>
                  </a:lnTo>
                  <a:lnTo>
                    <a:pt x="185" y="574"/>
                  </a:lnTo>
                  <a:lnTo>
                    <a:pt x="185" y="574"/>
                  </a:lnTo>
                  <a:lnTo>
                    <a:pt x="185" y="574"/>
                  </a:lnTo>
                  <a:lnTo>
                    <a:pt x="185" y="574"/>
                  </a:lnTo>
                  <a:lnTo>
                    <a:pt x="185" y="574"/>
                  </a:lnTo>
                  <a:lnTo>
                    <a:pt x="185" y="574"/>
                  </a:lnTo>
                  <a:lnTo>
                    <a:pt x="185" y="574"/>
                  </a:lnTo>
                  <a:lnTo>
                    <a:pt x="185" y="574"/>
                  </a:lnTo>
                  <a:lnTo>
                    <a:pt x="185" y="574"/>
                  </a:lnTo>
                  <a:lnTo>
                    <a:pt x="184" y="574"/>
                  </a:lnTo>
                  <a:lnTo>
                    <a:pt x="184" y="574"/>
                  </a:lnTo>
                  <a:lnTo>
                    <a:pt x="184" y="574"/>
                  </a:lnTo>
                  <a:lnTo>
                    <a:pt x="184" y="574"/>
                  </a:lnTo>
                  <a:lnTo>
                    <a:pt x="184" y="574"/>
                  </a:lnTo>
                  <a:lnTo>
                    <a:pt x="184" y="574"/>
                  </a:lnTo>
                  <a:lnTo>
                    <a:pt x="184" y="574"/>
                  </a:lnTo>
                  <a:lnTo>
                    <a:pt x="184" y="574"/>
                  </a:lnTo>
                  <a:lnTo>
                    <a:pt x="184" y="574"/>
                  </a:lnTo>
                  <a:lnTo>
                    <a:pt x="184" y="574"/>
                  </a:lnTo>
                  <a:lnTo>
                    <a:pt x="184" y="574"/>
                  </a:lnTo>
                  <a:lnTo>
                    <a:pt x="183" y="574"/>
                  </a:lnTo>
                  <a:lnTo>
                    <a:pt x="183" y="574"/>
                  </a:lnTo>
                  <a:lnTo>
                    <a:pt x="183" y="574"/>
                  </a:lnTo>
                  <a:lnTo>
                    <a:pt x="183" y="574"/>
                  </a:lnTo>
                  <a:lnTo>
                    <a:pt x="183" y="574"/>
                  </a:lnTo>
                  <a:lnTo>
                    <a:pt x="183" y="574"/>
                  </a:lnTo>
                  <a:lnTo>
                    <a:pt x="183" y="574"/>
                  </a:lnTo>
                  <a:lnTo>
                    <a:pt x="183" y="574"/>
                  </a:lnTo>
                  <a:lnTo>
                    <a:pt x="183" y="574"/>
                  </a:lnTo>
                  <a:lnTo>
                    <a:pt x="183" y="574"/>
                  </a:lnTo>
                  <a:lnTo>
                    <a:pt x="183" y="574"/>
                  </a:lnTo>
                  <a:lnTo>
                    <a:pt x="182" y="574"/>
                  </a:lnTo>
                  <a:lnTo>
                    <a:pt x="182" y="574"/>
                  </a:lnTo>
                  <a:lnTo>
                    <a:pt x="182" y="574"/>
                  </a:lnTo>
                  <a:lnTo>
                    <a:pt x="182" y="574"/>
                  </a:lnTo>
                  <a:lnTo>
                    <a:pt x="182" y="574"/>
                  </a:lnTo>
                  <a:lnTo>
                    <a:pt x="182" y="574"/>
                  </a:lnTo>
                  <a:lnTo>
                    <a:pt x="182" y="574"/>
                  </a:lnTo>
                  <a:lnTo>
                    <a:pt x="182" y="574"/>
                  </a:lnTo>
                  <a:lnTo>
                    <a:pt x="182" y="574"/>
                  </a:lnTo>
                  <a:lnTo>
                    <a:pt x="182" y="574"/>
                  </a:lnTo>
                  <a:lnTo>
                    <a:pt x="182" y="574"/>
                  </a:lnTo>
                  <a:lnTo>
                    <a:pt x="181" y="574"/>
                  </a:lnTo>
                  <a:lnTo>
                    <a:pt x="181" y="574"/>
                  </a:lnTo>
                  <a:lnTo>
                    <a:pt x="181" y="574"/>
                  </a:lnTo>
                  <a:lnTo>
                    <a:pt x="181" y="574"/>
                  </a:lnTo>
                  <a:lnTo>
                    <a:pt x="181" y="574"/>
                  </a:lnTo>
                  <a:lnTo>
                    <a:pt x="181" y="574"/>
                  </a:lnTo>
                  <a:lnTo>
                    <a:pt x="181" y="574"/>
                  </a:lnTo>
                  <a:lnTo>
                    <a:pt x="181" y="574"/>
                  </a:lnTo>
                  <a:lnTo>
                    <a:pt x="181" y="574"/>
                  </a:lnTo>
                  <a:lnTo>
                    <a:pt x="181" y="574"/>
                  </a:lnTo>
                  <a:lnTo>
                    <a:pt x="181" y="574"/>
                  </a:lnTo>
                  <a:lnTo>
                    <a:pt x="180" y="574"/>
                  </a:lnTo>
                  <a:lnTo>
                    <a:pt x="180" y="574"/>
                  </a:lnTo>
                  <a:lnTo>
                    <a:pt x="180" y="574"/>
                  </a:lnTo>
                  <a:lnTo>
                    <a:pt x="180" y="574"/>
                  </a:lnTo>
                  <a:lnTo>
                    <a:pt x="180" y="574"/>
                  </a:lnTo>
                  <a:lnTo>
                    <a:pt x="180" y="574"/>
                  </a:lnTo>
                  <a:lnTo>
                    <a:pt x="180" y="574"/>
                  </a:lnTo>
                  <a:lnTo>
                    <a:pt x="180" y="574"/>
                  </a:lnTo>
                  <a:lnTo>
                    <a:pt x="180" y="574"/>
                  </a:lnTo>
                  <a:lnTo>
                    <a:pt x="180" y="574"/>
                  </a:lnTo>
                  <a:lnTo>
                    <a:pt x="180" y="574"/>
                  </a:lnTo>
                  <a:lnTo>
                    <a:pt x="179" y="574"/>
                  </a:lnTo>
                  <a:lnTo>
                    <a:pt x="179" y="574"/>
                  </a:lnTo>
                  <a:lnTo>
                    <a:pt x="179" y="574"/>
                  </a:lnTo>
                  <a:lnTo>
                    <a:pt x="179" y="574"/>
                  </a:lnTo>
                  <a:lnTo>
                    <a:pt x="179" y="574"/>
                  </a:lnTo>
                  <a:lnTo>
                    <a:pt x="179" y="574"/>
                  </a:lnTo>
                  <a:lnTo>
                    <a:pt x="179" y="574"/>
                  </a:lnTo>
                  <a:lnTo>
                    <a:pt x="179" y="574"/>
                  </a:lnTo>
                  <a:lnTo>
                    <a:pt x="179" y="574"/>
                  </a:lnTo>
                  <a:lnTo>
                    <a:pt x="179" y="574"/>
                  </a:lnTo>
                  <a:lnTo>
                    <a:pt x="178" y="574"/>
                  </a:lnTo>
                  <a:lnTo>
                    <a:pt x="178" y="574"/>
                  </a:lnTo>
                  <a:lnTo>
                    <a:pt x="178" y="574"/>
                  </a:lnTo>
                  <a:lnTo>
                    <a:pt x="178" y="574"/>
                  </a:lnTo>
                  <a:lnTo>
                    <a:pt x="178" y="574"/>
                  </a:lnTo>
                  <a:lnTo>
                    <a:pt x="178" y="574"/>
                  </a:lnTo>
                  <a:lnTo>
                    <a:pt x="178" y="574"/>
                  </a:lnTo>
                  <a:lnTo>
                    <a:pt x="178" y="574"/>
                  </a:lnTo>
                  <a:lnTo>
                    <a:pt x="178" y="574"/>
                  </a:lnTo>
                  <a:lnTo>
                    <a:pt x="178" y="574"/>
                  </a:lnTo>
                  <a:lnTo>
                    <a:pt x="178" y="574"/>
                  </a:lnTo>
                  <a:lnTo>
                    <a:pt x="178" y="574"/>
                  </a:lnTo>
                  <a:lnTo>
                    <a:pt x="177" y="574"/>
                  </a:lnTo>
                  <a:lnTo>
                    <a:pt x="177" y="574"/>
                  </a:lnTo>
                  <a:lnTo>
                    <a:pt x="177" y="574"/>
                  </a:lnTo>
                  <a:lnTo>
                    <a:pt x="177" y="574"/>
                  </a:lnTo>
                  <a:lnTo>
                    <a:pt x="177" y="574"/>
                  </a:lnTo>
                  <a:lnTo>
                    <a:pt x="177" y="574"/>
                  </a:lnTo>
                  <a:lnTo>
                    <a:pt x="177" y="574"/>
                  </a:lnTo>
                  <a:lnTo>
                    <a:pt x="177" y="574"/>
                  </a:lnTo>
                  <a:lnTo>
                    <a:pt x="177" y="574"/>
                  </a:lnTo>
                  <a:lnTo>
                    <a:pt x="177" y="574"/>
                  </a:lnTo>
                  <a:lnTo>
                    <a:pt x="176" y="574"/>
                  </a:lnTo>
                  <a:lnTo>
                    <a:pt x="176" y="574"/>
                  </a:lnTo>
                  <a:lnTo>
                    <a:pt x="176" y="574"/>
                  </a:lnTo>
                  <a:lnTo>
                    <a:pt x="176" y="574"/>
                  </a:lnTo>
                  <a:lnTo>
                    <a:pt x="176" y="574"/>
                  </a:lnTo>
                  <a:lnTo>
                    <a:pt x="176" y="574"/>
                  </a:lnTo>
                  <a:lnTo>
                    <a:pt x="176" y="574"/>
                  </a:lnTo>
                  <a:lnTo>
                    <a:pt x="176" y="574"/>
                  </a:lnTo>
                  <a:lnTo>
                    <a:pt x="176" y="574"/>
                  </a:lnTo>
                  <a:lnTo>
                    <a:pt x="176" y="574"/>
                  </a:lnTo>
                  <a:lnTo>
                    <a:pt x="176" y="574"/>
                  </a:lnTo>
                  <a:lnTo>
                    <a:pt x="176" y="574"/>
                  </a:lnTo>
                  <a:lnTo>
                    <a:pt x="175" y="574"/>
                  </a:lnTo>
                  <a:lnTo>
                    <a:pt x="175" y="574"/>
                  </a:lnTo>
                  <a:lnTo>
                    <a:pt x="175" y="574"/>
                  </a:lnTo>
                  <a:lnTo>
                    <a:pt x="175" y="574"/>
                  </a:lnTo>
                  <a:lnTo>
                    <a:pt x="175" y="574"/>
                  </a:lnTo>
                  <a:lnTo>
                    <a:pt x="175" y="574"/>
                  </a:lnTo>
                  <a:lnTo>
                    <a:pt x="175" y="574"/>
                  </a:lnTo>
                  <a:lnTo>
                    <a:pt x="175" y="574"/>
                  </a:lnTo>
                  <a:lnTo>
                    <a:pt x="175" y="574"/>
                  </a:lnTo>
                  <a:lnTo>
                    <a:pt x="175" y="574"/>
                  </a:lnTo>
                  <a:lnTo>
                    <a:pt x="174" y="574"/>
                  </a:lnTo>
                  <a:lnTo>
                    <a:pt x="174" y="574"/>
                  </a:lnTo>
                  <a:lnTo>
                    <a:pt x="174" y="574"/>
                  </a:lnTo>
                  <a:lnTo>
                    <a:pt x="174" y="574"/>
                  </a:lnTo>
                  <a:lnTo>
                    <a:pt x="174" y="574"/>
                  </a:lnTo>
                  <a:lnTo>
                    <a:pt x="174" y="574"/>
                  </a:lnTo>
                  <a:lnTo>
                    <a:pt x="174" y="574"/>
                  </a:lnTo>
                  <a:lnTo>
                    <a:pt x="174" y="574"/>
                  </a:lnTo>
                  <a:lnTo>
                    <a:pt x="174" y="574"/>
                  </a:lnTo>
                  <a:lnTo>
                    <a:pt x="174" y="574"/>
                  </a:lnTo>
                  <a:lnTo>
                    <a:pt x="174" y="574"/>
                  </a:lnTo>
                  <a:lnTo>
                    <a:pt x="174" y="574"/>
                  </a:lnTo>
                  <a:lnTo>
                    <a:pt x="173" y="574"/>
                  </a:lnTo>
                  <a:lnTo>
                    <a:pt x="173" y="574"/>
                  </a:lnTo>
                  <a:lnTo>
                    <a:pt x="173" y="574"/>
                  </a:lnTo>
                  <a:lnTo>
                    <a:pt x="173" y="574"/>
                  </a:lnTo>
                  <a:lnTo>
                    <a:pt x="173" y="574"/>
                  </a:lnTo>
                  <a:lnTo>
                    <a:pt x="173" y="574"/>
                  </a:lnTo>
                  <a:lnTo>
                    <a:pt x="173" y="574"/>
                  </a:lnTo>
                  <a:lnTo>
                    <a:pt x="173" y="574"/>
                  </a:lnTo>
                  <a:lnTo>
                    <a:pt x="173" y="574"/>
                  </a:lnTo>
                  <a:lnTo>
                    <a:pt x="173" y="574"/>
                  </a:lnTo>
                  <a:lnTo>
                    <a:pt x="172" y="574"/>
                  </a:lnTo>
                  <a:lnTo>
                    <a:pt x="172" y="574"/>
                  </a:lnTo>
                  <a:lnTo>
                    <a:pt x="172" y="574"/>
                  </a:lnTo>
                  <a:lnTo>
                    <a:pt x="172" y="574"/>
                  </a:lnTo>
                  <a:lnTo>
                    <a:pt x="172" y="574"/>
                  </a:lnTo>
                  <a:lnTo>
                    <a:pt x="172" y="574"/>
                  </a:lnTo>
                  <a:lnTo>
                    <a:pt x="172" y="574"/>
                  </a:lnTo>
                  <a:lnTo>
                    <a:pt x="172" y="574"/>
                  </a:lnTo>
                  <a:lnTo>
                    <a:pt x="172" y="574"/>
                  </a:lnTo>
                  <a:lnTo>
                    <a:pt x="172" y="574"/>
                  </a:lnTo>
                  <a:lnTo>
                    <a:pt x="172" y="574"/>
                  </a:lnTo>
                  <a:lnTo>
                    <a:pt x="172" y="574"/>
                  </a:lnTo>
                  <a:lnTo>
                    <a:pt x="171" y="574"/>
                  </a:lnTo>
                  <a:lnTo>
                    <a:pt x="171" y="574"/>
                  </a:lnTo>
                  <a:lnTo>
                    <a:pt x="171" y="574"/>
                  </a:lnTo>
                  <a:lnTo>
                    <a:pt x="171" y="574"/>
                  </a:lnTo>
                  <a:lnTo>
                    <a:pt x="171" y="574"/>
                  </a:lnTo>
                  <a:lnTo>
                    <a:pt x="171" y="574"/>
                  </a:lnTo>
                  <a:lnTo>
                    <a:pt x="171" y="574"/>
                  </a:lnTo>
                  <a:lnTo>
                    <a:pt x="171" y="574"/>
                  </a:lnTo>
                  <a:lnTo>
                    <a:pt x="171" y="574"/>
                  </a:lnTo>
                  <a:lnTo>
                    <a:pt x="171" y="574"/>
                  </a:lnTo>
                  <a:lnTo>
                    <a:pt x="171" y="574"/>
                  </a:lnTo>
                  <a:lnTo>
                    <a:pt x="170" y="574"/>
                  </a:lnTo>
                  <a:lnTo>
                    <a:pt x="170" y="574"/>
                  </a:lnTo>
                  <a:lnTo>
                    <a:pt x="170" y="574"/>
                  </a:lnTo>
                  <a:lnTo>
                    <a:pt x="170" y="574"/>
                  </a:lnTo>
                  <a:lnTo>
                    <a:pt x="170" y="574"/>
                  </a:lnTo>
                  <a:lnTo>
                    <a:pt x="170" y="574"/>
                  </a:lnTo>
                  <a:lnTo>
                    <a:pt x="170" y="574"/>
                  </a:lnTo>
                  <a:lnTo>
                    <a:pt x="170" y="574"/>
                  </a:lnTo>
                  <a:lnTo>
                    <a:pt x="170" y="574"/>
                  </a:lnTo>
                  <a:lnTo>
                    <a:pt x="170" y="574"/>
                  </a:lnTo>
                  <a:lnTo>
                    <a:pt x="169" y="574"/>
                  </a:lnTo>
                  <a:lnTo>
                    <a:pt x="169" y="574"/>
                  </a:lnTo>
                  <a:lnTo>
                    <a:pt x="169" y="574"/>
                  </a:lnTo>
                  <a:lnTo>
                    <a:pt x="169" y="574"/>
                  </a:lnTo>
                  <a:lnTo>
                    <a:pt x="169" y="574"/>
                  </a:lnTo>
                  <a:lnTo>
                    <a:pt x="169" y="574"/>
                  </a:lnTo>
                  <a:lnTo>
                    <a:pt x="169" y="574"/>
                  </a:lnTo>
                  <a:lnTo>
                    <a:pt x="169" y="574"/>
                  </a:lnTo>
                  <a:lnTo>
                    <a:pt x="169" y="574"/>
                  </a:lnTo>
                  <a:lnTo>
                    <a:pt x="169" y="574"/>
                  </a:lnTo>
                  <a:lnTo>
                    <a:pt x="169" y="574"/>
                  </a:lnTo>
                  <a:lnTo>
                    <a:pt x="169" y="574"/>
                  </a:lnTo>
                  <a:lnTo>
                    <a:pt x="168" y="574"/>
                  </a:lnTo>
                  <a:lnTo>
                    <a:pt x="168" y="574"/>
                  </a:lnTo>
                  <a:lnTo>
                    <a:pt x="168" y="574"/>
                  </a:lnTo>
                  <a:lnTo>
                    <a:pt x="168" y="574"/>
                  </a:lnTo>
                  <a:lnTo>
                    <a:pt x="168" y="574"/>
                  </a:lnTo>
                  <a:lnTo>
                    <a:pt x="168" y="574"/>
                  </a:lnTo>
                  <a:lnTo>
                    <a:pt x="168" y="574"/>
                  </a:lnTo>
                  <a:lnTo>
                    <a:pt x="168" y="574"/>
                  </a:lnTo>
                  <a:lnTo>
                    <a:pt x="168" y="574"/>
                  </a:lnTo>
                  <a:lnTo>
                    <a:pt x="168" y="574"/>
                  </a:lnTo>
                  <a:lnTo>
                    <a:pt x="167" y="574"/>
                  </a:lnTo>
                  <a:lnTo>
                    <a:pt x="167" y="574"/>
                  </a:lnTo>
                  <a:lnTo>
                    <a:pt x="167" y="574"/>
                  </a:lnTo>
                  <a:lnTo>
                    <a:pt x="167" y="574"/>
                  </a:lnTo>
                  <a:lnTo>
                    <a:pt x="167" y="574"/>
                  </a:lnTo>
                  <a:lnTo>
                    <a:pt x="167" y="574"/>
                  </a:lnTo>
                  <a:lnTo>
                    <a:pt x="167" y="574"/>
                  </a:lnTo>
                  <a:lnTo>
                    <a:pt x="167" y="574"/>
                  </a:lnTo>
                  <a:lnTo>
                    <a:pt x="167" y="574"/>
                  </a:lnTo>
                  <a:lnTo>
                    <a:pt x="167" y="574"/>
                  </a:lnTo>
                  <a:lnTo>
                    <a:pt x="167" y="574"/>
                  </a:lnTo>
                  <a:lnTo>
                    <a:pt x="167" y="574"/>
                  </a:lnTo>
                  <a:lnTo>
                    <a:pt x="166" y="574"/>
                  </a:lnTo>
                  <a:lnTo>
                    <a:pt x="166" y="574"/>
                  </a:lnTo>
                  <a:lnTo>
                    <a:pt x="166" y="574"/>
                  </a:lnTo>
                  <a:lnTo>
                    <a:pt x="166" y="574"/>
                  </a:lnTo>
                  <a:lnTo>
                    <a:pt x="166" y="574"/>
                  </a:lnTo>
                  <a:lnTo>
                    <a:pt x="166" y="574"/>
                  </a:lnTo>
                  <a:lnTo>
                    <a:pt x="166" y="574"/>
                  </a:lnTo>
                  <a:lnTo>
                    <a:pt x="166" y="574"/>
                  </a:lnTo>
                  <a:lnTo>
                    <a:pt x="166" y="574"/>
                  </a:lnTo>
                  <a:lnTo>
                    <a:pt x="166" y="574"/>
                  </a:lnTo>
                  <a:lnTo>
                    <a:pt x="165" y="574"/>
                  </a:lnTo>
                  <a:lnTo>
                    <a:pt x="165" y="574"/>
                  </a:lnTo>
                  <a:lnTo>
                    <a:pt x="165" y="574"/>
                  </a:lnTo>
                  <a:lnTo>
                    <a:pt x="165" y="574"/>
                  </a:lnTo>
                  <a:lnTo>
                    <a:pt x="165" y="574"/>
                  </a:lnTo>
                  <a:lnTo>
                    <a:pt x="165" y="574"/>
                  </a:lnTo>
                  <a:lnTo>
                    <a:pt x="165" y="574"/>
                  </a:lnTo>
                  <a:lnTo>
                    <a:pt x="165" y="574"/>
                  </a:lnTo>
                  <a:lnTo>
                    <a:pt x="165" y="574"/>
                  </a:lnTo>
                  <a:lnTo>
                    <a:pt x="165" y="574"/>
                  </a:lnTo>
                  <a:lnTo>
                    <a:pt x="165" y="574"/>
                  </a:lnTo>
                  <a:lnTo>
                    <a:pt x="165" y="574"/>
                  </a:lnTo>
                  <a:lnTo>
                    <a:pt x="164" y="574"/>
                  </a:lnTo>
                  <a:lnTo>
                    <a:pt x="164" y="574"/>
                  </a:lnTo>
                  <a:lnTo>
                    <a:pt x="164" y="574"/>
                  </a:lnTo>
                  <a:lnTo>
                    <a:pt x="164" y="574"/>
                  </a:lnTo>
                  <a:lnTo>
                    <a:pt x="164" y="574"/>
                  </a:lnTo>
                  <a:lnTo>
                    <a:pt x="164" y="574"/>
                  </a:lnTo>
                  <a:lnTo>
                    <a:pt x="164" y="574"/>
                  </a:lnTo>
                  <a:lnTo>
                    <a:pt x="164" y="574"/>
                  </a:lnTo>
                  <a:lnTo>
                    <a:pt x="164" y="574"/>
                  </a:lnTo>
                  <a:lnTo>
                    <a:pt x="164" y="574"/>
                  </a:lnTo>
                  <a:lnTo>
                    <a:pt x="163" y="574"/>
                  </a:lnTo>
                  <a:lnTo>
                    <a:pt x="163" y="574"/>
                  </a:lnTo>
                  <a:lnTo>
                    <a:pt x="163" y="574"/>
                  </a:lnTo>
                  <a:lnTo>
                    <a:pt x="163" y="574"/>
                  </a:lnTo>
                  <a:lnTo>
                    <a:pt x="163" y="574"/>
                  </a:lnTo>
                  <a:lnTo>
                    <a:pt x="163" y="574"/>
                  </a:lnTo>
                  <a:lnTo>
                    <a:pt x="163" y="574"/>
                  </a:lnTo>
                  <a:lnTo>
                    <a:pt x="163" y="574"/>
                  </a:lnTo>
                  <a:lnTo>
                    <a:pt x="163" y="574"/>
                  </a:lnTo>
                  <a:lnTo>
                    <a:pt x="163" y="574"/>
                  </a:lnTo>
                  <a:lnTo>
                    <a:pt x="163" y="574"/>
                  </a:lnTo>
                  <a:lnTo>
                    <a:pt x="163" y="574"/>
                  </a:lnTo>
                  <a:lnTo>
                    <a:pt x="162" y="574"/>
                  </a:lnTo>
                  <a:lnTo>
                    <a:pt x="162" y="574"/>
                  </a:lnTo>
                  <a:lnTo>
                    <a:pt x="162" y="574"/>
                  </a:lnTo>
                  <a:lnTo>
                    <a:pt x="162" y="574"/>
                  </a:lnTo>
                  <a:lnTo>
                    <a:pt x="162" y="574"/>
                  </a:lnTo>
                  <a:lnTo>
                    <a:pt x="162" y="574"/>
                  </a:lnTo>
                  <a:lnTo>
                    <a:pt x="162" y="574"/>
                  </a:lnTo>
                  <a:lnTo>
                    <a:pt x="162" y="574"/>
                  </a:lnTo>
                  <a:lnTo>
                    <a:pt x="162" y="574"/>
                  </a:lnTo>
                  <a:lnTo>
                    <a:pt x="162" y="574"/>
                  </a:lnTo>
                  <a:lnTo>
                    <a:pt x="161" y="574"/>
                  </a:lnTo>
                  <a:lnTo>
                    <a:pt x="161" y="574"/>
                  </a:lnTo>
                  <a:lnTo>
                    <a:pt x="161" y="574"/>
                  </a:lnTo>
                  <a:lnTo>
                    <a:pt x="161" y="574"/>
                  </a:lnTo>
                  <a:lnTo>
                    <a:pt x="161" y="574"/>
                  </a:lnTo>
                  <a:lnTo>
                    <a:pt x="161" y="574"/>
                  </a:lnTo>
                  <a:lnTo>
                    <a:pt x="161" y="574"/>
                  </a:lnTo>
                  <a:lnTo>
                    <a:pt x="161" y="574"/>
                  </a:lnTo>
                  <a:lnTo>
                    <a:pt x="161" y="574"/>
                  </a:lnTo>
                  <a:lnTo>
                    <a:pt x="161" y="574"/>
                  </a:lnTo>
                  <a:lnTo>
                    <a:pt x="161" y="574"/>
                  </a:lnTo>
                  <a:lnTo>
                    <a:pt x="161" y="574"/>
                  </a:lnTo>
                  <a:lnTo>
                    <a:pt x="160" y="574"/>
                  </a:lnTo>
                  <a:lnTo>
                    <a:pt x="160" y="574"/>
                  </a:lnTo>
                  <a:lnTo>
                    <a:pt x="160" y="574"/>
                  </a:lnTo>
                  <a:lnTo>
                    <a:pt x="160" y="574"/>
                  </a:lnTo>
                  <a:lnTo>
                    <a:pt x="160" y="574"/>
                  </a:lnTo>
                  <a:lnTo>
                    <a:pt x="160" y="574"/>
                  </a:lnTo>
                  <a:lnTo>
                    <a:pt x="160" y="574"/>
                  </a:lnTo>
                  <a:lnTo>
                    <a:pt x="160" y="574"/>
                  </a:lnTo>
                  <a:lnTo>
                    <a:pt x="160" y="574"/>
                  </a:lnTo>
                  <a:lnTo>
                    <a:pt x="160" y="574"/>
                  </a:lnTo>
                  <a:lnTo>
                    <a:pt x="159" y="574"/>
                  </a:lnTo>
                  <a:lnTo>
                    <a:pt x="159" y="574"/>
                  </a:lnTo>
                  <a:lnTo>
                    <a:pt x="159" y="574"/>
                  </a:lnTo>
                  <a:lnTo>
                    <a:pt x="159" y="574"/>
                  </a:lnTo>
                  <a:lnTo>
                    <a:pt x="159" y="574"/>
                  </a:lnTo>
                  <a:lnTo>
                    <a:pt x="159" y="574"/>
                  </a:lnTo>
                  <a:lnTo>
                    <a:pt x="159" y="574"/>
                  </a:lnTo>
                  <a:lnTo>
                    <a:pt x="159" y="574"/>
                  </a:lnTo>
                  <a:lnTo>
                    <a:pt x="159" y="574"/>
                  </a:lnTo>
                  <a:lnTo>
                    <a:pt x="159" y="574"/>
                  </a:lnTo>
                  <a:lnTo>
                    <a:pt x="159" y="574"/>
                  </a:lnTo>
                  <a:lnTo>
                    <a:pt x="158" y="574"/>
                  </a:lnTo>
                  <a:lnTo>
                    <a:pt x="158" y="574"/>
                  </a:lnTo>
                  <a:lnTo>
                    <a:pt x="158" y="574"/>
                  </a:lnTo>
                  <a:lnTo>
                    <a:pt x="158" y="574"/>
                  </a:lnTo>
                  <a:lnTo>
                    <a:pt x="158" y="574"/>
                  </a:lnTo>
                  <a:lnTo>
                    <a:pt x="158" y="574"/>
                  </a:lnTo>
                  <a:lnTo>
                    <a:pt x="158" y="574"/>
                  </a:lnTo>
                  <a:lnTo>
                    <a:pt x="158" y="574"/>
                  </a:lnTo>
                  <a:lnTo>
                    <a:pt x="158" y="574"/>
                  </a:lnTo>
                  <a:lnTo>
                    <a:pt x="158" y="574"/>
                  </a:lnTo>
                  <a:lnTo>
                    <a:pt x="158" y="574"/>
                  </a:lnTo>
                  <a:lnTo>
                    <a:pt x="157" y="574"/>
                  </a:lnTo>
                  <a:lnTo>
                    <a:pt x="157" y="574"/>
                  </a:lnTo>
                  <a:lnTo>
                    <a:pt x="157" y="574"/>
                  </a:lnTo>
                  <a:lnTo>
                    <a:pt x="157" y="574"/>
                  </a:lnTo>
                  <a:lnTo>
                    <a:pt x="157" y="574"/>
                  </a:lnTo>
                  <a:lnTo>
                    <a:pt x="157" y="574"/>
                  </a:lnTo>
                  <a:lnTo>
                    <a:pt x="157" y="574"/>
                  </a:lnTo>
                  <a:lnTo>
                    <a:pt x="157" y="574"/>
                  </a:lnTo>
                  <a:lnTo>
                    <a:pt x="157" y="574"/>
                  </a:lnTo>
                  <a:lnTo>
                    <a:pt x="157" y="574"/>
                  </a:lnTo>
                  <a:lnTo>
                    <a:pt x="157" y="574"/>
                  </a:lnTo>
                  <a:lnTo>
                    <a:pt x="156" y="574"/>
                  </a:lnTo>
                  <a:lnTo>
                    <a:pt x="156" y="574"/>
                  </a:lnTo>
                  <a:lnTo>
                    <a:pt x="156" y="574"/>
                  </a:lnTo>
                  <a:lnTo>
                    <a:pt x="156" y="574"/>
                  </a:lnTo>
                  <a:lnTo>
                    <a:pt x="156" y="574"/>
                  </a:lnTo>
                  <a:lnTo>
                    <a:pt x="156" y="574"/>
                  </a:lnTo>
                  <a:lnTo>
                    <a:pt x="156" y="574"/>
                  </a:lnTo>
                  <a:lnTo>
                    <a:pt x="156" y="574"/>
                  </a:lnTo>
                  <a:lnTo>
                    <a:pt x="156" y="574"/>
                  </a:lnTo>
                  <a:lnTo>
                    <a:pt x="156" y="574"/>
                  </a:lnTo>
                  <a:lnTo>
                    <a:pt x="156" y="574"/>
                  </a:lnTo>
                  <a:lnTo>
                    <a:pt x="156" y="574"/>
                  </a:lnTo>
                  <a:lnTo>
                    <a:pt x="155" y="574"/>
                  </a:lnTo>
                  <a:lnTo>
                    <a:pt x="155" y="574"/>
                  </a:lnTo>
                  <a:lnTo>
                    <a:pt x="155" y="574"/>
                  </a:lnTo>
                  <a:lnTo>
                    <a:pt x="155" y="574"/>
                  </a:lnTo>
                  <a:lnTo>
                    <a:pt x="155" y="574"/>
                  </a:lnTo>
                  <a:lnTo>
                    <a:pt x="155" y="574"/>
                  </a:lnTo>
                  <a:lnTo>
                    <a:pt x="155" y="574"/>
                  </a:lnTo>
                  <a:lnTo>
                    <a:pt x="155" y="574"/>
                  </a:lnTo>
                  <a:lnTo>
                    <a:pt x="155" y="574"/>
                  </a:lnTo>
                  <a:lnTo>
                    <a:pt x="155" y="574"/>
                  </a:lnTo>
                  <a:lnTo>
                    <a:pt x="154" y="574"/>
                  </a:lnTo>
                  <a:lnTo>
                    <a:pt x="154" y="574"/>
                  </a:lnTo>
                  <a:lnTo>
                    <a:pt x="154" y="574"/>
                  </a:lnTo>
                  <a:lnTo>
                    <a:pt x="154" y="574"/>
                  </a:lnTo>
                  <a:lnTo>
                    <a:pt x="154" y="574"/>
                  </a:lnTo>
                  <a:lnTo>
                    <a:pt x="154" y="574"/>
                  </a:lnTo>
                  <a:lnTo>
                    <a:pt x="154" y="574"/>
                  </a:lnTo>
                  <a:lnTo>
                    <a:pt x="154" y="574"/>
                  </a:lnTo>
                  <a:lnTo>
                    <a:pt x="154" y="574"/>
                  </a:lnTo>
                  <a:lnTo>
                    <a:pt x="154" y="574"/>
                  </a:lnTo>
                  <a:lnTo>
                    <a:pt x="154" y="574"/>
                  </a:lnTo>
                  <a:lnTo>
                    <a:pt x="154" y="574"/>
                  </a:lnTo>
                  <a:lnTo>
                    <a:pt x="153" y="574"/>
                  </a:lnTo>
                  <a:lnTo>
                    <a:pt x="153" y="574"/>
                  </a:lnTo>
                  <a:lnTo>
                    <a:pt x="153" y="574"/>
                  </a:lnTo>
                  <a:lnTo>
                    <a:pt x="153" y="574"/>
                  </a:lnTo>
                  <a:lnTo>
                    <a:pt x="153" y="574"/>
                  </a:lnTo>
                  <a:lnTo>
                    <a:pt x="153" y="574"/>
                  </a:lnTo>
                  <a:lnTo>
                    <a:pt x="153" y="574"/>
                  </a:lnTo>
                  <a:lnTo>
                    <a:pt x="153" y="574"/>
                  </a:lnTo>
                  <a:lnTo>
                    <a:pt x="153" y="574"/>
                  </a:lnTo>
                  <a:lnTo>
                    <a:pt x="153" y="574"/>
                  </a:lnTo>
                  <a:lnTo>
                    <a:pt x="152" y="574"/>
                  </a:lnTo>
                  <a:lnTo>
                    <a:pt x="152" y="574"/>
                  </a:lnTo>
                  <a:lnTo>
                    <a:pt x="152" y="574"/>
                  </a:lnTo>
                  <a:lnTo>
                    <a:pt x="152" y="574"/>
                  </a:lnTo>
                  <a:lnTo>
                    <a:pt x="152" y="574"/>
                  </a:lnTo>
                  <a:lnTo>
                    <a:pt x="152" y="574"/>
                  </a:lnTo>
                  <a:lnTo>
                    <a:pt x="152" y="574"/>
                  </a:lnTo>
                  <a:lnTo>
                    <a:pt x="152" y="574"/>
                  </a:lnTo>
                  <a:lnTo>
                    <a:pt x="152" y="574"/>
                  </a:lnTo>
                  <a:lnTo>
                    <a:pt x="152" y="574"/>
                  </a:lnTo>
                  <a:lnTo>
                    <a:pt x="152" y="574"/>
                  </a:lnTo>
                  <a:lnTo>
                    <a:pt x="152" y="574"/>
                  </a:lnTo>
                  <a:lnTo>
                    <a:pt x="151" y="574"/>
                  </a:lnTo>
                  <a:lnTo>
                    <a:pt x="151" y="574"/>
                  </a:lnTo>
                  <a:lnTo>
                    <a:pt x="151" y="574"/>
                  </a:lnTo>
                  <a:lnTo>
                    <a:pt x="151" y="574"/>
                  </a:lnTo>
                  <a:lnTo>
                    <a:pt x="151" y="574"/>
                  </a:lnTo>
                  <a:lnTo>
                    <a:pt x="151" y="574"/>
                  </a:lnTo>
                  <a:lnTo>
                    <a:pt x="151" y="574"/>
                  </a:lnTo>
                  <a:lnTo>
                    <a:pt x="151" y="574"/>
                  </a:lnTo>
                  <a:lnTo>
                    <a:pt x="151" y="574"/>
                  </a:lnTo>
                  <a:lnTo>
                    <a:pt x="151" y="574"/>
                  </a:lnTo>
                  <a:lnTo>
                    <a:pt x="150" y="574"/>
                  </a:lnTo>
                  <a:lnTo>
                    <a:pt x="150" y="574"/>
                  </a:lnTo>
                  <a:lnTo>
                    <a:pt x="150" y="574"/>
                  </a:lnTo>
                  <a:lnTo>
                    <a:pt x="150" y="574"/>
                  </a:lnTo>
                  <a:lnTo>
                    <a:pt x="150" y="574"/>
                  </a:lnTo>
                  <a:lnTo>
                    <a:pt x="150" y="574"/>
                  </a:lnTo>
                  <a:lnTo>
                    <a:pt x="150" y="574"/>
                  </a:lnTo>
                  <a:lnTo>
                    <a:pt x="150" y="574"/>
                  </a:lnTo>
                  <a:lnTo>
                    <a:pt x="150" y="574"/>
                  </a:lnTo>
                  <a:lnTo>
                    <a:pt x="150" y="574"/>
                  </a:lnTo>
                  <a:lnTo>
                    <a:pt x="150" y="574"/>
                  </a:lnTo>
                  <a:lnTo>
                    <a:pt x="150" y="574"/>
                  </a:lnTo>
                  <a:lnTo>
                    <a:pt x="149" y="574"/>
                  </a:lnTo>
                  <a:lnTo>
                    <a:pt x="149" y="574"/>
                  </a:lnTo>
                  <a:lnTo>
                    <a:pt x="149" y="574"/>
                  </a:lnTo>
                  <a:lnTo>
                    <a:pt x="149" y="574"/>
                  </a:lnTo>
                  <a:lnTo>
                    <a:pt x="149" y="574"/>
                  </a:lnTo>
                  <a:lnTo>
                    <a:pt x="149" y="574"/>
                  </a:lnTo>
                  <a:lnTo>
                    <a:pt x="149" y="574"/>
                  </a:lnTo>
                  <a:lnTo>
                    <a:pt x="149" y="574"/>
                  </a:lnTo>
                  <a:lnTo>
                    <a:pt x="149" y="574"/>
                  </a:lnTo>
                  <a:lnTo>
                    <a:pt x="149" y="574"/>
                  </a:lnTo>
                  <a:lnTo>
                    <a:pt x="148" y="574"/>
                  </a:lnTo>
                  <a:lnTo>
                    <a:pt x="148" y="574"/>
                  </a:lnTo>
                  <a:lnTo>
                    <a:pt x="148" y="574"/>
                  </a:lnTo>
                  <a:lnTo>
                    <a:pt x="148" y="574"/>
                  </a:lnTo>
                  <a:lnTo>
                    <a:pt x="148" y="574"/>
                  </a:lnTo>
                  <a:lnTo>
                    <a:pt x="148" y="574"/>
                  </a:lnTo>
                  <a:lnTo>
                    <a:pt x="148" y="574"/>
                  </a:lnTo>
                  <a:lnTo>
                    <a:pt x="148" y="574"/>
                  </a:lnTo>
                  <a:lnTo>
                    <a:pt x="148" y="574"/>
                  </a:lnTo>
                  <a:lnTo>
                    <a:pt x="148" y="574"/>
                  </a:lnTo>
                  <a:lnTo>
                    <a:pt x="148" y="574"/>
                  </a:lnTo>
                  <a:lnTo>
                    <a:pt x="147" y="574"/>
                  </a:lnTo>
                  <a:lnTo>
                    <a:pt x="147" y="574"/>
                  </a:lnTo>
                  <a:lnTo>
                    <a:pt x="147" y="574"/>
                  </a:lnTo>
                  <a:lnTo>
                    <a:pt x="147" y="574"/>
                  </a:lnTo>
                  <a:lnTo>
                    <a:pt x="147" y="574"/>
                  </a:lnTo>
                  <a:lnTo>
                    <a:pt x="147" y="574"/>
                  </a:lnTo>
                  <a:lnTo>
                    <a:pt x="147" y="574"/>
                  </a:lnTo>
                  <a:lnTo>
                    <a:pt x="147" y="574"/>
                  </a:lnTo>
                  <a:lnTo>
                    <a:pt x="147" y="574"/>
                  </a:lnTo>
                  <a:lnTo>
                    <a:pt x="147" y="574"/>
                  </a:lnTo>
                  <a:lnTo>
                    <a:pt x="147" y="574"/>
                  </a:lnTo>
                  <a:lnTo>
                    <a:pt x="146" y="574"/>
                  </a:lnTo>
                  <a:lnTo>
                    <a:pt x="146" y="574"/>
                  </a:lnTo>
                  <a:lnTo>
                    <a:pt x="146" y="574"/>
                  </a:lnTo>
                  <a:lnTo>
                    <a:pt x="146" y="574"/>
                  </a:lnTo>
                  <a:lnTo>
                    <a:pt x="146" y="574"/>
                  </a:lnTo>
                  <a:lnTo>
                    <a:pt x="146" y="574"/>
                  </a:lnTo>
                  <a:lnTo>
                    <a:pt x="146" y="574"/>
                  </a:lnTo>
                  <a:lnTo>
                    <a:pt x="146" y="574"/>
                  </a:lnTo>
                  <a:lnTo>
                    <a:pt x="146" y="574"/>
                  </a:lnTo>
                  <a:lnTo>
                    <a:pt x="146" y="574"/>
                  </a:lnTo>
                  <a:lnTo>
                    <a:pt x="146" y="574"/>
                  </a:lnTo>
                  <a:lnTo>
                    <a:pt x="145" y="574"/>
                  </a:lnTo>
                  <a:lnTo>
                    <a:pt x="145" y="574"/>
                  </a:lnTo>
                  <a:lnTo>
                    <a:pt x="145" y="574"/>
                  </a:lnTo>
                  <a:lnTo>
                    <a:pt x="145" y="574"/>
                  </a:lnTo>
                  <a:lnTo>
                    <a:pt x="145" y="574"/>
                  </a:lnTo>
                  <a:lnTo>
                    <a:pt x="145" y="574"/>
                  </a:lnTo>
                  <a:lnTo>
                    <a:pt x="145" y="574"/>
                  </a:lnTo>
                  <a:lnTo>
                    <a:pt x="145" y="574"/>
                  </a:lnTo>
                  <a:lnTo>
                    <a:pt x="145" y="574"/>
                  </a:lnTo>
                  <a:lnTo>
                    <a:pt x="145" y="574"/>
                  </a:lnTo>
                  <a:lnTo>
                    <a:pt x="145" y="574"/>
                  </a:lnTo>
                  <a:lnTo>
                    <a:pt x="144" y="574"/>
                  </a:lnTo>
                  <a:lnTo>
                    <a:pt x="144" y="574"/>
                  </a:lnTo>
                  <a:lnTo>
                    <a:pt x="144" y="574"/>
                  </a:lnTo>
                  <a:lnTo>
                    <a:pt x="144" y="574"/>
                  </a:lnTo>
                  <a:lnTo>
                    <a:pt x="144" y="574"/>
                  </a:lnTo>
                  <a:lnTo>
                    <a:pt x="144" y="574"/>
                  </a:lnTo>
                  <a:lnTo>
                    <a:pt x="144" y="574"/>
                  </a:lnTo>
                  <a:lnTo>
                    <a:pt x="144" y="574"/>
                  </a:lnTo>
                  <a:lnTo>
                    <a:pt x="144" y="574"/>
                  </a:lnTo>
                  <a:lnTo>
                    <a:pt x="144" y="574"/>
                  </a:lnTo>
                  <a:lnTo>
                    <a:pt x="144" y="574"/>
                  </a:lnTo>
                  <a:lnTo>
                    <a:pt x="143" y="574"/>
                  </a:lnTo>
                  <a:lnTo>
                    <a:pt x="143" y="574"/>
                  </a:lnTo>
                  <a:lnTo>
                    <a:pt x="143" y="574"/>
                  </a:lnTo>
                  <a:lnTo>
                    <a:pt x="143" y="574"/>
                  </a:lnTo>
                  <a:lnTo>
                    <a:pt x="143" y="574"/>
                  </a:lnTo>
                  <a:lnTo>
                    <a:pt x="143" y="574"/>
                  </a:lnTo>
                  <a:lnTo>
                    <a:pt x="143" y="574"/>
                  </a:lnTo>
                  <a:lnTo>
                    <a:pt x="143" y="574"/>
                  </a:lnTo>
                  <a:lnTo>
                    <a:pt x="143" y="574"/>
                  </a:lnTo>
                  <a:lnTo>
                    <a:pt x="143" y="574"/>
                  </a:lnTo>
                  <a:lnTo>
                    <a:pt x="143" y="574"/>
                  </a:lnTo>
                  <a:lnTo>
                    <a:pt x="143" y="574"/>
                  </a:lnTo>
                  <a:lnTo>
                    <a:pt x="142" y="574"/>
                  </a:lnTo>
                  <a:lnTo>
                    <a:pt x="142" y="574"/>
                  </a:lnTo>
                  <a:lnTo>
                    <a:pt x="142" y="574"/>
                  </a:lnTo>
                  <a:lnTo>
                    <a:pt x="142" y="574"/>
                  </a:lnTo>
                  <a:lnTo>
                    <a:pt x="142" y="574"/>
                  </a:lnTo>
                  <a:lnTo>
                    <a:pt x="142" y="574"/>
                  </a:lnTo>
                  <a:lnTo>
                    <a:pt x="142" y="574"/>
                  </a:lnTo>
                  <a:lnTo>
                    <a:pt x="142" y="574"/>
                  </a:lnTo>
                  <a:lnTo>
                    <a:pt x="142" y="574"/>
                  </a:lnTo>
                  <a:lnTo>
                    <a:pt x="142" y="574"/>
                  </a:lnTo>
                  <a:lnTo>
                    <a:pt x="141" y="574"/>
                  </a:lnTo>
                  <a:lnTo>
                    <a:pt x="141" y="574"/>
                  </a:lnTo>
                  <a:lnTo>
                    <a:pt x="141" y="574"/>
                  </a:lnTo>
                  <a:lnTo>
                    <a:pt x="141" y="574"/>
                  </a:lnTo>
                  <a:lnTo>
                    <a:pt x="141" y="574"/>
                  </a:lnTo>
                  <a:lnTo>
                    <a:pt x="141" y="574"/>
                  </a:lnTo>
                  <a:lnTo>
                    <a:pt x="141" y="574"/>
                  </a:lnTo>
                  <a:lnTo>
                    <a:pt x="141" y="574"/>
                  </a:lnTo>
                  <a:lnTo>
                    <a:pt x="141" y="574"/>
                  </a:lnTo>
                  <a:lnTo>
                    <a:pt x="141" y="574"/>
                  </a:lnTo>
                  <a:lnTo>
                    <a:pt x="141" y="574"/>
                  </a:lnTo>
                  <a:lnTo>
                    <a:pt x="141" y="574"/>
                  </a:lnTo>
                  <a:lnTo>
                    <a:pt x="140" y="574"/>
                  </a:lnTo>
                  <a:lnTo>
                    <a:pt x="140" y="574"/>
                  </a:lnTo>
                  <a:lnTo>
                    <a:pt x="140" y="574"/>
                  </a:lnTo>
                  <a:lnTo>
                    <a:pt x="140" y="574"/>
                  </a:lnTo>
                  <a:lnTo>
                    <a:pt x="140" y="574"/>
                  </a:lnTo>
                  <a:lnTo>
                    <a:pt x="140" y="574"/>
                  </a:lnTo>
                  <a:lnTo>
                    <a:pt x="140" y="574"/>
                  </a:lnTo>
                  <a:lnTo>
                    <a:pt x="140" y="574"/>
                  </a:lnTo>
                  <a:lnTo>
                    <a:pt x="140" y="574"/>
                  </a:lnTo>
                  <a:lnTo>
                    <a:pt x="140" y="574"/>
                  </a:lnTo>
                  <a:lnTo>
                    <a:pt x="139" y="574"/>
                  </a:lnTo>
                  <a:lnTo>
                    <a:pt x="139" y="574"/>
                  </a:lnTo>
                  <a:lnTo>
                    <a:pt x="139" y="574"/>
                  </a:lnTo>
                  <a:lnTo>
                    <a:pt x="139" y="574"/>
                  </a:lnTo>
                  <a:lnTo>
                    <a:pt x="139" y="574"/>
                  </a:lnTo>
                  <a:lnTo>
                    <a:pt x="139" y="574"/>
                  </a:lnTo>
                  <a:lnTo>
                    <a:pt x="139" y="574"/>
                  </a:lnTo>
                  <a:lnTo>
                    <a:pt x="139" y="574"/>
                  </a:lnTo>
                  <a:lnTo>
                    <a:pt x="139" y="574"/>
                  </a:lnTo>
                  <a:lnTo>
                    <a:pt x="139" y="574"/>
                  </a:lnTo>
                  <a:lnTo>
                    <a:pt x="139" y="574"/>
                  </a:lnTo>
                  <a:lnTo>
                    <a:pt x="138" y="574"/>
                  </a:lnTo>
                  <a:lnTo>
                    <a:pt x="138" y="574"/>
                  </a:lnTo>
                  <a:lnTo>
                    <a:pt x="138" y="574"/>
                  </a:lnTo>
                  <a:lnTo>
                    <a:pt x="138" y="574"/>
                  </a:lnTo>
                  <a:lnTo>
                    <a:pt x="138" y="574"/>
                  </a:lnTo>
                  <a:lnTo>
                    <a:pt x="138" y="574"/>
                  </a:lnTo>
                  <a:lnTo>
                    <a:pt x="138" y="574"/>
                  </a:lnTo>
                  <a:lnTo>
                    <a:pt x="138" y="574"/>
                  </a:lnTo>
                  <a:lnTo>
                    <a:pt x="138" y="574"/>
                  </a:lnTo>
                  <a:lnTo>
                    <a:pt x="138" y="574"/>
                  </a:lnTo>
                  <a:lnTo>
                    <a:pt x="138" y="574"/>
                  </a:lnTo>
                  <a:lnTo>
                    <a:pt x="137" y="574"/>
                  </a:lnTo>
                  <a:lnTo>
                    <a:pt x="137" y="574"/>
                  </a:lnTo>
                  <a:lnTo>
                    <a:pt x="137" y="574"/>
                  </a:lnTo>
                  <a:lnTo>
                    <a:pt x="137" y="574"/>
                  </a:lnTo>
                  <a:lnTo>
                    <a:pt x="137" y="574"/>
                  </a:lnTo>
                  <a:lnTo>
                    <a:pt x="137" y="574"/>
                  </a:lnTo>
                  <a:lnTo>
                    <a:pt x="137" y="574"/>
                  </a:lnTo>
                  <a:lnTo>
                    <a:pt x="137" y="574"/>
                  </a:lnTo>
                  <a:lnTo>
                    <a:pt x="137" y="574"/>
                  </a:lnTo>
                  <a:lnTo>
                    <a:pt x="137" y="574"/>
                  </a:lnTo>
                  <a:lnTo>
                    <a:pt x="137" y="574"/>
                  </a:lnTo>
                  <a:lnTo>
                    <a:pt x="136" y="574"/>
                  </a:lnTo>
                  <a:lnTo>
                    <a:pt x="136" y="574"/>
                  </a:lnTo>
                  <a:lnTo>
                    <a:pt x="136" y="574"/>
                  </a:lnTo>
                  <a:lnTo>
                    <a:pt x="136" y="574"/>
                  </a:lnTo>
                  <a:lnTo>
                    <a:pt x="136" y="574"/>
                  </a:lnTo>
                  <a:lnTo>
                    <a:pt x="136" y="574"/>
                  </a:lnTo>
                  <a:lnTo>
                    <a:pt x="136" y="574"/>
                  </a:lnTo>
                  <a:lnTo>
                    <a:pt x="136" y="574"/>
                  </a:lnTo>
                  <a:lnTo>
                    <a:pt x="136" y="574"/>
                  </a:lnTo>
                  <a:lnTo>
                    <a:pt x="136" y="574"/>
                  </a:lnTo>
                  <a:lnTo>
                    <a:pt x="136" y="574"/>
                  </a:lnTo>
                  <a:lnTo>
                    <a:pt x="135" y="574"/>
                  </a:lnTo>
                  <a:lnTo>
                    <a:pt x="135" y="574"/>
                  </a:lnTo>
                  <a:lnTo>
                    <a:pt x="135" y="574"/>
                  </a:lnTo>
                  <a:lnTo>
                    <a:pt x="135" y="574"/>
                  </a:lnTo>
                  <a:lnTo>
                    <a:pt x="135" y="574"/>
                  </a:lnTo>
                  <a:lnTo>
                    <a:pt x="135" y="574"/>
                  </a:lnTo>
                  <a:lnTo>
                    <a:pt x="135" y="574"/>
                  </a:lnTo>
                  <a:lnTo>
                    <a:pt x="135" y="574"/>
                  </a:lnTo>
                  <a:lnTo>
                    <a:pt x="135" y="574"/>
                  </a:lnTo>
                  <a:lnTo>
                    <a:pt x="135" y="574"/>
                  </a:lnTo>
                  <a:lnTo>
                    <a:pt x="135" y="574"/>
                  </a:lnTo>
                  <a:lnTo>
                    <a:pt x="134" y="574"/>
                  </a:lnTo>
                  <a:lnTo>
                    <a:pt x="134" y="574"/>
                  </a:lnTo>
                  <a:lnTo>
                    <a:pt x="134" y="574"/>
                  </a:lnTo>
                  <a:lnTo>
                    <a:pt x="134" y="574"/>
                  </a:lnTo>
                  <a:lnTo>
                    <a:pt x="134" y="574"/>
                  </a:lnTo>
                  <a:lnTo>
                    <a:pt x="134" y="574"/>
                  </a:lnTo>
                  <a:lnTo>
                    <a:pt x="134" y="574"/>
                  </a:lnTo>
                  <a:lnTo>
                    <a:pt x="134" y="574"/>
                  </a:lnTo>
                  <a:lnTo>
                    <a:pt x="134" y="574"/>
                  </a:lnTo>
                  <a:lnTo>
                    <a:pt x="134" y="574"/>
                  </a:lnTo>
                  <a:lnTo>
                    <a:pt x="134" y="574"/>
                  </a:lnTo>
                  <a:lnTo>
                    <a:pt x="133" y="574"/>
                  </a:lnTo>
                  <a:lnTo>
                    <a:pt x="133" y="574"/>
                  </a:lnTo>
                  <a:lnTo>
                    <a:pt x="133" y="574"/>
                  </a:lnTo>
                  <a:lnTo>
                    <a:pt x="133" y="574"/>
                  </a:lnTo>
                  <a:lnTo>
                    <a:pt x="133" y="574"/>
                  </a:lnTo>
                  <a:lnTo>
                    <a:pt x="133" y="574"/>
                  </a:lnTo>
                  <a:lnTo>
                    <a:pt x="133" y="574"/>
                  </a:lnTo>
                  <a:lnTo>
                    <a:pt x="133" y="574"/>
                  </a:lnTo>
                  <a:lnTo>
                    <a:pt x="133" y="574"/>
                  </a:lnTo>
                  <a:lnTo>
                    <a:pt x="133" y="574"/>
                  </a:lnTo>
                  <a:lnTo>
                    <a:pt x="133" y="574"/>
                  </a:lnTo>
                  <a:lnTo>
                    <a:pt x="132" y="574"/>
                  </a:lnTo>
                  <a:lnTo>
                    <a:pt x="132" y="574"/>
                  </a:lnTo>
                  <a:lnTo>
                    <a:pt x="132" y="574"/>
                  </a:lnTo>
                  <a:lnTo>
                    <a:pt x="132" y="574"/>
                  </a:lnTo>
                  <a:lnTo>
                    <a:pt x="132" y="574"/>
                  </a:lnTo>
                  <a:lnTo>
                    <a:pt x="132" y="574"/>
                  </a:lnTo>
                  <a:lnTo>
                    <a:pt x="132" y="574"/>
                  </a:lnTo>
                  <a:lnTo>
                    <a:pt x="132" y="574"/>
                  </a:lnTo>
                  <a:lnTo>
                    <a:pt x="132" y="574"/>
                  </a:lnTo>
                  <a:lnTo>
                    <a:pt x="132" y="574"/>
                  </a:lnTo>
                  <a:lnTo>
                    <a:pt x="132" y="574"/>
                  </a:lnTo>
                  <a:lnTo>
                    <a:pt x="131" y="574"/>
                  </a:lnTo>
                  <a:lnTo>
                    <a:pt x="131" y="574"/>
                  </a:lnTo>
                  <a:lnTo>
                    <a:pt x="131" y="574"/>
                  </a:lnTo>
                  <a:lnTo>
                    <a:pt x="131" y="574"/>
                  </a:lnTo>
                  <a:lnTo>
                    <a:pt x="131" y="574"/>
                  </a:lnTo>
                  <a:lnTo>
                    <a:pt x="131" y="574"/>
                  </a:lnTo>
                  <a:lnTo>
                    <a:pt x="131" y="574"/>
                  </a:lnTo>
                  <a:lnTo>
                    <a:pt x="131" y="574"/>
                  </a:lnTo>
                  <a:lnTo>
                    <a:pt x="131" y="574"/>
                  </a:lnTo>
                  <a:lnTo>
                    <a:pt x="131" y="574"/>
                  </a:lnTo>
                  <a:lnTo>
                    <a:pt x="131" y="574"/>
                  </a:lnTo>
                  <a:lnTo>
                    <a:pt x="130" y="574"/>
                  </a:lnTo>
                  <a:lnTo>
                    <a:pt x="130" y="574"/>
                  </a:lnTo>
                  <a:lnTo>
                    <a:pt x="130" y="574"/>
                  </a:lnTo>
                  <a:lnTo>
                    <a:pt x="130" y="574"/>
                  </a:lnTo>
                  <a:lnTo>
                    <a:pt x="130" y="574"/>
                  </a:lnTo>
                  <a:lnTo>
                    <a:pt x="130" y="574"/>
                  </a:lnTo>
                  <a:lnTo>
                    <a:pt x="130" y="574"/>
                  </a:lnTo>
                  <a:lnTo>
                    <a:pt x="130" y="574"/>
                  </a:lnTo>
                  <a:lnTo>
                    <a:pt x="130" y="574"/>
                  </a:lnTo>
                  <a:lnTo>
                    <a:pt x="130" y="574"/>
                  </a:lnTo>
                  <a:lnTo>
                    <a:pt x="129" y="574"/>
                  </a:lnTo>
                  <a:lnTo>
                    <a:pt x="129" y="574"/>
                  </a:lnTo>
                  <a:lnTo>
                    <a:pt x="129" y="574"/>
                  </a:lnTo>
                  <a:lnTo>
                    <a:pt x="129" y="574"/>
                  </a:lnTo>
                  <a:lnTo>
                    <a:pt x="129" y="574"/>
                  </a:lnTo>
                  <a:lnTo>
                    <a:pt x="129" y="574"/>
                  </a:lnTo>
                  <a:lnTo>
                    <a:pt x="129" y="574"/>
                  </a:lnTo>
                  <a:lnTo>
                    <a:pt x="129" y="574"/>
                  </a:lnTo>
                  <a:lnTo>
                    <a:pt x="129" y="574"/>
                  </a:lnTo>
                  <a:lnTo>
                    <a:pt x="129" y="574"/>
                  </a:lnTo>
                  <a:lnTo>
                    <a:pt x="129" y="574"/>
                  </a:lnTo>
                  <a:lnTo>
                    <a:pt x="129" y="574"/>
                  </a:lnTo>
                  <a:lnTo>
                    <a:pt x="128" y="574"/>
                  </a:lnTo>
                  <a:lnTo>
                    <a:pt x="128" y="574"/>
                  </a:lnTo>
                  <a:lnTo>
                    <a:pt x="128" y="574"/>
                  </a:lnTo>
                  <a:lnTo>
                    <a:pt x="128" y="574"/>
                  </a:lnTo>
                  <a:lnTo>
                    <a:pt x="128" y="574"/>
                  </a:lnTo>
                  <a:lnTo>
                    <a:pt x="128" y="574"/>
                  </a:lnTo>
                  <a:lnTo>
                    <a:pt x="128" y="574"/>
                  </a:lnTo>
                  <a:lnTo>
                    <a:pt x="128" y="574"/>
                  </a:lnTo>
                  <a:lnTo>
                    <a:pt x="128" y="574"/>
                  </a:lnTo>
                  <a:lnTo>
                    <a:pt x="128" y="574"/>
                  </a:lnTo>
                  <a:lnTo>
                    <a:pt x="128" y="574"/>
                  </a:lnTo>
                  <a:lnTo>
                    <a:pt x="127" y="574"/>
                  </a:lnTo>
                  <a:lnTo>
                    <a:pt x="127" y="574"/>
                  </a:lnTo>
                  <a:lnTo>
                    <a:pt x="127" y="574"/>
                  </a:lnTo>
                  <a:lnTo>
                    <a:pt x="127" y="574"/>
                  </a:lnTo>
                  <a:lnTo>
                    <a:pt x="127" y="574"/>
                  </a:lnTo>
                  <a:lnTo>
                    <a:pt x="127" y="574"/>
                  </a:lnTo>
                  <a:lnTo>
                    <a:pt x="127" y="574"/>
                  </a:lnTo>
                  <a:lnTo>
                    <a:pt x="127" y="574"/>
                  </a:lnTo>
                  <a:lnTo>
                    <a:pt x="127" y="574"/>
                  </a:lnTo>
                  <a:lnTo>
                    <a:pt x="127" y="574"/>
                  </a:lnTo>
                  <a:lnTo>
                    <a:pt x="127" y="574"/>
                  </a:lnTo>
                  <a:lnTo>
                    <a:pt x="126" y="574"/>
                  </a:lnTo>
                  <a:lnTo>
                    <a:pt x="126" y="574"/>
                  </a:lnTo>
                  <a:lnTo>
                    <a:pt x="126" y="574"/>
                  </a:lnTo>
                  <a:lnTo>
                    <a:pt x="126" y="574"/>
                  </a:lnTo>
                  <a:lnTo>
                    <a:pt x="126" y="574"/>
                  </a:lnTo>
                  <a:lnTo>
                    <a:pt x="126" y="574"/>
                  </a:lnTo>
                  <a:lnTo>
                    <a:pt x="126" y="574"/>
                  </a:lnTo>
                  <a:lnTo>
                    <a:pt x="126" y="574"/>
                  </a:lnTo>
                  <a:lnTo>
                    <a:pt x="126" y="574"/>
                  </a:lnTo>
                  <a:lnTo>
                    <a:pt x="126" y="574"/>
                  </a:lnTo>
                  <a:lnTo>
                    <a:pt x="126" y="574"/>
                  </a:lnTo>
                  <a:lnTo>
                    <a:pt x="125" y="574"/>
                  </a:lnTo>
                  <a:lnTo>
                    <a:pt x="125" y="574"/>
                  </a:lnTo>
                  <a:lnTo>
                    <a:pt x="125" y="574"/>
                  </a:lnTo>
                  <a:lnTo>
                    <a:pt x="125" y="574"/>
                  </a:lnTo>
                  <a:lnTo>
                    <a:pt x="125" y="574"/>
                  </a:lnTo>
                  <a:lnTo>
                    <a:pt x="125" y="574"/>
                  </a:lnTo>
                  <a:lnTo>
                    <a:pt x="125" y="574"/>
                  </a:lnTo>
                  <a:lnTo>
                    <a:pt x="125" y="574"/>
                  </a:lnTo>
                  <a:lnTo>
                    <a:pt x="125" y="574"/>
                  </a:lnTo>
                  <a:lnTo>
                    <a:pt x="125" y="574"/>
                  </a:lnTo>
                  <a:lnTo>
                    <a:pt x="125" y="574"/>
                  </a:lnTo>
                  <a:lnTo>
                    <a:pt x="124" y="574"/>
                  </a:lnTo>
                  <a:lnTo>
                    <a:pt x="124" y="574"/>
                  </a:lnTo>
                  <a:lnTo>
                    <a:pt x="124" y="574"/>
                  </a:lnTo>
                  <a:lnTo>
                    <a:pt x="124" y="574"/>
                  </a:lnTo>
                  <a:lnTo>
                    <a:pt x="124" y="574"/>
                  </a:lnTo>
                  <a:lnTo>
                    <a:pt x="124" y="574"/>
                  </a:lnTo>
                  <a:lnTo>
                    <a:pt x="124" y="574"/>
                  </a:lnTo>
                  <a:lnTo>
                    <a:pt x="124" y="574"/>
                  </a:lnTo>
                  <a:lnTo>
                    <a:pt x="124" y="574"/>
                  </a:lnTo>
                  <a:lnTo>
                    <a:pt x="124" y="574"/>
                  </a:lnTo>
                  <a:lnTo>
                    <a:pt x="124" y="574"/>
                  </a:lnTo>
                  <a:lnTo>
                    <a:pt x="123" y="574"/>
                  </a:lnTo>
                  <a:lnTo>
                    <a:pt x="123" y="574"/>
                  </a:lnTo>
                  <a:lnTo>
                    <a:pt x="123" y="574"/>
                  </a:lnTo>
                  <a:lnTo>
                    <a:pt x="123" y="574"/>
                  </a:lnTo>
                  <a:lnTo>
                    <a:pt x="123" y="574"/>
                  </a:lnTo>
                  <a:lnTo>
                    <a:pt x="123" y="574"/>
                  </a:lnTo>
                  <a:lnTo>
                    <a:pt x="123" y="574"/>
                  </a:lnTo>
                  <a:lnTo>
                    <a:pt x="123" y="574"/>
                  </a:lnTo>
                  <a:lnTo>
                    <a:pt x="123" y="574"/>
                  </a:lnTo>
                  <a:lnTo>
                    <a:pt x="123" y="574"/>
                  </a:lnTo>
                  <a:lnTo>
                    <a:pt x="123" y="574"/>
                  </a:lnTo>
                  <a:lnTo>
                    <a:pt x="122" y="574"/>
                  </a:lnTo>
                  <a:lnTo>
                    <a:pt x="122" y="574"/>
                  </a:lnTo>
                  <a:lnTo>
                    <a:pt x="122" y="574"/>
                  </a:lnTo>
                  <a:lnTo>
                    <a:pt x="122" y="574"/>
                  </a:lnTo>
                  <a:lnTo>
                    <a:pt x="122" y="574"/>
                  </a:lnTo>
                  <a:lnTo>
                    <a:pt x="122" y="574"/>
                  </a:lnTo>
                  <a:lnTo>
                    <a:pt x="122" y="574"/>
                  </a:lnTo>
                  <a:lnTo>
                    <a:pt x="122" y="574"/>
                  </a:lnTo>
                  <a:lnTo>
                    <a:pt x="122" y="574"/>
                  </a:lnTo>
                  <a:lnTo>
                    <a:pt x="122" y="574"/>
                  </a:lnTo>
                  <a:lnTo>
                    <a:pt x="122" y="574"/>
                  </a:lnTo>
                  <a:lnTo>
                    <a:pt x="121" y="574"/>
                  </a:lnTo>
                  <a:lnTo>
                    <a:pt x="121" y="574"/>
                  </a:lnTo>
                  <a:lnTo>
                    <a:pt x="121" y="574"/>
                  </a:lnTo>
                  <a:lnTo>
                    <a:pt x="121" y="574"/>
                  </a:lnTo>
                  <a:lnTo>
                    <a:pt x="121" y="574"/>
                  </a:lnTo>
                  <a:lnTo>
                    <a:pt x="121" y="574"/>
                  </a:lnTo>
                  <a:lnTo>
                    <a:pt x="121" y="574"/>
                  </a:lnTo>
                  <a:lnTo>
                    <a:pt x="121" y="574"/>
                  </a:lnTo>
                  <a:lnTo>
                    <a:pt x="121" y="574"/>
                  </a:lnTo>
                  <a:lnTo>
                    <a:pt x="121" y="574"/>
                  </a:lnTo>
                  <a:lnTo>
                    <a:pt x="120" y="574"/>
                  </a:lnTo>
                  <a:lnTo>
                    <a:pt x="120" y="574"/>
                  </a:lnTo>
                  <a:lnTo>
                    <a:pt x="120" y="574"/>
                  </a:lnTo>
                  <a:lnTo>
                    <a:pt x="120" y="574"/>
                  </a:lnTo>
                  <a:lnTo>
                    <a:pt x="120" y="574"/>
                  </a:lnTo>
                  <a:lnTo>
                    <a:pt x="120" y="574"/>
                  </a:lnTo>
                  <a:lnTo>
                    <a:pt x="120" y="574"/>
                  </a:lnTo>
                  <a:lnTo>
                    <a:pt x="120" y="574"/>
                  </a:lnTo>
                  <a:lnTo>
                    <a:pt x="120" y="574"/>
                  </a:lnTo>
                  <a:lnTo>
                    <a:pt x="120" y="574"/>
                  </a:lnTo>
                  <a:lnTo>
                    <a:pt x="120" y="574"/>
                  </a:lnTo>
                  <a:lnTo>
                    <a:pt x="120" y="574"/>
                  </a:lnTo>
                  <a:lnTo>
                    <a:pt x="119" y="574"/>
                  </a:lnTo>
                  <a:lnTo>
                    <a:pt x="119" y="574"/>
                  </a:lnTo>
                  <a:lnTo>
                    <a:pt x="119" y="574"/>
                  </a:lnTo>
                  <a:lnTo>
                    <a:pt x="119" y="574"/>
                  </a:lnTo>
                  <a:lnTo>
                    <a:pt x="119" y="574"/>
                  </a:lnTo>
                  <a:lnTo>
                    <a:pt x="119" y="574"/>
                  </a:lnTo>
                  <a:lnTo>
                    <a:pt x="119" y="574"/>
                  </a:lnTo>
                  <a:lnTo>
                    <a:pt x="119" y="574"/>
                  </a:lnTo>
                  <a:lnTo>
                    <a:pt x="119" y="574"/>
                  </a:lnTo>
                  <a:lnTo>
                    <a:pt x="119" y="574"/>
                  </a:lnTo>
                  <a:lnTo>
                    <a:pt x="118" y="574"/>
                  </a:lnTo>
                  <a:lnTo>
                    <a:pt x="118" y="574"/>
                  </a:lnTo>
                  <a:lnTo>
                    <a:pt x="118" y="574"/>
                  </a:lnTo>
                  <a:lnTo>
                    <a:pt x="118" y="574"/>
                  </a:lnTo>
                  <a:lnTo>
                    <a:pt x="118" y="574"/>
                  </a:lnTo>
                  <a:lnTo>
                    <a:pt x="118" y="574"/>
                  </a:lnTo>
                  <a:lnTo>
                    <a:pt x="118" y="574"/>
                  </a:lnTo>
                  <a:lnTo>
                    <a:pt x="118" y="574"/>
                  </a:lnTo>
                  <a:lnTo>
                    <a:pt x="118" y="574"/>
                  </a:lnTo>
                  <a:lnTo>
                    <a:pt x="118" y="574"/>
                  </a:lnTo>
                  <a:lnTo>
                    <a:pt x="118" y="574"/>
                  </a:lnTo>
                  <a:lnTo>
                    <a:pt x="118" y="574"/>
                  </a:lnTo>
                  <a:lnTo>
                    <a:pt x="117" y="574"/>
                  </a:lnTo>
                  <a:lnTo>
                    <a:pt x="117" y="574"/>
                  </a:lnTo>
                  <a:lnTo>
                    <a:pt x="117" y="574"/>
                  </a:lnTo>
                  <a:lnTo>
                    <a:pt x="117" y="574"/>
                  </a:lnTo>
                  <a:lnTo>
                    <a:pt x="117" y="574"/>
                  </a:lnTo>
                  <a:lnTo>
                    <a:pt x="117" y="574"/>
                  </a:lnTo>
                  <a:lnTo>
                    <a:pt x="117" y="574"/>
                  </a:lnTo>
                  <a:lnTo>
                    <a:pt x="117" y="574"/>
                  </a:lnTo>
                  <a:lnTo>
                    <a:pt x="117" y="574"/>
                  </a:lnTo>
                  <a:lnTo>
                    <a:pt x="117" y="574"/>
                  </a:lnTo>
                  <a:lnTo>
                    <a:pt x="116" y="574"/>
                  </a:lnTo>
                  <a:lnTo>
                    <a:pt x="116" y="574"/>
                  </a:lnTo>
                  <a:lnTo>
                    <a:pt x="116" y="574"/>
                  </a:lnTo>
                  <a:lnTo>
                    <a:pt x="116" y="574"/>
                  </a:lnTo>
                  <a:lnTo>
                    <a:pt x="116" y="574"/>
                  </a:lnTo>
                  <a:lnTo>
                    <a:pt x="116" y="574"/>
                  </a:lnTo>
                  <a:lnTo>
                    <a:pt x="116" y="574"/>
                  </a:lnTo>
                  <a:lnTo>
                    <a:pt x="116" y="574"/>
                  </a:lnTo>
                  <a:lnTo>
                    <a:pt x="116" y="574"/>
                  </a:lnTo>
                  <a:lnTo>
                    <a:pt x="116" y="574"/>
                  </a:lnTo>
                  <a:lnTo>
                    <a:pt x="116" y="574"/>
                  </a:lnTo>
                  <a:lnTo>
                    <a:pt x="116" y="574"/>
                  </a:lnTo>
                  <a:lnTo>
                    <a:pt x="115" y="574"/>
                  </a:lnTo>
                  <a:lnTo>
                    <a:pt x="115" y="574"/>
                  </a:lnTo>
                  <a:lnTo>
                    <a:pt x="115" y="574"/>
                  </a:lnTo>
                  <a:lnTo>
                    <a:pt x="115" y="574"/>
                  </a:lnTo>
                  <a:lnTo>
                    <a:pt x="115" y="574"/>
                  </a:lnTo>
                  <a:lnTo>
                    <a:pt x="115" y="574"/>
                  </a:lnTo>
                  <a:lnTo>
                    <a:pt x="115" y="574"/>
                  </a:lnTo>
                  <a:lnTo>
                    <a:pt x="115" y="574"/>
                  </a:lnTo>
                  <a:lnTo>
                    <a:pt x="115" y="574"/>
                  </a:lnTo>
                  <a:lnTo>
                    <a:pt x="115" y="574"/>
                  </a:lnTo>
                  <a:lnTo>
                    <a:pt x="114" y="574"/>
                  </a:lnTo>
                  <a:lnTo>
                    <a:pt x="114" y="574"/>
                  </a:lnTo>
                  <a:lnTo>
                    <a:pt x="114" y="574"/>
                  </a:lnTo>
                  <a:lnTo>
                    <a:pt x="114" y="574"/>
                  </a:lnTo>
                  <a:lnTo>
                    <a:pt x="114" y="574"/>
                  </a:lnTo>
                  <a:lnTo>
                    <a:pt x="114" y="574"/>
                  </a:lnTo>
                  <a:lnTo>
                    <a:pt x="114" y="574"/>
                  </a:lnTo>
                  <a:lnTo>
                    <a:pt x="114" y="574"/>
                  </a:lnTo>
                  <a:lnTo>
                    <a:pt x="114" y="574"/>
                  </a:lnTo>
                  <a:lnTo>
                    <a:pt x="114" y="574"/>
                  </a:lnTo>
                  <a:lnTo>
                    <a:pt x="114" y="574"/>
                  </a:lnTo>
                  <a:lnTo>
                    <a:pt x="114" y="574"/>
                  </a:lnTo>
                  <a:lnTo>
                    <a:pt x="113" y="574"/>
                  </a:lnTo>
                  <a:lnTo>
                    <a:pt x="113" y="574"/>
                  </a:lnTo>
                  <a:lnTo>
                    <a:pt x="113" y="574"/>
                  </a:lnTo>
                  <a:lnTo>
                    <a:pt x="113" y="574"/>
                  </a:lnTo>
                  <a:lnTo>
                    <a:pt x="113" y="574"/>
                  </a:lnTo>
                  <a:lnTo>
                    <a:pt x="113" y="574"/>
                  </a:lnTo>
                  <a:lnTo>
                    <a:pt x="113" y="574"/>
                  </a:lnTo>
                  <a:lnTo>
                    <a:pt x="113" y="574"/>
                  </a:lnTo>
                  <a:lnTo>
                    <a:pt x="113" y="574"/>
                  </a:lnTo>
                  <a:lnTo>
                    <a:pt x="113" y="574"/>
                  </a:lnTo>
                  <a:lnTo>
                    <a:pt x="113" y="574"/>
                  </a:lnTo>
                  <a:lnTo>
                    <a:pt x="112" y="574"/>
                  </a:lnTo>
                  <a:lnTo>
                    <a:pt x="112" y="574"/>
                  </a:lnTo>
                  <a:lnTo>
                    <a:pt x="112" y="574"/>
                  </a:lnTo>
                  <a:lnTo>
                    <a:pt x="112" y="574"/>
                  </a:lnTo>
                  <a:lnTo>
                    <a:pt x="112" y="574"/>
                  </a:lnTo>
                  <a:lnTo>
                    <a:pt x="112" y="574"/>
                  </a:lnTo>
                  <a:lnTo>
                    <a:pt x="112" y="574"/>
                  </a:lnTo>
                  <a:lnTo>
                    <a:pt x="112" y="574"/>
                  </a:lnTo>
                  <a:lnTo>
                    <a:pt x="112" y="574"/>
                  </a:lnTo>
                  <a:lnTo>
                    <a:pt x="112" y="574"/>
                  </a:lnTo>
                  <a:lnTo>
                    <a:pt x="112" y="574"/>
                  </a:lnTo>
                  <a:lnTo>
                    <a:pt x="111" y="574"/>
                  </a:lnTo>
                  <a:lnTo>
                    <a:pt x="111" y="574"/>
                  </a:lnTo>
                  <a:lnTo>
                    <a:pt x="111" y="574"/>
                  </a:lnTo>
                  <a:lnTo>
                    <a:pt x="111" y="574"/>
                  </a:lnTo>
                  <a:lnTo>
                    <a:pt x="111" y="574"/>
                  </a:lnTo>
                  <a:lnTo>
                    <a:pt x="111" y="574"/>
                  </a:lnTo>
                  <a:lnTo>
                    <a:pt x="111" y="574"/>
                  </a:lnTo>
                  <a:lnTo>
                    <a:pt x="111" y="574"/>
                  </a:lnTo>
                  <a:lnTo>
                    <a:pt x="111" y="574"/>
                  </a:lnTo>
                  <a:lnTo>
                    <a:pt x="111" y="574"/>
                  </a:lnTo>
                  <a:lnTo>
                    <a:pt x="111" y="574"/>
                  </a:lnTo>
                  <a:lnTo>
                    <a:pt x="110" y="574"/>
                  </a:lnTo>
                  <a:lnTo>
                    <a:pt x="110" y="574"/>
                  </a:lnTo>
                  <a:lnTo>
                    <a:pt x="110" y="574"/>
                  </a:lnTo>
                  <a:lnTo>
                    <a:pt x="110" y="574"/>
                  </a:lnTo>
                  <a:lnTo>
                    <a:pt x="110" y="574"/>
                  </a:lnTo>
                  <a:lnTo>
                    <a:pt x="110" y="574"/>
                  </a:lnTo>
                  <a:lnTo>
                    <a:pt x="110" y="574"/>
                  </a:lnTo>
                  <a:lnTo>
                    <a:pt x="110" y="574"/>
                  </a:lnTo>
                  <a:lnTo>
                    <a:pt x="110" y="574"/>
                  </a:lnTo>
                  <a:lnTo>
                    <a:pt x="110" y="574"/>
                  </a:lnTo>
                  <a:lnTo>
                    <a:pt x="109" y="574"/>
                  </a:lnTo>
                  <a:lnTo>
                    <a:pt x="109" y="574"/>
                  </a:lnTo>
                  <a:lnTo>
                    <a:pt x="109" y="574"/>
                  </a:lnTo>
                  <a:lnTo>
                    <a:pt x="109" y="574"/>
                  </a:lnTo>
                  <a:lnTo>
                    <a:pt x="109" y="574"/>
                  </a:lnTo>
                  <a:lnTo>
                    <a:pt x="109" y="574"/>
                  </a:lnTo>
                  <a:lnTo>
                    <a:pt x="109" y="574"/>
                  </a:lnTo>
                  <a:lnTo>
                    <a:pt x="109" y="574"/>
                  </a:lnTo>
                  <a:lnTo>
                    <a:pt x="109" y="574"/>
                  </a:lnTo>
                  <a:lnTo>
                    <a:pt x="109" y="574"/>
                  </a:lnTo>
                  <a:lnTo>
                    <a:pt x="109" y="574"/>
                  </a:lnTo>
                  <a:lnTo>
                    <a:pt x="109" y="574"/>
                  </a:lnTo>
                  <a:lnTo>
                    <a:pt x="108" y="574"/>
                  </a:lnTo>
                  <a:lnTo>
                    <a:pt x="108" y="574"/>
                  </a:lnTo>
                  <a:lnTo>
                    <a:pt x="108" y="574"/>
                  </a:lnTo>
                  <a:lnTo>
                    <a:pt x="108" y="574"/>
                  </a:lnTo>
                  <a:lnTo>
                    <a:pt x="108" y="574"/>
                  </a:lnTo>
                  <a:lnTo>
                    <a:pt x="108" y="574"/>
                  </a:lnTo>
                  <a:lnTo>
                    <a:pt x="108" y="574"/>
                  </a:lnTo>
                  <a:lnTo>
                    <a:pt x="108" y="574"/>
                  </a:lnTo>
                  <a:lnTo>
                    <a:pt x="108" y="574"/>
                  </a:lnTo>
                  <a:lnTo>
                    <a:pt x="108" y="574"/>
                  </a:lnTo>
                  <a:lnTo>
                    <a:pt x="107" y="574"/>
                  </a:lnTo>
                  <a:lnTo>
                    <a:pt x="107" y="574"/>
                  </a:lnTo>
                  <a:lnTo>
                    <a:pt x="107" y="574"/>
                  </a:lnTo>
                  <a:lnTo>
                    <a:pt x="107" y="574"/>
                  </a:lnTo>
                  <a:lnTo>
                    <a:pt x="107" y="574"/>
                  </a:lnTo>
                  <a:lnTo>
                    <a:pt x="107" y="574"/>
                  </a:lnTo>
                  <a:lnTo>
                    <a:pt x="107" y="574"/>
                  </a:lnTo>
                  <a:lnTo>
                    <a:pt x="107" y="574"/>
                  </a:lnTo>
                  <a:lnTo>
                    <a:pt x="107" y="574"/>
                  </a:lnTo>
                  <a:lnTo>
                    <a:pt x="107" y="574"/>
                  </a:lnTo>
                  <a:lnTo>
                    <a:pt x="107" y="574"/>
                  </a:lnTo>
                  <a:lnTo>
                    <a:pt x="107" y="574"/>
                  </a:lnTo>
                  <a:lnTo>
                    <a:pt x="106" y="574"/>
                  </a:lnTo>
                  <a:lnTo>
                    <a:pt x="106" y="574"/>
                  </a:lnTo>
                  <a:lnTo>
                    <a:pt x="106" y="574"/>
                  </a:lnTo>
                  <a:lnTo>
                    <a:pt x="106" y="574"/>
                  </a:lnTo>
                  <a:lnTo>
                    <a:pt x="106" y="574"/>
                  </a:lnTo>
                  <a:lnTo>
                    <a:pt x="106" y="574"/>
                  </a:lnTo>
                  <a:lnTo>
                    <a:pt x="106" y="574"/>
                  </a:lnTo>
                  <a:lnTo>
                    <a:pt x="106" y="574"/>
                  </a:lnTo>
                  <a:lnTo>
                    <a:pt x="106" y="574"/>
                  </a:lnTo>
                  <a:lnTo>
                    <a:pt x="106" y="574"/>
                  </a:lnTo>
                  <a:lnTo>
                    <a:pt x="105" y="574"/>
                  </a:lnTo>
                  <a:lnTo>
                    <a:pt x="105" y="574"/>
                  </a:lnTo>
                  <a:lnTo>
                    <a:pt x="105" y="574"/>
                  </a:lnTo>
                  <a:lnTo>
                    <a:pt x="105" y="574"/>
                  </a:lnTo>
                  <a:lnTo>
                    <a:pt x="105" y="574"/>
                  </a:lnTo>
                  <a:lnTo>
                    <a:pt x="105" y="574"/>
                  </a:lnTo>
                  <a:lnTo>
                    <a:pt x="105" y="574"/>
                  </a:lnTo>
                  <a:lnTo>
                    <a:pt x="105" y="574"/>
                  </a:lnTo>
                  <a:lnTo>
                    <a:pt x="105" y="574"/>
                  </a:lnTo>
                  <a:lnTo>
                    <a:pt x="105" y="574"/>
                  </a:lnTo>
                  <a:lnTo>
                    <a:pt x="105" y="574"/>
                  </a:lnTo>
                  <a:lnTo>
                    <a:pt x="105" y="574"/>
                  </a:lnTo>
                  <a:lnTo>
                    <a:pt x="104" y="574"/>
                  </a:lnTo>
                  <a:lnTo>
                    <a:pt x="104" y="574"/>
                  </a:lnTo>
                  <a:lnTo>
                    <a:pt x="104" y="574"/>
                  </a:lnTo>
                  <a:lnTo>
                    <a:pt x="104" y="574"/>
                  </a:lnTo>
                  <a:lnTo>
                    <a:pt x="104" y="574"/>
                  </a:lnTo>
                  <a:lnTo>
                    <a:pt x="104" y="574"/>
                  </a:lnTo>
                  <a:lnTo>
                    <a:pt x="104" y="574"/>
                  </a:lnTo>
                  <a:lnTo>
                    <a:pt x="104" y="574"/>
                  </a:lnTo>
                  <a:lnTo>
                    <a:pt x="104" y="574"/>
                  </a:lnTo>
                  <a:lnTo>
                    <a:pt x="104" y="574"/>
                  </a:lnTo>
                  <a:lnTo>
                    <a:pt x="103" y="574"/>
                  </a:lnTo>
                  <a:lnTo>
                    <a:pt x="103" y="574"/>
                  </a:lnTo>
                  <a:lnTo>
                    <a:pt x="103" y="574"/>
                  </a:lnTo>
                  <a:lnTo>
                    <a:pt x="103" y="574"/>
                  </a:lnTo>
                  <a:lnTo>
                    <a:pt x="103" y="574"/>
                  </a:lnTo>
                  <a:lnTo>
                    <a:pt x="103" y="574"/>
                  </a:lnTo>
                  <a:lnTo>
                    <a:pt x="103" y="574"/>
                  </a:lnTo>
                  <a:lnTo>
                    <a:pt x="103" y="574"/>
                  </a:lnTo>
                  <a:lnTo>
                    <a:pt x="103" y="574"/>
                  </a:lnTo>
                  <a:lnTo>
                    <a:pt x="103" y="574"/>
                  </a:lnTo>
                  <a:lnTo>
                    <a:pt x="103" y="574"/>
                  </a:lnTo>
                  <a:lnTo>
                    <a:pt x="103" y="574"/>
                  </a:lnTo>
                  <a:lnTo>
                    <a:pt x="102" y="574"/>
                  </a:lnTo>
                  <a:lnTo>
                    <a:pt x="102" y="574"/>
                  </a:lnTo>
                  <a:lnTo>
                    <a:pt x="102" y="574"/>
                  </a:lnTo>
                  <a:lnTo>
                    <a:pt x="102" y="574"/>
                  </a:lnTo>
                  <a:lnTo>
                    <a:pt x="102" y="574"/>
                  </a:lnTo>
                  <a:lnTo>
                    <a:pt x="102" y="574"/>
                  </a:lnTo>
                  <a:lnTo>
                    <a:pt x="102" y="574"/>
                  </a:lnTo>
                  <a:lnTo>
                    <a:pt x="102" y="574"/>
                  </a:lnTo>
                  <a:lnTo>
                    <a:pt x="102" y="574"/>
                  </a:lnTo>
                  <a:lnTo>
                    <a:pt x="102" y="574"/>
                  </a:lnTo>
                  <a:lnTo>
                    <a:pt x="101" y="574"/>
                  </a:lnTo>
                  <a:lnTo>
                    <a:pt x="101" y="574"/>
                  </a:lnTo>
                  <a:lnTo>
                    <a:pt x="101" y="574"/>
                  </a:lnTo>
                  <a:lnTo>
                    <a:pt x="101" y="574"/>
                  </a:lnTo>
                  <a:lnTo>
                    <a:pt x="101" y="574"/>
                  </a:lnTo>
                  <a:lnTo>
                    <a:pt x="101" y="574"/>
                  </a:lnTo>
                  <a:lnTo>
                    <a:pt x="101" y="574"/>
                  </a:lnTo>
                  <a:lnTo>
                    <a:pt x="101" y="574"/>
                  </a:lnTo>
                  <a:lnTo>
                    <a:pt x="101" y="574"/>
                  </a:lnTo>
                  <a:lnTo>
                    <a:pt x="101" y="574"/>
                  </a:lnTo>
                  <a:lnTo>
                    <a:pt x="101" y="574"/>
                  </a:lnTo>
                  <a:lnTo>
                    <a:pt x="101" y="574"/>
                  </a:lnTo>
                  <a:lnTo>
                    <a:pt x="100" y="574"/>
                  </a:lnTo>
                  <a:lnTo>
                    <a:pt x="100" y="574"/>
                  </a:lnTo>
                  <a:lnTo>
                    <a:pt x="100" y="574"/>
                  </a:lnTo>
                  <a:lnTo>
                    <a:pt x="100" y="574"/>
                  </a:lnTo>
                  <a:lnTo>
                    <a:pt x="100" y="574"/>
                  </a:lnTo>
                  <a:lnTo>
                    <a:pt x="100" y="574"/>
                  </a:lnTo>
                  <a:lnTo>
                    <a:pt x="100" y="574"/>
                  </a:lnTo>
                  <a:lnTo>
                    <a:pt x="100" y="574"/>
                  </a:lnTo>
                  <a:lnTo>
                    <a:pt x="100" y="574"/>
                  </a:lnTo>
                  <a:lnTo>
                    <a:pt x="100" y="574"/>
                  </a:lnTo>
                  <a:lnTo>
                    <a:pt x="100" y="574"/>
                  </a:lnTo>
                  <a:lnTo>
                    <a:pt x="99" y="574"/>
                  </a:lnTo>
                  <a:lnTo>
                    <a:pt x="99" y="574"/>
                  </a:lnTo>
                  <a:lnTo>
                    <a:pt x="99" y="574"/>
                  </a:lnTo>
                  <a:lnTo>
                    <a:pt x="99" y="574"/>
                  </a:lnTo>
                  <a:lnTo>
                    <a:pt x="99" y="574"/>
                  </a:lnTo>
                  <a:lnTo>
                    <a:pt x="99" y="574"/>
                  </a:lnTo>
                  <a:lnTo>
                    <a:pt x="99" y="574"/>
                  </a:lnTo>
                  <a:lnTo>
                    <a:pt x="99" y="574"/>
                  </a:lnTo>
                  <a:lnTo>
                    <a:pt x="99" y="574"/>
                  </a:lnTo>
                  <a:lnTo>
                    <a:pt x="99" y="574"/>
                  </a:lnTo>
                  <a:lnTo>
                    <a:pt x="98" y="574"/>
                  </a:lnTo>
                  <a:lnTo>
                    <a:pt x="98" y="574"/>
                  </a:lnTo>
                  <a:lnTo>
                    <a:pt x="98" y="574"/>
                  </a:lnTo>
                  <a:lnTo>
                    <a:pt x="98" y="574"/>
                  </a:lnTo>
                  <a:lnTo>
                    <a:pt x="98" y="574"/>
                  </a:lnTo>
                  <a:lnTo>
                    <a:pt x="98" y="574"/>
                  </a:lnTo>
                  <a:lnTo>
                    <a:pt x="98" y="574"/>
                  </a:lnTo>
                  <a:lnTo>
                    <a:pt x="98" y="574"/>
                  </a:lnTo>
                  <a:lnTo>
                    <a:pt x="98" y="574"/>
                  </a:lnTo>
                  <a:lnTo>
                    <a:pt x="98" y="574"/>
                  </a:lnTo>
                  <a:lnTo>
                    <a:pt x="98" y="574"/>
                  </a:lnTo>
                  <a:lnTo>
                    <a:pt x="98" y="574"/>
                  </a:lnTo>
                  <a:lnTo>
                    <a:pt x="97" y="574"/>
                  </a:lnTo>
                  <a:lnTo>
                    <a:pt x="97" y="574"/>
                  </a:lnTo>
                  <a:lnTo>
                    <a:pt x="97" y="574"/>
                  </a:lnTo>
                  <a:lnTo>
                    <a:pt x="97" y="574"/>
                  </a:lnTo>
                  <a:lnTo>
                    <a:pt x="97" y="574"/>
                  </a:lnTo>
                  <a:lnTo>
                    <a:pt x="97" y="574"/>
                  </a:lnTo>
                  <a:lnTo>
                    <a:pt x="97" y="574"/>
                  </a:lnTo>
                  <a:lnTo>
                    <a:pt x="97" y="574"/>
                  </a:lnTo>
                  <a:lnTo>
                    <a:pt x="97" y="574"/>
                  </a:lnTo>
                  <a:lnTo>
                    <a:pt x="97" y="574"/>
                  </a:lnTo>
                  <a:lnTo>
                    <a:pt x="96" y="574"/>
                  </a:lnTo>
                  <a:lnTo>
                    <a:pt x="96" y="574"/>
                  </a:lnTo>
                  <a:lnTo>
                    <a:pt x="96" y="574"/>
                  </a:lnTo>
                  <a:lnTo>
                    <a:pt x="96" y="574"/>
                  </a:lnTo>
                  <a:lnTo>
                    <a:pt x="96" y="574"/>
                  </a:lnTo>
                  <a:lnTo>
                    <a:pt x="96" y="574"/>
                  </a:lnTo>
                  <a:lnTo>
                    <a:pt x="96" y="574"/>
                  </a:lnTo>
                  <a:lnTo>
                    <a:pt x="96" y="574"/>
                  </a:lnTo>
                  <a:lnTo>
                    <a:pt x="96" y="574"/>
                  </a:lnTo>
                  <a:lnTo>
                    <a:pt x="96" y="574"/>
                  </a:lnTo>
                  <a:lnTo>
                    <a:pt x="96" y="574"/>
                  </a:lnTo>
                  <a:lnTo>
                    <a:pt x="96" y="574"/>
                  </a:lnTo>
                  <a:lnTo>
                    <a:pt x="95" y="574"/>
                  </a:lnTo>
                  <a:lnTo>
                    <a:pt x="95" y="574"/>
                  </a:lnTo>
                  <a:lnTo>
                    <a:pt x="95" y="574"/>
                  </a:lnTo>
                  <a:lnTo>
                    <a:pt x="95" y="574"/>
                  </a:lnTo>
                  <a:lnTo>
                    <a:pt x="95" y="574"/>
                  </a:lnTo>
                  <a:lnTo>
                    <a:pt x="95" y="574"/>
                  </a:lnTo>
                  <a:lnTo>
                    <a:pt x="95" y="574"/>
                  </a:lnTo>
                  <a:lnTo>
                    <a:pt x="95" y="574"/>
                  </a:lnTo>
                  <a:lnTo>
                    <a:pt x="95" y="574"/>
                  </a:lnTo>
                  <a:lnTo>
                    <a:pt x="95" y="574"/>
                  </a:lnTo>
                  <a:lnTo>
                    <a:pt x="94" y="574"/>
                  </a:lnTo>
                  <a:lnTo>
                    <a:pt x="94" y="574"/>
                  </a:lnTo>
                  <a:lnTo>
                    <a:pt x="94" y="574"/>
                  </a:lnTo>
                  <a:lnTo>
                    <a:pt x="94" y="574"/>
                  </a:lnTo>
                  <a:lnTo>
                    <a:pt x="94" y="574"/>
                  </a:lnTo>
                  <a:lnTo>
                    <a:pt x="94" y="574"/>
                  </a:lnTo>
                  <a:lnTo>
                    <a:pt x="94" y="574"/>
                  </a:lnTo>
                  <a:lnTo>
                    <a:pt x="94" y="574"/>
                  </a:lnTo>
                  <a:lnTo>
                    <a:pt x="94" y="574"/>
                  </a:lnTo>
                  <a:lnTo>
                    <a:pt x="94" y="574"/>
                  </a:lnTo>
                  <a:lnTo>
                    <a:pt x="94" y="574"/>
                  </a:lnTo>
                  <a:lnTo>
                    <a:pt x="94" y="574"/>
                  </a:lnTo>
                  <a:lnTo>
                    <a:pt x="93" y="574"/>
                  </a:lnTo>
                  <a:lnTo>
                    <a:pt x="93" y="574"/>
                  </a:lnTo>
                  <a:lnTo>
                    <a:pt x="93" y="574"/>
                  </a:lnTo>
                  <a:lnTo>
                    <a:pt x="93" y="574"/>
                  </a:lnTo>
                  <a:lnTo>
                    <a:pt x="93" y="574"/>
                  </a:lnTo>
                  <a:lnTo>
                    <a:pt x="93" y="574"/>
                  </a:lnTo>
                  <a:lnTo>
                    <a:pt x="93" y="574"/>
                  </a:lnTo>
                  <a:lnTo>
                    <a:pt x="93" y="574"/>
                  </a:lnTo>
                  <a:lnTo>
                    <a:pt x="93" y="574"/>
                  </a:lnTo>
                  <a:lnTo>
                    <a:pt x="93" y="574"/>
                  </a:lnTo>
                  <a:lnTo>
                    <a:pt x="92" y="574"/>
                  </a:lnTo>
                  <a:lnTo>
                    <a:pt x="92" y="574"/>
                  </a:lnTo>
                  <a:lnTo>
                    <a:pt x="92" y="574"/>
                  </a:lnTo>
                  <a:lnTo>
                    <a:pt x="92" y="574"/>
                  </a:lnTo>
                  <a:lnTo>
                    <a:pt x="92" y="574"/>
                  </a:lnTo>
                  <a:lnTo>
                    <a:pt x="92" y="574"/>
                  </a:lnTo>
                  <a:lnTo>
                    <a:pt x="92" y="574"/>
                  </a:lnTo>
                  <a:lnTo>
                    <a:pt x="92" y="574"/>
                  </a:lnTo>
                  <a:lnTo>
                    <a:pt x="92" y="574"/>
                  </a:lnTo>
                  <a:lnTo>
                    <a:pt x="92" y="574"/>
                  </a:lnTo>
                  <a:lnTo>
                    <a:pt x="92" y="574"/>
                  </a:lnTo>
                  <a:lnTo>
                    <a:pt x="92" y="574"/>
                  </a:lnTo>
                  <a:lnTo>
                    <a:pt x="91" y="574"/>
                  </a:lnTo>
                  <a:lnTo>
                    <a:pt x="91" y="574"/>
                  </a:lnTo>
                  <a:lnTo>
                    <a:pt x="91" y="574"/>
                  </a:lnTo>
                  <a:lnTo>
                    <a:pt x="91" y="574"/>
                  </a:lnTo>
                  <a:lnTo>
                    <a:pt x="91" y="574"/>
                  </a:lnTo>
                  <a:lnTo>
                    <a:pt x="91" y="574"/>
                  </a:lnTo>
                  <a:lnTo>
                    <a:pt x="91" y="574"/>
                  </a:lnTo>
                  <a:lnTo>
                    <a:pt x="91" y="574"/>
                  </a:lnTo>
                  <a:lnTo>
                    <a:pt x="91" y="574"/>
                  </a:lnTo>
                  <a:lnTo>
                    <a:pt x="91" y="574"/>
                  </a:lnTo>
                  <a:lnTo>
                    <a:pt x="90" y="574"/>
                  </a:lnTo>
                  <a:lnTo>
                    <a:pt x="90" y="574"/>
                  </a:lnTo>
                  <a:lnTo>
                    <a:pt x="90" y="574"/>
                  </a:lnTo>
                  <a:lnTo>
                    <a:pt x="90" y="574"/>
                  </a:lnTo>
                  <a:lnTo>
                    <a:pt x="90" y="574"/>
                  </a:lnTo>
                  <a:lnTo>
                    <a:pt x="90" y="574"/>
                  </a:lnTo>
                  <a:lnTo>
                    <a:pt x="90" y="574"/>
                  </a:lnTo>
                  <a:lnTo>
                    <a:pt x="90" y="574"/>
                  </a:lnTo>
                  <a:lnTo>
                    <a:pt x="90" y="574"/>
                  </a:lnTo>
                  <a:lnTo>
                    <a:pt x="90" y="574"/>
                  </a:lnTo>
                  <a:lnTo>
                    <a:pt x="90" y="574"/>
                  </a:lnTo>
                  <a:lnTo>
                    <a:pt x="90" y="574"/>
                  </a:lnTo>
                  <a:lnTo>
                    <a:pt x="89" y="574"/>
                  </a:lnTo>
                  <a:lnTo>
                    <a:pt x="89" y="574"/>
                  </a:lnTo>
                  <a:lnTo>
                    <a:pt x="89" y="574"/>
                  </a:lnTo>
                  <a:lnTo>
                    <a:pt x="89" y="574"/>
                  </a:lnTo>
                  <a:lnTo>
                    <a:pt x="89" y="574"/>
                  </a:lnTo>
                  <a:lnTo>
                    <a:pt x="89" y="574"/>
                  </a:lnTo>
                  <a:lnTo>
                    <a:pt x="89" y="574"/>
                  </a:lnTo>
                  <a:lnTo>
                    <a:pt x="89" y="574"/>
                  </a:lnTo>
                  <a:lnTo>
                    <a:pt x="89" y="574"/>
                  </a:lnTo>
                  <a:lnTo>
                    <a:pt x="89" y="574"/>
                  </a:lnTo>
                  <a:lnTo>
                    <a:pt x="88" y="574"/>
                  </a:lnTo>
                  <a:lnTo>
                    <a:pt x="88" y="574"/>
                  </a:lnTo>
                  <a:lnTo>
                    <a:pt x="88" y="574"/>
                  </a:lnTo>
                  <a:lnTo>
                    <a:pt x="88" y="574"/>
                  </a:lnTo>
                  <a:lnTo>
                    <a:pt x="88" y="574"/>
                  </a:lnTo>
                  <a:lnTo>
                    <a:pt x="88" y="574"/>
                  </a:lnTo>
                  <a:lnTo>
                    <a:pt x="88" y="574"/>
                  </a:lnTo>
                  <a:lnTo>
                    <a:pt x="88" y="574"/>
                  </a:lnTo>
                  <a:lnTo>
                    <a:pt x="88" y="574"/>
                  </a:lnTo>
                  <a:lnTo>
                    <a:pt x="88" y="574"/>
                  </a:lnTo>
                  <a:lnTo>
                    <a:pt x="88" y="574"/>
                  </a:lnTo>
                  <a:lnTo>
                    <a:pt x="87" y="574"/>
                  </a:lnTo>
                  <a:lnTo>
                    <a:pt x="87" y="574"/>
                  </a:lnTo>
                  <a:lnTo>
                    <a:pt x="87" y="574"/>
                  </a:lnTo>
                  <a:lnTo>
                    <a:pt x="87" y="574"/>
                  </a:lnTo>
                  <a:lnTo>
                    <a:pt x="87" y="574"/>
                  </a:lnTo>
                  <a:lnTo>
                    <a:pt x="87" y="574"/>
                  </a:lnTo>
                  <a:lnTo>
                    <a:pt x="87" y="574"/>
                  </a:lnTo>
                  <a:lnTo>
                    <a:pt x="87" y="574"/>
                  </a:lnTo>
                  <a:lnTo>
                    <a:pt x="87" y="574"/>
                  </a:lnTo>
                  <a:lnTo>
                    <a:pt x="87" y="574"/>
                  </a:lnTo>
                  <a:lnTo>
                    <a:pt x="87" y="574"/>
                  </a:lnTo>
                  <a:lnTo>
                    <a:pt x="86" y="574"/>
                  </a:lnTo>
                  <a:lnTo>
                    <a:pt x="86" y="574"/>
                  </a:lnTo>
                  <a:lnTo>
                    <a:pt x="86" y="574"/>
                  </a:lnTo>
                  <a:lnTo>
                    <a:pt x="86" y="574"/>
                  </a:lnTo>
                  <a:lnTo>
                    <a:pt x="86" y="574"/>
                  </a:lnTo>
                  <a:lnTo>
                    <a:pt x="86" y="574"/>
                  </a:lnTo>
                  <a:lnTo>
                    <a:pt x="86" y="574"/>
                  </a:lnTo>
                  <a:lnTo>
                    <a:pt x="86" y="574"/>
                  </a:lnTo>
                  <a:lnTo>
                    <a:pt x="86" y="574"/>
                  </a:lnTo>
                  <a:lnTo>
                    <a:pt x="86" y="574"/>
                  </a:lnTo>
                  <a:lnTo>
                    <a:pt x="86" y="574"/>
                  </a:lnTo>
                  <a:lnTo>
                    <a:pt x="85" y="574"/>
                  </a:lnTo>
                  <a:lnTo>
                    <a:pt x="85" y="574"/>
                  </a:lnTo>
                  <a:lnTo>
                    <a:pt x="85" y="574"/>
                  </a:lnTo>
                  <a:lnTo>
                    <a:pt x="85" y="574"/>
                  </a:lnTo>
                  <a:lnTo>
                    <a:pt x="85" y="574"/>
                  </a:lnTo>
                  <a:lnTo>
                    <a:pt x="85" y="574"/>
                  </a:lnTo>
                  <a:lnTo>
                    <a:pt x="85" y="574"/>
                  </a:lnTo>
                  <a:lnTo>
                    <a:pt x="85" y="574"/>
                  </a:lnTo>
                  <a:lnTo>
                    <a:pt x="85" y="574"/>
                  </a:lnTo>
                  <a:lnTo>
                    <a:pt x="85" y="574"/>
                  </a:lnTo>
                  <a:lnTo>
                    <a:pt x="85" y="574"/>
                  </a:lnTo>
                  <a:lnTo>
                    <a:pt x="85" y="574"/>
                  </a:lnTo>
                  <a:lnTo>
                    <a:pt x="84" y="574"/>
                  </a:lnTo>
                  <a:lnTo>
                    <a:pt x="84" y="574"/>
                  </a:lnTo>
                  <a:lnTo>
                    <a:pt x="84" y="574"/>
                  </a:lnTo>
                  <a:lnTo>
                    <a:pt x="84" y="574"/>
                  </a:lnTo>
                  <a:lnTo>
                    <a:pt x="84" y="574"/>
                  </a:lnTo>
                  <a:lnTo>
                    <a:pt x="84" y="574"/>
                  </a:lnTo>
                  <a:lnTo>
                    <a:pt x="84" y="574"/>
                  </a:lnTo>
                  <a:lnTo>
                    <a:pt x="84" y="574"/>
                  </a:lnTo>
                  <a:lnTo>
                    <a:pt x="84" y="574"/>
                  </a:lnTo>
                  <a:lnTo>
                    <a:pt x="84" y="574"/>
                  </a:lnTo>
                  <a:lnTo>
                    <a:pt x="83" y="574"/>
                  </a:lnTo>
                  <a:lnTo>
                    <a:pt x="83" y="574"/>
                  </a:lnTo>
                  <a:lnTo>
                    <a:pt x="83" y="574"/>
                  </a:lnTo>
                  <a:lnTo>
                    <a:pt x="83" y="574"/>
                  </a:lnTo>
                  <a:lnTo>
                    <a:pt x="83" y="574"/>
                  </a:lnTo>
                  <a:lnTo>
                    <a:pt x="83" y="574"/>
                  </a:lnTo>
                  <a:lnTo>
                    <a:pt x="83" y="574"/>
                  </a:lnTo>
                  <a:lnTo>
                    <a:pt x="83" y="574"/>
                  </a:lnTo>
                  <a:lnTo>
                    <a:pt x="83" y="574"/>
                  </a:lnTo>
                  <a:lnTo>
                    <a:pt x="83" y="574"/>
                  </a:lnTo>
                  <a:lnTo>
                    <a:pt x="83" y="574"/>
                  </a:lnTo>
                  <a:lnTo>
                    <a:pt x="83" y="574"/>
                  </a:lnTo>
                  <a:lnTo>
                    <a:pt x="82" y="574"/>
                  </a:lnTo>
                  <a:lnTo>
                    <a:pt x="82" y="574"/>
                  </a:lnTo>
                  <a:lnTo>
                    <a:pt x="82" y="574"/>
                  </a:lnTo>
                  <a:lnTo>
                    <a:pt x="82" y="574"/>
                  </a:lnTo>
                  <a:lnTo>
                    <a:pt x="82" y="574"/>
                  </a:lnTo>
                  <a:lnTo>
                    <a:pt x="82" y="574"/>
                  </a:lnTo>
                  <a:lnTo>
                    <a:pt x="82" y="574"/>
                  </a:lnTo>
                  <a:lnTo>
                    <a:pt x="82" y="574"/>
                  </a:lnTo>
                  <a:lnTo>
                    <a:pt x="82" y="574"/>
                  </a:lnTo>
                  <a:lnTo>
                    <a:pt x="82" y="574"/>
                  </a:lnTo>
                  <a:lnTo>
                    <a:pt x="81" y="574"/>
                  </a:lnTo>
                  <a:lnTo>
                    <a:pt x="81" y="574"/>
                  </a:lnTo>
                  <a:lnTo>
                    <a:pt x="81" y="574"/>
                  </a:lnTo>
                  <a:lnTo>
                    <a:pt x="81" y="574"/>
                  </a:lnTo>
                  <a:lnTo>
                    <a:pt x="81" y="574"/>
                  </a:lnTo>
                  <a:lnTo>
                    <a:pt x="81" y="574"/>
                  </a:lnTo>
                  <a:lnTo>
                    <a:pt x="81" y="574"/>
                  </a:lnTo>
                  <a:lnTo>
                    <a:pt x="81" y="574"/>
                  </a:lnTo>
                  <a:lnTo>
                    <a:pt x="81" y="574"/>
                  </a:lnTo>
                  <a:lnTo>
                    <a:pt x="81" y="574"/>
                  </a:lnTo>
                  <a:lnTo>
                    <a:pt x="81" y="574"/>
                  </a:lnTo>
                  <a:lnTo>
                    <a:pt x="81" y="574"/>
                  </a:lnTo>
                  <a:lnTo>
                    <a:pt x="80" y="574"/>
                  </a:lnTo>
                  <a:lnTo>
                    <a:pt x="80" y="574"/>
                  </a:lnTo>
                  <a:lnTo>
                    <a:pt x="80" y="574"/>
                  </a:lnTo>
                  <a:lnTo>
                    <a:pt x="80" y="574"/>
                  </a:lnTo>
                  <a:lnTo>
                    <a:pt x="80" y="574"/>
                  </a:lnTo>
                  <a:lnTo>
                    <a:pt x="80" y="574"/>
                  </a:lnTo>
                  <a:lnTo>
                    <a:pt x="80" y="574"/>
                  </a:lnTo>
                  <a:lnTo>
                    <a:pt x="80" y="574"/>
                  </a:lnTo>
                  <a:lnTo>
                    <a:pt x="80" y="574"/>
                  </a:lnTo>
                  <a:lnTo>
                    <a:pt x="80" y="574"/>
                  </a:lnTo>
                  <a:lnTo>
                    <a:pt x="79" y="574"/>
                  </a:lnTo>
                  <a:lnTo>
                    <a:pt x="79" y="574"/>
                  </a:lnTo>
                  <a:lnTo>
                    <a:pt x="79" y="574"/>
                  </a:lnTo>
                  <a:lnTo>
                    <a:pt x="79" y="574"/>
                  </a:lnTo>
                  <a:lnTo>
                    <a:pt x="79" y="574"/>
                  </a:lnTo>
                  <a:lnTo>
                    <a:pt x="79" y="574"/>
                  </a:lnTo>
                  <a:lnTo>
                    <a:pt x="79" y="574"/>
                  </a:lnTo>
                  <a:lnTo>
                    <a:pt x="79" y="574"/>
                  </a:lnTo>
                  <a:lnTo>
                    <a:pt x="79" y="574"/>
                  </a:lnTo>
                  <a:lnTo>
                    <a:pt x="79" y="574"/>
                  </a:lnTo>
                  <a:lnTo>
                    <a:pt x="79" y="574"/>
                  </a:lnTo>
                  <a:lnTo>
                    <a:pt x="78" y="574"/>
                  </a:lnTo>
                  <a:lnTo>
                    <a:pt x="78" y="574"/>
                  </a:lnTo>
                  <a:lnTo>
                    <a:pt x="78" y="574"/>
                  </a:lnTo>
                  <a:lnTo>
                    <a:pt x="78" y="574"/>
                  </a:lnTo>
                  <a:lnTo>
                    <a:pt x="78" y="574"/>
                  </a:lnTo>
                  <a:lnTo>
                    <a:pt x="78" y="574"/>
                  </a:lnTo>
                  <a:lnTo>
                    <a:pt x="78" y="574"/>
                  </a:lnTo>
                  <a:lnTo>
                    <a:pt x="78" y="574"/>
                  </a:lnTo>
                  <a:lnTo>
                    <a:pt x="78" y="574"/>
                  </a:lnTo>
                  <a:lnTo>
                    <a:pt x="78" y="574"/>
                  </a:lnTo>
                  <a:lnTo>
                    <a:pt x="78" y="574"/>
                  </a:lnTo>
                  <a:lnTo>
                    <a:pt x="77" y="574"/>
                  </a:lnTo>
                  <a:lnTo>
                    <a:pt x="77" y="574"/>
                  </a:lnTo>
                  <a:lnTo>
                    <a:pt x="77" y="574"/>
                  </a:lnTo>
                  <a:lnTo>
                    <a:pt x="77" y="574"/>
                  </a:lnTo>
                  <a:lnTo>
                    <a:pt x="77" y="574"/>
                  </a:lnTo>
                  <a:lnTo>
                    <a:pt x="77" y="574"/>
                  </a:lnTo>
                  <a:lnTo>
                    <a:pt x="77" y="574"/>
                  </a:lnTo>
                  <a:lnTo>
                    <a:pt x="77" y="574"/>
                  </a:lnTo>
                  <a:lnTo>
                    <a:pt x="77" y="574"/>
                  </a:lnTo>
                  <a:lnTo>
                    <a:pt x="77" y="574"/>
                  </a:lnTo>
                  <a:lnTo>
                    <a:pt x="77" y="574"/>
                  </a:lnTo>
                  <a:lnTo>
                    <a:pt x="76" y="574"/>
                  </a:lnTo>
                  <a:lnTo>
                    <a:pt x="76" y="574"/>
                  </a:lnTo>
                  <a:lnTo>
                    <a:pt x="76" y="574"/>
                  </a:lnTo>
                  <a:lnTo>
                    <a:pt x="76" y="574"/>
                  </a:lnTo>
                  <a:lnTo>
                    <a:pt x="76" y="574"/>
                  </a:lnTo>
                  <a:lnTo>
                    <a:pt x="76" y="574"/>
                  </a:lnTo>
                  <a:lnTo>
                    <a:pt x="76" y="574"/>
                  </a:lnTo>
                  <a:lnTo>
                    <a:pt x="76" y="574"/>
                  </a:lnTo>
                  <a:lnTo>
                    <a:pt x="76" y="574"/>
                  </a:lnTo>
                  <a:lnTo>
                    <a:pt x="76" y="574"/>
                  </a:lnTo>
                  <a:lnTo>
                    <a:pt x="76" y="574"/>
                  </a:lnTo>
                  <a:lnTo>
                    <a:pt x="75" y="574"/>
                  </a:lnTo>
                  <a:lnTo>
                    <a:pt x="75" y="574"/>
                  </a:lnTo>
                  <a:lnTo>
                    <a:pt x="75" y="574"/>
                  </a:lnTo>
                  <a:lnTo>
                    <a:pt x="75" y="574"/>
                  </a:lnTo>
                  <a:lnTo>
                    <a:pt x="75" y="574"/>
                  </a:lnTo>
                  <a:lnTo>
                    <a:pt x="75" y="574"/>
                  </a:lnTo>
                  <a:lnTo>
                    <a:pt x="75" y="574"/>
                  </a:lnTo>
                  <a:lnTo>
                    <a:pt x="75" y="574"/>
                  </a:lnTo>
                  <a:lnTo>
                    <a:pt x="75" y="574"/>
                  </a:lnTo>
                  <a:lnTo>
                    <a:pt x="75" y="574"/>
                  </a:lnTo>
                  <a:lnTo>
                    <a:pt x="75" y="574"/>
                  </a:lnTo>
                  <a:lnTo>
                    <a:pt x="74" y="574"/>
                  </a:lnTo>
                  <a:lnTo>
                    <a:pt x="74" y="574"/>
                  </a:lnTo>
                  <a:lnTo>
                    <a:pt x="74" y="574"/>
                  </a:lnTo>
                  <a:lnTo>
                    <a:pt x="74" y="574"/>
                  </a:lnTo>
                  <a:lnTo>
                    <a:pt x="74" y="574"/>
                  </a:lnTo>
                  <a:lnTo>
                    <a:pt x="74" y="574"/>
                  </a:lnTo>
                  <a:lnTo>
                    <a:pt x="74" y="574"/>
                  </a:lnTo>
                  <a:lnTo>
                    <a:pt x="74" y="574"/>
                  </a:lnTo>
                  <a:lnTo>
                    <a:pt x="74" y="574"/>
                  </a:lnTo>
                  <a:lnTo>
                    <a:pt x="74" y="574"/>
                  </a:lnTo>
                  <a:lnTo>
                    <a:pt x="74" y="574"/>
                  </a:lnTo>
                  <a:lnTo>
                    <a:pt x="73" y="574"/>
                  </a:lnTo>
                  <a:lnTo>
                    <a:pt x="73" y="574"/>
                  </a:lnTo>
                  <a:lnTo>
                    <a:pt x="73" y="574"/>
                  </a:lnTo>
                  <a:lnTo>
                    <a:pt x="73" y="574"/>
                  </a:lnTo>
                  <a:lnTo>
                    <a:pt x="73" y="574"/>
                  </a:lnTo>
                  <a:lnTo>
                    <a:pt x="73" y="574"/>
                  </a:lnTo>
                  <a:lnTo>
                    <a:pt x="73" y="574"/>
                  </a:lnTo>
                  <a:lnTo>
                    <a:pt x="73" y="574"/>
                  </a:lnTo>
                  <a:lnTo>
                    <a:pt x="73" y="574"/>
                  </a:lnTo>
                  <a:lnTo>
                    <a:pt x="73" y="574"/>
                  </a:lnTo>
                  <a:lnTo>
                    <a:pt x="73" y="574"/>
                  </a:lnTo>
                  <a:lnTo>
                    <a:pt x="72" y="574"/>
                  </a:lnTo>
                  <a:lnTo>
                    <a:pt x="72" y="574"/>
                  </a:lnTo>
                  <a:lnTo>
                    <a:pt x="72" y="574"/>
                  </a:lnTo>
                  <a:lnTo>
                    <a:pt x="72" y="574"/>
                  </a:lnTo>
                  <a:lnTo>
                    <a:pt x="72" y="574"/>
                  </a:lnTo>
                  <a:lnTo>
                    <a:pt x="72" y="574"/>
                  </a:lnTo>
                  <a:lnTo>
                    <a:pt x="72" y="574"/>
                  </a:lnTo>
                  <a:lnTo>
                    <a:pt x="72" y="574"/>
                  </a:lnTo>
                  <a:lnTo>
                    <a:pt x="72" y="574"/>
                  </a:lnTo>
                  <a:lnTo>
                    <a:pt x="72" y="574"/>
                  </a:lnTo>
                  <a:lnTo>
                    <a:pt x="72" y="574"/>
                  </a:lnTo>
                  <a:lnTo>
                    <a:pt x="71" y="574"/>
                  </a:lnTo>
                  <a:lnTo>
                    <a:pt x="71" y="574"/>
                  </a:lnTo>
                  <a:lnTo>
                    <a:pt x="71" y="574"/>
                  </a:lnTo>
                  <a:lnTo>
                    <a:pt x="71" y="574"/>
                  </a:lnTo>
                  <a:lnTo>
                    <a:pt x="71" y="574"/>
                  </a:lnTo>
                  <a:lnTo>
                    <a:pt x="71" y="574"/>
                  </a:lnTo>
                  <a:lnTo>
                    <a:pt x="71" y="574"/>
                  </a:lnTo>
                  <a:lnTo>
                    <a:pt x="71" y="574"/>
                  </a:lnTo>
                  <a:lnTo>
                    <a:pt x="71" y="574"/>
                  </a:lnTo>
                  <a:lnTo>
                    <a:pt x="71" y="574"/>
                  </a:lnTo>
                  <a:lnTo>
                    <a:pt x="71" y="574"/>
                  </a:lnTo>
                  <a:lnTo>
                    <a:pt x="70" y="574"/>
                  </a:lnTo>
                  <a:lnTo>
                    <a:pt x="70" y="574"/>
                  </a:lnTo>
                  <a:lnTo>
                    <a:pt x="70" y="574"/>
                  </a:lnTo>
                  <a:lnTo>
                    <a:pt x="70" y="574"/>
                  </a:lnTo>
                  <a:lnTo>
                    <a:pt x="70" y="574"/>
                  </a:lnTo>
                  <a:lnTo>
                    <a:pt x="70" y="574"/>
                  </a:lnTo>
                  <a:lnTo>
                    <a:pt x="70" y="574"/>
                  </a:lnTo>
                  <a:lnTo>
                    <a:pt x="70" y="574"/>
                  </a:lnTo>
                  <a:lnTo>
                    <a:pt x="70" y="574"/>
                  </a:lnTo>
                  <a:lnTo>
                    <a:pt x="70" y="574"/>
                  </a:lnTo>
                  <a:lnTo>
                    <a:pt x="70" y="574"/>
                  </a:lnTo>
                  <a:lnTo>
                    <a:pt x="70" y="574"/>
                  </a:lnTo>
                  <a:lnTo>
                    <a:pt x="69" y="574"/>
                  </a:lnTo>
                  <a:lnTo>
                    <a:pt x="69" y="574"/>
                  </a:lnTo>
                  <a:lnTo>
                    <a:pt x="69" y="574"/>
                  </a:lnTo>
                  <a:lnTo>
                    <a:pt x="69" y="574"/>
                  </a:lnTo>
                  <a:lnTo>
                    <a:pt x="69" y="574"/>
                  </a:lnTo>
                  <a:lnTo>
                    <a:pt x="69" y="574"/>
                  </a:lnTo>
                  <a:lnTo>
                    <a:pt x="69" y="574"/>
                  </a:lnTo>
                  <a:lnTo>
                    <a:pt x="69" y="574"/>
                  </a:lnTo>
                  <a:lnTo>
                    <a:pt x="69" y="574"/>
                  </a:lnTo>
                  <a:lnTo>
                    <a:pt x="69" y="574"/>
                  </a:lnTo>
                  <a:lnTo>
                    <a:pt x="68" y="574"/>
                  </a:lnTo>
                  <a:lnTo>
                    <a:pt x="68" y="574"/>
                  </a:lnTo>
                  <a:lnTo>
                    <a:pt x="68" y="574"/>
                  </a:lnTo>
                  <a:lnTo>
                    <a:pt x="68" y="574"/>
                  </a:lnTo>
                  <a:lnTo>
                    <a:pt x="68" y="574"/>
                  </a:lnTo>
                  <a:lnTo>
                    <a:pt x="68" y="574"/>
                  </a:lnTo>
                  <a:lnTo>
                    <a:pt x="68" y="574"/>
                  </a:lnTo>
                  <a:lnTo>
                    <a:pt x="68" y="574"/>
                  </a:lnTo>
                  <a:lnTo>
                    <a:pt x="68" y="574"/>
                  </a:lnTo>
                  <a:lnTo>
                    <a:pt x="68" y="574"/>
                  </a:lnTo>
                  <a:lnTo>
                    <a:pt x="68" y="574"/>
                  </a:lnTo>
                  <a:lnTo>
                    <a:pt x="67" y="574"/>
                  </a:lnTo>
                  <a:lnTo>
                    <a:pt x="67" y="574"/>
                  </a:lnTo>
                  <a:lnTo>
                    <a:pt x="67" y="574"/>
                  </a:lnTo>
                  <a:lnTo>
                    <a:pt x="67" y="574"/>
                  </a:lnTo>
                  <a:lnTo>
                    <a:pt x="67" y="574"/>
                  </a:lnTo>
                  <a:lnTo>
                    <a:pt x="67" y="574"/>
                  </a:lnTo>
                  <a:lnTo>
                    <a:pt x="67" y="574"/>
                  </a:lnTo>
                  <a:lnTo>
                    <a:pt x="67" y="574"/>
                  </a:lnTo>
                  <a:lnTo>
                    <a:pt x="67" y="574"/>
                  </a:lnTo>
                  <a:lnTo>
                    <a:pt x="67" y="574"/>
                  </a:lnTo>
                  <a:lnTo>
                    <a:pt x="67" y="574"/>
                  </a:lnTo>
                  <a:lnTo>
                    <a:pt x="66" y="574"/>
                  </a:lnTo>
                  <a:lnTo>
                    <a:pt x="66" y="574"/>
                  </a:lnTo>
                  <a:lnTo>
                    <a:pt x="66" y="574"/>
                  </a:lnTo>
                  <a:lnTo>
                    <a:pt x="66" y="574"/>
                  </a:lnTo>
                  <a:lnTo>
                    <a:pt x="66" y="574"/>
                  </a:lnTo>
                  <a:lnTo>
                    <a:pt x="66" y="574"/>
                  </a:lnTo>
                  <a:lnTo>
                    <a:pt x="66" y="574"/>
                  </a:lnTo>
                  <a:lnTo>
                    <a:pt x="66" y="574"/>
                  </a:lnTo>
                  <a:lnTo>
                    <a:pt x="66" y="574"/>
                  </a:lnTo>
                  <a:lnTo>
                    <a:pt x="66" y="574"/>
                  </a:lnTo>
                  <a:lnTo>
                    <a:pt x="66" y="574"/>
                  </a:lnTo>
                  <a:lnTo>
                    <a:pt x="65" y="574"/>
                  </a:lnTo>
                  <a:lnTo>
                    <a:pt x="65" y="574"/>
                  </a:lnTo>
                  <a:lnTo>
                    <a:pt x="65" y="574"/>
                  </a:lnTo>
                  <a:lnTo>
                    <a:pt x="65" y="574"/>
                  </a:lnTo>
                  <a:lnTo>
                    <a:pt x="65" y="574"/>
                  </a:lnTo>
                  <a:lnTo>
                    <a:pt x="65" y="574"/>
                  </a:lnTo>
                  <a:lnTo>
                    <a:pt x="65" y="574"/>
                  </a:lnTo>
                  <a:lnTo>
                    <a:pt x="65" y="574"/>
                  </a:lnTo>
                  <a:lnTo>
                    <a:pt x="65" y="574"/>
                  </a:lnTo>
                  <a:lnTo>
                    <a:pt x="65" y="574"/>
                  </a:lnTo>
                  <a:lnTo>
                    <a:pt x="65" y="574"/>
                  </a:lnTo>
                  <a:lnTo>
                    <a:pt x="64" y="574"/>
                  </a:lnTo>
                  <a:lnTo>
                    <a:pt x="64" y="574"/>
                  </a:lnTo>
                  <a:lnTo>
                    <a:pt x="64" y="574"/>
                  </a:lnTo>
                  <a:lnTo>
                    <a:pt x="64" y="574"/>
                  </a:lnTo>
                  <a:lnTo>
                    <a:pt x="64" y="574"/>
                  </a:lnTo>
                  <a:lnTo>
                    <a:pt x="64" y="574"/>
                  </a:lnTo>
                  <a:lnTo>
                    <a:pt x="64" y="574"/>
                  </a:lnTo>
                  <a:lnTo>
                    <a:pt x="64" y="574"/>
                  </a:lnTo>
                  <a:lnTo>
                    <a:pt x="64" y="574"/>
                  </a:lnTo>
                  <a:lnTo>
                    <a:pt x="64" y="574"/>
                  </a:lnTo>
                  <a:lnTo>
                    <a:pt x="64" y="574"/>
                  </a:lnTo>
                  <a:lnTo>
                    <a:pt x="63" y="574"/>
                  </a:lnTo>
                  <a:lnTo>
                    <a:pt x="63" y="574"/>
                  </a:lnTo>
                  <a:lnTo>
                    <a:pt x="63" y="574"/>
                  </a:lnTo>
                  <a:lnTo>
                    <a:pt x="63" y="574"/>
                  </a:lnTo>
                  <a:lnTo>
                    <a:pt x="63" y="574"/>
                  </a:lnTo>
                  <a:lnTo>
                    <a:pt x="63" y="574"/>
                  </a:lnTo>
                  <a:lnTo>
                    <a:pt x="63" y="574"/>
                  </a:lnTo>
                  <a:lnTo>
                    <a:pt x="63" y="574"/>
                  </a:lnTo>
                  <a:lnTo>
                    <a:pt x="63" y="574"/>
                  </a:lnTo>
                  <a:lnTo>
                    <a:pt x="63" y="574"/>
                  </a:lnTo>
                  <a:lnTo>
                    <a:pt x="63" y="574"/>
                  </a:lnTo>
                  <a:lnTo>
                    <a:pt x="62" y="574"/>
                  </a:lnTo>
                  <a:lnTo>
                    <a:pt x="62" y="574"/>
                  </a:lnTo>
                  <a:lnTo>
                    <a:pt x="62" y="574"/>
                  </a:lnTo>
                  <a:lnTo>
                    <a:pt x="62" y="574"/>
                  </a:lnTo>
                  <a:lnTo>
                    <a:pt x="62" y="574"/>
                  </a:lnTo>
                  <a:lnTo>
                    <a:pt x="62" y="574"/>
                  </a:lnTo>
                  <a:lnTo>
                    <a:pt x="62" y="574"/>
                  </a:lnTo>
                  <a:lnTo>
                    <a:pt x="62" y="574"/>
                  </a:lnTo>
                  <a:lnTo>
                    <a:pt x="62" y="574"/>
                  </a:lnTo>
                  <a:lnTo>
                    <a:pt x="62" y="574"/>
                  </a:lnTo>
                  <a:lnTo>
                    <a:pt x="62" y="574"/>
                  </a:lnTo>
                  <a:lnTo>
                    <a:pt x="61" y="574"/>
                  </a:lnTo>
                  <a:lnTo>
                    <a:pt x="61" y="574"/>
                  </a:lnTo>
                  <a:lnTo>
                    <a:pt x="61" y="574"/>
                  </a:lnTo>
                  <a:lnTo>
                    <a:pt x="61" y="574"/>
                  </a:lnTo>
                  <a:lnTo>
                    <a:pt x="61" y="574"/>
                  </a:lnTo>
                  <a:lnTo>
                    <a:pt x="61" y="574"/>
                  </a:lnTo>
                  <a:lnTo>
                    <a:pt x="61" y="574"/>
                  </a:lnTo>
                  <a:lnTo>
                    <a:pt x="61" y="574"/>
                  </a:lnTo>
                  <a:lnTo>
                    <a:pt x="61" y="574"/>
                  </a:lnTo>
                  <a:lnTo>
                    <a:pt x="61" y="574"/>
                  </a:lnTo>
                  <a:lnTo>
                    <a:pt x="60" y="574"/>
                  </a:lnTo>
                  <a:lnTo>
                    <a:pt x="60" y="574"/>
                  </a:lnTo>
                  <a:lnTo>
                    <a:pt x="60" y="574"/>
                  </a:lnTo>
                  <a:lnTo>
                    <a:pt x="60" y="574"/>
                  </a:lnTo>
                  <a:lnTo>
                    <a:pt x="60" y="574"/>
                  </a:lnTo>
                  <a:lnTo>
                    <a:pt x="60" y="574"/>
                  </a:lnTo>
                  <a:lnTo>
                    <a:pt x="60" y="574"/>
                  </a:lnTo>
                  <a:lnTo>
                    <a:pt x="60" y="574"/>
                  </a:lnTo>
                  <a:lnTo>
                    <a:pt x="60" y="574"/>
                  </a:lnTo>
                  <a:lnTo>
                    <a:pt x="60" y="574"/>
                  </a:lnTo>
                  <a:lnTo>
                    <a:pt x="60" y="574"/>
                  </a:lnTo>
                  <a:lnTo>
                    <a:pt x="60" y="574"/>
                  </a:lnTo>
                  <a:lnTo>
                    <a:pt x="59" y="574"/>
                  </a:lnTo>
                  <a:lnTo>
                    <a:pt x="59" y="574"/>
                  </a:lnTo>
                  <a:lnTo>
                    <a:pt x="59" y="574"/>
                  </a:lnTo>
                  <a:lnTo>
                    <a:pt x="59" y="574"/>
                  </a:lnTo>
                  <a:lnTo>
                    <a:pt x="59" y="574"/>
                  </a:lnTo>
                  <a:lnTo>
                    <a:pt x="59" y="574"/>
                  </a:lnTo>
                  <a:lnTo>
                    <a:pt x="59" y="574"/>
                  </a:lnTo>
                  <a:lnTo>
                    <a:pt x="59" y="574"/>
                  </a:lnTo>
                  <a:lnTo>
                    <a:pt x="59" y="574"/>
                  </a:lnTo>
                  <a:lnTo>
                    <a:pt x="59" y="574"/>
                  </a:lnTo>
                  <a:lnTo>
                    <a:pt x="58" y="574"/>
                  </a:lnTo>
                  <a:lnTo>
                    <a:pt x="58" y="574"/>
                  </a:lnTo>
                  <a:lnTo>
                    <a:pt x="58" y="574"/>
                  </a:lnTo>
                  <a:lnTo>
                    <a:pt x="58" y="574"/>
                  </a:lnTo>
                  <a:lnTo>
                    <a:pt x="58" y="574"/>
                  </a:lnTo>
                  <a:lnTo>
                    <a:pt x="58" y="574"/>
                  </a:lnTo>
                  <a:lnTo>
                    <a:pt x="58" y="574"/>
                  </a:lnTo>
                  <a:lnTo>
                    <a:pt x="58" y="574"/>
                  </a:lnTo>
                  <a:lnTo>
                    <a:pt x="58" y="574"/>
                  </a:lnTo>
                  <a:lnTo>
                    <a:pt x="58" y="574"/>
                  </a:lnTo>
                  <a:lnTo>
                    <a:pt x="58" y="574"/>
                  </a:lnTo>
                  <a:lnTo>
                    <a:pt x="58" y="574"/>
                  </a:lnTo>
                  <a:lnTo>
                    <a:pt x="57" y="574"/>
                  </a:lnTo>
                  <a:lnTo>
                    <a:pt x="57" y="574"/>
                  </a:lnTo>
                  <a:lnTo>
                    <a:pt x="57" y="574"/>
                  </a:lnTo>
                  <a:lnTo>
                    <a:pt x="57" y="574"/>
                  </a:lnTo>
                  <a:lnTo>
                    <a:pt x="57" y="574"/>
                  </a:lnTo>
                  <a:lnTo>
                    <a:pt x="57" y="574"/>
                  </a:lnTo>
                  <a:lnTo>
                    <a:pt x="57" y="574"/>
                  </a:lnTo>
                  <a:lnTo>
                    <a:pt x="57" y="574"/>
                  </a:lnTo>
                  <a:lnTo>
                    <a:pt x="57" y="574"/>
                  </a:lnTo>
                  <a:lnTo>
                    <a:pt x="57" y="574"/>
                  </a:lnTo>
                  <a:lnTo>
                    <a:pt x="57" y="574"/>
                  </a:lnTo>
                  <a:lnTo>
                    <a:pt x="56" y="574"/>
                  </a:lnTo>
                  <a:lnTo>
                    <a:pt x="56" y="574"/>
                  </a:lnTo>
                  <a:lnTo>
                    <a:pt x="56" y="574"/>
                  </a:lnTo>
                  <a:lnTo>
                    <a:pt x="56" y="574"/>
                  </a:lnTo>
                  <a:lnTo>
                    <a:pt x="56" y="574"/>
                  </a:lnTo>
                  <a:lnTo>
                    <a:pt x="56" y="574"/>
                  </a:lnTo>
                  <a:lnTo>
                    <a:pt x="56" y="574"/>
                  </a:lnTo>
                  <a:lnTo>
                    <a:pt x="56" y="574"/>
                  </a:lnTo>
                  <a:lnTo>
                    <a:pt x="56" y="574"/>
                  </a:lnTo>
                  <a:lnTo>
                    <a:pt x="56" y="574"/>
                  </a:lnTo>
                  <a:lnTo>
                    <a:pt x="56" y="574"/>
                  </a:lnTo>
                  <a:lnTo>
                    <a:pt x="55" y="574"/>
                  </a:lnTo>
                  <a:lnTo>
                    <a:pt x="55" y="574"/>
                  </a:lnTo>
                  <a:lnTo>
                    <a:pt x="55" y="574"/>
                  </a:lnTo>
                  <a:lnTo>
                    <a:pt x="55" y="574"/>
                  </a:lnTo>
                  <a:lnTo>
                    <a:pt x="55" y="574"/>
                  </a:lnTo>
                  <a:lnTo>
                    <a:pt x="55" y="574"/>
                  </a:lnTo>
                  <a:lnTo>
                    <a:pt x="55" y="574"/>
                  </a:lnTo>
                  <a:lnTo>
                    <a:pt x="55" y="574"/>
                  </a:lnTo>
                  <a:lnTo>
                    <a:pt x="55" y="574"/>
                  </a:lnTo>
                  <a:lnTo>
                    <a:pt x="55" y="574"/>
                  </a:lnTo>
                  <a:lnTo>
                    <a:pt x="55" y="574"/>
                  </a:lnTo>
                  <a:lnTo>
                    <a:pt x="54" y="574"/>
                  </a:lnTo>
                  <a:lnTo>
                    <a:pt x="54" y="574"/>
                  </a:lnTo>
                  <a:lnTo>
                    <a:pt x="54" y="574"/>
                  </a:lnTo>
                  <a:lnTo>
                    <a:pt x="54" y="574"/>
                  </a:lnTo>
                  <a:lnTo>
                    <a:pt x="54" y="574"/>
                  </a:lnTo>
                  <a:lnTo>
                    <a:pt x="54" y="574"/>
                  </a:lnTo>
                  <a:lnTo>
                    <a:pt x="54" y="574"/>
                  </a:lnTo>
                  <a:lnTo>
                    <a:pt x="54" y="574"/>
                  </a:lnTo>
                  <a:lnTo>
                    <a:pt x="54" y="574"/>
                  </a:lnTo>
                  <a:lnTo>
                    <a:pt x="54" y="574"/>
                  </a:lnTo>
                  <a:lnTo>
                    <a:pt x="54" y="574"/>
                  </a:lnTo>
                  <a:lnTo>
                    <a:pt x="53" y="574"/>
                  </a:lnTo>
                  <a:lnTo>
                    <a:pt x="53" y="574"/>
                  </a:lnTo>
                  <a:lnTo>
                    <a:pt x="53" y="574"/>
                  </a:lnTo>
                  <a:lnTo>
                    <a:pt x="53" y="574"/>
                  </a:lnTo>
                  <a:lnTo>
                    <a:pt x="53" y="574"/>
                  </a:lnTo>
                  <a:lnTo>
                    <a:pt x="53" y="574"/>
                  </a:lnTo>
                  <a:lnTo>
                    <a:pt x="53" y="574"/>
                  </a:lnTo>
                  <a:lnTo>
                    <a:pt x="53" y="574"/>
                  </a:lnTo>
                  <a:lnTo>
                    <a:pt x="53" y="574"/>
                  </a:lnTo>
                  <a:lnTo>
                    <a:pt x="53" y="574"/>
                  </a:lnTo>
                  <a:lnTo>
                    <a:pt x="53" y="574"/>
                  </a:lnTo>
                  <a:lnTo>
                    <a:pt x="52" y="574"/>
                  </a:lnTo>
                  <a:lnTo>
                    <a:pt x="52" y="574"/>
                  </a:lnTo>
                  <a:lnTo>
                    <a:pt x="52" y="574"/>
                  </a:lnTo>
                  <a:lnTo>
                    <a:pt x="52" y="574"/>
                  </a:lnTo>
                  <a:lnTo>
                    <a:pt x="52" y="574"/>
                  </a:lnTo>
                  <a:lnTo>
                    <a:pt x="52" y="574"/>
                  </a:lnTo>
                  <a:lnTo>
                    <a:pt x="52" y="574"/>
                  </a:lnTo>
                  <a:lnTo>
                    <a:pt x="52" y="574"/>
                  </a:lnTo>
                  <a:lnTo>
                    <a:pt x="52" y="574"/>
                  </a:lnTo>
                  <a:lnTo>
                    <a:pt x="52" y="574"/>
                  </a:lnTo>
                  <a:lnTo>
                    <a:pt x="52" y="574"/>
                  </a:lnTo>
                  <a:lnTo>
                    <a:pt x="51" y="574"/>
                  </a:lnTo>
                  <a:lnTo>
                    <a:pt x="51" y="574"/>
                  </a:lnTo>
                  <a:lnTo>
                    <a:pt x="51" y="574"/>
                  </a:lnTo>
                  <a:lnTo>
                    <a:pt x="51" y="574"/>
                  </a:lnTo>
                  <a:lnTo>
                    <a:pt x="51" y="574"/>
                  </a:lnTo>
                  <a:lnTo>
                    <a:pt x="51" y="574"/>
                  </a:lnTo>
                  <a:lnTo>
                    <a:pt x="51" y="574"/>
                  </a:lnTo>
                  <a:lnTo>
                    <a:pt x="51" y="574"/>
                  </a:lnTo>
                  <a:lnTo>
                    <a:pt x="51" y="574"/>
                  </a:lnTo>
                  <a:lnTo>
                    <a:pt x="51" y="574"/>
                  </a:lnTo>
                  <a:lnTo>
                    <a:pt x="51" y="574"/>
                  </a:lnTo>
                  <a:lnTo>
                    <a:pt x="50" y="574"/>
                  </a:lnTo>
                  <a:lnTo>
                    <a:pt x="50" y="574"/>
                  </a:lnTo>
                  <a:lnTo>
                    <a:pt x="50" y="574"/>
                  </a:lnTo>
                  <a:lnTo>
                    <a:pt x="50" y="574"/>
                  </a:lnTo>
                  <a:lnTo>
                    <a:pt x="50" y="574"/>
                  </a:lnTo>
                  <a:lnTo>
                    <a:pt x="50" y="574"/>
                  </a:lnTo>
                  <a:lnTo>
                    <a:pt x="50" y="574"/>
                  </a:lnTo>
                  <a:lnTo>
                    <a:pt x="50" y="574"/>
                  </a:lnTo>
                  <a:lnTo>
                    <a:pt x="50" y="574"/>
                  </a:lnTo>
                  <a:lnTo>
                    <a:pt x="50" y="574"/>
                  </a:lnTo>
                  <a:lnTo>
                    <a:pt x="49" y="574"/>
                  </a:lnTo>
                  <a:lnTo>
                    <a:pt x="49" y="574"/>
                  </a:lnTo>
                  <a:lnTo>
                    <a:pt x="49" y="574"/>
                  </a:lnTo>
                  <a:lnTo>
                    <a:pt x="49" y="574"/>
                  </a:lnTo>
                  <a:lnTo>
                    <a:pt x="49" y="574"/>
                  </a:lnTo>
                  <a:lnTo>
                    <a:pt x="49" y="574"/>
                  </a:lnTo>
                  <a:lnTo>
                    <a:pt x="49" y="574"/>
                  </a:lnTo>
                  <a:lnTo>
                    <a:pt x="49" y="574"/>
                  </a:lnTo>
                  <a:lnTo>
                    <a:pt x="49" y="574"/>
                  </a:lnTo>
                  <a:lnTo>
                    <a:pt x="49" y="574"/>
                  </a:lnTo>
                  <a:lnTo>
                    <a:pt x="49" y="574"/>
                  </a:lnTo>
                  <a:lnTo>
                    <a:pt x="49" y="574"/>
                  </a:lnTo>
                  <a:lnTo>
                    <a:pt x="48" y="574"/>
                  </a:lnTo>
                  <a:lnTo>
                    <a:pt x="48" y="574"/>
                  </a:lnTo>
                  <a:lnTo>
                    <a:pt x="48" y="574"/>
                  </a:lnTo>
                  <a:lnTo>
                    <a:pt x="48" y="574"/>
                  </a:lnTo>
                  <a:lnTo>
                    <a:pt x="48" y="574"/>
                  </a:lnTo>
                  <a:lnTo>
                    <a:pt x="48" y="574"/>
                  </a:lnTo>
                  <a:lnTo>
                    <a:pt x="48" y="574"/>
                  </a:lnTo>
                  <a:lnTo>
                    <a:pt x="48" y="574"/>
                  </a:lnTo>
                  <a:lnTo>
                    <a:pt x="48" y="574"/>
                  </a:lnTo>
                  <a:lnTo>
                    <a:pt x="48" y="574"/>
                  </a:lnTo>
                  <a:lnTo>
                    <a:pt x="47" y="574"/>
                  </a:lnTo>
                  <a:lnTo>
                    <a:pt x="47" y="574"/>
                  </a:lnTo>
                  <a:lnTo>
                    <a:pt x="47" y="574"/>
                  </a:lnTo>
                  <a:lnTo>
                    <a:pt x="47" y="574"/>
                  </a:lnTo>
                  <a:lnTo>
                    <a:pt x="47" y="574"/>
                  </a:lnTo>
                  <a:lnTo>
                    <a:pt x="47" y="574"/>
                  </a:lnTo>
                  <a:lnTo>
                    <a:pt x="47" y="574"/>
                  </a:lnTo>
                  <a:lnTo>
                    <a:pt x="47" y="574"/>
                  </a:lnTo>
                  <a:lnTo>
                    <a:pt x="47" y="574"/>
                  </a:lnTo>
                  <a:lnTo>
                    <a:pt x="47" y="574"/>
                  </a:lnTo>
                  <a:lnTo>
                    <a:pt x="47" y="574"/>
                  </a:lnTo>
                  <a:lnTo>
                    <a:pt x="47" y="574"/>
                  </a:lnTo>
                  <a:lnTo>
                    <a:pt x="46" y="574"/>
                  </a:lnTo>
                  <a:lnTo>
                    <a:pt x="46" y="574"/>
                  </a:lnTo>
                  <a:lnTo>
                    <a:pt x="46" y="574"/>
                  </a:lnTo>
                  <a:lnTo>
                    <a:pt x="46" y="574"/>
                  </a:lnTo>
                  <a:lnTo>
                    <a:pt x="46" y="574"/>
                  </a:lnTo>
                  <a:lnTo>
                    <a:pt x="46" y="574"/>
                  </a:lnTo>
                  <a:lnTo>
                    <a:pt x="46" y="574"/>
                  </a:lnTo>
                  <a:lnTo>
                    <a:pt x="46" y="574"/>
                  </a:lnTo>
                  <a:lnTo>
                    <a:pt x="46" y="574"/>
                  </a:lnTo>
                  <a:lnTo>
                    <a:pt x="46" y="574"/>
                  </a:lnTo>
                  <a:lnTo>
                    <a:pt x="45" y="574"/>
                  </a:lnTo>
                  <a:lnTo>
                    <a:pt x="45" y="574"/>
                  </a:lnTo>
                  <a:lnTo>
                    <a:pt x="45" y="574"/>
                  </a:lnTo>
                  <a:lnTo>
                    <a:pt x="45" y="574"/>
                  </a:lnTo>
                  <a:lnTo>
                    <a:pt x="45" y="574"/>
                  </a:lnTo>
                  <a:lnTo>
                    <a:pt x="45" y="574"/>
                  </a:lnTo>
                  <a:lnTo>
                    <a:pt x="45" y="574"/>
                  </a:lnTo>
                  <a:lnTo>
                    <a:pt x="45" y="574"/>
                  </a:lnTo>
                  <a:lnTo>
                    <a:pt x="45" y="574"/>
                  </a:lnTo>
                  <a:lnTo>
                    <a:pt x="45" y="574"/>
                  </a:lnTo>
                  <a:lnTo>
                    <a:pt x="45" y="574"/>
                  </a:lnTo>
                  <a:lnTo>
                    <a:pt x="45" y="574"/>
                  </a:lnTo>
                  <a:lnTo>
                    <a:pt x="44" y="574"/>
                  </a:lnTo>
                  <a:lnTo>
                    <a:pt x="44" y="574"/>
                  </a:lnTo>
                  <a:lnTo>
                    <a:pt x="44" y="574"/>
                  </a:lnTo>
                  <a:lnTo>
                    <a:pt x="44" y="574"/>
                  </a:lnTo>
                  <a:lnTo>
                    <a:pt x="44" y="574"/>
                  </a:lnTo>
                  <a:lnTo>
                    <a:pt x="44" y="574"/>
                  </a:lnTo>
                  <a:lnTo>
                    <a:pt x="44" y="574"/>
                  </a:lnTo>
                  <a:lnTo>
                    <a:pt x="44" y="574"/>
                  </a:lnTo>
                  <a:lnTo>
                    <a:pt x="44" y="574"/>
                  </a:lnTo>
                  <a:lnTo>
                    <a:pt x="44" y="574"/>
                  </a:lnTo>
                  <a:lnTo>
                    <a:pt x="43" y="574"/>
                  </a:lnTo>
                  <a:lnTo>
                    <a:pt x="43" y="574"/>
                  </a:lnTo>
                  <a:lnTo>
                    <a:pt x="43" y="574"/>
                  </a:lnTo>
                  <a:lnTo>
                    <a:pt x="43" y="574"/>
                  </a:lnTo>
                  <a:lnTo>
                    <a:pt x="43" y="574"/>
                  </a:lnTo>
                  <a:lnTo>
                    <a:pt x="43" y="574"/>
                  </a:lnTo>
                  <a:lnTo>
                    <a:pt x="43" y="574"/>
                  </a:lnTo>
                  <a:lnTo>
                    <a:pt x="43" y="574"/>
                  </a:lnTo>
                  <a:lnTo>
                    <a:pt x="43" y="574"/>
                  </a:lnTo>
                  <a:lnTo>
                    <a:pt x="43" y="574"/>
                  </a:lnTo>
                  <a:lnTo>
                    <a:pt x="43" y="574"/>
                  </a:lnTo>
                  <a:lnTo>
                    <a:pt x="43" y="574"/>
                  </a:lnTo>
                  <a:lnTo>
                    <a:pt x="42" y="574"/>
                  </a:lnTo>
                  <a:lnTo>
                    <a:pt x="42" y="574"/>
                  </a:lnTo>
                  <a:lnTo>
                    <a:pt x="42" y="574"/>
                  </a:lnTo>
                  <a:lnTo>
                    <a:pt x="42" y="574"/>
                  </a:lnTo>
                  <a:lnTo>
                    <a:pt x="42" y="574"/>
                  </a:lnTo>
                  <a:lnTo>
                    <a:pt x="42" y="574"/>
                  </a:lnTo>
                  <a:lnTo>
                    <a:pt x="42" y="574"/>
                  </a:lnTo>
                  <a:lnTo>
                    <a:pt x="42" y="574"/>
                  </a:lnTo>
                  <a:lnTo>
                    <a:pt x="42" y="574"/>
                  </a:lnTo>
                  <a:lnTo>
                    <a:pt x="42" y="574"/>
                  </a:lnTo>
                  <a:lnTo>
                    <a:pt x="42" y="574"/>
                  </a:lnTo>
                  <a:lnTo>
                    <a:pt x="41" y="574"/>
                  </a:lnTo>
                  <a:lnTo>
                    <a:pt x="41" y="574"/>
                  </a:lnTo>
                  <a:lnTo>
                    <a:pt x="41" y="574"/>
                  </a:lnTo>
                  <a:lnTo>
                    <a:pt x="41" y="574"/>
                  </a:lnTo>
                  <a:lnTo>
                    <a:pt x="41" y="574"/>
                  </a:lnTo>
                  <a:lnTo>
                    <a:pt x="41" y="574"/>
                  </a:lnTo>
                  <a:lnTo>
                    <a:pt x="41" y="574"/>
                  </a:lnTo>
                  <a:lnTo>
                    <a:pt x="41" y="574"/>
                  </a:lnTo>
                  <a:lnTo>
                    <a:pt x="41" y="574"/>
                  </a:lnTo>
                  <a:lnTo>
                    <a:pt x="41" y="574"/>
                  </a:lnTo>
                  <a:lnTo>
                    <a:pt x="41" y="574"/>
                  </a:lnTo>
                  <a:lnTo>
                    <a:pt x="40" y="574"/>
                  </a:lnTo>
                  <a:lnTo>
                    <a:pt x="40" y="574"/>
                  </a:lnTo>
                  <a:lnTo>
                    <a:pt x="40" y="574"/>
                  </a:lnTo>
                  <a:lnTo>
                    <a:pt x="40" y="574"/>
                  </a:lnTo>
                  <a:lnTo>
                    <a:pt x="40" y="574"/>
                  </a:lnTo>
                  <a:lnTo>
                    <a:pt x="40" y="574"/>
                  </a:lnTo>
                  <a:lnTo>
                    <a:pt x="40" y="574"/>
                  </a:lnTo>
                  <a:lnTo>
                    <a:pt x="40" y="574"/>
                  </a:lnTo>
                  <a:lnTo>
                    <a:pt x="40" y="574"/>
                  </a:lnTo>
                  <a:lnTo>
                    <a:pt x="40" y="574"/>
                  </a:lnTo>
                  <a:lnTo>
                    <a:pt x="40" y="574"/>
                  </a:lnTo>
                  <a:lnTo>
                    <a:pt x="39" y="574"/>
                  </a:lnTo>
                  <a:lnTo>
                    <a:pt x="39" y="574"/>
                  </a:lnTo>
                  <a:lnTo>
                    <a:pt x="39" y="574"/>
                  </a:lnTo>
                  <a:lnTo>
                    <a:pt x="39" y="574"/>
                  </a:lnTo>
                  <a:lnTo>
                    <a:pt x="39" y="574"/>
                  </a:lnTo>
                  <a:lnTo>
                    <a:pt x="39" y="574"/>
                  </a:lnTo>
                  <a:lnTo>
                    <a:pt x="39" y="574"/>
                  </a:lnTo>
                  <a:lnTo>
                    <a:pt x="39" y="574"/>
                  </a:lnTo>
                  <a:lnTo>
                    <a:pt x="39" y="574"/>
                  </a:lnTo>
                  <a:lnTo>
                    <a:pt x="39" y="574"/>
                  </a:lnTo>
                  <a:lnTo>
                    <a:pt x="38" y="574"/>
                  </a:lnTo>
                  <a:lnTo>
                    <a:pt x="38" y="574"/>
                  </a:lnTo>
                  <a:lnTo>
                    <a:pt x="38" y="574"/>
                  </a:lnTo>
                  <a:lnTo>
                    <a:pt x="38" y="574"/>
                  </a:lnTo>
                  <a:lnTo>
                    <a:pt x="38" y="574"/>
                  </a:lnTo>
                  <a:lnTo>
                    <a:pt x="38" y="574"/>
                  </a:lnTo>
                  <a:lnTo>
                    <a:pt x="38" y="574"/>
                  </a:lnTo>
                  <a:lnTo>
                    <a:pt x="38" y="574"/>
                  </a:lnTo>
                  <a:lnTo>
                    <a:pt x="38" y="574"/>
                  </a:lnTo>
                  <a:lnTo>
                    <a:pt x="38" y="574"/>
                  </a:lnTo>
                  <a:lnTo>
                    <a:pt x="38" y="574"/>
                  </a:lnTo>
                  <a:lnTo>
                    <a:pt x="38" y="574"/>
                  </a:lnTo>
                  <a:lnTo>
                    <a:pt x="37" y="574"/>
                  </a:lnTo>
                  <a:lnTo>
                    <a:pt x="37" y="574"/>
                  </a:lnTo>
                  <a:lnTo>
                    <a:pt x="37" y="574"/>
                  </a:lnTo>
                  <a:lnTo>
                    <a:pt x="37" y="574"/>
                  </a:lnTo>
                  <a:lnTo>
                    <a:pt x="37" y="574"/>
                  </a:lnTo>
                  <a:lnTo>
                    <a:pt x="37" y="574"/>
                  </a:lnTo>
                  <a:lnTo>
                    <a:pt x="37" y="574"/>
                  </a:lnTo>
                  <a:lnTo>
                    <a:pt x="37" y="574"/>
                  </a:lnTo>
                  <a:lnTo>
                    <a:pt x="37" y="574"/>
                  </a:lnTo>
                  <a:lnTo>
                    <a:pt x="37" y="574"/>
                  </a:lnTo>
                  <a:lnTo>
                    <a:pt x="36" y="574"/>
                  </a:lnTo>
                  <a:lnTo>
                    <a:pt x="36" y="574"/>
                  </a:lnTo>
                  <a:lnTo>
                    <a:pt x="36" y="574"/>
                  </a:lnTo>
                  <a:lnTo>
                    <a:pt x="36" y="574"/>
                  </a:lnTo>
                  <a:lnTo>
                    <a:pt x="36" y="574"/>
                  </a:lnTo>
                  <a:lnTo>
                    <a:pt x="36" y="574"/>
                  </a:lnTo>
                  <a:lnTo>
                    <a:pt x="36" y="574"/>
                  </a:lnTo>
                  <a:lnTo>
                    <a:pt x="36" y="574"/>
                  </a:lnTo>
                  <a:lnTo>
                    <a:pt x="36" y="574"/>
                  </a:lnTo>
                  <a:lnTo>
                    <a:pt x="36" y="574"/>
                  </a:lnTo>
                  <a:lnTo>
                    <a:pt x="36" y="574"/>
                  </a:lnTo>
                  <a:lnTo>
                    <a:pt x="36" y="574"/>
                  </a:lnTo>
                  <a:lnTo>
                    <a:pt x="35" y="574"/>
                  </a:lnTo>
                  <a:lnTo>
                    <a:pt x="35" y="574"/>
                  </a:lnTo>
                  <a:lnTo>
                    <a:pt x="35" y="574"/>
                  </a:lnTo>
                  <a:lnTo>
                    <a:pt x="35" y="574"/>
                  </a:lnTo>
                  <a:lnTo>
                    <a:pt x="35" y="574"/>
                  </a:lnTo>
                  <a:lnTo>
                    <a:pt x="35" y="574"/>
                  </a:lnTo>
                  <a:lnTo>
                    <a:pt x="35" y="574"/>
                  </a:lnTo>
                  <a:lnTo>
                    <a:pt x="35" y="574"/>
                  </a:lnTo>
                  <a:lnTo>
                    <a:pt x="35" y="574"/>
                  </a:lnTo>
                  <a:lnTo>
                    <a:pt x="35" y="574"/>
                  </a:lnTo>
                  <a:lnTo>
                    <a:pt x="34" y="574"/>
                  </a:lnTo>
                  <a:lnTo>
                    <a:pt x="34" y="574"/>
                  </a:lnTo>
                  <a:lnTo>
                    <a:pt x="34" y="574"/>
                  </a:lnTo>
                  <a:lnTo>
                    <a:pt x="34" y="574"/>
                  </a:lnTo>
                  <a:lnTo>
                    <a:pt x="34" y="574"/>
                  </a:lnTo>
                  <a:lnTo>
                    <a:pt x="34" y="574"/>
                  </a:lnTo>
                  <a:lnTo>
                    <a:pt x="34" y="574"/>
                  </a:lnTo>
                  <a:lnTo>
                    <a:pt x="34" y="574"/>
                  </a:lnTo>
                  <a:lnTo>
                    <a:pt x="34" y="574"/>
                  </a:lnTo>
                  <a:lnTo>
                    <a:pt x="34" y="574"/>
                  </a:lnTo>
                  <a:lnTo>
                    <a:pt x="34" y="574"/>
                  </a:lnTo>
                  <a:lnTo>
                    <a:pt x="34" y="574"/>
                  </a:lnTo>
                  <a:lnTo>
                    <a:pt x="33" y="574"/>
                  </a:lnTo>
                  <a:lnTo>
                    <a:pt x="33" y="574"/>
                  </a:lnTo>
                  <a:lnTo>
                    <a:pt x="33" y="574"/>
                  </a:lnTo>
                  <a:lnTo>
                    <a:pt x="33" y="574"/>
                  </a:lnTo>
                  <a:lnTo>
                    <a:pt x="33" y="574"/>
                  </a:lnTo>
                  <a:lnTo>
                    <a:pt x="33" y="574"/>
                  </a:lnTo>
                  <a:lnTo>
                    <a:pt x="33" y="574"/>
                  </a:lnTo>
                  <a:lnTo>
                    <a:pt x="33" y="574"/>
                  </a:lnTo>
                  <a:lnTo>
                    <a:pt x="33" y="574"/>
                  </a:lnTo>
                  <a:lnTo>
                    <a:pt x="33" y="574"/>
                  </a:lnTo>
                  <a:lnTo>
                    <a:pt x="32" y="574"/>
                  </a:lnTo>
                  <a:lnTo>
                    <a:pt x="32" y="574"/>
                  </a:lnTo>
                  <a:lnTo>
                    <a:pt x="32" y="574"/>
                  </a:lnTo>
                  <a:lnTo>
                    <a:pt x="32" y="574"/>
                  </a:lnTo>
                  <a:lnTo>
                    <a:pt x="32" y="574"/>
                  </a:lnTo>
                  <a:lnTo>
                    <a:pt x="32" y="574"/>
                  </a:lnTo>
                  <a:lnTo>
                    <a:pt x="32" y="574"/>
                  </a:lnTo>
                  <a:lnTo>
                    <a:pt x="32" y="574"/>
                  </a:lnTo>
                  <a:lnTo>
                    <a:pt x="32" y="574"/>
                  </a:lnTo>
                  <a:lnTo>
                    <a:pt x="32" y="574"/>
                  </a:lnTo>
                  <a:lnTo>
                    <a:pt x="32" y="574"/>
                  </a:lnTo>
                  <a:lnTo>
                    <a:pt x="32" y="574"/>
                  </a:lnTo>
                  <a:lnTo>
                    <a:pt x="31" y="574"/>
                  </a:lnTo>
                  <a:lnTo>
                    <a:pt x="31" y="574"/>
                  </a:lnTo>
                  <a:lnTo>
                    <a:pt x="31" y="574"/>
                  </a:lnTo>
                  <a:lnTo>
                    <a:pt x="31" y="574"/>
                  </a:lnTo>
                  <a:lnTo>
                    <a:pt x="31" y="574"/>
                  </a:lnTo>
                  <a:lnTo>
                    <a:pt x="31" y="574"/>
                  </a:lnTo>
                  <a:lnTo>
                    <a:pt x="31" y="574"/>
                  </a:lnTo>
                  <a:lnTo>
                    <a:pt x="31" y="574"/>
                  </a:lnTo>
                  <a:lnTo>
                    <a:pt x="31" y="574"/>
                  </a:lnTo>
                  <a:lnTo>
                    <a:pt x="31" y="574"/>
                  </a:lnTo>
                  <a:lnTo>
                    <a:pt x="30" y="574"/>
                  </a:lnTo>
                  <a:lnTo>
                    <a:pt x="30" y="574"/>
                  </a:lnTo>
                  <a:lnTo>
                    <a:pt x="30" y="574"/>
                  </a:lnTo>
                  <a:lnTo>
                    <a:pt x="30" y="574"/>
                  </a:lnTo>
                  <a:lnTo>
                    <a:pt x="30" y="574"/>
                  </a:lnTo>
                  <a:lnTo>
                    <a:pt x="30" y="574"/>
                  </a:lnTo>
                  <a:lnTo>
                    <a:pt x="30" y="574"/>
                  </a:lnTo>
                  <a:lnTo>
                    <a:pt x="30" y="574"/>
                  </a:lnTo>
                  <a:lnTo>
                    <a:pt x="30" y="574"/>
                  </a:lnTo>
                  <a:lnTo>
                    <a:pt x="30" y="574"/>
                  </a:lnTo>
                  <a:lnTo>
                    <a:pt x="30" y="574"/>
                  </a:lnTo>
                  <a:lnTo>
                    <a:pt x="29" y="574"/>
                  </a:lnTo>
                  <a:lnTo>
                    <a:pt x="29" y="574"/>
                  </a:lnTo>
                  <a:lnTo>
                    <a:pt x="29" y="574"/>
                  </a:lnTo>
                  <a:lnTo>
                    <a:pt x="29" y="574"/>
                  </a:lnTo>
                  <a:lnTo>
                    <a:pt x="29" y="574"/>
                  </a:lnTo>
                  <a:lnTo>
                    <a:pt x="29" y="574"/>
                  </a:lnTo>
                  <a:lnTo>
                    <a:pt x="29" y="574"/>
                  </a:lnTo>
                  <a:lnTo>
                    <a:pt x="29" y="574"/>
                  </a:lnTo>
                  <a:lnTo>
                    <a:pt x="29" y="574"/>
                  </a:lnTo>
                  <a:lnTo>
                    <a:pt x="29" y="574"/>
                  </a:lnTo>
                  <a:lnTo>
                    <a:pt x="29" y="574"/>
                  </a:lnTo>
                  <a:lnTo>
                    <a:pt x="28" y="574"/>
                  </a:lnTo>
                  <a:lnTo>
                    <a:pt x="28" y="574"/>
                  </a:lnTo>
                  <a:lnTo>
                    <a:pt x="28" y="574"/>
                  </a:lnTo>
                  <a:lnTo>
                    <a:pt x="28" y="574"/>
                  </a:lnTo>
                  <a:lnTo>
                    <a:pt x="28" y="574"/>
                  </a:lnTo>
                  <a:lnTo>
                    <a:pt x="28" y="574"/>
                  </a:lnTo>
                  <a:lnTo>
                    <a:pt x="28" y="574"/>
                  </a:lnTo>
                  <a:lnTo>
                    <a:pt x="28" y="574"/>
                  </a:lnTo>
                  <a:lnTo>
                    <a:pt x="28" y="574"/>
                  </a:lnTo>
                  <a:lnTo>
                    <a:pt x="28" y="574"/>
                  </a:lnTo>
                  <a:lnTo>
                    <a:pt x="28" y="574"/>
                  </a:lnTo>
                  <a:lnTo>
                    <a:pt x="27" y="574"/>
                  </a:lnTo>
                  <a:lnTo>
                    <a:pt x="27" y="574"/>
                  </a:lnTo>
                  <a:lnTo>
                    <a:pt x="27" y="574"/>
                  </a:lnTo>
                  <a:lnTo>
                    <a:pt x="27" y="574"/>
                  </a:lnTo>
                  <a:lnTo>
                    <a:pt x="27" y="574"/>
                  </a:lnTo>
                  <a:lnTo>
                    <a:pt x="27" y="574"/>
                  </a:lnTo>
                  <a:lnTo>
                    <a:pt x="27" y="574"/>
                  </a:lnTo>
                  <a:lnTo>
                    <a:pt x="27" y="574"/>
                  </a:lnTo>
                  <a:lnTo>
                    <a:pt x="27" y="574"/>
                  </a:lnTo>
                  <a:lnTo>
                    <a:pt x="27" y="574"/>
                  </a:lnTo>
                  <a:lnTo>
                    <a:pt x="27" y="574"/>
                  </a:lnTo>
                  <a:lnTo>
                    <a:pt x="27" y="574"/>
                  </a:lnTo>
                  <a:lnTo>
                    <a:pt x="26" y="574"/>
                  </a:lnTo>
                  <a:lnTo>
                    <a:pt x="26" y="574"/>
                  </a:lnTo>
                  <a:lnTo>
                    <a:pt x="26" y="574"/>
                  </a:lnTo>
                  <a:lnTo>
                    <a:pt x="26" y="574"/>
                  </a:lnTo>
                  <a:lnTo>
                    <a:pt x="26" y="574"/>
                  </a:lnTo>
                  <a:lnTo>
                    <a:pt x="26" y="574"/>
                  </a:lnTo>
                  <a:lnTo>
                    <a:pt x="26" y="574"/>
                  </a:lnTo>
                  <a:lnTo>
                    <a:pt x="26" y="574"/>
                  </a:lnTo>
                  <a:lnTo>
                    <a:pt x="26" y="574"/>
                  </a:lnTo>
                  <a:lnTo>
                    <a:pt x="26" y="574"/>
                  </a:lnTo>
                  <a:lnTo>
                    <a:pt x="25" y="574"/>
                  </a:lnTo>
                  <a:lnTo>
                    <a:pt x="25" y="574"/>
                  </a:lnTo>
                  <a:lnTo>
                    <a:pt x="25" y="574"/>
                  </a:lnTo>
                  <a:lnTo>
                    <a:pt x="25" y="574"/>
                  </a:lnTo>
                  <a:lnTo>
                    <a:pt x="25" y="574"/>
                  </a:lnTo>
                  <a:lnTo>
                    <a:pt x="25" y="574"/>
                  </a:lnTo>
                  <a:lnTo>
                    <a:pt x="25" y="574"/>
                  </a:lnTo>
                  <a:lnTo>
                    <a:pt x="25" y="574"/>
                  </a:lnTo>
                  <a:lnTo>
                    <a:pt x="25" y="574"/>
                  </a:lnTo>
                  <a:lnTo>
                    <a:pt x="25" y="574"/>
                  </a:lnTo>
                  <a:lnTo>
                    <a:pt x="25" y="574"/>
                  </a:lnTo>
                  <a:lnTo>
                    <a:pt x="25" y="574"/>
                  </a:lnTo>
                  <a:lnTo>
                    <a:pt x="24" y="574"/>
                  </a:lnTo>
                  <a:lnTo>
                    <a:pt x="24" y="574"/>
                  </a:lnTo>
                  <a:lnTo>
                    <a:pt x="24" y="574"/>
                  </a:lnTo>
                  <a:lnTo>
                    <a:pt x="24" y="574"/>
                  </a:lnTo>
                  <a:lnTo>
                    <a:pt x="24" y="574"/>
                  </a:lnTo>
                  <a:lnTo>
                    <a:pt x="24" y="574"/>
                  </a:lnTo>
                  <a:lnTo>
                    <a:pt x="24" y="574"/>
                  </a:lnTo>
                  <a:lnTo>
                    <a:pt x="24" y="574"/>
                  </a:lnTo>
                  <a:lnTo>
                    <a:pt x="24" y="574"/>
                  </a:lnTo>
                  <a:lnTo>
                    <a:pt x="24" y="574"/>
                  </a:lnTo>
                  <a:lnTo>
                    <a:pt x="23" y="574"/>
                  </a:lnTo>
                  <a:lnTo>
                    <a:pt x="23" y="574"/>
                  </a:lnTo>
                  <a:lnTo>
                    <a:pt x="23" y="574"/>
                  </a:lnTo>
                  <a:lnTo>
                    <a:pt x="23" y="574"/>
                  </a:lnTo>
                  <a:lnTo>
                    <a:pt x="23" y="574"/>
                  </a:lnTo>
                  <a:lnTo>
                    <a:pt x="23" y="574"/>
                  </a:lnTo>
                  <a:lnTo>
                    <a:pt x="23" y="574"/>
                  </a:lnTo>
                  <a:lnTo>
                    <a:pt x="23" y="574"/>
                  </a:lnTo>
                  <a:lnTo>
                    <a:pt x="23" y="574"/>
                  </a:lnTo>
                  <a:lnTo>
                    <a:pt x="23" y="574"/>
                  </a:lnTo>
                  <a:lnTo>
                    <a:pt x="23" y="574"/>
                  </a:lnTo>
                  <a:lnTo>
                    <a:pt x="23" y="574"/>
                  </a:lnTo>
                  <a:lnTo>
                    <a:pt x="22" y="574"/>
                  </a:lnTo>
                  <a:lnTo>
                    <a:pt x="22" y="574"/>
                  </a:lnTo>
                  <a:lnTo>
                    <a:pt x="22" y="574"/>
                  </a:lnTo>
                  <a:lnTo>
                    <a:pt x="22" y="574"/>
                  </a:lnTo>
                  <a:lnTo>
                    <a:pt x="22" y="574"/>
                  </a:lnTo>
                  <a:lnTo>
                    <a:pt x="22" y="574"/>
                  </a:lnTo>
                  <a:lnTo>
                    <a:pt x="22" y="574"/>
                  </a:lnTo>
                  <a:lnTo>
                    <a:pt x="22" y="574"/>
                  </a:lnTo>
                  <a:lnTo>
                    <a:pt x="22" y="574"/>
                  </a:lnTo>
                  <a:lnTo>
                    <a:pt x="22" y="574"/>
                  </a:lnTo>
                  <a:lnTo>
                    <a:pt x="21" y="574"/>
                  </a:lnTo>
                  <a:lnTo>
                    <a:pt x="21" y="574"/>
                  </a:lnTo>
                  <a:lnTo>
                    <a:pt x="21" y="574"/>
                  </a:lnTo>
                  <a:lnTo>
                    <a:pt x="21" y="574"/>
                  </a:lnTo>
                  <a:lnTo>
                    <a:pt x="21" y="574"/>
                  </a:lnTo>
                  <a:lnTo>
                    <a:pt x="21" y="574"/>
                  </a:lnTo>
                  <a:lnTo>
                    <a:pt x="21" y="574"/>
                  </a:lnTo>
                  <a:lnTo>
                    <a:pt x="21" y="574"/>
                  </a:lnTo>
                  <a:lnTo>
                    <a:pt x="21" y="574"/>
                  </a:lnTo>
                  <a:lnTo>
                    <a:pt x="21" y="574"/>
                  </a:lnTo>
                  <a:lnTo>
                    <a:pt x="21" y="574"/>
                  </a:lnTo>
                  <a:lnTo>
                    <a:pt x="21" y="574"/>
                  </a:lnTo>
                  <a:lnTo>
                    <a:pt x="20" y="574"/>
                  </a:lnTo>
                  <a:lnTo>
                    <a:pt x="20" y="574"/>
                  </a:lnTo>
                  <a:lnTo>
                    <a:pt x="20" y="574"/>
                  </a:lnTo>
                  <a:lnTo>
                    <a:pt x="20" y="574"/>
                  </a:lnTo>
                  <a:lnTo>
                    <a:pt x="20" y="574"/>
                  </a:lnTo>
                  <a:lnTo>
                    <a:pt x="20" y="574"/>
                  </a:lnTo>
                  <a:lnTo>
                    <a:pt x="20" y="574"/>
                  </a:lnTo>
                  <a:lnTo>
                    <a:pt x="20" y="574"/>
                  </a:lnTo>
                  <a:lnTo>
                    <a:pt x="20" y="574"/>
                  </a:lnTo>
                  <a:lnTo>
                    <a:pt x="20" y="574"/>
                  </a:lnTo>
                  <a:lnTo>
                    <a:pt x="19" y="574"/>
                  </a:lnTo>
                  <a:lnTo>
                    <a:pt x="19" y="574"/>
                  </a:lnTo>
                  <a:lnTo>
                    <a:pt x="19" y="574"/>
                  </a:lnTo>
                  <a:lnTo>
                    <a:pt x="19" y="574"/>
                  </a:lnTo>
                  <a:lnTo>
                    <a:pt x="19" y="574"/>
                  </a:lnTo>
                  <a:lnTo>
                    <a:pt x="19" y="574"/>
                  </a:lnTo>
                  <a:lnTo>
                    <a:pt x="19" y="574"/>
                  </a:lnTo>
                  <a:lnTo>
                    <a:pt x="19" y="574"/>
                  </a:lnTo>
                  <a:lnTo>
                    <a:pt x="19" y="574"/>
                  </a:lnTo>
                  <a:lnTo>
                    <a:pt x="19" y="574"/>
                  </a:lnTo>
                  <a:lnTo>
                    <a:pt x="19" y="574"/>
                  </a:lnTo>
                  <a:lnTo>
                    <a:pt x="18" y="574"/>
                  </a:lnTo>
                  <a:lnTo>
                    <a:pt x="18" y="574"/>
                  </a:lnTo>
                  <a:lnTo>
                    <a:pt x="18" y="574"/>
                  </a:lnTo>
                  <a:lnTo>
                    <a:pt x="18" y="574"/>
                  </a:lnTo>
                  <a:lnTo>
                    <a:pt x="18" y="574"/>
                  </a:lnTo>
                  <a:lnTo>
                    <a:pt x="18" y="574"/>
                  </a:lnTo>
                  <a:lnTo>
                    <a:pt x="18" y="574"/>
                  </a:lnTo>
                  <a:lnTo>
                    <a:pt x="18" y="574"/>
                  </a:lnTo>
                  <a:lnTo>
                    <a:pt x="18" y="574"/>
                  </a:lnTo>
                  <a:lnTo>
                    <a:pt x="18" y="574"/>
                  </a:lnTo>
                  <a:lnTo>
                    <a:pt x="18" y="574"/>
                  </a:lnTo>
                  <a:lnTo>
                    <a:pt x="17" y="574"/>
                  </a:lnTo>
                  <a:lnTo>
                    <a:pt x="17" y="574"/>
                  </a:lnTo>
                  <a:lnTo>
                    <a:pt x="17" y="574"/>
                  </a:lnTo>
                  <a:lnTo>
                    <a:pt x="17" y="574"/>
                  </a:lnTo>
                  <a:lnTo>
                    <a:pt x="17" y="574"/>
                  </a:lnTo>
                  <a:lnTo>
                    <a:pt x="17" y="574"/>
                  </a:lnTo>
                  <a:lnTo>
                    <a:pt x="17" y="574"/>
                  </a:lnTo>
                  <a:lnTo>
                    <a:pt x="17" y="574"/>
                  </a:lnTo>
                  <a:lnTo>
                    <a:pt x="17" y="574"/>
                  </a:lnTo>
                  <a:lnTo>
                    <a:pt x="17" y="574"/>
                  </a:lnTo>
                  <a:lnTo>
                    <a:pt x="17" y="574"/>
                  </a:lnTo>
                  <a:lnTo>
                    <a:pt x="16" y="574"/>
                  </a:lnTo>
                  <a:lnTo>
                    <a:pt x="16" y="574"/>
                  </a:lnTo>
                  <a:lnTo>
                    <a:pt x="16" y="574"/>
                  </a:lnTo>
                  <a:lnTo>
                    <a:pt x="16" y="574"/>
                  </a:lnTo>
                  <a:lnTo>
                    <a:pt x="16" y="574"/>
                  </a:lnTo>
                  <a:lnTo>
                    <a:pt x="16" y="574"/>
                  </a:lnTo>
                  <a:lnTo>
                    <a:pt x="16" y="574"/>
                  </a:lnTo>
                  <a:lnTo>
                    <a:pt x="16" y="574"/>
                  </a:lnTo>
                  <a:lnTo>
                    <a:pt x="16" y="574"/>
                  </a:lnTo>
                  <a:lnTo>
                    <a:pt x="16" y="574"/>
                  </a:lnTo>
                  <a:lnTo>
                    <a:pt x="16" y="574"/>
                  </a:lnTo>
                  <a:lnTo>
                    <a:pt x="15" y="574"/>
                  </a:lnTo>
                  <a:lnTo>
                    <a:pt x="15" y="574"/>
                  </a:lnTo>
                  <a:lnTo>
                    <a:pt x="15" y="574"/>
                  </a:lnTo>
                  <a:lnTo>
                    <a:pt x="15" y="574"/>
                  </a:lnTo>
                  <a:lnTo>
                    <a:pt x="15" y="574"/>
                  </a:lnTo>
                  <a:lnTo>
                    <a:pt x="15" y="574"/>
                  </a:lnTo>
                  <a:lnTo>
                    <a:pt x="15" y="574"/>
                  </a:lnTo>
                  <a:lnTo>
                    <a:pt x="15" y="574"/>
                  </a:lnTo>
                  <a:lnTo>
                    <a:pt x="15" y="574"/>
                  </a:lnTo>
                  <a:lnTo>
                    <a:pt x="15" y="574"/>
                  </a:lnTo>
                  <a:lnTo>
                    <a:pt x="15" y="574"/>
                  </a:lnTo>
                  <a:lnTo>
                    <a:pt x="14" y="574"/>
                  </a:lnTo>
                  <a:lnTo>
                    <a:pt x="14" y="574"/>
                  </a:lnTo>
                  <a:lnTo>
                    <a:pt x="14" y="574"/>
                  </a:lnTo>
                  <a:lnTo>
                    <a:pt x="14" y="574"/>
                  </a:lnTo>
                  <a:lnTo>
                    <a:pt x="14" y="574"/>
                  </a:lnTo>
                  <a:lnTo>
                    <a:pt x="14" y="574"/>
                  </a:lnTo>
                  <a:lnTo>
                    <a:pt x="14" y="574"/>
                  </a:lnTo>
                  <a:lnTo>
                    <a:pt x="14" y="574"/>
                  </a:lnTo>
                  <a:lnTo>
                    <a:pt x="14" y="574"/>
                  </a:lnTo>
                  <a:lnTo>
                    <a:pt x="14" y="574"/>
                  </a:lnTo>
                  <a:lnTo>
                    <a:pt x="14" y="574"/>
                  </a:lnTo>
                  <a:lnTo>
                    <a:pt x="14" y="574"/>
                  </a:lnTo>
                  <a:lnTo>
                    <a:pt x="13" y="574"/>
                  </a:lnTo>
                  <a:lnTo>
                    <a:pt x="13" y="574"/>
                  </a:lnTo>
                  <a:lnTo>
                    <a:pt x="13" y="574"/>
                  </a:lnTo>
                  <a:lnTo>
                    <a:pt x="13" y="574"/>
                  </a:lnTo>
                  <a:lnTo>
                    <a:pt x="13" y="574"/>
                  </a:lnTo>
                  <a:lnTo>
                    <a:pt x="13" y="574"/>
                  </a:lnTo>
                  <a:lnTo>
                    <a:pt x="13" y="574"/>
                  </a:lnTo>
                  <a:lnTo>
                    <a:pt x="13" y="574"/>
                  </a:lnTo>
                  <a:lnTo>
                    <a:pt x="13" y="574"/>
                  </a:lnTo>
                  <a:lnTo>
                    <a:pt x="13" y="574"/>
                  </a:lnTo>
                  <a:lnTo>
                    <a:pt x="12" y="574"/>
                  </a:lnTo>
                  <a:lnTo>
                    <a:pt x="12" y="574"/>
                  </a:lnTo>
                  <a:lnTo>
                    <a:pt x="12" y="574"/>
                  </a:lnTo>
                  <a:lnTo>
                    <a:pt x="12" y="574"/>
                  </a:lnTo>
                  <a:lnTo>
                    <a:pt x="12" y="574"/>
                  </a:lnTo>
                  <a:lnTo>
                    <a:pt x="12" y="574"/>
                  </a:lnTo>
                  <a:lnTo>
                    <a:pt x="12" y="574"/>
                  </a:lnTo>
                  <a:lnTo>
                    <a:pt x="12" y="574"/>
                  </a:lnTo>
                  <a:lnTo>
                    <a:pt x="12" y="574"/>
                  </a:lnTo>
                  <a:lnTo>
                    <a:pt x="12" y="574"/>
                  </a:lnTo>
                  <a:lnTo>
                    <a:pt x="12" y="574"/>
                  </a:lnTo>
                  <a:lnTo>
                    <a:pt x="12" y="574"/>
                  </a:lnTo>
                  <a:lnTo>
                    <a:pt x="11" y="574"/>
                  </a:lnTo>
                  <a:lnTo>
                    <a:pt x="11" y="574"/>
                  </a:lnTo>
                  <a:lnTo>
                    <a:pt x="11" y="574"/>
                  </a:lnTo>
                  <a:lnTo>
                    <a:pt x="11" y="574"/>
                  </a:lnTo>
                  <a:lnTo>
                    <a:pt x="11" y="574"/>
                  </a:lnTo>
                  <a:lnTo>
                    <a:pt x="11" y="574"/>
                  </a:lnTo>
                  <a:lnTo>
                    <a:pt x="11" y="574"/>
                  </a:lnTo>
                  <a:lnTo>
                    <a:pt x="11" y="574"/>
                  </a:lnTo>
                  <a:lnTo>
                    <a:pt x="11" y="574"/>
                  </a:lnTo>
                  <a:lnTo>
                    <a:pt x="11" y="574"/>
                  </a:lnTo>
                  <a:lnTo>
                    <a:pt x="10" y="574"/>
                  </a:lnTo>
                  <a:lnTo>
                    <a:pt x="10" y="574"/>
                  </a:lnTo>
                  <a:lnTo>
                    <a:pt x="10" y="574"/>
                  </a:lnTo>
                  <a:lnTo>
                    <a:pt x="10" y="574"/>
                  </a:lnTo>
                  <a:lnTo>
                    <a:pt x="10" y="574"/>
                  </a:lnTo>
                  <a:lnTo>
                    <a:pt x="10" y="574"/>
                  </a:lnTo>
                  <a:lnTo>
                    <a:pt x="10" y="574"/>
                  </a:lnTo>
                  <a:lnTo>
                    <a:pt x="10" y="574"/>
                  </a:lnTo>
                  <a:lnTo>
                    <a:pt x="10" y="574"/>
                  </a:lnTo>
                  <a:lnTo>
                    <a:pt x="10" y="574"/>
                  </a:lnTo>
                  <a:lnTo>
                    <a:pt x="10" y="574"/>
                  </a:lnTo>
                  <a:lnTo>
                    <a:pt x="10" y="574"/>
                  </a:lnTo>
                  <a:lnTo>
                    <a:pt x="9" y="574"/>
                  </a:lnTo>
                  <a:lnTo>
                    <a:pt x="9" y="574"/>
                  </a:lnTo>
                  <a:lnTo>
                    <a:pt x="9" y="574"/>
                  </a:lnTo>
                  <a:lnTo>
                    <a:pt x="9" y="574"/>
                  </a:lnTo>
                  <a:lnTo>
                    <a:pt x="9" y="574"/>
                  </a:lnTo>
                  <a:lnTo>
                    <a:pt x="9" y="574"/>
                  </a:lnTo>
                  <a:lnTo>
                    <a:pt x="9" y="574"/>
                  </a:lnTo>
                  <a:lnTo>
                    <a:pt x="9" y="574"/>
                  </a:lnTo>
                  <a:lnTo>
                    <a:pt x="9" y="574"/>
                  </a:lnTo>
                  <a:lnTo>
                    <a:pt x="9" y="574"/>
                  </a:lnTo>
                  <a:lnTo>
                    <a:pt x="8" y="574"/>
                  </a:lnTo>
                  <a:lnTo>
                    <a:pt x="8" y="574"/>
                  </a:lnTo>
                  <a:lnTo>
                    <a:pt x="8" y="574"/>
                  </a:lnTo>
                  <a:lnTo>
                    <a:pt x="8" y="574"/>
                  </a:lnTo>
                  <a:lnTo>
                    <a:pt x="8" y="574"/>
                  </a:lnTo>
                  <a:lnTo>
                    <a:pt x="8" y="574"/>
                  </a:lnTo>
                  <a:lnTo>
                    <a:pt x="8" y="574"/>
                  </a:lnTo>
                  <a:lnTo>
                    <a:pt x="8" y="574"/>
                  </a:lnTo>
                  <a:lnTo>
                    <a:pt x="8" y="574"/>
                  </a:lnTo>
                  <a:lnTo>
                    <a:pt x="8" y="574"/>
                  </a:lnTo>
                  <a:lnTo>
                    <a:pt x="8" y="574"/>
                  </a:lnTo>
                  <a:lnTo>
                    <a:pt x="7" y="574"/>
                  </a:lnTo>
                  <a:lnTo>
                    <a:pt x="7" y="574"/>
                  </a:lnTo>
                  <a:lnTo>
                    <a:pt x="7" y="574"/>
                  </a:lnTo>
                  <a:lnTo>
                    <a:pt x="7" y="574"/>
                  </a:lnTo>
                  <a:lnTo>
                    <a:pt x="7" y="574"/>
                  </a:lnTo>
                  <a:lnTo>
                    <a:pt x="7" y="574"/>
                  </a:lnTo>
                  <a:lnTo>
                    <a:pt x="7" y="574"/>
                  </a:lnTo>
                  <a:lnTo>
                    <a:pt x="7" y="574"/>
                  </a:lnTo>
                  <a:lnTo>
                    <a:pt x="7" y="574"/>
                  </a:lnTo>
                  <a:lnTo>
                    <a:pt x="7" y="574"/>
                  </a:lnTo>
                  <a:lnTo>
                    <a:pt x="7" y="574"/>
                  </a:lnTo>
                  <a:lnTo>
                    <a:pt x="6" y="574"/>
                  </a:lnTo>
                  <a:lnTo>
                    <a:pt x="6" y="574"/>
                  </a:lnTo>
                  <a:lnTo>
                    <a:pt x="6" y="574"/>
                  </a:lnTo>
                  <a:lnTo>
                    <a:pt x="6" y="574"/>
                  </a:lnTo>
                  <a:lnTo>
                    <a:pt x="6" y="574"/>
                  </a:lnTo>
                  <a:lnTo>
                    <a:pt x="6" y="574"/>
                  </a:lnTo>
                  <a:lnTo>
                    <a:pt x="6" y="574"/>
                  </a:lnTo>
                  <a:lnTo>
                    <a:pt x="6" y="574"/>
                  </a:lnTo>
                  <a:lnTo>
                    <a:pt x="6" y="574"/>
                  </a:lnTo>
                  <a:lnTo>
                    <a:pt x="6" y="574"/>
                  </a:lnTo>
                  <a:lnTo>
                    <a:pt x="6" y="574"/>
                  </a:lnTo>
                  <a:lnTo>
                    <a:pt x="5" y="574"/>
                  </a:lnTo>
                  <a:lnTo>
                    <a:pt x="5" y="574"/>
                  </a:lnTo>
                  <a:lnTo>
                    <a:pt x="5" y="574"/>
                  </a:lnTo>
                  <a:lnTo>
                    <a:pt x="5" y="574"/>
                  </a:lnTo>
                  <a:lnTo>
                    <a:pt x="5" y="574"/>
                  </a:lnTo>
                  <a:lnTo>
                    <a:pt x="5" y="574"/>
                  </a:lnTo>
                  <a:lnTo>
                    <a:pt x="5" y="574"/>
                  </a:lnTo>
                  <a:lnTo>
                    <a:pt x="5" y="574"/>
                  </a:lnTo>
                  <a:lnTo>
                    <a:pt x="5" y="574"/>
                  </a:lnTo>
                  <a:lnTo>
                    <a:pt x="5" y="574"/>
                  </a:lnTo>
                  <a:lnTo>
                    <a:pt x="5" y="574"/>
                  </a:lnTo>
                  <a:lnTo>
                    <a:pt x="4" y="574"/>
                  </a:lnTo>
                  <a:lnTo>
                    <a:pt x="4" y="574"/>
                  </a:lnTo>
                  <a:lnTo>
                    <a:pt x="4" y="574"/>
                  </a:lnTo>
                  <a:lnTo>
                    <a:pt x="4" y="574"/>
                  </a:lnTo>
                  <a:lnTo>
                    <a:pt x="4" y="574"/>
                  </a:lnTo>
                  <a:lnTo>
                    <a:pt x="4" y="574"/>
                  </a:lnTo>
                  <a:lnTo>
                    <a:pt x="4" y="574"/>
                  </a:lnTo>
                  <a:lnTo>
                    <a:pt x="4" y="574"/>
                  </a:lnTo>
                  <a:lnTo>
                    <a:pt x="4" y="574"/>
                  </a:lnTo>
                  <a:lnTo>
                    <a:pt x="4" y="574"/>
                  </a:lnTo>
                  <a:lnTo>
                    <a:pt x="4" y="574"/>
                  </a:lnTo>
                  <a:lnTo>
                    <a:pt x="3" y="574"/>
                  </a:lnTo>
                  <a:lnTo>
                    <a:pt x="3" y="574"/>
                  </a:lnTo>
                  <a:lnTo>
                    <a:pt x="3" y="574"/>
                  </a:lnTo>
                  <a:lnTo>
                    <a:pt x="3" y="574"/>
                  </a:lnTo>
                  <a:lnTo>
                    <a:pt x="3" y="574"/>
                  </a:lnTo>
                  <a:lnTo>
                    <a:pt x="3" y="574"/>
                  </a:lnTo>
                  <a:lnTo>
                    <a:pt x="3" y="574"/>
                  </a:lnTo>
                  <a:lnTo>
                    <a:pt x="3" y="574"/>
                  </a:lnTo>
                  <a:lnTo>
                    <a:pt x="3" y="574"/>
                  </a:lnTo>
                  <a:lnTo>
                    <a:pt x="3" y="574"/>
                  </a:lnTo>
                  <a:lnTo>
                    <a:pt x="3" y="574"/>
                  </a:lnTo>
                  <a:lnTo>
                    <a:pt x="2" y="574"/>
                  </a:lnTo>
                  <a:lnTo>
                    <a:pt x="2" y="574"/>
                  </a:lnTo>
                  <a:lnTo>
                    <a:pt x="2" y="574"/>
                  </a:lnTo>
                  <a:lnTo>
                    <a:pt x="2" y="574"/>
                  </a:lnTo>
                  <a:lnTo>
                    <a:pt x="2" y="574"/>
                  </a:lnTo>
                  <a:lnTo>
                    <a:pt x="2" y="574"/>
                  </a:lnTo>
                  <a:lnTo>
                    <a:pt x="2" y="574"/>
                  </a:lnTo>
                  <a:lnTo>
                    <a:pt x="2" y="574"/>
                  </a:lnTo>
                  <a:lnTo>
                    <a:pt x="2" y="574"/>
                  </a:lnTo>
                  <a:lnTo>
                    <a:pt x="2" y="574"/>
                  </a:lnTo>
                  <a:lnTo>
                    <a:pt x="2" y="574"/>
                  </a:lnTo>
                  <a:lnTo>
                    <a:pt x="1" y="574"/>
                  </a:lnTo>
                  <a:lnTo>
                    <a:pt x="1" y="574"/>
                  </a:lnTo>
                  <a:lnTo>
                    <a:pt x="1" y="574"/>
                  </a:lnTo>
                  <a:lnTo>
                    <a:pt x="1" y="574"/>
                  </a:lnTo>
                  <a:lnTo>
                    <a:pt x="1" y="574"/>
                  </a:lnTo>
                  <a:lnTo>
                    <a:pt x="1" y="574"/>
                  </a:lnTo>
                  <a:lnTo>
                    <a:pt x="1" y="574"/>
                  </a:lnTo>
                  <a:lnTo>
                    <a:pt x="1" y="574"/>
                  </a:lnTo>
                  <a:lnTo>
                    <a:pt x="1" y="574"/>
                  </a:lnTo>
                  <a:lnTo>
                    <a:pt x="1" y="574"/>
                  </a:lnTo>
                  <a:lnTo>
                    <a:pt x="0" y="574"/>
                  </a:lnTo>
                </a:path>
              </a:pathLst>
            </a:custGeom>
            <a:noFill/>
            <a:ln w="158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Arc 67"/>
            <p:cNvSpPr/>
            <p:nvPr/>
          </p:nvSpPr>
          <p:spPr>
            <a:xfrm>
              <a:off x="2478587" y="4551032"/>
              <a:ext cx="1440866" cy="482694"/>
            </a:xfrm>
            <a:prstGeom prst="arc">
              <a:avLst>
                <a:gd name="adj1" fmla="val 11215054"/>
                <a:gd name="adj2" fmla="val 19398939"/>
              </a:avLst>
            </a:prstGeom>
            <a:ln w="38100">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9" name="TextBox 68"/>
                <p:cNvSpPr txBox="1"/>
                <p:nvPr/>
              </p:nvSpPr>
              <p:spPr>
                <a:xfrm>
                  <a:off x="579706" y="3999305"/>
                  <a:ext cx="24205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3200" i="1" smtClean="0">
                            <a:latin typeface="Cambria Math" panose="02040503050406030204" pitchFamily="18" charset="0"/>
                          </a:rPr>
                          <m:t>⋮</m:t>
                        </m:r>
                      </m:oMath>
                    </m:oMathPara>
                  </a14:m>
                  <a:endParaRPr lang="en-GB"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79706" y="3999305"/>
                  <a:ext cx="242054" cy="492443"/>
                </a:xfrm>
                <a:prstGeom prst="rect">
                  <a:avLst/>
                </a:prstGeom>
                <a:blipFill>
                  <a:blip r:embed="rId9"/>
                  <a:stretch>
                    <a:fillRect l="-30000" r="-25000" b="-5000"/>
                  </a:stretch>
                </a:blipFill>
              </p:spPr>
              <p:txBody>
                <a:bodyPr/>
                <a:lstStyle/>
                <a:p>
                  <a:r>
                    <a:rPr lang="en-US">
                      <a:noFill/>
                    </a:rPr>
                    <a:t> </a:t>
                  </a:r>
                </a:p>
              </p:txBody>
            </p:sp>
          </mc:Fallback>
        </mc:AlternateContent>
      </p:grpSp>
    </p:spTree>
    <p:extLst>
      <p:ext uri="{BB962C8B-B14F-4D97-AF65-F5344CB8AC3E}">
        <p14:creationId xmlns:p14="http://schemas.microsoft.com/office/powerpoint/2010/main" val="96018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6268" y="-108219"/>
            <a:ext cx="10452101" cy="1096963"/>
          </a:xfrm>
        </p:spPr>
        <p:txBody>
          <a:bodyPr/>
          <a:lstStyle/>
          <a:p>
            <a:pPr eaLnBrk="1" hangingPunct="1"/>
            <a:r>
              <a:rPr lang="en-GB" altLang="en-US" dirty="0"/>
              <a:t>Hierarchical model of parameters</a:t>
            </a:r>
          </a:p>
        </p:txBody>
      </p:sp>
      <p:cxnSp>
        <p:nvCxnSpPr>
          <p:cNvPr id="16" name="Straight Arrow Connector 15"/>
          <p:cNvCxnSpPr/>
          <p:nvPr/>
        </p:nvCxnSpPr>
        <p:spPr bwMode="auto">
          <a:xfrm flipV="1">
            <a:off x="4128759" y="4295956"/>
            <a:ext cx="0" cy="297165"/>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29727" name="TextBox 16"/>
          <p:cNvSpPr txBox="1">
            <a:spLocks noChangeArrowheads="1"/>
          </p:cNvSpPr>
          <p:nvPr/>
        </p:nvSpPr>
        <p:spPr bwMode="auto">
          <a:xfrm>
            <a:off x="3817236" y="4550811"/>
            <a:ext cx="2871299"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a:solidFill>
                  <a:srgbClr val="548235"/>
                </a:solidFill>
                <a:ea typeface="MS PGothic" panose="020B0600070205080204" pitchFamily="34" charset="-128"/>
              </a:rPr>
              <a:t>Second level (linear) model</a:t>
            </a:r>
          </a:p>
        </p:txBody>
      </p:sp>
      <p:grpSp>
        <p:nvGrpSpPr>
          <p:cNvPr id="31" name="Group 30"/>
          <p:cNvGrpSpPr>
            <a:grpSpLocks/>
          </p:cNvGrpSpPr>
          <p:nvPr/>
        </p:nvGrpSpPr>
        <p:grpSpPr bwMode="auto">
          <a:xfrm>
            <a:off x="3103156" y="2256936"/>
            <a:ext cx="4271566" cy="1124658"/>
            <a:chOff x="2313969" y="4789705"/>
            <a:chExt cx="4450968" cy="1170699"/>
          </a:xfrm>
        </p:grpSpPr>
        <p:sp>
          <p:nvSpPr>
            <p:cNvPr id="10" name="Rectangle 9"/>
            <p:cNvSpPr>
              <a:spLocks noRot="1" noChangeAspect="1" noMove="1" noResize="1" noEditPoints="1" noAdjustHandles="1" noChangeArrowheads="1" noChangeShapeType="1" noTextEdit="1"/>
            </p:cNvSpPr>
            <p:nvPr/>
          </p:nvSpPr>
          <p:spPr>
            <a:xfrm>
              <a:off x="2313969" y="4789705"/>
              <a:ext cx="2193806" cy="486672"/>
            </a:xfrm>
            <a:prstGeom prst="rect">
              <a:avLst/>
            </a:prstGeom>
            <a:blipFill rotWithShape="0">
              <a:blip r:embed="rId2"/>
              <a:stretch>
                <a:fillRect/>
              </a:stretch>
            </a:blipFill>
          </p:spPr>
          <p:txBody>
            <a:bodyPr/>
            <a:lstStyle/>
            <a:p>
              <a:pPr eaLnBrk="1" hangingPunct="1">
                <a:defRPr/>
              </a:pPr>
              <a:r>
                <a:rPr lang="en-GB" sz="1728">
                  <a:noFill/>
                  <a:latin typeface="Calibri" charset="0"/>
                  <a:ea typeface="ＭＳ Ｐゴシック" charset="0"/>
                </a:rPr>
                <a:t> </a:t>
              </a:r>
            </a:p>
          </p:txBody>
        </p:sp>
        <p:cxnSp>
          <p:nvCxnSpPr>
            <p:cNvPr id="18" name="Straight Arrow Connector 17"/>
            <p:cNvCxnSpPr/>
            <p:nvPr/>
          </p:nvCxnSpPr>
          <p:spPr>
            <a:xfrm flipV="1">
              <a:off x="3403289" y="5325879"/>
              <a:ext cx="0" cy="309331"/>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29724" name="TextBox 18"/>
            <p:cNvSpPr txBox="1">
              <a:spLocks noChangeArrowheads="1"/>
            </p:cNvSpPr>
            <p:nvPr/>
          </p:nvSpPr>
          <p:spPr bwMode="auto">
            <a:xfrm>
              <a:off x="3079313" y="5591072"/>
              <a:ext cx="36856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a:solidFill>
                    <a:srgbClr val="548235"/>
                  </a:solidFill>
                  <a:ea typeface="MS PGothic" panose="020B0600070205080204" pitchFamily="34" charset="-128"/>
                </a:rPr>
                <a:t>Priors on second level parameters</a:t>
              </a:r>
            </a:p>
          </p:txBody>
        </p:sp>
      </p:grpSp>
      <p:sp>
        <p:nvSpPr>
          <p:cNvPr id="29701" name="TextBox 31"/>
          <p:cNvSpPr txBox="1">
            <a:spLocks noChangeArrowheads="1"/>
          </p:cNvSpPr>
          <p:nvPr/>
        </p:nvSpPr>
        <p:spPr bwMode="auto">
          <a:xfrm>
            <a:off x="2066886" y="1487352"/>
            <a:ext cx="2599819" cy="35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u="sng">
                <a:latin typeface="Calibri" panose="020F0502020204030204" pitchFamily="34" charset="0"/>
                <a:ea typeface="MS PGothic" panose="020B0600070205080204" pitchFamily="34" charset="-128"/>
              </a:rPr>
              <a:t>Parametric Empirical Bayes</a:t>
            </a:r>
          </a:p>
        </p:txBody>
      </p:sp>
      <p:sp>
        <p:nvSpPr>
          <p:cNvPr id="29" name="Oval 28"/>
          <p:cNvSpPr/>
          <p:nvPr/>
        </p:nvSpPr>
        <p:spPr>
          <a:xfrm>
            <a:off x="5564298" y="3715332"/>
            <a:ext cx="594331" cy="50594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728"/>
          </a:p>
        </p:txBody>
      </p:sp>
      <p:cxnSp>
        <p:nvCxnSpPr>
          <p:cNvPr id="32" name="Straight Arrow Connector 31"/>
          <p:cNvCxnSpPr/>
          <p:nvPr/>
        </p:nvCxnSpPr>
        <p:spPr>
          <a:xfrm flipH="1" flipV="1">
            <a:off x="6158629" y="4068883"/>
            <a:ext cx="391649" cy="152393"/>
          </a:xfrm>
          <a:prstGeom prst="straightConnector1">
            <a:avLst/>
          </a:prstGeom>
          <a:noFill/>
          <a:ln w="190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3" name="TextBox 32"/>
          <p:cNvSpPr txBox="1">
            <a:spLocks noChangeArrowheads="1"/>
          </p:cNvSpPr>
          <p:nvPr/>
        </p:nvSpPr>
        <p:spPr bwMode="auto">
          <a:xfrm>
            <a:off x="6550277" y="4062788"/>
            <a:ext cx="2205732"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a:solidFill>
                  <a:srgbClr val="C00000"/>
                </a:solidFill>
                <a:latin typeface="Calibri" panose="020F0502020204030204" pitchFamily="34" charset="0"/>
                <a:ea typeface="MS PGothic" panose="020B0600070205080204" pitchFamily="34" charset="-128"/>
              </a:rPr>
              <a:t>Between-subject error</a:t>
            </a:r>
          </a:p>
        </p:txBody>
      </p:sp>
      <p:cxnSp>
        <p:nvCxnSpPr>
          <p:cNvPr id="34" name="Straight Connector 33"/>
          <p:cNvCxnSpPr/>
          <p:nvPr/>
        </p:nvCxnSpPr>
        <p:spPr>
          <a:xfrm>
            <a:off x="1463411" y="3483696"/>
            <a:ext cx="877781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bwMode="auto">
          <a:xfrm flipV="1">
            <a:off x="4693421" y="5698541"/>
            <a:ext cx="0" cy="297166"/>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29721" name="TextBox 14"/>
          <p:cNvSpPr txBox="1">
            <a:spLocks noChangeArrowheads="1"/>
          </p:cNvSpPr>
          <p:nvPr/>
        </p:nvSpPr>
        <p:spPr bwMode="auto">
          <a:xfrm>
            <a:off x="4381583" y="5953172"/>
            <a:ext cx="1882247"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dirty="0">
                <a:solidFill>
                  <a:srgbClr val="548235"/>
                </a:solidFill>
                <a:ea typeface="MS PGothic" panose="020B0600070205080204" pitchFamily="34" charset="-128"/>
              </a:rPr>
              <a:t>DCM for subject </a:t>
            </a:r>
            <a:r>
              <a:rPr lang="en-GB" altLang="en-US" sz="1728" dirty="0" err="1">
                <a:solidFill>
                  <a:srgbClr val="548235"/>
                </a:solidFill>
                <a:ea typeface="MS PGothic" panose="020B0600070205080204" pitchFamily="34" charset="-128"/>
              </a:rPr>
              <a:t>i</a:t>
            </a:r>
            <a:endParaRPr lang="en-GB" altLang="en-US" sz="1728" dirty="0">
              <a:solidFill>
                <a:srgbClr val="548235"/>
              </a:solidFill>
              <a:ea typeface="MS PGothic" panose="020B0600070205080204" pitchFamily="34" charset="-128"/>
            </a:endParaRPr>
          </a:p>
        </p:txBody>
      </p:sp>
      <p:sp>
        <p:nvSpPr>
          <p:cNvPr id="12" name="Oval 11"/>
          <p:cNvSpPr/>
          <p:nvPr/>
        </p:nvSpPr>
        <p:spPr bwMode="auto">
          <a:xfrm>
            <a:off x="5627358" y="5188656"/>
            <a:ext cx="594331" cy="505943"/>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728"/>
          </a:p>
        </p:txBody>
      </p:sp>
      <p:cxnSp>
        <p:nvCxnSpPr>
          <p:cNvPr id="19" name="Straight Arrow Connector 18"/>
          <p:cNvCxnSpPr/>
          <p:nvPr/>
        </p:nvCxnSpPr>
        <p:spPr bwMode="auto">
          <a:xfrm flipH="1" flipV="1">
            <a:off x="6245368" y="5521187"/>
            <a:ext cx="391649" cy="152393"/>
          </a:xfrm>
          <a:prstGeom prst="straightConnector1">
            <a:avLst/>
          </a:prstGeom>
          <a:noFill/>
          <a:ln w="190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9714" name="TextBox 19"/>
          <p:cNvSpPr txBox="1">
            <a:spLocks noChangeArrowheads="1"/>
          </p:cNvSpPr>
          <p:nvPr/>
        </p:nvSpPr>
        <p:spPr bwMode="auto">
          <a:xfrm>
            <a:off x="6615255" y="5503831"/>
            <a:ext cx="1986249"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dirty="0">
                <a:solidFill>
                  <a:srgbClr val="C00000"/>
                </a:solidFill>
                <a:latin typeface="Calibri" panose="020F0502020204030204" pitchFamily="34" charset="0"/>
                <a:ea typeface="MS PGothic" panose="020B0600070205080204" pitchFamily="34" charset="-128"/>
              </a:rPr>
              <a:t>Measurement noise</a:t>
            </a:r>
          </a:p>
        </p:txBody>
      </p:sp>
      <p:cxnSp>
        <p:nvCxnSpPr>
          <p:cNvPr id="22" name="Straight Connector 21"/>
          <p:cNvCxnSpPr/>
          <p:nvPr/>
        </p:nvCxnSpPr>
        <p:spPr bwMode="auto">
          <a:xfrm>
            <a:off x="1463411" y="5030483"/>
            <a:ext cx="877781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9716" name="Group 35"/>
          <p:cNvGrpSpPr>
            <a:grpSpLocks/>
          </p:cNvGrpSpPr>
          <p:nvPr/>
        </p:nvGrpSpPr>
        <p:grpSpPr bwMode="auto">
          <a:xfrm>
            <a:off x="1633716" y="5251467"/>
            <a:ext cx="1039131" cy="885144"/>
            <a:chOff x="2145524" y="3097868"/>
            <a:chExt cx="1082480" cy="922421"/>
          </a:xfrm>
        </p:grpSpPr>
        <p:pic>
          <p:nvPicPr>
            <p:cNvPr id="29717" name="Picture 36"/>
            <p:cNvPicPr>
              <a:picLocks noChangeAspect="1"/>
            </p:cNvPicPr>
            <p:nvPr/>
          </p:nvPicPr>
          <p:blipFill>
            <a:blip r:embed="rId3">
              <a:extLst>
                <a:ext uri="{28A0092B-C50C-407E-A947-70E740481C1C}">
                  <a14:useLocalDpi xmlns:a14="http://schemas.microsoft.com/office/drawing/2010/main" val="0"/>
                </a:ext>
              </a:extLst>
            </a:blip>
            <a:srcRect l="48830" t="-468" r="30351" b="57135"/>
            <a:stretch>
              <a:fillRect/>
            </a:stretch>
          </p:blipFill>
          <p:spPr bwMode="auto">
            <a:xfrm>
              <a:off x="2562495" y="3458452"/>
              <a:ext cx="269924" cy="56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8" name="TextBox 37"/>
            <p:cNvSpPr txBox="1">
              <a:spLocks noChangeArrowheads="1"/>
            </p:cNvSpPr>
            <p:nvPr/>
          </p:nvSpPr>
          <p:spPr bwMode="auto">
            <a:xfrm>
              <a:off x="2145524" y="3097868"/>
              <a:ext cx="1082480" cy="373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a:latin typeface="Calibri" panose="020F0502020204030204" pitchFamily="34" charset="0"/>
                  <a:ea typeface="MS PGothic" panose="020B0600070205080204" pitchFamily="34" charset="-128"/>
                </a:rPr>
                <a:t>First level</a:t>
              </a:r>
            </a:p>
          </p:txBody>
        </p:sp>
      </p:grpSp>
      <p:grpSp>
        <p:nvGrpSpPr>
          <p:cNvPr id="39" name="Group 38"/>
          <p:cNvGrpSpPr>
            <a:grpSpLocks/>
          </p:cNvGrpSpPr>
          <p:nvPr/>
        </p:nvGrpSpPr>
        <p:grpSpPr bwMode="auto">
          <a:xfrm>
            <a:off x="1522845" y="3619798"/>
            <a:ext cx="1309654" cy="1270955"/>
            <a:chOff x="2051288" y="1236214"/>
            <a:chExt cx="1362934" cy="1323864"/>
          </a:xfrm>
        </p:grpSpPr>
        <p:pic>
          <p:nvPicPr>
            <p:cNvPr id="29709" name="Picture 39"/>
            <p:cNvPicPr>
              <a:picLocks noChangeAspect="1"/>
            </p:cNvPicPr>
            <p:nvPr/>
          </p:nvPicPr>
          <p:blipFill>
            <a:blip r:embed="rId4">
              <a:extLst>
                <a:ext uri="{28A0092B-C50C-407E-A947-70E740481C1C}">
                  <a14:useLocalDpi xmlns:a14="http://schemas.microsoft.com/office/drawing/2010/main" val="0"/>
                </a:ext>
              </a:extLst>
            </a:blip>
            <a:srcRect b="14970"/>
            <a:stretch>
              <a:fillRect/>
            </a:stretch>
          </p:blipFill>
          <p:spPr bwMode="auto">
            <a:xfrm>
              <a:off x="2154840" y="1662696"/>
              <a:ext cx="1055381" cy="89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TextBox 40"/>
            <p:cNvSpPr txBox="1">
              <a:spLocks noChangeArrowheads="1"/>
            </p:cNvSpPr>
            <p:nvPr/>
          </p:nvSpPr>
          <p:spPr bwMode="auto">
            <a:xfrm>
              <a:off x="2051288" y="1236214"/>
              <a:ext cx="1362934" cy="37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dirty="0">
                  <a:latin typeface="Calibri" panose="020F0502020204030204" pitchFamily="34" charset="0"/>
                  <a:ea typeface="MS PGothic" panose="020B0600070205080204" pitchFamily="34" charset="-128"/>
                </a:rPr>
                <a:t>Second level</a:t>
              </a:r>
            </a:p>
          </p:txBody>
        </p:sp>
      </p:grpSp>
      <p:sp>
        <p:nvSpPr>
          <p:cNvPr id="42" name="TextBox 41"/>
          <p:cNvSpPr txBox="1"/>
          <p:nvPr/>
        </p:nvSpPr>
        <p:spPr>
          <a:xfrm>
            <a:off x="7029280" y="6277889"/>
            <a:ext cx="3270447" cy="269626"/>
          </a:xfrm>
          <a:prstGeom prst="rect">
            <a:avLst/>
          </a:prstGeom>
          <a:noFill/>
        </p:spPr>
        <p:txBody>
          <a:bodyPr wrap="none">
            <a:spAutoFit/>
          </a:bodyPr>
          <a:lstStyle/>
          <a:p>
            <a:pPr eaLnBrk="1" hangingPunct="1">
              <a:defRPr/>
            </a:pPr>
            <a:r>
              <a:rPr lang="en-GB" sz="1152" dirty="0">
                <a:solidFill>
                  <a:schemeClr val="accent2">
                    <a:lumMod val="65000"/>
                    <a:lumOff val="35000"/>
                  </a:schemeClr>
                </a:solidFill>
              </a:rPr>
              <a:t>Image credit: Wilson Joseph from Noun Project</a:t>
            </a:r>
          </a:p>
        </p:txBody>
      </p:sp>
      <mc:AlternateContent xmlns:mc="http://schemas.openxmlformats.org/markup-compatibility/2006">
        <mc:Choice xmlns:a14="http://schemas.microsoft.com/office/drawing/2010/main" Requires="a14">
          <p:sp>
            <p:nvSpPr>
              <p:cNvPr id="2" name="TextBox 1"/>
              <p:cNvSpPr txBox="1"/>
              <p:nvPr/>
            </p:nvSpPr>
            <p:spPr>
              <a:xfrm>
                <a:off x="3577666" y="3746531"/>
                <a:ext cx="2580963" cy="38465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GB" sz="2400" b="0" i="1" smtClean="0">
                              <a:solidFill>
                                <a:schemeClr val="accent2"/>
                              </a:solidFill>
                              <a:latin typeface="Cambria Math" panose="02040503050406030204" pitchFamily="18" charset="0"/>
                            </a:rPr>
                          </m:ctrlPr>
                        </m:sSupPr>
                        <m:e>
                          <m:r>
                            <a:rPr lang="en-GB" sz="2400" b="0" i="1" smtClean="0">
                              <a:solidFill>
                                <a:schemeClr val="accent2"/>
                              </a:solidFill>
                              <a:latin typeface="Cambria Math" panose="02040503050406030204" pitchFamily="18" charset="0"/>
                            </a:rPr>
                            <m:t>𝜃</m:t>
                          </m:r>
                        </m:e>
                        <m:sup>
                          <m:r>
                            <a:rPr lang="en-GB" sz="2400" b="0" i="1" smtClean="0">
                              <a:solidFill>
                                <a:schemeClr val="accent2"/>
                              </a:solidFill>
                              <a:latin typeface="Cambria Math" panose="02040503050406030204" pitchFamily="18" charset="0"/>
                            </a:rPr>
                            <m:t>(1)</m:t>
                          </m:r>
                        </m:sup>
                      </m:sSup>
                      <m:r>
                        <a:rPr lang="en-GB" sz="2400" b="0" i="1" smtClean="0">
                          <a:solidFill>
                            <a:schemeClr val="accent2"/>
                          </a:solidFill>
                          <a:latin typeface="Cambria Math" panose="02040503050406030204" pitchFamily="18" charset="0"/>
                        </a:rPr>
                        <m:t>=</m:t>
                      </m:r>
                      <m:r>
                        <a:rPr lang="en-GB" sz="2400" b="0" i="1" smtClean="0">
                          <a:solidFill>
                            <a:schemeClr val="accent2"/>
                          </a:solidFill>
                          <a:latin typeface="Cambria Math" panose="02040503050406030204" pitchFamily="18" charset="0"/>
                        </a:rPr>
                        <m:t>𝑋</m:t>
                      </m:r>
                      <m:sSup>
                        <m:sSupPr>
                          <m:ctrlPr>
                            <a:rPr lang="en-GB" sz="2400" b="0" i="1" smtClean="0">
                              <a:solidFill>
                                <a:schemeClr val="accent2"/>
                              </a:solidFill>
                              <a:latin typeface="Cambria Math" panose="02040503050406030204" pitchFamily="18" charset="0"/>
                            </a:rPr>
                          </m:ctrlPr>
                        </m:sSupPr>
                        <m:e>
                          <m:r>
                            <a:rPr lang="en-GB" sz="2400" b="0" i="1" smtClean="0">
                              <a:solidFill>
                                <a:schemeClr val="accent2"/>
                              </a:solidFill>
                              <a:latin typeface="Cambria Math" panose="02040503050406030204" pitchFamily="18" charset="0"/>
                            </a:rPr>
                            <m:t>𝜃</m:t>
                          </m:r>
                        </m:e>
                        <m:sup>
                          <m:r>
                            <a:rPr lang="en-GB" sz="2400" b="0" i="1" smtClean="0">
                              <a:solidFill>
                                <a:schemeClr val="accent2"/>
                              </a:solidFill>
                              <a:latin typeface="Cambria Math" panose="02040503050406030204" pitchFamily="18" charset="0"/>
                            </a:rPr>
                            <m:t>(2)</m:t>
                          </m:r>
                        </m:sup>
                      </m:sSup>
                      <m:r>
                        <a:rPr lang="en-GB" sz="2400" b="0" i="1" smtClean="0">
                          <a:solidFill>
                            <a:schemeClr val="accent2"/>
                          </a:solidFill>
                          <a:latin typeface="Cambria Math" panose="02040503050406030204" pitchFamily="18" charset="0"/>
                        </a:rPr>
                        <m:t>+</m:t>
                      </m:r>
                      <m:sSup>
                        <m:sSupPr>
                          <m:ctrlPr>
                            <a:rPr lang="en-GB" sz="2400" b="0" i="1" smtClean="0">
                              <a:solidFill>
                                <a:schemeClr val="accent2"/>
                              </a:solidFill>
                              <a:latin typeface="Cambria Math" panose="02040503050406030204" pitchFamily="18" charset="0"/>
                            </a:rPr>
                          </m:ctrlPr>
                        </m:sSupPr>
                        <m:e>
                          <m:r>
                            <a:rPr lang="en-GB" sz="2400" b="0" i="1" smtClean="0">
                              <a:solidFill>
                                <a:schemeClr val="accent2"/>
                              </a:solidFill>
                              <a:latin typeface="Cambria Math" panose="02040503050406030204" pitchFamily="18" charset="0"/>
                            </a:rPr>
                            <m:t>𝜖</m:t>
                          </m:r>
                        </m:e>
                        <m:sup>
                          <m:r>
                            <a:rPr lang="en-GB" sz="2400" b="0" i="1" smtClean="0">
                              <a:solidFill>
                                <a:schemeClr val="accent2"/>
                              </a:solidFill>
                              <a:latin typeface="Cambria Math" panose="02040503050406030204" pitchFamily="18" charset="0"/>
                            </a:rPr>
                            <m:t>(2)</m:t>
                          </m:r>
                        </m:sup>
                      </m:sSup>
                    </m:oMath>
                  </m:oMathPara>
                </a14:m>
                <a:endParaRPr lang="en-GB" sz="2400" dirty="0">
                  <a:solidFill>
                    <a:schemeClr val="accent2"/>
                  </a:solidFill>
                </a:endParaRPr>
              </a:p>
            </p:txBody>
          </p:sp>
        </mc:Choice>
        <mc:Fallback>
          <p:sp>
            <p:nvSpPr>
              <p:cNvPr id="2" name="TextBox 1"/>
              <p:cNvSpPr txBox="1">
                <a:spLocks noRot="1" noChangeAspect="1" noMove="1" noResize="1" noEditPoints="1" noAdjustHandles="1" noChangeArrowheads="1" noChangeShapeType="1" noTextEdit="1"/>
              </p:cNvSpPr>
              <p:nvPr/>
            </p:nvSpPr>
            <p:spPr>
              <a:xfrm>
                <a:off x="3577666" y="3746531"/>
                <a:ext cx="2580963" cy="38465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3933388" y="5212822"/>
                <a:ext cx="2311980" cy="47012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GB" sz="2400" b="0" i="1" smtClean="0">
                              <a:solidFill>
                                <a:schemeClr val="accent2"/>
                              </a:solidFill>
                              <a:latin typeface="Cambria Math" panose="02040503050406030204" pitchFamily="18" charset="0"/>
                            </a:rPr>
                          </m:ctrlPr>
                        </m:sSubPr>
                        <m:e>
                          <m:r>
                            <a:rPr lang="en-GB" sz="2400" b="0" i="1" smtClean="0">
                              <a:solidFill>
                                <a:schemeClr val="accent2"/>
                              </a:solidFill>
                              <a:latin typeface="Cambria Math" panose="02040503050406030204" pitchFamily="18" charset="0"/>
                            </a:rPr>
                            <m:t>𝑦</m:t>
                          </m:r>
                        </m:e>
                        <m:sub>
                          <m:r>
                            <a:rPr lang="en-GB" sz="2400" b="0" i="1" smtClean="0">
                              <a:solidFill>
                                <a:schemeClr val="accent2"/>
                              </a:solidFill>
                              <a:latin typeface="Cambria Math" panose="02040503050406030204" pitchFamily="18" charset="0"/>
                            </a:rPr>
                            <m:t>𝑖</m:t>
                          </m:r>
                        </m:sub>
                      </m:sSub>
                      <m:r>
                        <a:rPr lang="en-GB" sz="2400" b="0" i="1" smtClean="0">
                          <a:solidFill>
                            <a:schemeClr val="accent2"/>
                          </a:solidFill>
                          <a:latin typeface="Cambria Math" panose="02040503050406030204" pitchFamily="18" charset="0"/>
                        </a:rPr>
                        <m:t>=</m:t>
                      </m:r>
                      <m:r>
                        <a:rPr lang="en-GB" sz="2400" b="0" i="1" smtClean="0">
                          <a:solidFill>
                            <a:schemeClr val="accent2"/>
                          </a:solidFill>
                          <a:latin typeface="Cambria Math" panose="02040503050406030204" pitchFamily="18" charset="0"/>
                        </a:rPr>
                        <m:t>𝑔</m:t>
                      </m:r>
                      <m:d>
                        <m:dPr>
                          <m:ctrlPr>
                            <a:rPr lang="en-GB" sz="2400" b="0" i="1" smtClean="0">
                              <a:solidFill>
                                <a:schemeClr val="accent2"/>
                              </a:solidFill>
                              <a:latin typeface="Cambria Math" panose="02040503050406030204" pitchFamily="18" charset="0"/>
                            </a:rPr>
                          </m:ctrlPr>
                        </m:dPr>
                        <m:e>
                          <m:sSub>
                            <m:sSubPr>
                              <m:ctrlPr>
                                <a:rPr lang="en-GB" sz="2400" b="0" i="1" smtClean="0">
                                  <a:solidFill>
                                    <a:schemeClr val="accent2"/>
                                  </a:solidFill>
                                  <a:latin typeface="Cambria Math" panose="02040503050406030204" pitchFamily="18" charset="0"/>
                                </a:rPr>
                              </m:ctrlPr>
                            </m:sSubPr>
                            <m:e>
                              <m:r>
                                <a:rPr lang="en-GB" sz="2400" b="0" i="1" smtClean="0">
                                  <a:solidFill>
                                    <a:schemeClr val="accent2"/>
                                  </a:solidFill>
                                  <a:latin typeface="Cambria Math" panose="02040503050406030204" pitchFamily="18" charset="0"/>
                                </a:rPr>
                                <m:t>𝜃</m:t>
                              </m:r>
                            </m:e>
                            <m:sub>
                              <m:r>
                                <a:rPr lang="en-GB" sz="2400" b="0" i="1" smtClean="0">
                                  <a:solidFill>
                                    <a:schemeClr val="accent2"/>
                                  </a:solidFill>
                                  <a:latin typeface="Cambria Math" panose="02040503050406030204" pitchFamily="18" charset="0"/>
                                </a:rPr>
                                <m:t>𝑖</m:t>
                              </m:r>
                            </m:sub>
                          </m:sSub>
                        </m:e>
                      </m:d>
                      <m:r>
                        <a:rPr lang="en-GB" sz="2400" b="0" i="1" smtClean="0">
                          <a:solidFill>
                            <a:schemeClr val="accent2"/>
                          </a:solidFill>
                          <a:latin typeface="Cambria Math" panose="02040503050406030204" pitchFamily="18" charset="0"/>
                        </a:rPr>
                        <m:t>+</m:t>
                      </m:r>
                      <m:sSubSup>
                        <m:sSubSupPr>
                          <m:ctrlPr>
                            <a:rPr lang="en-GB" sz="2400" b="0" i="1" smtClean="0">
                              <a:solidFill>
                                <a:schemeClr val="accent2"/>
                              </a:solidFill>
                              <a:latin typeface="Cambria Math" panose="02040503050406030204" pitchFamily="18" charset="0"/>
                            </a:rPr>
                          </m:ctrlPr>
                        </m:sSubSupPr>
                        <m:e>
                          <m:r>
                            <a:rPr lang="en-GB" sz="2400" b="0" i="1" smtClean="0">
                              <a:solidFill>
                                <a:schemeClr val="accent2"/>
                              </a:solidFill>
                              <a:latin typeface="Cambria Math" panose="02040503050406030204" pitchFamily="18" charset="0"/>
                            </a:rPr>
                            <m:t>𝜖</m:t>
                          </m:r>
                        </m:e>
                        <m:sub>
                          <m:r>
                            <a:rPr lang="en-GB" sz="2400" b="0" i="1" smtClean="0">
                              <a:solidFill>
                                <a:schemeClr val="accent2"/>
                              </a:solidFill>
                              <a:latin typeface="Cambria Math" panose="02040503050406030204" pitchFamily="18" charset="0"/>
                            </a:rPr>
                            <m:t>𝑖</m:t>
                          </m:r>
                        </m:sub>
                        <m:sup>
                          <m:r>
                            <a:rPr lang="en-GB" sz="2400" b="0" i="1" smtClean="0">
                              <a:solidFill>
                                <a:schemeClr val="accent2"/>
                              </a:solidFill>
                              <a:latin typeface="Cambria Math" panose="02040503050406030204" pitchFamily="18" charset="0"/>
                            </a:rPr>
                            <m:t>(1)</m:t>
                          </m:r>
                        </m:sup>
                      </m:sSubSup>
                    </m:oMath>
                  </m:oMathPara>
                </a14:m>
                <a:endParaRPr lang="en-GB" sz="2400" dirty="0">
                  <a:solidFill>
                    <a:schemeClr val="accent2"/>
                  </a:solidFill>
                </a:endParaRPr>
              </a:p>
            </p:txBody>
          </p:sp>
        </mc:Choice>
        <mc:Fallback>
          <p:sp>
            <p:nvSpPr>
              <p:cNvPr id="36" name="TextBox 35"/>
              <p:cNvSpPr txBox="1">
                <a:spLocks noRot="1" noChangeAspect="1" noMove="1" noResize="1" noEditPoints="1" noAdjustHandles="1" noChangeArrowheads="1" noChangeShapeType="1" noTextEdit="1"/>
              </p:cNvSpPr>
              <p:nvPr/>
            </p:nvSpPr>
            <p:spPr>
              <a:xfrm>
                <a:off x="3933388" y="5212822"/>
                <a:ext cx="2311980" cy="470129"/>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1742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7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7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7" grpId="0"/>
      <p:bldP spid="29" grpId="0" animBg="1"/>
      <p:bldP spid="33" grpId="0"/>
      <p:bldP spid="29721" grpId="0"/>
      <p:bldP spid="12" grpId="0" animBg="1"/>
      <p:bldP spid="29714" grpId="0"/>
      <p:bldP spid="2"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02254" y="-52797"/>
            <a:ext cx="10452101" cy="1096963"/>
          </a:xfrm>
        </p:spPr>
        <p:txBody>
          <a:bodyPr/>
          <a:lstStyle/>
          <a:p>
            <a:pPr eaLnBrk="1" hangingPunct="1"/>
            <a:r>
              <a:rPr lang="en-GB" altLang="en-US" dirty="0"/>
              <a:t>GLM of connectivity parameters</a:t>
            </a:r>
          </a:p>
        </p:txBody>
      </p:sp>
      <p:grpSp>
        <p:nvGrpSpPr>
          <p:cNvPr id="153" name="Group 152"/>
          <p:cNvGrpSpPr>
            <a:grpSpLocks/>
          </p:cNvGrpSpPr>
          <p:nvPr/>
        </p:nvGrpSpPr>
        <p:grpSpPr bwMode="auto">
          <a:xfrm>
            <a:off x="4971579" y="2098342"/>
            <a:ext cx="2501006" cy="652343"/>
            <a:chOff x="4970646" y="2223689"/>
            <a:chExt cx="2604624" cy="679768"/>
          </a:xfrm>
        </p:grpSpPr>
        <p:cxnSp>
          <p:nvCxnSpPr>
            <p:cNvPr id="13" name="Straight Arrow Connector 12"/>
            <p:cNvCxnSpPr/>
            <p:nvPr/>
          </p:nvCxnSpPr>
          <p:spPr>
            <a:xfrm flipV="1">
              <a:off x="5007084" y="2223689"/>
              <a:ext cx="0" cy="309659"/>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30865" name="TextBox 13"/>
            <p:cNvSpPr txBox="1">
              <a:spLocks noChangeArrowheads="1"/>
            </p:cNvSpPr>
            <p:nvPr/>
          </p:nvSpPr>
          <p:spPr bwMode="auto">
            <a:xfrm>
              <a:off x="4970646" y="2530156"/>
              <a:ext cx="2604624" cy="37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dirty="0">
                  <a:solidFill>
                    <a:srgbClr val="548235"/>
                  </a:solidFill>
                  <a:ea typeface="MS PGothic" panose="020B0600070205080204" pitchFamily="34" charset="-128"/>
                </a:rPr>
                <a:t>Group level parameters</a:t>
              </a:r>
            </a:p>
          </p:txBody>
        </p:sp>
      </p:grpSp>
      <p:grpSp>
        <p:nvGrpSpPr>
          <p:cNvPr id="30727" name="Group 151"/>
          <p:cNvGrpSpPr>
            <a:grpSpLocks/>
          </p:cNvGrpSpPr>
          <p:nvPr/>
        </p:nvGrpSpPr>
        <p:grpSpPr bwMode="auto">
          <a:xfrm>
            <a:off x="3344988" y="2106419"/>
            <a:ext cx="1531547" cy="926587"/>
            <a:chOff x="2959556" y="2223689"/>
            <a:chExt cx="1595309" cy="965674"/>
          </a:xfrm>
        </p:grpSpPr>
        <p:cxnSp>
          <p:nvCxnSpPr>
            <p:cNvPr id="11" name="Straight Arrow Connector 10"/>
            <p:cNvCxnSpPr/>
            <p:nvPr/>
          </p:nvCxnSpPr>
          <p:spPr>
            <a:xfrm flipV="1">
              <a:off x="4446924" y="2223689"/>
              <a:ext cx="0" cy="309701"/>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30774" name="TextBox 11"/>
            <p:cNvSpPr txBox="1">
              <a:spLocks noChangeArrowheads="1"/>
            </p:cNvSpPr>
            <p:nvPr/>
          </p:nvSpPr>
          <p:spPr bwMode="auto">
            <a:xfrm>
              <a:off x="2959556" y="2543032"/>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dirty="0">
                  <a:solidFill>
                    <a:srgbClr val="548235"/>
                  </a:solidFill>
                  <a:ea typeface="MS PGothic" panose="020B0600070205080204" pitchFamily="34" charset="-128"/>
                </a:rPr>
                <a:t>Design matrix</a:t>
              </a:r>
            </a:p>
            <a:p>
              <a:pPr eaLnBrk="1" hangingPunct="1">
                <a:spcBef>
                  <a:spcPct val="0"/>
                </a:spcBef>
                <a:buFontTx/>
                <a:buNone/>
              </a:pPr>
              <a:r>
                <a:rPr lang="en-GB" altLang="en-US" sz="1728" dirty="0">
                  <a:solidFill>
                    <a:srgbClr val="548235"/>
                  </a:solidFill>
                  <a:ea typeface="MS PGothic" panose="020B0600070205080204" pitchFamily="34" charset="-128"/>
                </a:rPr>
                <a:t>(covariates)</a:t>
              </a:r>
            </a:p>
          </p:txBody>
        </p:sp>
      </p:grpSp>
      <mc:AlternateContent xmlns:mc="http://schemas.openxmlformats.org/markup-compatibility/2006" xmlns:a14="http://schemas.microsoft.com/office/drawing/2010/main">
        <mc:Choice Requires="a14">
          <p:sp>
            <p:nvSpPr>
              <p:cNvPr id="4" name="TextBox 3"/>
              <p:cNvSpPr txBox="1"/>
              <p:nvPr/>
            </p:nvSpPr>
            <p:spPr>
              <a:xfrm>
                <a:off x="3768565" y="1671726"/>
                <a:ext cx="2486386" cy="3693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2304" i="1" smtClean="0">
                              <a:solidFill>
                                <a:schemeClr val="accent2">
                                  <a:lumMod val="65000"/>
                                  <a:lumOff val="35000"/>
                                </a:schemeClr>
                              </a:solidFill>
                              <a:latin typeface="Cambria Math" panose="02040503050406030204" pitchFamily="18" charset="0"/>
                            </a:rPr>
                          </m:ctrlPr>
                        </m:sSupPr>
                        <m:e>
                          <m:r>
                            <a:rPr lang="en-GB" sz="2304" i="1">
                              <a:solidFill>
                                <a:schemeClr val="accent2">
                                  <a:lumMod val="65000"/>
                                  <a:lumOff val="35000"/>
                                </a:schemeClr>
                              </a:solidFill>
                              <a:latin typeface="Cambria Math" panose="02040503050406030204" pitchFamily="18" charset="0"/>
                            </a:rPr>
                            <m:t>𝜃</m:t>
                          </m:r>
                        </m:e>
                        <m:sup>
                          <m:r>
                            <a:rPr lang="en-GB" sz="2304" i="1">
                              <a:solidFill>
                                <a:schemeClr val="accent2">
                                  <a:lumMod val="65000"/>
                                  <a:lumOff val="35000"/>
                                </a:schemeClr>
                              </a:solidFill>
                              <a:latin typeface="Cambria Math" panose="02040503050406030204" pitchFamily="18" charset="0"/>
                            </a:rPr>
                            <m:t>(1)</m:t>
                          </m:r>
                        </m:sup>
                      </m:sSup>
                      <m:r>
                        <a:rPr lang="en-GB" sz="2304" i="1">
                          <a:solidFill>
                            <a:schemeClr val="accent2">
                              <a:lumMod val="65000"/>
                              <a:lumOff val="35000"/>
                            </a:schemeClr>
                          </a:solidFill>
                          <a:latin typeface="Cambria Math" panose="02040503050406030204" pitchFamily="18" charset="0"/>
                        </a:rPr>
                        <m:t>=</m:t>
                      </m:r>
                      <m:r>
                        <a:rPr lang="en-GB" sz="2304" i="1">
                          <a:solidFill>
                            <a:schemeClr val="accent2">
                              <a:lumMod val="65000"/>
                              <a:lumOff val="35000"/>
                            </a:schemeClr>
                          </a:solidFill>
                          <a:latin typeface="Cambria Math" panose="02040503050406030204" pitchFamily="18" charset="0"/>
                        </a:rPr>
                        <m:t>𝑋</m:t>
                      </m:r>
                      <m:sSup>
                        <m:sSupPr>
                          <m:ctrlPr>
                            <a:rPr lang="en-GB" sz="2304" i="1">
                              <a:solidFill>
                                <a:schemeClr val="accent2">
                                  <a:lumMod val="65000"/>
                                  <a:lumOff val="35000"/>
                                </a:schemeClr>
                              </a:solidFill>
                              <a:latin typeface="Cambria Math" panose="02040503050406030204" pitchFamily="18" charset="0"/>
                            </a:rPr>
                          </m:ctrlPr>
                        </m:sSupPr>
                        <m:e>
                          <m:r>
                            <a:rPr lang="en-GB" sz="2304" i="1">
                              <a:solidFill>
                                <a:schemeClr val="accent2">
                                  <a:lumMod val="65000"/>
                                  <a:lumOff val="35000"/>
                                </a:schemeClr>
                              </a:solidFill>
                              <a:latin typeface="Cambria Math" panose="02040503050406030204" pitchFamily="18" charset="0"/>
                            </a:rPr>
                            <m:t>𝜃</m:t>
                          </m:r>
                        </m:e>
                        <m:sup>
                          <m:r>
                            <a:rPr lang="en-GB" sz="2304" i="1">
                              <a:solidFill>
                                <a:schemeClr val="accent2">
                                  <a:lumMod val="65000"/>
                                  <a:lumOff val="35000"/>
                                </a:schemeClr>
                              </a:solidFill>
                              <a:latin typeface="Cambria Math" panose="02040503050406030204" pitchFamily="18" charset="0"/>
                            </a:rPr>
                            <m:t>(2)</m:t>
                          </m:r>
                        </m:sup>
                      </m:sSup>
                      <m:r>
                        <a:rPr lang="en-GB" sz="2304" i="1">
                          <a:solidFill>
                            <a:schemeClr val="accent2">
                              <a:lumMod val="65000"/>
                              <a:lumOff val="35000"/>
                            </a:schemeClr>
                          </a:solidFill>
                          <a:latin typeface="Cambria Math" panose="02040503050406030204" pitchFamily="18" charset="0"/>
                        </a:rPr>
                        <m:t>+</m:t>
                      </m:r>
                      <m:sSup>
                        <m:sSupPr>
                          <m:ctrlPr>
                            <a:rPr lang="en-GB" sz="2304" i="1">
                              <a:solidFill>
                                <a:schemeClr val="accent2">
                                  <a:lumMod val="65000"/>
                                  <a:lumOff val="35000"/>
                                </a:schemeClr>
                              </a:solidFill>
                              <a:latin typeface="Cambria Math" panose="02040503050406030204" pitchFamily="18" charset="0"/>
                            </a:rPr>
                          </m:ctrlPr>
                        </m:sSupPr>
                        <m:e>
                          <m:r>
                            <a:rPr lang="en-GB" sz="2304" i="1">
                              <a:solidFill>
                                <a:schemeClr val="accent2">
                                  <a:lumMod val="65000"/>
                                  <a:lumOff val="35000"/>
                                </a:schemeClr>
                              </a:solidFill>
                              <a:latin typeface="Cambria Math" panose="02040503050406030204" pitchFamily="18" charset="0"/>
                            </a:rPr>
                            <m:t>𝜖</m:t>
                          </m:r>
                        </m:e>
                        <m:sup>
                          <m:r>
                            <a:rPr lang="en-GB" sz="2304" i="1">
                              <a:solidFill>
                                <a:schemeClr val="accent2">
                                  <a:lumMod val="65000"/>
                                  <a:lumOff val="35000"/>
                                </a:schemeClr>
                              </a:solidFill>
                              <a:latin typeface="Cambria Math" panose="02040503050406030204" pitchFamily="18" charset="0"/>
                            </a:rPr>
                            <m:t>(2)</m:t>
                          </m:r>
                        </m:sup>
                      </m:sSup>
                    </m:oMath>
                  </m:oMathPara>
                </a14:m>
                <a:endParaRPr lang="en-GB" sz="2304" dirty="0">
                  <a:solidFill>
                    <a:schemeClr val="accent2">
                      <a:lumMod val="65000"/>
                      <a:lumOff val="35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768565" y="1671726"/>
                <a:ext cx="2486386" cy="369397"/>
              </a:xfrm>
              <a:prstGeom prst="rect">
                <a:avLst/>
              </a:prstGeom>
              <a:blipFill>
                <a:blip r:embed="rId2"/>
                <a:stretch>
                  <a:fillRect l="-2030" r="-1015" b="-10345"/>
                </a:stretch>
              </a:blipFill>
            </p:spPr>
            <p:txBody>
              <a:bodyPr/>
              <a:lstStyle/>
              <a:p>
                <a:r>
                  <a:rPr lang="en-US">
                    <a:noFill/>
                  </a:rPr>
                  <a:t> </a:t>
                </a:r>
              </a:p>
            </p:txBody>
          </p:sp>
        </mc:Fallback>
      </mc:AlternateContent>
      <p:sp>
        <p:nvSpPr>
          <p:cNvPr id="125" name="TextBox 13"/>
          <p:cNvSpPr txBox="1">
            <a:spLocks noChangeArrowheads="1"/>
          </p:cNvSpPr>
          <p:nvPr/>
        </p:nvSpPr>
        <p:spPr bwMode="auto">
          <a:xfrm>
            <a:off x="6527415" y="1682652"/>
            <a:ext cx="2658698" cy="62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728" dirty="0">
                <a:solidFill>
                  <a:srgbClr val="548235"/>
                </a:solidFill>
                <a:ea typeface="MS PGothic" panose="020B0600070205080204" pitchFamily="34" charset="-128"/>
              </a:rPr>
              <a:t>Unexplained between-subject variability</a:t>
            </a:r>
          </a:p>
        </p:txBody>
      </p:sp>
      <p:cxnSp>
        <p:nvCxnSpPr>
          <p:cNvPr id="126" name="Straight Arrow Connector 125"/>
          <p:cNvCxnSpPr/>
          <p:nvPr/>
        </p:nvCxnSpPr>
        <p:spPr bwMode="auto">
          <a:xfrm rot="16200000" flipV="1">
            <a:off x="6371705" y="1707769"/>
            <a:ext cx="0" cy="297165"/>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502087" y="3305374"/>
            <a:ext cx="6550430" cy="2813747"/>
            <a:chOff x="2123723" y="3443264"/>
            <a:chExt cx="6823693" cy="2931128"/>
          </a:xfrm>
        </p:grpSpPr>
        <p:sp>
          <p:nvSpPr>
            <p:cNvPr id="5" name="Rectangle 4"/>
            <p:cNvSpPr/>
            <p:nvPr/>
          </p:nvSpPr>
          <p:spPr>
            <a:xfrm rot="5400000">
              <a:off x="5517894" y="3915436"/>
              <a:ext cx="648000" cy="177741"/>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p>
          </p:txBody>
        </p:sp>
        <mc:AlternateContent xmlns:mc="http://schemas.openxmlformats.org/markup-compatibility/2006" xmlns:a14="http://schemas.microsoft.com/office/drawing/2010/main">
          <mc:Choice Requires="a14">
            <p:sp>
              <p:nvSpPr>
                <p:cNvPr id="152" name="TextBox 151"/>
                <p:cNvSpPr txBox="1"/>
                <p:nvPr/>
              </p:nvSpPr>
              <p:spPr>
                <a:xfrm>
                  <a:off x="5657650" y="5960930"/>
                  <a:ext cx="644105" cy="3849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728" i="1" smtClean="0">
                                <a:solidFill>
                                  <a:schemeClr val="accent2">
                                    <a:lumMod val="65000"/>
                                    <a:lumOff val="35000"/>
                                  </a:schemeClr>
                                </a:solidFill>
                                <a:latin typeface="Cambria Math" panose="02040503050406030204" pitchFamily="18" charset="0"/>
                              </a:rPr>
                            </m:ctrlPr>
                          </m:sSupPr>
                          <m:e>
                            <m:r>
                              <a:rPr lang="en-GB" sz="1728" i="1">
                                <a:solidFill>
                                  <a:schemeClr val="accent2">
                                    <a:lumMod val="65000"/>
                                    <a:lumOff val="35000"/>
                                  </a:schemeClr>
                                </a:solidFill>
                                <a:latin typeface="Cambria Math" panose="02040503050406030204" pitchFamily="18" charset="0"/>
                              </a:rPr>
                              <m:t>𝜃</m:t>
                            </m:r>
                          </m:e>
                          <m:sup>
                            <m:r>
                              <a:rPr lang="en-GB" sz="1728" i="1">
                                <a:solidFill>
                                  <a:schemeClr val="accent2">
                                    <a:lumMod val="65000"/>
                                    <a:lumOff val="35000"/>
                                  </a:schemeClr>
                                </a:solidFill>
                                <a:latin typeface="Cambria Math" panose="02040503050406030204" pitchFamily="18" charset="0"/>
                              </a:rPr>
                              <m:t>(2)</m:t>
                            </m:r>
                          </m:sup>
                        </m:sSup>
                      </m:oMath>
                    </m:oMathPara>
                  </a14:m>
                  <a:endParaRPr lang="en-GB" sz="1728" dirty="0">
                    <a:solidFill>
                      <a:schemeClr val="accent2">
                        <a:lumMod val="65000"/>
                        <a:lumOff val="35000"/>
                      </a:schemeClr>
                    </a:solidFill>
                  </a:endParaRPr>
                </a:p>
              </p:txBody>
            </p:sp>
          </mc:Choice>
          <mc:Fallback xmlns="">
            <p:sp>
              <p:nvSpPr>
                <p:cNvPr id="152" name="TextBox 151"/>
                <p:cNvSpPr txBox="1">
                  <a:spLocks noRot="1" noChangeAspect="1" noMove="1" noResize="1" noEditPoints="1" noAdjustHandles="1" noChangeArrowheads="1" noChangeShapeType="1" noTextEdit="1"/>
                </p:cNvSpPr>
                <p:nvPr/>
              </p:nvSpPr>
              <p:spPr>
                <a:xfrm>
                  <a:off x="5657650" y="5960930"/>
                  <a:ext cx="644105" cy="38494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428420" y="4543364"/>
                  <a:ext cx="228774" cy="277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728" i="1" smtClean="0">
                            <a:solidFill>
                              <a:schemeClr val="accent2"/>
                            </a:solidFill>
                            <a:latin typeface="Cambria Math" panose="02040503050406030204" pitchFamily="18" charset="0"/>
                          </a:rPr>
                          <m:t>×</m:t>
                        </m:r>
                      </m:oMath>
                    </m:oMathPara>
                  </a14:m>
                  <a:endParaRPr lang="en-GB" sz="1728" dirty="0">
                    <a:solidFill>
                      <a:schemeClr val="accent2"/>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428420" y="4543364"/>
                  <a:ext cx="228774" cy="277000"/>
                </a:xfrm>
                <a:prstGeom prst="rect">
                  <a:avLst/>
                </a:prstGeom>
                <a:blipFill>
                  <a:blip r:embed="rId4"/>
                  <a:stretch>
                    <a:fillRect l="-16667" r="-11111" b="-4545"/>
                  </a:stretch>
                </a:blipFill>
              </p:spPr>
              <p:txBody>
                <a:bodyPr/>
                <a:lstStyle/>
                <a:p>
                  <a:r>
                    <a:rPr lang="en-US">
                      <a:noFill/>
                    </a:rPr>
                    <a:t> </a:t>
                  </a:r>
                </a:p>
              </p:txBody>
            </p:sp>
          </mc:Fallback>
        </mc:AlternateContent>
        <p:sp>
          <p:nvSpPr>
            <p:cNvPr id="154" name="Rectangle 153"/>
            <p:cNvSpPr/>
            <p:nvPr/>
          </p:nvSpPr>
          <p:spPr>
            <a:xfrm rot="5400000">
              <a:off x="1592960" y="4548394"/>
              <a:ext cx="1916783" cy="165106"/>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p>
          </p:txBody>
        </p:sp>
        <mc:AlternateContent xmlns:mc="http://schemas.openxmlformats.org/markup-compatibility/2006" xmlns:a14="http://schemas.microsoft.com/office/drawing/2010/main">
          <mc:Choice Requires="a14">
            <p:sp>
              <p:nvSpPr>
                <p:cNvPr id="155" name="TextBox 154"/>
                <p:cNvSpPr txBox="1"/>
                <p:nvPr/>
              </p:nvSpPr>
              <p:spPr>
                <a:xfrm>
                  <a:off x="2338400" y="5959015"/>
                  <a:ext cx="364462" cy="3849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728" i="1" dirty="0" smtClean="0">
                                <a:solidFill>
                                  <a:schemeClr val="accent2">
                                    <a:lumMod val="65000"/>
                                    <a:lumOff val="35000"/>
                                  </a:schemeClr>
                                </a:solidFill>
                                <a:latin typeface="Cambria Math" panose="02040503050406030204" pitchFamily="18" charset="0"/>
                              </a:rPr>
                            </m:ctrlPr>
                          </m:sSupPr>
                          <m:e>
                            <m:r>
                              <a:rPr lang="en-GB" sz="1728" i="1" dirty="0">
                                <a:solidFill>
                                  <a:schemeClr val="accent2">
                                    <a:lumMod val="65000"/>
                                    <a:lumOff val="35000"/>
                                  </a:schemeClr>
                                </a:solidFill>
                                <a:latin typeface="Cambria Math" panose="02040503050406030204" pitchFamily="18" charset="0"/>
                              </a:rPr>
                              <m:t>𝜃</m:t>
                            </m:r>
                          </m:e>
                          <m:sup>
                            <m:r>
                              <a:rPr lang="en-GB" sz="1728" i="1" dirty="0">
                                <a:solidFill>
                                  <a:schemeClr val="accent2">
                                    <a:lumMod val="65000"/>
                                    <a:lumOff val="35000"/>
                                  </a:schemeClr>
                                </a:solidFill>
                                <a:latin typeface="Cambria Math" panose="02040503050406030204" pitchFamily="18" charset="0"/>
                              </a:rPr>
                              <m:t>(1)</m:t>
                            </m:r>
                          </m:sup>
                        </m:sSup>
                      </m:oMath>
                    </m:oMathPara>
                  </a14:m>
                  <a:endParaRPr lang="en-GB" sz="1728" dirty="0">
                    <a:solidFill>
                      <a:schemeClr val="accent2">
                        <a:lumMod val="65000"/>
                        <a:lumOff val="35000"/>
                      </a:schemeClr>
                    </a:solidFill>
                  </a:endParaRPr>
                </a:p>
              </p:txBody>
            </p:sp>
          </mc:Choice>
          <mc:Fallback xmlns="">
            <p:sp>
              <p:nvSpPr>
                <p:cNvPr id="155" name="TextBox 154"/>
                <p:cNvSpPr txBox="1">
                  <a:spLocks noRot="1" noChangeAspect="1" noMove="1" noResize="1" noEditPoints="1" noAdjustHandles="1" noChangeArrowheads="1" noChangeShapeType="1" noTextEdit="1"/>
                </p:cNvSpPr>
                <p:nvPr/>
              </p:nvSpPr>
              <p:spPr>
                <a:xfrm>
                  <a:off x="2338400" y="5959015"/>
                  <a:ext cx="364462" cy="384940"/>
                </a:xfrm>
                <a:prstGeom prst="rect">
                  <a:avLst/>
                </a:prstGeom>
                <a:blipFill>
                  <a:blip r:embed="rId5"/>
                  <a:stretch>
                    <a:fillRect r="-44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25692" y="4475998"/>
                  <a:ext cx="427823" cy="3731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728" i="1" dirty="0" smtClean="0">
                            <a:solidFill>
                              <a:schemeClr val="accent2"/>
                            </a:solidFill>
                            <a:latin typeface="Cambria Math" panose="02040503050406030204" pitchFamily="18" charset="0"/>
                          </a:rPr>
                          <m:t>=</m:t>
                        </m:r>
                      </m:oMath>
                    </m:oMathPara>
                  </a14:m>
                  <a:endParaRPr lang="en-GB" sz="1728" dirty="0">
                    <a:solidFill>
                      <a:schemeClr val="accent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625692" y="4475998"/>
                  <a:ext cx="427823" cy="373185"/>
                </a:xfrm>
                <a:prstGeom prst="rect">
                  <a:avLst/>
                </a:prstGeom>
                <a:blipFill>
                  <a:blip r:embed="rId6"/>
                  <a:stretch>
                    <a:fillRect/>
                  </a:stretch>
                </a:blipFill>
              </p:spPr>
              <p:txBody>
                <a:bodyPr/>
                <a:lstStyle/>
                <a:p>
                  <a:r>
                    <a:rPr lang="en-US">
                      <a:noFill/>
                    </a:rPr>
                    <a:t> </a:t>
                  </a:r>
                </a:p>
              </p:txBody>
            </p:sp>
          </mc:Fallback>
        </mc:AlternateContent>
        <p:sp>
          <p:nvSpPr>
            <p:cNvPr id="157" name="Rectangle 100"/>
            <p:cNvSpPr>
              <a:spLocks noChangeArrowheads="1"/>
            </p:cNvSpPr>
            <p:nvPr/>
          </p:nvSpPr>
          <p:spPr bwMode="auto">
            <a:xfrm rot="16200000">
              <a:off x="1986927" y="4528102"/>
              <a:ext cx="427488" cy="1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60" dirty="0">
                  <a:solidFill>
                    <a:srgbClr val="000000"/>
                  </a:solidFill>
                  <a:latin typeface="Helvetica" panose="020B0604020202020204" pitchFamily="34" charset="0"/>
                  <a:ea typeface="MS PGothic" panose="020B0600070205080204" pitchFamily="34" charset="-128"/>
                </a:rPr>
                <a:t>Subject</a:t>
              </a:r>
              <a:endParaRPr lang="en-US" altLang="en-US" sz="1728" dirty="0">
                <a:ea typeface="MS PGothic" panose="020B0600070205080204" pitchFamily="34" charset="-128"/>
              </a:endParaRPr>
            </a:p>
          </p:txBody>
        </p:sp>
        <p:sp>
          <p:nvSpPr>
            <p:cNvPr id="158" name="Rectangle 118"/>
            <p:cNvSpPr>
              <a:spLocks noChangeArrowheads="1"/>
            </p:cNvSpPr>
            <p:nvPr/>
          </p:nvSpPr>
          <p:spPr bwMode="auto">
            <a:xfrm>
              <a:off x="2338040" y="3739829"/>
              <a:ext cx="71806" cy="1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60">
                  <a:solidFill>
                    <a:srgbClr val="000000"/>
                  </a:solidFill>
                  <a:latin typeface="Helvetica" panose="020B0604020202020204" pitchFamily="34" charset="0"/>
                  <a:ea typeface="MS PGothic" panose="020B0600070205080204" pitchFamily="34" charset="-128"/>
                </a:rPr>
                <a:t>1</a:t>
              </a:r>
              <a:endParaRPr lang="en-US" altLang="en-US" sz="1728">
                <a:ea typeface="MS PGothic" panose="020B0600070205080204" pitchFamily="34" charset="-128"/>
              </a:endParaRPr>
            </a:p>
          </p:txBody>
        </p:sp>
        <p:sp>
          <p:nvSpPr>
            <p:cNvPr id="159" name="Rectangle 121"/>
            <p:cNvSpPr>
              <a:spLocks noChangeArrowheads="1"/>
            </p:cNvSpPr>
            <p:nvPr/>
          </p:nvSpPr>
          <p:spPr bwMode="auto">
            <a:xfrm>
              <a:off x="2338040" y="4060517"/>
              <a:ext cx="71806" cy="1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60">
                  <a:solidFill>
                    <a:srgbClr val="000000"/>
                  </a:solidFill>
                  <a:latin typeface="Helvetica" panose="020B0604020202020204" pitchFamily="34" charset="0"/>
                  <a:ea typeface="MS PGothic" panose="020B0600070205080204" pitchFamily="34" charset="-128"/>
                </a:rPr>
                <a:t>2</a:t>
              </a:r>
              <a:endParaRPr lang="en-US" altLang="en-US" sz="1728">
                <a:ea typeface="MS PGothic" panose="020B0600070205080204" pitchFamily="34" charset="-128"/>
              </a:endParaRPr>
            </a:p>
          </p:txBody>
        </p:sp>
        <p:sp>
          <p:nvSpPr>
            <p:cNvPr id="160" name="Rectangle 124"/>
            <p:cNvSpPr>
              <a:spLocks noChangeArrowheads="1"/>
            </p:cNvSpPr>
            <p:nvPr/>
          </p:nvSpPr>
          <p:spPr bwMode="auto">
            <a:xfrm>
              <a:off x="2338040" y="4382792"/>
              <a:ext cx="71806" cy="1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60">
                  <a:solidFill>
                    <a:srgbClr val="000000"/>
                  </a:solidFill>
                  <a:latin typeface="Helvetica" panose="020B0604020202020204" pitchFamily="34" charset="0"/>
                  <a:ea typeface="MS PGothic" panose="020B0600070205080204" pitchFamily="34" charset="-128"/>
                </a:rPr>
                <a:t>3</a:t>
              </a:r>
              <a:endParaRPr lang="en-US" altLang="en-US" sz="1728">
                <a:ea typeface="MS PGothic" panose="020B0600070205080204" pitchFamily="34" charset="-128"/>
              </a:endParaRPr>
            </a:p>
          </p:txBody>
        </p:sp>
        <p:sp>
          <p:nvSpPr>
            <p:cNvPr id="161" name="Rectangle 127"/>
            <p:cNvSpPr>
              <a:spLocks noChangeArrowheads="1"/>
            </p:cNvSpPr>
            <p:nvPr/>
          </p:nvSpPr>
          <p:spPr bwMode="auto">
            <a:xfrm>
              <a:off x="2338040" y="4713005"/>
              <a:ext cx="71806" cy="1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60">
                  <a:solidFill>
                    <a:srgbClr val="000000"/>
                  </a:solidFill>
                  <a:latin typeface="Helvetica" panose="020B0604020202020204" pitchFamily="34" charset="0"/>
                  <a:ea typeface="MS PGothic" panose="020B0600070205080204" pitchFamily="34" charset="-128"/>
                </a:rPr>
                <a:t>4</a:t>
              </a:r>
              <a:endParaRPr lang="en-US" altLang="en-US" sz="1728">
                <a:ea typeface="MS PGothic" panose="020B0600070205080204" pitchFamily="34" charset="-128"/>
              </a:endParaRPr>
            </a:p>
          </p:txBody>
        </p:sp>
        <p:sp>
          <p:nvSpPr>
            <p:cNvPr id="162" name="Rectangle 130"/>
            <p:cNvSpPr>
              <a:spLocks noChangeArrowheads="1"/>
            </p:cNvSpPr>
            <p:nvPr/>
          </p:nvSpPr>
          <p:spPr bwMode="auto">
            <a:xfrm>
              <a:off x="2338040" y="5035279"/>
              <a:ext cx="71806" cy="1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60">
                  <a:solidFill>
                    <a:srgbClr val="000000"/>
                  </a:solidFill>
                  <a:latin typeface="Helvetica" panose="020B0604020202020204" pitchFamily="34" charset="0"/>
                  <a:ea typeface="MS PGothic" panose="020B0600070205080204" pitchFamily="34" charset="-128"/>
                </a:rPr>
                <a:t>5</a:t>
              </a:r>
              <a:endParaRPr lang="en-US" altLang="en-US" sz="1728">
                <a:ea typeface="MS PGothic" panose="020B0600070205080204" pitchFamily="34" charset="-128"/>
              </a:endParaRPr>
            </a:p>
          </p:txBody>
        </p:sp>
        <p:sp>
          <p:nvSpPr>
            <p:cNvPr id="163" name="Rectangle 133"/>
            <p:cNvSpPr>
              <a:spLocks noChangeArrowheads="1"/>
            </p:cNvSpPr>
            <p:nvPr/>
          </p:nvSpPr>
          <p:spPr bwMode="auto">
            <a:xfrm>
              <a:off x="2338040" y="5355967"/>
              <a:ext cx="71806" cy="15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60" dirty="0">
                  <a:solidFill>
                    <a:srgbClr val="000000"/>
                  </a:solidFill>
                  <a:latin typeface="Helvetica" panose="020B0604020202020204" pitchFamily="34" charset="0"/>
                  <a:ea typeface="MS PGothic" panose="020B0600070205080204" pitchFamily="34" charset="-128"/>
                </a:rPr>
                <a:t>6</a:t>
              </a:r>
              <a:endParaRPr lang="en-US" altLang="en-US" sz="1728" dirty="0">
                <a:ea typeface="MS PGothic" panose="020B0600070205080204" pitchFamily="34" charset="-128"/>
              </a:endParaRPr>
            </a:p>
          </p:txBody>
        </p:sp>
        <p:grpSp>
          <p:nvGrpSpPr>
            <p:cNvPr id="176" name="Group 148"/>
            <p:cNvGrpSpPr>
              <a:grpSpLocks/>
            </p:cNvGrpSpPr>
            <p:nvPr/>
          </p:nvGrpSpPr>
          <p:grpSpPr bwMode="auto">
            <a:xfrm>
              <a:off x="3255630" y="3443264"/>
              <a:ext cx="2116867" cy="2526703"/>
              <a:chOff x="928553" y="3418299"/>
              <a:chExt cx="2117336" cy="2527267"/>
            </a:xfrm>
          </p:grpSpPr>
          <p:sp>
            <p:nvSpPr>
              <p:cNvPr id="177" name="Rectangle 176"/>
              <p:cNvSpPr>
                <a:spLocks noChangeArrowheads="1"/>
              </p:cNvSpPr>
              <p:nvPr/>
            </p:nvSpPr>
            <p:spPr bwMode="auto">
              <a:xfrm>
                <a:off x="1101201" y="3650099"/>
                <a:ext cx="1944688" cy="1946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GB" altLang="en-US" sz="1728"/>
              </a:p>
            </p:txBody>
          </p:sp>
          <p:sp>
            <p:nvSpPr>
              <p:cNvPr id="178" name="Rectangle 177"/>
              <p:cNvSpPr>
                <a:spLocks noChangeArrowheads="1"/>
              </p:cNvSpPr>
              <p:nvPr/>
            </p:nvSpPr>
            <p:spPr bwMode="auto">
              <a:xfrm>
                <a:off x="1101201" y="3650099"/>
                <a:ext cx="1944688" cy="1946275"/>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GB" altLang="en-US" sz="1728"/>
              </a:p>
            </p:txBody>
          </p:sp>
          <p:pic>
            <p:nvPicPr>
              <p:cNvPr id="179" name="Picture 1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0726" y="3659624"/>
                <a:ext cx="193516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 name="Rectangle 17"/>
              <p:cNvSpPr>
                <a:spLocks noChangeArrowheads="1"/>
              </p:cNvSpPr>
              <p:nvPr/>
            </p:nvSpPr>
            <p:spPr bwMode="auto">
              <a:xfrm>
                <a:off x="1364066" y="3418299"/>
                <a:ext cx="1423048" cy="15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960" dirty="0">
                    <a:solidFill>
                      <a:srgbClr val="000000"/>
                    </a:solidFill>
                    <a:latin typeface="Helvetica" panose="020B0604020202020204" pitchFamily="34" charset="0"/>
                  </a:rPr>
                  <a:t>Between-subjects effects</a:t>
                </a:r>
                <a:endParaRPr lang="en-US" altLang="en-US" sz="1728" dirty="0">
                  <a:latin typeface="Arial" panose="020B0604020202020204" pitchFamily="34" charset="0"/>
                </a:endParaRPr>
              </a:p>
            </p:txBody>
          </p:sp>
          <p:sp>
            <p:nvSpPr>
              <p:cNvPr id="181" name="Rectangle 18"/>
              <p:cNvSpPr>
                <a:spLocks noChangeArrowheads="1"/>
              </p:cNvSpPr>
              <p:nvPr/>
            </p:nvSpPr>
            <p:spPr bwMode="auto">
              <a:xfrm>
                <a:off x="1801288" y="5791636"/>
                <a:ext cx="549511" cy="15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960">
                    <a:solidFill>
                      <a:srgbClr val="000000"/>
                    </a:solidFill>
                    <a:latin typeface="Helvetica" panose="020B0604020202020204" pitchFamily="34" charset="0"/>
                  </a:rPr>
                  <a:t>Covariate</a:t>
                </a:r>
                <a:endParaRPr lang="en-US" altLang="en-US" sz="1728">
                  <a:latin typeface="Arial" panose="020B0604020202020204" pitchFamily="34" charset="0"/>
                </a:endParaRPr>
              </a:p>
            </p:txBody>
          </p:sp>
          <p:sp>
            <p:nvSpPr>
              <p:cNvPr id="182" name="Rectangle 19"/>
              <p:cNvSpPr>
                <a:spLocks noChangeArrowheads="1"/>
              </p:cNvSpPr>
              <p:nvPr/>
            </p:nvSpPr>
            <p:spPr bwMode="auto">
              <a:xfrm rot="16200000">
                <a:off x="791726" y="4531983"/>
                <a:ext cx="427584" cy="15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960" dirty="0">
                    <a:solidFill>
                      <a:srgbClr val="000000"/>
                    </a:solidFill>
                    <a:latin typeface="Helvetica" panose="020B0604020202020204" pitchFamily="34" charset="0"/>
                  </a:rPr>
                  <a:t>Subject</a:t>
                </a:r>
                <a:endParaRPr lang="en-US" altLang="en-US" sz="1728" dirty="0">
                  <a:latin typeface="Arial" panose="020B0604020202020204" pitchFamily="34" charset="0"/>
                </a:endParaRPr>
              </a:p>
            </p:txBody>
          </p:sp>
          <p:sp>
            <p:nvSpPr>
              <p:cNvPr id="183" name="Line 11"/>
              <p:cNvSpPr>
                <a:spLocks noChangeShapeType="1"/>
              </p:cNvSpPr>
              <p:nvPr/>
            </p:nvSpPr>
            <p:spPr bwMode="auto">
              <a:xfrm>
                <a:off x="1101201" y="5596374"/>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84" name="Line 12"/>
              <p:cNvSpPr>
                <a:spLocks noChangeShapeType="1"/>
              </p:cNvSpPr>
              <p:nvPr/>
            </p:nvSpPr>
            <p:spPr bwMode="auto">
              <a:xfrm>
                <a:off x="1101201" y="3650099"/>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85" name="Line 13"/>
              <p:cNvSpPr>
                <a:spLocks noChangeShapeType="1"/>
              </p:cNvSpPr>
              <p:nvPr/>
            </p:nvSpPr>
            <p:spPr bwMode="auto">
              <a:xfrm>
                <a:off x="3045888"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86" name="Line 14"/>
              <p:cNvSpPr>
                <a:spLocks noChangeShapeType="1"/>
              </p:cNvSpPr>
              <p:nvPr/>
            </p:nvSpPr>
            <p:spPr bwMode="auto">
              <a:xfrm>
                <a:off x="110120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87" name="Line 15"/>
              <p:cNvSpPr>
                <a:spLocks noChangeShapeType="1"/>
              </p:cNvSpPr>
              <p:nvPr/>
            </p:nvSpPr>
            <p:spPr bwMode="auto">
              <a:xfrm>
                <a:off x="1101201" y="5596374"/>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88" name="Line 16"/>
              <p:cNvSpPr>
                <a:spLocks noChangeShapeType="1"/>
              </p:cNvSpPr>
              <p:nvPr/>
            </p:nvSpPr>
            <p:spPr bwMode="auto">
              <a:xfrm>
                <a:off x="110120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89" name="Line 17"/>
              <p:cNvSpPr>
                <a:spLocks noChangeShapeType="1"/>
              </p:cNvSpPr>
              <p:nvPr/>
            </p:nvSpPr>
            <p:spPr bwMode="auto">
              <a:xfrm flipV="1">
                <a:off x="1431401"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90" name="Line 18"/>
              <p:cNvSpPr>
                <a:spLocks noChangeShapeType="1"/>
              </p:cNvSpPr>
              <p:nvPr/>
            </p:nvSpPr>
            <p:spPr bwMode="auto">
              <a:xfrm>
                <a:off x="1431401"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91" name="Rectangle 28"/>
              <p:cNvSpPr>
                <a:spLocks noChangeArrowheads="1"/>
              </p:cNvSpPr>
              <p:nvPr/>
            </p:nvSpPr>
            <p:spPr bwMode="auto">
              <a:xfrm>
                <a:off x="1402826" y="5626536"/>
                <a:ext cx="71821" cy="15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960">
                    <a:solidFill>
                      <a:srgbClr val="000000"/>
                    </a:solidFill>
                    <a:latin typeface="Helvetica" panose="020B0604020202020204" pitchFamily="34" charset="0"/>
                  </a:rPr>
                  <a:t>1</a:t>
                </a:r>
                <a:endParaRPr lang="en-US" altLang="en-US" sz="1728">
                  <a:latin typeface="Arial" panose="020B0604020202020204" pitchFamily="34" charset="0"/>
                </a:endParaRPr>
              </a:p>
            </p:txBody>
          </p:sp>
          <p:sp>
            <p:nvSpPr>
              <p:cNvPr id="192" name="Line 20"/>
              <p:cNvSpPr>
                <a:spLocks noChangeShapeType="1"/>
              </p:cNvSpPr>
              <p:nvPr/>
            </p:nvSpPr>
            <p:spPr bwMode="auto">
              <a:xfrm flipV="1">
                <a:off x="2072751"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93" name="Line 21"/>
              <p:cNvSpPr>
                <a:spLocks noChangeShapeType="1"/>
              </p:cNvSpPr>
              <p:nvPr/>
            </p:nvSpPr>
            <p:spPr bwMode="auto">
              <a:xfrm>
                <a:off x="2072751"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94" name="Rectangle 31"/>
              <p:cNvSpPr>
                <a:spLocks noChangeArrowheads="1"/>
              </p:cNvSpPr>
              <p:nvPr/>
            </p:nvSpPr>
            <p:spPr bwMode="auto">
              <a:xfrm>
                <a:off x="2044176" y="5626536"/>
                <a:ext cx="71821" cy="15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960">
                    <a:solidFill>
                      <a:srgbClr val="000000"/>
                    </a:solidFill>
                    <a:latin typeface="Helvetica" panose="020B0604020202020204" pitchFamily="34" charset="0"/>
                  </a:rPr>
                  <a:t>2</a:t>
                </a:r>
                <a:endParaRPr lang="en-US" altLang="en-US" sz="1728">
                  <a:latin typeface="Arial" panose="020B0604020202020204" pitchFamily="34" charset="0"/>
                </a:endParaRPr>
              </a:p>
            </p:txBody>
          </p:sp>
          <p:sp>
            <p:nvSpPr>
              <p:cNvPr id="195" name="Line 23"/>
              <p:cNvSpPr>
                <a:spLocks noChangeShapeType="1"/>
              </p:cNvSpPr>
              <p:nvPr/>
            </p:nvSpPr>
            <p:spPr bwMode="auto">
              <a:xfrm flipV="1">
                <a:off x="2715688" y="5577324"/>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96" name="Line 24"/>
              <p:cNvSpPr>
                <a:spLocks noChangeShapeType="1"/>
              </p:cNvSpPr>
              <p:nvPr/>
            </p:nvSpPr>
            <p:spPr bwMode="auto">
              <a:xfrm>
                <a:off x="2715688" y="3650099"/>
                <a:ext cx="0" cy="190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97" name="Rectangle 34"/>
              <p:cNvSpPr>
                <a:spLocks noChangeArrowheads="1"/>
              </p:cNvSpPr>
              <p:nvPr/>
            </p:nvSpPr>
            <p:spPr bwMode="auto">
              <a:xfrm>
                <a:off x="2685526" y="5626536"/>
                <a:ext cx="71821" cy="15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960">
                    <a:solidFill>
                      <a:srgbClr val="000000"/>
                    </a:solidFill>
                    <a:latin typeface="Helvetica" panose="020B0604020202020204" pitchFamily="34" charset="0"/>
                  </a:rPr>
                  <a:t>3</a:t>
                </a:r>
                <a:endParaRPr lang="en-US" altLang="en-US" sz="1728">
                  <a:latin typeface="Arial" panose="020B0604020202020204" pitchFamily="34" charset="0"/>
                </a:endParaRPr>
              </a:p>
            </p:txBody>
          </p:sp>
          <p:sp>
            <p:nvSpPr>
              <p:cNvPr id="198" name="Line 26"/>
              <p:cNvSpPr>
                <a:spLocks noChangeShapeType="1"/>
              </p:cNvSpPr>
              <p:nvPr/>
            </p:nvSpPr>
            <p:spPr bwMode="auto">
              <a:xfrm>
                <a:off x="1101201" y="39421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99" name="Line 27"/>
              <p:cNvSpPr>
                <a:spLocks noChangeShapeType="1"/>
              </p:cNvSpPr>
              <p:nvPr/>
            </p:nvSpPr>
            <p:spPr bwMode="auto">
              <a:xfrm flipH="1">
                <a:off x="3026838" y="39421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01" name="Line 29"/>
              <p:cNvSpPr>
                <a:spLocks noChangeShapeType="1"/>
              </p:cNvSpPr>
              <p:nvPr/>
            </p:nvSpPr>
            <p:spPr bwMode="auto">
              <a:xfrm>
                <a:off x="1101201" y="42723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02" name="Line 30"/>
              <p:cNvSpPr>
                <a:spLocks noChangeShapeType="1"/>
              </p:cNvSpPr>
              <p:nvPr/>
            </p:nvSpPr>
            <p:spPr bwMode="auto">
              <a:xfrm flipH="1">
                <a:off x="3026838" y="4272399"/>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04" name="Line 32"/>
              <p:cNvSpPr>
                <a:spLocks noChangeShapeType="1"/>
              </p:cNvSpPr>
              <p:nvPr/>
            </p:nvSpPr>
            <p:spPr bwMode="auto">
              <a:xfrm>
                <a:off x="1101201" y="459466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05" name="Line 33"/>
              <p:cNvSpPr>
                <a:spLocks noChangeShapeType="1"/>
              </p:cNvSpPr>
              <p:nvPr/>
            </p:nvSpPr>
            <p:spPr bwMode="auto">
              <a:xfrm flipH="1">
                <a:off x="3026838" y="459466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07" name="Line 35"/>
              <p:cNvSpPr>
                <a:spLocks noChangeShapeType="1"/>
              </p:cNvSpPr>
              <p:nvPr/>
            </p:nvSpPr>
            <p:spPr bwMode="auto">
              <a:xfrm>
                <a:off x="1101201" y="4915336"/>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08" name="Line 36"/>
              <p:cNvSpPr>
                <a:spLocks noChangeShapeType="1"/>
              </p:cNvSpPr>
              <p:nvPr/>
            </p:nvSpPr>
            <p:spPr bwMode="auto">
              <a:xfrm flipH="1">
                <a:off x="3026838" y="4915336"/>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10" name="Line 38"/>
              <p:cNvSpPr>
                <a:spLocks noChangeShapeType="1"/>
              </p:cNvSpPr>
              <p:nvPr/>
            </p:nvSpPr>
            <p:spPr bwMode="auto">
              <a:xfrm>
                <a:off x="1101201" y="523601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11" name="Line 39"/>
              <p:cNvSpPr>
                <a:spLocks noChangeShapeType="1"/>
              </p:cNvSpPr>
              <p:nvPr/>
            </p:nvSpPr>
            <p:spPr bwMode="auto">
              <a:xfrm flipH="1">
                <a:off x="3026838" y="5236011"/>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13" name="Line 41"/>
              <p:cNvSpPr>
                <a:spLocks noChangeShapeType="1"/>
              </p:cNvSpPr>
              <p:nvPr/>
            </p:nvSpPr>
            <p:spPr bwMode="auto">
              <a:xfrm>
                <a:off x="1101201" y="5558274"/>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14" name="Line 42"/>
              <p:cNvSpPr>
                <a:spLocks noChangeShapeType="1"/>
              </p:cNvSpPr>
              <p:nvPr/>
            </p:nvSpPr>
            <p:spPr bwMode="auto">
              <a:xfrm flipH="1">
                <a:off x="3026838" y="5558274"/>
                <a:ext cx="19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16" name="Line 44"/>
              <p:cNvSpPr>
                <a:spLocks noChangeShapeType="1"/>
              </p:cNvSpPr>
              <p:nvPr/>
            </p:nvSpPr>
            <p:spPr bwMode="auto">
              <a:xfrm>
                <a:off x="1101201" y="5596374"/>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17" name="Line 45"/>
              <p:cNvSpPr>
                <a:spLocks noChangeShapeType="1"/>
              </p:cNvSpPr>
              <p:nvPr/>
            </p:nvSpPr>
            <p:spPr bwMode="auto">
              <a:xfrm>
                <a:off x="1101201" y="3650099"/>
                <a:ext cx="19446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18" name="Line 46"/>
              <p:cNvSpPr>
                <a:spLocks noChangeShapeType="1"/>
              </p:cNvSpPr>
              <p:nvPr/>
            </p:nvSpPr>
            <p:spPr bwMode="auto">
              <a:xfrm>
                <a:off x="3045888"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219" name="Line 47"/>
              <p:cNvSpPr>
                <a:spLocks noChangeShapeType="1"/>
              </p:cNvSpPr>
              <p:nvPr/>
            </p:nvSpPr>
            <p:spPr bwMode="auto">
              <a:xfrm>
                <a:off x="1101201" y="3650099"/>
                <a:ext cx="0" cy="1946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grpSp>
        <mc:AlternateContent xmlns:mc="http://schemas.openxmlformats.org/markup-compatibility/2006" xmlns:a14="http://schemas.microsoft.com/office/drawing/2010/main">
          <mc:Choice Requires="a14">
            <p:sp>
              <p:nvSpPr>
                <p:cNvPr id="127" name="TextBox 126"/>
                <p:cNvSpPr txBox="1"/>
                <p:nvPr/>
              </p:nvSpPr>
              <p:spPr>
                <a:xfrm>
                  <a:off x="4197820" y="6001207"/>
                  <a:ext cx="410054" cy="3731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728" i="1" dirty="0" smtClean="0">
                            <a:solidFill>
                              <a:schemeClr val="accent2">
                                <a:lumMod val="65000"/>
                                <a:lumOff val="35000"/>
                              </a:schemeClr>
                            </a:solidFill>
                            <a:latin typeface="Cambria Math" panose="02040503050406030204" pitchFamily="18" charset="0"/>
                          </a:rPr>
                          <m:t>𝑋</m:t>
                        </m:r>
                      </m:oMath>
                    </m:oMathPara>
                  </a14:m>
                  <a:endParaRPr lang="en-GB" sz="1728" dirty="0">
                    <a:solidFill>
                      <a:schemeClr val="accent2">
                        <a:lumMod val="65000"/>
                        <a:lumOff val="35000"/>
                      </a:schemeClr>
                    </a:solidFill>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4197820" y="6001207"/>
                  <a:ext cx="410054" cy="373185"/>
                </a:xfrm>
                <a:prstGeom prst="rect">
                  <a:avLst/>
                </a:prstGeom>
                <a:blipFill>
                  <a:blip r:embed="rId8"/>
                  <a:stretch>
                    <a:fillRect/>
                  </a:stretch>
                </a:blipFill>
              </p:spPr>
              <p:txBody>
                <a:bodyPr/>
                <a:lstStyle/>
                <a:p>
                  <a:r>
                    <a:rPr lang="en-US">
                      <a:noFill/>
                    </a:rPr>
                    <a:t> </a:t>
                  </a:r>
                </a:p>
              </p:txBody>
            </p:sp>
          </mc:Fallback>
        </mc:AlternateContent>
        <p:sp>
          <p:nvSpPr>
            <p:cNvPr id="132" name="Rectangle 131"/>
            <p:cNvSpPr/>
            <p:nvPr/>
          </p:nvSpPr>
          <p:spPr>
            <a:xfrm rot="5400000">
              <a:off x="5517894" y="4564045"/>
              <a:ext cx="648000" cy="177741"/>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p>
          </p:txBody>
        </p:sp>
        <p:sp>
          <p:nvSpPr>
            <p:cNvPr id="133" name="Rectangle 132"/>
            <p:cNvSpPr/>
            <p:nvPr/>
          </p:nvSpPr>
          <p:spPr>
            <a:xfrm rot="5400000">
              <a:off x="5517894" y="5209066"/>
              <a:ext cx="648000" cy="177741"/>
            </a:xfrm>
            <a:prstGeom prst="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p>
          </p:txBody>
        </p:sp>
        <p:cxnSp>
          <p:nvCxnSpPr>
            <p:cNvPr id="134" name="Straight Arrow Connector 133"/>
            <p:cNvCxnSpPr/>
            <p:nvPr/>
          </p:nvCxnSpPr>
          <p:spPr bwMode="auto">
            <a:xfrm rot="16200000" flipV="1">
              <a:off x="6190636" y="3836191"/>
              <a:ext cx="0" cy="309562"/>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bwMode="auto">
            <a:xfrm rot="16200000" flipV="1">
              <a:off x="6190636" y="4493153"/>
              <a:ext cx="0" cy="309562"/>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bwMode="auto">
            <a:xfrm rot="16200000" flipV="1">
              <a:off x="6190636" y="5149187"/>
              <a:ext cx="0" cy="309562"/>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137" name="TextBox 13"/>
            <p:cNvSpPr txBox="1">
              <a:spLocks noChangeArrowheads="1"/>
            </p:cNvSpPr>
            <p:nvPr/>
          </p:nvSpPr>
          <p:spPr bwMode="auto">
            <a:xfrm>
              <a:off x="6345416" y="3852471"/>
              <a:ext cx="2602000" cy="28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152" dirty="0">
                  <a:solidFill>
                    <a:srgbClr val="548235"/>
                  </a:solidFill>
                  <a:ea typeface="MS PGothic" panose="020B0600070205080204" pitchFamily="34" charset="-128"/>
                </a:rPr>
                <a:t>Group average connection strength</a:t>
              </a:r>
            </a:p>
          </p:txBody>
        </p:sp>
        <p:sp>
          <p:nvSpPr>
            <p:cNvPr id="138" name="TextBox 13"/>
            <p:cNvSpPr txBox="1">
              <a:spLocks noChangeArrowheads="1"/>
            </p:cNvSpPr>
            <p:nvPr/>
          </p:nvSpPr>
          <p:spPr bwMode="auto">
            <a:xfrm>
              <a:off x="6345416" y="4508505"/>
              <a:ext cx="2450041" cy="28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152" dirty="0">
                  <a:solidFill>
                    <a:srgbClr val="548235"/>
                  </a:solidFill>
                  <a:ea typeface="MS PGothic" panose="020B0600070205080204" pitchFamily="34" charset="-128"/>
                </a:rPr>
                <a:t>Effect of group on the connection</a:t>
              </a:r>
            </a:p>
          </p:txBody>
        </p:sp>
        <p:sp>
          <p:nvSpPr>
            <p:cNvPr id="139" name="TextBox 13"/>
            <p:cNvSpPr txBox="1">
              <a:spLocks noChangeArrowheads="1"/>
            </p:cNvSpPr>
            <p:nvPr/>
          </p:nvSpPr>
          <p:spPr bwMode="auto">
            <a:xfrm>
              <a:off x="6345416" y="5159436"/>
              <a:ext cx="2313111" cy="28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152" dirty="0">
                  <a:solidFill>
                    <a:srgbClr val="548235"/>
                  </a:solidFill>
                  <a:ea typeface="MS PGothic" panose="020B0600070205080204" pitchFamily="34" charset="-128"/>
                </a:rPr>
                <a:t>Effect of age on the connection</a:t>
              </a:r>
            </a:p>
          </p:txBody>
        </p:sp>
        <p:cxnSp>
          <p:nvCxnSpPr>
            <p:cNvPr id="16" name="Straight Connector 15"/>
            <p:cNvCxnSpPr/>
            <p:nvPr/>
          </p:nvCxnSpPr>
          <p:spPr>
            <a:xfrm>
              <a:off x="2467465" y="3967046"/>
              <a:ext cx="16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467465" y="4297172"/>
              <a:ext cx="16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467465" y="4625521"/>
              <a:ext cx="16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467465" y="4939966"/>
              <a:ext cx="16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467465" y="5264204"/>
              <a:ext cx="16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926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95891" y="-53337"/>
            <a:ext cx="10452101" cy="1096963"/>
          </a:xfrm>
        </p:spPr>
        <p:txBody>
          <a:bodyPr/>
          <a:lstStyle/>
          <a:p>
            <a:pPr eaLnBrk="1" hangingPunct="1"/>
            <a:r>
              <a:rPr lang="en-GB" altLang="en-US" dirty="0"/>
              <a:t>PEB Estimation</a:t>
            </a:r>
          </a:p>
        </p:txBody>
      </p:sp>
      <p:grpSp>
        <p:nvGrpSpPr>
          <p:cNvPr id="25602" name="Group 10"/>
          <p:cNvGrpSpPr>
            <a:grpSpLocks/>
          </p:cNvGrpSpPr>
          <p:nvPr/>
        </p:nvGrpSpPr>
        <p:grpSpPr bwMode="auto">
          <a:xfrm>
            <a:off x="3174781" y="2413899"/>
            <a:ext cx="911308" cy="781775"/>
            <a:chOff x="826077" y="1808016"/>
            <a:chExt cx="2343150" cy="2005446"/>
          </a:xfrm>
        </p:grpSpPr>
        <p:sp>
          <p:nvSpPr>
            <p:cNvPr id="4" name="Oval 3"/>
            <p:cNvSpPr/>
            <p:nvPr/>
          </p:nvSpPr>
          <p:spPr>
            <a:xfrm>
              <a:off x="1123869" y="1882293"/>
              <a:ext cx="611257" cy="609843"/>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5" name="Oval 4"/>
            <p:cNvSpPr/>
            <p:nvPr/>
          </p:nvSpPr>
          <p:spPr>
            <a:xfrm>
              <a:off x="2385565" y="2492136"/>
              <a:ext cx="615174" cy="613751"/>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6" name="Oval 5"/>
            <p:cNvSpPr/>
            <p:nvPr/>
          </p:nvSpPr>
          <p:spPr>
            <a:xfrm>
              <a:off x="1033746" y="3105887"/>
              <a:ext cx="611257" cy="613753"/>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dirty="0"/>
            </a:p>
          </p:txBody>
        </p:sp>
        <p:cxnSp>
          <p:nvCxnSpPr>
            <p:cNvPr id="7" name="Straight Arrow Connector 6"/>
            <p:cNvCxnSpPr>
              <a:stCxn id="6" idx="0"/>
              <a:endCxn id="4" idx="4"/>
            </p:cNvCxnSpPr>
            <p:nvPr/>
          </p:nvCxnSpPr>
          <p:spPr>
            <a:xfrm flipV="1">
              <a:off x="1339375" y="2492136"/>
              <a:ext cx="90122" cy="613751"/>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6"/>
              <a:endCxn id="5" idx="1"/>
            </p:cNvCxnSpPr>
            <p:nvPr/>
          </p:nvCxnSpPr>
          <p:spPr>
            <a:xfrm>
              <a:off x="1735125" y="2187214"/>
              <a:ext cx="740560" cy="394833"/>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a:endCxn id="4" idx="5"/>
            </p:cNvCxnSpPr>
            <p:nvPr/>
          </p:nvCxnSpPr>
          <p:spPr>
            <a:xfrm flipH="1" flipV="1">
              <a:off x="1645003" y="2402222"/>
              <a:ext cx="740562" cy="398743"/>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26077" y="1808016"/>
              <a:ext cx="2343150" cy="2005446"/>
            </a:xfrm>
            <a:prstGeom prst="rect">
              <a:avLst/>
            </a:prstGeom>
            <a:no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grpSp>
      <p:grpSp>
        <p:nvGrpSpPr>
          <p:cNvPr id="25603" name="Group 43"/>
          <p:cNvGrpSpPr>
            <a:grpSpLocks/>
          </p:cNvGrpSpPr>
          <p:nvPr/>
        </p:nvGrpSpPr>
        <p:grpSpPr bwMode="auto">
          <a:xfrm>
            <a:off x="3174781" y="3412072"/>
            <a:ext cx="911308" cy="781774"/>
            <a:chOff x="826077" y="1808016"/>
            <a:chExt cx="2343150" cy="2005446"/>
          </a:xfrm>
        </p:grpSpPr>
        <p:sp>
          <p:nvSpPr>
            <p:cNvPr id="45" name="Oval 44"/>
            <p:cNvSpPr/>
            <p:nvPr/>
          </p:nvSpPr>
          <p:spPr>
            <a:xfrm>
              <a:off x="1123869" y="1882291"/>
              <a:ext cx="611257" cy="609844"/>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46" name="Oval 45"/>
            <p:cNvSpPr/>
            <p:nvPr/>
          </p:nvSpPr>
          <p:spPr>
            <a:xfrm>
              <a:off x="2385565" y="2492134"/>
              <a:ext cx="615174" cy="613754"/>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47" name="Oval 46"/>
            <p:cNvSpPr/>
            <p:nvPr/>
          </p:nvSpPr>
          <p:spPr>
            <a:xfrm>
              <a:off x="1033746" y="3105888"/>
              <a:ext cx="611257" cy="613752"/>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cxnSp>
          <p:nvCxnSpPr>
            <p:cNvPr id="48" name="Straight Arrow Connector 47"/>
            <p:cNvCxnSpPr>
              <a:stCxn id="47" idx="0"/>
              <a:endCxn id="45" idx="4"/>
            </p:cNvCxnSpPr>
            <p:nvPr/>
          </p:nvCxnSpPr>
          <p:spPr>
            <a:xfrm flipV="1">
              <a:off x="1339375" y="2492134"/>
              <a:ext cx="90122" cy="613754"/>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5" idx="6"/>
              <a:endCxn id="46" idx="1"/>
            </p:cNvCxnSpPr>
            <p:nvPr/>
          </p:nvCxnSpPr>
          <p:spPr>
            <a:xfrm>
              <a:off x="1735125" y="2187212"/>
              <a:ext cx="740560" cy="394836"/>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6" idx="2"/>
              <a:endCxn id="45" idx="5"/>
            </p:cNvCxnSpPr>
            <p:nvPr/>
          </p:nvCxnSpPr>
          <p:spPr>
            <a:xfrm flipH="1" flipV="1">
              <a:off x="1645003" y="2402223"/>
              <a:ext cx="740562" cy="398744"/>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826077" y="1808016"/>
              <a:ext cx="2343150" cy="2005446"/>
            </a:xfrm>
            <a:prstGeom prst="rect">
              <a:avLst/>
            </a:prstGeom>
            <a:no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grpSp>
      <p:grpSp>
        <p:nvGrpSpPr>
          <p:cNvPr id="25604" name="Group 59"/>
          <p:cNvGrpSpPr>
            <a:grpSpLocks/>
          </p:cNvGrpSpPr>
          <p:nvPr/>
        </p:nvGrpSpPr>
        <p:grpSpPr bwMode="auto">
          <a:xfrm>
            <a:off x="3174781" y="4396528"/>
            <a:ext cx="911308" cy="780250"/>
            <a:chOff x="826077" y="1808016"/>
            <a:chExt cx="2343150" cy="2005446"/>
          </a:xfrm>
        </p:grpSpPr>
        <p:sp>
          <p:nvSpPr>
            <p:cNvPr id="61" name="Oval 60"/>
            <p:cNvSpPr/>
            <p:nvPr/>
          </p:nvSpPr>
          <p:spPr>
            <a:xfrm>
              <a:off x="1123869" y="1882436"/>
              <a:ext cx="611257" cy="611034"/>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62" name="Oval 61"/>
            <p:cNvSpPr/>
            <p:nvPr/>
          </p:nvSpPr>
          <p:spPr>
            <a:xfrm>
              <a:off x="2385565" y="2493470"/>
              <a:ext cx="615174" cy="614952"/>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dirty="0"/>
            </a:p>
          </p:txBody>
        </p:sp>
        <p:sp>
          <p:nvSpPr>
            <p:cNvPr id="63" name="Oval 62"/>
            <p:cNvSpPr/>
            <p:nvPr/>
          </p:nvSpPr>
          <p:spPr>
            <a:xfrm>
              <a:off x="1033746" y="3108422"/>
              <a:ext cx="611257" cy="611034"/>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cxnSp>
          <p:nvCxnSpPr>
            <p:cNvPr id="64" name="Straight Arrow Connector 63"/>
            <p:cNvCxnSpPr>
              <a:stCxn id="63" idx="0"/>
              <a:endCxn id="61" idx="4"/>
            </p:cNvCxnSpPr>
            <p:nvPr/>
          </p:nvCxnSpPr>
          <p:spPr>
            <a:xfrm flipV="1">
              <a:off x="1339375" y="2493470"/>
              <a:ext cx="90122" cy="614952"/>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1" idx="6"/>
              <a:endCxn id="62" idx="1"/>
            </p:cNvCxnSpPr>
            <p:nvPr/>
          </p:nvCxnSpPr>
          <p:spPr>
            <a:xfrm>
              <a:off x="1735125" y="2187953"/>
              <a:ext cx="740560" cy="395607"/>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2" idx="2"/>
              <a:endCxn id="61" idx="5"/>
            </p:cNvCxnSpPr>
            <p:nvPr/>
          </p:nvCxnSpPr>
          <p:spPr>
            <a:xfrm flipH="1" flipV="1">
              <a:off x="1645003" y="2403383"/>
              <a:ext cx="740562" cy="395604"/>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826077" y="1808016"/>
              <a:ext cx="2343150" cy="2005446"/>
            </a:xfrm>
            <a:prstGeom prst="rect">
              <a:avLst/>
            </a:prstGeom>
            <a:no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grpSp>
      <p:grpSp>
        <p:nvGrpSpPr>
          <p:cNvPr id="25605" name="Group 67"/>
          <p:cNvGrpSpPr>
            <a:grpSpLocks/>
          </p:cNvGrpSpPr>
          <p:nvPr/>
        </p:nvGrpSpPr>
        <p:grpSpPr bwMode="auto">
          <a:xfrm>
            <a:off x="3174781" y="5320028"/>
            <a:ext cx="911308" cy="780250"/>
            <a:chOff x="826077" y="1808016"/>
            <a:chExt cx="2343150" cy="2005446"/>
          </a:xfrm>
        </p:grpSpPr>
        <p:sp>
          <p:nvSpPr>
            <p:cNvPr id="69" name="Oval 68"/>
            <p:cNvSpPr/>
            <p:nvPr/>
          </p:nvSpPr>
          <p:spPr>
            <a:xfrm>
              <a:off x="1123869" y="1882436"/>
              <a:ext cx="611257" cy="611034"/>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70" name="Oval 69"/>
            <p:cNvSpPr/>
            <p:nvPr/>
          </p:nvSpPr>
          <p:spPr>
            <a:xfrm>
              <a:off x="2385565" y="2493470"/>
              <a:ext cx="615174" cy="614952"/>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71" name="Oval 70"/>
            <p:cNvSpPr/>
            <p:nvPr/>
          </p:nvSpPr>
          <p:spPr>
            <a:xfrm>
              <a:off x="1033746" y="3108422"/>
              <a:ext cx="611257" cy="611034"/>
            </a:xfrm>
            <a:prstGeom prst="ellipse">
              <a:avLst/>
            </a:prstGeom>
            <a:solidFill>
              <a:schemeClr val="accent2">
                <a:lumMod val="65000"/>
                <a:lumOff val="35000"/>
              </a:schemeClr>
            </a:solid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cxnSp>
          <p:nvCxnSpPr>
            <p:cNvPr id="72" name="Straight Arrow Connector 71"/>
            <p:cNvCxnSpPr>
              <a:stCxn id="71" idx="0"/>
              <a:endCxn id="69" idx="4"/>
            </p:cNvCxnSpPr>
            <p:nvPr/>
          </p:nvCxnSpPr>
          <p:spPr>
            <a:xfrm flipV="1">
              <a:off x="1339375" y="2493470"/>
              <a:ext cx="90122" cy="614952"/>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9" idx="6"/>
              <a:endCxn id="70" idx="1"/>
            </p:cNvCxnSpPr>
            <p:nvPr/>
          </p:nvCxnSpPr>
          <p:spPr>
            <a:xfrm>
              <a:off x="1735125" y="2187953"/>
              <a:ext cx="740560" cy="395607"/>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0" idx="2"/>
              <a:endCxn id="69" idx="5"/>
            </p:cNvCxnSpPr>
            <p:nvPr/>
          </p:nvCxnSpPr>
          <p:spPr>
            <a:xfrm flipH="1" flipV="1">
              <a:off x="1645003" y="2403383"/>
              <a:ext cx="740562" cy="395604"/>
            </a:xfrm>
            <a:prstGeom prst="straightConnector1">
              <a:avLst/>
            </a:prstGeom>
            <a:ln w="28575">
              <a:solidFill>
                <a:schemeClr val="accent2">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826077" y="1808016"/>
              <a:ext cx="2343150" cy="2005446"/>
            </a:xfrm>
            <a:prstGeom prst="rect">
              <a:avLst/>
            </a:prstGeom>
            <a:noFill/>
            <a:ln>
              <a:solidFill>
                <a:schemeClr val="accent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grpSp>
      <p:pic>
        <p:nvPicPr>
          <p:cNvPr id="76" name="Picture 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537" y="4768366"/>
            <a:ext cx="1101799" cy="110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76"/>
          <p:cNvSpPr txBox="1">
            <a:spLocks noChangeArrowheads="1"/>
          </p:cNvSpPr>
          <p:nvPr/>
        </p:nvSpPr>
        <p:spPr bwMode="auto">
          <a:xfrm>
            <a:off x="3324126" y="1933863"/>
            <a:ext cx="723275"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b="1">
                <a:solidFill>
                  <a:srgbClr val="548235"/>
                </a:solidFill>
              </a:rPr>
              <a:t>DCMs</a:t>
            </a:r>
          </a:p>
        </p:txBody>
      </p:sp>
      <p:sp>
        <p:nvSpPr>
          <p:cNvPr id="25608" name="TextBox 78"/>
          <p:cNvSpPr txBox="1">
            <a:spLocks noChangeArrowheads="1"/>
          </p:cNvSpPr>
          <p:nvPr/>
        </p:nvSpPr>
        <p:spPr bwMode="auto">
          <a:xfrm>
            <a:off x="1931257" y="2625726"/>
            <a:ext cx="1019506" cy="35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b="1">
                <a:solidFill>
                  <a:srgbClr val="548235"/>
                </a:solidFill>
              </a:rPr>
              <a:t>Subject 1</a:t>
            </a:r>
          </a:p>
        </p:txBody>
      </p:sp>
      <p:sp>
        <p:nvSpPr>
          <p:cNvPr id="25609" name="TextBox 79"/>
          <p:cNvSpPr txBox="1">
            <a:spLocks noChangeArrowheads="1"/>
          </p:cNvSpPr>
          <p:nvPr/>
        </p:nvSpPr>
        <p:spPr bwMode="auto">
          <a:xfrm>
            <a:off x="2249757" y="3620849"/>
            <a:ext cx="243978"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b="1">
                <a:solidFill>
                  <a:srgbClr val="548235"/>
                </a:solidFill>
              </a:rPr>
              <a:t>.</a:t>
            </a:r>
          </a:p>
        </p:txBody>
      </p:sp>
      <p:sp>
        <p:nvSpPr>
          <p:cNvPr id="25610" name="TextBox 81"/>
          <p:cNvSpPr txBox="1">
            <a:spLocks noChangeArrowheads="1"/>
          </p:cNvSpPr>
          <p:nvPr/>
        </p:nvSpPr>
        <p:spPr bwMode="auto">
          <a:xfrm>
            <a:off x="1957163" y="5470896"/>
            <a:ext cx="1053034" cy="35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b="1">
                <a:solidFill>
                  <a:srgbClr val="548235"/>
                </a:solidFill>
              </a:rPr>
              <a:t>Subject N</a:t>
            </a:r>
          </a:p>
        </p:txBody>
      </p:sp>
      <p:grpSp>
        <p:nvGrpSpPr>
          <p:cNvPr id="141" name="Group 140"/>
          <p:cNvGrpSpPr>
            <a:grpSpLocks/>
          </p:cNvGrpSpPr>
          <p:nvPr/>
        </p:nvGrpSpPr>
        <p:grpSpPr bwMode="auto">
          <a:xfrm>
            <a:off x="4086089" y="2804025"/>
            <a:ext cx="2375801" cy="2906128"/>
            <a:chOff x="2732812" y="2921510"/>
            <a:chExt cx="2473677" cy="3026994"/>
          </a:xfrm>
        </p:grpSpPr>
        <p:cxnSp>
          <p:nvCxnSpPr>
            <p:cNvPr id="85" name="Straight Arrow Connector 84"/>
            <p:cNvCxnSpPr>
              <a:stCxn id="75" idx="3"/>
            </p:cNvCxnSpPr>
            <p:nvPr/>
          </p:nvCxnSpPr>
          <p:spPr>
            <a:xfrm flipV="1">
              <a:off x="2732812" y="4562785"/>
              <a:ext cx="2473677" cy="138571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67" idx="3"/>
              <a:endCxn id="118" idx="1"/>
            </p:cNvCxnSpPr>
            <p:nvPr/>
          </p:nvCxnSpPr>
          <p:spPr>
            <a:xfrm flipV="1">
              <a:off x="2732812" y="4400880"/>
              <a:ext cx="2473677" cy="58571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51" idx="3"/>
            </p:cNvCxnSpPr>
            <p:nvPr/>
          </p:nvCxnSpPr>
          <p:spPr>
            <a:xfrm>
              <a:off x="2732812" y="3961196"/>
              <a:ext cx="2473677" cy="357143"/>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0" idx="3"/>
            </p:cNvCxnSpPr>
            <p:nvPr/>
          </p:nvCxnSpPr>
          <p:spPr>
            <a:xfrm>
              <a:off x="2732812" y="2921510"/>
              <a:ext cx="2473677" cy="128413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25612" name="TextBox 115"/>
          <p:cNvSpPr txBox="1">
            <a:spLocks noChangeArrowheads="1"/>
          </p:cNvSpPr>
          <p:nvPr/>
        </p:nvSpPr>
        <p:spPr bwMode="auto">
          <a:xfrm>
            <a:off x="2245186" y="4615974"/>
            <a:ext cx="243978"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b="1">
                <a:solidFill>
                  <a:srgbClr val="548235"/>
                </a:solidFill>
              </a:rPr>
              <a:t>.</a:t>
            </a:r>
          </a:p>
        </p:txBody>
      </p:sp>
      <p:sp>
        <p:nvSpPr>
          <p:cNvPr id="118" name="Rectangle 117"/>
          <p:cNvSpPr/>
          <p:nvPr/>
        </p:nvSpPr>
        <p:spPr>
          <a:xfrm>
            <a:off x="6461890" y="3881441"/>
            <a:ext cx="1821093" cy="687290"/>
          </a:xfrm>
          <a:prstGeom prst="rect">
            <a:avLst/>
          </a:prstGeom>
          <a:solidFill>
            <a:srgbClr val="54823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28" dirty="0"/>
              <a:t>PEB Estimation</a:t>
            </a:r>
          </a:p>
        </p:txBody>
      </p:sp>
      <p:cxnSp>
        <p:nvCxnSpPr>
          <p:cNvPr id="133" name="Straight Arrow Connector 132"/>
          <p:cNvCxnSpPr>
            <a:stCxn id="118" idx="3"/>
          </p:cNvCxnSpPr>
          <p:nvPr/>
        </p:nvCxnSpPr>
        <p:spPr>
          <a:xfrm>
            <a:off x="8282982" y="4225848"/>
            <a:ext cx="481561"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a:spLocks noRot="1" noChangeAspect="1" noMove="1" noResize="1" noEditPoints="1" noAdjustHandles="1" noChangeArrowheads="1" noChangeShapeType="1" noTextEdit="1"/>
          </p:cNvSpPr>
          <p:nvPr/>
        </p:nvSpPr>
        <p:spPr>
          <a:xfrm>
            <a:off x="8732075" y="3182927"/>
            <a:ext cx="927655" cy="2001498"/>
          </a:xfrm>
          <a:prstGeom prst="rect">
            <a:avLst/>
          </a:prstGeom>
          <a:blipFill rotWithShape="0">
            <a:blip r:embed="rId3"/>
            <a:stretch>
              <a:fillRect/>
            </a:stretch>
          </a:blipFill>
          <a:ln>
            <a:solidFill>
              <a:schemeClr val="tx1">
                <a:lumMod val="50000"/>
                <a:lumOff val="50000"/>
              </a:schemeClr>
            </a:solidFill>
          </a:ln>
        </p:spPr>
        <p:txBody>
          <a:bodyPr/>
          <a:lstStyle/>
          <a:p>
            <a:pPr>
              <a:defRPr/>
            </a:pPr>
            <a:r>
              <a:rPr lang="en-GB" sz="1728">
                <a:noFill/>
                <a:latin typeface="Calibri" charset="0"/>
                <a:ea typeface="ＭＳ Ｐゴシック" charset="0"/>
              </a:rPr>
              <a:t> </a:t>
            </a:r>
          </a:p>
        </p:txBody>
      </p:sp>
      <p:sp>
        <p:nvSpPr>
          <p:cNvPr id="25616" name="TextBox 134"/>
          <p:cNvSpPr txBox="1">
            <a:spLocks noChangeArrowheads="1"/>
          </p:cNvSpPr>
          <p:nvPr/>
        </p:nvSpPr>
        <p:spPr bwMode="auto">
          <a:xfrm>
            <a:off x="3154969" y="1406584"/>
            <a:ext cx="1039131"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u="sng">
                <a:solidFill>
                  <a:srgbClr val="548235"/>
                </a:solidFill>
              </a:rPr>
              <a:t>First level</a:t>
            </a:r>
          </a:p>
        </p:txBody>
      </p:sp>
      <p:sp>
        <p:nvSpPr>
          <p:cNvPr id="136" name="TextBox 135"/>
          <p:cNvSpPr txBox="1">
            <a:spLocks noChangeArrowheads="1"/>
          </p:cNvSpPr>
          <p:nvPr/>
        </p:nvSpPr>
        <p:spPr bwMode="auto">
          <a:xfrm>
            <a:off x="6821537" y="1406584"/>
            <a:ext cx="1309654"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u="sng">
                <a:solidFill>
                  <a:srgbClr val="548235"/>
                </a:solidFill>
              </a:rPr>
              <a:t>Second level</a:t>
            </a:r>
          </a:p>
        </p:txBody>
      </p:sp>
      <p:sp>
        <p:nvSpPr>
          <p:cNvPr id="137" name="Oval 136"/>
          <p:cNvSpPr/>
          <p:nvPr/>
        </p:nvSpPr>
        <p:spPr>
          <a:xfrm>
            <a:off x="8795021" y="4355382"/>
            <a:ext cx="792442" cy="78482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cxnSp>
        <p:nvCxnSpPr>
          <p:cNvPr id="139" name="Straight Connector 138"/>
          <p:cNvCxnSpPr>
            <a:stCxn id="137" idx="4"/>
          </p:cNvCxnSpPr>
          <p:nvPr/>
        </p:nvCxnSpPr>
        <p:spPr>
          <a:xfrm>
            <a:off x="9191243" y="5140204"/>
            <a:ext cx="12191" cy="5653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a:spLocks noChangeArrowheads="1"/>
          </p:cNvSpPr>
          <p:nvPr/>
        </p:nvSpPr>
        <p:spPr bwMode="auto">
          <a:xfrm>
            <a:off x="8304318" y="5685770"/>
            <a:ext cx="1807377" cy="7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344">
                <a:solidFill>
                  <a:srgbClr val="C00000"/>
                </a:solidFill>
              </a:rPr>
              <a:t>First level free </a:t>
            </a:r>
          </a:p>
          <a:p>
            <a:pPr eaLnBrk="1" hangingPunct="1"/>
            <a:r>
              <a:rPr lang="en-GB" altLang="en-US" sz="1344">
                <a:solidFill>
                  <a:srgbClr val="C00000"/>
                </a:solidFill>
              </a:rPr>
              <a:t>energy / parameters</a:t>
            </a:r>
          </a:p>
          <a:p>
            <a:pPr eaLnBrk="1" hangingPunct="1"/>
            <a:r>
              <a:rPr lang="en-GB" altLang="en-US" sz="1344">
                <a:solidFill>
                  <a:srgbClr val="C00000"/>
                </a:solidFill>
              </a:rPr>
              <a:t>with empirical priors</a:t>
            </a:r>
          </a:p>
        </p:txBody>
      </p:sp>
      <p:sp>
        <p:nvSpPr>
          <p:cNvPr id="2" name="TextBox 1"/>
          <p:cNvSpPr txBox="1">
            <a:spLocks noRot="1" noChangeAspect="1" noMove="1" noResize="1" noEditPoints="1" noAdjustHandles="1" noChangeArrowheads="1" noChangeShapeType="1" noTextEdit="1"/>
          </p:cNvSpPr>
          <p:nvPr/>
        </p:nvSpPr>
        <p:spPr>
          <a:xfrm>
            <a:off x="5032702" y="2897738"/>
            <a:ext cx="1178481" cy="369253"/>
          </a:xfrm>
          <a:prstGeom prst="rect">
            <a:avLst/>
          </a:prstGeom>
          <a:blipFill rotWithShape="0">
            <a:blip r:embed="rId4"/>
            <a:stretch>
              <a:fillRect l="-5473" t="-4762" r="-4478" b="-7937"/>
            </a:stretch>
          </a:blipFill>
        </p:spPr>
        <p:txBody>
          <a:bodyPr/>
          <a:lstStyle/>
          <a:p>
            <a:pPr>
              <a:defRPr/>
            </a:pPr>
            <a:r>
              <a:rPr lang="en-GB" sz="1728">
                <a:noFill/>
                <a:latin typeface="Calibri" charset="0"/>
                <a:ea typeface="MS PGothic" charset="0"/>
                <a:cs typeface="MS PGothic" charset="0"/>
              </a:rPr>
              <a:t> </a:t>
            </a:r>
          </a:p>
        </p:txBody>
      </p:sp>
    </p:spTree>
    <p:extLst>
      <p:ext uri="{BB962C8B-B14F-4D97-AF65-F5344CB8AC3E}">
        <p14:creationId xmlns:p14="http://schemas.microsoft.com/office/powerpoint/2010/main" val="3625283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36" grpId="0"/>
      <p:bldP spid="137" grpId="0" animBg="1"/>
      <p:bldP spid="1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3278" t="14313" r="23944" b="8346"/>
          <a:stretch/>
        </p:blipFill>
        <p:spPr>
          <a:xfrm>
            <a:off x="4610100" y="144463"/>
            <a:ext cx="6794500" cy="6223000"/>
          </a:xfrm>
          <a:prstGeom prst="rect">
            <a:avLst/>
          </a:prstGeom>
          <a:ln>
            <a:solidFill>
              <a:schemeClr val="accent1"/>
            </a:solidFill>
          </a:ln>
        </p:spPr>
      </p:pic>
      <p:sp>
        <p:nvSpPr>
          <p:cNvPr id="4" name="Rectangle 3"/>
          <p:cNvSpPr/>
          <p:nvPr/>
        </p:nvSpPr>
        <p:spPr>
          <a:xfrm>
            <a:off x="158240" y="3311427"/>
            <a:ext cx="4451860" cy="338554"/>
          </a:xfrm>
          <a:prstGeom prst="rect">
            <a:avLst/>
          </a:prstGeom>
        </p:spPr>
        <p:txBody>
          <a:bodyPr wrap="none">
            <a:spAutoFit/>
          </a:bodyPr>
          <a:lstStyle/>
          <a:p>
            <a:r>
              <a:rPr lang="en-GB" sz="1600" dirty="0">
                <a:solidFill>
                  <a:schemeClr val="accent2"/>
                </a:solidFill>
                <a:hlinkClick r:id="rId3"/>
              </a:rPr>
              <a:t>https://</a:t>
            </a:r>
            <a:r>
              <a:rPr lang="en-GB" sz="1600" dirty="0" smtClean="0">
                <a:solidFill>
                  <a:schemeClr val="accent2"/>
                </a:solidFill>
                <a:hlinkClick r:id="rId3"/>
              </a:rPr>
              <a:t>github.com/pzeidman/dcm-peb-example</a:t>
            </a:r>
            <a:endParaRPr lang="en-GB" sz="1600" dirty="0">
              <a:solidFill>
                <a:schemeClr val="accent2"/>
              </a:solidFill>
            </a:endParaRPr>
          </a:p>
        </p:txBody>
      </p:sp>
      <p:sp>
        <p:nvSpPr>
          <p:cNvPr id="5" name="Title 1"/>
          <p:cNvSpPr txBox="1">
            <a:spLocks/>
          </p:cNvSpPr>
          <p:nvPr/>
        </p:nvSpPr>
        <p:spPr>
          <a:xfrm>
            <a:off x="0" y="83189"/>
            <a:ext cx="10452101" cy="1096963"/>
          </a:xfrm>
          <a:prstGeom prst="rect">
            <a:avLst/>
          </a:prstGeom>
        </p:spPr>
        <p:txBody>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smtClean="0"/>
              <a:t>Example dataset</a:t>
            </a:r>
            <a:endParaRPr lang="en-GB" altLang="en-US" dirty="0"/>
          </a:p>
        </p:txBody>
      </p:sp>
    </p:spTree>
    <p:extLst>
      <p:ext uri="{BB962C8B-B14F-4D97-AF65-F5344CB8AC3E}">
        <p14:creationId xmlns:p14="http://schemas.microsoft.com/office/powerpoint/2010/main" val="386141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ounded Rectangle 164"/>
          <p:cNvSpPr/>
          <p:nvPr/>
        </p:nvSpPr>
        <p:spPr>
          <a:xfrm>
            <a:off x="395890" y="888640"/>
            <a:ext cx="10880223" cy="2001632"/>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4" name="TextBox 163"/>
          <p:cNvSpPr txBox="1"/>
          <p:nvPr/>
        </p:nvSpPr>
        <p:spPr>
          <a:xfrm>
            <a:off x="477779" y="902288"/>
            <a:ext cx="10880223" cy="2308324"/>
          </a:xfrm>
          <a:prstGeom prst="rect">
            <a:avLst/>
          </a:prstGeom>
          <a:noFill/>
        </p:spPr>
        <p:txBody>
          <a:bodyPr wrap="square" rtlCol="0">
            <a:spAutoFit/>
          </a:bodyPr>
          <a:lstStyle/>
          <a:p>
            <a:r>
              <a:rPr lang="en-GB" b="1" dirty="0">
                <a:solidFill>
                  <a:schemeClr val="accent2"/>
                </a:solidFill>
              </a:rPr>
              <a:t>Question</a:t>
            </a:r>
            <a:r>
              <a:rPr lang="en-GB" dirty="0">
                <a:solidFill>
                  <a:schemeClr val="accent2"/>
                </a:solidFill>
              </a:rPr>
              <a:t>: Laterality Index is a number quantifying the difference in neuronal responses between left and right hemispheres, e.g. in the context of a language task. What’s the brain architecture underlying individual differences in Laterality Index?</a:t>
            </a:r>
          </a:p>
          <a:p>
            <a:endParaRPr lang="en-GB" dirty="0">
              <a:solidFill>
                <a:schemeClr val="accent2"/>
              </a:solidFill>
            </a:endParaRPr>
          </a:p>
          <a:p>
            <a:r>
              <a:rPr lang="en-GB" b="1" dirty="0">
                <a:solidFill>
                  <a:schemeClr val="accent2"/>
                </a:solidFill>
              </a:rPr>
              <a:t>Experimental design</a:t>
            </a:r>
            <a:r>
              <a:rPr lang="en-GB" dirty="0">
                <a:solidFill>
                  <a:schemeClr val="accent2"/>
                </a:solidFill>
              </a:rPr>
              <a:t>: A </a:t>
            </a:r>
            <a:r>
              <a:rPr lang="en-GB" dirty="0" smtClean="0">
                <a:solidFill>
                  <a:schemeClr val="accent2"/>
                </a:solidFill>
              </a:rPr>
              <a:t>2x2 </a:t>
            </a:r>
            <a:r>
              <a:rPr lang="en-GB" dirty="0">
                <a:solidFill>
                  <a:schemeClr val="accent2"/>
                </a:solidFill>
              </a:rPr>
              <a:t>factorial design with within-subject factors: </a:t>
            </a:r>
          </a:p>
          <a:p>
            <a:pPr marL="742950" lvl="1" indent="-285750">
              <a:buFont typeface="Arial" panose="020B0604020202020204" pitchFamily="34" charset="0"/>
              <a:buChar char="•"/>
            </a:pPr>
            <a:r>
              <a:rPr lang="en-GB" dirty="0">
                <a:solidFill>
                  <a:schemeClr val="accent2"/>
                </a:solidFill>
              </a:rPr>
              <a:t>Stimulus type (Pictures vs Words) </a:t>
            </a:r>
          </a:p>
          <a:p>
            <a:pPr marL="742950" lvl="1" indent="-285750">
              <a:buFont typeface="Arial" panose="020B0604020202020204" pitchFamily="34" charset="0"/>
              <a:buChar char="•"/>
            </a:pPr>
            <a:r>
              <a:rPr lang="en-GB" dirty="0">
                <a:solidFill>
                  <a:schemeClr val="accent2"/>
                </a:solidFill>
              </a:rPr>
              <a:t>Task (Semantic judgements vs baseline)</a:t>
            </a:r>
          </a:p>
          <a:p>
            <a:endParaRPr lang="en-GB" dirty="0">
              <a:solidFill>
                <a:schemeClr val="accent2"/>
              </a:solidFill>
            </a:endParaRPr>
          </a:p>
        </p:txBody>
      </p:sp>
      <p:sp>
        <p:nvSpPr>
          <p:cNvPr id="162" name="Title 1"/>
          <p:cNvSpPr txBox="1">
            <a:spLocks/>
          </p:cNvSpPr>
          <p:nvPr/>
        </p:nvSpPr>
        <p:spPr>
          <a:xfrm>
            <a:off x="395891" y="165029"/>
            <a:ext cx="10452101" cy="1096963"/>
          </a:xfrm>
          <a:prstGeom prst="rect">
            <a:avLst/>
          </a:prstGeom>
        </p:spPr>
        <p:txBody>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a:t>Laterality experiment</a:t>
            </a:r>
          </a:p>
        </p:txBody>
      </p:sp>
      <p:pic>
        <p:nvPicPr>
          <p:cNvPr id="2" name="Picture 1"/>
          <p:cNvPicPr>
            <a:picLocks noChangeAspect="1"/>
          </p:cNvPicPr>
          <p:nvPr/>
        </p:nvPicPr>
        <p:blipFill>
          <a:blip r:embed="rId2"/>
          <a:stretch>
            <a:fillRect/>
          </a:stretch>
        </p:blipFill>
        <p:spPr>
          <a:xfrm>
            <a:off x="5694275" y="3391534"/>
            <a:ext cx="3157678" cy="2896773"/>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488455" y="3166417"/>
            <a:ext cx="2643351" cy="3121890"/>
          </a:xfrm>
          <a:prstGeom prst="rect">
            <a:avLst/>
          </a:prstGeom>
        </p:spPr>
      </p:pic>
      <p:sp>
        <p:nvSpPr>
          <p:cNvPr id="6" name="TextBox 5"/>
          <p:cNvSpPr txBox="1"/>
          <p:nvPr/>
        </p:nvSpPr>
        <p:spPr>
          <a:xfrm>
            <a:off x="8538445" y="6244111"/>
            <a:ext cx="3098925" cy="307777"/>
          </a:xfrm>
          <a:prstGeom prst="rect">
            <a:avLst/>
          </a:prstGeom>
          <a:noFill/>
        </p:spPr>
        <p:txBody>
          <a:bodyPr wrap="none" rtlCol="0">
            <a:spAutoFit/>
          </a:bodyPr>
          <a:lstStyle/>
          <a:p>
            <a:r>
              <a:rPr lang="en-GB" sz="1400" dirty="0" err="1" smtClean="0">
                <a:solidFill>
                  <a:schemeClr val="accent2">
                    <a:lumMod val="50000"/>
                    <a:lumOff val="50000"/>
                  </a:schemeClr>
                </a:solidFill>
              </a:rPr>
              <a:t>Seghier</a:t>
            </a:r>
            <a:r>
              <a:rPr lang="en-GB" sz="1400" dirty="0" smtClean="0">
                <a:solidFill>
                  <a:schemeClr val="accent2">
                    <a:lumMod val="50000"/>
                    <a:lumOff val="50000"/>
                  </a:schemeClr>
                </a:solidFill>
              </a:rPr>
              <a:t> et al., Cerebral Cortex, 2010</a:t>
            </a:r>
            <a:endParaRPr lang="en-GB" sz="1400" dirty="0">
              <a:solidFill>
                <a:schemeClr val="accent2">
                  <a:lumMod val="50000"/>
                  <a:lumOff val="50000"/>
                </a:schemeClr>
              </a:solidFill>
            </a:endParaRPr>
          </a:p>
        </p:txBody>
      </p:sp>
    </p:spTree>
    <p:extLst>
      <p:ext uri="{BB962C8B-B14F-4D97-AF65-F5344CB8AC3E}">
        <p14:creationId xmlns:p14="http://schemas.microsoft.com/office/powerpoint/2010/main" val="54769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1718915" y="75272"/>
            <a:ext cx="8149959" cy="830540"/>
          </a:xfrm>
        </p:spPr>
        <p:txBody>
          <a:bodyPr/>
          <a:lstStyle/>
          <a:p>
            <a:pPr eaLnBrk="1" hangingPunct="1"/>
            <a:r>
              <a:rPr lang="en-GB" altLang="en-US" dirty="0"/>
              <a:t>Contents</a:t>
            </a:r>
          </a:p>
        </p:txBody>
      </p:sp>
      <p:sp>
        <p:nvSpPr>
          <p:cNvPr id="7176" name="Rectangle 8"/>
          <p:cNvSpPr>
            <a:spLocks noGrp="1" noChangeArrowheads="1"/>
          </p:cNvSpPr>
          <p:nvPr>
            <p:ph idx="1"/>
          </p:nvPr>
        </p:nvSpPr>
        <p:spPr>
          <a:xfrm>
            <a:off x="1780387" y="1040241"/>
            <a:ext cx="8149959" cy="4079551"/>
          </a:xfrm>
        </p:spPr>
        <p:txBody>
          <a:bodyPr>
            <a:normAutofit/>
          </a:bodyPr>
          <a:lstStyle/>
          <a:p>
            <a:pPr eaLnBrk="1" hangingPunct="1">
              <a:defRPr/>
            </a:pPr>
            <a:r>
              <a:rPr lang="en-GB" altLang="en-US" sz="1920" b="1" dirty="0" smtClean="0"/>
              <a:t>Recap</a:t>
            </a:r>
          </a:p>
          <a:p>
            <a:pPr eaLnBrk="1" hangingPunct="1">
              <a:defRPr/>
            </a:pPr>
            <a:r>
              <a:rPr lang="en-GB" altLang="en-US" sz="1920" dirty="0" smtClean="0">
                <a:solidFill>
                  <a:schemeClr val="accent6">
                    <a:lumMod val="75000"/>
                  </a:schemeClr>
                </a:solidFill>
              </a:rPr>
              <a:t>Model comparison</a:t>
            </a:r>
            <a:r>
              <a:rPr lang="en-GB" altLang="en-US" sz="1920" dirty="0">
                <a:solidFill>
                  <a:schemeClr val="accent6">
                    <a:lumMod val="75000"/>
                  </a:schemeClr>
                </a:solidFill>
              </a:rPr>
              <a:t/>
            </a:r>
            <a:br>
              <a:rPr lang="en-GB" altLang="en-US" sz="1920" dirty="0">
                <a:solidFill>
                  <a:schemeClr val="accent6">
                    <a:lumMod val="75000"/>
                  </a:schemeClr>
                </a:solidFill>
              </a:rPr>
            </a:br>
            <a:endParaRPr lang="en-GB" altLang="en-US" sz="1920" dirty="0">
              <a:solidFill>
                <a:schemeClr val="accent6">
                  <a:lumMod val="75000"/>
                </a:schemeClr>
              </a:solidFill>
            </a:endParaRPr>
          </a:p>
          <a:p>
            <a:pPr eaLnBrk="1" hangingPunct="1">
              <a:defRPr/>
            </a:pPr>
            <a:r>
              <a:rPr lang="en-GB" altLang="en-US" sz="1920" dirty="0"/>
              <a:t>Rapidly evaluating models</a:t>
            </a:r>
            <a:br>
              <a:rPr lang="en-GB" altLang="en-US" sz="1920" dirty="0"/>
            </a:br>
            <a:r>
              <a:rPr lang="en-GB" altLang="en-US" sz="1920" dirty="0">
                <a:solidFill>
                  <a:schemeClr val="accent6">
                    <a:lumMod val="75000"/>
                  </a:schemeClr>
                </a:solidFill>
              </a:rPr>
              <a:t>Bayesian Model Reduction</a:t>
            </a:r>
            <a:r>
              <a:rPr lang="en-GB" altLang="en-US" sz="1920" dirty="0"/>
              <a:t/>
            </a:r>
            <a:br>
              <a:rPr lang="en-GB" altLang="en-US" sz="1920" dirty="0"/>
            </a:br>
            <a:endParaRPr lang="en-GB" altLang="en-US" sz="1920" dirty="0"/>
          </a:p>
          <a:p>
            <a:pPr eaLnBrk="1" hangingPunct="1">
              <a:defRPr/>
            </a:pPr>
            <a:r>
              <a:rPr lang="en-GB" altLang="en-US" sz="1920" dirty="0"/>
              <a:t>Investigating the parameters</a:t>
            </a:r>
            <a:br>
              <a:rPr lang="en-GB" altLang="en-US" sz="1920" dirty="0"/>
            </a:br>
            <a:r>
              <a:rPr lang="en-GB" altLang="en-US" sz="1920" dirty="0">
                <a:solidFill>
                  <a:schemeClr val="accent6">
                    <a:lumMod val="75000"/>
                  </a:schemeClr>
                </a:solidFill>
              </a:rPr>
              <a:t>Bayesian Model Averaging</a:t>
            </a:r>
          </a:p>
          <a:p>
            <a:pPr eaLnBrk="1" hangingPunct="1">
              <a:defRPr/>
            </a:pPr>
            <a:endParaRPr lang="en-GB" altLang="en-US" sz="1920" dirty="0"/>
          </a:p>
          <a:p>
            <a:pPr eaLnBrk="1" hangingPunct="1">
              <a:defRPr/>
            </a:pPr>
            <a:r>
              <a:rPr lang="en-GB" altLang="en-US" sz="1920" dirty="0"/>
              <a:t>Multi-subject analysis</a:t>
            </a:r>
            <a:br>
              <a:rPr lang="en-GB" altLang="en-US" sz="1920" dirty="0"/>
            </a:br>
            <a:r>
              <a:rPr lang="en-GB" altLang="en-US" sz="1920" dirty="0">
                <a:solidFill>
                  <a:schemeClr val="accent6">
                    <a:lumMod val="75000"/>
                  </a:schemeClr>
                </a:solidFill>
              </a:rPr>
              <a:t>Parametric Empirical Bayes</a:t>
            </a:r>
          </a:p>
        </p:txBody>
      </p:sp>
    </p:spTree>
    <p:extLst>
      <p:ext uri="{BB962C8B-B14F-4D97-AF65-F5344CB8AC3E}">
        <p14:creationId xmlns:p14="http://schemas.microsoft.com/office/powerpoint/2010/main" val="2711175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546881" y="1826291"/>
            <a:ext cx="4966498" cy="3551921"/>
            <a:chOff x="2069787" y="1129419"/>
            <a:chExt cx="4966498" cy="3551921"/>
          </a:xfrm>
        </p:grpSpPr>
        <p:sp>
          <p:nvSpPr>
            <p:cNvPr id="49" name="Rectangle 48"/>
            <p:cNvSpPr/>
            <p:nvPr/>
          </p:nvSpPr>
          <p:spPr>
            <a:xfrm>
              <a:off x="2069787" y="1157317"/>
              <a:ext cx="4966498" cy="352402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0" name="TextBox 49"/>
                <p:cNvSpPr txBox="1"/>
                <p:nvPr/>
              </p:nvSpPr>
              <p:spPr>
                <a:xfrm>
                  <a:off x="4514634" y="1133968"/>
                  <a:ext cx="2145075"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rPr>
                    <a:t>Matrix </a:t>
                  </a:r>
                  <a14:m>
                    <m:oMath xmlns:m="http://schemas.openxmlformats.org/officeDocument/2006/math">
                      <m:r>
                        <a:rPr kumimoji="0" lang="en-US" sz="1400" b="1" i="1" u="none" strike="noStrike" kern="0" cap="none" spc="0" normalizeH="0" baseline="0" noProof="0" dirty="0" smtClean="0">
                          <a:ln>
                            <a:noFill/>
                          </a:ln>
                          <a:solidFill>
                            <a:prstClr val="black"/>
                          </a:solidFill>
                          <a:effectLst/>
                          <a:uLnTx/>
                          <a:uFillTx/>
                          <a:latin typeface="Cambria Math" panose="02040503050406030204" pitchFamily="18" charset="0"/>
                        </a:rPr>
                        <m:t>𝒀</m:t>
                      </m:r>
                    </m:oMath>
                  </a14:m>
                  <a:r>
                    <a:rPr kumimoji="0" lang="en-US" sz="1400" b="1" i="0" u="none" strike="noStrike" kern="0" cap="none" spc="0" normalizeH="0" baseline="0" noProof="0" dirty="0">
                      <a:ln>
                        <a:noFill/>
                      </a:ln>
                      <a:solidFill>
                        <a:prstClr val="black"/>
                      </a:solidFill>
                      <a:effectLst/>
                      <a:uLnTx/>
                      <a:uFillTx/>
                      <a:latin typeface="Calibri" panose="020F0502020204030204"/>
                    </a:rPr>
                    <a:t> (fMRI timeseries)</a:t>
                  </a:r>
                </a:p>
              </p:txBody>
            </p:sp>
          </mc:Choice>
          <mc:Fallback xmlns="">
            <p:sp>
              <p:nvSpPr>
                <p:cNvPr id="137" name="TextBox 136"/>
                <p:cNvSpPr txBox="1">
                  <a:spLocks noRot="1" noChangeAspect="1" noMove="1" noResize="1" noEditPoints="1" noAdjustHandles="1" noChangeArrowheads="1" noChangeShapeType="1" noTextEdit="1"/>
                </p:cNvSpPr>
                <p:nvPr/>
              </p:nvSpPr>
              <p:spPr>
                <a:xfrm>
                  <a:off x="4514634" y="1133968"/>
                  <a:ext cx="2145075" cy="307777"/>
                </a:xfrm>
                <a:prstGeom prst="rect">
                  <a:avLst/>
                </a:prstGeom>
                <a:blipFill>
                  <a:blip r:embed="rId2"/>
                  <a:stretch>
                    <a:fillRect l="-855" t="-3922" r="-1140" b="-19608"/>
                  </a:stretch>
                </a:blipFill>
              </p:spPr>
              <p:txBody>
                <a:bodyPr/>
                <a:lstStyle/>
                <a:p>
                  <a:r>
                    <a:rPr lang="en-GB">
                      <a:noFill/>
                    </a:rPr>
                    <a:t> </a:t>
                  </a:r>
                </a:p>
              </p:txBody>
            </p:sp>
          </mc:Fallback>
        </mc:AlternateContent>
        <p:sp>
          <p:nvSpPr>
            <p:cNvPr id="51" name="TextBox 50"/>
            <p:cNvSpPr txBox="1"/>
            <p:nvPr/>
          </p:nvSpPr>
          <p:spPr>
            <a:xfrm>
              <a:off x="5125615" y="4376443"/>
              <a:ext cx="93929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Brain region</a:t>
              </a:r>
            </a:p>
          </p:txBody>
        </p:sp>
        <p:sp>
          <p:nvSpPr>
            <p:cNvPr id="52" name="Rectangle 183"/>
            <p:cNvSpPr>
              <a:spLocks noChangeArrowheads="1"/>
            </p:cNvSpPr>
            <p:nvPr/>
          </p:nvSpPr>
          <p:spPr bwMode="auto">
            <a:xfrm>
              <a:off x="4207078" y="1466499"/>
              <a:ext cx="601663" cy="2339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53" name="Line 188"/>
            <p:cNvSpPr>
              <a:spLocks noChangeShapeType="1"/>
            </p:cNvSpPr>
            <p:nvPr/>
          </p:nvSpPr>
          <p:spPr bwMode="auto">
            <a:xfrm>
              <a:off x="4207078" y="1466499"/>
              <a:ext cx="2381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54" name="Freeform 212"/>
            <p:cNvSpPr>
              <a:spLocks/>
            </p:cNvSpPr>
            <p:nvPr/>
          </p:nvSpPr>
          <p:spPr bwMode="auto">
            <a:xfrm>
              <a:off x="4284866" y="1477612"/>
              <a:ext cx="455613" cy="2212975"/>
            </a:xfrm>
            <a:custGeom>
              <a:avLst/>
              <a:gdLst>
                <a:gd name="T0" fmla="*/ 241 w 287"/>
                <a:gd name="T1" fmla="*/ 21 h 1394"/>
                <a:gd name="T2" fmla="*/ 113 w 287"/>
                <a:gd name="T3" fmla="*/ 50 h 1394"/>
                <a:gd name="T4" fmla="*/ 96 w 287"/>
                <a:gd name="T5" fmla="*/ 78 h 1394"/>
                <a:gd name="T6" fmla="*/ 102 w 287"/>
                <a:gd name="T7" fmla="*/ 106 h 1394"/>
                <a:gd name="T8" fmla="*/ 196 w 287"/>
                <a:gd name="T9" fmla="*/ 135 h 1394"/>
                <a:gd name="T10" fmla="*/ 216 w 287"/>
                <a:gd name="T11" fmla="*/ 163 h 1394"/>
                <a:gd name="T12" fmla="*/ 71 w 287"/>
                <a:gd name="T13" fmla="*/ 191 h 1394"/>
                <a:gd name="T14" fmla="*/ 155 w 287"/>
                <a:gd name="T15" fmla="*/ 219 h 1394"/>
                <a:gd name="T16" fmla="*/ 204 w 287"/>
                <a:gd name="T17" fmla="*/ 248 h 1394"/>
                <a:gd name="T18" fmla="*/ 62 w 287"/>
                <a:gd name="T19" fmla="*/ 276 h 1394"/>
                <a:gd name="T20" fmla="*/ 145 w 287"/>
                <a:gd name="T21" fmla="*/ 304 h 1394"/>
                <a:gd name="T22" fmla="*/ 140 w 287"/>
                <a:gd name="T23" fmla="*/ 333 h 1394"/>
                <a:gd name="T24" fmla="*/ 167 w 287"/>
                <a:gd name="T25" fmla="*/ 361 h 1394"/>
                <a:gd name="T26" fmla="*/ 182 w 287"/>
                <a:gd name="T27" fmla="*/ 389 h 1394"/>
                <a:gd name="T28" fmla="*/ 88 w 287"/>
                <a:gd name="T29" fmla="*/ 417 h 1394"/>
                <a:gd name="T30" fmla="*/ 64 w 287"/>
                <a:gd name="T31" fmla="*/ 446 h 1394"/>
                <a:gd name="T32" fmla="*/ 165 w 287"/>
                <a:gd name="T33" fmla="*/ 474 h 1394"/>
                <a:gd name="T34" fmla="*/ 77 w 287"/>
                <a:gd name="T35" fmla="*/ 503 h 1394"/>
                <a:gd name="T36" fmla="*/ 152 w 287"/>
                <a:gd name="T37" fmla="*/ 531 h 1394"/>
                <a:gd name="T38" fmla="*/ 148 w 287"/>
                <a:gd name="T39" fmla="*/ 559 h 1394"/>
                <a:gd name="T40" fmla="*/ 222 w 287"/>
                <a:gd name="T41" fmla="*/ 587 h 1394"/>
                <a:gd name="T42" fmla="*/ 158 w 287"/>
                <a:gd name="T43" fmla="*/ 616 h 1394"/>
                <a:gd name="T44" fmla="*/ 182 w 287"/>
                <a:gd name="T45" fmla="*/ 644 h 1394"/>
                <a:gd name="T46" fmla="*/ 82 w 287"/>
                <a:gd name="T47" fmla="*/ 672 h 1394"/>
                <a:gd name="T48" fmla="*/ 100 w 287"/>
                <a:gd name="T49" fmla="*/ 701 h 1394"/>
                <a:gd name="T50" fmla="*/ 106 w 287"/>
                <a:gd name="T51" fmla="*/ 729 h 1394"/>
                <a:gd name="T52" fmla="*/ 183 w 287"/>
                <a:gd name="T53" fmla="*/ 757 h 1394"/>
                <a:gd name="T54" fmla="*/ 107 w 287"/>
                <a:gd name="T55" fmla="*/ 785 h 1394"/>
                <a:gd name="T56" fmla="*/ 153 w 287"/>
                <a:gd name="T57" fmla="*/ 814 h 1394"/>
                <a:gd name="T58" fmla="*/ 77 w 287"/>
                <a:gd name="T59" fmla="*/ 842 h 1394"/>
                <a:gd name="T60" fmla="*/ 89 w 287"/>
                <a:gd name="T61" fmla="*/ 870 h 1394"/>
                <a:gd name="T62" fmla="*/ 77 w 287"/>
                <a:gd name="T63" fmla="*/ 899 h 1394"/>
                <a:gd name="T64" fmla="*/ 43 w 287"/>
                <a:gd name="T65" fmla="*/ 927 h 1394"/>
                <a:gd name="T66" fmla="*/ 168 w 287"/>
                <a:gd name="T67" fmla="*/ 955 h 1394"/>
                <a:gd name="T68" fmla="*/ 119 w 287"/>
                <a:gd name="T69" fmla="*/ 984 h 1394"/>
                <a:gd name="T70" fmla="*/ 62 w 287"/>
                <a:gd name="T71" fmla="*/ 1012 h 1394"/>
                <a:gd name="T72" fmla="*/ 173 w 287"/>
                <a:gd name="T73" fmla="*/ 1040 h 1394"/>
                <a:gd name="T74" fmla="*/ 151 w 287"/>
                <a:gd name="T75" fmla="*/ 1069 h 1394"/>
                <a:gd name="T76" fmla="*/ 118 w 287"/>
                <a:gd name="T77" fmla="*/ 1097 h 1394"/>
                <a:gd name="T78" fmla="*/ 164 w 287"/>
                <a:gd name="T79" fmla="*/ 1125 h 1394"/>
                <a:gd name="T80" fmla="*/ 167 w 287"/>
                <a:gd name="T81" fmla="*/ 1153 h 1394"/>
                <a:gd name="T82" fmla="*/ 120 w 287"/>
                <a:gd name="T83" fmla="*/ 1182 h 1394"/>
                <a:gd name="T84" fmla="*/ 145 w 287"/>
                <a:gd name="T85" fmla="*/ 1210 h 1394"/>
                <a:gd name="T86" fmla="*/ 176 w 287"/>
                <a:gd name="T87" fmla="*/ 1238 h 1394"/>
                <a:gd name="T88" fmla="*/ 187 w 287"/>
                <a:gd name="T89" fmla="*/ 1267 h 1394"/>
                <a:gd name="T90" fmla="*/ 148 w 287"/>
                <a:gd name="T91" fmla="*/ 1295 h 1394"/>
                <a:gd name="T92" fmla="*/ 253 w 287"/>
                <a:gd name="T93" fmla="*/ 1323 h 1394"/>
                <a:gd name="T94" fmla="*/ 104 w 287"/>
                <a:gd name="T95" fmla="*/ 1351 h 1394"/>
                <a:gd name="T96" fmla="*/ 51 w 287"/>
                <a:gd name="T97" fmla="*/ 138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7" h="1394">
                  <a:moveTo>
                    <a:pt x="35" y="0"/>
                  </a:moveTo>
                  <a:lnTo>
                    <a:pt x="133" y="7"/>
                  </a:lnTo>
                  <a:lnTo>
                    <a:pt x="194" y="14"/>
                  </a:lnTo>
                  <a:lnTo>
                    <a:pt x="241" y="21"/>
                  </a:lnTo>
                  <a:lnTo>
                    <a:pt x="36" y="28"/>
                  </a:lnTo>
                  <a:lnTo>
                    <a:pt x="204" y="35"/>
                  </a:lnTo>
                  <a:lnTo>
                    <a:pt x="87" y="42"/>
                  </a:lnTo>
                  <a:lnTo>
                    <a:pt x="113" y="50"/>
                  </a:lnTo>
                  <a:lnTo>
                    <a:pt x="148" y="57"/>
                  </a:lnTo>
                  <a:lnTo>
                    <a:pt x="176" y="64"/>
                  </a:lnTo>
                  <a:lnTo>
                    <a:pt x="107" y="71"/>
                  </a:lnTo>
                  <a:lnTo>
                    <a:pt x="96" y="78"/>
                  </a:lnTo>
                  <a:lnTo>
                    <a:pt x="170" y="85"/>
                  </a:lnTo>
                  <a:lnTo>
                    <a:pt x="167" y="92"/>
                  </a:lnTo>
                  <a:lnTo>
                    <a:pt x="209" y="99"/>
                  </a:lnTo>
                  <a:lnTo>
                    <a:pt x="102" y="106"/>
                  </a:lnTo>
                  <a:lnTo>
                    <a:pt x="173" y="113"/>
                  </a:lnTo>
                  <a:lnTo>
                    <a:pt x="218" y="120"/>
                  </a:lnTo>
                  <a:lnTo>
                    <a:pt x="125" y="128"/>
                  </a:lnTo>
                  <a:lnTo>
                    <a:pt x="196" y="135"/>
                  </a:lnTo>
                  <a:lnTo>
                    <a:pt x="99" y="142"/>
                  </a:lnTo>
                  <a:lnTo>
                    <a:pt x="73" y="149"/>
                  </a:lnTo>
                  <a:lnTo>
                    <a:pt x="199" y="156"/>
                  </a:lnTo>
                  <a:lnTo>
                    <a:pt x="216" y="163"/>
                  </a:lnTo>
                  <a:lnTo>
                    <a:pt x="58" y="170"/>
                  </a:lnTo>
                  <a:lnTo>
                    <a:pt x="228" y="177"/>
                  </a:lnTo>
                  <a:lnTo>
                    <a:pt x="67" y="184"/>
                  </a:lnTo>
                  <a:lnTo>
                    <a:pt x="71" y="191"/>
                  </a:lnTo>
                  <a:lnTo>
                    <a:pt x="60" y="198"/>
                  </a:lnTo>
                  <a:lnTo>
                    <a:pt x="255" y="205"/>
                  </a:lnTo>
                  <a:lnTo>
                    <a:pt x="0" y="212"/>
                  </a:lnTo>
                  <a:lnTo>
                    <a:pt x="155" y="219"/>
                  </a:lnTo>
                  <a:lnTo>
                    <a:pt x="182" y="226"/>
                  </a:lnTo>
                  <a:lnTo>
                    <a:pt x="216" y="233"/>
                  </a:lnTo>
                  <a:lnTo>
                    <a:pt x="87" y="241"/>
                  </a:lnTo>
                  <a:lnTo>
                    <a:pt x="204" y="248"/>
                  </a:lnTo>
                  <a:lnTo>
                    <a:pt x="116" y="255"/>
                  </a:lnTo>
                  <a:lnTo>
                    <a:pt x="241" y="262"/>
                  </a:lnTo>
                  <a:lnTo>
                    <a:pt x="115" y="269"/>
                  </a:lnTo>
                  <a:lnTo>
                    <a:pt x="62" y="276"/>
                  </a:lnTo>
                  <a:lnTo>
                    <a:pt x="117" y="283"/>
                  </a:lnTo>
                  <a:lnTo>
                    <a:pt x="102" y="290"/>
                  </a:lnTo>
                  <a:lnTo>
                    <a:pt x="100" y="297"/>
                  </a:lnTo>
                  <a:lnTo>
                    <a:pt x="145" y="304"/>
                  </a:lnTo>
                  <a:lnTo>
                    <a:pt x="104" y="311"/>
                  </a:lnTo>
                  <a:lnTo>
                    <a:pt x="165" y="319"/>
                  </a:lnTo>
                  <a:lnTo>
                    <a:pt x="234" y="326"/>
                  </a:lnTo>
                  <a:lnTo>
                    <a:pt x="140" y="333"/>
                  </a:lnTo>
                  <a:lnTo>
                    <a:pt x="170" y="340"/>
                  </a:lnTo>
                  <a:lnTo>
                    <a:pt x="19" y="347"/>
                  </a:lnTo>
                  <a:lnTo>
                    <a:pt x="215" y="354"/>
                  </a:lnTo>
                  <a:lnTo>
                    <a:pt x="167" y="361"/>
                  </a:lnTo>
                  <a:lnTo>
                    <a:pt x="99" y="368"/>
                  </a:lnTo>
                  <a:lnTo>
                    <a:pt x="171" y="375"/>
                  </a:lnTo>
                  <a:lnTo>
                    <a:pt x="173" y="382"/>
                  </a:lnTo>
                  <a:lnTo>
                    <a:pt x="182" y="389"/>
                  </a:lnTo>
                  <a:lnTo>
                    <a:pt x="106" y="396"/>
                  </a:lnTo>
                  <a:lnTo>
                    <a:pt x="237" y="403"/>
                  </a:lnTo>
                  <a:lnTo>
                    <a:pt x="130" y="410"/>
                  </a:lnTo>
                  <a:lnTo>
                    <a:pt x="88" y="417"/>
                  </a:lnTo>
                  <a:lnTo>
                    <a:pt x="220" y="425"/>
                  </a:lnTo>
                  <a:lnTo>
                    <a:pt x="103" y="432"/>
                  </a:lnTo>
                  <a:lnTo>
                    <a:pt x="172" y="439"/>
                  </a:lnTo>
                  <a:lnTo>
                    <a:pt x="64" y="446"/>
                  </a:lnTo>
                  <a:lnTo>
                    <a:pt x="187" y="453"/>
                  </a:lnTo>
                  <a:lnTo>
                    <a:pt x="121" y="460"/>
                  </a:lnTo>
                  <a:lnTo>
                    <a:pt x="91" y="467"/>
                  </a:lnTo>
                  <a:lnTo>
                    <a:pt x="165" y="474"/>
                  </a:lnTo>
                  <a:lnTo>
                    <a:pt x="105" y="481"/>
                  </a:lnTo>
                  <a:lnTo>
                    <a:pt x="117" y="488"/>
                  </a:lnTo>
                  <a:lnTo>
                    <a:pt x="164" y="495"/>
                  </a:lnTo>
                  <a:lnTo>
                    <a:pt x="77" y="503"/>
                  </a:lnTo>
                  <a:lnTo>
                    <a:pt x="112" y="510"/>
                  </a:lnTo>
                  <a:lnTo>
                    <a:pt x="53" y="517"/>
                  </a:lnTo>
                  <a:lnTo>
                    <a:pt x="130" y="524"/>
                  </a:lnTo>
                  <a:lnTo>
                    <a:pt x="152" y="531"/>
                  </a:lnTo>
                  <a:lnTo>
                    <a:pt x="146" y="538"/>
                  </a:lnTo>
                  <a:lnTo>
                    <a:pt x="149" y="545"/>
                  </a:lnTo>
                  <a:lnTo>
                    <a:pt x="187" y="552"/>
                  </a:lnTo>
                  <a:lnTo>
                    <a:pt x="148" y="559"/>
                  </a:lnTo>
                  <a:lnTo>
                    <a:pt x="126" y="566"/>
                  </a:lnTo>
                  <a:lnTo>
                    <a:pt x="143" y="573"/>
                  </a:lnTo>
                  <a:lnTo>
                    <a:pt x="154" y="580"/>
                  </a:lnTo>
                  <a:lnTo>
                    <a:pt x="222" y="587"/>
                  </a:lnTo>
                  <a:lnTo>
                    <a:pt x="261" y="594"/>
                  </a:lnTo>
                  <a:lnTo>
                    <a:pt x="139" y="601"/>
                  </a:lnTo>
                  <a:lnTo>
                    <a:pt x="134" y="609"/>
                  </a:lnTo>
                  <a:lnTo>
                    <a:pt x="158" y="616"/>
                  </a:lnTo>
                  <a:lnTo>
                    <a:pt x="113" y="623"/>
                  </a:lnTo>
                  <a:lnTo>
                    <a:pt x="192" y="630"/>
                  </a:lnTo>
                  <a:lnTo>
                    <a:pt x="199" y="637"/>
                  </a:lnTo>
                  <a:lnTo>
                    <a:pt x="182" y="644"/>
                  </a:lnTo>
                  <a:lnTo>
                    <a:pt x="12" y="651"/>
                  </a:lnTo>
                  <a:lnTo>
                    <a:pt x="195" y="658"/>
                  </a:lnTo>
                  <a:lnTo>
                    <a:pt x="105" y="665"/>
                  </a:lnTo>
                  <a:lnTo>
                    <a:pt x="82" y="672"/>
                  </a:lnTo>
                  <a:lnTo>
                    <a:pt x="78" y="679"/>
                  </a:lnTo>
                  <a:lnTo>
                    <a:pt x="161" y="686"/>
                  </a:lnTo>
                  <a:lnTo>
                    <a:pt x="114" y="694"/>
                  </a:lnTo>
                  <a:lnTo>
                    <a:pt x="100" y="701"/>
                  </a:lnTo>
                  <a:lnTo>
                    <a:pt x="59" y="708"/>
                  </a:lnTo>
                  <a:lnTo>
                    <a:pt x="169" y="715"/>
                  </a:lnTo>
                  <a:lnTo>
                    <a:pt x="159" y="722"/>
                  </a:lnTo>
                  <a:lnTo>
                    <a:pt x="106" y="729"/>
                  </a:lnTo>
                  <a:lnTo>
                    <a:pt x="193" y="736"/>
                  </a:lnTo>
                  <a:lnTo>
                    <a:pt x="125" y="743"/>
                  </a:lnTo>
                  <a:lnTo>
                    <a:pt x="115" y="750"/>
                  </a:lnTo>
                  <a:lnTo>
                    <a:pt x="183" y="757"/>
                  </a:lnTo>
                  <a:lnTo>
                    <a:pt x="120" y="764"/>
                  </a:lnTo>
                  <a:lnTo>
                    <a:pt x="146" y="771"/>
                  </a:lnTo>
                  <a:lnTo>
                    <a:pt x="127" y="778"/>
                  </a:lnTo>
                  <a:lnTo>
                    <a:pt x="107" y="785"/>
                  </a:lnTo>
                  <a:lnTo>
                    <a:pt x="190" y="792"/>
                  </a:lnTo>
                  <a:lnTo>
                    <a:pt x="254" y="800"/>
                  </a:lnTo>
                  <a:lnTo>
                    <a:pt x="159" y="807"/>
                  </a:lnTo>
                  <a:lnTo>
                    <a:pt x="153" y="814"/>
                  </a:lnTo>
                  <a:lnTo>
                    <a:pt x="174" y="821"/>
                  </a:lnTo>
                  <a:lnTo>
                    <a:pt x="110" y="828"/>
                  </a:lnTo>
                  <a:lnTo>
                    <a:pt x="200" y="835"/>
                  </a:lnTo>
                  <a:lnTo>
                    <a:pt x="77" y="842"/>
                  </a:lnTo>
                  <a:lnTo>
                    <a:pt x="75" y="849"/>
                  </a:lnTo>
                  <a:lnTo>
                    <a:pt x="167" y="856"/>
                  </a:lnTo>
                  <a:lnTo>
                    <a:pt x="145" y="863"/>
                  </a:lnTo>
                  <a:lnTo>
                    <a:pt x="89" y="870"/>
                  </a:lnTo>
                  <a:lnTo>
                    <a:pt x="287" y="878"/>
                  </a:lnTo>
                  <a:lnTo>
                    <a:pt x="189" y="885"/>
                  </a:lnTo>
                  <a:lnTo>
                    <a:pt x="77" y="892"/>
                  </a:lnTo>
                  <a:lnTo>
                    <a:pt x="77" y="899"/>
                  </a:lnTo>
                  <a:lnTo>
                    <a:pt x="162" y="906"/>
                  </a:lnTo>
                  <a:lnTo>
                    <a:pt x="104" y="913"/>
                  </a:lnTo>
                  <a:lnTo>
                    <a:pt x="80" y="920"/>
                  </a:lnTo>
                  <a:lnTo>
                    <a:pt x="43" y="927"/>
                  </a:lnTo>
                  <a:lnTo>
                    <a:pt x="136" y="934"/>
                  </a:lnTo>
                  <a:lnTo>
                    <a:pt x="96" y="941"/>
                  </a:lnTo>
                  <a:lnTo>
                    <a:pt x="177" y="948"/>
                  </a:lnTo>
                  <a:lnTo>
                    <a:pt x="168" y="955"/>
                  </a:lnTo>
                  <a:lnTo>
                    <a:pt x="230" y="962"/>
                  </a:lnTo>
                  <a:lnTo>
                    <a:pt x="147" y="969"/>
                  </a:lnTo>
                  <a:lnTo>
                    <a:pt x="148" y="976"/>
                  </a:lnTo>
                  <a:lnTo>
                    <a:pt x="119" y="984"/>
                  </a:lnTo>
                  <a:lnTo>
                    <a:pt x="137" y="991"/>
                  </a:lnTo>
                  <a:lnTo>
                    <a:pt x="198" y="998"/>
                  </a:lnTo>
                  <a:lnTo>
                    <a:pt x="162" y="1005"/>
                  </a:lnTo>
                  <a:lnTo>
                    <a:pt x="62" y="1012"/>
                  </a:lnTo>
                  <a:lnTo>
                    <a:pt x="269" y="1019"/>
                  </a:lnTo>
                  <a:lnTo>
                    <a:pt x="81" y="1026"/>
                  </a:lnTo>
                  <a:lnTo>
                    <a:pt x="76" y="1033"/>
                  </a:lnTo>
                  <a:lnTo>
                    <a:pt x="173" y="1040"/>
                  </a:lnTo>
                  <a:lnTo>
                    <a:pt x="113" y="1047"/>
                  </a:lnTo>
                  <a:lnTo>
                    <a:pt x="138" y="1054"/>
                  </a:lnTo>
                  <a:lnTo>
                    <a:pt x="138" y="1062"/>
                  </a:lnTo>
                  <a:lnTo>
                    <a:pt x="151" y="1069"/>
                  </a:lnTo>
                  <a:lnTo>
                    <a:pt x="184" y="1076"/>
                  </a:lnTo>
                  <a:lnTo>
                    <a:pt x="168" y="1083"/>
                  </a:lnTo>
                  <a:lnTo>
                    <a:pt x="123" y="1090"/>
                  </a:lnTo>
                  <a:lnTo>
                    <a:pt x="118" y="1097"/>
                  </a:lnTo>
                  <a:lnTo>
                    <a:pt x="190" y="1104"/>
                  </a:lnTo>
                  <a:lnTo>
                    <a:pt x="142" y="1111"/>
                  </a:lnTo>
                  <a:lnTo>
                    <a:pt x="34" y="1118"/>
                  </a:lnTo>
                  <a:lnTo>
                    <a:pt x="164" y="1125"/>
                  </a:lnTo>
                  <a:lnTo>
                    <a:pt x="198" y="1132"/>
                  </a:lnTo>
                  <a:lnTo>
                    <a:pt x="145" y="1139"/>
                  </a:lnTo>
                  <a:lnTo>
                    <a:pt x="93" y="1146"/>
                  </a:lnTo>
                  <a:lnTo>
                    <a:pt x="167" y="1153"/>
                  </a:lnTo>
                  <a:lnTo>
                    <a:pt x="237" y="1160"/>
                  </a:lnTo>
                  <a:lnTo>
                    <a:pt x="35" y="1168"/>
                  </a:lnTo>
                  <a:lnTo>
                    <a:pt x="252" y="1175"/>
                  </a:lnTo>
                  <a:lnTo>
                    <a:pt x="120" y="1182"/>
                  </a:lnTo>
                  <a:lnTo>
                    <a:pt x="112" y="1189"/>
                  </a:lnTo>
                  <a:lnTo>
                    <a:pt x="61" y="1196"/>
                  </a:lnTo>
                  <a:lnTo>
                    <a:pt x="87" y="1203"/>
                  </a:lnTo>
                  <a:lnTo>
                    <a:pt x="145" y="1210"/>
                  </a:lnTo>
                  <a:lnTo>
                    <a:pt x="94" y="1217"/>
                  </a:lnTo>
                  <a:lnTo>
                    <a:pt x="80" y="1224"/>
                  </a:lnTo>
                  <a:lnTo>
                    <a:pt x="198" y="1231"/>
                  </a:lnTo>
                  <a:lnTo>
                    <a:pt x="176" y="1238"/>
                  </a:lnTo>
                  <a:lnTo>
                    <a:pt x="40" y="1245"/>
                  </a:lnTo>
                  <a:lnTo>
                    <a:pt x="230" y="1253"/>
                  </a:lnTo>
                  <a:lnTo>
                    <a:pt x="206" y="1260"/>
                  </a:lnTo>
                  <a:lnTo>
                    <a:pt x="187" y="1267"/>
                  </a:lnTo>
                  <a:lnTo>
                    <a:pt x="99" y="1274"/>
                  </a:lnTo>
                  <a:lnTo>
                    <a:pt x="127" y="1281"/>
                  </a:lnTo>
                  <a:lnTo>
                    <a:pt x="162" y="1288"/>
                  </a:lnTo>
                  <a:lnTo>
                    <a:pt x="148" y="1295"/>
                  </a:lnTo>
                  <a:lnTo>
                    <a:pt x="183" y="1302"/>
                  </a:lnTo>
                  <a:lnTo>
                    <a:pt x="117" y="1309"/>
                  </a:lnTo>
                  <a:lnTo>
                    <a:pt x="78" y="1316"/>
                  </a:lnTo>
                  <a:lnTo>
                    <a:pt x="253" y="1323"/>
                  </a:lnTo>
                  <a:lnTo>
                    <a:pt x="221" y="1330"/>
                  </a:lnTo>
                  <a:lnTo>
                    <a:pt x="133" y="1337"/>
                  </a:lnTo>
                  <a:lnTo>
                    <a:pt x="145" y="1344"/>
                  </a:lnTo>
                  <a:lnTo>
                    <a:pt x="104" y="1351"/>
                  </a:lnTo>
                  <a:lnTo>
                    <a:pt x="85" y="1359"/>
                  </a:lnTo>
                  <a:lnTo>
                    <a:pt x="215" y="1366"/>
                  </a:lnTo>
                  <a:lnTo>
                    <a:pt x="175" y="1373"/>
                  </a:lnTo>
                  <a:lnTo>
                    <a:pt x="51" y="1380"/>
                  </a:lnTo>
                  <a:lnTo>
                    <a:pt x="172" y="1387"/>
                  </a:lnTo>
                  <a:lnTo>
                    <a:pt x="39" y="1394"/>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55" name="Rectangle 213"/>
            <p:cNvSpPr>
              <a:spLocks noChangeArrowheads="1"/>
            </p:cNvSpPr>
            <p:nvPr/>
          </p:nvSpPr>
          <p:spPr bwMode="auto">
            <a:xfrm>
              <a:off x="4911971" y="1466499"/>
              <a:ext cx="601663" cy="2339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56" name="Freeform 218"/>
            <p:cNvSpPr>
              <a:spLocks/>
            </p:cNvSpPr>
            <p:nvPr/>
          </p:nvSpPr>
          <p:spPr bwMode="auto">
            <a:xfrm>
              <a:off x="4969121" y="1477612"/>
              <a:ext cx="544513" cy="146050"/>
            </a:xfrm>
            <a:custGeom>
              <a:avLst/>
              <a:gdLst>
                <a:gd name="T0" fmla="*/ 107 w 343"/>
                <a:gd name="T1" fmla="*/ 0 h 92"/>
                <a:gd name="T2" fmla="*/ 132 w 343"/>
                <a:gd name="T3" fmla="*/ 7 h 92"/>
                <a:gd name="T4" fmla="*/ 172 w 343"/>
                <a:gd name="T5" fmla="*/ 14 h 92"/>
                <a:gd name="T6" fmla="*/ 149 w 343"/>
                <a:gd name="T7" fmla="*/ 21 h 92"/>
                <a:gd name="T8" fmla="*/ 0 w 343"/>
                <a:gd name="T9" fmla="*/ 28 h 92"/>
                <a:gd name="T10" fmla="*/ 264 w 343"/>
                <a:gd name="T11" fmla="*/ 35 h 92"/>
                <a:gd name="T12" fmla="*/ 276 w 343"/>
                <a:gd name="T13" fmla="*/ 42 h 92"/>
                <a:gd name="T14" fmla="*/ 138 w 343"/>
                <a:gd name="T15" fmla="*/ 50 h 92"/>
                <a:gd name="T16" fmla="*/ 113 w 343"/>
                <a:gd name="T17" fmla="*/ 57 h 92"/>
                <a:gd name="T18" fmla="*/ 155 w 343"/>
                <a:gd name="T19" fmla="*/ 64 h 92"/>
                <a:gd name="T20" fmla="*/ 127 w 343"/>
                <a:gd name="T21" fmla="*/ 71 h 92"/>
                <a:gd name="T22" fmla="*/ 152 w 343"/>
                <a:gd name="T23" fmla="*/ 78 h 92"/>
                <a:gd name="T24" fmla="*/ 194 w 343"/>
                <a:gd name="T25" fmla="*/ 85 h 92"/>
                <a:gd name="T26" fmla="*/ 343 w 343"/>
                <a:gd name="T2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 h="92">
                  <a:moveTo>
                    <a:pt x="107" y="0"/>
                  </a:moveTo>
                  <a:lnTo>
                    <a:pt x="132" y="7"/>
                  </a:lnTo>
                  <a:lnTo>
                    <a:pt x="172" y="14"/>
                  </a:lnTo>
                  <a:lnTo>
                    <a:pt x="149" y="21"/>
                  </a:lnTo>
                  <a:lnTo>
                    <a:pt x="0" y="28"/>
                  </a:lnTo>
                  <a:lnTo>
                    <a:pt x="264" y="35"/>
                  </a:lnTo>
                  <a:lnTo>
                    <a:pt x="276" y="42"/>
                  </a:lnTo>
                  <a:lnTo>
                    <a:pt x="138" y="50"/>
                  </a:lnTo>
                  <a:lnTo>
                    <a:pt x="113" y="57"/>
                  </a:lnTo>
                  <a:lnTo>
                    <a:pt x="155" y="64"/>
                  </a:lnTo>
                  <a:lnTo>
                    <a:pt x="127" y="71"/>
                  </a:lnTo>
                  <a:lnTo>
                    <a:pt x="152" y="78"/>
                  </a:lnTo>
                  <a:lnTo>
                    <a:pt x="194" y="85"/>
                  </a:lnTo>
                  <a:lnTo>
                    <a:pt x="343" y="92"/>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57" name="Freeform 219"/>
            <p:cNvSpPr>
              <a:spLocks/>
            </p:cNvSpPr>
            <p:nvPr/>
          </p:nvSpPr>
          <p:spPr bwMode="auto">
            <a:xfrm>
              <a:off x="4984996" y="1625249"/>
              <a:ext cx="528638" cy="492125"/>
            </a:xfrm>
            <a:custGeom>
              <a:avLst/>
              <a:gdLst>
                <a:gd name="T0" fmla="*/ 333 w 333"/>
                <a:gd name="T1" fmla="*/ 0 h 310"/>
                <a:gd name="T2" fmla="*/ 147 w 333"/>
                <a:gd name="T3" fmla="*/ 6 h 310"/>
                <a:gd name="T4" fmla="*/ 0 w 333"/>
                <a:gd name="T5" fmla="*/ 13 h 310"/>
                <a:gd name="T6" fmla="*/ 116 w 333"/>
                <a:gd name="T7" fmla="*/ 20 h 310"/>
                <a:gd name="T8" fmla="*/ 207 w 333"/>
                <a:gd name="T9" fmla="*/ 27 h 310"/>
                <a:gd name="T10" fmla="*/ 41 w 333"/>
                <a:gd name="T11" fmla="*/ 35 h 310"/>
                <a:gd name="T12" fmla="*/ 230 w 333"/>
                <a:gd name="T13" fmla="*/ 42 h 310"/>
                <a:gd name="T14" fmla="*/ 126 w 333"/>
                <a:gd name="T15" fmla="*/ 49 h 310"/>
                <a:gd name="T16" fmla="*/ 131 w 333"/>
                <a:gd name="T17" fmla="*/ 56 h 310"/>
                <a:gd name="T18" fmla="*/ 109 w 333"/>
                <a:gd name="T19" fmla="*/ 63 h 310"/>
                <a:gd name="T20" fmla="*/ 123 w 333"/>
                <a:gd name="T21" fmla="*/ 70 h 310"/>
                <a:gd name="T22" fmla="*/ 138 w 333"/>
                <a:gd name="T23" fmla="*/ 77 h 310"/>
                <a:gd name="T24" fmla="*/ 169 w 333"/>
                <a:gd name="T25" fmla="*/ 84 h 310"/>
                <a:gd name="T26" fmla="*/ 155 w 333"/>
                <a:gd name="T27" fmla="*/ 91 h 310"/>
                <a:gd name="T28" fmla="*/ 73 w 333"/>
                <a:gd name="T29" fmla="*/ 98 h 310"/>
                <a:gd name="T30" fmla="*/ 112 w 333"/>
                <a:gd name="T31" fmla="*/ 105 h 310"/>
                <a:gd name="T32" fmla="*/ 127 w 333"/>
                <a:gd name="T33" fmla="*/ 112 h 310"/>
                <a:gd name="T34" fmla="*/ 194 w 333"/>
                <a:gd name="T35" fmla="*/ 119 h 310"/>
                <a:gd name="T36" fmla="*/ 161 w 333"/>
                <a:gd name="T37" fmla="*/ 126 h 310"/>
                <a:gd name="T38" fmla="*/ 163 w 333"/>
                <a:gd name="T39" fmla="*/ 133 h 310"/>
                <a:gd name="T40" fmla="*/ 49 w 333"/>
                <a:gd name="T41" fmla="*/ 140 h 310"/>
                <a:gd name="T42" fmla="*/ 148 w 333"/>
                <a:gd name="T43" fmla="*/ 148 h 310"/>
                <a:gd name="T44" fmla="*/ 324 w 333"/>
                <a:gd name="T45" fmla="*/ 155 h 310"/>
                <a:gd name="T46" fmla="*/ 56 w 333"/>
                <a:gd name="T47" fmla="*/ 162 h 310"/>
                <a:gd name="T48" fmla="*/ 195 w 333"/>
                <a:gd name="T49" fmla="*/ 169 h 310"/>
                <a:gd name="T50" fmla="*/ 147 w 333"/>
                <a:gd name="T51" fmla="*/ 176 h 310"/>
                <a:gd name="T52" fmla="*/ 182 w 333"/>
                <a:gd name="T53" fmla="*/ 183 h 310"/>
                <a:gd name="T54" fmla="*/ 123 w 333"/>
                <a:gd name="T55" fmla="*/ 190 h 310"/>
                <a:gd name="T56" fmla="*/ 177 w 333"/>
                <a:gd name="T57" fmla="*/ 197 h 310"/>
                <a:gd name="T58" fmla="*/ 174 w 333"/>
                <a:gd name="T59" fmla="*/ 204 h 310"/>
                <a:gd name="T60" fmla="*/ 154 w 333"/>
                <a:gd name="T61" fmla="*/ 211 h 310"/>
                <a:gd name="T62" fmla="*/ 115 w 333"/>
                <a:gd name="T63" fmla="*/ 218 h 310"/>
                <a:gd name="T64" fmla="*/ 150 w 333"/>
                <a:gd name="T65" fmla="*/ 226 h 310"/>
                <a:gd name="T66" fmla="*/ 156 w 333"/>
                <a:gd name="T67" fmla="*/ 233 h 310"/>
                <a:gd name="T68" fmla="*/ 114 w 333"/>
                <a:gd name="T69" fmla="*/ 240 h 310"/>
                <a:gd name="T70" fmla="*/ 4 w 333"/>
                <a:gd name="T71" fmla="*/ 247 h 310"/>
                <a:gd name="T72" fmla="*/ 153 w 333"/>
                <a:gd name="T73" fmla="*/ 254 h 310"/>
                <a:gd name="T74" fmla="*/ 188 w 333"/>
                <a:gd name="T75" fmla="*/ 261 h 310"/>
                <a:gd name="T76" fmla="*/ 31 w 333"/>
                <a:gd name="T77" fmla="*/ 268 h 310"/>
                <a:gd name="T78" fmla="*/ 159 w 333"/>
                <a:gd name="T79" fmla="*/ 275 h 310"/>
                <a:gd name="T80" fmla="*/ 137 w 333"/>
                <a:gd name="T81" fmla="*/ 282 h 310"/>
                <a:gd name="T82" fmla="*/ 17 w 333"/>
                <a:gd name="T83" fmla="*/ 289 h 310"/>
                <a:gd name="T84" fmla="*/ 216 w 333"/>
                <a:gd name="T85" fmla="*/ 296 h 310"/>
                <a:gd name="T86" fmla="*/ 146 w 333"/>
                <a:gd name="T87" fmla="*/ 303 h 310"/>
                <a:gd name="T88" fmla="*/ 333 w 333"/>
                <a:gd name="T89"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310">
                  <a:moveTo>
                    <a:pt x="333" y="0"/>
                  </a:moveTo>
                  <a:lnTo>
                    <a:pt x="147" y="6"/>
                  </a:lnTo>
                  <a:lnTo>
                    <a:pt x="0" y="13"/>
                  </a:lnTo>
                  <a:lnTo>
                    <a:pt x="116" y="20"/>
                  </a:lnTo>
                  <a:lnTo>
                    <a:pt x="207" y="27"/>
                  </a:lnTo>
                  <a:lnTo>
                    <a:pt x="41" y="35"/>
                  </a:lnTo>
                  <a:lnTo>
                    <a:pt x="230" y="42"/>
                  </a:lnTo>
                  <a:lnTo>
                    <a:pt x="126" y="49"/>
                  </a:lnTo>
                  <a:lnTo>
                    <a:pt x="131" y="56"/>
                  </a:lnTo>
                  <a:lnTo>
                    <a:pt x="109" y="63"/>
                  </a:lnTo>
                  <a:lnTo>
                    <a:pt x="123" y="70"/>
                  </a:lnTo>
                  <a:lnTo>
                    <a:pt x="138" y="77"/>
                  </a:lnTo>
                  <a:lnTo>
                    <a:pt x="169" y="84"/>
                  </a:lnTo>
                  <a:lnTo>
                    <a:pt x="155" y="91"/>
                  </a:lnTo>
                  <a:lnTo>
                    <a:pt x="73" y="98"/>
                  </a:lnTo>
                  <a:lnTo>
                    <a:pt x="112" y="105"/>
                  </a:lnTo>
                  <a:lnTo>
                    <a:pt x="127" y="112"/>
                  </a:lnTo>
                  <a:lnTo>
                    <a:pt x="194" y="119"/>
                  </a:lnTo>
                  <a:lnTo>
                    <a:pt x="161" y="126"/>
                  </a:lnTo>
                  <a:lnTo>
                    <a:pt x="163" y="133"/>
                  </a:lnTo>
                  <a:lnTo>
                    <a:pt x="49" y="140"/>
                  </a:lnTo>
                  <a:lnTo>
                    <a:pt x="148" y="148"/>
                  </a:lnTo>
                  <a:lnTo>
                    <a:pt x="324" y="155"/>
                  </a:lnTo>
                  <a:lnTo>
                    <a:pt x="56" y="162"/>
                  </a:lnTo>
                  <a:lnTo>
                    <a:pt x="195" y="169"/>
                  </a:lnTo>
                  <a:lnTo>
                    <a:pt x="147" y="176"/>
                  </a:lnTo>
                  <a:lnTo>
                    <a:pt x="182" y="183"/>
                  </a:lnTo>
                  <a:lnTo>
                    <a:pt x="123" y="190"/>
                  </a:lnTo>
                  <a:lnTo>
                    <a:pt x="177" y="197"/>
                  </a:lnTo>
                  <a:lnTo>
                    <a:pt x="174" y="204"/>
                  </a:lnTo>
                  <a:lnTo>
                    <a:pt x="154" y="211"/>
                  </a:lnTo>
                  <a:lnTo>
                    <a:pt x="115" y="218"/>
                  </a:lnTo>
                  <a:lnTo>
                    <a:pt x="150" y="226"/>
                  </a:lnTo>
                  <a:lnTo>
                    <a:pt x="156" y="233"/>
                  </a:lnTo>
                  <a:lnTo>
                    <a:pt x="114" y="240"/>
                  </a:lnTo>
                  <a:lnTo>
                    <a:pt x="4" y="247"/>
                  </a:lnTo>
                  <a:lnTo>
                    <a:pt x="153" y="254"/>
                  </a:lnTo>
                  <a:lnTo>
                    <a:pt x="188" y="261"/>
                  </a:lnTo>
                  <a:lnTo>
                    <a:pt x="31" y="268"/>
                  </a:lnTo>
                  <a:lnTo>
                    <a:pt x="159" y="275"/>
                  </a:lnTo>
                  <a:lnTo>
                    <a:pt x="137" y="282"/>
                  </a:lnTo>
                  <a:lnTo>
                    <a:pt x="17" y="289"/>
                  </a:lnTo>
                  <a:lnTo>
                    <a:pt x="216" y="296"/>
                  </a:lnTo>
                  <a:lnTo>
                    <a:pt x="146" y="303"/>
                  </a:lnTo>
                  <a:lnTo>
                    <a:pt x="333" y="31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58" name="Freeform 220"/>
            <p:cNvSpPr>
              <a:spLocks/>
            </p:cNvSpPr>
            <p:nvPr/>
          </p:nvSpPr>
          <p:spPr bwMode="auto">
            <a:xfrm>
              <a:off x="4932608" y="2118962"/>
              <a:ext cx="581025" cy="1571625"/>
            </a:xfrm>
            <a:custGeom>
              <a:avLst/>
              <a:gdLst>
                <a:gd name="T0" fmla="*/ 133 w 366"/>
                <a:gd name="T1" fmla="*/ 13 h 990"/>
                <a:gd name="T2" fmla="*/ 193 w 366"/>
                <a:gd name="T3" fmla="*/ 35 h 990"/>
                <a:gd name="T4" fmla="*/ 171 w 366"/>
                <a:gd name="T5" fmla="*/ 56 h 990"/>
                <a:gd name="T6" fmla="*/ 298 w 366"/>
                <a:gd name="T7" fmla="*/ 77 h 990"/>
                <a:gd name="T8" fmla="*/ 175 w 366"/>
                <a:gd name="T9" fmla="*/ 99 h 990"/>
                <a:gd name="T10" fmla="*/ 16 w 366"/>
                <a:gd name="T11" fmla="*/ 120 h 990"/>
                <a:gd name="T12" fmla="*/ 120 w 366"/>
                <a:gd name="T13" fmla="*/ 141 h 990"/>
                <a:gd name="T14" fmla="*/ 239 w 366"/>
                <a:gd name="T15" fmla="*/ 162 h 990"/>
                <a:gd name="T16" fmla="*/ 250 w 366"/>
                <a:gd name="T17" fmla="*/ 183 h 990"/>
                <a:gd name="T18" fmla="*/ 189 w 366"/>
                <a:gd name="T19" fmla="*/ 205 h 990"/>
                <a:gd name="T20" fmla="*/ 209 w 366"/>
                <a:gd name="T21" fmla="*/ 226 h 990"/>
                <a:gd name="T22" fmla="*/ 159 w 366"/>
                <a:gd name="T23" fmla="*/ 247 h 990"/>
                <a:gd name="T24" fmla="*/ 164 w 366"/>
                <a:gd name="T25" fmla="*/ 268 h 990"/>
                <a:gd name="T26" fmla="*/ 148 w 366"/>
                <a:gd name="T27" fmla="*/ 290 h 990"/>
                <a:gd name="T28" fmla="*/ 145 w 366"/>
                <a:gd name="T29" fmla="*/ 311 h 990"/>
                <a:gd name="T30" fmla="*/ 245 w 366"/>
                <a:gd name="T31" fmla="*/ 332 h 990"/>
                <a:gd name="T32" fmla="*/ 189 w 366"/>
                <a:gd name="T33" fmla="*/ 353 h 990"/>
                <a:gd name="T34" fmla="*/ 86 w 366"/>
                <a:gd name="T35" fmla="*/ 374 h 990"/>
                <a:gd name="T36" fmla="*/ 296 w 366"/>
                <a:gd name="T37" fmla="*/ 396 h 990"/>
                <a:gd name="T38" fmla="*/ 198 w 366"/>
                <a:gd name="T39" fmla="*/ 417 h 990"/>
                <a:gd name="T40" fmla="*/ 235 w 366"/>
                <a:gd name="T41" fmla="*/ 438 h 990"/>
                <a:gd name="T42" fmla="*/ 150 w 366"/>
                <a:gd name="T43" fmla="*/ 459 h 990"/>
                <a:gd name="T44" fmla="*/ 114 w 366"/>
                <a:gd name="T45" fmla="*/ 481 h 990"/>
                <a:gd name="T46" fmla="*/ 308 w 366"/>
                <a:gd name="T47" fmla="*/ 502 h 990"/>
                <a:gd name="T48" fmla="*/ 145 w 366"/>
                <a:gd name="T49" fmla="*/ 523 h 990"/>
                <a:gd name="T50" fmla="*/ 259 w 366"/>
                <a:gd name="T51" fmla="*/ 544 h 990"/>
                <a:gd name="T52" fmla="*/ 245 w 366"/>
                <a:gd name="T53" fmla="*/ 565 h 990"/>
                <a:gd name="T54" fmla="*/ 109 w 366"/>
                <a:gd name="T55" fmla="*/ 587 h 990"/>
                <a:gd name="T56" fmla="*/ 303 w 366"/>
                <a:gd name="T57" fmla="*/ 608 h 990"/>
                <a:gd name="T58" fmla="*/ 45 w 366"/>
                <a:gd name="T59" fmla="*/ 629 h 990"/>
                <a:gd name="T60" fmla="*/ 188 w 366"/>
                <a:gd name="T61" fmla="*/ 650 h 990"/>
                <a:gd name="T62" fmla="*/ 334 w 366"/>
                <a:gd name="T63" fmla="*/ 672 h 990"/>
                <a:gd name="T64" fmla="*/ 85 w 366"/>
                <a:gd name="T65" fmla="*/ 693 h 990"/>
                <a:gd name="T66" fmla="*/ 93 w 366"/>
                <a:gd name="T67" fmla="*/ 714 h 990"/>
                <a:gd name="T68" fmla="*/ 175 w 366"/>
                <a:gd name="T69" fmla="*/ 735 h 990"/>
                <a:gd name="T70" fmla="*/ 256 w 366"/>
                <a:gd name="T71" fmla="*/ 756 h 990"/>
                <a:gd name="T72" fmla="*/ 240 w 366"/>
                <a:gd name="T73" fmla="*/ 778 h 990"/>
                <a:gd name="T74" fmla="*/ 158 w 366"/>
                <a:gd name="T75" fmla="*/ 799 h 990"/>
                <a:gd name="T76" fmla="*/ 189 w 366"/>
                <a:gd name="T77" fmla="*/ 820 h 990"/>
                <a:gd name="T78" fmla="*/ 100 w 366"/>
                <a:gd name="T79" fmla="*/ 841 h 990"/>
                <a:gd name="T80" fmla="*/ 135 w 366"/>
                <a:gd name="T81" fmla="*/ 863 h 990"/>
                <a:gd name="T82" fmla="*/ 269 w 366"/>
                <a:gd name="T83" fmla="*/ 884 h 990"/>
                <a:gd name="T84" fmla="*/ 223 w 366"/>
                <a:gd name="T85" fmla="*/ 905 h 990"/>
                <a:gd name="T86" fmla="*/ 251 w 366"/>
                <a:gd name="T87" fmla="*/ 926 h 990"/>
                <a:gd name="T88" fmla="*/ 225 w 366"/>
                <a:gd name="T89" fmla="*/ 947 h 990"/>
                <a:gd name="T90" fmla="*/ 129 w 366"/>
                <a:gd name="T91" fmla="*/ 969 h 990"/>
                <a:gd name="T92" fmla="*/ 184 w 366"/>
                <a:gd name="T93" fmla="*/ 99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990">
                  <a:moveTo>
                    <a:pt x="366" y="0"/>
                  </a:moveTo>
                  <a:lnTo>
                    <a:pt x="227" y="6"/>
                  </a:lnTo>
                  <a:lnTo>
                    <a:pt x="133" y="13"/>
                  </a:lnTo>
                  <a:lnTo>
                    <a:pt x="89" y="21"/>
                  </a:lnTo>
                  <a:lnTo>
                    <a:pt x="221" y="28"/>
                  </a:lnTo>
                  <a:lnTo>
                    <a:pt x="193" y="35"/>
                  </a:lnTo>
                  <a:lnTo>
                    <a:pt x="205" y="42"/>
                  </a:lnTo>
                  <a:lnTo>
                    <a:pt x="237" y="49"/>
                  </a:lnTo>
                  <a:lnTo>
                    <a:pt x="171" y="56"/>
                  </a:lnTo>
                  <a:lnTo>
                    <a:pt x="90" y="63"/>
                  </a:lnTo>
                  <a:lnTo>
                    <a:pt x="152" y="70"/>
                  </a:lnTo>
                  <a:lnTo>
                    <a:pt x="298" y="77"/>
                  </a:lnTo>
                  <a:lnTo>
                    <a:pt x="174" y="84"/>
                  </a:lnTo>
                  <a:lnTo>
                    <a:pt x="167" y="91"/>
                  </a:lnTo>
                  <a:lnTo>
                    <a:pt x="175" y="99"/>
                  </a:lnTo>
                  <a:lnTo>
                    <a:pt x="237" y="106"/>
                  </a:lnTo>
                  <a:lnTo>
                    <a:pt x="90" y="113"/>
                  </a:lnTo>
                  <a:lnTo>
                    <a:pt x="16" y="120"/>
                  </a:lnTo>
                  <a:lnTo>
                    <a:pt x="198" y="127"/>
                  </a:lnTo>
                  <a:lnTo>
                    <a:pt x="243" y="134"/>
                  </a:lnTo>
                  <a:lnTo>
                    <a:pt x="120" y="141"/>
                  </a:lnTo>
                  <a:lnTo>
                    <a:pt x="0" y="148"/>
                  </a:lnTo>
                  <a:lnTo>
                    <a:pt x="238" y="155"/>
                  </a:lnTo>
                  <a:lnTo>
                    <a:pt x="239" y="162"/>
                  </a:lnTo>
                  <a:lnTo>
                    <a:pt x="68" y="169"/>
                  </a:lnTo>
                  <a:lnTo>
                    <a:pt x="343" y="176"/>
                  </a:lnTo>
                  <a:lnTo>
                    <a:pt x="250" y="183"/>
                  </a:lnTo>
                  <a:lnTo>
                    <a:pt x="255" y="190"/>
                  </a:lnTo>
                  <a:lnTo>
                    <a:pt x="237" y="197"/>
                  </a:lnTo>
                  <a:lnTo>
                    <a:pt x="189" y="205"/>
                  </a:lnTo>
                  <a:lnTo>
                    <a:pt x="159" y="212"/>
                  </a:lnTo>
                  <a:lnTo>
                    <a:pt x="43" y="219"/>
                  </a:lnTo>
                  <a:lnTo>
                    <a:pt x="209" y="226"/>
                  </a:lnTo>
                  <a:lnTo>
                    <a:pt x="66" y="233"/>
                  </a:lnTo>
                  <a:lnTo>
                    <a:pt x="218" y="240"/>
                  </a:lnTo>
                  <a:lnTo>
                    <a:pt x="159" y="247"/>
                  </a:lnTo>
                  <a:lnTo>
                    <a:pt x="291" y="254"/>
                  </a:lnTo>
                  <a:lnTo>
                    <a:pt x="159" y="261"/>
                  </a:lnTo>
                  <a:lnTo>
                    <a:pt x="164" y="268"/>
                  </a:lnTo>
                  <a:lnTo>
                    <a:pt x="170" y="275"/>
                  </a:lnTo>
                  <a:lnTo>
                    <a:pt x="170" y="282"/>
                  </a:lnTo>
                  <a:lnTo>
                    <a:pt x="148" y="290"/>
                  </a:lnTo>
                  <a:lnTo>
                    <a:pt x="240" y="297"/>
                  </a:lnTo>
                  <a:lnTo>
                    <a:pt x="65" y="304"/>
                  </a:lnTo>
                  <a:lnTo>
                    <a:pt x="145" y="311"/>
                  </a:lnTo>
                  <a:lnTo>
                    <a:pt x="125" y="318"/>
                  </a:lnTo>
                  <a:lnTo>
                    <a:pt x="150" y="325"/>
                  </a:lnTo>
                  <a:lnTo>
                    <a:pt x="245" y="332"/>
                  </a:lnTo>
                  <a:lnTo>
                    <a:pt x="139" y="339"/>
                  </a:lnTo>
                  <a:lnTo>
                    <a:pt x="255" y="346"/>
                  </a:lnTo>
                  <a:lnTo>
                    <a:pt x="189" y="353"/>
                  </a:lnTo>
                  <a:lnTo>
                    <a:pt x="179" y="360"/>
                  </a:lnTo>
                  <a:lnTo>
                    <a:pt x="168" y="367"/>
                  </a:lnTo>
                  <a:lnTo>
                    <a:pt x="86" y="374"/>
                  </a:lnTo>
                  <a:lnTo>
                    <a:pt x="169" y="381"/>
                  </a:lnTo>
                  <a:lnTo>
                    <a:pt x="134" y="388"/>
                  </a:lnTo>
                  <a:lnTo>
                    <a:pt x="296" y="396"/>
                  </a:lnTo>
                  <a:lnTo>
                    <a:pt x="244" y="403"/>
                  </a:lnTo>
                  <a:lnTo>
                    <a:pt x="296" y="410"/>
                  </a:lnTo>
                  <a:lnTo>
                    <a:pt x="198" y="417"/>
                  </a:lnTo>
                  <a:lnTo>
                    <a:pt x="150" y="424"/>
                  </a:lnTo>
                  <a:lnTo>
                    <a:pt x="290" y="431"/>
                  </a:lnTo>
                  <a:lnTo>
                    <a:pt x="235" y="438"/>
                  </a:lnTo>
                  <a:lnTo>
                    <a:pt x="69" y="445"/>
                  </a:lnTo>
                  <a:lnTo>
                    <a:pt x="139" y="452"/>
                  </a:lnTo>
                  <a:lnTo>
                    <a:pt x="150" y="459"/>
                  </a:lnTo>
                  <a:lnTo>
                    <a:pt x="51" y="466"/>
                  </a:lnTo>
                  <a:lnTo>
                    <a:pt x="196" y="474"/>
                  </a:lnTo>
                  <a:lnTo>
                    <a:pt x="114" y="481"/>
                  </a:lnTo>
                  <a:lnTo>
                    <a:pt x="118" y="488"/>
                  </a:lnTo>
                  <a:lnTo>
                    <a:pt x="173" y="495"/>
                  </a:lnTo>
                  <a:lnTo>
                    <a:pt x="308" y="502"/>
                  </a:lnTo>
                  <a:lnTo>
                    <a:pt x="87" y="509"/>
                  </a:lnTo>
                  <a:lnTo>
                    <a:pt x="135" y="516"/>
                  </a:lnTo>
                  <a:lnTo>
                    <a:pt x="145" y="523"/>
                  </a:lnTo>
                  <a:lnTo>
                    <a:pt x="228" y="530"/>
                  </a:lnTo>
                  <a:lnTo>
                    <a:pt x="201" y="537"/>
                  </a:lnTo>
                  <a:lnTo>
                    <a:pt x="259" y="544"/>
                  </a:lnTo>
                  <a:lnTo>
                    <a:pt x="155" y="551"/>
                  </a:lnTo>
                  <a:lnTo>
                    <a:pt x="223" y="558"/>
                  </a:lnTo>
                  <a:lnTo>
                    <a:pt x="245" y="565"/>
                  </a:lnTo>
                  <a:lnTo>
                    <a:pt x="120" y="572"/>
                  </a:lnTo>
                  <a:lnTo>
                    <a:pt x="145" y="580"/>
                  </a:lnTo>
                  <a:lnTo>
                    <a:pt x="109" y="587"/>
                  </a:lnTo>
                  <a:lnTo>
                    <a:pt x="204" y="594"/>
                  </a:lnTo>
                  <a:lnTo>
                    <a:pt x="168" y="601"/>
                  </a:lnTo>
                  <a:lnTo>
                    <a:pt x="303" y="608"/>
                  </a:lnTo>
                  <a:lnTo>
                    <a:pt x="142" y="615"/>
                  </a:lnTo>
                  <a:lnTo>
                    <a:pt x="227" y="622"/>
                  </a:lnTo>
                  <a:lnTo>
                    <a:pt x="45" y="629"/>
                  </a:lnTo>
                  <a:lnTo>
                    <a:pt x="149" y="636"/>
                  </a:lnTo>
                  <a:lnTo>
                    <a:pt x="117" y="643"/>
                  </a:lnTo>
                  <a:lnTo>
                    <a:pt x="188" y="650"/>
                  </a:lnTo>
                  <a:lnTo>
                    <a:pt x="172" y="658"/>
                  </a:lnTo>
                  <a:lnTo>
                    <a:pt x="186" y="665"/>
                  </a:lnTo>
                  <a:lnTo>
                    <a:pt x="334" y="672"/>
                  </a:lnTo>
                  <a:lnTo>
                    <a:pt x="223" y="679"/>
                  </a:lnTo>
                  <a:lnTo>
                    <a:pt x="175" y="686"/>
                  </a:lnTo>
                  <a:lnTo>
                    <a:pt x="85" y="693"/>
                  </a:lnTo>
                  <a:lnTo>
                    <a:pt x="215" y="700"/>
                  </a:lnTo>
                  <a:lnTo>
                    <a:pt x="166" y="707"/>
                  </a:lnTo>
                  <a:lnTo>
                    <a:pt x="93" y="714"/>
                  </a:lnTo>
                  <a:lnTo>
                    <a:pt x="212" y="721"/>
                  </a:lnTo>
                  <a:lnTo>
                    <a:pt x="238" y="728"/>
                  </a:lnTo>
                  <a:lnTo>
                    <a:pt x="175" y="735"/>
                  </a:lnTo>
                  <a:lnTo>
                    <a:pt x="196" y="742"/>
                  </a:lnTo>
                  <a:lnTo>
                    <a:pt x="19" y="749"/>
                  </a:lnTo>
                  <a:lnTo>
                    <a:pt x="256" y="756"/>
                  </a:lnTo>
                  <a:lnTo>
                    <a:pt x="288" y="764"/>
                  </a:lnTo>
                  <a:lnTo>
                    <a:pt x="123" y="771"/>
                  </a:lnTo>
                  <a:lnTo>
                    <a:pt x="240" y="778"/>
                  </a:lnTo>
                  <a:lnTo>
                    <a:pt x="25" y="785"/>
                  </a:lnTo>
                  <a:lnTo>
                    <a:pt x="137" y="792"/>
                  </a:lnTo>
                  <a:lnTo>
                    <a:pt x="158" y="799"/>
                  </a:lnTo>
                  <a:lnTo>
                    <a:pt x="199" y="806"/>
                  </a:lnTo>
                  <a:lnTo>
                    <a:pt x="242" y="813"/>
                  </a:lnTo>
                  <a:lnTo>
                    <a:pt x="189" y="820"/>
                  </a:lnTo>
                  <a:lnTo>
                    <a:pt x="292" y="827"/>
                  </a:lnTo>
                  <a:lnTo>
                    <a:pt x="63" y="834"/>
                  </a:lnTo>
                  <a:lnTo>
                    <a:pt x="100" y="841"/>
                  </a:lnTo>
                  <a:lnTo>
                    <a:pt x="233" y="849"/>
                  </a:lnTo>
                  <a:lnTo>
                    <a:pt x="134" y="856"/>
                  </a:lnTo>
                  <a:lnTo>
                    <a:pt x="135" y="863"/>
                  </a:lnTo>
                  <a:lnTo>
                    <a:pt x="187" y="870"/>
                  </a:lnTo>
                  <a:lnTo>
                    <a:pt x="82" y="877"/>
                  </a:lnTo>
                  <a:lnTo>
                    <a:pt x="269" y="884"/>
                  </a:lnTo>
                  <a:lnTo>
                    <a:pt x="136" y="891"/>
                  </a:lnTo>
                  <a:lnTo>
                    <a:pt x="182" y="898"/>
                  </a:lnTo>
                  <a:lnTo>
                    <a:pt x="223" y="905"/>
                  </a:lnTo>
                  <a:lnTo>
                    <a:pt x="293" y="912"/>
                  </a:lnTo>
                  <a:lnTo>
                    <a:pt x="254" y="919"/>
                  </a:lnTo>
                  <a:lnTo>
                    <a:pt x="251" y="926"/>
                  </a:lnTo>
                  <a:lnTo>
                    <a:pt x="255" y="933"/>
                  </a:lnTo>
                  <a:lnTo>
                    <a:pt x="55" y="940"/>
                  </a:lnTo>
                  <a:lnTo>
                    <a:pt x="225" y="947"/>
                  </a:lnTo>
                  <a:lnTo>
                    <a:pt x="233" y="955"/>
                  </a:lnTo>
                  <a:lnTo>
                    <a:pt x="88" y="962"/>
                  </a:lnTo>
                  <a:lnTo>
                    <a:pt x="129" y="969"/>
                  </a:lnTo>
                  <a:lnTo>
                    <a:pt x="133" y="976"/>
                  </a:lnTo>
                  <a:lnTo>
                    <a:pt x="103" y="983"/>
                  </a:lnTo>
                  <a:lnTo>
                    <a:pt x="184" y="99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59" name="Rectangle 221"/>
            <p:cNvSpPr>
              <a:spLocks noChangeArrowheads="1"/>
            </p:cNvSpPr>
            <p:nvPr/>
          </p:nvSpPr>
          <p:spPr bwMode="auto">
            <a:xfrm>
              <a:off x="5615122" y="1466499"/>
              <a:ext cx="595313" cy="2339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60" name="Freeform 226"/>
            <p:cNvSpPr>
              <a:spLocks/>
            </p:cNvSpPr>
            <p:nvPr/>
          </p:nvSpPr>
          <p:spPr bwMode="auto">
            <a:xfrm>
              <a:off x="5673859" y="1477612"/>
              <a:ext cx="474663" cy="2212975"/>
            </a:xfrm>
            <a:custGeom>
              <a:avLst/>
              <a:gdLst>
                <a:gd name="T0" fmla="*/ 155 w 299"/>
                <a:gd name="T1" fmla="*/ 21 h 1394"/>
                <a:gd name="T2" fmla="*/ 103 w 299"/>
                <a:gd name="T3" fmla="*/ 50 h 1394"/>
                <a:gd name="T4" fmla="*/ 128 w 299"/>
                <a:gd name="T5" fmla="*/ 78 h 1394"/>
                <a:gd name="T6" fmla="*/ 162 w 299"/>
                <a:gd name="T7" fmla="*/ 106 h 1394"/>
                <a:gd name="T8" fmla="*/ 270 w 299"/>
                <a:gd name="T9" fmla="*/ 135 h 1394"/>
                <a:gd name="T10" fmla="*/ 115 w 299"/>
                <a:gd name="T11" fmla="*/ 163 h 1394"/>
                <a:gd name="T12" fmla="*/ 78 w 299"/>
                <a:gd name="T13" fmla="*/ 191 h 1394"/>
                <a:gd name="T14" fmla="*/ 154 w 299"/>
                <a:gd name="T15" fmla="*/ 219 h 1394"/>
                <a:gd name="T16" fmla="*/ 299 w 299"/>
                <a:gd name="T17" fmla="*/ 248 h 1394"/>
                <a:gd name="T18" fmla="*/ 205 w 299"/>
                <a:gd name="T19" fmla="*/ 276 h 1394"/>
                <a:gd name="T20" fmla="*/ 119 w 299"/>
                <a:gd name="T21" fmla="*/ 304 h 1394"/>
                <a:gd name="T22" fmla="*/ 162 w 299"/>
                <a:gd name="T23" fmla="*/ 333 h 1394"/>
                <a:gd name="T24" fmla="*/ 116 w 299"/>
                <a:gd name="T25" fmla="*/ 361 h 1394"/>
                <a:gd name="T26" fmla="*/ 196 w 299"/>
                <a:gd name="T27" fmla="*/ 389 h 1394"/>
                <a:gd name="T28" fmla="*/ 225 w 299"/>
                <a:gd name="T29" fmla="*/ 417 h 1394"/>
                <a:gd name="T30" fmla="*/ 116 w 299"/>
                <a:gd name="T31" fmla="*/ 446 h 1394"/>
                <a:gd name="T32" fmla="*/ 190 w 299"/>
                <a:gd name="T33" fmla="*/ 474 h 1394"/>
                <a:gd name="T34" fmla="*/ 90 w 299"/>
                <a:gd name="T35" fmla="*/ 503 h 1394"/>
                <a:gd name="T36" fmla="*/ 108 w 299"/>
                <a:gd name="T37" fmla="*/ 531 h 1394"/>
                <a:gd name="T38" fmla="*/ 242 w 299"/>
                <a:gd name="T39" fmla="*/ 559 h 1394"/>
                <a:gd name="T40" fmla="*/ 218 w 299"/>
                <a:gd name="T41" fmla="*/ 587 h 1394"/>
                <a:gd name="T42" fmla="*/ 133 w 299"/>
                <a:gd name="T43" fmla="*/ 616 h 1394"/>
                <a:gd name="T44" fmla="*/ 207 w 299"/>
                <a:gd name="T45" fmla="*/ 644 h 1394"/>
                <a:gd name="T46" fmla="*/ 32 w 299"/>
                <a:gd name="T47" fmla="*/ 672 h 1394"/>
                <a:gd name="T48" fmla="*/ 55 w 299"/>
                <a:gd name="T49" fmla="*/ 701 h 1394"/>
                <a:gd name="T50" fmla="*/ 176 w 299"/>
                <a:gd name="T51" fmla="*/ 729 h 1394"/>
                <a:gd name="T52" fmla="*/ 195 w 299"/>
                <a:gd name="T53" fmla="*/ 757 h 1394"/>
                <a:gd name="T54" fmla="*/ 188 w 299"/>
                <a:gd name="T55" fmla="*/ 785 h 1394"/>
                <a:gd name="T56" fmla="*/ 101 w 299"/>
                <a:gd name="T57" fmla="*/ 814 h 1394"/>
                <a:gd name="T58" fmla="*/ 149 w 299"/>
                <a:gd name="T59" fmla="*/ 842 h 1394"/>
                <a:gd name="T60" fmla="*/ 154 w 299"/>
                <a:gd name="T61" fmla="*/ 870 h 1394"/>
                <a:gd name="T62" fmla="*/ 207 w 299"/>
                <a:gd name="T63" fmla="*/ 899 h 1394"/>
                <a:gd name="T64" fmla="*/ 121 w 299"/>
                <a:gd name="T65" fmla="*/ 927 h 1394"/>
                <a:gd name="T66" fmla="*/ 140 w 299"/>
                <a:gd name="T67" fmla="*/ 955 h 1394"/>
                <a:gd name="T68" fmla="*/ 223 w 299"/>
                <a:gd name="T69" fmla="*/ 984 h 1394"/>
                <a:gd name="T70" fmla="*/ 124 w 299"/>
                <a:gd name="T71" fmla="*/ 1012 h 1394"/>
                <a:gd name="T72" fmla="*/ 126 w 299"/>
                <a:gd name="T73" fmla="*/ 1040 h 1394"/>
                <a:gd name="T74" fmla="*/ 207 w 299"/>
                <a:gd name="T75" fmla="*/ 1069 h 1394"/>
                <a:gd name="T76" fmla="*/ 121 w 299"/>
                <a:gd name="T77" fmla="*/ 1097 h 1394"/>
                <a:gd name="T78" fmla="*/ 149 w 299"/>
                <a:gd name="T79" fmla="*/ 1125 h 1394"/>
                <a:gd name="T80" fmla="*/ 181 w 299"/>
                <a:gd name="T81" fmla="*/ 1153 h 1394"/>
                <a:gd name="T82" fmla="*/ 121 w 299"/>
                <a:gd name="T83" fmla="*/ 1182 h 1394"/>
                <a:gd name="T84" fmla="*/ 129 w 299"/>
                <a:gd name="T85" fmla="*/ 1210 h 1394"/>
                <a:gd name="T86" fmla="*/ 156 w 299"/>
                <a:gd name="T87" fmla="*/ 1238 h 1394"/>
                <a:gd name="T88" fmla="*/ 98 w 299"/>
                <a:gd name="T89" fmla="*/ 1267 h 1394"/>
                <a:gd name="T90" fmla="*/ 106 w 299"/>
                <a:gd name="T91" fmla="*/ 1295 h 1394"/>
                <a:gd name="T92" fmla="*/ 145 w 299"/>
                <a:gd name="T93" fmla="*/ 1323 h 1394"/>
                <a:gd name="T94" fmla="*/ 107 w 299"/>
                <a:gd name="T95" fmla="*/ 1351 h 1394"/>
                <a:gd name="T96" fmla="*/ 129 w 299"/>
                <a:gd name="T97" fmla="*/ 138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9" h="1394">
                  <a:moveTo>
                    <a:pt x="111" y="0"/>
                  </a:moveTo>
                  <a:lnTo>
                    <a:pt x="177" y="7"/>
                  </a:lnTo>
                  <a:lnTo>
                    <a:pt x="194" y="14"/>
                  </a:lnTo>
                  <a:lnTo>
                    <a:pt x="155" y="21"/>
                  </a:lnTo>
                  <a:lnTo>
                    <a:pt x="160" y="28"/>
                  </a:lnTo>
                  <a:lnTo>
                    <a:pt x="90" y="35"/>
                  </a:lnTo>
                  <a:lnTo>
                    <a:pt x="200" y="42"/>
                  </a:lnTo>
                  <a:lnTo>
                    <a:pt x="103" y="50"/>
                  </a:lnTo>
                  <a:lnTo>
                    <a:pt x="157" y="57"/>
                  </a:lnTo>
                  <a:lnTo>
                    <a:pt x="227" y="64"/>
                  </a:lnTo>
                  <a:lnTo>
                    <a:pt x="153" y="71"/>
                  </a:lnTo>
                  <a:lnTo>
                    <a:pt x="128" y="78"/>
                  </a:lnTo>
                  <a:lnTo>
                    <a:pt x="48" y="85"/>
                  </a:lnTo>
                  <a:lnTo>
                    <a:pt x="162" y="92"/>
                  </a:lnTo>
                  <a:lnTo>
                    <a:pt x="188" y="99"/>
                  </a:lnTo>
                  <a:lnTo>
                    <a:pt x="162" y="106"/>
                  </a:lnTo>
                  <a:lnTo>
                    <a:pt x="85" y="113"/>
                  </a:lnTo>
                  <a:lnTo>
                    <a:pt x="232" y="120"/>
                  </a:lnTo>
                  <a:lnTo>
                    <a:pt x="85" y="128"/>
                  </a:lnTo>
                  <a:lnTo>
                    <a:pt x="270" y="135"/>
                  </a:lnTo>
                  <a:lnTo>
                    <a:pt x="91" y="142"/>
                  </a:lnTo>
                  <a:lnTo>
                    <a:pt x="173" y="149"/>
                  </a:lnTo>
                  <a:lnTo>
                    <a:pt x="147" y="156"/>
                  </a:lnTo>
                  <a:lnTo>
                    <a:pt x="115" y="163"/>
                  </a:lnTo>
                  <a:lnTo>
                    <a:pt x="160" y="170"/>
                  </a:lnTo>
                  <a:lnTo>
                    <a:pt x="187" y="177"/>
                  </a:lnTo>
                  <a:lnTo>
                    <a:pt x="156" y="184"/>
                  </a:lnTo>
                  <a:lnTo>
                    <a:pt x="78" y="191"/>
                  </a:lnTo>
                  <a:lnTo>
                    <a:pt x="169" y="198"/>
                  </a:lnTo>
                  <a:lnTo>
                    <a:pt x="139" y="205"/>
                  </a:lnTo>
                  <a:lnTo>
                    <a:pt x="119" y="212"/>
                  </a:lnTo>
                  <a:lnTo>
                    <a:pt x="154" y="219"/>
                  </a:lnTo>
                  <a:lnTo>
                    <a:pt x="149" y="226"/>
                  </a:lnTo>
                  <a:lnTo>
                    <a:pt x="135" y="233"/>
                  </a:lnTo>
                  <a:lnTo>
                    <a:pt x="78" y="241"/>
                  </a:lnTo>
                  <a:lnTo>
                    <a:pt x="299" y="248"/>
                  </a:lnTo>
                  <a:lnTo>
                    <a:pt x="107" y="255"/>
                  </a:lnTo>
                  <a:lnTo>
                    <a:pt x="159" y="262"/>
                  </a:lnTo>
                  <a:lnTo>
                    <a:pt x="241" y="269"/>
                  </a:lnTo>
                  <a:lnTo>
                    <a:pt x="205" y="276"/>
                  </a:lnTo>
                  <a:lnTo>
                    <a:pt x="214" y="283"/>
                  </a:lnTo>
                  <a:lnTo>
                    <a:pt x="43" y="290"/>
                  </a:lnTo>
                  <a:lnTo>
                    <a:pt x="179" y="297"/>
                  </a:lnTo>
                  <a:lnTo>
                    <a:pt x="119" y="304"/>
                  </a:lnTo>
                  <a:lnTo>
                    <a:pt x="204" y="311"/>
                  </a:lnTo>
                  <a:lnTo>
                    <a:pt x="102" y="319"/>
                  </a:lnTo>
                  <a:lnTo>
                    <a:pt x="139" y="326"/>
                  </a:lnTo>
                  <a:lnTo>
                    <a:pt x="162" y="333"/>
                  </a:lnTo>
                  <a:lnTo>
                    <a:pt x="120" y="340"/>
                  </a:lnTo>
                  <a:lnTo>
                    <a:pt x="43" y="347"/>
                  </a:lnTo>
                  <a:lnTo>
                    <a:pt x="59" y="354"/>
                  </a:lnTo>
                  <a:lnTo>
                    <a:pt x="116" y="361"/>
                  </a:lnTo>
                  <a:lnTo>
                    <a:pt x="231" y="368"/>
                  </a:lnTo>
                  <a:lnTo>
                    <a:pt x="93" y="375"/>
                  </a:lnTo>
                  <a:lnTo>
                    <a:pt x="195" y="382"/>
                  </a:lnTo>
                  <a:lnTo>
                    <a:pt x="196" y="389"/>
                  </a:lnTo>
                  <a:lnTo>
                    <a:pt x="211" y="396"/>
                  </a:lnTo>
                  <a:lnTo>
                    <a:pt x="192" y="403"/>
                  </a:lnTo>
                  <a:lnTo>
                    <a:pt x="177" y="410"/>
                  </a:lnTo>
                  <a:lnTo>
                    <a:pt x="225" y="417"/>
                  </a:lnTo>
                  <a:lnTo>
                    <a:pt x="0" y="425"/>
                  </a:lnTo>
                  <a:lnTo>
                    <a:pt x="157" y="432"/>
                  </a:lnTo>
                  <a:lnTo>
                    <a:pt x="242" y="439"/>
                  </a:lnTo>
                  <a:lnTo>
                    <a:pt x="116" y="446"/>
                  </a:lnTo>
                  <a:lnTo>
                    <a:pt x="188" y="453"/>
                  </a:lnTo>
                  <a:lnTo>
                    <a:pt x="173" y="460"/>
                  </a:lnTo>
                  <a:lnTo>
                    <a:pt x="90" y="467"/>
                  </a:lnTo>
                  <a:lnTo>
                    <a:pt x="190" y="474"/>
                  </a:lnTo>
                  <a:lnTo>
                    <a:pt x="210" y="481"/>
                  </a:lnTo>
                  <a:lnTo>
                    <a:pt x="113" y="488"/>
                  </a:lnTo>
                  <a:lnTo>
                    <a:pt x="194" y="495"/>
                  </a:lnTo>
                  <a:lnTo>
                    <a:pt x="90" y="503"/>
                  </a:lnTo>
                  <a:lnTo>
                    <a:pt x="152" y="510"/>
                  </a:lnTo>
                  <a:lnTo>
                    <a:pt x="150" y="517"/>
                  </a:lnTo>
                  <a:lnTo>
                    <a:pt x="101" y="524"/>
                  </a:lnTo>
                  <a:lnTo>
                    <a:pt x="108" y="531"/>
                  </a:lnTo>
                  <a:lnTo>
                    <a:pt x="106" y="538"/>
                  </a:lnTo>
                  <a:lnTo>
                    <a:pt x="99" y="545"/>
                  </a:lnTo>
                  <a:lnTo>
                    <a:pt x="22" y="552"/>
                  </a:lnTo>
                  <a:lnTo>
                    <a:pt x="242" y="559"/>
                  </a:lnTo>
                  <a:lnTo>
                    <a:pt x="231" y="566"/>
                  </a:lnTo>
                  <a:lnTo>
                    <a:pt x="112" y="573"/>
                  </a:lnTo>
                  <a:lnTo>
                    <a:pt x="107" y="580"/>
                  </a:lnTo>
                  <a:lnTo>
                    <a:pt x="218" y="587"/>
                  </a:lnTo>
                  <a:lnTo>
                    <a:pt x="285" y="594"/>
                  </a:lnTo>
                  <a:lnTo>
                    <a:pt x="138" y="601"/>
                  </a:lnTo>
                  <a:lnTo>
                    <a:pt x="113" y="609"/>
                  </a:lnTo>
                  <a:lnTo>
                    <a:pt x="133" y="616"/>
                  </a:lnTo>
                  <a:lnTo>
                    <a:pt x="169" y="623"/>
                  </a:lnTo>
                  <a:lnTo>
                    <a:pt x="212" y="630"/>
                  </a:lnTo>
                  <a:lnTo>
                    <a:pt x="238" y="637"/>
                  </a:lnTo>
                  <a:lnTo>
                    <a:pt x="207" y="644"/>
                  </a:lnTo>
                  <a:lnTo>
                    <a:pt x="123" y="651"/>
                  </a:lnTo>
                  <a:lnTo>
                    <a:pt x="132" y="658"/>
                  </a:lnTo>
                  <a:lnTo>
                    <a:pt x="275" y="665"/>
                  </a:lnTo>
                  <a:lnTo>
                    <a:pt x="32" y="672"/>
                  </a:lnTo>
                  <a:lnTo>
                    <a:pt x="153" y="679"/>
                  </a:lnTo>
                  <a:lnTo>
                    <a:pt x="17" y="686"/>
                  </a:lnTo>
                  <a:lnTo>
                    <a:pt x="131" y="694"/>
                  </a:lnTo>
                  <a:lnTo>
                    <a:pt x="55" y="701"/>
                  </a:lnTo>
                  <a:lnTo>
                    <a:pt x="143" y="708"/>
                  </a:lnTo>
                  <a:lnTo>
                    <a:pt x="182" y="715"/>
                  </a:lnTo>
                  <a:lnTo>
                    <a:pt x="103" y="722"/>
                  </a:lnTo>
                  <a:lnTo>
                    <a:pt x="176" y="729"/>
                  </a:lnTo>
                  <a:lnTo>
                    <a:pt x="146" y="736"/>
                  </a:lnTo>
                  <a:lnTo>
                    <a:pt x="62" y="743"/>
                  </a:lnTo>
                  <a:lnTo>
                    <a:pt x="181" y="750"/>
                  </a:lnTo>
                  <a:lnTo>
                    <a:pt x="195" y="757"/>
                  </a:lnTo>
                  <a:lnTo>
                    <a:pt x="220" y="764"/>
                  </a:lnTo>
                  <a:lnTo>
                    <a:pt x="167" y="771"/>
                  </a:lnTo>
                  <a:lnTo>
                    <a:pt x="144" y="778"/>
                  </a:lnTo>
                  <a:lnTo>
                    <a:pt x="188" y="785"/>
                  </a:lnTo>
                  <a:lnTo>
                    <a:pt x="181" y="792"/>
                  </a:lnTo>
                  <a:lnTo>
                    <a:pt x="169" y="800"/>
                  </a:lnTo>
                  <a:lnTo>
                    <a:pt x="155" y="807"/>
                  </a:lnTo>
                  <a:lnTo>
                    <a:pt x="101" y="814"/>
                  </a:lnTo>
                  <a:lnTo>
                    <a:pt x="186" y="821"/>
                  </a:lnTo>
                  <a:lnTo>
                    <a:pt x="232" y="828"/>
                  </a:lnTo>
                  <a:lnTo>
                    <a:pt x="170" y="835"/>
                  </a:lnTo>
                  <a:lnTo>
                    <a:pt x="149" y="842"/>
                  </a:lnTo>
                  <a:lnTo>
                    <a:pt x="168" y="849"/>
                  </a:lnTo>
                  <a:lnTo>
                    <a:pt x="57" y="856"/>
                  </a:lnTo>
                  <a:lnTo>
                    <a:pt x="127" y="863"/>
                  </a:lnTo>
                  <a:lnTo>
                    <a:pt x="154" y="870"/>
                  </a:lnTo>
                  <a:lnTo>
                    <a:pt x="60" y="878"/>
                  </a:lnTo>
                  <a:lnTo>
                    <a:pt x="190" y="885"/>
                  </a:lnTo>
                  <a:lnTo>
                    <a:pt x="171" y="892"/>
                  </a:lnTo>
                  <a:lnTo>
                    <a:pt x="207" y="899"/>
                  </a:lnTo>
                  <a:lnTo>
                    <a:pt x="103" y="906"/>
                  </a:lnTo>
                  <a:lnTo>
                    <a:pt x="94" y="913"/>
                  </a:lnTo>
                  <a:lnTo>
                    <a:pt x="146" y="920"/>
                  </a:lnTo>
                  <a:lnTo>
                    <a:pt x="121" y="927"/>
                  </a:lnTo>
                  <a:lnTo>
                    <a:pt x="108" y="934"/>
                  </a:lnTo>
                  <a:lnTo>
                    <a:pt x="189" y="941"/>
                  </a:lnTo>
                  <a:lnTo>
                    <a:pt x="161" y="948"/>
                  </a:lnTo>
                  <a:lnTo>
                    <a:pt x="140" y="955"/>
                  </a:lnTo>
                  <a:lnTo>
                    <a:pt x="159" y="962"/>
                  </a:lnTo>
                  <a:lnTo>
                    <a:pt x="116" y="969"/>
                  </a:lnTo>
                  <a:lnTo>
                    <a:pt x="151" y="976"/>
                  </a:lnTo>
                  <a:lnTo>
                    <a:pt x="223" y="984"/>
                  </a:lnTo>
                  <a:lnTo>
                    <a:pt x="192" y="991"/>
                  </a:lnTo>
                  <a:lnTo>
                    <a:pt x="270" y="998"/>
                  </a:lnTo>
                  <a:lnTo>
                    <a:pt x="194" y="1005"/>
                  </a:lnTo>
                  <a:lnTo>
                    <a:pt x="124" y="1012"/>
                  </a:lnTo>
                  <a:lnTo>
                    <a:pt x="140" y="1019"/>
                  </a:lnTo>
                  <a:lnTo>
                    <a:pt x="85" y="1026"/>
                  </a:lnTo>
                  <a:lnTo>
                    <a:pt x="190" y="1033"/>
                  </a:lnTo>
                  <a:lnTo>
                    <a:pt x="126" y="1040"/>
                  </a:lnTo>
                  <a:lnTo>
                    <a:pt x="14" y="1047"/>
                  </a:lnTo>
                  <a:lnTo>
                    <a:pt x="43" y="1054"/>
                  </a:lnTo>
                  <a:lnTo>
                    <a:pt x="161" y="1062"/>
                  </a:lnTo>
                  <a:lnTo>
                    <a:pt x="207" y="1069"/>
                  </a:lnTo>
                  <a:lnTo>
                    <a:pt x="218" y="1076"/>
                  </a:lnTo>
                  <a:lnTo>
                    <a:pt x="173" y="1083"/>
                  </a:lnTo>
                  <a:lnTo>
                    <a:pt x="142" y="1090"/>
                  </a:lnTo>
                  <a:lnTo>
                    <a:pt x="121" y="1097"/>
                  </a:lnTo>
                  <a:lnTo>
                    <a:pt x="178" y="1104"/>
                  </a:lnTo>
                  <a:lnTo>
                    <a:pt x="203" y="1111"/>
                  </a:lnTo>
                  <a:lnTo>
                    <a:pt x="200" y="1118"/>
                  </a:lnTo>
                  <a:lnTo>
                    <a:pt x="149" y="1125"/>
                  </a:lnTo>
                  <a:lnTo>
                    <a:pt x="182" y="1132"/>
                  </a:lnTo>
                  <a:lnTo>
                    <a:pt x="0" y="1139"/>
                  </a:lnTo>
                  <a:lnTo>
                    <a:pt x="253" y="1146"/>
                  </a:lnTo>
                  <a:lnTo>
                    <a:pt x="181" y="1153"/>
                  </a:lnTo>
                  <a:lnTo>
                    <a:pt x="201" y="1160"/>
                  </a:lnTo>
                  <a:lnTo>
                    <a:pt x="71" y="1168"/>
                  </a:lnTo>
                  <a:lnTo>
                    <a:pt x="109" y="1175"/>
                  </a:lnTo>
                  <a:lnTo>
                    <a:pt x="121" y="1182"/>
                  </a:lnTo>
                  <a:lnTo>
                    <a:pt x="92" y="1189"/>
                  </a:lnTo>
                  <a:lnTo>
                    <a:pt x="108" y="1196"/>
                  </a:lnTo>
                  <a:lnTo>
                    <a:pt x="166" y="1203"/>
                  </a:lnTo>
                  <a:lnTo>
                    <a:pt x="129" y="1210"/>
                  </a:lnTo>
                  <a:lnTo>
                    <a:pt x="183" y="1217"/>
                  </a:lnTo>
                  <a:lnTo>
                    <a:pt x="182" y="1224"/>
                  </a:lnTo>
                  <a:lnTo>
                    <a:pt x="106" y="1231"/>
                  </a:lnTo>
                  <a:lnTo>
                    <a:pt x="156" y="1238"/>
                  </a:lnTo>
                  <a:lnTo>
                    <a:pt x="227" y="1245"/>
                  </a:lnTo>
                  <a:lnTo>
                    <a:pt x="191" y="1253"/>
                  </a:lnTo>
                  <a:lnTo>
                    <a:pt x="181" y="1260"/>
                  </a:lnTo>
                  <a:lnTo>
                    <a:pt x="98" y="1267"/>
                  </a:lnTo>
                  <a:lnTo>
                    <a:pt x="198" y="1274"/>
                  </a:lnTo>
                  <a:lnTo>
                    <a:pt x="175" y="1281"/>
                  </a:lnTo>
                  <a:lnTo>
                    <a:pt x="153" y="1288"/>
                  </a:lnTo>
                  <a:lnTo>
                    <a:pt x="106" y="1295"/>
                  </a:lnTo>
                  <a:lnTo>
                    <a:pt x="164" y="1302"/>
                  </a:lnTo>
                  <a:lnTo>
                    <a:pt x="143" y="1309"/>
                  </a:lnTo>
                  <a:lnTo>
                    <a:pt x="101" y="1316"/>
                  </a:lnTo>
                  <a:lnTo>
                    <a:pt x="145" y="1323"/>
                  </a:lnTo>
                  <a:lnTo>
                    <a:pt x="106" y="1330"/>
                  </a:lnTo>
                  <a:lnTo>
                    <a:pt x="228" y="1337"/>
                  </a:lnTo>
                  <a:lnTo>
                    <a:pt x="179" y="1344"/>
                  </a:lnTo>
                  <a:lnTo>
                    <a:pt x="107" y="1351"/>
                  </a:lnTo>
                  <a:lnTo>
                    <a:pt x="169" y="1359"/>
                  </a:lnTo>
                  <a:lnTo>
                    <a:pt x="205" y="1366"/>
                  </a:lnTo>
                  <a:lnTo>
                    <a:pt x="151" y="1373"/>
                  </a:lnTo>
                  <a:lnTo>
                    <a:pt x="129" y="1380"/>
                  </a:lnTo>
                  <a:lnTo>
                    <a:pt x="90" y="1387"/>
                  </a:lnTo>
                  <a:lnTo>
                    <a:pt x="162" y="1394"/>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61" name="Rectangle 227"/>
            <p:cNvSpPr>
              <a:spLocks noChangeArrowheads="1"/>
            </p:cNvSpPr>
            <p:nvPr/>
          </p:nvSpPr>
          <p:spPr bwMode="auto">
            <a:xfrm>
              <a:off x="6320014" y="1466499"/>
              <a:ext cx="601663" cy="2339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62" name="Freeform 232"/>
            <p:cNvSpPr>
              <a:spLocks/>
            </p:cNvSpPr>
            <p:nvPr/>
          </p:nvSpPr>
          <p:spPr bwMode="auto">
            <a:xfrm>
              <a:off x="6373989" y="1477612"/>
              <a:ext cx="538163" cy="2212975"/>
            </a:xfrm>
            <a:custGeom>
              <a:avLst/>
              <a:gdLst>
                <a:gd name="T0" fmla="*/ 191 w 339"/>
                <a:gd name="T1" fmla="*/ 21 h 1394"/>
                <a:gd name="T2" fmla="*/ 66 w 339"/>
                <a:gd name="T3" fmla="*/ 50 h 1394"/>
                <a:gd name="T4" fmla="*/ 156 w 339"/>
                <a:gd name="T5" fmla="*/ 78 h 1394"/>
                <a:gd name="T6" fmla="*/ 83 w 339"/>
                <a:gd name="T7" fmla="*/ 106 h 1394"/>
                <a:gd name="T8" fmla="*/ 179 w 339"/>
                <a:gd name="T9" fmla="*/ 135 h 1394"/>
                <a:gd name="T10" fmla="*/ 195 w 339"/>
                <a:gd name="T11" fmla="*/ 163 h 1394"/>
                <a:gd name="T12" fmla="*/ 120 w 339"/>
                <a:gd name="T13" fmla="*/ 191 h 1394"/>
                <a:gd name="T14" fmla="*/ 93 w 339"/>
                <a:gd name="T15" fmla="*/ 219 h 1394"/>
                <a:gd name="T16" fmla="*/ 244 w 339"/>
                <a:gd name="T17" fmla="*/ 248 h 1394"/>
                <a:gd name="T18" fmla="*/ 111 w 339"/>
                <a:gd name="T19" fmla="*/ 276 h 1394"/>
                <a:gd name="T20" fmla="*/ 136 w 339"/>
                <a:gd name="T21" fmla="*/ 304 h 1394"/>
                <a:gd name="T22" fmla="*/ 108 w 339"/>
                <a:gd name="T23" fmla="*/ 333 h 1394"/>
                <a:gd name="T24" fmla="*/ 135 w 339"/>
                <a:gd name="T25" fmla="*/ 361 h 1394"/>
                <a:gd name="T26" fmla="*/ 185 w 339"/>
                <a:gd name="T27" fmla="*/ 389 h 1394"/>
                <a:gd name="T28" fmla="*/ 272 w 339"/>
                <a:gd name="T29" fmla="*/ 417 h 1394"/>
                <a:gd name="T30" fmla="*/ 146 w 339"/>
                <a:gd name="T31" fmla="*/ 446 h 1394"/>
                <a:gd name="T32" fmla="*/ 124 w 339"/>
                <a:gd name="T33" fmla="*/ 474 h 1394"/>
                <a:gd name="T34" fmla="*/ 122 w 339"/>
                <a:gd name="T35" fmla="*/ 503 h 1394"/>
                <a:gd name="T36" fmla="*/ 96 w 339"/>
                <a:gd name="T37" fmla="*/ 531 h 1394"/>
                <a:gd name="T38" fmla="*/ 240 w 339"/>
                <a:gd name="T39" fmla="*/ 559 h 1394"/>
                <a:gd name="T40" fmla="*/ 273 w 339"/>
                <a:gd name="T41" fmla="*/ 587 h 1394"/>
                <a:gd name="T42" fmla="*/ 157 w 339"/>
                <a:gd name="T43" fmla="*/ 616 h 1394"/>
                <a:gd name="T44" fmla="*/ 120 w 339"/>
                <a:gd name="T45" fmla="*/ 644 h 1394"/>
                <a:gd name="T46" fmla="*/ 102 w 339"/>
                <a:gd name="T47" fmla="*/ 672 h 1394"/>
                <a:gd name="T48" fmla="*/ 121 w 339"/>
                <a:gd name="T49" fmla="*/ 701 h 1394"/>
                <a:gd name="T50" fmla="*/ 109 w 339"/>
                <a:gd name="T51" fmla="*/ 729 h 1394"/>
                <a:gd name="T52" fmla="*/ 214 w 339"/>
                <a:gd name="T53" fmla="*/ 757 h 1394"/>
                <a:gd name="T54" fmla="*/ 209 w 339"/>
                <a:gd name="T55" fmla="*/ 785 h 1394"/>
                <a:gd name="T56" fmla="*/ 205 w 339"/>
                <a:gd name="T57" fmla="*/ 814 h 1394"/>
                <a:gd name="T58" fmla="*/ 248 w 339"/>
                <a:gd name="T59" fmla="*/ 842 h 1394"/>
                <a:gd name="T60" fmla="*/ 154 w 339"/>
                <a:gd name="T61" fmla="*/ 870 h 1394"/>
                <a:gd name="T62" fmla="*/ 210 w 339"/>
                <a:gd name="T63" fmla="*/ 899 h 1394"/>
                <a:gd name="T64" fmla="*/ 181 w 339"/>
                <a:gd name="T65" fmla="*/ 927 h 1394"/>
                <a:gd name="T66" fmla="*/ 130 w 339"/>
                <a:gd name="T67" fmla="*/ 955 h 1394"/>
                <a:gd name="T68" fmla="*/ 221 w 339"/>
                <a:gd name="T69" fmla="*/ 984 h 1394"/>
                <a:gd name="T70" fmla="*/ 159 w 339"/>
                <a:gd name="T71" fmla="*/ 1012 h 1394"/>
                <a:gd name="T72" fmla="*/ 160 w 339"/>
                <a:gd name="T73" fmla="*/ 1040 h 1394"/>
                <a:gd name="T74" fmla="*/ 171 w 339"/>
                <a:gd name="T75" fmla="*/ 1069 h 1394"/>
                <a:gd name="T76" fmla="*/ 217 w 339"/>
                <a:gd name="T77" fmla="*/ 1097 h 1394"/>
                <a:gd name="T78" fmla="*/ 202 w 339"/>
                <a:gd name="T79" fmla="*/ 1125 h 1394"/>
                <a:gd name="T80" fmla="*/ 111 w 339"/>
                <a:gd name="T81" fmla="*/ 1153 h 1394"/>
                <a:gd name="T82" fmla="*/ 189 w 339"/>
                <a:gd name="T83" fmla="*/ 1182 h 1394"/>
                <a:gd name="T84" fmla="*/ 142 w 339"/>
                <a:gd name="T85" fmla="*/ 1210 h 1394"/>
                <a:gd name="T86" fmla="*/ 107 w 339"/>
                <a:gd name="T87" fmla="*/ 1238 h 1394"/>
                <a:gd name="T88" fmla="*/ 133 w 339"/>
                <a:gd name="T89" fmla="*/ 1267 h 1394"/>
                <a:gd name="T90" fmla="*/ 227 w 339"/>
                <a:gd name="T91" fmla="*/ 1295 h 1394"/>
                <a:gd name="T92" fmla="*/ 121 w 339"/>
                <a:gd name="T93" fmla="*/ 1323 h 1394"/>
                <a:gd name="T94" fmla="*/ 199 w 339"/>
                <a:gd name="T95" fmla="*/ 1351 h 1394"/>
                <a:gd name="T96" fmla="*/ 83 w 339"/>
                <a:gd name="T97" fmla="*/ 138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394">
                  <a:moveTo>
                    <a:pt x="71" y="0"/>
                  </a:moveTo>
                  <a:lnTo>
                    <a:pt x="142" y="7"/>
                  </a:lnTo>
                  <a:lnTo>
                    <a:pt x="139" y="14"/>
                  </a:lnTo>
                  <a:lnTo>
                    <a:pt x="191" y="21"/>
                  </a:lnTo>
                  <a:lnTo>
                    <a:pt x="113" y="28"/>
                  </a:lnTo>
                  <a:lnTo>
                    <a:pt x="169" y="35"/>
                  </a:lnTo>
                  <a:lnTo>
                    <a:pt x="212" y="42"/>
                  </a:lnTo>
                  <a:lnTo>
                    <a:pt x="66" y="50"/>
                  </a:lnTo>
                  <a:lnTo>
                    <a:pt x="155" y="57"/>
                  </a:lnTo>
                  <a:lnTo>
                    <a:pt x="183" y="64"/>
                  </a:lnTo>
                  <a:lnTo>
                    <a:pt x="173" y="71"/>
                  </a:lnTo>
                  <a:lnTo>
                    <a:pt x="156" y="78"/>
                  </a:lnTo>
                  <a:lnTo>
                    <a:pt x="212" y="85"/>
                  </a:lnTo>
                  <a:lnTo>
                    <a:pt x="256" y="92"/>
                  </a:lnTo>
                  <a:lnTo>
                    <a:pt x="215" y="99"/>
                  </a:lnTo>
                  <a:lnTo>
                    <a:pt x="83" y="106"/>
                  </a:lnTo>
                  <a:lnTo>
                    <a:pt x="167" y="113"/>
                  </a:lnTo>
                  <a:lnTo>
                    <a:pt x="126" y="120"/>
                  </a:lnTo>
                  <a:lnTo>
                    <a:pt x="207" y="128"/>
                  </a:lnTo>
                  <a:lnTo>
                    <a:pt x="179" y="135"/>
                  </a:lnTo>
                  <a:lnTo>
                    <a:pt x="201" y="142"/>
                  </a:lnTo>
                  <a:lnTo>
                    <a:pt x="119" y="149"/>
                  </a:lnTo>
                  <a:lnTo>
                    <a:pt x="88" y="156"/>
                  </a:lnTo>
                  <a:lnTo>
                    <a:pt x="195" y="163"/>
                  </a:lnTo>
                  <a:lnTo>
                    <a:pt x="172" y="170"/>
                  </a:lnTo>
                  <a:lnTo>
                    <a:pt x="149" y="177"/>
                  </a:lnTo>
                  <a:lnTo>
                    <a:pt x="159" y="184"/>
                  </a:lnTo>
                  <a:lnTo>
                    <a:pt x="120" y="191"/>
                  </a:lnTo>
                  <a:lnTo>
                    <a:pt x="55" y="198"/>
                  </a:lnTo>
                  <a:lnTo>
                    <a:pt x="220" y="205"/>
                  </a:lnTo>
                  <a:lnTo>
                    <a:pt x="124" y="212"/>
                  </a:lnTo>
                  <a:lnTo>
                    <a:pt x="93" y="219"/>
                  </a:lnTo>
                  <a:lnTo>
                    <a:pt x="208" y="226"/>
                  </a:lnTo>
                  <a:lnTo>
                    <a:pt x="102" y="233"/>
                  </a:lnTo>
                  <a:lnTo>
                    <a:pt x="89" y="241"/>
                  </a:lnTo>
                  <a:lnTo>
                    <a:pt x="244" y="248"/>
                  </a:lnTo>
                  <a:lnTo>
                    <a:pt x="175" y="255"/>
                  </a:lnTo>
                  <a:lnTo>
                    <a:pt x="185" y="262"/>
                  </a:lnTo>
                  <a:lnTo>
                    <a:pt x="121" y="269"/>
                  </a:lnTo>
                  <a:lnTo>
                    <a:pt x="111" y="276"/>
                  </a:lnTo>
                  <a:lnTo>
                    <a:pt x="155" y="283"/>
                  </a:lnTo>
                  <a:lnTo>
                    <a:pt x="291" y="290"/>
                  </a:lnTo>
                  <a:lnTo>
                    <a:pt x="196" y="297"/>
                  </a:lnTo>
                  <a:lnTo>
                    <a:pt x="136" y="304"/>
                  </a:lnTo>
                  <a:lnTo>
                    <a:pt x="183" y="311"/>
                  </a:lnTo>
                  <a:lnTo>
                    <a:pt x="128" y="319"/>
                  </a:lnTo>
                  <a:lnTo>
                    <a:pt x="129" y="326"/>
                  </a:lnTo>
                  <a:lnTo>
                    <a:pt x="108" y="333"/>
                  </a:lnTo>
                  <a:lnTo>
                    <a:pt x="102" y="340"/>
                  </a:lnTo>
                  <a:lnTo>
                    <a:pt x="130" y="347"/>
                  </a:lnTo>
                  <a:lnTo>
                    <a:pt x="238" y="354"/>
                  </a:lnTo>
                  <a:lnTo>
                    <a:pt x="135" y="361"/>
                  </a:lnTo>
                  <a:lnTo>
                    <a:pt x="233" y="368"/>
                  </a:lnTo>
                  <a:lnTo>
                    <a:pt x="77" y="375"/>
                  </a:lnTo>
                  <a:lnTo>
                    <a:pt x="141" y="382"/>
                  </a:lnTo>
                  <a:lnTo>
                    <a:pt x="185" y="389"/>
                  </a:lnTo>
                  <a:lnTo>
                    <a:pt x="94" y="396"/>
                  </a:lnTo>
                  <a:lnTo>
                    <a:pt x="286" y="403"/>
                  </a:lnTo>
                  <a:lnTo>
                    <a:pt x="165" y="410"/>
                  </a:lnTo>
                  <a:lnTo>
                    <a:pt x="272" y="417"/>
                  </a:lnTo>
                  <a:lnTo>
                    <a:pt x="68" y="425"/>
                  </a:lnTo>
                  <a:lnTo>
                    <a:pt x="209" y="432"/>
                  </a:lnTo>
                  <a:lnTo>
                    <a:pt x="101" y="439"/>
                  </a:lnTo>
                  <a:lnTo>
                    <a:pt x="146" y="446"/>
                  </a:lnTo>
                  <a:lnTo>
                    <a:pt x="107" y="453"/>
                  </a:lnTo>
                  <a:lnTo>
                    <a:pt x="131" y="460"/>
                  </a:lnTo>
                  <a:lnTo>
                    <a:pt x="194" y="467"/>
                  </a:lnTo>
                  <a:lnTo>
                    <a:pt x="124" y="474"/>
                  </a:lnTo>
                  <a:lnTo>
                    <a:pt x="194" y="481"/>
                  </a:lnTo>
                  <a:lnTo>
                    <a:pt x="157" y="488"/>
                  </a:lnTo>
                  <a:lnTo>
                    <a:pt x="149" y="495"/>
                  </a:lnTo>
                  <a:lnTo>
                    <a:pt x="122" y="503"/>
                  </a:lnTo>
                  <a:lnTo>
                    <a:pt x="116" y="510"/>
                  </a:lnTo>
                  <a:lnTo>
                    <a:pt x="71" y="517"/>
                  </a:lnTo>
                  <a:lnTo>
                    <a:pt x="183" y="524"/>
                  </a:lnTo>
                  <a:lnTo>
                    <a:pt x="96" y="531"/>
                  </a:lnTo>
                  <a:lnTo>
                    <a:pt x="203" y="538"/>
                  </a:lnTo>
                  <a:lnTo>
                    <a:pt x="121" y="545"/>
                  </a:lnTo>
                  <a:lnTo>
                    <a:pt x="175" y="552"/>
                  </a:lnTo>
                  <a:lnTo>
                    <a:pt x="240" y="559"/>
                  </a:lnTo>
                  <a:lnTo>
                    <a:pt x="137" y="566"/>
                  </a:lnTo>
                  <a:lnTo>
                    <a:pt x="112" y="573"/>
                  </a:lnTo>
                  <a:lnTo>
                    <a:pt x="171" y="580"/>
                  </a:lnTo>
                  <a:lnTo>
                    <a:pt x="273" y="587"/>
                  </a:lnTo>
                  <a:lnTo>
                    <a:pt x="182" y="594"/>
                  </a:lnTo>
                  <a:lnTo>
                    <a:pt x="184" y="601"/>
                  </a:lnTo>
                  <a:lnTo>
                    <a:pt x="169" y="609"/>
                  </a:lnTo>
                  <a:lnTo>
                    <a:pt x="157" y="616"/>
                  </a:lnTo>
                  <a:lnTo>
                    <a:pt x="41" y="623"/>
                  </a:lnTo>
                  <a:lnTo>
                    <a:pt x="318" y="630"/>
                  </a:lnTo>
                  <a:lnTo>
                    <a:pt x="185" y="637"/>
                  </a:lnTo>
                  <a:lnTo>
                    <a:pt x="120" y="644"/>
                  </a:lnTo>
                  <a:lnTo>
                    <a:pt x="121" y="651"/>
                  </a:lnTo>
                  <a:lnTo>
                    <a:pt x="194" y="658"/>
                  </a:lnTo>
                  <a:lnTo>
                    <a:pt x="196" y="665"/>
                  </a:lnTo>
                  <a:lnTo>
                    <a:pt x="102" y="672"/>
                  </a:lnTo>
                  <a:lnTo>
                    <a:pt x="57" y="679"/>
                  </a:lnTo>
                  <a:lnTo>
                    <a:pt x="113" y="686"/>
                  </a:lnTo>
                  <a:lnTo>
                    <a:pt x="176" y="694"/>
                  </a:lnTo>
                  <a:lnTo>
                    <a:pt x="121" y="701"/>
                  </a:lnTo>
                  <a:lnTo>
                    <a:pt x="71" y="708"/>
                  </a:lnTo>
                  <a:lnTo>
                    <a:pt x="106" y="715"/>
                  </a:lnTo>
                  <a:lnTo>
                    <a:pt x="131" y="722"/>
                  </a:lnTo>
                  <a:lnTo>
                    <a:pt x="109" y="729"/>
                  </a:lnTo>
                  <a:lnTo>
                    <a:pt x="247" y="736"/>
                  </a:lnTo>
                  <a:lnTo>
                    <a:pt x="188" y="743"/>
                  </a:lnTo>
                  <a:lnTo>
                    <a:pt x="212" y="750"/>
                  </a:lnTo>
                  <a:lnTo>
                    <a:pt x="214" y="757"/>
                  </a:lnTo>
                  <a:lnTo>
                    <a:pt x="214" y="764"/>
                  </a:lnTo>
                  <a:lnTo>
                    <a:pt x="169" y="771"/>
                  </a:lnTo>
                  <a:lnTo>
                    <a:pt x="169" y="778"/>
                  </a:lnTo>
                  <a:lnTo>
                    <a:pt x="209" y="785"/>
                  </a:lnTo>
                  <a:lnTo>
                    <a:pt x="68" y="792"/>
                  </a:lnTo>
                  <a:lnTo>
                    <a:pt x="127" y="800"/>
                  </a:lnTo>
                  <a:lnTo>
                    <a:pt x="170" y="807"/>
                  </a:lnTo>
                  <a:lnTo>
                    <a:pt x="205" y="814"/>
                  </a:lnTo>
                  <a:lnTo>
                    <a:pt x="113" y="821"/>
                  </a:lnTo>
                  <a:lnTo>
                    <a:pt x="119" y="828"/>
                  </a:lnTo>
                  <a:lnTo>
                    <a:pt x="171" y="835"/>
                  </a:lnTo>
                  <a:lnTo>
                    <a:pt x="248" y="842"/>
                  </a:lnTo>
                  <a:lnTo>
                    <a:pt x="70" y="849"/>
                  </a:lnTo>
                  <a:lnTo>
                    <a:pt x="97" y="856"/>
                  </a:lnTo>
                  <a:lnTo>
                    <a:pt x="137" y="863"/>
                  </a:lnTo>
                  <a:lnTo>
                    <a:pt x="154" y="870"/>
                  </a:lnTo>
                  <a:lnTo>
                    <a:pt x="240" y="878"/>
                  </a:lnTo>
                  <a:lnTo>
                    <a:pt x="142" y="885"/>
                  </a:lnTo>
                  <a:lnTo>
                    <a:pt x="127" y="892"/>
                  </a:lnTo>
                  <a:lnTo>
                    <a:pt x="210" y="899"/>
                  </a:lnTo>
                  <a:lnTo>
                    <a:pt x="92" y="906"/>
                  </a:lnTo>
                  <a:lnTo>
                    <a:pt x="189" y="913"/>
                  </a:lnTo>
                  <a:lnTo>
                    <a:pt x="92" y="920"/>
                  </a:lnTo>
                  <a:lnTo>
                    <a:pt x="181" y="927"/>
                  </a:lnTo>
                  <a:lnTo>
                    <a:pt x="129" y="934"/>
                  </a:lnTo>
                  <a:lnTo>
                    <a:pt x="90" y="941"/>
                  </a:lnTo>
                  <a:lnTo>
                    <a:pt x="253" y="948"/>
                  </a:lnTo>
                  <a:lnTo>
                    <a:pt x="130" y="955"/>
                  </a:lnTo>
                  <a:lnTo>
                    <a:pt x="140" y="962"/>
                  </a:lnTo>
                  <a:lnTo>
                    <a:pt x="339" y="969"/>
                  </a:lnTo>
                  <a:lnTo>
                    <a:pt x="129" y="976"/>
                  </a:lnTo>
                  <a:lnTo>
                    <a:pt x="221" y="984"/>
                  </a:lnTo>
                  <a:lnTo>
                    <a:pt x="73" y="991"/>
                  </a:lnTo>
                  <a:lnTo>
                    <a:pt x="194" y="998"/>
                  </a:lnTo>
                  <a:lnTo>
                    <a:pt x="167" y="1005"/>
                  </a:lnTo>
                  <a:lnTo>
                    <a:pt x="159" y="1012"/>
                  </a:lnTo>
                  <a:lnTo>
                    <a:pt x="130" y="1019"/>
                  </a:lnTo>
                  <a:lnTo>
                    <a:pt x="27" y="1026"/>
                  </a:lnTo>
                  <a:lnTo>
                    <a:pt x="72" y="1033"/>
                  </a:lnTo>
                  <a:lnTo>
                    <a:pt x="160" y="1040"/>
                  </a:lnTo>
                  <a:lnTo>
                    <a:pt x="170" y="1047"/>
                  </a:lnTo>
                  <a:lnTo>
                    <a:pt x="172" y="1054"/>
                  </a:lnTo>
                  <a:lnTo>
                    <a:pt x="147" y="1062"/>
                  </a:lnTo>
                  <a:lnTo>
                    <a:pt x="171" y="1069"/>
                  </a:lnTo>
                  <a:lnTo>
                    <a:pt x="153" y="1076"/>
                  </a:lnTo>
                  <a:lnTo>
                    <a:pt x="140" y="1083"/>
                  </a:lnTo>
                  <a:lnTo>
                    <a:pt x="199" y="1090"/>
                  </a:lnTo>
                  <a:lnTo>
                    <a:pt x="217" y="1097"/>
                  </a:lnTo>
                  <a:lnTo>
                    <a:pt x="162" y="1104"/>
                  </a:lnTo>
                  <a:lnTo>
                    <a:pt x="143" y="1111"/>
                  </a:lnTo>
                  <a:lnTo>
                    <a:pt x="117" y="1118"/>
                  </a:lnTo>
                  <a:lnTo>
                    <a:pt x="202" y="1125"/>
                  </a:lnTo>
                  <a:lnTo>
                    <a:pt x="246" y="1132"/>
                  </a:lnTo>
                  <a:lnTo>
                    <a:pt x="230" y="1139"/>
                  </a:lnTo>
                  <a:lnTo>
                    <a:pt x="168" y="1146"/>
                  </a:lnTo>
                  <a:lnTo>
                    <a:pt x="111" y="1153"/>
                  </a:lnTo>
                  <a:lnTo>
                    <a:pt x="98" y="1160"/>
                  </a:lnTo>
                  <a:lnTo>
                    <a:pt x="166" y="1168"/>
                  </a:lnTo>
                  <a:lnTo>
                    <a:pt x="79" y="1175"/>
                  </a:lnTo>
                  <a:lnTo>
                    <a:pt x="189" y="1182"/>
                  </a:lnTo>
                  <a:lnTo>
                    <a:pt x="187" y="1189"/>
                  </a:lnTo>
                  <a:lnTo>
                    <a:pt x="143" y="1196"/>
                  </a:lnTo>
                  <a:lnTo>
                    <a:pt x="0" y="1203"/>
                  </a:lnTo>
                  <a:lnTo>
                    <a:pt x="142" y="1210"/>
                  </a:lnTo>
                  <a:lnTo>
                    <a:pt x="197" y="1217"/>
                  </a:lnTo>
                  <a:lnTo>
                    <a:pt x="203" y="1224"/>
                  </a:lnTo>
                  <a:lnTo>
                    <a:pt x="99" y="1231"/>
                  </a:lnTo>
                  <a:lnTo>
                    <a:pt x="107" y="1238"/>
                  </a:lnTo>
                  <a:lnTo>
                    <a:pt x="170" y="1245"/>
                  </a:lnTo>
                  <a:lnTo>
                    <a:pt x="197" y="1253"/>
                  </a:lnTo>
                  <a:lnTo>
                    <a:pt x="132" y="1260"/>
                  </a:lnTo>
                  <a:lnTo>
                    <a:pt x="133" y="1267"/>
                  </a:lnTo>
                  <a:lnTo>
                    <a:pt x="114" y="1274"/>
                  </a:lnTo>
                  <a:lnTo>
                    <a:pt x="240" y="1281"/>
                  </a:lnTo>
                  <a:lnTo>
                    <a:pt x="153" y="1288"/>
                  </a:lnTo>
                  <a:lnTo>
                    <a:pt x="227" y="1295"/>
                  </a:lnTo>
                  <a:lnTo>
                    <a:pt x="224" y="1302"/>
                  </a:lnTo>
                  <a:lnTo>
                    <a:pt x="184" y="1309"/>
                  </a:lnTo>
                  <a:lnTo>
                    <a:pt x="182" y="1316"/>
                  </a:lnTo>
                  <a:lnTo>
                    <a:pt x="121" y="1323"/>
                  </a:lnTo>
                  <a:lnTo>
                    <a:pt x="148" y="1330"/>
                  </a:lnTo>
                  <a:lnTo>
                    <a:pt x="173" y="1337"/>
                  </a:lnTo>
                  <a:lnTo>
                    <a:pt x="154" y="1344"/>
                  </a:lnTo>
                  <a:lnTo>
                    <a:pt x="199" y="1351"/>
                  </a:lnTo>
                  <a:lnTo>
                    <a:pt x="182" y="1359"/>
                  </a:lnTo>
                  <a:lnTo>
                    <a:pt x="171" y="1366"/>
                  </a:lnTo>
                  <a:lnTo>
                    <a:pt x="102" y="1373"/>
                  </a:lnTo>
                  <a:lnTo>
                    <a:pt x="83" y="1380"/>
                  </a:lnTo>
                  <a:lnTo>
                    <a:pt x="124" y="1387"/>
                  </a:lnTo>
                  <a:lnTo>
                    <a:pt x="143" y="1394"/>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ndParaRPr>
            </a:p>
          </p:txBody>
        </p:sp>
        <p:sp>
          <p:nvSpPr>
            <p:cNvPr id="63" name="TextBox 62"/>
            <p:cNvSpPr txBox="1"/>
            <p:nvPr/>
          </p:nvSpPr>
          <p:spPr>
            <a:xfrm>
              <a:off x="4268863" y="3801077"/>
              <a:ext cx="35939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err="1" smtClean="0">
                  <a:ln>
                    <a:noFill/>
                  </a:ln>
                  <a:solidFill>
                    <a:prstClr val="black"/>
                  </a:solidFill>
                  <a:effectLst/>
                  <a:uLnTx/>
                  <a:uFillTx/>
                  <a:latin typeface="Calibri" panose="020F0502020204030204"/>
                </a:rPr>
                <a:t>lvF</a:t>
              </a:r>
              <a:endParaRPr kumimoji="0" lang="en-GB" sz="1200" b="0" i="0" u="none" strike="noStrike" kern="0" cap="none" spc="0" normalizeH="0" baseline="0" noProof="0" dirty="0">
                <a:ln>
                  <a:noFill/>
                </a:ln>
                <a:solidFill>
                  <a:prstClr val="black"/>
                </a:solidFill>
                <a:effectLst/>
                <a:uLnTx/>
                <a:uFillTx/>
                <a:latin typeface="Calibri" panose="020F0502020204030204"/>
              </a:endParaRPr>
            </a:p>
          </p:txBody>
        </p:sp>
        <p:sp>
          <p:nvSpPr>
            <p:cNvPr id="64" name="TextBox 63"/>
            <p:cNvSpPr txBox="1"/>
            <p:nvPr/>
          </p:nvSpPr>
          <p:spPr>
            <a:xfrm>
              <a:off x="4973819" y="3801077"/>
              <a:ext cx="37061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err="1" smtClean="0">
                  <a:ln>
                    <a:noFill/>
                  </a:ln>
                  <a:solidFill>
                    <a:prstClr val="black"/>
                  </a:solidFill>
                  <a:effectLst/>
                  <a:uLnTx/>
                  <a:uFillTx/>
                  <a:latin typeface="Calibri" panose="020F0502020204030204"/>
                </a:rPr>
                <a:t>ldF</a:t>
              </a:r>
              <a:endParaRPr kumimoji="0" lang="en-GB" sz="1200" b="0" i="0" u="none" strike="noStrike" kern="0" cap="none" spc="0" normalizeH="0" baseline="0" noProof="0" dirty="0">
                <a:ln>
                  <a:noFill/>
                </a:ln>
                <a:solidFill>
                  <a:prstClr val="black"/>
                </a:solidFill>
                <a:effectLst/>
                <a:uLnTx/>
                <a:uFillTx/>
                <a:latin typeface="Calibri" panose="020F0502020204030204"/>
              </a:endParaRPr>
            </a:p>
          </p:txBody>
        </p:sp>
        <p:sp>
          <p:nvSpPr>
            <p:cNvPr id="65" name="Rectangle 64"/>
            <p:cNvSpPr/>
            <p:nvPr/>
          </p:nvSpPr>
          <p:spPr>
            <a:xfrm>
              <a:off x="5671766" y="3801077"/>
              <a:ext cx="377026"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err="1" smtClean="0">
                  <a:ln>
                    <a:noFill/>
                  </a:ln>
                  <a:solidFill>
                    <a:prstClr val="black"/>
                  </a:solidFill>
                  <a:effectLst/>
                  <a:uLnTx/>
                  <a:uFillTx/>
                  <a:latin typeface="Calibri" panose="020F0502020204030204"/>
                </a:rPr>
                <a:t>rvF</a:t>
              </a:r>
              <a:endParaRPr kumimoji="0" lang="en-GB" sz="1200" b="0" i="0" u="none" strike="noStrike" kern="0" cap="none" spc="0" normalizeH="0" baseline="0" noProof="0" dirty="0">
                <a:ln>
                  <a:noFill/>
                </a:ln>
                <a:solidFill>
                  <a:prstClr val="black"/>
                </a:solidFill>
                <a:effectLst/>
                <a:uLnTx/>
                <a:uFillTx/>
                <a:latin typeface="Calibri" panose="020F0502020204030204"/>
              </a:endParaRPr>
            </a:p>
          </p:txBody>
        </p:sp>
        <p:sp>
          <p:nvSpPr>
            <p:cNvPr id="66" name="Rectangle 65"/>
            <p:cNvSpPr/>
            <p:nvPr/>
          </p:nvSpPr>
          <p:spPr>
            <a:xfrm>
              <a:off x="6365438" y="3801077"/>
              <a:ext cx="388248"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err="1" smtClean="0">
                  <a:ln>
                    <a:noFill/>
                  </a:ln>
                  <a:solidFill>
                    <a:prstClr val="black"/>
                  </a:solidFill>
                  <a:effectLst/>
                  <a:uLnTx/>
                  <a:uFillTx/>
                  <a:latin typeface="Calibri" panose="020F0502020204030204"/>
                </a:rPr>
                <a:t>rdF</a:t>
              </a:r>
              <a:endParaRPr kumimoji="0" lang="en-GB" sz="1200" b="0" i="0" u="none" strike="noStrike" kern="0" cap="none" spc="0" normalizeH="0" baseline="0" noProof="0" dirty="0">
                <a:ln>
                  <a:noFill/>
                </a:ln>
                <a:solidFill>
                  <a:prstClr val="black"/>
                </a:solidFill>
                <a:effectLst/>
                <a:uLnTx/>
                <a:uFillTx/>
                <a:latin typeface="Calibri" panose="020F0502020204030204"/>
              </a:endParaRPr>
            </a:p>
          </p:txBody>
        </p:sp>
        <p:sp>
          <p:nvSpPr>
            <p:cNvPr id="67" name="Rectangle 66"/>
            <p:cNvSpPr/>
            <p:nvPr/>
          </p:nvSpPr>
          <p:spPr>
            <a:xfrm>
              <a:off x="4201656" y="1466499"/>
              <a:ext cx="2771030" cy="2322513"/>
            </a:xfrm>
            <a:prstGeom prst="rect">
              <a:avLst/>
            </a:prstGeom>
            <a:no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8" name="Straight Connector 67"/>
            <p:cNvCxnSpPr/>
            <p:nvPr/>
          </p:nvCxnSpPr>
          <p:spPr>
            <a:xfrm>
              <a:off x="4896560" y="1466499"/>
              <a:ext cx="0" cy="2322513"/>
            </a:xfrm>
            <a:prstGeom prst="line">
              <a:avLst/>
            </a:prstGeom>
            <a:noFill/>
            <a:ln w="6350" cap="flat" cmpd="sng" algn="ctr">
              <a:solidFill>
                <a:sysClr val="windowText" lastClr="000000">
                  <a:lumMod val="50000"/>
                  <a:lumOff val="50000"/>
                </a:sysClr>
              </a:solidFill>
              <a:prstDash val="dash"/>
              <a:miter lim="800000"/>
            </a:ln>
            <a:effectLst/>
          </p:spPr>
        </p:cxnSp>
        <p:cxnSp>
          <p:nvCxnSpPr>
            <p:cNvPr id="69" name="Straight Connector 68"/>
            <p:cNvCxnSpPr/>
            <p:nvPr/>
          </p:nvCxnSpPr>
          <p:spPr>
            <a:xfrm>
              <a:off x="5588092" y="1470472"/>
              <a:ext cx="0" cy="2322513"/>
            </a:xfrm>
            <a:prstGeom prst="line">
              <a:avLst/>
            </a:prstGeom>
            <a:noFill/>
            <a:ln w="6350" cap="flat" cmpd="sng" algn="ctr">
              <a:solidFill>
                <a:sysClr val="windowText" lastClr="000000">
                  <a:lumMod val="50000"/>
                  <a:lumOff val="50000"/>
                </a:sysClr>
              </a:solidFill>
              <a:prstDash val="dash"/>
              <a:miter lim="800000"/>
            </a:ln>
            <a:effectLst/>
          </p:spPr>
        </p:cxnSp>
        <p:cxnSp>
          <p:nvCxnSpPr>
            <p:cNvPr id="70" name="Straight Connector 69"/>
            <p:cNvCxnSpPr/>
            <p:nvPr/>
          </p:nvCxnSpPr>
          <p:spPr>
            <a:xfrm>
              <a:off x="6279624" y="1477612"/>
              <a:ext cx="0" cy="2322513"/>
            </a:xfrm>
            <a:prstGeom prst="line">
              <a:avLst/>
            </a:prstGeom>
            <a:noFill/>
            <a:ln w="6350" cap="flat" cmpd="sng" algn="ctr">
              <a:solidFill>
                <a:sysClr val="windowText" lastClr="000000">
                  <a:lumMod val="50000"/>
                  <a:lumOff val="50000"/>
                </a:sysClr>
              </a:solidFill>
              <a:prstDash val="dash"/>
              <a:miter lim="800000"/>
            </a:ln>
            <a:effectLst/>
          </p:spPr>
        </p:cxnSp>
        <p:sp>
          <p:nvSpPr>
            <p:cNvPr id="71" name="Right Brace 70"/>
            <p:cNvSpPr/>
            <p:nvPr/>
          </p:nvSpPr>
          <p:spPr>
            <a:xfrm rot="5400000">
              <a:off x="5437468" y="2807832"/>
              <a:ext cx="299406" cy="2771030"/>
            </a:xfrm>
            <a:prstGeom prst="rightBrace">
              <a:avLst>
                <a:gd name="adj1" fmla="val 0"/>
                <a:gd name="adj2" fmla="val 50000"/>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72" name="Group 71"/>
            <p:cNvGrpSpPr/>
            <p:nvPr/>
          </p:nvGrpSpPr>
          <p:grpSpPr>
            <a:xfrm>
              <a:off x="2407191" y="1129419"/>
              <a:ext cx="1652953" cy="3524023"/>
              <a:chOff x="5441135" y="1129419"/>
              <a:chExt cx="1652953" cy="3524023"/>
            </a:xfrm>
          </p:grpSpPr>
          <p:sp>
            <p:nvSpPr>
              <p:cNvPr id="84" name="TextBox 83"/>
              <p:cNvSpPr txBox="1"/>
              <p:nvPr/>
            </p:nvSpPr>
            <p:spPr>
              <a:xfrm>
                <a:off x="5441135" y="4376443"/>
                <a:ext cx="165295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Experimental Condition</a:t>
                </a:r>
              </a:p>
            </p:txBody>
          </p:sp>
          <mc:AlternateContent xmlns:mc="http://schemas.openxmlformats.org/markup-compatibility/2006" xmlns:a14="http://schemas.microsoft.com/office/drawing/2010/main">
            <mc:Choice Requires="a14">
              <p:sp>
                <p:nvSpPr>
                  <p:cNvPr id="85" name="TextBox 84"/>
                  <p:cNvSpPr txBox="1"/>
                  <p:nvPr/>
                </p:nvSpPr>
                <p:spPr>
                  <a:xfrm>
                    <a:off x="5550217" y="1129419"/>
                    <a:ext cx="1458989"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Calibri" panose="020F0502020204030204"/>
                      </a:rPr>
                      <a:t>Matrix </a:t>
                    </a:r>
                    <a14:m>
                      <m:oMath xmlns:m="http://schemas.openxmlformats.org/officeDocument/2006/math">
                        <m:r>
                          <a:rPr kumimoji="0" lang="en-US" sz="1400" b="1" i="1" u="none" strike="noStrike" kern="0" cap="none" spc="0" normalizeH="0" baseline="0" noProof="0" dirty="0" smtClean="0">
                            <a:ln>
                              <a:noFill/>
                            </a:ln>
                            <a:solidFill>
                              <a:prstClr val="black"/>
                            </a:solidFill>
                            <a:effectLst/>
                            <a:uLnTx/>
                            <a:uFillTx/>
                            <a:latin typeface="Cambria Math" panose="02040503050406030204" pitchFamily="18" charset="0"/>
                          </a:rPr>
                          <m:t>𝑼</m:t>
                        </m:r>
                      </m:oMath>
                    </a14:m>
                    <a:r>
                      <a:rPr kumimoji="0" lang="en-US" sz="1400" b="1" i="0" u="none" strike="noStrike" kern="0" cap="none" spc="0" normalizeH="0" baseline="0" noProof="0" dirty="0">
                        <a:ln>
                          <a:noFill/>
                        </a:ln>
                        <a:solidFill>
                          <a:prstClr val="black"/>
                        </a:solidFill>
                        <a:effectLst/>
                        <a:uLnTx/>
                        <a:uFillTx/>
                        <a:latin typeface="Calibri" panose="020F0502020204030204"/>
                      </a:rPr>
                      <a:t> (inputs)</a:t>
                    </a:r>
                  </a:p>
                </p:txBody>
              </p:sp>
            </mc:Choice>
            <mc:Fallback xmlns="">
              <p:sp>
                <p:nvSpPr>
                  <p:cNvPr id="3" name="TextBox 2"/>
                  <p:cNvSpPr txBox="1">
                    <a:spLocks noRot="1" noChangeAspect="1" noMove="1" noResize="1" noEditPoints="1" noAdjustHandles="1" noChangeArrowheads="1" noChangeShapeType="1" noTextEdit="1"/>
                  </p:cNvSpPr>
                  <p:nvPr/>
                </p:nvSpPr>
                <p:spPr>
                  <a:xfrm>
                    <a:off x="5550217" y="1129419"/>
                    <a:ext cx="1458989" cy="307777"/>
                  </a:xfrm>
                  <a:prstGeom prst="rect">
                    <a:avLst/>
                  </a:prstGeom>
                  <a:blipFill>
                    <a:blip r:embed="rId3"/>
                    <a:stretch>
                      <a:fillRect l="-1255" t="-1961" r="-1674" b="-19608"/>
                    </a:stretch>
                  </a:blipFill>
                </p:spPr>
                <p:txBody>
                  <a:bodyPr/>
                  <a:lstStyle/>
                  <a:p>
                    <a:r>
                      <a:rPr lang="en-GB">
                        <a:noFill/>
                      </a:rPr>
                      <a:t> </a:t>
                    </a:r>
                  </a:p>
                </p:txBody>
              </p:sp>
            </mc:Fallback>
          </mc:AlternateContent>
          <p:pic>
            <p:nvPicPr>
              <p:cNvPr id="86" name="Picture 85"/>
              <p:cNvPicPr>
                <a:picLocks noChangeAspect="1"/>
              </p:cNvPicPr>
              <p:nvPr/>
            </p:nvPicPr>
            <p:blipFill rotWithShape="1">
              <a:blip r:embed="rId4"/>
              <a:srcRect l="18766" r="5406" b="9625"/>
              <a:stretch/>
            </p:blipFill>
            <p:spPr>
              <a:xfrm>
                <a:off x="5543060" y="1252237"/>
                <a:ext cx="1521288" cy="2583387"/>
              </a:xfrm>
              <a:prstGeom prst="rect">
                <a:avLst/>
              </a:prstGeom>
            </p:spPr>
          </p:pic>
          <p:sp>
            <p:nvSpPr>
              <p:cNvPr id="87" name="TextBox 86"/>
              <p:cNvSpPr txBox="1"/>
              <p:nvPr/>
            </p:nvSpPr>
            <p:spPr>
              <a:xfrm>
                <a:off x="5527115" y="3801077"/>
                <a:ext cx="45313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Task</a:t>
                </a:r>
              </a:p>
            </p:txBody>
          </p:sp>
          <p:sp>
            <p:nvSpPr>
              <p:cNvPr id="88" name="Rectangle 87"/>
              <p:cNvSpPr/>
              <p:nvPr/>
            </p:nvSpPr>
            <p:spPr>
              <a:xfrm>
                <a:off x="5917566" y="3801077"/>
                <a:ext cx="685957"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Pictures</a:t>
                </a:r>
              </a:p>
            </p:txBody>
          </p:sp>
          <p:sp>
            <p:nvSpPr>
              <p:cNvPr id="89" name="Rectangle 88"/>
              <p:cNvSpPr/>
              <p:nvPr/>
            </p:nvSpPr>
            <p:spPr>
              <a:xfrm>
                <a:off x="6497950" y="3801077"/>
                <a:ext cx="588046"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Words</a:t>
                </a:r>
              </a:p>
            </p:txBody>
          </p:sp>
          <p:sp>
            <p:nvSpPr>
              <p:cNvPr id="90" name="Right Brace 89"/>
              <p:cNvSpPr/>
              <p:nvPr/>
            </p:nvSpPr>
            <p:spPr>
              <a:xfrm rot="5400000">
                <a:off x="6129468" y="3473418"/>
                <a:ext cx="299406" cy="1439857"/>
              </a:xfrm>
              <a:prstGeom prst="rightBrace">
                <a:avLst>
                  <a:gd name="adj1" fmla="val 0"/>
                  <a:gd name="adj2" fmla="val 50000"/>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73" name="Rectangle 158"/>
            <p:cNvSpPr>
              <a:spLocks noChangeArrowheads="1"/>
            </p:cNvSpPr>
            <p:nvPr/>
          </p:nvSpPr>
          <p:spPr bwMode="auto">
            <a:xfrm>
              <a:off x="2274823" y="1722086"/>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262626"/>
                  </a:solidFill>
                  <a:effectLst/>
                  <a:uLnTx/>
                  <a:uFillTx/>
                  <a:latin typeface="Arial" panose="020B0604020202020204" pitchFamily="34" charset="0"/>
                </a:rPr>
                <a:t>100</a:t>
              </a:r>
              <a:endParaRPr kumimoji="0" lang="en-US" altLang="en-US" sz="10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74" name="Rectangle 159"/>
            <p:cNvSpPr>
              <a:spLocks noChangeArrowheads="1"/>
            </p:cNvSpPr>
            <p:nvPr/>
          </p:nvSpPr>
          <p:spPr bwMode="auto">
            <a:xfrm>
              <a:off x="2274823" y="2028474"/>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262626"/>
                  </a:solidFill>
                  <a:effectLst/>
                  <a:uLnTx/>
                  <a:uFillTx/>
                  <a:latin typeface="Arial" panose="020B0604020202020204" pitchFamily="34" charset="0"/>
                </a:rPr>
                <a:t>200</a:t>
              </a:r>
              <a:endParaRPr kumimoji="0" lang="en-US" altLang="en-US" sz="10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75" name="Rectangle 160"/>
            <p:cNvSpPr>
              <a:spLocks noChangeArrowheads="1"/>
            </p:cNvSpPr>
            <p:nvPr/>
          </p:nvSpPr>
          <p:spPr bwMode="auto">
            <a:xfrm>
              <a:off x="2274823" y="2342799"/>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262626"/>
                  </a:solidFill>
                  <a:effectLst/>
                  <a:uLnTx/>
                  <a:uFillTx/>
                  <a:latin typeface="Arial" panose="020B0604020202020204" pitchFamily="34" charset="0"/>
                </a:rPr>
                <a:t>300</a:t>
              </a:r>
              <a:endParaRPr kumimoji="0" lang="en-US" altLang="en-US" sz="10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76" name="Rectangle 161"/>
            <p:cNvSpPr>
              <a:spLocks noChangeArrowheads="1"/>
            </p:cNvSpPr>
            <p:nvPr/>
          </p:nvSpPr>
          <p:spPr bwMode="auto">
            <a:xfrm>
              <a:off x="2274823" y="2650774"/>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262626"/>
                  </a:solidFill>
                  <a:effectLst/>
                  <a:uLnTx/>
                  <a:uFillTx/>
                  <a:latin typeface="Arial" panose="020B0604020202020204" pitchFamily="34" charset="0"/>
                </a:rPr>
                <a:t>400</a:t>
              </a:r>
              <a:endParaRPr kumimoji="0" lang="en-US" altLang="en-US" sz="10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77" name="Rectangle 162"/>
            <p:cNvSpPr>
              <a:spLocks noChangeArrowheads="1"/>
            </p:cNvSpPr>
            <p:nvPr/>
          </p:nvSpPr>
          <p:spPr bwMode="auto">
            <a:xfrm>
              <a:off x="2274823" y="2965099"/>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262626"/>
                  </a:solidFill>
                  <a:effectLst/>
                  <a:uLnTx/>
                  <a:uFillTx/>
                  <a:latin typeface="Arial" panose="020B0604020202020204" pitchFamily="34" charset="0"/>
                </a:rPr>
                <a:t>500</a:t>
              </a:r>
              <a:endParaRPr kumimoji="0" lang="en-US" altLang="en-US" sz="10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78" name="Rectangle 163"/>
            <p:cNvSpPr>
              <a:spLocks noChangeArrowheads="1"/>
            </p:cNvSpPr>
            <p:nvPr/>
          </p:nvSpPr>
          <p:spPr bwMode="auto">
            <a:xfrm>
              <a:off x="2274823" y="3279424"/>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262626"/>
                  </a:solidFill>
                  <a:effectLst/>
                  <a:uLnTx/>
                  <a:uFillTx/>
                  <a:latin typeface="Arial" panose="020B0604020202020204" pitchFamily="34" charset="0"/>
                </a:rPr>
                <a:t>600</a:t>
              </a:r>
              <a:endParaRPr kumimoji="0" lang="en-US" altLang="en-US" sz="10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79" name="Rectangle 164"/>
            <p:cNvSpPr>
              <a:spLocks noChangeArrowheads="1"/>
            </p:cNvSpPr>
            <p:nvPr/>
          </p:nvSpPr>
          <p:spPr bwMode="auto">
            <a:xfrm>
              <a:off x="2274823" y="3587399"/>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262626"/>
                  </a:solidFill>
                  <a:effectLst/>
                  <a:uLnTx/>
                  <a:uFillTx/>
                  <a:latin typeface="Arial" panose="020B0604020202020204" pitchFamily="34" charset="0"/>
                </a:rPr>
                <a:t>700</a:t>
              </a:r>
              <a:endParaRPr kumimoji="0" lang="en-US" altLang="en-US" sz="10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80" name="TextBox 79"/>
            <p:cNvSpPr txBox="1"/>
            <p:nvPr/>
          </p:nvSpPr>
          <p:spPr>
            <a:xfrm rot="16200000">
              <a:off x="1832553" y="2462883"/>
              <a:ext cx="703719"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Time (secs)</a:t>
              </a:r>
            </a:p>
          </p:txBody>
        </p:sp>
        <p:sp>
          <p:nvSpPr>
            <p:cNvPr id="81" name="Rectangle 157"/>
            <p:cNvSpPr>
              <a:spLocks noChangeArrowheads="1"/>
            </p:cNvSpPr>
            <p:nvPr/>
          </p:nvSpPr>
          <p:spPr bwMode="auto">
            <a:xfrm>
              <a:off x="2397061" y="1407761"/>
              <a:ext cx="70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000" b="0" i="0" u="none" strike="noStrike" kern="0" cap="none" spc="0" normalizeH="0" baseline="0" noProof="0" dirty="0">
                  <a:ln>
                    <a:noFill/>
                  </a:ln>
                  <a:solidFill>
                    <a:srgbClr val="262626"/>
                  </a:solidFill>
                  <a:effectLst/>
                  <a:uLnTx/>
                  <a:uFillTx/>
                  <a:latin typeface="Arial" panose="020B0604020202020204" pitchFamily="34" charset="0"/>
                </a:rPr>
                <a:t>0</a:t>
              </a:r>
              <a:endParaRPr kumimoji="0" lang="en-US" altLang="en-US" sz="10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82" name="Rectangle 81"/>
            <p:cNvSpPr/>
            <p:nvPr/>
          </p:nvSpPr>
          <p:spPr>
            <a:xfrm>
              <a:off x="2548269" y="3658030"/>
              <a:ext cx="457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p:cNvSpPr/>
            <p:nvPr/>
          </p:nvSpPr>
          <p:spPr>
            <a:xfrm>
              <a:off x="2543507" y="3280188"/>
              <a:ext cx="45719"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62" name="Title 1"/>
          <p:cNvSpPr txBox="1">
            <a:spLocks/>
          </p:cNvSpPr>
          <p:nvPr/>
        </p:nvSpPr>
        <p:spPr>
          <a:xfrm>
            <a:off x="395891" y="165029"/>
            <a:ext cx="10452101" cy="1096963"/>
          </a:xfrm>
          <a:prstGeom prst="rect">
            <a:avLst/>
          </a:prstGeom>
        </p:spPr>
        <p:txBody>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a:t>Laterality experiment</a:t>
            </a:r>
          </a:p>
        </p:txBody>
      </p:sp>
      <p:grpSp>
        <p:nvGrpSpPr>
          <p:cNvPr id="3" name="Group 2">
            <a:extLst>
              <a:ext uri="{FF2B5EF4-FFF2-40B4-BE49-F238E27FC236}">
                <a16:creationId xmlns:a16="http://schemas.microsoft.com/office/drawing/2014/main" id="{450B91ED-B475-1C42-85AA-4BC7A142AEC1}"/>
              </a:ext>
            </a:extLst>
          </p:cNvPr>
          <p:cNvGrpSpPr/>
          <p:nvPr/>
        </p:nvGrpSpPr>
        <p:grpSpPr>
          <a:xfrm>
            <a:off x="6426196" y="1299808"/>
            <a:ext cx="4447884" cy="3608667"/>
            <a:chOff x="6350975" y="2517876"/>
            <a:chExt cx="4447884" cy="3608667"/>
          </a:xfrm>
        </p:grpSpPr>
        <p:cxnSp>
          <p:nvCxnSpPr>
            <p:cNvPr id="91" name="Straight Arrow Connector 90">
              <a:extLst>
                <a:ext uri="{FF2B5EF4-FFF2-40B4-BE49-F238E27FC236}">
                  <a16:creationId xmlns:a16="http://schemas.microsoft.com/office/drawing/2014/main" id="{C238A0F7-B4D0-7948-96DD-42840FA3B38A}"/>
                </a:ext>
              </a:extLst>
            </p:cNvPr>
            <p:cNvCxnSpPr/>
            <p:nvPr/>
          </p:nvCxnSpPr>
          <p:spPr>
            <a:xfrm>
              <a:off x="7051669" y="4642371"/>
              <a:ext cx="873463" cy="0"/>
            </a:xfrm>
            <a:prstGeom prst="straightConnector1">
              <a:avLst/>
            </a:prstGeom>
            <a:noFill/>
            <a:ln w="12700" cap="flat" cmpd="sng" algn="ctr">
              <a:solidFill>
                <a:sysClr val="windowText" lastClr="000000"/>
              </a:solidFill>
              <a:prstDash val="solid"/>
              <a:miter lim="800000"/>
              <a:headEnd type="none" w="med" len="med"/>
              <a:tailEnd type="triangle" w="med" len="med"/>
            </a:ln>
            <a:effectLst/>
          </p:spPr>
        </p:cxnSp>
        <p:grpSp>
          <p:nvGrpSpPr>
            <p:cNvPr id="167" name="Group 166"/>
            <p:cNvGrpSpPr/>
            <p:nvPr/>
          </p:nvGrpSpPr>
          <p:grpSpPr>
            <a:xfrm>
              <a:off x="9035942" y="4068737"/>
              <a:ext cx="1762917" cy="2005677"/>
              <a:chOff x="8984032" y="4068737"/>
              <a:chExt cx="1762917" cy="2005677"/>
            </a:xfrm>
          </p:grpSpPr>
          <mc:AlternateContent xmlns:mc="http://schemas.openxmlformats.org/markup-compatibility/2006" xmlns:a14="http://schemas.microsoft.com/office/drawing/2010/main">
            <mc:Choice Requires="a14">
              <p:sp>
                <p:nvSpPr>
                  <p:cNvPr id="144" name="TextBox 143"/>
                  <p:cNvSpPr txBox="1"/>
                  <p:nvPr/>
                </p:nvSpPr>
                <p:spPr>
                  <a:xfrm>
                    <a:off x="9481346" y="4068737"/>
                    <a:ext cx="1265603" cy="2005677"/>
                  </a:xfrm>
                  <a:prstGeom prst="rect">
                    <a:avLst/>
                  </a:prstGeom>
                  <a:noFill/>
                </p:spPr>
                <p:txBody>
                  <a:bodyPr wrap="none" rtlCol="0">
                    <a:spAutoFit/>
                  </a:bodyPr>
                  <a:lstStyle/>
                  <a:p>
                    <a:pPr defTabSz="914400">
                      <a:spcAft>
                        <a:spcPts val="600"/>
                      </a:spcAft>
                    </a:pPr>
                    <a14:m>
                      <m:oMathPara xmlns:m="http://schemas.openxmlformats.org/officeDocument/2006/math">
                        <m:oMathParaPr>
                          <m:jc m:val="left"/>
                        </m:oMathParaPr>
                        <m:oMath xmlns:m="http://schemas.openxmlformats.org/officeDocument/2006/math">
                          <m:sSub>
                            <m:sSubPr>
                              <m:ctrlPr>
                                <a:rPr lang="en-GB" sz="1600" b="1" i="1" dirty="0" smtClean="0">
                                  <a:solidFill>
                                    <a:prstClr val="black"/>
                                  </a:solidFill>
                                  <a:latin typeface="Cambria Math" panose="02040503050406030204" pitchFamily="18" charset="0"/>
                                </a:rPr>
                              </m:ctrlPr>
                            </m:sSubPr>
                            <m:e>
                              <m:r>
                                <a:rPr lang="en-GB" sz="1600" b="1" i="1" dirty="0">
                                  <a:solidFill>
                                    <a:prstClr val="black"/>
                                  </a:solidFill>
                                  <a:latin typeface="Cambria Math" panose="02040503050406030204" pitchFamily="18" charset="0"/>
                                </a:rPr>
                                <m:t>𝑨</m:t>
                              </m:r>
                            </m:e>
                            <m:sub>
                              <m:r>
                                <a:rPr lang="en-GB" sz="1600" b="1" i="1" dirty="0">
                                  <a:solidFill>
                                    <a:prstClr val="black"/>
                                  </a:solidFill>
                                  <a:latin typeface="Cambria Math" panose="02040503050406030204" pitchFamily="18" charset="0"/>
                                </a:rPr>
                                <m:t>𝑰</m:t>
                              </m:r>
                            </m:sub>
                          </m:sSub>
                        </m:oMath>
                      </m:oMathPara>
                    </a14:m>
                    <a:endParaRPr lang="en-GB" sz="1600" b="1" dirty="0">
                      <a:solidFill>
                        <a:prstClr val="black"/>
                      </a:solidFill>
                      <a:latin typeface="Calibri" panose="020F0502020204030204"/>
                    </a:endParaRPr>
                  </a:p>
                  <a:p>
                    <a:pPr defTabSz="914400">
                      <a:spcAft>
                        <a:spcPts val="600"/>
                      </a:spcAft>
                    </a:pPr>
                    <a14:m>
                      <m:oMathPara xmlns:m="http://schemas.openxmlformats.org/officeDocument/2006/math">
                        <m:oMathParaPr>
                          <m:jc m:val="left"/>
                        </m:oMathParaPr>
                        <m:oMath xmlns:m="http://schemas.openxmlformats.org/officeDocument/2006/math">
                          <m:sSub>
                            <m:sSubPr>
                              <m:ctrlPr>
                                <a:rPr lang="en-GB" sz="1600" b="1" i="1" dirty="0">
                                  <a:solidFill>
                                    <a:prstClr val="black"/>
                                  </a:solidFill>
                                  <a:latin typeface="Cambria Math" panose="02040503050406030204" pitchFamily="18" charset="0"/>
                                </a:rPr>
                              </m:ctrlPr>
                            </m:sSubPr>
                            <m:e>
                              <m:r>
                                <a:rPr lang="en-GB" sz="1600" b="1" i="1" dirty="0">
                                  <a:solidFill>
                                    <a:prstClr val="black"/>
                                  </a:solidFill>
                                  <a:latin typeface="Cambria Math" panose="02040503050406030204" pitchFamily="18" charset="0"/>
                                </a:rPr>
                                <m:t>𝑨</m:t>
                              </m:r>
                            </m:e>
                            <m:sub>
                              <m:r>
                                <a:rPr lang="en-GB" sz="1600" b="1" i="1" dirty="0">
                                  <a:solidFill>
                                    <a:prstClr val="black"/>
                                  </a:solidFill>
                                  <a:latin typeface="Cambria Math" panose="02040503050406030204" pitchFamily="18" charset="0"/>
                                </a:rPr>
                                <m:t>𝑬</m:t>
                              </m:r>
                            </m:sub>
                          </m:sSub>
                        </m:oMath>
                        <m:oMath xmlns:m="http://schemas.openxmlformats.org/officeDocument/2006/math">
                          <m:r>
                            <a:rPr lang="en-GB" sz="1600" b="1" i="1" smtClean="0">
                              <a:solidFill>
                                <a:prstClr val="black"/>
                              </a:solidFill>
                              <a:latin typeface="Cambria Math" panose="02040503050406030204" pitchFamily="18" charset="0"/>
                            </a:rPr>
                            <m:t> </m:t>
                          </m:r>
                        </m:oMath>
                      </m:oMathPara>
                    </a14:m>
                    <a:r>
                      <a:rPr lang="en-GB" sz="1600" b="1" dirty="0">
                        <a:solidFill>
                          <a:prstClr val="black"/>
                        </a:solidFill>
                        <a:latin typeface="Calibri" panose="020F0502020204030204"/>
                      </a:rPr>
                      <a:t/>
                    </a:r>
                    <a:br>
                      <a:rPr lang="en-GB" sz="1600" b="1" dirty="0">
                        <a:solidFill>
                          <a:prstClr val="black"/>
                        </a:solidFill>
                        <a:latin typeface="Calibri" panose="020F0502020204030204"/>
                      </a:rPr>
                    </a:br>
                    <a:endParaRPr lang="en-GB" sz="1600" b="1" dirty="0">
                      <a:solidFill>
                        <a:prstClr val="black"/>
                      </a:solidFill>
                      <a:latin typeface="Calibri" panose="020F0502020204030204"/>
                    </a:endParaRPr>
                  </a:p>
                  <a:p>
                    <a:pPr defTabSz="914400">
                      <a:spcAft>
                        <a:spcPts val="600"/>
                      </a:spcAft>
                    </a:pPr>
                    <a14:m>
                      <m:oMathPara xmlns:m="http://schemas.openxmlformats.org/officeDocument/2006/math">
                        <m:oMathParaPr>
                          <m:jc m:val="left"/>
                        </m:oMathParaPr>
                        <m:oMath xmlns:m="http://schemas.openxmlformats.org/officeDocument/2006/math">
                          <m:sSubSup>
                            <m:sSubSupPr>
                              <m:ctrlPr>
                                <a:rPr lang="en-GB" sz="1600" b="1" i="1" dirty="0">
                                  <a:solidFill>
                                    <a:prstClr val="black"/>
                                  </a:solidFill>
                                  <a:latin typeface="Cambria Math" panose="02040503050406030204" pitchFamily="18" charset="0"/>
                                </a:rPr>
                              </m:ctrlPr>
                            </m:sSubSupPr>
                            <m:e>
                              <m:r>
                                <a:rPr lang="en-GB" sz="1600" b="1" i="1" dirty="0">
                                  <a:solidFill>
                                    <a:prstClr val="black"/>
                                  </a:solidFill>
                                  <a:latin typeface="Cambria Math" panose="02040503050406030204" pitchFamily="18" charset="0"/>
                                </a:rPr>
                                <m:t>𝑩</m:t>
                              </m:r>
                            </m:e>
                            <m:sub>
                              <m:r>
                                <a:rPr lang="en-GB" sz="1600" b="1" i="1" dirty="0">
                                  <a:solidFill>
                                    <a:prstClr val="black"/>
                                  </a:solidFill>
                                  <a:latin typeface="Cambria Math" panose="02040503050406030204" pitchFamily="18" charset="0"/>
                                </a:rPr>
                                <m:t>𝑰</m:t>
                              </m:r>
                            </m:sub>
                            <m:sup>
                              <m:r>
                                <a:rPr lang="en-GB" sz="1600" b="1" i="1" dirty="0">
                                  <a:solidFill>
                                    <a:prstClr val="black"/>
                                  </a:solidFill>
                                  <a:latin typeface="Cambria Math" panose="02040503050406030204" pitchFamily="18" charset="0"/>
                                </a:rPr>
                                <m:t>(</m:t>
                              </m:r>
                              <m:r>
                                <a:rPr lang="en-GB" sz="1600" b="1" i="1" dirty="0">
                                  <a:solidFill>
                                    <a:prstClr val="black"/>
                                  </a:solidFill>
                                  <a:latin typeface="Cambria Math" panose="02040503050406030204" pitchFamily="18" charset="0"/>
                                </a:rPr>
                                <m:t>𝑷𝑰𝑪𝑻𝑼𝑹𝑬𝑺</m:t>
                              </m:r>
                              <m:r>
                                <a:rPr lang="en-GB" sz="1600" b="1" i="1" dirty="0">
                                  <a:solidFill>
                                    <a:prstClr val="black"/>
                                  </a:solidFill>
                                  <a:latin typeface="Cambria Math" panose="02040503050406030204" pitchFamily="18" charset="0"/>
                                </a:rPr>
                                <m:t>)</m:t>
                              </m:r>
                            </m:sup>
                          </m:sSubSup>
                        </m:oMath>
                      </m:oMathPara>
                    </a14:m>
                    <a:endParaRPr lang="en-GB" sz="1600" b="1" dirty="0">
                      <a:solidFill>
                        <a:prstClr val="black"/>
                      </a:solidFill>
                      <a:latin typeface="Calibri" panose="020F0502020204030204"/>
                    </a:endParaRPr>
                  </a:p>
                  <a:p>
                    <a:pPr defTabSz="914400">
                      <a:spcAft>
                        <a:spcPts val="600"/>
                      </a:spcAft>
                    </a:pPr>
                    <a14:m>
                      <m:oMathPara xmlns:m="http://schemas.openxmlformats.org/officeDocument/2006/math">
                        <m:oMathParaPr>
                          <m:jc m:val="left"/>
                        </m:oMathParaPr>
                        <m:oMath xmlns:m="http://schemas.openxmlformats.org/officeDocument/2006/math">
                          <m:sSubSup>
                            <m:sSubSupPr>
                              <m:ctrlPr>
                                <a:rPr lang="en-GB" sz="1600" b="1" i="1">
                                  <a:solidFill>
                                    <a:prstClr val="black"/>
                                  </a:solidFill>
                                  <a:latin typeface="Cambria Math" panose="02040503050406030204" pitchFamily="18" charset="0"/>
                                </a:rPr>
                              </m:ctrlPr>
                            </m:sSubSupPr>
                            <m:e>
                              <m:r>
                                <a:rPr lang="en-GB" sz="1600" b="1" i="1">
                                  <a:solidFill>
                                    <a:prstClr val="black"/>
                                  </a:solidFill>
                                  <a:latin typeface="Cambria Math" panose="02040503050406030204" pitchFamily="18" charset="0"/>
                                </a:rPr>
                                <m:t>𝑩</m:t>
                              </m:r>
                            </m:e>
                            <m:sub>
                              <m:r>
                                <a:rPr lang="en-GB" sz="1600" b="1" i="1">
                                  <a:solidFill>
                                    <a:prstClr val="black"/>
                                  </a:solidFill>
                                  <a:latin typeface="Cambria Math" panose="02040503050406030204" pitchFamily="18" charset="0"/>
                                </a:rPr>
                                <m:t>𝑰</m:t>
                              </m:r>
                            </m:sub>
                            <m:sup>
                              <m:r>
                                <a:rPr lang="en-GB" sz="1600" b="1" i="1">
                                  <a:solidFill>
                                    <a:prstClr val="black"/>
                                  </a:solidFill>
                                  <a:latin typeface="Cambria Math" panose="02040503050406030204" pitchFamily="18" charset="0"/>
                                </a:rPr>
                                <m:t>(</m:t>
                              </m:r>
                              <m:r>
                                <a:rPr lang="en-GB" sz="1600" b="1" i="1">
                                  <a:solidFill>
                                    <a:prstClr val="black"/>
                                  </a:solidFill>
                                  <a:latin typeface="Cambria Math" panose="02040503050406030204" pitchFamily="18" charset="0"/>
                                </a:rPr>
                                <m:t>𝑾𝑶𝑹𝑫𝑺</m:t>
                              </m:r>
                              <m:r>
                                <a:rPr lang="en-GB" sz="1600" b="1" i="1">
                                  <a:solidFill>
                                    <a:prstClr val="black"/>
                                  </a:solidFill>
                                  <a:latin typeface="Cambria Math" panose="02040503050406030204" pitchFamily="18" charset="0"/>
                                </a:rPr>
                                <m:t>)</m:t>
                              </m:r>
                            </m:sup>
                          </m:sSubSup>
                        </m:oMath>
                      </m:oMathPara>
                    </a14:m>
                    <a:endParaRPr lang="en-GB" sz="1600" b="1" dirty="0">
                      <a:solidFill>
                        <a:prstClr val="black"/>
                      </a:solidFill>
                      <a:latin typeface="Calibri" panose="020F0502020204030204"/>
                    </a:endParaRPr>
                  </a:p>
                  <a:p>
                    <a:pPr defTabSz="914400">
                      <a:spcAft>
                        <a:spcPts val="600"/>
                      </a:spcAft>
                    </a:pPr>
                    <a14:m>
                      <m:oMathPara xmlns:m="http://schemas.openxmlformats.org/officeDocument/2006/math">
                        <m:oMathParaPr>
                          <m:jc m:val="left"/>
                        </m:oMathParaPr>
                        <m:oMath xmlns:m="http://schemas.openxmlformats.org/officeDocument/2006/math">
                          <m:r>
                            <a:rPr lang="en-GB" sz="1600" b="1" i="1" dirty="0">
                              <a:solidFill>
                                <a:prstClr val="black"/>
                              </a:solidFill>
                              <a:latin typeface="Cambria Math" panose="02040503050406030204" pitchFamily="18" charset="0"/>
                            </a:rPr>
                            <m:t>𝑪</m:t>
                          </m:r>
                        </m:oMath>
                      </m:oMathPara>
                    </a14:m>
                    <a:endParaRPr lang="en-GB" sz="1600" b="1" dirty="0">
                      <a:solidFill>
                        <a:prstClr val="black"/>
                      </a:solidFill>
                      <a:latin typeface="Calibri" panose="020F0502020204030204"/>
                    </a:endParaRPr>
                  </a:p>
                </p:txBody>
              </p:sp>
            </mc:Choice>
            <mc:Fallback xmlns="">
              <p:sp>
                <p:nvSpPr>
                  <p:cNvPr id="144" name="TextBox 143"/>
                  <p:cNvSpPr txBox="1">
                    <a:spLocks noRot="1" noChangeAspect="1" noMove="1" noResize="1" noEditPoints="1" noAdjustHandles="1" noChangeArrowheads="1" noChangeShapeType="1" noTextEdit="1"/>
                  </p:cNvSpPr>
                  <p:nvPr/>
                </p:nvSpPr>
                <p:spPr>
                  <a:xfrm>
                    <a:off x="9481346" y="4068737"/>
                    <a:ext cx="1265603" cy="2005677"/>
                  </a:xfrm>
                  <a:prstGeom prst="rect">
                    <a:avLst/>
                  </a:prstGeom>
                  <a:blipFill>
                    <a:blip r:embed="rId5"/>
                    <a:stretch>
                      <a:fillRect/>
                    </a:stretch>
                  </a:blipFill>
                </p:spPr>
                <p:txBody>
                  <a:bodyPr/>
                  <a:lstStyle/>
                  <a:p>
                    <a:r>
                      <a:rPr lang="en-GB">
                        <a:noFill/>
                      </a:rPr>
                      <a:t> </a:t>
                    </a:r>
                  </a:p>
                </p:txBody>
              </p:sp>
            </mc:Fallback>
          </mc:AlternateContent>
          <p:cxnSp>
            <p:nvCxnSpPr>
              <p:cNvPr id="145" name="Straight Connector 144"/>
              <p:cNvCxnSpPr/>
              <p:nvPr/>
            </p:nvCxnSpPr>
            <p:spPr>
              <a:xfrm>
                <a:off x="8984032" y="4672144"/>
                <a:ext cx="506659" cy="0"/>
              </a:xfrm>
              <a:prstGeom prst="line">
                <a:avLst/>
              </a:prstGeom>
              <a:noFill/>
              <a:ln w="28575" cap="flat" cmpd="sng" algn="ctr">
                <a:solidFill>
                  <a:sysClr val="windowText" lastClr="000000"/>
                </a:solidFill>
                <a:prstDash val="solid"/>
                <a:miter lim="800000"/>
                <a:headEnd type="none" w="med" len="med"/>
                <a:tailEnd type="triangle" w="med" len="med"/>
              </a:ln>
              <a:effectLst/>
            </p:spPr>
          </p:cxnSp>
          <p:cxnSp>
            <p:nvCxnSpPr>
              <p:cNvPr id="146" name="Straight Connector 145"/>
              <p:cNvCxnSpPr/>
              <p:nvPr/>
            </p:nvCxnSpPr>
            <p:spPr>
              <a:xfrm flipV="1">
                <a:off x="8989319" y="5115336"/>
                <a:ext cx="450875" cy="5159"/>
              </a:xfrm>
              <a:prstGeom prst="line">
                <a:avLst/>
              </a:prstGeom>
              <a:noFill/>
              <a:ln w="28575" cap="flat" cmpd="sng" algn="ctr">
                <a:solidFill>
                  <a:srgbClr val="CC444E"/>
                </a:solidFill>
                <a:prstDash val="sysDash"/>
                <a:miter lim="800000"/>
                <a:tailEnd type="oval"/>
              </a:ln>
              <a:effectLst/>
            </p:spPr>
          </p:cxnSp>
          <p:cxnSp>
            <p:nvCxnSpPr>
              <p:cNvPr id="147" name="Straight Connector 146"/>
              <p:cNvCxnSpPr/>
              <p:nvPr/>
            </p:nvCxnSpPr>
            <p:spPr>
              <a:xfrm>
                <a:off x="9012570" y="5834350"/>
                <a:ext cx="506659" cy="0"/>
              </a:xfrm>
              <a:prstGeom prst="line">
                <a:avLst/>
              </a:prstGeom>
              <a:noFill/>
              <a:ln w="28575" cap="flat" cmpd="sng" algn="ctr">
                <a:solidFill>
                  <a:srgbClr val="38528C"/>
                </a:solidFill>
                <a:prstDash val="sysDot"/>
                <a:miter lim="800000"/>
                <a:tailEnd type="triangle"/>
              </a:ln>
              <a:effectLst/>
            </p:spPr>
          </p:cxnSp>
          <p:cxnSp>
            <p:nvCxnSpPr>
              <p:cNvPr id="152" name="Straight Connector 151"/>
              <p:cNvCxnSpPr/>
              <p:nvPr/>
            </p:nvCxnSpPr>
            <p:spPr>
              <a:xfrm>
                <a:off x="8992439" y="5464109"/>
                <a:ext cx="450250" cy="1204"/>
              </a:xfrm>
              <a:prstGeom prst="line">
                <a:avLst/>
              </a:prstGeom>
              <a:noFill/>
              <a:ln w="28575" cap="flat" cmpd="sng" algn="ctr">
                <a:solidFill>
                  <a:srgbClr val="49AD39"/>
                </a:solidFill>
                <a:prstDash val="sysDot"/>
                <a:miter lim="800000"/>
                <a:tailEnd type="oval"/>
              </a:ln>
              <a:effectLst/>
            </p:spPr>
          </p:cxnSp>
          <p:cxnSp>
            <p:nvCxnSpPr>
              <p:cNvPr id="153" name="Straight Connector 152"/>
              <p:cNvCxnSpPr/>
              <p:nvPr/>
            </p:nvCxnSpPr>
            <p:spPr>
              <a:xfrm flipV="1">
                <a:off x="8988211" y="4278008"/>
                <a:ext cx="450144" cy="729"/>
              </a:xfrm>
              <a:prstGeom prst="line">
                <a:avLst/>
              </a:prstGeom>
              <a:noFill/>
              <a:ln w="28575" cap="flat" cmpd="sng" algn="ctr">
                <a:solidFill>
                  <a:sysClr val="windowText" lastClr="000000"/>
                </a:solidFill>
                <a:prstDash val="solid"/>
                <a:miter lim="800000"/>
                <a:headEnd type="none" w="med" len="med"/>
                <a:tailEnd type="oval" w="med" len="med"/>
              </a:ln>
              <a:effectLst/>
            </p:spPr>
          </p:cxnSp>
        </p:grpSp>
        <p:grpSp>
          <p:nvGrpSpPr>
            <p:cNvPr id="168" name="Group 167"/>
            <p:cNvGrpSpPr/>
            <p:nvPr/>
          </p:nvGrpSpPr>
          <p:grpSpPr>
            <a:xfrm>
              <a:off x="6350975" y="3884442"/>
              <a:ext cx="2435300" cy="2242101"/>
              <a:chOff x="5698513" y="4049282"/>
              <a:chExt cx="2435300" cy="2242101"/>
            </a:xfrm>
          </p:grpSpPr>
          <p:grpSp>
            <p:nvGrpSpPr>
              <p:cNvPr id="127" name="Group 126"/>
              <p:cNvGrpSpPr/>
              <p:nvPr/>
            </p:nvGrpSpPr>
            <p:grpSpPr>
              <a:xfrm>
                <a:off x="6031769" y="4407908"/>
                <a:ext cx="1738234" cy="1536877"/>
                <a:chOff x="2090085" y="1613211"/>
                <a:chExt cx="1913200" cy="1831725"/>
              </a:xfrm>
            </p:grpSpPr>
            <p:sp>
              <p:nvSpPr>
                <p:cNvPr id="129" name="Oval 128"/>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rdF</a:t>
                  </a:r>
                </a:p>
              </p:txBody>
            </p:sp>
            <p:sp>
              <p:nvSpPr>
                <p:cNvPr id="130" name="Oval 129"/>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lvF</a:t>
                  </a:r>
                </a:p>
              </p:txBody>
            </p:sp>
            <p:sp>
              <p:nvSpPr>
                <p:cNvPr id="131" name="Oval 130"/>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rvF</a:t>
                  </a:r>
                </a:p>
              </p:txBody>
            </p:sp>
            <p:sp>
              <p:nvSpPr>
                <p:cNvPr id="128" name="Oval 127"/>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ldF</a:t>
                  </a:r>
                </a:p>
              </p:txBody>
            </p:sp>
          </p:grpSp>
          <p:sp>
            <p:nvSpPr>
              <p:cNvPr id="132" name="Arc 131"/>
              <p:cNvSpPr/>
              <p:nvPr/>
            </p:nvSpPr>
            <p:spPr>
              <a:xfrm>
                <a:off x="5862405" y="4219223"/>
                <a:ext cx="428413" cy="377371"/>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3" name="Arc 132"/>
              <p:cNvSpPr/>
              <p:nvPr/>
            </p:nvSpPr>
            <p:spPr>
              <a:xfrm flipH="1">
                <a:off x="7516715" y="4219223"/>
                <a:ext cx="428413" cy="377371"/>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4" name="Arc 133"/>
              <p:cNvSpPr/>
              <p:nvPr/>
            </p:nvSpPr>
            <p:spPr>
              <a:xfrm flipV="1">
                <a:off x="5856641" y="5735429"/>
                <a:ext cx="428413" cy="377371"/>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5" name="Arc 134"/>
              <p:cNvSpPr/>
              <p:nvPr/>
            </p:nvSpPr>
            <p:spPr>
              <a:xfrm flipH="1" flipV="1">
                <a:off x="7516716" y="5756100"/>
                <a:ext cx="428413" cy="377371"/>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136" name="Straight Arrow Connector 135"/>
              <p:cNvCxnSpPr/>
              <p:nvPr/>
            </p:nvCxnSpPr>
            <p:spPr>
              <a:xfrm>
                <a:off x="6399207" y="4049282"/>
                <a:ext cx="0" cy="335945"/>
              </a:xfrm>
              <a:prstGeom prst="straightConnector1">
                <a:avLst/>
              </a:prstGeom>
              <a:noFill/>
              <a:ln w="28575" cap="flat" cmpd="sng" algn="ctr">
                <a:solidFill>
                  <a:srgbClr val="38528C"/>
                </a:solidFill>
                <a:prstDash val="sysDot"/>
                <a:miter lim="800000"/>
                <a:tailEnd type="triangle"/>
              </a:ln>
              <a:effectLst/>
            </p:spPr>
          </p:cxnSp>
          <p:cxnSp>
            <p:nvCxnSpPr>
              <p:cNvPr id="137" name="Straight Arrow Connector 136"/>
              <p:cNvCxnSpPr/>
              <p:nvPr/>
            </p:nvCxnSpPr>
            <p:spPr>
              <a:xfrm>
                <a:off x="7403095" y="4049282"/>
                <a:ext cx="0" cy="335945"/>
              </a:xfrm>
              <a:prstGeom prst="straightConnector1">
                <a:avLst/>
              </a:prstGeom>
              <a:noFill/>
              <a:ln w="28575" cap="flat" cmpd="sng" algn="ctr">
                <a:solidFill>
                  <a:srgbClr val="38528C"/>
                </a:solidFill>
                <a:prstDash val="sysDot"/>
                <a:miter lim="800000"/>
                <a:tailEnd type="triangle"/>
              </a:ln>
              <a:effectLst/>
            </p:spPr>
          </p:cxnSp>
          <p:cxnSp>
            <p:nvCxnSpPr>
              <p:cNvPr id="138" name="Straight Arrow Connector 137"/>
              <p:cNvCxnSpPr/>
              <p:nvPr/>
            </p:nvCxnSpPr>
            <p:spPr>
              <a:xfrm flipV="1">
                <a:off x="6399207" y="5940120"/>
                <a:ext cx="0" cy="335945"/>
              </a:xfrm>
              <a:prstGeom prst="straightConnector1">
                <a:avLst/>
              </a:prstGeom>
              <a:noFill/>
              <a:ln w="28575" cap="flat" cmpd="sng" algn="ctr">
                <a:solidFill>
                  <a:srgbClr val="38528C"/>
                </a:solidFill>
                <a:prstDash val="sysDot"/>
                <a:miter lim="800000"/>
                <a:tailEnd type="triangle"/>
              </a:ln>
              <a:effectLst/>
            </p:spPr>
          </p:cxnSp>
          <p:cxnSp>
            <p:nvCxnSpPr>
              <p:cNvPr id="139" name="Straight Arrow Connector 138"/>
              <p:cNvCxnSpPr/>
              <p:nvPr/>
            </p:nvCxnSpPr>
            <p:spPr>
              <a:xfrm flipV="1">
                <a:off x="7403095" y="5940120"/>
                <a:ext cx="0" cy="335945"/>
              </a:xfrm>
              <a:prstGeom prst="straightConnector1">
                <a:avLst/>
              </a:prstGeom>
              <a:noFill/>
              <a:ln w="28575" cap="flat" cmpd="sng" algn="ctr">
                <a:solidFill>
                  <a:srgbClr val="38528C"/>
                </a:solidFill>
                <a:prstDash val="sysDot"/>
                <a:miter lim="800000"/>
                <a:tailEnd type="triangle"/>
              </a:ln>
              <a:effectLst/>
            </p:spPr>
          </p:cxnSp>
          <p:cxnSp>
            <p:nvCxnSpPr>
              <p:cNvPr id="140" name="Straight Arrow Connector 139"/>
              <p:cNvCxnSpPr/>
              <p:nvPr/>
            </p:nvCxnSpPr>
            <p:spPr>
              <a:xfrm>
                <a:off x="5806775" y="4072307"/>
                <a:ext cx="175128" cy="169940"/>
              </a:xfrm>
              <a:prstGeom prst="straightConnector1">
                <a:avLst/>
              </a:prstGeom>
              <a:noFill/>
              <a:ln w="28575" cap="flat" cmpd="sng" algn="ctr">
                <a:solidFill>
                  <a:srgbClr val="CC444E"/>
                </a:solidFill>
                <a:prstDash val="sysDash"/>
                <a:miter lim="800000"/>
                <a:tailEnd type="oval"/>
              </a:ln>
              <a:effectLst/>
            </p:spPr>
          </p:cxnSp>
          <p:cxnSp>
            <p:nvCxnSpPr>
              <p:cNvPr id="141" name="Straight Arrow Connector 140"/>
              <p:cNvCxnSpPr/>
              <p:nvPr/>
            </p:nvCxnSpPr>
            <p:spPr>
              <a:xfrm flipH="1">
                <a:off x="7783555" y="4072307"/>
                <a:ext cx="175128" cy="169940"/>
              </a:xfrm>
              <a:prstGeom prst="straightConnector1">
                <a:avLst/>
              </a:prstGeom>
              <a:noFill/>
              <a:ln w="28575" cap="flat" cmpd="sng" algn="ctr">
                <a:solidFill>
                  <a:srgbClr val="CC444E"/>
                </a:solidFill>
                <a:prstDash val="sysDash"/>
                <a:miter lim="800000"/>
                <a:tailEnd type="oval"/>
              </a:ln>
              <a:effectLst/>
            </p:spPr>
          </p:cxnSp>
          <p:cxnSp>
            <p:nvCxnSpPr>
              <p:cNvPr id="142" name="Straight Arrow Connector 141"/>
              <p:cNvCxnSpPr/>
              <p:nvPr/>
            </p:nvCxnSpPr>
            <p:spPr>
              <a:xfrm flipV="1">
                <a:off x="5856638" y="6121443"/>
                <a:ext cx="175128" cy="169940"/>
              </a:xfrm>
              <a:prstGeom prst="straightConnector1">
                <a:avLst/>
              </a:prstGeom>
              <a:noFill/>
              <a:ln w="28575" cap="flat" cmpd="sng" algn="ctr">
                <a:solidFill>
                  <a:srgbClr val="CC444E"/>
                </a:solidFill>
                <a:prstDash val="sysDash"/>
                <a:miter lim="800000"/>
                <a:tailEnd type="oval"/>
              </a:ln>
              <a:effectLst/>
            </p:spPr>
          </p:cxnSp>
          <p:cxnSp>
            <p:nvCxnSpPr>
              <p:cNvPr id="143" name="Straight Arrow Connector 142"/>
              <p:cNvCxnSpPr/>
              <p:nvPr/>
            </p:nvCxnSpPr>
            <p:spPr>
              <a:xfrm flipH="1" flipV="1">
                <a:off x="7833418" y="6121443"/>
                <a:ext cx="175128" cy="169940"/>
              </a:xfrm>
              <a:prstGeom prst="straightConnector1">
                <a:avLst/>
              </a:prstGeom>
              <a:noFill/>
              <a:ln w="28575" cap="flat" cmpd="sng" algn="ctr">
                <a:solidFill>
                  <a:srgbClr val="CC444E"/>
                </a:solidFill>
                <a:prstDash val="sysDash"/>
                <a:miter lim="800000"/>
                <a:tailEnd type="oval"/>
              </a:ln>
              <a:effectLst/>
            </p:spPr>
          </p:cxnSp>
          <p:cxnSp>
            <p:nvCxnSpPr>
              <p:cNvPr id="148" name="Straight Arrow Connector 147"/>
              <p:cNvCxnSpPr/>
              <p:nvPr/>
            </p:nvCxnSpPr>
            <p:spPr>
              <a:xfrm>
                <a:off x="5698513" y="4185448"/>
                <a:ext cx="175128" cy="169940"/>
              </a:xfrm>
              <a:prstGeom prst="straightConnector1">
                <a:avLst/>
              </a:prstGeom>
              <a:noFill/>
              <a:ln w="28575" cap="flat" cmpd="sng" algn="ctr">
                <a:solidFill>
                  <a:srgbClr val="49AD39"/>
                </a:solidFill>
                <a:prstDash val="sysDot"/>
                <a:miter lim="800000"/>
                <a:tailEnd type="oval"/>
              </a:ln>
              <a:effectLst/>
            </p:spPr>
          </p:cxnSp>
          <p:cxnSp>
            <p:nvCxnSpPr>
              <p:cNvPr id="149" name="Straight Arrow Connector 148"/>
              <p:cNvCxnSpPr/>
              <p:nvPr/>
            </p:nvCxnSpPr>
            <p:spPr>
              <a:xfrm flipH="1">
                <a:off x="7939682" y="4157277"/>
                <a:ext cx="175128" cy="169940"/>
              </a:xfrm>
              <a:prstGeom prst="straightConnector1">
                <a:avLst/>
              </a:prstGeom>
              <a:noFill/>
              <a:ln w="28575" cap="flat" cmpd="sng" algn="ctr">
                <a:solidFill>
                  <a:srgbClr val="49AD39"/>
                </a:solidFill>
                <a:prstDash val="sysDot"/>
                <a:miter lim="800000"/>
                <a:tailEnd type="oval"/>
              </a:ln>
              <a:effectLst/>
            </p:spPr>
          </p:cxnSp>
          <p:cxnSp>
            <p:nvCxnSpPr>
              <p:cNvPr id="150" name="Straight Arrow Connector 149"/>
              <p:cNvCxnSpPr/>
              <p:nvPr/>
            </p:nvCxnSpPr>
            <p:spPr>
              <a:xfrm flipV="1">
                <a:off x="5717515" y="6012311"/>
                <a:ext cx="175128" cy="169940"/>
              </a:xfrm>
              <a:prstGeom prst="straightConnector1">
                <a:avLst/>
              </a:prstGeom>
              <a:noFill/>
              <a:ln w="28575" cap="flat" cmpd="sng" algn="ctr">
                <a:solidFill>
                  <a:srgbClr val="49AD39"/>
                </a:solidFill>
                <a:prstDash val="sysDot"/>
                <a:miter lim="800000"/>
                <a:tailEnd type="oval"/>
              </a:ln>
              <a:effectLst/>
            </p:spPr>
          </p:cxnSp>
          <p:cxnSp>
            <p:nvCxnSpPr>
              <p:cNvPr id="151" name="Straight Arrow Connector 150"/>
              <p:cNvCxnSpPr/>
              <p:nvPr/>
            </p:nvCxnSpPr>
            <p:spPr>
              <a:xfrm flipH="1" flipV="1">
                <a:off x="7958685" y="5984139"/>
                <a:ext cx="175128" cy="169940"/>
              </a:xfrm>
              <a:prstGeom prst="straightConnector1">
                <a:avLst/>
              </a:prstGeom>
              <a:noFill/>
              <a:ln w="28575" cap="flat" cmpd="sng" algn="ctr">
                <a:solidFill>
                  <a:srgbClr val="49AD39"/>
                </a:solidFill>
                <a:prstDash val="sysDot"/>
                <a:miter lim="800000"/>
                <a:tailEnd type="oval"/>
              </a:ln>
              <a:effectLst/>
            </p:spPr>
          </p:cxnSp>
          <p:cxnSp>
            <p:nvCxnSpPr>
              <p:cNvPr id="154" name="Straight Arrow Connector 153"/>
              <p:cNvCxnSpPr>
                <a:stCxn id="130" idx="0"/>
                <a:endCxn id="128" idx="4"/>
              </p:cNvCxnSpPr>
              <p:nvPr/>
            </p:nvCxnSpPr>
            <p:spPr>
              <a:xfrm flipV="1">
                <a:off x="6285055" y="4875721"/>
                <a:ext cx="0" cy="601251"/>
              </a:xfrm>
              <a:prstGeom prst="straightConnector1">
                <a:avLst/>
              </a:prstGeom>
              <a:noFill/>
              <a:ln w="12700" cap="flat" cmpd="sng" algn="ctr">
                <a:solidFill>
                  <a:sysClr val="windowText" lastClr="000000"/>
                </a:solidFill>
                <a:prstDash val="solid"/>
                <a:miter lim="800000"/>
                <a:headEnd type="triangle" w="med" len="med"/>
                <a:tailEnd type="none" w="med" len="med"/>
              </a:ln>
              <a:effectLst/>
            </p:spPr>
          </p:cxnSp>
          <p:cxnSp>
            <p:nvCxnSpPr>
              <p:cNvPr id="155" name="Straight Arrow Connector 154"/>
              <p:cNvCxnSpPr>
                <a:stCxn id="128" idx="3"/>
                <a:endCxn id="130" idx="1"/>
              </p:cNvCxnSpPr>
              <p:nvPr/>
            </p:nvCxnSpPr>
            <p:spPr>
              <a:xfrm>
                <a:off x="6105957" y="4807211"/>
                <a:ext cx="0" cy="738272"/>
              </a:xfrm>
              <a:prstGeom prst="straightConnector1">
                <a:avLst/>
              </a:prstGeom>
              <a:noFill/>
              <a:ln w="12700" cap="flat" cmpd="sng" algn="ctr">
                <a:solidFill>
                  <a:sysClr val="windowText" lastClr="000000"/>
                </a:solidFill>
                <a:prstDash val="solid"/>
                <a:miter lim="800000"/>
                <a:headEnd type="triangle" w="med" len="med"/>
                <a:tailEnd type="none" w="med" len="med"/>
              </a:ln>
              <a:effectLst/>
            </p:spPr>
          </p:cxnSp>
          <p:cxnSp>
            <p:nvCxnSpPr>
              <p:cNvPr id="156" name="Straight Arrow Connector 155"/>
              <p:cNvCxnSpPr>
                <a:stCxn id="130" idx="5"/>
                <a:endCxn id="131" idx="3"/>
              </p:cNvCxnSpPr>
              <p:nvPr/>
            </p:nvCxnSpPr>
            <p:spPr>
              <a:xfrm>
                <a:off x="6464162" y="5876275"/>
                <a:ext cx="873463" cy="0"/>
              </a:xfrm>
              <a:prstGeom prst="straightConnector1">
                <a:avLst/>
              </a:prstGeom>
              <a:noFill/>
              <a:ln w="12700" cap="flat" cmpd="sng" algn="ctr">
                <a:solidFill>
                  <a:sysClr val="windowText" lastClr="000000"/>
                </a:solidFill>
                <a:prstDash val="solid"/>
                <a:miter lim="800000"/>
                <a:headEnd type="none" w="med" len="med"/>
                <a:tailEnd type="triangle" w="med" len="med"/>
              </a:ln>
              <a:effectLst/>
            </p:spPr>
          </p:cxnSp>
          <p:cxnSp>
            <p:nvCxnSpPr>
              <p:cNvPr id="157" name="Straight Arrow Connector 156"/>
              <p:cNvCxnSpPr>
                <a:stCxn id="131" idx="2"/>
                <a:endCxn id="130" idx="6"/>
              </p:cNvCxnSpPr>
              <p:nvPr/>
            </p:nvCxnSpPr>
            <p:spPr>
              <a:xfrm flipH="1">
                <a:off x="6538348" y="5710880"/>
                <a:ext cx="725091" cy="0"/>
              </a:xfrm>
              <a:prstGeom prst="straightConnector1">
                <a:avLst/>
              </a:prstGeom>
              <a:noFill/>
              <a:ln w="12700" cap="flat" cmpd="sng" algn="ctr">
                <a:solidFill>
                  <a:sysClr val="windowText" lastClr="000000"/>
                </a:solidFill>
                <a:prstDash val="solid"/>
                <a:miter lim="800000"/>
                <a:headEnd type="none" w="med" len="med"/>
                <a:tailEnd type="triangle" w="med" len="med"/>
              </a:ln>
              <a:effectLst/>
            </p:spPr>
          </p:cxnSp>
          <p:cxnSp>
            <p:nvCxnSpPr>
              <p:cNvPr id="158" name="Straight Arrow Connector 157"/>
              <p:cNvCxnSpPr>
                <a:stCxn id="131" idx="7"/>
                <a:endCxn id="129" idx="5"/>
              </p:cNvCxnSpPr>
              <p:nvPr/>
            </p:nvCxnSpPr>
            <p:spPr>
              <a:xfrm flipV="1">
                <a:off x="7695823" y="4807211"/>
                <a:ext cx="0" cy="738272"/>
              </a:xfrm>
              <a:prstGeom prst="straightConnector1">
                <a:avLst/>
              </a:prstGeom>
              <a:noFill/>
              <a:ln w="12700" cap="flat" cmpd="sng" algn="ctr">
                <a:solidFill>
                  <a:sysClr val="windowText" lastClr="000000"/>
                </a:solidFill>
                <a:prstDash val="solid"/>
                <a:miter lim="800000"/>
                <a:headEnd type="none" w="med" len="med"/>
                <a:tailEnd type="triangle" w="med" len="med"/>
              </a:ln>
              <a:effectLst/>
            </p:spPr>
          </p:cxnSp>
          <p:cxnSp>
            <p:nvCxnSpPr>
              <p:cNvPr id="159" name="Straight Arrow Connector 158"/>
              <p:cNvCxnSpPr>
                <a:stCxn id="129" idx="4"/>
                <a:endCxn id="131" idx="0"/>
              </p:cNvCxnSpPr>
              <p:nvPr/>
            </p:nvCxnSpPr>
            <p:spPr>
              <a:xfrm>
                <a:off x="7516729" y="4875721"/>
                <a:ext cx="0" cy="601251"/>
              </a:xfrm>
              <a:prstGeom prst="straightConnector1">
                <a:avLst/>
              </a:prstGeom>
              <a:noFill/>
              <a:ln w="12700" cap="flat" cmpd="sng" algn="ctr">
                <a:solidFill>
                  <a:sysClr val="windowText" lastClr="000000"/>
                </a:solidFill>
                <a:prstDash val="solid"/>
                <a:miter lim="800000"/>
                <a:headEnd type="none" w="med" len="med"/>
                <a:tailEnd type="triangle" w="med" len="med"/>
              </a:ln>
              <a:effectLst/>
            </p:spPr>
          </p:cxnSp>
          <p:cxnSp>
            <p:nvCxnSpPr>
              <p:cNvPr id="160" name="Straight Arrow Connector 159"/>
              <p:cNvCxnSpPr>
                <a:stCxn id="129" idx="1"/>
                <a:endCxn id="128" idx="7"/>
              </p:cNvCxnSpPr>
              <p:nvPr/>
            </p:nvCxnSpPr>
            <p:spPr>
              <a:xfrm flipH="1">
                <a:off x="6464164" y="4476419"/>
                <a:ext cx="873463" cy="0"/>
              </a:xfrm>
              <a:prstGeom prst="straightConnector1">
                <a:avLst/>
              </a:prstGeom>
              <a:noFill/>
              <a:ln w="12700" cap="flat" cmpd="sng" algn="ctr">
                <a:solidFill>
                  <a:sysClr val="windowText" lastClr="000000"/>
                </a:solidFill>
                <a:prstDash val="solid"/>
                <a:miter lim="800000"/>
                <a:headEnd type="none" w="med" len="med"/>
                <a:tailEnd type="triangle" w="med" len="med"/>
              </a:ln>
              <a:effectLst/>
            </p:spPr>
          </p:cxnSp>
        </p:grpSp>
        <p:sp>
          <p:nvSpPr>
            <p:cNvPr id="169" name="TextBox 40"/>
            <p:cNvSpPr txBox="1">
              <a:spLocks noChangeArrowheads="1"/>
            </p:cNvSpPr>
            <p:nvPr/>
          </p:nvSpPr>
          <p:spPr bwMode="auto">
            <a:xfrm>
              <a:off x="6910551" y="2517876"/>
              <a:ext cx="28754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dirty="0">
                  <a:latin typeface="Calibri" panose="020F0502020204030204" pitchFamily="34" charset="0"/>
                  <a:ea typeface="MS PGothic" panose="020B0600070205080204" pitchFamily="34" charset="-128"/>
                </a:rPr>
                <a:t>DCM Model Specification</a:t>
              </a:r>
            </a:p>
          </p:txBody>
        </p:sp>
      </p:grpSp>
      <p:sp>
        <p:nvSpPr>
          <p:cNvPr id="92" name="TextBox 40"/>
          <p:cNvSpPr txBox="1">
            <a:spLocks noChangeArrowheads="1"/>
          </p:cNvSpPr>
          <p:nvPr/>
        </p:nvSpPr>
        <p:spPr bwMode="auto">
          <a:xfrm>
            <a:off x="1992992" y="1304267"/>
            <a:ext cx="18934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dirty="0" smtClean="0">
                <a:latin typeface="Calibri" panose="020F0502020204030204" pitchFamily="34" charset="0"/>
                <a:ea typeface="MS PGothic" panose="020B0600070205080204" pitchFamily="34" charset="-128"/>
              </a:rPr>
              <a:t>Design and data</a:t>
            </a:r>
            <a:endParaRPr lang="en-GB" altLang="en-US" sz="2000" b="1" dirty="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4045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itle 1"/>
          <p:cNvSpPr txBox="1">
            <a:spLocks/>
          </p:cNvSpPr>
          <p:nvPr/>
        </p:nvSpPr>
        <p:spPr>
          <a:xfrm>
            <a:off x="395891" y="165029"/>
            <a:ext cx="10452101" cy="1096963"/>
          </a:xfrm>
          <a:prstGeom prst="rect">
            <a:avLst/>
          </a:prstGeom>
        </p:spPr>
        <p:txBody>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a:t>Laterality experiment</a:t>
            </a:r>
          </a:p>
        </p:txBody>
      </p:sp>
      <p:sp>
        <p:nvSpPr>
          <p:cNvPr id="270" name="TextBox 269"/>
          <p:cNvSpPr txBox="1"/>
          <p:nvPr/>
        </p:nvSpPr>
        <p:spPr>
          <a:xfrm>
            <a:off x="5937684" y="1426877"/>
            <a:ext cx="4095993" cy="369332"/>
          </a:xfrm>
          <a:prstGeom prst="rect">
            <a:avLst/>
          </a:prstGeom>
          <a:noFill/>
        </p:spPr>
        <p:txBody>
          <a:bodyPr wrap="none" rtlCol="0">
            <a:spAutoFit/>
          </a:bodyPr>
          <a:lstStyle/>
          <a:p>
            <a:r>
              <a:rPr lang="en-GB" b="1" dirty="0"/>
              <a:t>Specify PEB model (Bayesian GLM)</a:t>
            </a:r>
          </a:p>
        </p:txBody>
      </p:sp>
      <p:sp>
        <p:nvSpPr>
          <p:cNvPr id="271" name="TextBox 270"/>
          <p:cNvSpPr txBox="1"/>
          <p:nvPr/>
        </p:nvSpPr>
        <p:spPr>
          <a:xfrm>
            <a:off x="6059716" y="2048304"/>
            <a:ext cx="5402120" cy="3970318"/>
          </a:xfrm>
          <a:prstGeom prst="rect">
            <a:avLst/>
          </a:prstGeom>
          <a:noFill/>
        </p:spPr>
        <p:txBody>
          <a:bodyPr wrap="none" rtlCol="0">
            <a:spAutoFit/>
          </a:bodyPr>
          <a:lstStyle/>
          <a:p>
            <a:r>
              <a:rPr lang="en-GB" b="1" dirty="0">
                <a:solidFill>
                  <a:schemeClr val="accent2"/>
                </a:solidFill>
              </a:rPr>
              <a:t>Regressors in the design matrix:</a:t>
            </a:r>
            <a:br>
              <a:rPr lang="en-GB" b="1" dirty="0">
                <a:solidFill>
                  <a:schemeClr val="accent2"/>
                </a:solidFill>
              </a:rPr>
            </a:br>
            <a:endParaRPr lang="en-GB" b="1" dirty="0">
              <a:solidFill>
                <a:schemeClr val="accent2"/>
              </a:solidFill>
            </a:endParaRPr>
          </a:p>
          <a:p>
            <a:pPr marL="285750" indent="-285750">
              <a:buFont typeface="Arial" panose="020B0604020202020204" pitchFamily="34" charset="0"/>
              <a:buChar char="•"/>
            </a:pPr>
            <a:r>
              <a:rPr lang="en-GB" dirty="0">
                <a:solidFill>
                  <a:schemeClr val="accent2"/>
                </a:solidFill>
              </a:rPr>
              <a:t>Group mean effect of pictures on </a:t>
            </a:r>
            <a:r>
              <a:rPr lang="en-GB" dirty="0" err="1">
                <a:solidFill>
                  <a:schemeClr val="accent2"/>
                </a:solidFill>
              </a:rPr>
              <a:t>lvF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Group mean effect of pictures on </a:t>
            </a:r>
            <a:r>
              <a:rPr lang="en-GB" dirty="0" err="1">
                <a:solidFill>
                  <a:schemeClr val="accent2"/>
                </a:solidFill>
              </a:rPr>
              <a:t>ldF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Group mean effect of pictures on </a:t>
            </a:r>
            <a:r>
              <a:rPr lang="en-GB" dirty="0" err="1">
                <a:solidFill>
                  <a:schemeClr val="accent2"/>
                </a:solidFill>
              </a:rPr>
              <a:t>rvF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Group mean effect of pictures on </a:t>
            </a:r>
            <a:r>
              <a:rPr lang="en-GB" dirty="0" err="1">
                <a:solidFill>
                  <a:schemeClr val="accent2"/>
                </a:solidFill>
              </a:rPr>
              <a:t>rdF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Group mean effect of words on </a:t>
            </a:r>
            <a:r>
              <a:rPr lang="en-GB" dirty="0" err="1">
                <a:solidFill>
                  <a:schemeClr val="accent2"/>
                </a:solidFill>
              </a:rPr>
              <a:t>lvF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Group mean effect of words on </a:t>
            </a:r>
            <a:r>
              <a:rPr lang="en-GB" dirty="0" err="1">
                <a:solidFill>
                  <a:schemeClr val="accent2"/>
                </a:solidFill>
              </a:rPr>
              <a:t>ldF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Group mean effect of words on </a:t>
            </a:r>
            <a:r>
              <a:rPr lang="en-GB" dirty="0" err="1">
                <a:solidFill>
                  <a:schemeClr val="accent2"/>
                </a:solidFill>
              </a:rPr>
              <a:t>rvF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Group mean effect of words on </a:t>
            </a:r>
            <a:r>
              <a:rPr lang="en-GB" dirty="0" err="1">
                <a:solidFill>
                  <a:schemeClr val="accent2"/>
                </a:solidFill>
              </a:rPr>
              <a:t>rdF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Effect of laterality on the effect of pictures on </a:t>
            </a:r>
            <a:r>
              <a:rPr lang="en-GB" dirty="0" err="1">
                <a:solidFill>
                  <a:schemeClr val="accent2"/>
                </a:solidFill>
              </a:rPr>
              <a:t>lvF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Effect of laterality on the effect of pictures on </a:t>
            </a:r>
            <a:r>
              <a:rPr lang="en-GB" dirty="0" err="1">
                <a:solidFill>
                  <a:schemeClr val="accent2"/>
                </a:solidFill>
              </a:rPr>
              <a:t>ldF</a:t>
            </a:r>
            <a:endParaRPr lang="en-GB" dirty="0">
              <a:solidFill>
                <a:schemeClr val="accent2"/>
              </a:solidFill>
            </a:endParaRPr>
          </a:p>
          <a:p>
            <a:pPr marL="285750" indent="-285750">
              <a:buFont typeface="Arial" panose="020B0604020202020204" pitchFamily="34" charset="0"/>
              <a:buChar char="•"/>
            </a:pPr>
            <a:r>
              <a:rPr lang="en-GB" dirty="0" err="1">
                <a:solidFill>
                  <a:schemeClr val="accent2"/>
                </a:solidFill>
              </a:rPr>
              <a:t>Etc</a:t>
            </a:r>
            <a:r>
              <a:rPr lang="en-GB" dirty="0">
                <a:solidFill>
                  <a:schemeClr val="accent2"/>
                </a:solidFill>
              </a:rPr>
              <a:t> …</a:t>
            </a:r>
          </a:p>
          <a:p>
            <a:pPr marL="285750" indent="-285750">
              <a:buFont typeface="Arial" panose="020B0604020202020204" pitchFamily="34" charset="0"/>
              <a:buChar char="•"/>
            </a:pPr>
            <a:endParaRPr lang="en-GB" dirty="0">
              <a:solidFill>
                <a:schemeClr val="accent2"/>
              </a:solidFill>
            </a:endParaRPr>
          </a:p>
        </p:txBody>
      </p:sp>
      <p:sp>
        <p:nvSpPr>
          <p:cNvPr id="272" name="TextBox 271"/>
          <p:cNvSpPr txBox="1"/>
          <p:nvPr/>
        </p:nvSpPr>
        <p:spPr>
          <a:xfrm>
            <a:off x="303429" y="1426877"/>
            <a:ext cx="5365636" cy="369332"/>
          </a:xfrm>
          <a:prstGeom prst="rect">
            <a:avLst/>
          </a:prstGeom>
          <a:noFill/>
        </p:spPr>
        <p:txBody>
          <a:bodyPr wrap="none" rtlCol="0">
            <a:spAutoFit/>
          </a:bodyPr>
          <a:lstStyle/>
          <a:p>
            <a:r>
              <a:rPr lang="en-GB" b="1" dirty="0"/>
              <a:t>Assemble all subjects’ connectivity parameters</a:t>
            </a:r>
          </a:p>
        </p:txBody>
      </p:sp>
      <p:sp>
        <p:nvSpPr>
          <p:cNvPr id="273" name="Rectangle 272"/>
          <p:cNvSpPr/>
          <p:nvPr/>
        </p:nvSpPr>
        <p:spPr>
          <a:xfrm>
            <a:off x="632929" y="2528542"/>
            <a:ext cx="4293909" cy="2862322"/>
          </a:xfrm>
          <a:prstGeom prst="rect">
            <a:avLst/>
          </a:prstGeom>
        </p:spPr>
        <p:txBody>
          <a:bodyPr wrap="square">
            <a:spAutoFit/>
          </a:bodyPr>
          <a:lstStyle/>
          <a:p>
            <a:pPr marL="285750" indent="-285750">
              <a:buFont typeface="Arial" panose="020B0604020202020204" pitchFamily="34" charset="0"/>
              <a:buChar char="•"/>
            </a:pPr>
            <a:r>
              <a:rPr lang="en-GB" dirty="0">
                <a:solidFill>
                  <a:schemeClr val="accent2"/>
                </a:solidFill>
              </a:rPr>
              <a:t>Subject 1 - effect of pictures on </a:t>
            </a:r>
            <a:r>
              <a:rPr lang="en-GB" dirty="0" err="1">
                <a:solidFill>
                  <a:schemeClr val="accent2"/>
                </a:solidFill>
              </a:rPr>
              <a:t>lvF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Subject 1 - effect of pictures on </a:t>
            </a:r>
            <a:r>
              <a:rPr lang="en-GB" dirty="0" err="1">
                <a:solidFill>
                  <a:schemeClr val="accent2"/>
                </a:solidFill>
              </a:rPr>
              <a:t>ldF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Subject 1 - effect of pictures on </a:t>
            </a:r>
            <a:r>
              <a:rPr lang="en-GB" dirty="0" err="1">
                <a:solidFill>
                  <a:schemeClr val="accent2"/>
                </a:solidFill>
              </a:rPr>
              <a:t>rvF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Subject 1 - effect of pictures on </a:t>
            </a:r>
            <a:r>
              <a:rPr lang="en-GB" dirty="0" err="1">
                <a:solidFill>
                  <a:schemeClr val="accent2"/>
                </a:solidFill>
              </a:rPr>
              <a:t>rdF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Subject 1 - effect of words on </a:t>
            </a:r>
            <a:r>
              <a:rPr lang="en-GB" dirty="0" err="1">
                <a:solidFill>
                  <a:schemeClr val="accent2"/>
                </a:solidFill>
              </a:rPr>
              <a:t>lvF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Subject 1 - effect of words on </a:t>
            </a:r>
            <a:r>
              <a:rPr lang="en-GB" dirty="0" err="1">
                <a:solidFill>
                  <a:schemeClr val="accent2"/>
                </a:solidFill>
              </a:rPr>
              <a:t>ldF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Subject 1 - effect of words on </a:t>
            </a:r>
            <a:r>
              <a:rPr lang="en-GB" dirty="0" err="1">
                <a:solidFill>
                  <a:schemeClr val="accent2"/>
                </a:solidFill>
              </a:rPr>
              <a:t>rvF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Subject 1 - effect of words on </a:t>
            </a:r>
            <a:r>
              <a:rPr lang="en-GB" dirty="0" err="1">
                <a:solidFill>
                  <a:schemeClr val="accent2"/>
                </a:solidFill>
              </a:rPr>
              <a:t>rdF</a:t>
            </a:r>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Subject 2 - effect of pictures on </a:t>
            </a:r>
            <a:r>
              <a:rPr lang="en-GB" dirty="0" err="1">
                <a:solidFill>
                  <a:schemeClr val="accent2"/>
                </a:solidFill>
              </a:rPr>
              <a:t>lvF</a:t>
            </a:r>
            <a:endParaRPr lang="en-GB" dirty="0">
              <a:solidFill>
                <a:schemeClr val="accent2"/>
              </a:solidFill>
            </a:endParaRPr>
          </a:p>
          <a:p>
            <a:pPr marL="285750" indent="-285750">
              <a:buFont typeface="Arial" panose="020B0604020202020204" pitchFamily="34" charset="0"/>
              <a:buChar char="•"/>
            </a:pPr>
            <a:r>
              <a:rPr lang="en-GB" dirty="0" err="1">
                <a:solidFill>
                  <a:schemeClr val="accent2"/>
                </a:solidFill>
              </a:rPr>
              <a:t>Etc</a:t>
            </a:r>
            <a:r>
              <a:rPr lang="en-GB" dirty="0">
                <a:solidFill>
                  <a:schemeClr val="accent2"/>
                </a:solidFill>
              </a:rPr>
              <a:t> …</a:t>
            </a:r>
          </a:p>
        </p:txBody>
      </p:sp>
      <p:grpSp>
        <p:nvGrpSpPr>
          <p:cNvPr id="283" name="Group 282"/>
          <p:cNvGrpSpPr/>
          <p:nvPr/>
        </p:nvGrpSpPr>
        <p:grpSpPr>
          <a:xfrm>
            <a:off x="535440" y="2312162"/>
            <a:ext cx="193025" cy="3295083"/>
            <a:chOff x="371669" y="2095782"/>
            <a:chExt cx="416827" cy="3295083"/>
          </a:xfrm>
        </p:grpSpPr>
        <p:cxnSp>
          <p:nvCxnSpPr>
            <p:cNvPr id="279" name="Straight Connector 278"/>
            <p:cNvCxnSpPr/>
            <p:nvPr/>
          </p:nvCxnSpPr>
          <p:spPr>
            <a:xfrm>
              <a:off x="371669" y="2095782"/>
              <a:ext cx="0" cy="3295083"/>
            </a:xfrm>
            <a:prstGeom prst="line">
              <a:avLst/>
            </a:prstGeom>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a:off x="371669" y="2095782"/>
              <a:ext cx="4062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a:off x="382243" y="5390865"/>
              <a:ext cx="406253"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84" name="Group 283"/>
          <p:cNvGrpSpPr/>
          <p:nvPr/>
        </p:nvGrpSpPr>
        <p:grpSpPr>
          <a:xfrm flipH="1">
            <a:off x="4741225" y="2312162"/>
            <a:ext cx="193025" cy="3295083"/>
            <a:chOff x="371669" y="2095782"/>
            <a:chExt cx="416827" cy="3295083"/>
          </a:xfrm>
        </p:grpSpPr>
        <p:cxnSp>
          <p:nvCxnSpPr>
            <p:cNvPr id="285" name="Straight Connector 284"/>
            <p:cNvCxnSpPr/>
            <p:nvPr/>
          </p:nvCxnSpPr>
          <p:spPr>
            <a:xfrm>
              <a:off x="371669" y="2095782"/>
              <a:ext cx="0" cy="3295083"/>
            </a:xfrm>
            <a:prstGeom prst="line">
              <a:avLst/>
            </a:prstGeom>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a:off x="371669" y="2095782"/>
              <a:ext cx="4062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p:nvCxnSpPr>
          <p:spPr>
            <a:xfrm>
              <a:off x="382243" y="5390865"/>
              <a:ext cx="406253" cy="0"/>
            </a:xfrm>
            <a:prstGeom prst="line">
              <a:avLst/>
            </a:prstGeom>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88" name="Rectangle 287"/>
              <p:cNvSpPr/>
              <p:nvPr/>
            </p:nvSpPr>
            <p:spPr>
              <a:xfrm>
                <a:off x="2337172" y="1915072"/>
                <a:ext cx="795346" cy="4769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sz="2400" b="1" i="1" smtClean="0">
                              <a:solidFill>
                                <a:schemeClr val="accent2"/>
                              </a:solidFill>
                              <a:latin typeface="Cambria Math" panose="02040503050406030204" pitchFamily="18" charset="0"/>
                            </a:rPr>
                          </m:ctrlPr>
                        </m:sSupPr>
                        <m:e>
                          <m:r>
                            <a:rPr lang="en-GB" sz="2400" b="1" i="1">
                              <a:solidFill>
                                <a:schemeClr val="accent2"/>
                              </a:solidFill>
                              <a:latin typeface="Cambria Math" panose="02040503050406030204" pitchFamily="18" charset="0"/>
                            </a:rPr>
                            <m:t>𝜽</m:t>
                          </m:r>
                        </m:e>
                        <m:sup>
                          <m:r>
                            <a:rPr lang="en-GB" sz="2400" b="1" i="1">
                              <a:solidFill>
                                <a:schemeClr val="accent2"/>
                              </a:solidFill>
                              <a:latin typeface="Cambria Math" panose="02040503050406030204" pitchFamily="18" charset="0"/>
                            </a:rPr>
                            <m:t>(</m:t>
                          </m:r>
                          <m:r>
                            <a:rPr lang="en-GB" sz="2400" b="1" i="1">
                              <a:solidFill>
                                <a:schemeClr val="accent2"/>
                              </a:solidFill>
                              <a:latin typeface="Cambria Math" panose="02040503050406030204" pitchFamily="18" charset="0"/>
                            </a:rPr>
                            <m:t>𝟏</m:t>
                          </m:r>
                          <m:r>
                            <a:rPr lang="en-GB" sz="2400" b="1" i="1">
                              <a:solidFill>
                                <a:schemeClr val="accent2"/>
                              </a:solidFill>
                              <a:latin typeface="Cambria Math" panose="02040503050406030204" pitchFamily="18" charset="0"/>
                            </a:rPr>
                            <m:t>)</m:t>
                          </m:r>
                        </m:sup>
                      </m:sSup>
                    </m:oMath>
                  </m:oMathPara>
                </a14:m>
                <a:endParaRPr lang="en-GB" sz="2400" b="1" dirty="0">
                  <a:solidFill>
                    <a:schemeClr val="accent2"/>
                  </a:solidFill>
                </a:endParaRPr>
              </a:p>
            </p:txBody>
          </p:sp>
        </mc:Choice>
        <mc:Fallback xmlns="">
          <p:sp>
            <p:nvSpPr>
              <p:cNvPr id="288" name="Rectangle 287"/>
              <p:cNvSpPr>
                <a:spLocks noRot="1" noChangeAspect="1" noMove="1" noResize="1" noEditPoints="1" noAdjustHandles="1" noChangeArrowheads="1" noChangeShapeType="1" noTextEdit="1"/>
              </p:cNvSpPr>
              <p:nvPr/>
            </p:nvSpPr>
            <p:spPr>
              <a:xfrm>
                <a:off x="2337172" y="1915072"/>
                <a:ext cx="795346" cy="476990"/>
              </a:xfrm>
              <a:prstGeom prst="rect">
                <a:avLst/>
              </a:prstGeom>
              <a:blipFill>
                <a:blip r:embed="rId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57422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1">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1">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1">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1">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1">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1">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1">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1">
                                            <p:txEl>
                                              <p:pRg st="7" end="7"/>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1">
                                            <p:txEl>
                                              <p:pRg st="8" end="8"/>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1">
                                            <p:txEl>
                                              <p:pRg st="9" end="9"/>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1">
                                            <p:txEl>
                                              <p:pRg st="10" end="1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P spid="271" grpId="0" build="p"/>
      <p:bldP spid="27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6384" y="1695153"/>
            <a:ext cx="6838885" cy="34922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38" name="Group 137"/>
          <p:cNvGrpSpPr/>
          <p:nvPr/>
        </p:nvGrpSpPr>
        <p:grpSpPr>
          <a:xfrm>
            <a:off x="1835076" y="1980285"/>
            <a:ext cx="3215851" cy="3394742"/>
            <a:chOff x="2550917" y="1695153"/>
            <a:chExt cx="3215851" cy="3394742"/>
          </a:xfrm>
        </p:grpSpPr>
        <p:sp>
          <p:nvSpPr>
            <p:cNvPr id="5" name="Rectangle 5"/>
            <p:cNvSpPr>
              <a:spLocks noChangeArrowheads="1"/>
            </p:cNvSpPr>
            <p:nvPr/>
          </p:nvSpPr>
          <p:spPr bwMode="auto">
            <a:xfrm>
              <a:off x="3083893" y="1994905"/>
              <a:ext cx="2682875" cy="2689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6" name="Line 9"/>
            <p:cNvSpPr>
              <a:spLocks noChangeShapeType="1"/>
            </p:cNvSpPr>
            <p:nvPr/>
          </p:nvSpPr>
          <p:spPr bwMode="auto">
            <a:xfrm>
              <a:off x="3083893" y="3787193"/>
              <a:ext cx="26828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7" name="Rectangle 10"/>
            <p:cNvSpPr>
              <a:spLocks noChangeArrowheads="1"/>
            </p:cNvSpPr>
            <p:nvPr/>
          </p:nvSpPr>
          <p:spPr bwMode="auto">
            <a:xfrm>
              <a:off x="3177556" y="3787193"/>
              <a:ext cx="127000" cy="285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8" name="Rectangle 11"/>
            <p:cNvSpPr>
              <a:spLocks noChangeArrowheads="1"/>
            </p:cNvSpPr>
            <p:nvPr/>
          </p:nvSpPr>
          <p:spPr bwMode="auto">
            <a:xfrm>
              <a:off x="3336306" y="3593518"/>
              <a:ext cx="127000" cy="1936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 name="Rectangle 12"/>
            <p:cNvSpPr>
              <a:spLocks noChangeArrowheads="1"/>
            </p:cNvSpPr>
            <p:nvPr/>
          </p:nvSpPr>
          <p:spPr bwMode="auto">
            <a:xfrm>
              <a:off x="3493468" y="3787193"/>
              <a:ext cx="127000" cy="1270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 name="Rectangle 13"/>
            <p:cNvSpPr>
              <a:spLocks noChangeArrowheads="1"/>
            </p:cNvSpPr>
            <p:nvPr/>
          </p:nvSpPr>
          <p:spPr bwMode="auto">
            <a:xfrm>
              <a:off x="3652218" y="3787193"/>
              <a:ext cx="125413" cy="968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 name="Rectangle 14"/>
            <p:cNvSpPr>
              <a:spLocks noChangeArrowheads="1"/>
            </p:cNvSpPr>
            <p:nvPr/>
          </p:nvSpPr>
          <p:spPr bwMode="auto">
            <a:xfrm>
              <a:off x="3809381" y="3734805"/>
              <a:ext cx="127000" cy="523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 name="Rectangle 15"/>
            <p:cNvSpPr>
              <a:spLocks noChangeArrowheads="1"/>
            </p:cNvSpPr>
            <p:nvPr/>
          </p:nvSpPr>
          <p:spPr bwMode="auto">
            <a:xfrm>
              <a:off x="3968131" y="3753855"/>
              <a:ext cx="125413" cy="333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3" name="Rectangle 16"/>
            <p:cNvSpPr>
              <a:spLocks noChangeArrowheads="1"/>
            </p:cNvSpPr>
            <p:nvPr/>
          </p:nvSpPr>
          <p:spPr bwMode="auto">
            <a:xfrm>
              <a:off x="4125293" y="3768143"/>
              <a:ext cx="127000" cy="1905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4" name="Rectangle 17"/>
            <p:cNvSpPr>
              <a:spLocks noChangeArrowheads="1"/>
            </p:cNvSpPr>
            <p:nvPr/>
          </p:nvSpPr>
          <p:spPr bwMode="auto">
            <a:xfrm>
              <a:off x="4284043" y="3604630"/>
              <a:ext cx="125413" cy="18256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5" name="Rectangle 18"/>
            <p:cNvSpPr>
              <a:spLocks noChangeArrowheads="1"/>
            </p:cNvSpPr>
            <p:nvPr/>
          </p:nvSpPr>
          <p:spPr bwMode="auto">
            <a:xfrm>
              <a:off x="4441206" y="3787193"/>
              <a:ext cx="127000" cy="4286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6" name="Rectangle 19"/>
            <p:cNvSpPr>
              <a:spLocks noChangeArrowheads="1"/>
            </p:cNvSpPr>
            <p:nvPr/>
          </p:nvSpPr>
          <p:spPr bwMode="auto">
            <a:xfrm>
              <a:off x="4598368" y="3787193"/>
              <a:ext cx="127000" cy="3587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7" name="Rectangle 20"/>
            <p:cNvSpPr>
              <a:spLocks noChangeArrowheads="1"/>
            </p:cNvSpPr>
            <p:nvPr/>
          </p:nvSpPr>
          <p:spPr bwMode="auto">
            <a:xfrm>
              <a:off x="4757118" y="3787193"/>
              <a:ext cx="127000" cy="4762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8" name="Rectangle 21"/>
            <p:cNvSpPr>
              <a:spLocks noChangeArrowheads="1"/>
            </p:cNvSpPr>
            <p:nvPr/>
          </p:nvSpPr>
          <p:spPr bwMode="auto">
            <a:xfrm>
              <a:off x="4915868" y="3787193"/>
              <a:ext cx="125413" cy="3175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9" name="Rectangle 22"/>
            <p:cNvSpPr>
              <a:spLocks noChangeArrowheads="1"/>
            </p:cNvSpPr>
            <p:nvPr/>
          </p:nvSpPr>
          <p:spPr bwMode="auto">
            <a:xfrm>
              <a:off x="5073031" y="3680830"/>
              <a:ext cx="125413" cy="10636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0" name="Rectangle 23"/>
            <p:cNvSpPr>
              <a:spLocks noChangeArrowheads="1"/>
            </p:cNvSpPr>
            <p:nvPr/>
          </p:nvSpPr>
          <p:spPr bwMode="auto">
            <a:xfrm>
              <a:off x="5230193" y="3787193"/>
              <a:ext cx="127000" cy="1857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1" name="Rectangle 24"/>
            <p:cNvSpPr>
              <a:spLocks noChangeArrowheads="1"/>
            </p:cNvSpPr>
            <p:nvPr/>
          </p:nvSpPr>
          <p:spPr bwMode="auto">
            <a:xfrm>
              <a:off x="5388943" y="3787193"/>
              <a:ext cx="125413" cy="31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2" name="Rectangle 25"/>
            <p:cNvSpPr>
              <a:spLocks noChangeArrowheads="1"/>
            </p:cNvSpPr>
            <p:nvPr/>
          </p:nvSpPr>
          <p:spPr bwMode="auto">
            <a:xfrm>
              <a:off x="5546106" y="2985505"/>
              <a:ext cx="127000" cy="8016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3" name="Rectangle 26"/>
            <p:cNvSpPr>
              <a:spLocks noChangeArrowheads="1"/>
            </p:cNvSpPr>
            <p:nvPr/>
          </p:nvSpPr>
          <p:spPr bwMode="auto">
            <a:xfrm>
              <a:off x="3177556" y="3787193"/>
              <a:ext cx="127000" cy="28575"/>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4" name="Rectangle 27"/>
            <p:cNvSpPr>
              <a:spLocks noChangeArrowheads="1"/>
            </p:cNvSpPr>
            <p:nvPr/>
          </p:nvSpPr>
          <p:spPr bwMode="auto">
            <a:xfrm>
              <a:off x="3336306" y="3593518"/>
              <a:ext cx="127000" cy="193675"/>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5" name="Rectangle 28"/>
            <p:cNvSpPr>
              <a:spLocks noChangeArrowheads="1"/>
            </p:cNvSpPr>
            <p:nvPr/>
          </p:nvSpPr>
          <p:spPr bwMode="auto">
            <a:xfrm>
              <a:off x="3493468" y="3787193"/>
              <a:ext cx="127000" cy="127000"/>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6" name="Rectangle 29"/>
            <p:cNvSpPr>
              <a:spLocks noChangeArrowheads="1"/>
            </p:cNvSpPr>
            <p:nvPr/>
          </p:nvSpPr>
          <p:spPr bwMode="auto">
            <a:xfrm>
              <a:off x="3652218" y="3787193"/>
              <a:ext cx="125413" cy="96838"/>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7" name="Rectangle 30"/>
            <p:cNvSpPr>
              <a:spLocks noChangeArrowheads="1"/>
            </p:cNvSpPr>
            <p:nvPr/>
          </p:nvSpPr>
          <p:spPr bwMode="auto">
            <a:xfrm>
              <a:off x="3809381" y="3734805"/>
              <a:ext cx="127000" cy="52388"/>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8" name="Rectangle 31"/>
            <p:cNvSpPr>
              <a:spLocks noChangeArrowheads="1"/>
            </p:cNvSpPr>
            <p:nvPr/>
          </p:nvSpPr>
          <p:spPr bwMode="auto">
            <a:xfrm>
              <a:off x="3968131" y="3753855"/>
              <a:ext cx="125413" cy="33338"/>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29" name="Rectangle 32"/>
            <p:cNvSpPr>
              <a:spLocks noChangeArrowheads="1"/>
            </p:cNvSpPr>
            <p:nvPr/>
          </p:nvSpPr>
          <p:spPr bwMode="auto">
            <a:xfrm>
              <a:off x="4125293" y="3768143"/>
              <a:ext cx="127000" cy="19050"/>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0" name="Rectangle 33"/>
            <p:cNvSpPr>
              <a:spLocks noChangeArrowheads="1"/>
            </p:cNvSpPr>
            <p:nvPr/>
          </p:nvSpPr>
          <p:spPr bwMode="auto">
            <a:xfrm>
              <a:off x="4284043" y="3604630"/>
              <a:ext cx="125413" cy="182563"/>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1" name="Rectangle 34"/>
            <p:cNvSpPr>
              <a:spLocks noChangeArrowheads="1"/>
            </p:cNvSpPr>
            <p:nvPr/>
          </p:nvSpPr>
          <p:spPr bwMode="auto">
            <a:xfrm>
              <a:off x="4441206" y="3787193"/>
              <a:ext cx="127000" cy="42863"/>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 name="Rectangle 35"/>
            <p:cNvSpPr>
              <a:spLocks noChangeArrowheads="1"/>
            </p:cNvSpPr>
            <p:nvPr/>
          </p:nvSpPr>
          <p:spPr bwMode="auto">
            <a:xfrm>
              <a:off x="4598368" y="3787193"/>
              <a:ext cx="127000" cy="358775"/>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 name="Rectangle 36"/>
            <p:cNvSpPr>
              <a:spLocks noChangeArrowheads="1"/>
            </p:cNvSpPr>
            <p:nvPr/>
          </p:nvSpPr>
          <p:spPr bwMode="auto">
            <a:xfrm>
              <a:off x="4757118" y="3787193"/>
              <a:ext cx="127000" cy="47625"/>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4" name="Rectangle 37"/>
            <p:cNvSpPr>
              <a:spLocks noChangeArrowheads="1"/>
            </p:cNvSpPr>
            <p:nvPr/>
          </p:nvSpPr>
          <p:spPr bwMode="auto">
            <a:xfrm>
              <a:off x="4915868" y="3787193"/>
              <a:ext cx="125413" cy="31750"/>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 name="Rectangle 38"/>
            <p:cNvSpPr>
              <a:spLocks noChangeArrowheads="1"/>
            </p:cNvSpPr>
            <p:nvPr/>
          </p:nvSpPr>
          <p:spPr bwMode="auto">
            <a:xfrm>
              <a:off x="5073031" y="3680830"/>
              <a:ext cx="125413" cy="106363"/>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 name="Rectangle 39"/>
            <p:cNvSpPr>
              <a:spLocks noChangeArrowheads="1"/>
            </p:cNvSpPr>
            <p:nvPr/>
          </p:nvSpPr>
          <p:spPr bwMode="auto">
            <a:xfrm>
              <a:off x="5230193" y="3787193"/>
              <a:ext cx="127000" cy="185738"/>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 name="Rectangle 40"/>
            <p:cNvSpPr>
              <a:spLocks noChangeArrowheads="1"/>
            </p:cNvSpPr>
            <p:nvPr/>
          </p:nvSpPr>
          <p:spPr bwMode="auto">
            <a:xfrm>
              <a:off x="5388943" y="3787193"/>
              <a:ext cx="125413" cy="3175"/>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 name="Rectangle 41"/>
            <p:cNvSpPr>
              <a:spLocks noChangeArrowheads="1"/>
            </p:cNvSpPr>
            <p:nvPr/>
          </p:nvSpPr>
          <p:spPr bwMode="auto">
            <a:xfrm>
              <a:off x="5546106" y="2985505"/>
              <a:ext cx="127000" cy="801688"/>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 name="Line 42"/>
            <p:cNvSpPr>
              <a:spLocks noChangeShapeType="1"/>
            </p:cNvSpPr>
            <p:nvPr/>
          </p:nvSpPr>
          <p:spPr bwMode="auto">
            <a:xfrm flipV="1">
              <a:off x="3241056" y="3750680"/>
              <a:ext cx="0" cy="130175"/>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 name="Line 43"/>
            <p:cNvSpPr>
              <a:spLocks noChangeShapeType="1"/>
            </p:cNvSpPr>
            <p:nvPr/>
          </p:nvSpPr>
          <p:spPr bwMode="auto">
            <a:xfrm flipV="1">
              <a:off x="3399806" y="3522080"/>
              <a:ext cx="0" cy="144463"/>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 name="Line 44"/>
            <p:cNvSpPr>
              <a:spLocks noChangeShapeType="1"/>
            </p:cNvSpPr>
            <p:nvPr/>
          </p:nvSpPr>
          <p:spPr bwMode="auto">
            <a:xfrm flipV="1">
              <a:off x="3556968" y="3847518"/>
              <a:ext cx="0" cy="131763"/>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 name="Line 45"/>
            <p:cNvSpPr>
              <a:spLocks noChangeShapeType="1"/>
            </p:cNvSpPr>
            <p:nvPr/>
          </p:nvSpPr>
          <p:spPr bwMode="auto">
            <a:xfrm flipV="1">
              <a:off x="3715718" y="3828468"/>
              <a:ext cx="0" cy="112713"/>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 name="Line 46"/>
            <p:cNvSpPr>
              <a:spLocks noChangeShapeType="1"/>
            </p:cNvSpPr>
            <p:nvPr/>
          </p:nvSpPr>
          <p:spPr bwMode="auto">
            <a:xfrm flipV="1">
              <a:off x="3872881" y="3655430"/>
              <a:ext cx="0" cy="158750"/>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 name="Line 47"/>
            <p:cNvSpPr>
              <a:spLocks noChangeShapeType="1"/>
            </p:cNvSpPr>
            <p:nvPr/>
          </p:nvSpPr>
          <p:spPr bwMode="auto">
            <a:xfrm flipV="1">
              <a:off x="4030043" y="3696705"/>
              <a:ext cx="0" cy="114300"/>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 name="Line 48"/>
            <p:cNvSpPr>
              <a:spLocks noChangeShapeType="1"/>
            </p:cNvSpPr>
            <p:nvPr/>
          </p:nvSpPr>
          <p:spPr bwMode="auto">
            <a:xfrm flipV="1">
              <a:off x="4188793" y="3685593"/>
              <a:ext cx="0" cy="165100"/>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 name="Line 49"/>
            <p:cNvSpPr>
              <a:spLocks noChangeShapeType="1"/>
            </p:cNvSpPr>
            <p:nvPr/>
          </p:nvSpPr>
          <p:spPr bwMode="auto">
            <a:xfrm flipV="1">
              <a:off x="4347543" y="3530018"/>
              <a:ext cx="0" cy="147638"/>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 name="Line 50"/>
            <p:cNvSpPr>
              <a:spLocks noChangeShapeType="1"/>
            </p:cNvSpPr>
            <p:nvPr/>
          </p:nvSpPr>
          <p:spPr bwMode="auto">
            <a:xfrm flipV="1">
              <a:off x="4504706" y="3483980"/>
              <a:ext cx="0" cy="692150"/>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 name="Line 51"/>
            <p:cNvSpPr>
              <a:spLocks noChangeShapeType="1"/>
            </p:cNvSpPr>
            <p:nvPr/>
          </p:nvSpPr>
          <p:spPr bwMode="auto">
            <a:xfrm flipV="1">
              <a:off x="4661868" y="3818943"/>
              <a:ext cx="0" cy="652463"/>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 name="Line 52"/>
            <p:cNvSpPr>
              <a:spLocks noChangeShapeType="1"/>
            </p:cNvSpPr>
            <p:nvPr/>
          </p:nvSpPr>
          <p:spPr bwMode="auto">
            <a:xfrm flipV="1">
              <a:off x="4820618" y="3501443"/>
              <a:ext cx="0" cy="668338"/>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 name="Line 53"/>
            <p:cNvSpPr>
              <a:spLocks noChangeShapeType="1"/>
            </p:cNvSpPr>
            <p:nvPr/>
          </p:nvSpPr>
          <p:spPr bwMode="auto">
            <a:xfrm flipV="1">
              <a:off x="4977781" y="3574468"/>
              <a:ext cx="0" cy="490538"/>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 name="Line 54"/>
            <p:cNvSpPr>
              <a:spLocks noChangeShapeType="1"/>
            </p:cNvSpPr>
            <p:nvPr/>
          </p:nvSpPr>
          <p:spPr bwMode="auto">
            <a:xfrm flipV="1">
              <a:off x="5136531" y="3279193"/>
              <a:ext cx="0" cy="803275"/>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 name="Line 55"/>
            <p:cNvSpPr>
              <a:spLocks noChangeShapeType="1"/>
            </p:cNvSpPr>
            <p:nvPr/>
          </p:nvSpPr>
          <p:spPr bwMode="auto">
            <a:xfrm flipV="1">
              <a:off x="5293693" y="3699880"/>
              <a:ext cx="0" cy="547688"/>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 name="Line 56"/>
            <p:cNvSpPr>
              <a:spLocks noChangeShapeType="1"/>
            </p:cNvSpPr>
            <p:nvPr/>
          </p:nvSpPr>
          <p:spPr bwMode="auto">
            <a:xfrm flipV="1">
              <a:off x="5452443" y="3372855"/>
              <a:ext cx="0" cy="833438"/>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4" name="Line 57"/>
            <p:cNvSpPr>
              <a:spLocks noChangeShapeType="1"/>
            </p:cNvSpPr>
            <p:nvPr/>
          </p:nvSpPr>
          <p:spPr bwMode="auto">
            <a:xfrm flipV="1">
              <a:off x="5609606" y="2669593"/>
              <a:ext cx="0" cy="630238"/>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 name="Line 58"/>
            <p:cNvSpPr>
              <a:spLocks noChangeShapeType="1"/>
            </p:cNvSpPr>
            <p:nvPr/>
          </p:nvSpPr>
          <p:spPr bwMode="auto">
            <a:xfrm flipV="1">
              <a:off x="4425331" y="1994905"/>
              <a:ext cx="0" cy="2689225"/>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 name="Line 59"/>
            <p:cNvSpPr>
              <a:spLocks noChangeShapeType="1"/>
            </p:cNvSpPr>
            <p:nvPr/>
          </p:nvSpPr>
          <p:spPr bwMode="auto">
            <a:xfrm>
              <a:off x="3083893" y="4684130"/>
              <a:ext cx="268287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7" name="Line 60"/>
            <p:cNvSpPr>
              <a:spLocks noChangeShapeType="1"/>
            </p:cNvSpPr>
            <p:nvPr/>
          </p:nvSpPr>
          <p:spPr bwMode="auto">
            <a:xfrm flipV="1">
              <a:off x="3083893" y="4657143"/>
              <a:ext cx="0" cy="2698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8" name="Line 62"/>
            <p:cNvSpPr>
              <a:spLocks noChangeShapeType="1"/>
            </p:cNvSpPr>
            <p:nvPr/>
          </p:nvSpPr>
          <p:spPr bwMode="auto">
            <a:xfrm flipV="1">
              <a:off x="4505346" y="4657143"/>
              <a:ext cx="0" cy="2698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9" name="Rectangle 64"/>
            <p:cNvSpPr>
              <a:spLocks noChangeArrowheads="1"/>
            </p:cNvSpPr>
            <p:nvPr/>
          </p:nvSpPr>
          <p:spPr bwMode="auto">
            <a:xfrm>
              <a:off x="3199867" y="4740963"/>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1</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60" name="Rectangle 66"/>
            <p:cNvSpPr>
              <a:spLocks noChangeArrowheads="1"/>
            </p:cNvSpPr>
            <p:nvPr/>
          </p:nvSpPr>
          <p:spPr bwMode="auto">
            <a:xfrm>
              <a:off x="4472372" y="4740963"/>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9</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61" name="Rectangle 67"/>
            <p:cNvSpPr>
              <a:spLocks noChangeArrowheads="1"/>
            </p:cNvSpPr>
            <p:nvPr/>
          </p:nvSpPr>
          <p:spPr bwMode="auto">
            <a:xfrm>
              <a:off x="5524828" y="4740963"/>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16</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62" name="Line 69"/>
            <p:cNvSpPr>
              <a:spLocks noChangeShapeType="1"/>
            </p:cNvSpPr>
            <p:nvPr/>
          </p:nvSpPr>
          <p:spPr bwMode="auto">
            <a:xfrm flipV="1">
              <a:off x="3083893" y="1994905"/>
              <a:ext cx="0" cy="26892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63" name="Line 70"/>
            <p:cNvSpPr>
              <a:spLocks noChangeShapeType="1"/>
            </p:cNvSpPr>
            <p:nvPr/>
          </p:nvSpPr>
          <p:spPr bwMode="auto">
            <a:xfrm>
              <a:off x="3083893" y="4684130"/>
              <a:ext cx="2698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64" name="Line 71"/>
            <p:cNvSpPr>
              <a:spLocks noChangeShapeType="1"/>
            </p:cNvSpPr>
            <p:nvPr/>
          </p:nvSpPr>
          <p:spPr bwMode="auto">
            <a:xfrm>
              <a:off x="3083893" y="4234868"/>
              <a:ext cx="2698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65" name="Line 72"/>
            <p:cNvSpPr>
              <a:spLocks noChangeShapeType="1"/>
            </p:cNvSpPr>
            <p:nvPr/>
          </p:nvSpPr>
          <p:spPr bwMode="auto">
            <a:xfrm>
              <a:off x="3083893" y="3787193"/>
              <a:ext cx="2698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66" name="Line 73"/>
            <p:cNvSpPr>
              <a:spLocks noChangeShapeType="1"/>
            </p:cNvSpPr>
            <p:nvPr/>
          </p:nvSpPr>
          <p:spPr bwMode="auto">
            <a:xfrm>
              <a:off x="3083893" y="3339518"/>
              <a:ext cx="2698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67" name="Line 74"/>
            <p:cNvSpPr>
              <a:spLocks noChangeShapeType="1"/>
            </p:cNvSpPr>
            <p:nvPr/>
          </p:nvSpPr>
          <p:spPr bwMode="auto">
            <a:xfrm>
              <a:off x="3083893" y="2891843"/>
              <a:ext cx="2698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68" name="Line 75"/>
            <p:cNvSpPr>
              <a:spLocks noChangeShapeType="1"/>
            </p:cNvSpPr>
            <p:nvPr/>
          </p:nvSpPr>
          <p:spPr bwMode="auto">
            <a:xfrm>
              <a:off x="3083893" y="2442580"/>
              <a:ext cx="2698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69" name="Line 76"/>
            <p:cNvSpPr>
              <a:spLocks noChangeShapeType="1"/>
            </p:cNvSpPr>
            <p:nvPr/>
          </p:nvSpPr>
          <p:spPr bwMode="auto">
            <a:xfrm>
              <a:off x="3083893" y="1994905"/>
              <a:ext cx="26988"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70" name="Rectangle 77"/>
            <p:cNvSpPr>
              <a:spLocks noChangeArrowheads="1"/>
            </p:cNvSpPr>
            <p:nvPr/>
          </p:nvSpPr>
          <p:spPr bwMode="auto">
            <a:xfrm>
              <a:off x="2879106" y="4593008"/>
              <a:ext cx="1250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-2</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71" name="Rectangle 78"/>
            <p:cNvSpPr>
              <a:spLocks noChangeArrowheads="1"/>
            </p:cNvSpPr>
            <p:nvPr/>
          </p:nvSpPr>
          <p:spPr bwMode="auto">
            <a:xfrm>
              <a:off x="2879106" y="4143745"/>
              <a:ext cx="1250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-1</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72" name="Rectangle 79"/>
            <p:cNvSpPr>
              <a:spLocks noChangeArrowheads="1"/>
            </p:cNvSpPr>
            <p:nvPr/>
          </p:nvSpPr>
          <p:spPr bwMode="auto">
            <a:xfrm>
              <a:off x="2937843" y="3718930"/>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0</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73" name="Rectangle 80"/>
            <p:cNvSpPr>
              <a:spLocks noChangeArrowheads="1"/>
            </p:cNvSpPr>
            <p:nvPr/>
          </p:nvSpPr>
          <p:spPr bwMode="auto">
            <a:xfrm>
              <a:off x="2937843" y="3248395"/>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1</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74" name="Rectangle 81"/>
            <p:cNvSpPr>
              <a:spLocks noChangeArrowheads="1"/>
            </p:cNvSpPr>
            <p:nvPr/>
          </p:nvSpPr>
          <p:spPr bwMode="auto">
            <a:xfrm>
              <a:off x="2937843" y="2800720"/>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2</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75" name="Rectangle 82"/>
            <p:cNvSpPr>
              <a:spLocks noChangeArrowheads="1"/>
            </p:cNvSpPr>
            <p:nvPr/>
          </p:nvSpPr>
          <p:spPr bwMode="auto">
            <a:xfrm>
              <a:off x="2937843" y="2351458"/>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3</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76" name="Rectangle 83"/>
            <p:cNvSpPr>
              <a:spLocks noChangeArrowheads="1"/>
            </p:cNvSpPr>
            <p:nvPr/>
          </p:nvSpPr>
          <p:spPr bwMode="auto">
            <a:xfrm>
              <a:off x="2937843" y="1903783"/>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4</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79" name="TextBox 78"/>
            <p:cNvSpPr txBox="1"/>
            <p:nvPr/>
          </p:nvSpPr>
          <p:spPr>
            <a:xfrm>
              <a:off x="3187101" y="2077089"/>
              <a:ext cx="1148071" cy="276999"/>
            </a:xfrm>
            <a:prstGeom prst="rect">
              <a:avLst/>
            </a:prstGeom>
            <a:solidFill>
              <a:sysClr val="window" lastClr="FFFFFF">
                <a:lumMod val="95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rPr>
                <a:t>Commonalities</a:t>
              </a:r>
            </a:p>
          </p:txBody>
        </p:sp>
        <p:sp>
          <p:nvSpPr>
            <p:cNvPr id="80" name="TextBox 79"/>
            <p:cNvSpPr txBox="1"/>
            <p:nvPr/>
          </p:nvSpPr>
          <p:spPr>
            <a:xfrm>
              <a:off x="4677998" y="2077089"/>
              <a:ext cx="780727" cy="276999"/>
            </a:xfrm>
            <a:prstGeom prst="rect">
              <a:avLst/>
            </a:prstGeom>
            <a:solidFill>
              <a:sysClr val="window" lastClr="FFFFFF">
                <a:lumMod val="95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rPr>
                <a:t>Laterality</a:t>
              </a:r>
            </a:p>
          </p:txBody>
        </p:sp>
        <mc:AlternateContent xmlns:mc="http://schemas.openxmlformats.org/markup-compatibility/2006" xmlns:a14="http://schemas.microsoft.com/office/drawing/2010/main">
          <mc:Choice Requires="a14">
            <p:sp>
              <p:nvSpPr>
                <p:cNvPr id="81" name="Rectangle 445"/>
                <p:cNvSpPr>
                  <a:spLocks noChangeArrowheads="1"/>
                </p:cNvSpPr>
                <p:nvPr/>
              </p:nvSpPr>
              <p:spPr bwMode="auto">
                <a:xfrm>
                  <a:off x="3154069" y="1695153"/>
                  <a:ext cx="2480936" cy="2243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a:rPr>
                    <a:t>Group level GLM parameters </a:t>
                  </a:r>
                  <a14:m>
                    <m:oMath xmlns:m="http://schemas.openxmlformats.org/officeDocument/2006/math">
                      <m:sSup>
                        <m:sSupPr>
                          <m:ctrlPr>
                            <a:rPr kumimoji="0" lang="en-GB" altLang="en-US" sz="1400" b="0" i="1" u="none" strike="noStrike" kern="0" cap="none" spc="0" normalizeH="0" baseline="0" noProof="0">
                              <a:ln>
                                <a:noFill/>
                              </a:ln>
                              <a:solidFill>
                                <a:srgbClr val="000000"/>
                              </a:solidFill>
                              <a:effectLst/>
                              <a:uLnTx/>
                              <a:uFillTx/>
                              <a:latin typeface="Cambria Math" panose="02040503050406030204" pitchFamily="18" charset="0"/>
                            </a:rPr>
                          </m:ctrlPr>
                        </m:sSupPr>
                        <m:e>
                          <m:r>
                            <a:rPr kumimoji="0" lang="en-GB" altLang="en-US" sz="1400" b="0" i="1" u="none" strike="noStrike" kern="0" cap="none" spc="0" normalizeH="0" baseline="0" noProof="0">
                              <a:ln>
                                <a:noFill/>
                              </a:ln>
                              <a:solidFill>
                                <a:srgbClr val="000000"/>
                              </a:solidFill>
                              <a:effectLst/>
                              <a:uLnTx/>
                              <a:uFillTx/>
                              <a:latin typeface="Cambria Math" panose="02040503050406030204" pitchFamily="18" charset="0"/>
                            </a:rPr>
                            <m:t>𝜃</m:t>
                          </m:r>
                        </m:e>
                        <m:sup>
                          <m:r>
                            <a:rPr kumimoji="0" lang="en-GB" altLang="en-US" sz="1400" b="0" i="1" u="none" strike="noStrike" kern="0" cap="none" spc="0" normalizeH="0" baseline="0" noProof="0">
                              <a:ln>
                                <a:noFill/>
                              </a:ln>
                              <a:solidFill>
                                <a:srgbClr val="000000"/>
                              </a:solidFill>
                              <a:effectLst/>
                              <a:uLnTx/>
                              <a:uFillTx/>
                              <a:latin typeface="Cambria Math" panose="02040503050406030204" pitchFamily="18" charset="0"/>
                            </a:rPr>
                            <m:t>(2)</m:t>
                          </m:r>
                        </m:sup>
                      </m:sSup>
                    </m:oMath>
                  </a14:m>
                  <a:endParaRPr kumimoji="0" lang="en-US" altLang="en-US" sz="1400" b="0" i="0" u="none" strike="noStrike" kern="0" cap="none" spc="0" normalizeH="0" baseline="0" noProof="0" dirty="0">
                    <a:ln>
                      <a:noFill/>
                    </a:ln>
                    <a:solidFill>
                      <a:prstClr val="black"/>
                    </a:solidFill>
                    <a:effectLst/>
                    <a:uLnTx/>
                    <a:uFillTx/>
                    <a:latin typeface="Calibri" panose="020F0502020204030204"/>
                  </a:endParaRPr>
                </a:p>
              </p:txBody>
            </p:sp>
          </mc:Choice>
          <mc:Fallback xmlns="">
            <p:sp>
              <p:nvSpPr>
                <p:cNvPr id="81" name="Rectangle 445"/>
                <p:cNvSpPr>
                  <a:spLocks noRot="1" noChangeAspect="1" noMove="1" noResize="1" noEditPoints="1" noAdjustHandles="1" noChangeArrowheads="1" noChangeShapeType="1" noTextEdit="1"/>
                </p:cNvSpPr>
                <p:nvPr/>
              </p:nvSpPr>
              <p:spPr bwMode="auto">
                <a:xfrm>
                  <a:off x="3154069" y="1695153"/>
                  <a:ext cx="2480936" cy="224357"/>
                </a:xfrm>
                <a:prstGeom prst="rect">
                  <a:avLst/>
                </a:prstGeom>
                <a:blipFill>
                  <a:blip r:embed="rId2"/>
                  <a:stretch>
                    <a:fillRect l="-4423" t="-18919" r="-246" b="-486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82" name="Rectangle 535"/>
            <p:cNvSpPr>
              <a:spLocks noChangeArrowheads="1"/>
            </p:cNvSpPr>
            <p:nvPr/>
          </p:nvSpPr>
          <p:spPr bwMode="auto">
            <a:xfrm>
              <a:off x="3891930" y="4905745"/>
              <a:ext cx="9810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GLM Parameter</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85" name="TextBox 84"/>
            <p:cNvSpPr txBox="1"/>
            <p:nvPr/>
          </p:nvSpPr>
          <p:spPr>
            <a:xfrm rot="16200000">
              <a:off x="2325375" y="3188765"/>
              <a:ext cx="72808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Estimate</a:t>
              </a:r>
            </a:p>
          </p:txBody>
        </p:sp>
        <p:sp>
          <p:nvSpPr>
            <p:cNvPr id="134" name="Rectangle 65"/>
            <p:cNvSpPr>
              <a:spLocks noChangeArrowheads="1"/>
            </p:cNvSpPr>
            <p:nvPr/>
          </p:nvSpPr>
          <p:spPr bwMode="auto">
            <a:xfrm>
              <a:off x="4311271" y="4740963"/>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8</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35" name="Line 61"/>
            <p:cNvSpPr>
              <a:spLocks noChangeShapeType="1"/>
            </p:cNvSpPr>
            <p:nvPr/>
          </p:nvSpPr>
          <p:spPr bwMode="auto">
            <a:xfrm flipV="1">
              <a:off x="3242682" y="4653021"/>
              <a:ext cx="0" cy="2698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grpSp>
      <p:sp>
        <p:nvSpPr>
          <p:cNvPr id="136" name="TextBox 135"/>
          <p:cNvSpPr txBox="1"/>
          <p:nvPr/>
        </p:nvSpPr>
        <p:spPr>
          <a:xfrm>
            <a:off x="1550737" y="1356953"/>
            <a:ext cx="4006225" cy="369332"/>
          </a:xfrm>
          <a:prstGeom prst="rect">
            <a:avLst/>
          </a:prstGeom>
          <a:noFill/>
        </p:spPr>
        <p:txBody>
          <a:bodyPr wrap="none" rtlCol="0">
            <a:spAutoFit/>
          </a:bodyPr>
          <a:lstStyle/>
          <a:p>
            <a:r>
              <a:rPr lang="en-GB" b="1" dirty="0"/>
              <a:t>Review the group-level parameters</a:t>
            </a:r>
          </a:p>
        </p:txBody>
      </p:sp>
      <p:sp>
        <p:nvSpPr>
          <p:cNvPr id="137" name="Title 1"/>
          <p:cNvSpPr txBox="1">
            <a:spLocks/>
          </p:cNvSpPr>
          <p:nvPr/>
        </p:nvSpPr>
        <p:spPr>
          <a:xfrm>
            <a:off x="395891" y="165029"/>
            <a:ext cx="10452101" cy="1096963"/>
          </a:xfrm>
          <a:prstGeom prst="rect">
            <a:avLst/>
          </a:prstGeom>
        </p:spPr>
        <p:txBody>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a:t>Laterality experiment</a:t>
            </a:r>
          </a:p>
        </p:txBody>
      </p:sp>
      <p:sp>
        <p:nvSpPr>
          <p:cNvPr id="139" name="TextBox 138"/>
          <p:cNvSpPr txBox="1"/>
          <p:nvPr/>
        </p:nvSpPr>
        <p:spPr>
          <a:xfrm>
            <a:off x="6171701" y="1980285"/>
            <a:ext cx="4297010" cy="3139321"/>
          </a:xfrm>
          <a:prstGeom prst="rect">
            <a:avLst/>
          </a:prstGeom>
          <a:noFill/>
        </p:spPr>
        <p:txBody>
          <a:bodyPr wrap="none" rtlCol="0">
            <a:spAutoFit/>
          </a:bodyPr>
          <a:lstStyle/>
          <a:p>
            <a:r>
              <a:rPr lang="en-GB" b="1" dirty="0">
                <a:solidFill>
                  <a:schemeClr val="accent2"/>
                </a:solidFill>
              </a:rPr>
              <a:t>Regressors in the design matrix:</a:t>
            </a:r>
            <a:br>
              <a:rPr lang="en-GB" b="1" dirty="0">
                <a:solidFill>
                  <a:schemeClr val="accent2"/>
                </a:solidFill>
              </a:rPr>
            </a:br>
            <a:endParaRPr lang="en-GB" b="1" dirty="0">
              <a:solidFill>
                <a:schemeClr val="accent2"/>
              </a:solidFill>
            </a:endParaRPr>
          </a:p>
          <a:p>
            <a:pPr marL="342900" indent="-342900">
              <a:buFont typeface="+mj-lt"/>
              <a:buAutoNum type="arabicPeriod"/>
            </a:pPr>
            <a:r>
              <a:rPr lang="en-GB" dirty="0">
                <a:solidFill>
                  <a:schemeClr val="accent2"/>
                </a:solidFill>
              </a:rPr>
              <a:t>Group mean effect of pictures on </a:t>
            </a:r>
            <a:r>
              <a:rPr lang="en-GB" dirty="0" err="1">
                <a:solidFill>
                  <a:schemeClr val="accent2"/>
                </a:solidFill>
              </a:rPr>
              <a:t>lvF</a:t>
            </a:r>
            <a:endParaRPr lang="en-GB" dirty="0">
              <a:solidFill>
                <a:schemeClr val="accent2"/>
              </a:solidFill>
            </a:endParaRPr>
          </a:p>
          <a:p>
            <a:pPr marL="342900" indent="-342900">
              <a:buFont typeface="+mj-lt"/>
              <a:buAutoNum type="arabicPeriod"/>
            </a:pPr>
            <a:r>
              <a:rPr lang="en-GB" dirty="0">
                <a:solidFill>
                  <a:schemeClr val="accent2"/>
                </a:solidFill>
              </a:rPr>
              <a:t>Group mean effect of pictures on </a:t>
            </a:r>
            <a:r>
              <a:rPr lang="en-GB" dirty="0" err="1">
                <a:solidFill>
                  <a:schemeClr val="accent2"/>
                </a:solidFill>
              </a:rPr>
              <a:t>ldF</a:t>
            </a:r>
            <a:endParaRPr lang="en-GB" dirty="0">
              <a:solidFill>
                <a:schemeClr val="accent2"/>
              </a:solidFill>
            </a:endParaRPr>
          </a:p>
          <a:p>
            <a:pPr marL="342900" indent="-342900">
              <a:buFont typeface="+mj-lt"/>
              <a:buAutoNum type="arabicPeriod"/>
            </a:pPr>
            <a:r>
              <a:rPr lang="en-GB" dirty="0">
                <a:solidFill>
                  <a:schemeClr val="accent2"/>
                </a:solidFill>
              </a:rPr>
              <a:t>Group mean effect of pictures on </a:t>
            </a:r>
            <a:r>
              <a:rPr lang="en-GB" dirty="0" err="1">
                <a:solidFill>
                  <a:schemeClr val="accent2"/>
                </a:solidFill>
              </a:rPr>
              <a:t>rvF</a:t>
            </a:r>
            <a:endParaRPr lang="en-GB" dirty="0">
              <a:solidFill>
                <a:schemeClr val="accent2"/>
              </a:solidFill>
            </a:endParaRPr>
          </a:p>
          <a:p>
            <a:pPr marL="342900" indent="-342900">
              <a:buFont typeface="+mj-lt"/>
              <a:buAutoNum type="arabicPeriod"/>
            </a:pPr>
            <a:r>
              <a:rPr lang="en-GB" dirty="0">
                <a:solidFill>
                  <a:schemeClr val="accent2"/>
                </a:solidFill>
              </a:rPr>
              <a:t>Group mean effect of pictures on </a:t>
            </a:r>
            <a:r>
              <a:rPr lang="en-GB" dirty="0" err="1">
                <a:solidFill>
                  <a:schemeClr val="accent2"/>
                </a:solidFill>
              </a:rPr>
              <a:t>rdF</a:t>
            </a:r>
            <a:endParaRPr lang="en-GB" dirty="0">
              <a:solidFill>
                <a:schemeClr val="accent2"/>
              </a:solidFill>
            </a:endParaRPr>
          </a:p>
          <a:p>
            <a:pPr marL="342900" indent="-342900">
              <a:buFont typeface="+mj-lt"/>
              <a:buAutoNum type="arabicPeriod"/>
            </a:pPr>
            <a:r>
              <a:rPr lang="en-GB" dirty="0">
                <a:solidFill>
                  <a:schemeClr val="accent2"/>
                </a:solidFill>
              </a:rPr>
              <a:t>Group mean effect of words on </a:t>
            </a:r>
            <a:r>
              <a:rPr lang="en-GB" dirty="0" err="1">
                <a:solidFill>
                  <a:schemeClr val="accent2"/>
                </a:solidFill>
              </a:rPr>
              <a:t>lvF</a:t>
            </a:r>
            <a:endParaRPr lang="en-GB" dirty="0">
              <a:solidFill>
                <a:schemeClr val="accent2"/>
              </a:solidFill>
            </a:endParaRPr>
          </a:p>
          <a:p>
            <a:pPr marL="342900" indent="-342900">
              <a:buFont typeface="+mj-lt"/>
              <a:buAutoNum type="arabicPeriod"/>
            </a:pPr>
            <a:r>
              <a:rPr lang="en-GB" dirty="0">
                <a:solidFill>
                  <a:schemeClr val="accent2"/>
                </a:solidFill>
              </a:rPr>
              <a:t>Group mean effect of words on </a:t>
            </a:r>
            <a:r>
              <a:rPr lang="en-GB" dirty="0" err="1">
                <a:solidFill>
                  <a:schemeClr val="accent2"/>
                </a:solidFill>
              </a:rPr>
              <a:t>ldF</a:t>
            </a:r>
            <a:endParaRPr lang="en-GB" dirty="0">
              <a:solidFill>
                <a:schemeClr val="accent2"/>
              </a:solidFill>
            </a:endParaRPr>
          </a:p>
          <a:p>
            <a:pPr marL="342900" indent="-342900">
              <a:buFont typeface="+mj-lt"/>
              <a:buAutoNum type="arabicPeriod"/>
            </a:pPr>
            <a:r>
              <a:rPr lang="en-GB" dirty="0">
                <a:solidFill>
                  <a:schemeClr val="accent2"/>
                </a:solidFill>
              </a:rPr>
              <a:t>Group mean effect of words on </a:t>
            </a:r>
            <a:r>
              <a:rPr lang="en-GB" dirty="0" err="1">
                <a:solidFill>
                  <a:schemeClr val="accent2"/>
                </a:solidFill>
              </a:rPr>
              <a:t>rvF</a:t>
            </a:r>
            <a:endParaRPr lang="en-GB" dirty="0">
              <a:solidFill>
                <a:schemeClr val="accent2"/>
              </a:solidFill>
            </a:endParaRPr>
          </a:p>
          <a:p>
            <a:pPr marL="342900" indent="-342900">
              <a:buFont typeface="+mj-lt"/>
              <a:buAutoNum type="arabicPeriod"/>
            </a:pPr>
            <a:r>
              <a:rPr lang="en-GB" dirty="0">
                <a:solidFill>
                  <a:schemeClr val="accent2"/>
                </a:solidFill>
              </a:rPr>
              <a:t>Group mean effect of words on </a:t>
            </a:r>
            <a:r>
              <a:rPr lang="en-GB" dirty="0" err="1">
                <a:solidFill>
                  <a:schemeClr val="accent2"/>
                </a:solidFill>
              </a:rPr>
              <a:t>rdF</a:t>
            </a:r>
            <a:endParaRPr lang="en-GB" dirty="0">
              <a:solidFill>
                <a:schemeClr val="accent2"/>
              </a:solidFill>
            </a:endParaRPr>
          </a:p>
          <a:p>
            <a:r>
              <a:rPr lang="en-GB" dirty="0">
                <a:solidFill>
                  <a:schemeClr val="accent2"/>
                </a:solidFill>
              </a:rPr>
              <a:t>…</a:t>
            </a:r>
          </a:p>
        </p:txBody>
      </p:sp>
    </p:spTree>
    <p:extLst>
      <p:ext uri="{BB962C8B-B14F-4D97-AF65-F5344CB8AC3E}">
        <p14:creationId xmlns:p14="http://schemas.microsoft.com/office/powerpoint/2010/main" val="2977729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292466" y="2042422"/>
            <a:ext cx="2522470" cy="2695072"/>
            <a:chOff x="4930029" y="1959377"/>
            <a:chExt cx="2522470" cy="2695072"/>
          </a:xfrm>
        </p:grpSpPr>
        <p:sp>
          <p:nvSpPr>
            <p:cNvPr id="979" name="Rectangle 79"/>
            <p:cNvSpPr>
              <a:spLocks noChangeArrowheads="1"/>
            </p:cNvSpPr>
            <p:nvPr/>
          </p:nvSpPr>
          <p:spPr bwMode="auto">
            <a:xfrm>
              <a:off x="5413353" y="2234674"/>
              <a:ext cx="2039146" cy="20419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0" name="Line 81"/>
            <p:cNvSpPr>
              <a:spLocks noChangeShapeType="1"/>
            </p:cNvSpPr>
            <p:nvPr/>
          </p:nvSpPr>
          <p:spPr bwMode="auto">
            <a:xfrm>
              <a:off x="5413353" y="3595961"/>
              <a:ext cx="203914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1" name="Rectangle 82"/>
            <p:cNvSpPr>
              <a:spLocks noChangeArrowheads="1"/>
            </p:cNvSpPr>
            <p:nvPr/>
          </p:nvSpPr>
          <p:spPr bwMode="auto">
            <a:xfrm>
              <a:off x="5605436" y="3460945"/>
              <a:ext cx="96042" cy="13501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2" name="Rectangle 83"/>
            <p:cNvSpPr>
              <a:spLocks noChangeArrowheads="1"/>
            </p:cNvSpPr>
            <p:nvPr/>
          </p:nvSpPr>
          <p:spPr bwMode="auto">
            <a:xfrm>
              <a:off x="5725140" y="3595961"/>
              <a:ext cx="96042" cy="103001"/>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3" name="Rectangle 84"/>
            <p:cNvSpPr>
              <a:spLocks noChangeArrowheads="1"/>
            </p:cNvSpPr>
            <p:nvPr/>
          </p:nvSpPr>
          <p:spPr bwMode="auto">
            <a:xfrm>
              <a:off x="6325052" y="3447026"/>
              <a:ext cx="96042" cy="148934"/>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4" name="Rectangle 85"/>
            <p:cNvSpPr>
              <a:spLocks noChangeArrowheads="1"/>
            </p:cNvSpPr>
            <p:nvPr/>
          </p:nvSpPr>
          <p:spPr bwMode="auto">
            <a:xfrm>
              <a:off x="7284078" y="2979345"/>
              <a:ext cx="96042" cy="61661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5" name="Rectangle 86"/>
            <p:cNvSpPr>
              <a:spLocks noChangeArrowheads="1"/>
            </p:cNvSpPr>
            <p:nvPr/>
          </p:nvSpPr>
          <p:spPr bwMode="auto">
            <a:xfrm>
              <a:off x="5485732"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6" name="Rectangle 87"/>
            <p:cNvSpPr>
              <a:spLocks noChangeArrowheads="1"/>
            </p:cNvSpPr>
            <p:nvPr/>
          </p:nvSpPr>
          <p:spPr bwMode="auto">
            <a:xfrm>
              <a:off x="5605436" y="3460945"/>
              <a:ext cx="96042" cy="135015"/>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7" name="Rectangle 88"/>
            <p:cNvSpPr>
              <a:spLocks noChangeArrowheads="1"/>
            </p:cNvSpPr>
            <p:nvPr/>
          </p:nvSpPr>
          <p:spPr bwMode="auto">
            <a:xfrm>
              <a:off x="5725140" y="3595961"/>
              <a:ext cx="96042" cy="10300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8" name="Rectangle 89"/>
            <p:cNvSpPr>
              <a:spLocks noChangeArrowheads="1"/>
            </p:cNvSpPr>
            <p:nvPr/>
          </p:nvSpPr>
          <p:spPr bwMode="auto">
            <a:xfrm>
              <a:off x="5846236" y="3595961"/>
              <a:ext cx="94650"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89" name="Rectangle 90"/>
            <p:cNvSpPr>
              <a:spLocks noChangeArrowheads="1"/>
            </p:cNvSpPr>
            <p:nvPr/>
          </p:nvSpPr>
          <p:spPr bwMode="auto">
            <a:xfrm>
              <a:off x="5965940"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0" name="Rectangle 91"/>
            <p:cNvSpPr>
              <a:spLocks noChangeArrowheads="1"/>
            </p:cNvSpPr>
            <p:nvPr/>
          </p:nvSpPr>
          <p:spPr bwMode="auto">
            <a:xfrm>
              <a:off x="6085644"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1" name="Rectangle 92"/>
            <p:cNvSpPr>
              <a:spLocks noChangeArrowheads="1"/>
            </p:cNvSpPr>
            <p:nvPr/>
          </p:nvSpPr>
          <p:spPr bwMode="auto">
            <a:xfrm>
              <a:off x="6205348"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2" name="Rectangle 93"/>
            <p:cNvSpPr>
              <a:spLocks noChangeArrowheads="1"/>
            </p:cNvSpPr>
            <p:nvPr/>
          </p:nvSpPr>
          <p:spPr bwMode="auto">
            <a:xfrm>
              <a:off x="6325052" y="3447026"/>
              <a:ext cx="96042" cy="148934"/>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3" name="Rectangle 94"/>
            <p:cNvSpPr>
              <a:spLocks noChangeArrowheads="1"/>
            </p:cNvSpPr>
            <p:nvPr/>
          </p:nvSpPr>
          <p:spPr bwMode="auto">
            <a:xfrm>
              <a:off x="6444756"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4" name="Rectangle 95"/>
            <p:cNvSpPr>
              <a:spLocks noChangeArrowheads="1"/>
            </p:cNvSpPr>
            <p:nvPr/>
          </p:nvSpPr>
          <p:spPr bwMode="auto">
            <a:xfrm>
              <a:off x="6564461"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5" name="Rectangle 96"/>
            <p:cNvSpPr>
              <a:spLocks noChangeArrowheads="1"/>
            </p:cNvSpPr>
            <p:nvPr/>
          </p:nvSpPr>
          <p:spPr bwMode="auto">
            <a:xfrm>
              <a:off x="6685557"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6" name="Rectangle 97"/>
            <p:cNvSpPr>
              <a:spLocks noChangeArrowheads="1"/>
            </p:cNvSpPr>
            <p:nvPr/>
          </p:nvSpPr>
          <p:spPr bwMode="auto">
            <a:xfrm>
              <a:off x="6805261"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7" name="Rectangle 98"/>
            <p:cNvSpPr>
              <a:spLocks noChangeArrowheads="1"/>
            </p:cNvSpPr>
            <p:nvPr/>
          </p:nvSpPr>
          <p:spPr bwMode="auto">
            <a:xfrm>
              <a:off x="6924965"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8" name="Rectangle 99"/>
            <p:cNvSpPr>
              <a:spLocks noChangeArrowheads="1"/>
            </p:cNvSpPr>
            <p:nvPr/>
          </p:nvSpPr>
          <p:spPr bwMode="auto">
            <a:xfrm>
              <a:off x="7044669"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999" name="Rectangle 100"/>
            <p:cNvSpPr>
              <a:spLocks noChangeArrowheads="1"/>
            </p:cNvSpPr>
            <p:nvPr/>
          </p:nvSpPr>
          <p:spPr bwMode="auto">
            <a:xfrm>
              <a:off x="7164374" y="3595961"/>
              <a:ext cx="96042" cy="1391"/>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0" name="Rectangle 101"/>
            <p:cNvSpPr>
              <a:spLocks noChangeArrowheads="1"/>
            </p:cNvSpPr>
            <p:nvPr/>
          </p:nvSpPr>
          <p:spPr bwMode="auto">
            <a:xfrm>
              <a:off x="7284078" y="2979345"/>
              <a:ext cx="96042" cy="616615"/>
            </a:xfrm>
            <a:prstGeom prst="rect">
              <a:avLst/>
            </a:prstGeom>
            <a:noFill/>
            <a:ln w="6350"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1" name="Line 102"/>
            <p:cNvSpPr>
              <a:spLocks noChangeShapeType="1"/>
            </p:cNvSpPr>
            <p:nvPr/>
          </p:nvSpPr>
          <p:spPr bwMode="auto">
            <a:xfrm flipV="1">
              <a:off x="5654152" y="3408053"/>
              <a:ext cx="0" cy="104393"/>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2" name="Line 103"/>
            <p:cNvSpPr>
              <a:spLocks noChangeShapeType="1"/>
            </p:cNvSpPr>
            <p:nvPr/>
          </p:nvSpPr>
          <p:spPr bwMode="auto">
            <a:xfrm flipV="1">
              <a:off x="5773857" y="3648853"/>
              <a:ext cx="0" cy="100217"/>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3" name="Line 104"/>
            <p:cNvSpPr>
              <a:spLocks noChangeShapeType="1"/>
            </p:cNvSpPr>
            <p:nvPr/>
          </p:nvSpPr>
          <p:spPr bwMode="auto">
            <a:xfrm flipV="1">
              <a:off x="6373769" y="3389958"/>
              <a:ext cx="0" cy="114137"/>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4" name="Line 105"/>
            <p:cNvSpPr>
              <a:spLocks noChangeShapeType="1"/>
            </p:cNvSpPr>
            <p:nvPr/>
          </p:nvSpPr>
          <p:spPr bwMode="auto">
            <a:xfrm flipV="1">
              <a:off x="7332794" y="2758031"/>
              <a:ext cx="0" cy="441235"/>
            </a:xfrm>
            <a:prstGeom prst="line">
              <a:avLst/>
            </a:prstGeom>
            <a:noFill/>
            <a:ln w="523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5" name="Line 106"/>
            <p:cNvSpPr>
              <a:spLocks noChangeShapeType="1"/>
            </p:cNvSpPr>
            <p:nvPr/>
          </p:nvSpPr>
          <p:spPr bwMode="auto">
            <a:xfrm flipV="1">
              <a:off x="6433621" y="2234674"/>
              <a:ext cx="0" cy="2041931"/>
            </a:xfrm>
            <a:prstGeom prst="line">
              <a:avLst/>
            </a:prstGeom>
            <a:noFill/>
            <a:ln w="6350"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6" name="Line 107"/>
            <p:cNvSpPr>
              <a:spLocks noChangeShapeType="1"/>
            </p:cNvSpPr>
            <p:nvPr/>
          </p:nvSpPr>
          <p:spPr bwMode="auto">
            <a:xfrm>
              <a:off x="5413353" y="4276604"/>
              <a:ext cx="203914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7" name="Line 108"/>
            <p:cNvSpPr>
              <a:spLocks noChangeShapeType="1"/>
            </p:cNvSpPr>
            <p:nvPr/>
          </p:nvSpPr>
          <p:spPr bwMode="auto">
            <a:xfrm flipV="1">
              <a:off x="5413353" y="4255726"/>
              <a:ext cx="0" cy="2087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8" name="Line 109"/>
            <p:cNvSpPr>
              <a:spLocks noChangeShapeType="1"/>
            </p:cNvSpPr>
            <p:nvPr/>
          </p:nvSpPr>
          <p:spPr bwMode="auto">
            <a:xfrm flipV="1">
              <a:off x="6367826" y="4255726"/>
              <a:ext cx="0" cy="2087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09" name="Line 110"/>
            <p:cNvSpPr>
              <a:spLocks noChangeShapeType="1"/>
            </p:cNvSpPr>
            <p:nvPr/>
          </p:nvSpPr>
          <p:spPr bwMode="auto">
            <a:xfrm flipV="1">
              <a:off x="6494998" y="4255726"/>
              <a:ext cx="0" cy="2087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10" name="Line 111"/>
            <p:cNvSpPr>
              <a:spLocks noChangeShapeType="1"/>
            </p:cNvSpPr>
            <p:nvPr/>
          </p:nvSpPr>
          <p:spPr bwMode="auto">
            <a:xfrm flipV="1">
              <a:off x="7331272" y="4255726"/>
              <a:ext cx="0" cy="20878"/>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11" name="Rectangle 112"/>
            <p:cNvSpPr>
              <a:spLocks noChangeArrowheads="1"/>
            </p:cNvSpPr>
            <p:nvPr/>
          </p:nvSpPr>
          <p:spPr bwMode="auto">
            <a:xfrm>
              <a:off x="5491911" y="4313402"/>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1</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012" name="Rectangle 113"/>
            <p:cNvSpPr>
              <a:spLocks noChangeArrowheads="1"/>
            </p:cNvSpPr>
            <p:nvPr/>
          </p:nvSpPr>
          <p:spPr bwMode="auto">
            <a:xfrm>
              <a:off x="6319196" y="4313402"/>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8</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013" name="Rectangle 114"/>
            <p:cNvSpPr>
              <a:spLocks noChangeArrowheads="1"/>
            </p:cNvSpPr>
            <p:nvPr/>
          </p:nvSpPr>
          <p:spPr bwMode="auto">
            <a:xfrm>
              <a:off x="6464766" y="4313402"/>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9</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014" name="Rectangle 115"/>
            <p:cNvSpPr>
              <a:spLocks noChangeArrowheads="1"/>
            </p:cNvSpPr>
            <p:nvPr/>
          </p:nvSpPr>
          <p:spPr bwMode="auto">
            <a:xfrm>
              <a:off x="7242275" y="4313402"/>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16</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015" name="Line 117"/>
            <p:cNvSpPr>
              <a:spLocks noChangeShapeType="1"/>
            </p:cNvSpPr>
            <p:nvPr/>
          </p:nvSpPr>
          <p:spPr bwMode="auto">
            <a:xfrm flipV="1">
              <a:off x="5413353" y="2234674"/>
              <a:ext cx="0" cy="2041931"/>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16" name="Line 118"/>
            <p:cNvSpPr>
              <a:spLocks noChangeShapeType="1"/>
            </p:cNvSpPr>
            <p:nvPr/>
          </p:nvSpPr>
          <p:spPr bwMode="auto">
            <a:xfrm>
              <a:off x="5413353" y="4276604"/>
              <a:ext cx="20879"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17" name="Line 119"/>
            <p:cNvSpPr>
              <a:spLocks noChangeShapeType="1"/>
            </p:cNvSpPr>
            <p:nvPr/>
          </p:nvSpPr>
          <p:spPr bwMode="auto">
            <a:xfrm>
              <a:off x="5413353" y="3935587"/>
              <a:ext cx="20879"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18" name="Line 120"/>
            <p:cNvSpPr>
              <a:spLocks noChangeShapeType="1"/>
            </p:cNvSpPr>
            <p:nvPr/>
          </p:nvSpPr>
          <p:spPr bwMode="auto">
            <a:xfrm>
              <a:off x="5413353" y="3595961"/>
              <a:ext cx="20879"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19" name="Line 121"/>
            <p:cNvSpPr>
              <a:spLocks noChangeShapeType="1"/>
            </p:cNvSpPr>
            <p:nvPr/>
          </p:nvSpPr>
          <p:spPr bwMode="auto">
            <a:xfrm>
              <a:off x="5413353" y="3254943"/>
              <a:ext cx="20879"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20" name="Line 122"/>
            <p:cNvSpPr>
              <a:spLocks noChangeShapeType="1"/>
            </p:cNvSpPr>
            <p:nvPr/>
          </p:nvSpPr>
          <p:spPr bwMode="auto">
            <a:xfrm>
              <a:off x="5413353" y="2915317"/>
              <a:ext cx="20879"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21" name="Line 123"/>
            <p:cNvSpPr>
              <a:spLocks noChangeShapeType="1"/>
            </p:cNvSpPr>
            <p:nvPr/>
          </p:nvSpPr>
          <p:spPr bwMode="auto">
            <a:xfrm>
              <a:off x="5413353" y="2575691"/>
              <a:ext cx="20879"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22" name="Line 124"/>
            <p:cNvSpPr>
              <a:spLocks noChangeShapeType="1"/>
            </p:cNvSpPr>
            <p:nvPr/>
          </p:nvSpPr>
          <p:spPr bwMode="auto">
            <a:xfrm>
              <a:off x="5413353" y="2234674"/>
              <a:ext cx="20879"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023" name="Rectangle 125"/>
            <p:cNvSpPr>
              <a:spLocks noChangeArrowheads="1"/>
            </p:cNvSpPr>
            <p:nvPr/>
          </p:nvSpPr>
          <p:spPr bwMode="auto">
            <a:xfrm>
              <a:off x="5235188" y="4216752"/>
              <a:ext cx="1250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-2</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1024" name="Rectangle 126"/>
            <p:cNvSpPr>
              <a:spLocks noChangeArrowheads="1"/>
            </p:cNvSpPr>
            <p:nvPr/>
          </p:nvSpPr>
          <p:spPr bwMode="auto">
            <a:xfrm>
              <a:off x="5235188" y="3874343"/>
              <a:ext cx="1250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-1</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1025" name="Rectangle 127"/>
            <p:cNvSpPr>
              <a:spLocks noChangeArrowheads="1"/>
            </p:cNvSpPr>
            <p:nvPr/>
          </p:nvSpPr>
          <p:spPr bwMode="auto">
            <a:xfrm>
              <a:off x="5286689" y="3533324"/>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0</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1026" name="Rectangle 128"/>
            <p:cNvSpPr>
              <a:spLocks noChangeArrowheads="1"/>
            </p:cNvSpPr>
            <p:nvPr/>
          </p:nvSpPr>
          <p:spPr bwMode="auto">
            <a:xfrm>
              <a:off x="5286689" y="3199266"/>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1</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1027" name="Rectangle 129"/>
            <p:cNvSpPr>
              <a:spLocks noChangeArrowheads="1"/>
            </p:cNvSpPr>
            <p:nvPr/>
          </p:nvSpPr>
          <p:spPr bwMode="auto">
            <a:xfrm>
              <a:off x="5286689" y="2858250"/>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2</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1028" name="Rectangle 130"/>
            <p:cNvSpPr>
              <a:spLocks noChangeArrowheads="1"/>
            </p:cNvSpPr>
            <p:nvPr/>
          </p:nvSpPr>
          <p:spPr bwMode="auto">
            <a:xfrm>
              <a:off x="5286689" y="2515839"/>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3</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1029" name="Rectangle 131"/>
            <p:cNvSpPr>
              <a:spLocks noChangeArrowheads="1"/>
            </p:cNvSpPr>
            <p:nvPr/>
          </p:nvSpPr>
          <p:spPr bwMode="auto">
            <a:xfrm>
              <a:off x="5286689" y="2174821"/>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4</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97" name="Rectangle 441"/>
            <p:cNvSpPr>
              <a:spLocks noChangeArrowheads="1"/>
            </p:cNvSpPr>
            <p:nvPr/>
          </p:nvSpPr>
          <p:spPr bwMode="auto">
            <a:xfrm>
              <a:off x="5542413" y="1959377"/>
              <a:ext cx="18033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defRPr/>
              </a:pPr>
              <a:r>
                <a:rPr lang="en-US" altLang="en-US" sz="1400" kern="0" dirty="0">
                  <a:solidFill>
                    <a:srgbClr val="000000"/>
                  </a:solidFill>
                  <a:latin typeface="Calibri" panose="020F0502020204030204"/>
                </a:rPr>
                <a:t>Bayesian Model </a:t>
              </a:r>
              <a:r>
                <a:rPr lang="en-US" altLang="en-US" sz="1400" kern="0" dirty="0" smtClean="0">
                  <a:solidFill>
                    <a:srgbClr val="000000"/>
                  </a:solidFill>
                  <a:latin typeface="Calibri" panose="020F0502020204030204"/>
                </a:rPr>
                <a:t>Average</a:t>
              </a:r>
              <a:endParaRPr lang="en-US" altLang="en-US" sz="1400" kern="0" dirty="0">
                <a:solidFill>
                  <a:prstClr val="black"/>
                </a:solidFill>
                <a:latin typeface="Calibri" panose="020F0502020204030204"/>
              </a:endParaRPr>
            </a:p>
          </p:txBody>
        </p:sp>
        <p:sp>
          <p:nvSpPr>
            <p:cNvPr id="898" name="Rectangle 491"/>
            <p:cNvSpPr>
              <a:spLocks noChangeArrowheads="1"/>
            </p:cNvSpPr>
            <p:nvPr/>
          </p:nvSpPr>
          <p:spPr bwMode="auto">
            <a:xfrm>
              <a:off x="5926174" y="4470299"/>
              <a:ext cx="9810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GLM Parameter</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99" name="TextBox 898"/>
            <p:cNvSpPr txBox="1"/>
            <p:nvPr/>
          </p:nvSpPr>
          <p:spPr>
            <a:xfrm rot="16200000">
              <a:off x="4704487" y="3115604"/>
              <a:ext cx="72808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Estimate</a:t>
              </a:r>
            </a:p>
          </p:txBody>
        </p:sp>
        <p:sp>
          <p:nvSpPr>
            <p:cNvPr id="903" name="TextBox 902"/>
            <p:cNvSpPr txBox="1"/>
            <p:nvPr/>
          </p:nvSpPr>
          <p:spPr>
            <a:xfrm>
              <a:off x="5500370" y="2251442"/>
              <a:ext cx="766557" cy="276999"/>
            </a:xfrm>
            <a:prstGeom prst="rect">
              <a:avLst/>
            </a:prstGeom>
            <a:solidFill>
              <a:sysClr val="window" lastClr="FFFFFF">
                <a:lumMod val="95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rPr>
                <a:t>Common</a:t>
              </a:r>
            </a:p>
          </p:txBody>
        </p:sp>
        <p:sp>
          <p:nvSpPr>
            <p:cNvPr id="904" name="TextBox 903"/>
            <p:cNvSpPr txBox="1"/>
            <p:nvPr/>
          </p:nvSpPr>
          <p:spPr>
            <a:xfrm>
              <a:off x="6496747" y="2251442"/>
              <a:ext cx="790888" cy="276999"/>
            </a:xfrm>
            <a:prstGeom prst="rect">
              <a:avLst/>
            </a:prstGeom>
            <a:solidFill>
              <a:sysClr val="window" lastClr="FFFFFF">
                <a:lumMod val="95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rPr>
                <a:t>Laterality</a:t>
              </a:r>
            </a:p>
          </p:txBody>
        </p:sp>
      </p:grpSp>
      <p:grpSp>
        <p:nvGrpSpPr>
          <p:cNvPr id="3" name="Group 2"/>
          <p:cNvGrpSpPr/>
          <p:nvPr/>
        </p:nvGrpSpPr>
        <p:grpSpPr>
          <a:xfrm>
            <a:off x="6214590" y="2087600"/>
            <a:ext cx="2936205" cy="2566194"/>
            <a:chOff x="7137755" y="2112222"/>
            <a:chExt cx="2936205" cy="2566194"/>
          </a:xfrm>
        </p:grpSpPr>
        <p:sp>
          <p:nvSpPr>
            <p:cNvPr id="886" name="TextBox 885"/>
            <p:cNvSpPr txBox="1"/>
            <p:nvPr/>
          </p:nvSpPr>
          <p:spPr>
            <a:xfrm>
              <a:off x="8420943" y="2112222"/>
              <a:ext cx="1653017" cy="461665"/>
            </a:xfrm>
            <a:prstGeom prst="rect">
              <a:avLst/>
            </a:prstGeom>
            <a:noFill/>
          </p:spPr>
          <p:txBody>
            <a:bodyPr wrap="none" rtlCol="0">
              <a:spAutoFit/>
            </a:bodyPr>
            <a:lstStyle>
              <a:defPPr>
                <a:defRPr lang="en-US"/>
              </a:defPPr>
              <a:lvl1pPr>
                <a:defRPr sz="1200">
                  <a:solidFill>
                    <a:srgbClr val="FF0000"/>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CC444E"/>
                  </a:solidFill>
                  <a:effectLst/>
                  <a:uLnTx/>
                  <a:uFillTx/>
                  <a:latin typeface="Calibri" panose="020F0502020204030204"/>
                </a:rPr>
                <a:t>Words </a:t>
              </a:r>
              <a:r>
                <a:rPr kumimoji="0" lang="en-GB" sz="1200" b="1" i="0" u="none" strike="noStrike" kern="0" cap="none" spc="0" normalizeH="0" baseline="0" noProof="0" dirty="0">
                  <a:ln>
                    <a:noFill/>
                  </a:ln>
                  <a:solidFill>
                    <a:srgbClr val="CC444E"/>
                  </a:solidFill>
                  <a:effectLst/>
                  <a:uLnTx/>
                  <a:uFillTx/>
                  <a:latin typeface="Calibri" panose="020F0502020204030204"/>
                </a:rPr>
                <a:t>0.43</a:t>
              </a:r>
              <a:br>
                <a:rPr kumimoji="0" lang="en-GB" sz="1200" b="1" i="0" u="none" strike="noStrike" kern="0" cap="none" spc="0" normalizeH="0" baseline="0" noProof="0" dirty="0">
                  <a:ln>
                    <a:noFill/>
                  </a:ln>
                  <a:solidFill>
                    <a:srgbClr val="CC444E"/>
                  </a:solidFill>
                  <a:effectLst/>
                  <a:uLnTx/>
                  <a:uFillTx/>
                  <a:latin typeface="Calibri" panose="020F0502020204030204"/>
                </a:rPr>
              </a:br>
              <a:r>
                <a:rPr kumimoji="0" lang="en-GB" sz="1200" b="1" i="0" u="none" strike="noStrike" kern="0" cap="none" spc="0" normalizeH="0" baseline="0" noProof="0" dirty="0" smtClean="0">
                  <a:ln>
                    <a:noFill/>
                  </a:ln>
                  <a:solidFill>
                    <a:srgbClr val="CC444E"/>
                  </a:solidFill>
                  <a:effectLst/>
                  <a:uLnTx/>
                  <a:uFillTx/>
                  <a:latin typeface="Calibri" panose="020F0502020204030204"/>
                </a:rPr>
                <a:t>Laterality </a:t>
              </a:r>
              <a:r>
                <a:rPr kumimoji="0" lang="en-GB" sz="1200" b="1" i="0" u="none" strike="noStrike" kern="0" cap="none" spc="0" normalizeH="0" baseline="0" noProof="0" dirty="0">
                  <a:ln>
                    <a:noFill/>
                  </a:ln>
                  <a:solidFill>
                    <a:srgbClr val="CC444E"/>
                  </a:solidFill>
                  <a:effectLst/>
                  <a:uLnTx/>
                  <a:uFillTx/>
                  <a:latin typeface="Calibri" panose="020F0502020204030204"/>
                </a:rPr>
                <a:t>(</a:t>
              </a:r>
              <a:r>
                <a:rPr kumimoji="0" lang="en-GB" sz="1200" b="1" i="0" u="none" strike="noStrike" kern="0" cap="none" spc="0" normalizeH="0" baseline="0" noProof="0" dirty="0" smtClean="0">
                  <a:ln>
                    <a:noFill/>
                  </a:ln>
                  <a:solidFill>
                    <a:srgbClr val="CC444E"/>
                  </a:solidFill>
                  <a:effectLst/>
                  <a:uLnTx/>
                  <a:uFillTx/>
                  <a:latin typeface="Calibri" panose="020F0502020204030204"/>
                </a:rPr>
                <a:t>Words) </a:t>
              </a:r>
              <a:r>
                <a:rPr kumimoji="0" lang="en-GB" sz="1200" b="1" i="0" u="none" strike="noStrike" kern="0" cap="none" spc="0" normalizeH="0" baseline="0" noProof="0" dirty="0">
                  <a:ln>
                    <a:noFill/>
                  </a:ln>
                  <a:solidFill>
                    <a:srgbClr val="CC444E"/>
                  </a:solidFill>
                  <a:effectLst/>
                  <a:uLnTx/>
                  <a:uFillTx/>
                  <a:latin typeface="Calibri" panose="020F0502020204030204"/>
                </a:rPr>
                <a:t>1.81</a:t>
              </a:r>
            </a:p>
          </p:txBody>
        </p:sp>
        <p:sp>
          <p:nvSpPr>
            <p:cNvPr id="887" name="TextBox 886"/>
            <p:cNvSpPr txBox="1"/>
            <p:nvPr/>
          </p:nvSpPr>
          <p:spPr>
            <a:xfrm>
              <a:off x="7137755" y="2112222"/>
              <a:ext cx="1010213" cy="276999"/>
            </a:xfrm>
            <a:prstGeom prst="rect">
              <a:avLst/>
            </a:prstGeom>
            <a:noFill/>
          </p:spPr>
          <p:txBody>
            <a:bodyPr wrap="none" rtlCol="0">
              <a:spAutoFit/>
            </a:bodyPr>
            <a:lstStyle>
              <a:defPPr>
                <a:defRPr lang="en-US"/>
              </a:defPPr>
              <a:lvl1pPr>
                <a:defRPr sz="1200">
                  <a:solidFill>
                    <a:srgbClr val="FF0000"/>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CC444E"/>
                  </a:solidFill>
                  <a:effectLst/>
                  <a:uLnTx/>
                  <a:uFillTx/>
                  <a:latin typeface="Calibri" panose="020F0502020204030204"/>
                </a:rPr>
                <a:t>Pictures 0.40</a:t>
              </a:r>
              <a:endParaRPr kumimoji="0" lang="en-GB" sz="1200" b="1" i="0" u="none" strike="noStrike" kern="0" cap="none" spc="0" normalizeH="0" baseline="0" noProof="0" dirty="0">
                <a:ln>
                  <a:noFill/>
                </a:ln>
                <a:solidFill>
                  <a:srgbClr val="CC444E"/>
                </a:solidFill>
                <a:effectLst/>
                <a:uLnTx/>
                <a:uFillTx/>
                <a:latin typeface="Calibri" panose="020F0502020204030204"/>
              </a:endParaRPr>
            </a:p>
          </p:txBody>
        </p:sp>
        <p:grpSp>
          <p:nvGrpSpPr>
            <p:cNvPr id="888" name="Group 887"/>
            <p:cNvGrpSpPr/>
            <p:nvPr/>
          </p:nvGrpSpPr>
          <p:grpSpPr>
            <a:xfrm>
              <a:off x="7786183" y="2867013"/>
              <a:ext cx="1335784" cy="1218928"/>
              <a:chOff x="2096429" y="1613211"/>
              <a:chExt cx="2464420" cy="2248831"/>
            </a:xfrm>
          </p:grpSpPr>
          <p:sp>
            <p:nvSpPr>
              <p:cNvPr id="907" name="Oval 906"/>
              <p:cNvSpPr/>
              <p:nvPr/>
            </p:nvSpPr>
            <p:spPr>
              <a:xfrm>
                <a:off x="2096429"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ldF</a:t>
                </a:r>
              </a:p>
            </p:txBody>
          </p:sp>
          <p:sp>
            <p:nvSpPr>
              <p:cNvPr id="908" name="Oval 907"/>
              <p:cNvSpPr/>
              <p:nvPr/>
            </p:nvSpPr>
            <p:spPr>
              <a:xfrm>
                <a:off x="4003287"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rdF</a:t>
                </a:r>
              </a:p>
            </p:txBody>
          </p:sp>
          <p:sp>
            <p:nvSpPr>
              <p:cNvPr id="909" name="Oval 908"/>
              <p:cNvSpPr/>
              <p:nvPr/>
            </p:nvSpPr>
            <p:spPr>
              <a:xfrm>
                <a:off x="2096429" y="3304480"/>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lvF</a:t>
                </a:r>
              </a:p>
            </p:txBody>
          </p:sp>
          <p:sp>
            <p:nvSpPr>
              <p:cNvPr id="910" name="Oval 909"/>
              <p:cNvSpPr/>
              <p:nvPr/>
            </p:nvSpPr>
            <p:spPr>
              <a:xfrm>
                <a:off x="4003287" y="3304480"/>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rvF</a:t>
                </a:r>
              </a:p>
            </p:txBody>
          </p:sp>
          <p:cxnSp>
            <p:nvCxnSpPr>
              <p:cNvPr id="911" name="Straight Connector 910"/>
              <p:cNvCxnSpPr>
                <a:stCxn id="907" idx="4"/>
                <a:endCxn id="909" idx="0"/>
              </p:cNvCxnSpPr>
              <p:nvPr/>
            </p:nvCxnSpPr>
            <p:spPr>
              <a:xfrm>
                <a:off x="2375210" y="2170773"/>
                <a:ext cx="0" cy="1133707"/>
              </a:xfrm>
              <a:prstGeom prst="line">
                <a:avLst/>
              </a:prstGeom>
              <a:noFill/>
              <a:ln w="12700" cap="flat" cmpd="sng" algn="ctr">
                <a:solidFill>
                  <a:sysClr val="windowText" lastClr="000000"/>
                </a:solidFill>
                <a:prstDash val="solid"/>
                <a:miter lim="800000"/>
                <a:headEnd type="triangle" w="med" len="med"/>
                <a:tailEnd type="triangle" w="med" len="med"/>
              </a:ln>
              <a:effectLst/>
            </p:spPr>
          </p:cxnSp>
          <p:cxnSp>
            <p:nvCxnSpPr>
              <p:cNvPr id="912" name="Straight Connector 911"/>
              <p:cNvCxnSpPr>
                <a:stCxn id="907" idx="6"/>
                <a:endCxn id="908" idx="2"/>
              </p:cNvCxnSpPr>
              <p:nvPr/>
            </p:nvCxnSpPr>
            <p:spPr>
              <a:xfrm>
                <a:off x="2653991" y="1891992"/>
                <a:ext cx="1349296" cy="0"/>
              </a:xfrm>
              <a:prstGeom prst="line">
                <a:avLst/>
              </a:prstGeom>
              <a:noFill/>
              <a:ln w="12700" cap="flat" cmpd="sng" algn="ctr">
                <a:solidFill>
                  <a:sysClr val="windowText" lastClr="000000"/>
                </a:solidFill>
                <a:prstDash val="solid"/>
                <a:miter lim="800000"/>
                <a:headEnd type="triangle" w="med" len="med"/>
                <a:tailEnd type="triangle" w="med" len="med"/>
              </a:ln>
              <a:effectLst/>
            </p:spPr>
          </p:cxnSp>
          <p:cxnSp>
            <p:nvCxnSpPr>
              <p:cNvPr id="913" name="Straight Connector 912"/>
              <p:cNvCxnSpPr>
                <a:stCxn id="908" idx="4"/>
                <a:endCxn id="910" idx="0"/>
              </p:cNvCxnSpPr>
              <p:nvPr/>
            </p:nvCxnSpPr>
            <p:spPr>
              <a:xfrm>
                <a:off x="4282068" y="2170773"/>
                <a:ext cx="0" cy="1133707"/>
              </a:xfrm>
              <a:prstGeom prst="line">
                <a:avLst/>
              </a:prstGeom>
              <a:noFill/>
              <a:ln w="12700" cap="flat" cmpd="sng" algn="ctr">
                <a:solidFill>
                  <a:sysClr val="windowText" lastClr="000000"/>
                </a:solidFill>
                <a:prstDash val="solid"/>
                <a:miter lim="800000"/>
                <a:headEnd type="triangle" w="med" len="med"/>
                <a:tailEnd type="triangle" w="med" len="med"/>
              </a:ln>
              <a:effectLst/>
            </p:spPr>
          </p:cxnSp>
          <p:cxnSp>
            <p:nvCxnSpPr>
              <p:cNvPr id="914" name="Straight Connector 913"/>
              <p:cNvCxnSpPr>
                <a:stCxn id="909" idx="6"/>
                <a:endCxn id="910" idx="2"/>
              </p:cNvCxnSpPr>
              <p:nvPr/>
            </p:nvCxnSpPr>
            <p:spPr>
              <a:xfrm>
                <a:off x="2653991" y="3583261"/>
                <a:ext cx="1349296" cy="0"/>
              </a:xfrm>
              <a:prstGeom prst="line">
                <a:avLst/>
              </a:prstGeom>
              <a:noFill/>
              <a:ln w="12700" cap="flat" cmpd="sng" algn="ctr">
                <a:solidFill>
                  <a:sysClr val="windowText" lastClr="000000"/>
                </a:solidFill>
                <a:prstDash val="solid"/>
                <a:miter lim="800000"/>
                <a:headEnd type="triangle" w="med" len="med"/>
                <a:tailEnd type="triangle" w="med" len="med"/>
              </a:ln>
              <a:effectLst/>
            </p:spPr>
          </p:cxnSp>
        </p:grpSp>
        <p:sp>
          <p:nvSpPr>
            <p:cNvPr id="889" name="Arc 888"/>
            <p:cNvSpPr/>
            <p:nvPr/>
          </p:nvSpPr>
          <p:spPr>
            <a:xfrm>
              <a:off x="7681704" y="2745119"/>
              <a:ext cx="255586" cy="243788"/>
            </a:xfrm>
            <a:prstGeom prst="arc">
              <a:avLst>
                <a:gd name="adj1" fmla="val 6599244"/>
                <a:gd name="adj2" fmla="val 0"/>
              </a:avLst>
            </a:prstGeom>
            <a:noFill/>
            <a:ln w="28575"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90" name="Arc 889"/>
            <p:cNvSpPr/>
            <p:nvPr/>
          </p:nvSpPr>
          <p:spPr>
            <a:xfrm flipH="1">
              <a:off x="8970860" y="2745121"/>
              <a:ext cx="255586" cy="243788"/>
            </a:xfrm>
            <a:prstGeom prst="arc">
              <a:avLst>
                <a:gd name="adj1" fmla="val 6599244"/>
                <a:gd name="adj2" fmla="val 0"/>
              </a:avLst>
            </a:prstGeom>
            <a:noFill/>
            <a:ln w="28575"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91" name="Arc 890"/>
            <p:cNvSpPr/>
            <p:nvPr/>
          </p:nvSpPr>
          <p:spPr>
            <a:xfrm flipV="1">
              <a:off x="7681704" y="3963858"/>
              <a:ext cx="255586" cy="243788"/>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92" name="Arc 891"/>
            <p:cNvSpPr/>
            <p:nvPr/>
          </p:nvSpPr>
          <p:spPr>
            <a:xfrm flipH="1" flipV="1">
              <a:off x="8970860" y="3969474"/>
              <a:ext cx="255586" cy="243788"/>
            </a:xfrm>
            <a:prstGeom prst="arc">
              <a:avLst>
                <a:gd name="adj1" fmla="val 6599244"/>
                <a:gd name="adj2" fmla="val 0"/>
              </a:avLst>
            </a:prstGeom>
            <a:noFill/>
            <a:ln w="28575"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893" name="Straight Connector 892"/>
            <p:cNvCxnSpPr/>
            <p:nvPr/>
          </p:nvCxnSpPr>
          <p:spPr>
            <a:xfrm flipH="1" flipV="1">
              <a:off x="8959328" y="2556614"/>
              <a:ext cx="129658" cy="194873"/>
            </a:xfrm>
            <a:prstGeom prst="line">
              <a:avLst/>
            </a:prstGeom>
            <a:noFill/>
            <a:ln w="6350" cap="flat" cmpd="sng" algn="ctr">
              <a:solidFill>
                <a:srgbClr val="CC444E"/>
              </a:solidFill>
              <a:prstDash val="solid"/>
              <a:miter lim="800000"/>
            </a:ln>
            <a:effectLst/>
          </p:spPr>
        </p:cxnSp>
        <p:cxnSp>
          <p:nvCxnSpPr>
            <p:cNvPr id="894" name="Straight Connector 893"/>
            <p:cNvCxnSpPr/>
            <p:nvPr/>
          </p:nvCxnSpPr>
          <p:spPr>
            <a:xfrm flipH="1" flipV="1">
              <a:off x="7605181" y="2385804"/>
              <a:ext cx="198960" cy="355519"/>
            </a:xfrm>
            <a:prstGeom prst="line">
              <a:avLst/>
            </a:prstGeom>
            <a:noFill/>
            <a:ln w="6350" cap="flat" cmpd="sng" algn="ctr">
              <a:solidFill>
                <a:srgbClr val="CC444E"/>
              </a:solidFill>
              <a:prstDash val="solid"/>
              <a:miter lim="800000"/>
            </a:ln>
            <a:effectLst/>
          </p:spPr>
        </p:cxnSp>
        <p:sp>
          <p:nvSpPr>
            <p:cNvPr id="905" name="TextBox 904"/>
            <p:cNvSpPr txBox="1"/>
            <p:nvPr/>
          </p:nvSpPr>
          <p:spPr>
            <a:xfrm>
              <a:off x="8310726" y="4401417"/>
              <a:ext cx="1056700" cy="276999"/>
            </a:xfrm>
            <a:prstGeom prst="rect">
              <a:avLst/>
            </a:prstGeom>
            <a:noFill/>
          </p:spPr>
          <p:txBody>
            <a:bodyPr wrap="none" rtlCol="0">
              <a:spAutoFit/>
            </a:bodyPr>
            <a:lstStyle>
              <a:defPPr>
                <a:defRPr lang="en-US"/>
              </a:defPPr>
              <a:lvl1pPr>
                <a:defRPr sz="1200">
                  <a:solidFill>
                    <a:srgbClr val="FF0000"/>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CC444E"/>
                  </a:solidFill>
                  <a:effectLst/>
                  <a:uLnTx/>
                  <a:uFillTx/>
                  <a:latin typeface="Calibri" panose="020F0502020204030204"/>
                </a:rPr>
                <a:t>Pictures </a:t>
              </a:r>
              <a:r>
                <a:rPr kumimoji="0" lang="en-GB" sz="1200" b="1" i="0" u="none" strike="noStrike" kern="0" cap="none" spc="0" normalizeH="0" baseline="0" noProof="0" dirty="0">
                  <a:ln>
                    <a:noFill/>
                  </a:ln>
                  <a:solidFill>
                    <a:srgbClr val="CC444E"/>
                  </a:solidFill>
                  <a:effectLst/>
                  <a:uLnTx/>
                  <a:uFillTx/>
                  <a:latin typeface="Calibri" panose="020F0502020204030204"/>
                </a:rPr>
                <a:t>-0.30</a:t>
              </a:r>
            </a:p>
          </p:txBody>
        </p:sp>
        <p:cxnSp>
          <p:nvCxnSpPr>
            <p:cNvPr id="906" name="Straight Connector 905"/>
            <p:cNvCxnSpPr/>
            <p:nvPr/>
          </p:nvCxnSpPr>
          <p:spPr>
            <a:xfrm flipH="1">
              <a:off x="8903395" y="4190192"/>
              <a:ext cx="198960" cy="355519"/>
            </a:xfrm>
            <a:prstGeom prst="line">
              <a:avLst/>
            </a:prstGeom>
            <a:noFill/>
            <a:ln w="6350" cap="flat" cmpd="sng" algn="ctr">
              <a:solidFill>
                <a:srgbClr val="CC444E"/>
              </a:solidFill>
              <a:prstDash val="solid"/>
              <a:miter lim="800000"/>
            </a:ln>
            <a:effectLst/>
          </p:spPr>
        </p:cxnSp>
      </p:grpSp>
      <p:sp>
        <p:nvSpPr>
          <p:cNvPr id="1030" name="Title 1"/>
          <p:cNvSpPr txBox="1">
            <a:spLocks/>
          </p:cNvSpPr>
          <p:nvPr/>
        </p:nvSpPr>
        <p:spPr>
          <a:xfrm>
            <a:off x="395891" y="165029"/>
            <a:ext cx="10452101" cy="1096963"/>
          </a:xfrm>
          <a:prstGeom prst="rect">
            <a:avLst/>
          </a:prstGeom>
        </p:spPr>
        <p:txBody>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a:t>Laterality experiment</a:t>
            </a:r>
          </a:p>
        </p:txBody>
      </p:sp>
      <p:sp>
        <p:nvSpPr>
          <p:cNvPr id="1031" name="TextBox 1030"/>
          <p:cNvSpPr txBox="1"/>
          <p:nvPr/>
        </p:nvSpPr>
        <p:spPr>
          <a:xfrm>
            <a:off x="3297614" y="1438623"/>
            <a:ext cx="5250155" cy="369332"/>
          </a:xfrm>
          <a:prstGeom prst="rect">
            <a:avLst/>
          </a:prstGeom>
          <a:noFill/>
        </p:spPr>
        <p:txBody>
          <a:bodyPr wrap="none" rtlCol="0">
            <a:spAutoFit/>
          </a:bodyPr>
          <a:lstStyle/>
          <a:p>
            <a:r>
              <a:rPr lang="en-GB" b="1" dirty="0"/>
              <a:t>Automatic search over reduced models (BMR)</a:t>
            </a:r>
          </a:p>
        </p:txBody>
      </p:sp>
    </p:spTree>
    <p:extLst>
      <p:ext uri="{BB962C8B-B14F-4D97-AF65-F5344CB8AC3E}">
        <p14:creationId xmlns:p14="http://schemas.microsoft.com/office/powerpoint/2010/main" val="146768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itle 1"/>
          <p:cNvSpPr txBox="1">
            <a:spLocks/>
          </p:cNvSpPr>
          <p:nvPr/>
        </p:nvSpPr>
        <p:spPr>
          <a:xfrm>
            <a:off x="395891" y="165029"/>
            <a:ext cx="10452101" cy="1096963"/>
          </a:xfrm>
          <a:prstGeom prst="rect">
            <a:avLst/>
          </a:prstGeom>
        </p:spPr>
        <p:txBody>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a:t>Laterality experiment</a:t>
            </a:r>
          </a:p>
        </p:txBody>
      </p:sp>
      <p:grpSp>
        <p:nvGrpSpPr>
          <p:cNvPr id="288" name="Group 287"/>
          <p:cNvGrpSpPr/>
          <p:nvPr/>
        </p:nvGrpSpPr>
        <p:grpSpPr>
          <a:xfrm>
            <a:off x="1263226" y="1621192"/>
            <a:ext cx="3995265" cy="4119907"/>
            <a:chOff x="2928049" y="1954322"/>
            <a:chExt cx="3995265" cy="4119907"/>
          </a:xfrm>
        </p:grpSpPr>
        <p:sp>
          <p:nvSpPr>
            <p:cNvPr id="289" name="Rectangle 288"/>
            <p:cNvSpPr/>
            <p:nvPr/>
          </p:nvSpPr>
          <p:spPr>
            <a:xfrm>
              <a:off x="2928049" y="1954322"/>
              <a:ext cx="3995265" cy="411990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90" name="Group 289"/>
            <p:cNvGrpSpPr/>
            <p:nvPr/>
          </p:nvGrpSpPr>
          <p:grpSpPr>
            <a:xfrm>
              <a:off x="3185576" y="2462965"/>
              <a:ext cx="767829" cy="762078"/>
              <a:chOff x="4495546" y="380922"/>
              <a:chExt cx="1595796" cy="1583844"/>
            </a:xfrm>
          </p:grpSpPr>
          <p:grpSp>
            <p:nvGrpSpPr>
              <p:cNvPr id="412" name="Group 411"/>
              <p:cNvGrpSpPr/>
              <p:nvPr/>
            </p:nvGrpSpPr>
            <p:grpSpPr>
              <a:xfrm>
                <a:off x="4629360" y="537040"/>
                <a:ext cx="1328169" cy="1271608"/>
                <a:chOff x="2090085" y="1613211"/>
                <a:chExt cx="1913200" cy="1831725"/>
              </a:xfrm>
            </p:grpSpPr>
            <p:sp>
              <p:nvSpPr>
                <p:cNvPr id="417" name="Oval 416"/>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18" name="Oval 417"/>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19" name="Oval 418"/>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20" name="Oval 419"/>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421" name="Straight Connector 420"/>
                <p:cNvCxnSpPr>
                  <a:stCxn id="417" idx="4"/>
                  <a:endCxn id="419" idx="0"/>
                </p:cNvCxnSpPr>
                <p:nvPr/>
              </p:nvCxnSpPr>
              <p:spPr>
                <a:xfrm>
                  <a:off x="2368867"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422" name="Straight Connector 421"/>
                <p:cNvCxnSpPr>
                  <a:stCxn id="417" idx="6"/>
                  <a:endCxn id="418" idx="2"/>
                </p:cNvCxnSpPr>
                <p:nvPr/>
              </p:nvCxnSpPr>
              <p:spPr>
                <a:xfrm>
                  <a:off x="2647647" y="1891993"/>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423" name="Straight Connector 422"/>
                <p:cNvCxnSpPr>
                  <a:stCxn id="418" idx="4"/>
                  <a:endCxn id="420" idx="0"/>
                </p:cNvCxnSpPr>
                <p:nvPr/>
              </p:nvCxnSpPr>
              <p:spPr>
                <a:xfrm>
                  <a:off x="3724505"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424" name="Straight Connector 423"/>
                <p:cNvCxnSpPr>
                  <a:stCxn id="419" idx="6"/>
                  <a:endCxn id="420" idx="2"/>
                </p:cNvCxnSpPr>
                <p:nvPr/>
              </p:nvCxnSpPr>
              <p:spPr>
                <a:xfrm>
                  <a:off x="2647647" y="3166156"/>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grpSp>
          <p:sp>
            <p:nvSpPr>
              <p:cNvPr id="413" name="Arc 412"/>
              <p:cNvSpPr/>
              <p:nvPr/>
            </p:nvSpPr>
            <p:spPr>
              <a:xfrm>
                <a:off x="4499950"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4" name="Arc 413"/>
              <p:cNvSpPr/>
              <p:nvPr/>
            </p:nvSpPr>
            <p:spPr>
              <a:xfrm flipH="1">
                <a:off x="5763994"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5" name="Arc 414"/>
              <p:cNvSpPr/>
              <p:nvPr/>
            </p:nvSpPr>
            <p:spPr>
              <a:xfrm flipV="1">
                <a:off x="4495546" y="1635427"/>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6" name="Arc 415"/>
              <p:cNvSpPr/>
              <p:nvPr/>
            </p:nvSpPr>
            <p:spPr>
              <a:xfrm flipH="1" flipV="1">
                <a:off x="5763995" y="1652530"/>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291" name="TextBox 290"/>
            <p:cNvSpPr txBox="1"/>
            <p:nvPr/>
          </p:nvSpPr>
          <p:spPr>
            <a:xfrm>
              <a:off x="2989506" y="2231671"/>
              <a:ext cx="46429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P, W</a:t>
              </a:r>
            </a:p>
          </p:txBody>
        </p:sp>
        <p:sp>
          <p:nvSpPr>
            <p:cNvPr id="292" name="TextBox 291"/>
            <p:cNvSpPr txBox="1"/>
            <p:nvPr/>
          </p:nvSpPr>
          <p:spPr>
            <a:xfrm>
              <a:off x="3694477" y="2231621"/>
              <a:ext cx="46429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P, W</a:t>
              </a:r>
            </a:p>
          </p:txBody>
        </p:sp>
        <p:sp>
          <p:nvSpPr>
            <p:cNvPr id="293" name="TextBox 292"/>
            <p:cNvSpPr txBox="1"/>
            <p:nvPr/>
          </p:nvSpPr>
          <p:spPr>
            <a:xfrm>
              <a:off x="2989506" y="3169942"/>
              <a:ext cx="46429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P, W</a:t>
              </a:r>
            </a:p>
          </p:txBody>
        </p:sp>
        <p:sp>
          <p:nvSpPr>
            <p:cNvPr id="294" name="TextBox 293"/>
            <p:cNvSpPr txBox="1"/>
            <p:nvPr/>
          </p:nvSpPr>
          <p:spPr>
            <a:xfrm>
              <a:off x="3700472" y="3167886"/>
              <a:ext cx="46429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P, W</a:t>
              </a:r>
            </a:p>
          </p:txBody>
        </p:sp>
        <p:grpSp>
          <p:nvGrpSpPr>
            <p:cNvPr id="295" name="Group 294"/>
            <p:cNvGrpSpPr/>
            <p:nvPr/>
          </p:nvGrpSpPr>
          <p:grpSpPr>
            <a:xfrm>
              <a:off x="3186875" y="3876963"/>
              <a:ext cx="767829" cy="762078"/>
              <a:chOff x="4495546" y="380922"/>
              <a:chExt cx="1595796" cy="1583844"/>
            </a:xfrm>
          </p:grpSpPr>
          <p:grpSp>
            <p:nvGrpSpPr>
              <p:cNvPr id="399" name="Group 398"/>
              <p:cNvGrpSpPr/>
              <p:nvPr/>
            </p:nvGrpSpPr>
            <p:grpSpPr>
              <a:xfrm>
                <a:off x="4629360" y="537040"/>
                <a:ext cx="1328169" cy="1271608"/>
                <a:chOff x="2090085" y="1613211"/>
                <a:chExt cx="1913200" cy="1831725"/>
              </a:xfrm>
            </p:grpSpPr>
            <p:sp>
              <p:nvSpPr>
                <p:cNvPr id="404" name="Oval 403"/>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05" name="Oval 404"/>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06" name="Oval 405"/>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07" name="Oval 406"/>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408" name="Straight Connector 407"/>
                <p:cNvCxnSpPr>
                  <a:stCxn id="404" idx="4"/>
                  <a:endCxn id="406" idx="0"/>
                </p:cNvCxnSpPr>
                <p:nvPr/>
              </p:nvCxnSpPr>
              <p:spPr>
                <a:xfrm>
                  <a:off x="2368867"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409" name="Straight Connector 408"/>
                <p:cNvCxnSpPr>
                  <a:stCxn id="404" idx="6"/>
                  <a:endCxn id="405" idx="2"/>
                </p:cNvCxnSpPr>
                <p:nvPr/>
              </p:nvCxnSpPr>
              <p:spPr>
                <a:xfrm>
                  <a:off x="2647647" y="1891993"/>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410" name="Straight Connector 409"/>
                <p:cNvCxnSpPr>
                  <a:stCxn id="405" idx="4"/>
                  <a:endCxn id="407" idx="0"/>
                </p:cNvCxnSpPr>
                <p:nvPr/>
              </p:nvCxnSpPr>
              <p:spPr>
                <a:xfrm>
                  <a:off x="3724505"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411" name="Straight Connector 410"/>
                <p:cNvCxnSpPr>
                  <a:stCxn id="406" idx="6"/>
                  <a:endCxn id="407" idx="2"/>
                </p:cNvCxnSpPr>
                <p:nvPr/>
              </p:nvCxnSpPr>
              <p:spPr>
                <a:xfrm>
                  <a:off x="2647647" y="3166156"/>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grpSp>
          <p:sp>
            <p:nvSpPr>
              <p:cNvPr id="400" name="Arc 399"/>
              <p:cNvSpPr/>
              <p:nvPr/>
            </p:nvSpPr>
            <p:spPr>
              <a:xfrm>
                <a:off x="4499950"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1" name="Arc 400"/>
              <p:cNvSpPr/>
              <p:nvPr/>
            </p:nvSpPr>
            <p:spPr>
              <a:xfrm flipH="1">
                <a:off x="5763994"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2" name="Arc 401"/>
              <p:cNvSpPr/>
              <p:nvPr/>
            </p:nvSpPr>
            <p:spPr>
              <a:xfrm flipV="1">
                <a:off x="4495546" y="1635427"/>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3" name="Arc 402"/>
              <p:cNvSpPr/>
              <p:nvPr/>
            </p:nvSpPr>
            <p:spPr>
              <a:xfrm flipH="1" flipV="1">
                <a:off x="5763995" y="1652530"/>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96" name="Group 295"/>
            <p:cNvGrpSpPr/>
            <p:nvPr/>
          </p:nvGrpSpPr>
          <p:grpSpPr>
            <a:xfrm>
              <a:off x="4304336" y="3886936"/>
              <a:ext cx="765710" cy="686961"/>
              <a:chOff x="4499950" y="380922"/>
              <a:chExt cx="1591391" cy="1427726"/>
            </a:xfrm>
          </p:grpSpPr>
          <p:grpSp>
            <p:nvGrpSpPr>
              <p:cNvPr id="388" name="Group 387"/>
              <p:cNvGrpSpPr/>
              <p:nvPr/>
            </p:nvGrpSpPr>
            <p:grpSpPr>
              <a:xfrm>
                <a:off x="4629360" y="537040"/>
                <a:ext cx="1328169" cy="1271608"/>
                <a:chOff x="2090085" y="1613211"/>
                <a:chExt cx="1913200" cy="1831725"/>
              </a:xfrm>
            </p:grpSpPr>
            <p:sp>
              <p:nvSpPr>
                <p:cNvPr id="391" name="Oval 390"/>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92" name="Oval 391"/>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93" name="Oval 392"/>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94" name="Oval 393"/>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95" name="Straight Connector 394"/>
                <p:cNvCxnSpPr>
                  <a:stCxn id="391" idx="4"/>
                  <a:endCxn id="393" idx="0"/>
                </p:cNvCxnSpPr>
                <p:nvPr/>
              </p:nvCxnSpPr>
              <p:spPr>
                <a:xfrm>
                  <a:off x="2368867"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96" name="Straight Connector 395"/>
                <p:cNvCxnSpPr>
                  <a:stCxn id="391" idx="6"/>
                  <a:endCxn id="392" idx="2"/>
                </p:cNvCxnSpPr>
                <p:nvPr/>
              </p:nvCxnSpPr>
              <p:spPr>
                <a:xfrm>
                  <a:off x="2647647" y="1891993"/>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97" name="Straight Connector 396"/>
                <p:cNvCxnSpPr>
                  <a:stCxn id="392" idx="4"/>
                  <a:endCxn id="394" idx="0"/>
                </p:cNvCxnSpPr>
                <p:nvPr/>
              </p:nvCxnSpPr>
              <p:spPr>
                <a:xfrm>
                  <a:off x="3724505"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98" name="Straight Connector 397"/>
                <p:cNvCxnSpPr>
                  <a:stCxn id="393" idx="6"/>
                  <a:endCxn id="394" idx="2"/>
                </p:cNvCxnSpPr>
                <p:nvPr/>
              </p:nvCxnSpPr>
              <p:spPr>
                <a:xfrm>
                  <a:off x="2647647" y="3166156"/>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grpSp>
          <p:sp>
            <p:nvSpPr>
              <p:cNvPr id="389" name="Arc 388"/>
              <p:cNvSpPr/>
              <p:nvPr/>
            </p:nvSpPr>
            <p:spPr>
              <a:xfrm>
                <a:off x="4499950"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0" name="Arc 389"/>
              <p:cNvSpPr/>
              <p:nvPr/>
            </p:nvSpPr>
            <p:spPr>
              <a:xfrm flipH="1">
                <a:off x="5763994"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97" name="Group 296"/>
            <p:cNvGrpSpPr/>
            <p:nvPr/>
          </p:nvGrpSpPr>
          <p:grpSpPr>
            <a:xfrm>
              <a:off x="5396818" y="3962053"/>
              <a:ext cx="767829" cy="686961"/>
              <a:chOff x="4495546" y="537040"/>
              <a:chExt cx="1595796" cy="1427726"/>
            </a:xfrm>
          </p:grpSpPr>
          <p:grpSp>
            <p:nvGrpSpPr>
              <p:cNvPr id="377" name="Group 376"/>
              <p:cNvGrpSpPr/>
              <p:nvPr/>
            </p:nvGrpSpPr>
            <p:grpSpPr>
              <a:xfrm>
                <a:off x="4629360" y="537040"/>
                <a:ext cx="1328169" cy="1271608"/>
                <a:chOff x="2090085" y="1613211"/>
                <a:chExt cx="1913200" cy="1831725"/>
              </a:xfrm>
            </p:grpSpPr>
            <p:sp>
              <p:nvSpPr>
                <p:cNvPr id="380" name="Oval 379"/>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81" name="Oval 380"/>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82" name="Oval 381"/>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83" name="Oval 382"/>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84" name="Straight Connector 383"/>
                <p:cNvCxnSpPr>
                  <a:stCxn id="380" idx="4"/>
                  <a:endCxn id="382" idx="0"/>
                </p:cNvCxnSpPr>
                <p:nvPr/>
              </p:nvCxnSpPr>
              <p:spPr>
                <a:xfrm>
                  <a:off x="2368867"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85" name="Straight Connector 384"/>
                <p:cNvCxnSpPr>
                  <a:stCxn id="380" idx="6"/>
                  <a:endCxn id="381" idx="2"/>
                </p:cNvCxnSpPr>
                <p:nvPr/>
              </p:nvCxnSpPr>
              <p:spPr>
                <a:xfrm>
                  <a:off x="2647647" y="1891993"/>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86" name="Straight Connector 385"/>
                <p:cNvCxnSpPr>
                  <a:stCxn id="381" idx="4"/>
                  <a:endCxn id="383" idx="0"/>
                </p:cNvCxnSpPr>
                <p:nvPr/>
              </p:nvCxnSpPr>
              <p:spPr>
                <a:xfrm>
                  <a:off x="3724505"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87" name="Straight Connector 386"/>
                <p:cNvCxnSpPr>
                  <a:stCxn id="382" idx="6"/>
                  <a:endCxn id="383" idx="2"/>
                </p:cNvCxnSpPr>
                <p:nvPr/>
              </p:nvCxnSpPr>
              <p:spPr>
                <a:xfrm>
                  <a:off x="2647647" y="3166156"/>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grpSp>
          <p:sp>
            <p:nvSpPr>
              <p:cNvPr id="378" name="Arc 377"/>
              <p:cNvSpPr/>
              <p:nvPr/>
            </p:nvSpPr>
            <p:spPr>
              <a:xfrm flipV="1">
                <a:off x="4495546" y="1635427"/>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9" name="Arc 378"/>
              <p:cNvSpPr/>
              <p:nvPr/>
            </p:nvSpPr>
            <p:spPr>
              <a:xfrm flipH="1" flipV="1">
                <a:off x="5763995" y="1652530"/>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98" name="Group 297"/>
            <p:cNvGrpSpPr/>
            <p:nvPr/>
          </p:nvGrpSpPr>
          <p:grpSpPr>
            <a:xfrm>
              <a:off x="3189842" y="5169086"/>
              <a:ext cx="767829" cy="762078"/>
              <a:chOff x="4495546" y="380922"/>
              <a:chExt cx="1595796" cy="1583844"/>
            </a:xfrm>
          </p:grpSpPr>
          <p:grpSp>
            <p:nvGrpSpPr>
              <p:cNvPr id="364" name="Group 363"/>
              <p:cNvGrpSpPr/>
              <p:nvPr/>
            </p:nvGrpSpPr>
            <p:grpSpPr>
              <a:xfrm>
                <a:off x="4629360" y="537040"/>
                <a:ext cx="1328169" cy="1271608"/>
                <a:chOff x="2090085" y="1613211"/>
                <a:chExt cx="1913200" cy="1831725"/>
              </a:xfrm>
            </p:grpSpPr>
            <p:sp>
              <p:nvSpPr>
                <p:cNvPr id="369" name="Oval 368"/>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70" name="Oval 369"/>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71" name="Oval 370"/>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72" name="Oval 371"/>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73" name="Straight Connector 372"/>
                <p:cNvCxnSpPr>
                  <a:stCxn id="369" idx="4"/>
                  <a:endCxn id="371" idx="0"/>
                </p:cNvCxnSpPr>
                <p:nvPr/>
              </p:nvCxnSpPr>
              <p:spPr>
                <a:xfrm>
                  <a:off x="2368867"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74" name="Straight Connector 373"/>
                <p:cNvCxnSpPr>
                  <a:stCxn id="369" idx="6"/>
                  <a:endCxn id="370" idx="2"/>
                </p:cNvCxnSpPr>
                <p:nvPr/>
              </p:nvCxnSpPr>
              <p:spPr>
                <a:xfrm>
                  <a:off x="2647647" y="1891993"/>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75" name="Straight Connector 374"/>
                <p:cNvCxnSpPr>
                  <a:stCxn id="370" idx="4"/>
                  <a:endCxn id="372" idx="0"/>
                </p:cNvCxnSpPr>
                <p:nvPr/>
              </p:nvCxnSpPr>
              <p:spPr>
                <a:xfrm>
                  <a:off x="3724505"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76" name="Straight Connector 375"/>
                <p:cNvCxnSpPr>
                  <a:stCxn id="371" idx="6"/>
                  <a:endCxn id="372" idx="2"/>
                </p:cNvCxnSpPr>
                <p:nvPr/>
              </p:nvCxnSpPr>
              <p:spPr>
                <a:xfrm>
                  <a:off x="2647647" y="3166156"/>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grpSp>
          <p:sp>
            <p:nvSpPr>
              <p:cNvPr id="365" name="Arc 364"/>
              <p:cNvSpPr/>
              <p:nvPr/>
            </p:nvSpPr>
            <p:spPr>
              <a:xfrm>
                <a:off x="4499950"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6" name="Arc 365"/>
              <p:cNvSpPr/>
              <p:nvPr/>
            </p:nvSpPr>
            <p:spPr>
              <a:xfrm flipH="1">
                <a:off x="5763994"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7" name="Arc 366"/>
              <p:cNvSpPr/>
              <p:nvPr/>
            </p:nvSpPr>
            <p:spPr>
              <a:xfrm flipV="1">
                <a:off x="4495546" y="1635427"/>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8" name="Arc 367"/>
              <p:cNvSpPr/>
              <p:nvPr/>
            </p:nvSpPr>
            <p:spPr>
              <a:xfrm flipH="1" flipV="1">
                <a:off x="5763995" y="1652530"/>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99" name="Group 298"/>
            <p:cNvGrpSpPr/>
            <p:nvPr/>
          </p:nvGrpSpPr>
          <p:grpSpPr>
            <a:xfrm>
              <a:off x="4304962" y="5171166"/>
              <a:ext cx="703444" cy="753849"/>
              <a:chOff x="4495546" y="380922"/>
              <a:chExt cx="1461983" cy="1566741"/>
            </a:xfrm>
          </p:grpSpPr>
          <p:grpSp>
            <p:nvGrpSpPr>
              <p:cNvPr id="353" name="Group 352"/>
              <p:cNvGrpSpPr/>
              <p:nvPr/>
            </p:nvGrpSpPr>
            <p:grpSpPr>
              <a:xfrm>
                <a:off x="4629360" y="537040"/>
                <a:ext cx="1328169" cy="1271608"/>
                <a:chOff x="2090085" y="1613211"/>
                <a:chExt cx="1913200" cy="1831725"/>
              </a:xfrm>
            </p:grpSpPr>
            <p:sp>
              <p:nvSpPr>
                <p:cNvPr id="356" name="Oval 355"/>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57" name="Oval 356"/>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58" name="Oval 357"/>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59" name="Oval 358"/>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60" name="Straight Connector 359"/>
                <p:cNvCxnSpPr>
                  <a:stCxn id="356" idx="4"/>
                  <a:endCxn id="358" idx="0"/>
                </p:cNvCxnSpPr>
                <p:nvPr/>
              </p:nvCxnSpPr>
              <p:spPr>
                <a:xfrm>
                  <a:off x="2368867"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61" name="Straight Connector 360"/>
                <p:cNvCxnSpPr>
                  <a:stCxn id="356" idx="6"/>
                  <a:endCxn id="357" idx="2"/>
                </p:cNvCxnSpPr>
                <p:nvPr/>
              </p:nvCxnSpPr>
              <p:spPr>
                <a:xfrm>
                  <a:off x="2647647" y="1891993"/>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62" name="Straight Connector 361"/>
                <p:cNvCxnSpPr>
                  <a:stCxn id="357" idx="4"/>
                  <a:endCxn id="359" idx="0"/>
                </p:cNvCxnSpPr>
                <p:nvPr/>
              </p:nvCxnSpPr>
              <p:spPr>
                <a:xfrm>
                  <a:off x="3724505"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63" name="Straight Connector 362"/>
                <p:cNvCxnSpPr>
                  <a:stCxn id="358" idx="6"/>
                  <a:endCxn id="359" idx="2"/>
                </p:cNvCxnSpPr>
                <p:nvPr/>
              </p:nvCxnSpPr>
              <p:spPr>
                <a:xfrm>
                  <a:off x="2647647" y="3166156"/>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grpSp>
          <p:sp>
            <p:nvSpPr>
              <p:cNvPr id="354" name="Arc 353"/>
              <p:cNvSpPr/>
              <p:nvPr/>
            </p:nvSpPr>
            <p:spPr>
              <a:xfrm>
                <a:off x="4499950"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5" name="Arc 354"/>
              <p:cNvSpPr/>
              <p:nvPr/>
            </p:nvSpPr>
            <p:spPr>
              <a:xfrm flipV="1">
                <a:off x="4495546" y="1635427"/>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00" name="Group 299"/>
            <p:cNvGrpSpPr/>
            <p:nvPr/>
          </p:nvGrpSpPr>
          <p:grpSpPr>
            <a:xfrm>
              <a:off x="5466152" y="5174936"/>
              <a:ext cx="703443" cy="762078"/>
              <a:chOff x="4629360" y="380922"/>
              <a:chExt cx="1461982" cy="1583844"/>
            </a:xfrm>
          </p:grpSpPr>
          <p:grpSp>
            <p:nvGrpSpPr>
              <p:cNvPr id="342" name="Group 341"/>
              <p:cNvGrpSpPr/>
              <p:nvPr/>
            </p:nvGrpSpPr>
            <p:grpSpPr>
              <a:xfrm>
                <a:off x="4629360" y="537040"/>
                <a:ext cx="1328169" cy="1271608"/>
                <a:chOff x="2090085" y="1613211"/>
                <a:chExt cx="1913200" cy="1831725"/>
              </a:xfrm>
            </p:grpSpPr>
            <p:sp>
              <p:nvSpPr>
                <p:cNvPr id="345" name="Oval 344"/>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46" name="Oval 345"/>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47" name="Oval 346"/>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48" name="Oval 347"/>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49" name="Straight Connector 348"/>
                <p:cNvCxnSpPr>
                  <a:stCxn id="345" idx="4"/>
                  <a:endCxn id="347" idx="0"/>
                </p:cNvCxnSpPr>
                <p:nvPr/>
              </p:nvCxnSpPr>
              <p:spPr>
                <a:xfrm>
                  <a:off x="2368867"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50" name="Straight Connector 349"/>
                <p:cNvCxnSpPr>
                  <a:stCxn id="345" idx="6"/>
                  <a:endCxn id="346" idx="2"/>
                </p:cNvCxnSpPr>
                <p:nvPr/>
              </p:nvCxnSpPr>
              <p:spPr>
                <a:xfrm>
                  <a:off x="2647647" y="1891993"/>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51" name="Straight Connector 350"/>
                <p:cNvCxnSpPr>
                  <a:stCxn id="346" idx="4"/>
                  <a:endCxn id="348" idx="0"/>
                </p:cNvCxnSpPr>
                <p:nvPr/>
              </p:nvCxnSpPr>
              <p:spPr>
                <a:xfrm>
                  <a:off x="3724505"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52" name="Straight Connector 351"/>
                <p:cNvCxnSpPr>
                  <a:stCxn id="347" idx="6"/>
                  <a:endCxn id="348" idx="2"/>
                </p:cNvCxnSpPr>
                <p:nvPr/>
              </p:nvCxnSpPr>
              <p:spPr>
                <a:xfrm>
                  <a:off x="2647647" y="3166156"/>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grpSp>
          <p:sp>
            <p:nvSpPr>
              <p:cNvPr id="343" name="Arc 342"/>
              <p:cNvSpPr/>
              <p:nvPr/>
            </p:nvSpPr>
            <p:spPr>
              <a:xfrm flipH="1">
                <a:off x="5763994"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4" name="Arc 343"/>
              <p:cNvSpPr/>
              <p:nvPr/>
            </p:nvSpPr>
            <p:spPr>
              <a:xfrm flipH="1" flipV="1">
                <a:off x="5763995" y="1652530"/>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301" name="TextBox 300"/>
            <p:cNvSpPr txBox="1"/>
            <p:nvPr/>
          </p:nvSpPr>
          <p:spPr>
            <a:xfrm>
              <a:off x="2928049" y="1954322"/>
              <a:ext cx="374846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rPr>
                <a:t>Factor 1</a:t>
              </a:r>
              <a:r>
                <a:rPr kumimoji="0" lang="en-GB" sz="1200" b="0" i="0" u="none" strike="noStrike" kern="0" cap="none" spc="0" normalizeH="0" baseline="0" noProof="0" dirty="0">
                  <a:ln>
                    <a:noFill/>
                  </a:ln>
                  <a:solidFill>
                    <a:prstClr val="black"/>
                  </a:solidFill>
                  <a:effectLst/>
                  <a:uLnTx/>
                  <a:uFillTx/>
                  <a:latin typeface="Calibri" panose="020F0502020204030204"/>
                </a:rPr>
                <a:t>: Modulation of regions by (P)</a:t>
              </a:r>
              <a:r>
                <a:rPr kumimoji="0" lang="en-GB" sz="1200" b="0" i="0" u="none" strike="noStrike" kern="0" cap="none" spc="0" normalizeH="0" baseline="0" noProof="0" dirty="0" err="1">
                  <a:ln>
                    <a:noFill/>
                  </a:ln>
                  <a:solidFill>
                    <a:prstClr val="black"/>
                  </a:solidFill>
                  <a:effectLst/>
                  <a:uLnTx/>
                  <a:uFillTx/>
                  <a:latin typeface="Calibri" panose="020F0502020204030204"/>
                </a:rPr>
                <a:t>ictures</a:t>
              </a:r>
              <a:r>
                <a:rPr kumimoji="0" lang="en-GB" sz="1200" b="0" i="0" u="none" strike="noStrike" kern="0" cap="none" spc="0" normalizeH="0" baseline="0" noProof="0" dirty="0">
                  <a:ln>
                    <a:noFill/>
                  </a:ln>
                  <a:solidFill>
                    <a:prstClr val="black"/>
                  </a:solidFill>
                  <a:effectLst/>
                  <a:uLnTx/>
                  <a:uFillTx/>
                  <a:latin typeface="Calibri" panose="020F0502020204030204"/>
                </a:rPr>
                <a:t> or (W)</a:t>
              </a:r>
              <a:r>
                <a:rPr kumimoji="0" lang="en-GB" sz="1200" b="0" i="0" u="none" strike="noStrike" kern="0" cap="none" spc="0" normalizeH="0" baseline="0" noProof="0" dirty="0" err="1">
                  <a:ln>
                    <a:noFill/>
                  </a:ln>
                  <a:solidFill>
                    <a:prstClr val="black"/>
                  </a:solidFill>
                  <a:effectLst/>
                  <a:uLnTx/>
                  <a:uFillTx/>
                  <a:latin typeface="Calibri" panose="020F0502020204030204"/>
                </a:rPr>
                <a:t>ords</a:t>
              </a:r>
              <a:r>
                <a:rPr kumimoji="0" lang="en-GB" sz="1200" b="0" i="0" u="none" strike="noStrike" kern="0" cap="none" spc="0" normalizeH="0" baseline="0" noProof="0" dirty="0">
                  <a:ln>
                    <a:noFill/>
                  </a:ln>
                  <a:solidFill>
                    <a:prstClr val="black"/>
                  </a:solidFill>
                  <a:effectLst/>
                  <a:uLnTx/>
                  <a:uFillTx/>
                  <a:latin typeface="Calibri" panose="020F0502020204030204"/>
                </a:rPr>
                <a:t>?</a:t>
              </a:r>
            </a:p>
          </p:txBody>
        </p:sp>
        <p:sp>
          <p:nvSpPr>
            <p:cNvPr id="302" name="TextBox 301"/>
            <p:cNvSpPr txBox="1"/>
            <p:nvPr/>
          </p:nvSpPr>
          <p:spPr>
            <a:xfrm>
              <a:off x="2928049" y="3528667"/>
              <a:ext cx="327839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rPr>
                <a:t>Factor 2</a:t>
              </a:r>
              <a:r>
                <a:rPr kumimoji="0" lang="en-GB" sz="1200" b="0" i="0" u="none" strike="noStrike" kern="0" cap="none" spc="0" normalizeH="0" baseline="0" noProof="0" dirty="0">
                  <a:ln>
                    <a:noFill/>
                  </a:ln>
                  <a:solidFill>
                    <a:prstClr val="black"/>
                  </a:solidFill>
                  <a:effectLst/>
                  <a:uLnTx/>
                  <a:uFillTx/>
                  <a:latin typeface="Calibri" panose="020F0502020204030204"/>
                </a:rPr>
                <a:t>: Modulation of dorsal or ventral regions?</a:t>
              </a:r>
            </a:p>
          </p:txBody>
        </p:sp>
        <p:grpSp>
          <p:nvGrpSpPr>
            <p:cNvPr id="303" name="Group 302"/>
            <p:cNvGrpSpPr/>
            <p:nvPr/>
          </p:nvGrpSpPr>
          <p:grpSpPr>
            <a:xfrm>
              <a:off x="4300288" y="2462965"/>
              <a:ext cx="767829" cy="762078"/>
              <a:chOff x="4495546" y="380922"/>
              <a:chExt cx="1595796" cy="1583844"/>
            </a:xfrm>
          </p:grpSpPr>
          <p:grpSp>
            <p:nvGrpSpPr>
              <p:cNvPr id="329" name="Group 328"/>
              <p:cNvGrpSpPr/>
              <p:nvPr/>
            </p:nvGrpSpPr>
            <p:grpSpPr>
              <a:xfrm>
                <a:off x="4629360" y="537040"/>
                <a:ext cx="1328169" cy="1271608"/>
                <a:chOff x="2090085" y="1613211"/>
                <a:chExt cx="1913200" cy="1831725"/>
              </a:xfrm>
            </p:grpSpPr>
            <p:sp>
              <p:nvSpPr>
                <p:cNvPr id="334" name="Oval 333"/>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35" name="Oval 334"/>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36" name="Oval 335"/>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37" name="Oval 336"/>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38" name="Straight Connector 337"/>
                <p:cNvCxnSpPr>
                  <a:stCxn id="334" idx="4"/>
                  <a:endCxn id="336" idx="0"/>
                </p:cNvCxnSpPr>
                <p:nvPr/>
              </p:nvCxnSpPr>
              <p:spPr>
                <a:xfrm>
                  <a:off x="2368867"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39" name="Straight Connector 338"/>
                <p:cNvCxnSpPr>
                  <a:stCxn id="334" idx="6"/>
                  <a:endCxn id="335" idx="2"/>
                </p:cNvCxnSpPr>
                <p:nvPr/>
              </p:nvCxnSpPr>
              <p:spPr>
                <a:xfrm>
                  <a:off x="2647647" y="1891993"/>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40" name="Straight Connector 339"/>
                <p:cNvCxnSpPr>
                  <a:stCxn id="335" idx="4"/>
                  <a:endCxn id="337" idx="0"/>
                </p:cNvCxnSpPr>
                <p:nvPr/>
              </p:nvCxnSpPr>
              <p:spPr>
                <a:xfrm>
                  <a:off x="3724505"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41" name="Straight Connector 340"/>
                <p:cNvCxnSpPr>
                  <a:stCxn id="336" idx="6"/>
                  <a:endCxn id="337" idx="2"/>
                </p:cNvCxnSpPr>
                <p:nvPr/>
              </p:nvCxnSpPr>
              <p:spPr>
                <a:xfrm>
                  <a:off x="2647647" y="3166156"/>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grpSp>
          <p:sp>
            <p:nvSpPr>
              <p:cNvPr id="330" name="Arc 329"/>
              <p:cNvSpPr/>
              <p:nvPr/>
            </p:nvSpPr>
            <p:spPr>
              <a:xfrm>
                <a:off x="4499950"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1" name="Arc 330"/>
              <p:cNvSpPr/>
              <p:nvPr/>
            </p:nvSpPr>
            <p:spPr>
              <a:xfrm flipH="1">
                <a:off x="5763994"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2" name="Arc 331"/>
              <p:cNvSpPr/>
              <p:nvPr/>
            </p:nvSpPr>
            <p:spPr>
              <a:xfrm flipV="1">
                <a:off x="4495546" y="1635427"/>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3" name="Arc 332"/>
              <p:cNvSpPr/>
              <p:nvPr/>
            </p:nvSpPr>
            <p:spPr>
              <a:xfrm flipH="1" flipV="1">
                <a:off x="5763995" y="1652530"/>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304" name="TextBox 303"/>
            <p:cNvSpPr txBox="1"/>
            <p:nvPr/>
          </p:nvSpPr>
          <p:spPr>
            <a:xfrm>
              <a:off x="4179474" y="2231671"/>
              <a:ext cx="32412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W</a:t>
              </a:r>
            </a:p>
          </p:txBody>
        </p:sp>
        <p:sp>
          <p:nvSpPr>
            <p:cNvPr id="305" name="TextBox 304"/>
            <p:cNvSpPr txBox="1"/>
            <p:nvPr/>
          </p:nvSpPr>
          <p:spPr>
            <a:xfrm>
              <a:off x="4897729" y="2231621"/>
              <a:ext cx="32412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W</a:t>
              </a:r>
            </a:p>
          </p:txBody>
        </p:sp>
        <p:sp>
          <p:nvSpPr>
            <p:cNvPr id="306" name="TextBox 305"/>
            <p:cNvSpPr txBox="1"/>
            <p:nvPr/>
          </p:nvSpPr>
          <p:spPr>
            <a:xfrm>
              <a:off x="4179474" y="3169942"/>
              <a:ext cx="32412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W</a:t>
              </a:r>
            </a:p>
          </p:txBody>
        </p:sp>
        <p:sp>
          <p:nvSpPr>
            <p:cNvPr id="307" name="TextBox 306"/>
            <p:cNvSpPr txBox="1"/>
            <p:nvPr/>
          </p:nvSpPr>
          <p:spPr>
            <a:xfrm>
              <a:off x="4896104" y="3167886"/>
              <a:ext cx="32412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W</a:t>
              </a:r>
            </a:p>
          </p:txBody>
        </p:sp>
        <p:grpSp>
          <p:nvGrpSpPr>
            <p:cNvPr id="308" name="Group 307"/>
            <p:cNvGrpSpPr/>
            <p:nvPr/>
          </p:nvGrpSpPr>
          <p:grpSpPr>
            <a:xfrm>
              <a:off x="5413757" y="2454736"/>
              <a:ext cx="767829" cy="762078"/>
              <a:chOff x="4495546" y="380922"/>
              <a:chExt cx="1595796" cy="1583844"/>
            </a:xfrm>
          </p:grpSpPr>
          <p:grpSp>
            <p:nvGrpSpPr>
              <p:cNvPr id="316" name="Group 315"/>
              <p:cNvGrpSpPr/>
              <p:nvPr/>
            </p:nvGrpSpPr>
            <p:grpSpPr>
              <a:xfrm>
                <a:off x="4629360" y="537040"/>
                <a:ext cx="1328169" cy="1271608"/>
                <a:chOff x="2090085" y="1613211"/>
                <a:chExt cx="1913200" cy="1831725"/>
              </a:xfrm>
            </p:grpSpPr>
            <p:sp>
              <p:nvSpPr>
                <p:cNvPr id="321" name="Oval 320"/>
                <p:cNvSpPr/>
                <p:nvPr/>
              </p:nvSpPr>
              <p:spPr>
                <a:xfrm>
                  <a:off x="2090085"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2" name="Oval 321"/>
                <p:cNvSpPr/>
                <p:nvPr/>
              </p:nvSpPr>
              <p:spPr>
                <a:xfrm>
                  <a:off x="3445723" y="1613211"/>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3" name="Oval 322"/>
                <p:cNvSpPr/>
                <p:nvPr/>
              </p:nvSpPr>
              <p:spPr>
                <a:xfrm>
                  <a:off x="2090085"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24" name="Oval 323"/>
                <p:cNvSpPr/>
                <p:nvPr/>
              </p:nvSpPr>
              <p:spPr>
                <a:xfrm>
                  <a:off x="3445723" y="2887374"/>
                  <a:ext cx="557562" cy="557562"/>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25" name="Straight Connector 324"/>
                <p:cNvCxnSpPr>
                  <a:stCxn id="321" idx="4"/>
                  <a:endCxn id="323" idx="0"/>
                </p:cNvCxnSpPr>
                <p:nvPr/>
              </p:nvCxnSpPr>
              <p:spPr>
                <a:xfrm>
                  <a:off x="2368867"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26" name="Straight Connector 325"/>
                <p:cNvCxnSpPr>
                  <a:stCxn id="321" idx="6"/>
                  <a:endCxn id="322" idx="2"/>
                </p:cNvCxnSpPr>
                <p:nvPr/>
              </p:nvCxnSpPr>
              <p:spPr>
                <a:xfrm>
                  <a:off x="2647647" y="1891993"/>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27" name="Straight Connector 326"/>
                <p:cNvCxnSpPr>
                  <a:stCxn id="322" idx="4"/>
                  <a:endCxn id="324" idx="0"/>
                </p:cNvCxnSpPr>
                <p:nvPr/>
              </p:nvCxnSpPr>
              <p:spPr>
                <a:xfrm>
                  <a:off x="3724505" y="2170773"/>
                  <a:ext cx="0" cy="716601"/>
                </a:xfrm>
                <a:prstGeom prst="line">
                  <a:avLst/>
                </a:prstGeom>
                <a:noFill/>
                <a:ln w="6350" cap="flat" cmpd="sng" algn="ctr">
                  <a:solidFill>
                    <a:sysClr val="windowText" lastClr="000000"/>
                  </a:solidFill>
                  <a:prstDash val="solid"/>
                  <a:miter lim="800000"/>
                  <a:headEnd type="triangle" w="sm" len="med"/>
                  <a:tailEnd type="triangle" w="sm" len="med"/>
                </a:ln>
                <a:effectLst/>
              </p:spPr>
            </p:cxnSp>
            <p:cxnSp>
              <p:nvCxnSpPr>
                <p:cNvPr id="328" name="Straight Connector 327"/>
                <p:cNvCxnSpPr>
                  <a:stCxn id="323" idx="6"/>
                  <a:endCxn id="324" idx="2"/>
                </p:cNvCxnSpPr>
                <p:nvPr/>
              </p:nvCxnSpPr>
              <p:spPr>
                <a:xfrm>
                  <a:off x="2647647" y="3166156"/>
                  <a:ext cx="798076" cy="0"/>
                </a:xfrm>
                <a:prstGeom prst="line">
                  <a:avLst/>
                </a:prstGeom>
                <a:noFill/>
                <a:ln w="6350" cap="flat" cmpd="sng" algn="ctr">
                  <a:solidFill>
                    <a:sysClr val="windowText" lastClr="000000"/>
                  </a:solidFill>
                  <a:prstDash val="solid"/>
                  <a:miter lim="800000"/>
                  <a:headEnd type="triangle" w="sm" len="med"/>
                  <a:tailEnd type="triangle" w="sm" len="med"/>
                </a:ln>
                <a:effectLst/>
              </p:spPr>
            </p:cxnSp>
          </p:grpSp>
          <p:sp>
            <p:nvSpPr>
              <p:cNvPr id="317" name="Arc 316"/>
              <p:cNvSpPr/>
              <p:nvPr/>
            </p:nvSpPr>
            <p:spPr>
              <a:xfrm>
                <a:off x="4499950"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8" name="Arc 317"/>
              <p:cNvSpPr/>
              <p:nvPr/>
            </p:nvSpPr>
            <p:spPr>
              <a:xfrm flipH="1">
                <a:off x="5763994" y="380922"/>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9" name="Arc 318"/>
              <p:cNvSpPr/>
              <p:nvPr/>
            </p:nvSpPr>
            <p:spPr>
              <a:xfrm flipV="1">
                <a:off x="4495546" y="1635427"/>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20" name="Arc 319"/>
              <p:cNvSpPr/>
              <p:nvPr/>
            </p:nvSpPr>
            <p:spPr>
              <a:xfrm flipH="1" flipV="1">
                <a:off x="5763995" y="1652530"/>
                <a:ext cx="327347" cy="312236"/>
              </a:xfrm>
              <a:prstGeom prst="arc">
                <a:avLst>
                  <a:gd name="adj1" fmla="val 6599244"/>
                  <a:gd name="adj2" fmla="val 0"/>
                </a:avLst>
              </a:prstGeom>
              <a:noFill/>
              <a:ln w="12700"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309" name="TextBox 308"/>
            <p:cNvSpPr txBox="1"/>
            <p:nvPr/>
          </p:nvSpPr>
          <p:spPr>
            <a:xfrm>
              <a:off x="5308183" y="2223442"/>
              <a:ext cx="26481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P</a:t>
              </a:r>
            </a:p>
          </p:txBody>
        </p:sp>
        <p:sp>
          <p:nvSpPr>
            <p:cNvPr id="310" name="TextBox 309"/>
            <p:cNvSpPr txBox="1"/>
            <p:nvPr/>
          </p:nvSpPr>
          <p:spPr>
            <a:xfrm>
              <a:off x="6003578" y="2223392"/>
              <a:ext cx="26481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P</a:t>
              </a:r>
            </a:p>
          </p:txBody>
        </p:sp>
        <p:sp>
          <p:nvSpPr>
            <p:cNvPr id="311" name="TextBox 310"/>
            <p:cNvSpPr txBox="1"/>
            <p:nvPr/>
          </p:nvSpPr>
          <p:spPr>
            <a:xfrm>
              <a:off x="5308183" y="3161713"/>
              <a:ext cx="26481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P</a:t>
              </a:r>
            </a:p>
          </p:txBody>
        </p:sp>
        <p:sp>
          <p:nvSpPr>
            <p:cNvPr id="312" name="TextBox 311"/>
            <p:cNvSpPr txBox="1"/>
            <p:nvPr/>
          </p:nvSpPr>
          <p:spPr>
            <a:xfrm>
              <a:off x="6009573" y="3159657"/>
              <a:ext cx="26481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CC444E"/>
                  </a:solidFill>
                  <a:effectLst/>
                  <a:uLnTx/>
                  <a:uFillTx/>
                  <a:latin typeface="Calibri" panose="020F0502020204030204"/>
                </a:rPr>
                <a:t>P</a:t>
              </a:r>
            </a:p>
          </p:txBody>
        </p:sp>
        <p:sp>
          <p:nvSpPr>
            <p:cNvPr id="313" name="TextBox 312"/>
            <p:cNvSpPr txBox="1"/>
            <p:nvPr/>
          </p:nvSpPr>
          <p:spPr>
            <a:xfrm>
              <a:off x="2928049" y="4797539"/>
              <a:ext cx="374378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rPr>
                <a:t>Factor 3</a:t>
              </a:r>
              <a:r>
                <a:rPr kumimoji="0" lang="en-GB" sz="1200" b="0" i="0" u="none" strike="noStrike" kern="0" cap="none" spc="0" normalizeH="0" baseline="0" noProof="0" dirty="0">
                  <a:ln>
                    <a:noFill/>
                  </a:ln>
                  <a:solidFill>
                    <a:prstClr val="black"/>
                  </a:solidFill>
                  <a:effectLst/>
                  <a:uLnTx/>
                  <a:uFillTx/>
                  <a:latin typeface="Calibri" panose="020F0502020204030204"/>
                </a:rPr>
                <a:t>: Modulation of left or right hemisphere regions?</a:t>
              </a:r>
            </a:p>
          </p:txBody>
        </p:sp>
        <p:cxnSp>
          <p:nvCxnSpPr>
            <p:cNvPr id="314" name="Straight Connector 313"/>
            <p:cNvCxnSpPr/>
            <p:nvPr/>
          </p:nvCxnSpPr>
          <p:spPr>
            <a:xfrm>
              <a:off x="3002463" y="3489972"/>
              <a:ext cx="3581215" cy="0"/>
            </a:xfrm>
            <a:prstGeom prst="line">
              <a:avLst/>
            </a:prstGeom>
            <a:noFill/>
            <a:ln w="6350" cap="flat" cmpd="sng" algn="ctr">
              <a:solidFill>
                <a:sysClr val="windowText" lastClr="000000">
                  <a:lumMod val="50000"/>
                  <a:lumOff val="50000"/>
                </a:sysClr>
              </a:solidFill>
              <a:prstDash val="solid"/>
              <a:miter lim="800000"/>
            </a:ln>
            <a:effectLst/>
          </p:spPr>
        </p:cxnSp>
        <p:cxnSp>
          <p:nvCxnSpPr>
            <p:cNvPr id="315" name="Straight Connector 314"/>
            <p:cNvCxnSpPr/>
            <p:nvPr/>
          </p:nvCxnSpPr>
          <p:spPr>
            <a:xfrm>
              <a:off x="3002463" y="4782111"/>
              <a:ext cx="3581215" cy="0"/>
            </a:xfrm>
            <a:prstGeom prst="line">
              <a:avLst/>
            </a:prstGeom>
            <a:noFill/>
            <a:ln w="6350" cap="flat" cmpd="sng" algn="ctr">
              <a:solidFill>
                <a:sysClr val="windowText" lastClr="000000">
                  <a:lumMod val="50000"/>
                  <a:lumOff val="50000"/>
                </a:sysClr>
              </a:solidFill>
              <a:prstDash val="solid"/>
              <a:miter lim="800000"/>
            </a:ln>
            <a:effectLst/>
          </p:spPr>
        </p:cxnSp>
      </p:grpSp>
      <p:grpSp>
        <p:nvGrpSpPr>
          <p:cNvPr id="5" name="Group 4"/>
          <p:cNvGrpSpPr/>
          <p:nvPr/>
        </p:nvGrpSpPr>
        <p:grpSpPr>
          <a:xfrm>
            <a:off x="6138322" y="1514752"/>
            <a:ext cx="4870575" cy="4405912"/>
            <a:chOff x="6138322" y="1180926"/>
            <a:chExt cx="4870575" cy="4405912"/>
          </a:xfrm>
        </p:grpSpPr>
        <p:grpSp>
          <p:nvGrpSpPr>
            <p:cNvPr id="2" name="Group 1"/>
            <p:cNvGrpSpPr/>
            <p:nvPr/>
          </p:nvGrpSpPr>
          <p:grpSpPr>
            <a:xfrm>
              <a:off x="6138322" y="1189377"/>
              <a:ext cx="2251773" cy="2413616"/>
              <a:chOff x="11812005" y="-48142"/>
              <a:chExt cx="2251773" cy="2413616"/>
            </a:xfrm>
          </p:grpSpPr>
          <p:sp>
            <p:nvSpPr>
              <p:cNvPr id="1176" name="Rectangle 70"/>
              <p:cNvSpPr>
                <a:spLocks noChangeArrowheads="1"/>
              </p:cNvSpPr>
              <p:nvPr/>
            </p:nvSpPr>
            <p:spPr bwMode="auto">
              <a:xfrm>
                <a:off x="12436590" y="243655"/>
                <a:ext cx="1627188" cy="1628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77" name="Line 72"/>
              <p:cNvSpPr>
                <a:spLocks noChangeShapeType="1"/>
              </p:cNvSpPr>
              <p:nvPr/>
            </p:nvSpPr>
            <p:spPr bwMode="auto">
              <a:xfrm>
                <a:off x="12436590" y="1872430"/>
                <a:ext cx="16271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78" name="Rectangle 73"/>
              <p:cNvSpPr>
                <a:spLocks noChangeArrowheads="1"/>
              </p:cNvSpPr>
              <p:nvPr/>
            </p:nvSpPr>
            <p:spPr bwMode="auto">
              <a:xfrm>
                <a:off x="12471515" y="1673992"/>
                <a:ext cx="46038" cy="1984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79" name="Rectangle 74"/>
              <p:cNvSpPr>
                <a:spLocks noChangeArrowheads="1"/>
              </p:cNvSpPr>
              <p:nvPr/>
            </p:nvSpPr>
            <p:spPr bwMode="auto">
              <a:xfrm>
                <a:off x="12587402" y="1788292"/>
                <a:ext cx="47625" cy="84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0" name="Rectangle 75"/>
              <p:cNvSpPr>
                <a:spLocks noChangeArrowheads="1"/>
              </p:cNvSpPr>
              <p:nvPr/>
            </p:nvSpPr>
            <p:spPr bwMode="auto">
              <a:xfrm>
                <a:off x="12646140" y="650055"/>
                <a:ext cx="46038" cy="12223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1" name="Rectangle 76"/>
              <p:cNvSpPr>
                <a:spLocks noChangeArrowheads="1"/>
              </p:cNvSpPr>
              <p:nvPr/>
            </p:nvSpPr>
            <p:spPr bwMode="auto">
              <a:xfrm>
                <a:off x="12762027" y="1858142"/>
                <a:ext cx="47625"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2" name="Rectangle 77"/>
              <p:cNvSpPr>
                <a:spLocks noChangeArrowheads="1"/>
              </p:cNvSpPr>
              <p:nvPr/>
            </p:nvSpPr>
            <p:spPr bwMode="auto">
              <a:xfrm>
                <a:off x="13111277" y="1870842"/>
                <a:ext cx="4603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3" name="Rectangle 78"/>
              <p:cNvSpPr>
                <a:spLocks noChangeArrowheads="1"/>
              </p:cNvSpPr>
              <p:nvPr/>
            </p:nvSpPr>
            <p:spPr bwMode="auto">
              <a:xfrm>
                <a:off x="13285902" y="1867667"/>
                <a:ext cx="46038"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4" name="Rectangle 79"/>
              <p:cNvSpPr>
                <a:spLocks noChangeArrowheads="1"/>
              </p:cNvSpPr>
              <p:nvPr/>
            </p:nvSpPr>
            <p:spPr bwMode="auto">
              <a:xfrm>
                <a:off x="13517677" y="1791467"/>
                <a:ext cx="46038" cy="809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5" name="Rectangle 80"/>
              <p:cNvSpPr>
                <a:spLocks noChangeArrowheads="1"/>
              </p:cNvSpPr>
              <p:nvPr/>
            </p:nvSpPr>
            <p:spPr bwMode="auto">
              <a:xfrm>
                <a:off x="13633565" y="1872430"/>
                <a:ext cx="4762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6" name="Rectangle 81"/>
              <p:cNvSpPr>
                <a:spLocks noChangeArrowheads="1"/>
              </p:cNvSpPr>
              <p:nvPr/>
            </p:nvSpPr>
            <p:spPr bwMode="auto">
              <a:xfrm>
                <a:off x="13692302" y="1853380"/>
                <a:ext cx="460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7" name="Rectangle 82"/>
              <p:cNvSpPr>
                <a:spLocks noChangeArrowheads="1"/>
              </p:cNvSpPr>
              <p:nvPr/>
            </p:nvSpPr>
            <p:spPr bwMode="auto">
              <a:xfrm>
                <a:off x="12471515" y="1673992"/>
                <a:ext cx="46038" cy="19843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8" name="Rectangle 83"/>
              <p:cNvSpPr>
                <a:spLocks noChangeArrowheads="1"/>
              </p:cNvSpPr>
              <p:nvPr/>
            </p:nvSpPr>
            <p:spPr bwMode="auto">
              <a:xfrm>
                <a:off x="12530252"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89" name="Rectangle 84"/>
              <p:cNvSpPr>
                <a:spLocks noChangeArrowheads="1"/>
              </p:cNvSpPr>
              <p:nvPr/>
            </p:nvSpPr>
            <p:spPr bwMode="auto">
              <a:xfrm>
                <a:off x="12587402" y="1788292"/>
                <a:ext cx="47625" cy="8413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0" name="Rectangle 85"/>
              <p:cNvSpPr>
                <a:spLocks noChangeArrowheads="1"/>
              </p:cNvSpPr>
              <p:nvPr/>
            </p:nvSpPr>
            <p:spPr bwMode="auto">
              <a:xfrm>
                <a:off x="12646140" y="650055"/>
                <a:ext cx="46038" cy="1222375"/>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1" name="Rectangle 86"/>
              <p:cNvSpPr>
                <a:spLocks noChangeArrowheads="1"/>
              </p:cNvSpPr>
              <p:nvPr/>
            </p:nvSpPr>
            <p:spPr bwMode="auto">
              <a:xfrm>
                <a:off x="12704877"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2" name="Rectangle 87"/>
              <p:cNvSpPr>
                <a:spLocks noChangeArrowheads="1"/>
              </p:cNvSpPr>
              <p:nvPr/>
            </p:nvSpPr>
            <p:spPr bwMode="auto">
              <a:xfrm>
                <a:off x="12762027" y="1858142"/>
                <a:ext cx="47625" cy="142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3" name="Rectangle 88"/>
              <p:cNvSpPr>
                <a:spLocks noChangeArrowheads="1"/>
              </p:cNvSpPr>
              <p:nvPr/>
            </p:nvSpPr>
            <p:spPr bwMode="auto">
              <a:xfrm>
                <a:off x="12820765"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4" name="Rectangle 89"/>
              <p:cNvSpPr>
                <a:spLocks noChangeArrowheads="1"/>
              </p:cNvSpPr>
              <p:nvPr/>
            </p:nvSpPr>
            <p:spPr bwMode="auto">
              <a:xfrm>
                <a:off x="12877915" y="1872430"/>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5" name="Rectangle 90"/>
              <p:cNvSpPr>
                <a:spLocks noChangeArrowheads="1"/>
              </p:cNvSpPr>
              <p:nvPr/>
            </p:nvSpPr>
            <p:spPr bwMode="auto">
              <a:xfrm>
                <a:off x="12936652"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6" name="Rectangle 91"/>
              <p:cNvSpPr>
                <a:spLocks noChangeArrowheads="1"/>
              </p:cNvSpPr>
              <p:nvPr/>
            </p:nvSpPr>
            <p:spPr bwMode="auto">
              <a:xfrm>
                <a:off x="12995390"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7" name="Rectangle 92"/>
              <p:cNvSpPr>
                <a:spLocks noChangeArrowheads="1"/>
              </p:cNvSpPr>
              <p:nvPr/>
            </p:nvSpPr>
            <p:spPr bwMode="auto">
              <a:xfrm>
                <a:off x="13052540" y="1872430"/>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8" name="Rectangle 93"/>
              <p:cNvSpPr>
                <a:spLocks noChangeArrowheads="1"/>
              </p:cNvSpPr>
              <p:nvPr/>
            </p:nvSpPr>
            <p:spPr bwMode="auto">
              <a:xfrm>
                <a:off x="13111277" y="1870842"/>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199" name="Rectangle 94"/>
              <p:cNvSpPr>
                <a:spLocks noChangeArrowheads="1"/>
              </p:cNvSpPr>
              <p:nvPr/>
            </p:nvSpPr>
            <p:spPr bwMode="auto">
              <a:xfrm>
                <a:off x="13168427" y="1872430"/>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0" name="Rectangle 95"/>
              <p:cNvSpPr>
                <a:spLocks noChangeArrowheads="1"/>
              </p:cNvSpPr>
              <p:nvPr/>
            </p:nvSpPr>
            <p:spPr bwMode="auto">
              <a:xfrm>
                <a:off x="13227165"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1" name="Rectangle 96"/>
              <p:cNvSpPr>
                <a:spLocks noChangeArrowheads="1"/>
              </p:cNvSpPr>
              <p:nvPr/>
            </p:nvSpPr>
            <p:spPr bwMode="auto">
              <a:xfrm>
                <a:off x="13285902" y="1867667"/>
                <a:ext cx="46038" cy="4763"/>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2" name="Rectangle 97"/>
              <p:cNvSpPr>
                <a:spLocks noChangeArrowheads="1"/>
              </p:cNvSpPr>
              <p:nvPr/>
            </p:nvSpPr>
            <p:spPr bwMode="auto">
              <a:xfrm>
                <a:off x="13343052" y="1872430"/>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3" name="Rectangle 98"/>
              <p:cNvSpPr>
                <a:spLocks noChangeArrowheads="1"/>
              </p:cNvSpPr>
              <p:nvPr/>
            </p:nvSpPr>
            <p:spPr bwMode="auto">
              <a:xfrm>
                <a:off x="13401790"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4" name="Rectangle 99"/>
              <p:cNvSpPr>
                <a:spLocks noChangeArrowheads="1"/>
              </p:cNvSpPr>
              <p:nvPr/>
            </p:nvSpPr>
            <p:spPr bwMode="auto">
              <a:xfrm>
                <a:off x="13460527"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5" name="Rectangle 100"/>
              <p:cNvSpPr>
                <a:spLocks noChangeArrowheads="1"/>
              </p:cNvSpPr>
              <p:nvPr/>
            </p:nvSpPr>
            <p:spPr bwMode="auto">
              <a:xfrm>
                <a:off x="13517677" y="1791467"/>
                <a:ext cx="46038" cy="80963"/>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6" name="Rectangle 101"/>
              <p:cNvSpPr>
                <a:spLocks noChangeArrowheads="1"/>
              </p:cNvSpPr>
              <p:nvPr/>
            </p:nvSpPr>
            <p:spPr bwMode="auto">
              <a:xfrm>
                <a:off x="13576415"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7" name="Rectangle 102"/>
              <p:cNvSpPr>
                <a:spLocks noChangeArrowheads="1"/>
              </p:cNvSpPr>
              <p:nvPr/>
            </p:nvSpPr>
            <p:spPr bwMode="auto">
              <a:xfrm>
                <a:off x="13633565" y="1872430"/>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8" name="Rectangle 103"/>
              <p:cNvSpPr>
                <a:spLocks noChangeArrowheads="1"/>
              </p:cNvSpPr>
              <p:nvPr/>
            </p:nvSpPr>
            <p:spPr bwMode="auto">
              <a:xfrm>
                <a:off x="13692302" y="1853380"/>
                <a:ext cx="46038" cy="190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09" name="Rectangle 104"/>
              <p:cNvSpPr>
                <a:spLocks noChangeArrowheads="1"/>
              </p:cNvSpPr>
              <p:nvPr/>
            </p:nvSpPr>
            <p:spPr bwMode="auto">
              <a:xfrm>
                <a:off x="13751040"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0" name="Rectangle 105"/>
              <p:cNvSpPr>
                <a:spLocks noChangeArrowheads="1"/>
              </p:cNvSpPr>
              <p:nvPr/>
            </p:nvSpPr>
            <p:spPr bwMode="auto">
              <a:xfrm>
                <a:off x="13808190"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1" name="Rectangle 106"/>
              <p:cNvSpPr>
                <a:spLocks noChangeArrowheads="1"/>
              </p:cNvSpPr>
              <p:nvPr/>
            </p:nvSpPr>
            <p:spPr bwMode="auto">
              <a:xfrm>
                <a:off x="13866927"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2" name="Rectangle 107"/>
              <p:cNvSpPr>
                <a:spLocks noChangeArrowheads="1"/>
              </p:cNvSpPr>
              <p:nvPr/>
            </p:nvSpPr>
            <p:spPr bwMode="auto">
              <a:xfrm>
                <a:off x="13924077"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3" name="Rectangle 108"/>
              <p:cNvSpPr>
                <a:spLocks noChangeArrowheads="1"/>
              </p:cNvSpPr>
              <p:nvPr/>
            </p:nvSpPr>
            <p:spPr bwMode="auto">
              <a:xfrm>
                <a:off x="13982815" y="1872430"/>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4" name="Freeform 109"/>
              <p:cNvSpPr>
                <a:spLocks/>
              </p:cNvSpPr>
              <p:nvPr/>
            </p:nvSpPr>
            <p:spPr bwMode="auto">
              <a:xfrm>
                <a:off x="14039965" y="1872430"/>
                <a:ext cx="23813" cy="0"/>
              </a:xfrm>
              <a:custGeom>
                <a:avLst/>
                <a:gdLst>
                  <a:gd name="T0" fmla="*/ 15 w 15"/>
                  <a:gd name="T1" fmla="*/ 0 w 15"/>
                  <a:gd name="T2" fmla="*/ 0 w 15"/>
                  <a:gd name="T3" fmla="*/ 15 w 15"/>
                </a:gdLst>
                <a:ahLst/>
                <a:cxnLst>
                  <a:cxn ang="0">
                    <a:pos x="T0" y="0"/>
                  </a:cxn>
                  <a:cxn ang="0">
                    <a:pos x="T1" y="0"/>
                  </a:cxn>
                  <a:cxn ang="0">
                    <a:pos x="T2" y="0"/>
                  </a:cxn>
                  <a:cxn ang="0">
                    <a:pos x="T3" y="0"/>
                  </a:cxn>
                </a:cxnLst>
                <a:rect l="0" t="0" r="r" b="b"/>
                <a:pathLst>
                  <a:path w="15">
                    <a:moveTo>
                      <a:pt x="15" y="0"/>
                    </a:moveTo>
                    <a:lnTo>
                      <a:pt x="0" y="0"/>
                    </a:lnTo>
                    <a:lnTo>
                      <a:pt x="0" y="0"/>
                    </a:lnTo>
                    <a:lnTo>
                      <a:pt x="15" y="0"/>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5" name="Line 110"/>
              <p:cNvSpPr>
                <a:spLocks noChangeShapeType="1"/>
              </p:cNvSpPr>
              <p:nvPr/>
            </p:nvSpPr>
            <p:spPr bwMode="auto">
              <a:xfrm>
                <a:off x="12436590" y="1872430"/>
                <a:ext cx="16271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6" name="Line 111"/>
              <p:cNvSpPr>
                <a:spLocks noChangeShapeType="1"/>
              </p:cNvSpPr>
              <p:nvPr/>
            </p:nvSpPr>
            <p:spPr bwMode="auto">
              <a:xfrm>
                <a:off x="12436590" y="243655"/>
                <a:ext cx="16271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7" name="Line 112"/>
              <p:cNvSpPr>
                <a:spLocks noChangeShapeType="1"/>
              </p:cNvSpPr>
              <p:nvPr/>
            </p:nvSpPr>
            <p:spPr bwMode="auto">
              <a:xfrm flipV="1">
                <a:off x="12436590" y="1856555"/>
                <a:ext cx="0" cy="158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8" name="Line 113"/>
              <p:cNvSpPr>
                <a:spLocks noChangeShapeType="1"/>
              </p:cNvSpPr>
              <p:nvPr/>
            </p:nvSpPr>
            <p:spPr bwMode="auto">
              <a:xfrm flipV="1">
                <a:off x="13017615" y="1856555"/>
                <a:ext cx="0" cy="158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19" name="Line 114"/>
              <p:cNvSpPr>
                <a:spLocks noChangeShapeType="1"/>
              </p:cNvSpPr>
              <p:nvPr/>
            </p:nvSpPr>
            <p:spPr bwMode="auto">
              <a:xfrm flipV="1">
                <a:off x="13598640" y="1856555"/>
                <a:ext cx="0" cy="158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20" name="Line 115"/>
              <p:cNvSpPr>
                <a:spLocks noChangeShapeType="1"/>
              </p:cNvSpPr>
              <p:nvPr/>
            </p:nvSpPr>
            <p:spPr bwMode="auto">
              <a:xfrm>
                <a:off x="12436590" y="243655"/>
                <a:ext cx="0" cy="1746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21" name="Line 116"/>
              <p:cNvSpPr>
                <a:spLocks noChangeShapeType="1"/>
              </p:cNvSpPr>
              <p:nvPr/>
            </p:nvSpPr>
            <p:spPr bwMode="auto">
              <a:xfrm>
                <a:off x="13017615" y="243655"/>
                <a:ext cx="0" cy="1746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22" name="Line 117"/>
              <p:cNvSpPr>
                <a:spLocks noChangeShapeType="1"/>
              </p:cNvSpPr>
              <p:nvPr/>
            </p:nvSpPr>
            <p:spPr bwMode="auto">
              <a:xfrm>
                <a:off x="13598640" y="243655"/>
                <a:ext cx="0" cy="1746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23" name="Rectangle 118"/>
              <p:cNvSpPr>
                <a:spLocks noChangeArrowheads="1"/>
              </p:cNvSpPr>
              <p:nvPr/>
            </p:nvSpPr>
            <p:spPr bwMode="auto">
              <a:xfrm>
                <a:off x="12446115" y="1925135"/>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1</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224" name="Rectangle 119"/>
              <p:cNvSpPr>
                <a:spLocks noChangeArrowheads="1"/>
              </p:cNvSpPr>
              <p:nvPr/>
            </p:nvSpPr>
            <p:spPr bwMode="auto">
              <a:xfrm>
                <a:off x="12952527" y="1925135"/>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10</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225" name="Rectangle 120"/>
              <p:cNvSpPr>
                <a:spLocks noChangeArrowheads="1"/>
              </p:cNvSpPr>
              <p:nvPr/>
            </p:nvSpPr>
            <p:spPr bwMode="auto">
              <a:xfrm>
                <a:off x="13533552" y="1925135"/>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20</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226" name="Line 122"/>
              <p:cNvSpPr>
                <a:spLocks noChangeShapeType="1"/>
              </p:cNvSpPr>
              <p:nvPr/>
            </p:nvSpPr>
            <p:spPr bwMode="auto">
              <a:xfrm flipV="1">
                <a:off x="12436590" y="243655"/>
                <a:ext cx="0" cy="16287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27" name="Line 123"/>
              <p:cNvSpPr>
                <a:spLocks noChangeShapeType="1"/>
              </p:cNvSpPr>
              <p:nvPr/>
            </p:nvSpPr>
            <p:spPr bwMode="auto">
              <a:xfrm flipV="1">
                <a:off x="14063777" y="243655"/>
                <a:ext cx="0" cy="16287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28" name="Line 124"/>
              <p:cNvSpPr>
                <a:spLocks noChangeShapeType="1"/>
              </p:cNvSpPr>
              <p:nvPr/>
            </p:nvSpPr>
            <p:spPr bwMode="auto">
              <a:xfrm>
                <a:off x="12436590" y="1872430"/>
                <a:ext cx="1746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29" name="Line 125"/>
              <p:cNvSpPr>
                <a:spLocks noChangeShapeType="1"/>
              </p:cNvSpPr>
              <p:nvPr/>
            </p:nvSpPr>
            <p:spPr bwMode="auto">
              <a:xfrm>
                <a:off x="12436590" y="1546992"/>
                <a:ext cx="1746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0" name="Line 126"/>
              <p:cNvSpPr>
                <a:spLocks noChangeShapeType="1"/>
              </p:cNvSpPr>
              <p:nvPr/>
            </p:nvSpPr>
            <p:spPr bwMode="auto">
              <a:xfrm>
                <a:off x="12436590" y="1221555"/>
                <a:ext cx="1746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1" name="Line 127"/>
              <p:cNvSpPr>
                <a:spLocks noChangeShapeType="1"/>
              </p:cNvSpPr>
              <p:nvPr/>
            </p:nvSpPr>
            <p:spPr bwMode="auto">
              <a:xfrm>
                <a:off x="12436590" y="896117"/>
                <a:ext cx="1746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2" name="Line 128"/>
              <p:cNvSpPr>
                <a:spLocks noChangeShapeType="1"/>
              </p:cNvSpPr>
              <p:nvPr/>
            </p:nvSpPr>
            <p:spPr bwMode="auto">
              <a:xfrm>
                <a:off x="12436590" y="569092"/>
                <a:ext cx="1746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3" name="Line 129"/>
              <p:cNvSpPr>
                <a:spLocks noChangeShapeType="1"/>
              </p:cNvSpPr>
              <p:nvPr/>
            </p:nvSpPr>
            <p:spPr bwMode="auto">
              <a:xfrm>
                <a:off x="12436590" y="243655"/>
                <a:ext cx="1746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4" name="Line 130"/>
              <p:cNvSpPr>
                <a:spLocks noChangeShapeType="1"/>
              </p:cNvSpPr>
              <p:nvPr/>
            </p:nvSpPr>
            <p:spPr bwMode="auto">
              <a:xfrm flipH="1">
                <a:off x="14047902" y="1872430"/>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5" name="Line 131"/>
              <p:cNvSpPr>
                <a:spLocks noChangeShapeType="1"/>
              </p:cNvSpPr>
              <p:nvPr/>
            </p:nvSpPr>
            <p:spPr bwMode="auto">
              <a:xfrm flipH="1">
                <a:off x="14047902" y="1546992"/>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6" name="Line 132"/>
              <p:cNvSpPr>
                <a:spLocks noChangeShapeType="1"/>
              </p:cNvSpPr>
              <p:nvPr/>
            </p:nvSpPr>
            <p:spPr bwMode="auto">
              <a:xfrm flipH="1">
                <a:off x="14047902" y="1221555"/>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7" name="Line 133"/>
              <p:cNvSpPr>
                <a:spLocks noChangeShapeType="1"/>
              </p:cNvSpPr>
              <p:nvPr/>
            </p:nvSpPr>
            <p:spPr bwMode="auto">
              <a:xfrm flipH="1">
                <a:off x="14047902" y="896117"/>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8" name="Line 134"/>
              <p:cNvSpPr>
                <a:spLocks noChangeShapeType="1"/>
              </p:cNvSpPr>
              <p:nvPr/>
            </p:nvSpPr>
            <p:spPr bwMode="auto">
              <a:xfrm flipH="1">
                <a:off x="14047902" y="569092"/>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39" name="Line 135"/>
              <p:cNvSpPr>
                <a:spLocks noChangeShapeType="1"/>
              </p:cNvSpPr>
              <p:nvPr/>
            </p:nvSpPr>
            <p:spPr bwMode="auto">
              <a:xfrm flipH="1">
                <a:off x="14047902" y="243655"/>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802" name="Rectangle 360"/>
              <p:cNvSpPr>
                <a:spLocks noChangeArrowheads="1"/>
              </p:cNvSpPr>
              <p:nvPr/>
            </p:nvSpPr>
            <p:spPr bwMode="auto">
              <a:xfrm>
                <a:off x="12196315" y="1820801"/>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0</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803" name="Rectangle 361"/>
              <p:cNvSpPr>
                <a:spLocks noChangeArrowheads="1"/>
              </p:cNvSpPr>
              <p:nvPr/>
            </p:nvSpPr>
            <p:spPr bwMode="auto">
              <a:xfrm>
                <a:off x="12099477" y="1492188"/>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0.2</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04" name="Rectangle 362"/>
              <p:cNvSpPr>
                <a:spLocks noChangeArrowheads="1"/>
              </p:cNvSpPr>
              <p:nvPr/>
            </p:nvSpPr>
            <p:spPr bwMode="auto">
              <a:xfrm>
                <a:off x="12099477" y="1161988"/>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0.4</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05" name="Rectangle 363"/>
              <p:cNvSpPr>
                <a:spLocks noChangeArrowheads="1"/>
              </p:cNvSpPr>
              <p:nvPr/>
            </p:nvSpPr>
            <p:spPr bwMode="auto">
              <a:xfrm>
                <a:off x="12099477" y="833376"/>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0.6</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06" name="Rectangle 364"/>
              <p:cNvSpPr>
                <a:spLocks noChangeArrowheads="1"/>
              </p:cNvSpPr>
              <p:nvPr/>
            </p:nvSpPr>
            <p:spPr bwMode="auto">
              <a:xfrm>
                <a:off x="12099477" y="503176"/>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0.8</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07" name="Rectangle 365"/>
              <p:cNvSpPr>
                <a:spLocks noChangeArrowheads="1"/>
              </p:cNvSpPr>
              <p:nvPr/>
            </p:nvSpPr>
            <p:spPr bwMode="auto">
              <a:xfrm>
                <a:off x="12196315" y="172976"/>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1</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31" name="TextBox 830"/>
              <p:cNvSpPr txBox="1"/>
              <p:nvPr/>
            </p:nvSpPr>
            <p:spPr>
              <a:xfrm>
                <a:off x="12740198" y="665958"/>
                <a:ext cx="1239442" cy="276999"/>
              </a:xfrm>
              <a:prstGeom prst="rect">
                <a:avLst/>
              </a:prstGeom>
              <a:solidFill>
                <a:sysClr val="window" lastClr="FFFFFF">
                  <a:lumMod val="95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rPr>
                  <a:t>P(Model 4)=75%</a:t>
                </a:r>
              </a:p>
            </p:txBody>
          </p:sp>
          <p:sp>
            <p:nvSpPr>
              <p:cNvPr id="832" name="TextBox 831"/>
              <p:cNvSpPr txBox="1"/>
              <p:nvPr/>
            </p:nvSpPr>
            <p:spPr>
              <a:xfrm>
                <a:off x="12373946" y="-48142"/>
                <a:ext cx="147348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rPr>
                  <a:t>C. Commonalities</a:t>
                </a:r>
              </a:p>
            </p:txBody>
          </p:sp>
          <p:sp>
            <p:nvSpPr>
              <p:cNvPr id="833" name="TextBox 832"/>
              <p:cNvSpPr txBox="1"/>
              <p:nvPr/>
            </p:nvSpPr>
            <p:spPr>
              <a:xfrm>
                <a:off x="12951864" y="2088475"/>
                <a:ext cx="59022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Model</a:t>
                </a:r>
              </a:p>
            </p:txBody>
          </p:sp>
          <p:sp>
            <p:nvSpPr>
              <p:cNvPr id="837" name="TextBox 836"/>
              <p:cNvSpPr txBox="1"/>
              <p:nvPr/>
            </p:nvSpPr>
            <p:spPr>
              <a:xfrm rot="16200000">
                <a:off x="11521990" y="963978"/>
                <a:ext cx="85702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Probability</a:t>
                </a:r>
              </a:p>
            </p:txBody>
          </p:sp>
          <p:sp>
            <p:nvSpPr>
              <p:cNvPr id="878" name="Rectangle 120"/>
              <p:cNvSpPr>
                <a:spLocks noChangeArrowheads="1"/>
              </p:cNvSpPr>
              <p:nvPr/>
            </p:nvSpPr>
            <p:spPr bwMode="auto">
              <a:xfrm>
                <a:off x="13895930" y="1925135"/>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28</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3" name="Group 2"/>
            <p:cNvGrpSpPr/>
            <p:nvPr/>
          </p:nvGrpSpPr>
          <p:grpSpPr>
            <a:xfrm>
              <a:off x="8707062" y="1180926"/>
              <a:ext cx="2189360" cy="2464365"/>
              <a:chOff x="7271169" y="2413671"/>
              <a:chExt cx="2189360" cy="2464365"/>
            </a:xfrm>
          </p:grpSpPr>
          <p:sp>
            <p:nvSpPr>
              <p:cNvPr id="1240" name="Rectangle 153"/>
              <p:cNvSpPr>
                <a:spLocks noChangeArrowheads="1"/>
              </p:cNvSpPr>
              <p:nvPr/>
            </p:nvSpPr>
            <p:spPr bwMode="auto">
              <a:xfrm>
                <a:off x="7798485" y="2773241"/>
                <a:ext cx="1625600" cy="1627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41" name="Line 155"/>
              <p:cNvSpPr>
                <a:spLocks noChangeShapeType="1"/>
              </p:cNvSpPr>
              <p:nvPr/>
            </p:nvSpPr>
            <p:spPr bwMode="auto">
              <a:xfrm>
                <a:off x="7798485" y="4400429"/>
                <a:ext cx="16256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42" name="Rectangle 156"/>
              <p:cNvSpPr>
                <a:spLocks noChangeArrowheads="1"/>
              </p:cNvSpPr>
              <p:nvPr/>
            </p:nvSpPr>
            <p:spPr bwMode="auto">
              <a:xfrm>
                <a:off x="7949298" y="4398841"/>
                <a:ext cx="4603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43" name="Rectangle 157"/>
              <p:cNvSpPr>
                <a:spLocks noChangeArrowheads="1"/>
              </p:cNvSpPr>
              <p:nvPr/>
            </p:nvSpPr>
            <p:spPr bwMode="auto">
              <a:xfrm>
                <a:off x="8008035" y="4394079"/>
                <a:ext cx="46038"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44" name="Rectangle 158"/>
              <p:cNvSpPr>
                <a:spLocks noChangeArrowheads="1"/>
              </p:cNvSpPr>
              <p:nvPr/>
            </p:nvSpPr>
            <p:spPr bwMode="auto">
              <a:xfrm>
                <a:off x="8123923" y="4290891"/>
                <a:ext cx="46038" cy="109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45" name="Rectangle 159"/>
              <p:cNvSpPr>
                <a:spLocks noChangeArrowheads="1"/>
              </p:cNvSpPr>
              <p:nvPr/>
            </p:nvSpPr>
            <p:spPr bwMode="auto">
              <a:xfrm>
                <a:off x="8355698" y="4397254"/>
                <a:ext cx="46038"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46" name="Rectangle 160"/>
              <p:cNvSpPr>
                <a:spLocks noChangeArrowheads="1"/>
              </p:cNvSpPr>
              <p:nvPr/>
            </p:nvSpPr>
            <p:spPr bwMode="auto">
              <a:xfrm>
                <a:off x="8471585" y="4241679"/>
                <a:ext cx="47625" cy="158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47" name="Rectangle 161"/>
              <p:cNvSpPr>
                <a:spLocks noChangeArrowheads="1"/>
              </p:cNvSpPr>
              <p:nvPr/>
            </p:nvSpPr>
            <p:spPr bwMode="auto">
              <a:xfrm>
                <a:off x="8530323" y="4262316"/>
                <a:ext cx="46038" cy="138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48" name="Rectangle 162"/>
              <p:cNvSpPr>
                <a:spLocks noChangeArrowheads="1"/>
              </p:cNvSpPr>
              <p:nvPr/>
            </p:nvSpPr>
            <p:spPr bwMode="auto">
              <a:xfrm>
                <a:off x="8646210" y="3197104"/>
                <a:ext cx="46038" cy="1203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49" name="Rectangle 163"/>
              <p:cNvSpPr>
                <a:spLocks noChangeArrowheads="1"/>
              </p:cNvSpPr>
              <p:nvPr/>
            </p:nvSpPr>
            <p:spPr bwMode="auto">
              <a:xfrm>
                <a:off x="9111348" y="4400429"/>
                <a:ext cx="4603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0" name="Rectangle 164"/>
              <p:cNvSpPr>
                <a:spLocks noChangeArrowheads="1"/>
              </p:cNvSpPr>
              <p:nvPr/>
            </p:nvSpPr>
            <p:spPr bwMode="auto">
              <a:xfrm>
                <a:off x="9170085" y="4400429"/>
                <a:ext cx="4603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1" name="Freeform 165"/>
              <p:cNvSpPr>
                <a:spLocks/>
              </p:cNvSpPr>
              <p:nvPr/>
            </p:nvSpPr>
            <p:spPr bwMode="auto">
              <a:xfrm>
                <a:off x="9401860" y="4398841"/>
                <a:ext cx="23813" cy="1588"/>
              </a:xfrm>
              <a:custGeom>
                <a:avLst/>
                <a:gdLst>
                  <a:gd name="T0" fmla="*/ 15 w 15"/>
                  <a:gd name="T1" fmla="*/ 1 h 1"/>
                  <a:gd name="T2" fmla="*/ 0 w 15"/>
                  <a:gd name="T3" fmla="*/ 1 h 1"/>
                  <a:gd name="T4" fmla="*/ 0 w 15"/>
                  <a:gd name="T5" fmla="*/ 0 h 1"/>
                  <a:gd name="T6" fmla="*/ 15 w 15"/>
                  <a:gd name="T7" fmla="*/ 1 h 1"/>
                </a:gdLst>
                <a:ahLst/>
                <a:cxnLst>
                  <a:cxn ang="0">
                    <a:pos x="T0" y="T1"/>
                  </a:cxn>
                  <a:cxn ang="0">
                    <a:pos x="T2" y="T3"/>
                  </a:cxn>
                  <a:cxn ang="0">
                    <a:pos x="T4" y="T5"/>
                  </a:cxn>
                  <a:cxn ang="0">
                    <a:pos x="T6" y="T7"/>
                  </a:cxn>
                </a:cxnLst>
                <a:rect l="0" t="0" r="r" b="b"/>
                <a:pathLst>
                  <a:path w="15" h="1">
                    <a:moveTo>
                      <a:pt x="15" y="1"/>
                    </a:moveTo>
                    <a:lnTo>
                      <a:pt x="0" y="1"/>
                    </a:lnTo>
                    <a:lnTo>
                      <a:pt x="0" y="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2" name="Freeform 166"/>
              <p:cNvSpPr>
                <a:spLocks/>
              </p:cNvSpPr>
              <p:nvPr/>
            </p:nvSpPr>
            <p:spPr bwMode="auto">
              <a:xfrm>
                <a:off x="9401860" y="4398841"/>
                <a:ext cx="23813" cy="1588"/>
              </a:xfrm>
              <a:custGeom>
                <a:avLst/>
                <a:gdLst>
                  <a:gd name="T0" fmla="*/ 15 w 15"/>
                  <a:gd name="T1" fmla="*/ 0 h 1"/>
                  <a:gd name="T2" fmla="*/ 0 w 15"/>
                  <a:gd name="T3" fmla="*/ 0 h 1"/>
                  <a:gd name="T4" fmla="*/ 15 w 15"/>
                  <a:gd name="T5" fmla="*/ 1 h 1"/>
                  <a:gd name="T6" fmla="*/ 15 w 15"/>
                  <a:gd name="T7" fmla="*/ 0 h 1"/>
                </a:gdLst>
                <a:ahLst/>
                <a:cxnLst>
                  <a:cxn ang="0">
                    <a:pos x="T0" y="T1"/>
                  </a:cxn>
                  <a:cxn ang="0">
                    <a:pos x="T2" y="T3"/>
                  </a:cxn>
                  <a:cxn ang="0">
                    <a:pos x="T4" y="T5"/>
                  </a:cxn>
                  <a:cxn ang="0">
                    <a:pos x="T6" y="T7"/>
                  </a:cxn>
                </a:cxnLst>
                <a:rect l="0" t="0" r="r" b="b"/>
                <a:pathLst>
                  <a:path w="15" h="1">
                    <a:moveTo>
                      <a:pt x="15" y="0"/>
                    </a:moveTo>
                    <a:lnTo>
                      <a:pt x="0" y="0"/>
                    </a:lnTo>
                    <a:lnTo>
                      <a:pt x="15" y="1"/>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3" name="Rectangle 167"/>
              <p:cNvSpPr>
                <a:spLocks noChangeArrowheads="1"/>
              </p:cNvSpPr>
              <p:nvPr/>
            </p:nvSpPr>
            <p:spPr bwMode="auto">
              <a:xfrm>
                <a:off x="7833410"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4" name="Rectangle 168"/>
              <p:cNvSpPr>
                <a:spLocks noChangeArrowheads="1"/>
              </p:cNvSpPr>
              <p:nvPr/>
            </p:nvSpPr>
            <p:spPr bwMode="auto">
              <a:xfrm>
                <a:off x="7892148"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5" name="Rectangle 169"/>
              <p:cNvSpPr>
                <a:spLocks noChangeArrowheads="1"/>
              </p:cNvSpPr>
              <p:nvPr/>
            </p:nvSpPr>
            <p:spPr bwMode="auto">
              <a:xfrm>
                <a:off x="7949298" y="4398841"/>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6" name="Rectangle 170"/>
              <p:cNvSpPr>
                <a:spLocks noChangeArrowheads="1"/>
              </p:cNvSpPr>
              <p:nvPr/>
            </p:nvSpPr>
            <p:spPr bwMode="auto">
              <a:xfrm>
                <a:off x="8008035" y="4394079"/>
                <a:ext cx="46038" cy="63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7" name="Rectangle 171"/>
              <p:cNvSpPr>
                <a:spLocks noChangeArrowheads="1"/>
              </p:cNvSpPr>
              <p:nvPr/>
            </p:nvSpPr>
            <p:spPr bwMode="auto">
              <a:xfrm>
                <a:off x="8065185"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8" name="Rectangle 172"/>
              <p:cNvSpPr>
                <a:spLocks noChangeArrowheads="1"/>
              </p:cNvSpPr>
              <p:nvPr/>
            </p:nvSpPr>
            <p:spPr bwMode="auto">
              <a:xfrm>
                <a:off x="8123923" y="4290891"/>
                <a:ext cx="46038" cy="10953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59" name="Rectangle 173"/>
              <p:cNvSpPr>
                <a:spLocks noChangeArrowheads="1"/>
              </p:cNvSpPr>
              <p:nvPr/>
            </p:nvSpPr>
            <p:spPr bwMode="auto">
              <a:xfrm>
                <a:off x="8181073" y="4400429"/>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0" name="Rectangle 174"/>
              <p:cNvSpPr>
                <a:spLocks noChangeArrowheads="1"/>
              </p:cNvSpPr>
              <p:nvPr/>
            </p:nvSpPr>
            <p:spPr bwMode="auto">
              <a:xfrm>
                <a:off x="8239810"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1" name="Rectangle 175"/>
              <p:cNvSpPr>
                <a:spLocks noChangeArrowheads="1"/>
              </p:cNvSpPr>
              <p:nvPr/>
            </p:nvSpPr>
            <p:spPr bwMode="auto">
              <a:xfrm>
                <a:off x="8298548"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2" name="Rectangle 176"/>
              <p:cNvSpPr>
                <a:spLocks noChangeArrowheads="1"/>
              </p:cNvSpPr>
              <p:nvPr/>
            </p:nvSpPr>
            <p:spPr bwMode="auto">
              <a:xfrm>
                <a:off x="8355698" y="4397254"/>
                <a:ext cx="46038" cy="3175"/>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3" name="Rectangle 177"/>
              <p:cNvSpPr>
                <a:spLocks noChangeArrowheads="1"/>
              </p:cNvSpPr>
              <p:nvPr/>
            </p:nvSpPr>
            <p:spPr bwMode="auto">
              <a:xfrm>
                <a:off x="8414435"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4" name="Rectangle 178"/>
              <p:cNvSpPr>
                <a:spLocks noChangeArrowheads="1"/>
              </p:cNvSpPr>
              <p:nvPr/>
            </p:nvSpPr>
            <p:spPr bwMode="auto">
              <a:xfrm>
                <a:off x="8471585" y="4241679"/>
                <a:ext cx="47625" cy="158750"/>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5" name="Rectangle 179"/>
              <p:cNvSpPr>
                <a:spLocks noChangeArrowheads="1"/>
              </p:cNvSpPr>
              <p:nvPr/>
            </p:nvSpPr>
            <p:spPr bwMode="auto">
              <a:xfrm>
                <a:off x="8530323" y="4262316"/>
                <a:ext cx="46038" cy="138113"/>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6" name="Rectangle 180"/>
              <p:cNvSpPr>
                <a:spLocks noChangeArrowheads="1"/>
              </p:cNvSpPr>
              <p:nvPr/>
            </p:nvSpPr>
            <p:spPr bwMode="auto">
              <a:xfrm>
                <a:off x="8589060"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7" name="Rectangle 181"/>
              <p:cNvSpPr>
                <a:spLocks noChangeArrowheads="1"/>
              </p:cNvSpPr>
              <p:nvPr/>
            </p:nvSpPr>
            <p:spPr bwMode="auto">
              <a:xfrm>
                <a:off x="8646210" y="3197104"/>
                <a:ext cx="46038" cy="1203325"/>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8" name="Rectangle 182"/>
              <p:cNvSpPr>
                <a:spLocks noChangeArrowheads="1"/>
              </p:cNvSpPr>
              <p:nvPr/>
            </p:nvSpPr>
            <p:spPr bwMode="auto">
              <a:xfrm>
                <a:off x="8704948"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69" name="Rectangle 183"/>
              <p:cNvSpPr>
                <a:spLocks noChangeArrowheads="1"/>
              </p:cNvSpPr>
              <p:nvPr/>
            </p:nvSpPr>
            <p:spPr bwMode="auto">
              <a:xfrm>
                <a:off x="8762098" y="4400429"/>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0" name="Rectangle 184"/>
              <p:cNvSpPr>
                <a:spLocks noChangeArrowheads="1"/>
              </p:cNvSpPr>
              <p:nvPr/>
            </p:nvSpPr>
            <p:spPr bwMode="auto">
              <a:xfrm>
                <a:off x="8820835"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1" name="Rectangle 185"/>
              <p:cNvSpPr>
                <a:spLocks noChangeArrowheads="1"/>
              </p:cNvSpPr>
              <p:nvPr/>
            </p:nvSpPr>
            <p:spPr bwMode="auto">
              <a:xfrm>
                <a:off x="8879573"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2" name="Rectangle 186"/>
              <p:cNvSpPr>
                <a:spLocks noChangeArrowheads="1"/>
              </p:cNvSpPr>
              <p:nvPr/>
            </p:nvSpPr>
            <p:spPr bwMode="auto">
              <a:xfrm>
                <a:off x="8936723" y="4400429"/>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3" name="Rectangle 187"/>
              <p:cNvSpPr>
                <a:spLocks noChangeArrowheads="1"/>
              </p:cNvSpPr>
              <p:nvPr/>
            </p:nvSpPr>
            <p:spPr bwMode="auto">
              <a:xfrm>
                <a:off x="8995460"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4" name="Rectangle 188"/>
              <p:cNvSpPr>
                <a:spLocks noChangeArrowheads="1"/>
              </p:cNvSpPr>
              <p:nvPr/>
            </p:nvSpPr>
            <p:spPr bwMode="auto">
              <a:xfrm>
                <a:off x="9052610" y="4400429"/>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5" name="Rectangle 189"/>
              <p:cNvSpPr>
                <a:spLocks noChangeArrowheads="1"/>
              </p:cNvSpPr>
              <p:nvPr/>
            </p:nvSpPr>
            <p:spPr bwMode="auto">
              <a:xfrm>
                <a:off x="9111348"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6" name="Rectangle 190"/>
              <p:cNvSpPr>
                <a:spLocks noChangeArrowheads="1"/>
              </p:cNvSpPr>
              <p:nvPr/>
            </p:nvSpPr>
            <p:spPr bwMode="auto">
              <a:xfrm>
                <a:off x="9170085"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7" name="Rectangle 191"/>
              <p:cNvSpPr>
                <a:spLocks noChangeArrowheads="1"/>
              </p:cNvSpPr>
              <p:nvPr/>
            </p:nvSpPr>
            <p:spPr bwMode="auto">
              <a:xfrm>
                <a:off x="9227235" y="4400429"/>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8" name="Rectangle 192"/>
              <p:cNvSpPr>
                <a:spLocks noChangeArrowheads="1"/>
              </p:cNvSpPr>
              <p:nvPr/>
            </p:nvSpPr>
            <p:spPr bwMode="auto">
              <a:xfrm>
                <a:off x="9285973" y="4400429"/>
                <a:ext cx="46038"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79" name="Rectangle 193"/>
              <p:cNvSpPr>
                <a:spLocks noChangeArrowheads="1"/>
              </p:cNvSpPr>
              <p:nvPr/>
            </p:nvSpPr>
            <p:spPr bwMode="auto">
              <a:xfrm>
                <a:off x="9343123" y="4400429"/>
                <a:ext cx="47625" cy="1588"/>
              </a:xfrm>
              <a:prstGeom prst="rect">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0" name="Freeform 194"/>
              <p:cNvSpPr>
                <a:spLocks/>
              </p:cNvSpPr>
              <p:nvPr/>
            </p:nvSpPr>
            <p:spPr bwMode="auto">
              <a:xfrm>
                <a:off x="9401860" y="4398841"/>
                <a:ext cx="23813" cy="1588"/>
              </a:xfrm>
              <a:custGeom>
                <a:avLst/>
                <a:gdLst>
                  <a:gd name="T0" fmla="*/ 15 w 15"/>
                  <a:gd name="T1" fmla="*/ 1 h 1"/>
                  <a:gd name="T2" fmla="*/ 0 w 15"/>
                  <a:gd name="T3" fmla="*/ 1 h 1"/>
                  <a:gd name="T4" fmla="*/ 0 w 15"/>
                  <a:gd name="T5" fmla="*/ 0 h 1"/>
                  <a:gd name="T6" fmla="*/ 15 w 15"/>
                  <a:gd name="T7" fmla="*/ 0 h 1"/>
                </a:gdLst>
                <a:ahLst/>
                <a:cxnLst>
                  <a:cxn ang="0">
                    <a:pos x="T0" y="T1"/>
                  </a:cxn>
                  <a:cxn ang="0">
                    <a:pos x="T2" y="T3"/>
                  </a:cxn>
                  <a:cxn ang="0">
                    <a:pos x="T4" y="T5"/>
                  </a:cxn>
                  <a:cxn ang="0">
                    <a:pos x="T6" y="T7"/>
                  </a:cxn>
                </a:cxnLst>
                <a:rect l="0" t="0" r="r" b="b"/>
                <a:pathLst>
                  <a:path w="15" h="1">
                    <a:moveTo>
                      <a:pt x="15" y="1"/>
                    </a:moveTo>
                    <a:lnTo>
                      <a:pt x="0" y="1"/>
                    </a:lnTo>
                    <a:lnTo>
                      <a:pt x="0" y="0"/>
                    </a:lnTo>
                    <a:lnTo>
                      <a:pt x="15" y="0"/>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1" name="Line 195"/>
              <p:cNvSpPr>
                <a:spLocks noChangeShapeType="1"/>
              </p:cNvSpPr>
              <p:nvPr/>
            </p:nvSpPr>
            <p:spPr bwMode="auto">
              <a:xfrm>
                <a:off x="7798485" y="4400429"/>
                <a:ext cx="16256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2" name="Line 196"/>
              <p:cNvSpPr>
                <a:spLocks noChangeShapeType="1"/>
              </p:cNvSpPr>
              <p:nvPr/>
            </p:nvSpPr>
            <p:spPr bwMode="auto">
              <a:xfrm>
                <a:off x="7798485" y="2773241"/>
                <a:ext cx="1625600"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3" name="Line 197"/>
              <p:cNvSpPr>
                <a:spLocks noChangeShapeType="1"/>
              </p:cNvSpPr>
              <p:nvPr/>
            </p:nvSpPr>
            <p:spPr bwMode="auto">
              <a:xfrm flipV="1">
                <a:off x="7798485" y="4384554"/>
                <a:ext cx="0" cy="158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4" name="Line 198"/>
              <p:cNvSpPr>
                <a:spLocks noChangeShapeType="1"/>
              </p:cNvSpPr>
              <p:nvPr/>
            </p:nvSpPr>
            <p:spPr bwMode="auto">
              <a:xfrm flipV="1">
                <a:off x="8379510" y="4384554"/>
                <a:ext cx="0" cy="158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5" name="Line 199"/>
              <p:cNvSpPr>
                <a:spLocks noChangeShapeType="1"/>
              </p:cNvSpPr>
              <p:nvPr/>
            </p:nvSpPr>
            <p:spPr bwMode="auto">
              <a:xfrm flipV="1">
                <a:off x="8960535" y="4384554"/>
                <a:ext cx="0" cy="158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6" name="Line 200"/>
              <p:cNvSpPr>
                <a:spLocks noChangeShapeType="1"/>
              </p:cNvSpPr>
              <p:nvPr/>
            </p:nvSpPr>
            <p:spPr bwMode="auto">
              <a:xfrm>
                <a:off x="7798485" y="2773241"/>
                <a:ext cx="0" cy="158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7" name="Line 201"/>
              <p:cNvSpPr>
                <a:spLocks noChangeShapeType="1"/>
              </p:cNvSpPr>
              <p:nvPr/>
            </p:nvSpPr>
            <p:spPr bwMode="auto">
              <a:xfrm>
                <a:off x="8379510" y="2773241"/>
                <a:ext cx="0" cy="158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8" name="Line 202"/>
              <p:cNvSpPr>
                <a:spLocks noChangeShapeType="1"/>
              </p:cNvSpPr>
              <p:nvPr/>
            </p:nvSpPr>
            <p:spPr bwMode="auto">
              <a:xfrm>
                <a:off x="8960535" y="2773241"/>
                <a:ext cx="0" cy="158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89" name="Rectangle 203"/>
              <p:cNvSpPr>
                <a:spLocks noChangeArrowheads="1"/>
              </p:cNvSpPr>
              <p:nvPr/>
            </p:nvSpPr>
            <p:spPr bwMode="auto">
              <a:xfrm>
                <a:off x="7798485" y="4460754"/>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1</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290" name="Rectangle 204"/>
              <p:cNvSpPr>
                <a:spLocks noChangeArrowheads="1"/>
              </p:cNvSpPr>
              <p:nvPr/>
            </p:nvSpPr>
            <p:spPr bwMode="auto">
              <a:xfrm>
                <a:off x="8314423" y="4460754"/>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10</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1291" name="Rectangle 206"/>
              <p:cNvSpPr>
                <a:spLocks noChangeArrowheads="1"/>
              </p:cNvSpPr>
              <p:nvPr/>
            </p:nvSpPr>
            <p:spPr bwMode="auto">
              <a:xfrm>
                <a:off x="8893860" y="4460754"/>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20</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1292" name="Line 208"/>
              <p:cNvSpPr>
                <a:spLocks noChangeShapeType="1"/>
              </p:cNvSpPr>
              <p:nvPr/>
            </p:nvSpPr>
            <p:spPr bwMode="auto">
              <a:xfrm flipV="1">
                <a:off x="7798485" y="2773241"/>
                <a:ext cx="0" cy="16271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93" name="Line 209"/>
              <p:cNvSpPr>
                <a:spLocks noChangeShapeType="1"/>
              </p:cNvSpPr>
              <p:nvPr/>
            </p:nvSpPr>
            <p:spPr bwMode="auto">
              <a:xfrm flipV="1">
                <a:off x="9424085" y="2773241"/>
                <a:ext cx="0" cy="16271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94" name="Line 210"/>
              <p:cNvSpPr>
                <a:spLocks noChangeShapeType="1"/>
              </p:cNvSpPr>
              <p:nvPr/>
            </p:nvSpPr>
            <p:spPr bwMode="auto">
              <a:xfrm>
                <a:off x="7798485" y="4400429"/>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95" name="Line 211"/>
              <p:cNvSpPr>
                <a:spLocks noChangeShapeType="1"/>
              </p:cNvSpPr>
              <p:nvPr/>
            </p:nvSpPr>
            <p:spPr bwMode="auto">
              <a:xfrm>
                <a:off x="7798485" y="4074991"/>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96" name="Line 212"/>
              <p:cNvSpPr>
                <a:spLocks noChangeShapeType="1"/>
              </p:cNvSpPr>
              <p:nvPr/>
            </p:nvSpPr>
            <p:spPr bwMode="auto">
              <a:xfrm>
                <a:off x="7798485" y="3749554"/>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97" name="Line 213"/>
              <p:cNvSpPr>
                <a:spLocks noChangeShapeType="1"/>
              </p:cNvSpPr>
              <p:nvPr/>
            </p:nvSpPr>
            <p:spPr bwMode="auto">
              <a:xfrm>
                <a:off x="7798485" y="3424116"/>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98" name="Line 214"/>
              <p:cNvSpPr>
                <a:spLocks noChangeShapeType="1"/>
              </p:cNvSpPr>
              <p:nvPr/>
            </p:nvSpPr>
            <p:spPr bwMode="auto">
              <a:xfrm>
                <a:off x="7798485" y="3098679"/>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299" name="Line 215"/>
              <p:cNvSpPr>
                <a:spLocks noChangeShapeType="1"/>
              </p:cNvSpPr>
              <p:nvPr/>
            </p:nvSpPr>
            <p:spPr bwMode="auto">
              <a:xfrm>
                <a:off x="7798485" y="2773241"/>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300" name="Line 216"/>
              <p:cNvSpPr>
                <a:spLocks noChangeShapeType="1"/>
              </p:cNvSpPr>
              <p:nvPr/>
            </p:nvSpPr>
            <p:spPr bwMode="auto">
              <a:xfrm flipH="1">
                <a:off x="9408210" y="4400429"/>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301" name="Line 217"/>
              <p:cNvSpPr>
                <a:spLocks noChangeShapeType="1"/>
              </p:cNvSpPr>
              <p:nvPr/>
            </p:nvSpPr>
            <p:spPr bwMode="auto">
              <a:xfrm flipH="1">
                <a:off x="9408210" y="4074991"/>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302" name="Line 218"/>
              <p:cNvSpPr>
                <a:spLocks noChangeShapeType="1"/>
              </p:cNvSpPr>
              <p:nvPr/>
            </p:nvSpPr>
            <p:spPr bwMode="auto">
              <a:xfrm flipH="1">
                <a:off x="9408210" y="3749554"/>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303" name="Line 219"/>
              <p:cNvSpPr>
                <a:spLocks noChangeShapeType="1"/>
              </p:cNvSpPr>
              <p:nvPr/>
            </p:nvSpPr>
            <p:spPr bwMode="auto">
              <a:xfrm flipH="1">
                <a:off x="9408210" y="3424116"/>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304" name="Line 220"/>
              <p:cNvSpPr>
                <a:spLocks noChangeShapeType="1"/>
              </p:cNvSpPr>
              <p:nvPr/>
            </p:nvSpPr>
            <p:spPr bwMode="auto">
              <a:xfrm flipH="1">
                <a:off x="9408210" y="3098679"/>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1305" name="Line 221"/>
              <p:cNvSpPr>
                <a:spLocks noChangeShapeType="1"/>
              </p:cNvSpPr>
              <p:nvPr/>
            </p:nvSpPr>
            <p:spPr bwMode="auto">
              <a:xfrm flipH="1">
                <a:off x="9408210" y="2773241"/>
                <a:ext cx="158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796" name="Rectangle 445"/>
              <p:cNvSpPr>
                <a:spLocks noChangeArrowheads="1"/>
              </p:cNvSpPr>
              <p:nvPr/>
            </p:nvSpPr>
            <p:spPr bwMode="auto">
              <a:xfrm>
                <a:off x="7654514" y="4314473"/>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0</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797" name="Rectangle 446"/>
              <p:cNvSpPr>
                <a:spLocks noChangeArrowheads="1"/>
              </p:cNvSpPr>
              <p:nvPr/>
            </p:nvSpPr>
            <p:spPr bwMode="auto">
              <a:xfrm>
                <a:off x="7559264" y="3985861"/>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0.2</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798" name="Rectangle 447"/>
              <p:cNvSpPr>
                <a:spLocks noChangeArrowheads="1"/>
              </p:cNvSpPr>
              <p:nvPr/>
            </p:nvSpPr>
            <p:spPr bwMode="auto">
              <a:xfrm>
                <a:off x="7559264" y="3655661"/>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0.4</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799" name="Rectangle 448"/>
              <p:cNvSpPr>
                <a:spLocks noChangeArrowheads="1"/>
              </p:cNvSpPr>
              <p:nvPr/>
            </p:nvSpPr>
            <p:spPr bwMode="auto">
              <a:xfrm>
                <a:off x="7559264" y="3327048"/>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0.6</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00" name="Rectangle 449"/>
              <p:cNvSpPr>
                <a:spLocks noChangeArrowheads="1"/>
              </p:cNvSpPr>
              <p:nvPr/>
            </p:nvSpPr>
            <p:spPr bwMode="auto">
              <a:xfrm>
                <a:off x="7559264" y="2996848"/>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0.8</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01" name="Rectangle 450"/>
              <p:cNvSpPr>
                <a:spLocks noChangeArrowheads="1"/>
              </p:cNvSpPr>
              <p:nvPr/>
            </p:nvSpPr>
            <p:spPr bwMode="auto">
              <a:xfrm>
                <a:off x="7654514" y="2666648"/>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Calibri" panose="020F0502020204030204"/>
                  </a:rPr>
                  <a:t>1</a:t>
                </a:r>
                <a:endParaRPr kumimoji="0" lang="en-US" altLang="en-US" sz="1200" b="0" i="0" u="none" strike="noStrike" kern="0" cap="none" spc="0" normalizeH="0" baseline="0" noProof="0">
                  <a:ln>
                    <a:noFill/>
                  </a:ln>
                  <a:solidFill>
                    <a:prstClr val="black"/>
                  </a:solidFill>
                  <a:effectLst/>
                  <a:uLnTx/>
                  <a:uFillTx/>
                  <a:latin typeface="Calibri" panose="020F0502020204030204"/>
                </a:endParaRPr>
              </a:p>
            </p:txBody>
          </p:sp>
          <p:sp>
            <p:nvSpPr>
              <p:cNvPr id="834" name="TextBox 833"/>
              <p:cNvSpPr txBox="1"/>
              <p:nvPr/>
            </p:nvSpPr>
            <p:spPr>
              <a:xfrm>
                <a:off x="7836801" y="2413671"/>
                <a:ext cx="148412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rPr>
                  <a:t>D. Differences (LI)</a:t>
                </a:r>
              </a:p>
            </p:txBody>
          </p:sp>
          <p:sp>
            <p:nvSpPr>
              <p:cNvPr id="835" name="TextBox 834"/>
              <p:cNvSpPr txBox="1"/>
              <p:nvPr/>
            </p:nvSpPr>
            <p:spPr>
              <a:xfrm>
                <a:off x="7874366" y="2865809"/>
                <a:ext cx="1317990" cy="276999"/>
              </a:xfrm>
              <a:prstGeom prst="rect">
                <a:avLst/>
              </a:prstGeom>
              <a:solidFill>
                <a:sysClr val="window" lastClr="FFFFFF">
                  <a:lumMod val="95000"/>
                </a:sys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Calibri" panose="020F0502020204030204"/>
                  </a:rPr>
                  <a:t>P(Model 15)=74%</a:t>
                </a:r>
              </a:p>
            </p:txBody>
          </p:sp>
          <p:sp>
            <p:nvSpPr>
              <p:cNvPr id="836" name="TextBox 835"/>
              <p:cNvSpPr txBox="1"/>
              <p:nvPr/>
            </p:nvSpPr>
            <p:spPr>
              <a:xfrm>
                <a:off x="8323821" y="4601037"/>
                <a:ext cx="59022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Model</a:t>
                </a:r>
              </a:p>
            </p:txBody>
          </p:sp>
          <p:sp>
            <p:nvSpPr>
              <p:cNvPr id="865" name="TextBox 864"/>
              <p:cNvSpPr txBox="1"/>
              <p:nvPr/>
            </p:nvSpPr>
            <p:spPr>
              <a:xfrm rot="16200000">
                <a:off x="6981154" y="3398495"/>
                <a:ext cx="85702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Probability</a:t>
                </a:r>
              </a:p>
            </p:txBody>
          </p:sp>
          <p:sp>
            <p:nvSpPr>
              <p:cNvPr id="879" name="Rectangle 206"/>
              <p:cNvSpPr>
                <a:spLocks noChangeArrowheads="1"/>
              </p:cNvSpPr>
              <p:nvPr/>
            </p:nvSpPr>
            <p:spPr bwMode="auto">
              <a:xfrm>
                <a:off x="9303435" y="4460754"/>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28</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4" name="Group 3"/>
            <p:cNvGrpSpPr/>
            <p:nvPr/>
          </p:nvGrpSpPr>
          <p:grpSpPr>
            <a:xfrm>
              <a:off x="6330024" y="3659497"/>
              <a:ext cx="4678873" cy="1927341"/>
              <a:chOff x="14115975" y="2185072"/>
              <a:chExt cx="4678873" cy="1927341"/>
            </a:xfrm>
          </p:grpSpPr>
          <p:sp>
            <p:nvSpPr>
              <p:cNvPr id="1769" name="Oval 1768"/>
              <p:cNvSpPr/>
              <p:nvPr/>
            </p:nvSpPr>
            <p:spPr>
              <a:xfrm>
                <a:off x="14686674" y="2801380"/>
                <a:ext cx="294309" cy="294308"/>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ldF</a:t>
                </a:r>
              </a:p>
            </p:txBody>
          </p:sp>
          <p:sp>
            <p:nvSpPr>
              <p:cNvPr id="1770" name="Oval 1769"/>
              <p:cNvSpPr/>
              <p:nvPr/>
            </p:nvSpPr>
            <p:spPr>
              <a:xfrm>
                <a:off x="15693207" y="2801380"/>
                <a:ext cx="294309" cy="294308"/>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rdF</a:t>
                </a:r>
              </a:p>
            </p:txBody>
          </p:sp>
          <p:sp>
            <p:nvSpPr>
              <p:cNvPr id="1771" name="Oval 1770"/>
              <p:cNvSpPr/>
              <p:nvPr/>
            </p:nvSpPr>
            <p:spPr>
              <a:xfrm>
                <a:off x="14686674" y="3694115"/>
                <a:ext cx="294309" cy="294308"/>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lvF</a:t>
                </a:r>
              </a:p>
            </p:txBody>
          </p:sp>
          <p:sp>
            <p:nvSpPr>
              <p:cNvPr id="1772" name="Oval 1771"/>
              <p:cNvSpPr/>
              <p:nvPr/>
            </p:nvSpPr>
            <p:spPr>
              <a:xfrm>
                <a:off x="15693207" y="3694115"/>
                <a:ext cx="294309" cy="294308"/>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rvF</a:t>
                </a:r>
              </a:p>
            </p:txBody>
          </p:sp>
          <p:cxnSp>
            <p:nvCxnSpPr>
              <p:cNvPr id="1773" name="Straight Connector 1772"/>
              <p:cNvCxnSpPr>
                <a:stCxn id="1769" idx="4"/>
                <a:endCxn id="1771" idx="0"/>
              </p:cNvCxnSpPr>
              <p:nvPr/>
            </p:nvCxnSpPr>
            <p:spPr>
              <a:xfrm>
                <a:off x="14833828" y="3095688"/>
                <a:ext cx="0" cy="598426"/>
              </a:xfrm>
              <a:prstGeom prst="line">
                <a:avLst/>
              </a:prstGeom>
              <a:noFill/>
              <a:ln w="12700" cap="flat" cmpd="sng" algn="ctr">
                <a:solidFill>
                  <a:sysClr val="windowText" lastClr="000000"/>
                </a:solidFill>
                <a:prstDash val="solid"/>
                <a:miter lim="800000"/>
                <a:headEnd type="triangle" w="med" len="med"/>
                <a:tailEnd type="triangle" w="med" len="med"/>
              </a:ln>
              <a:effectLst/>
            </p:spPr>
          </p:cxnSp>
          <p:cxnSp>
            <p:nvCxnSpPr>
              <p:cNvPr id="1774" name="Straight Connector 1773"/>
              <p:cNvCxnSpPr>
                <a:stCxn id="1769" idx="6"/>
                <a:endCxn id="1770" idx="2"/>
              </p:cNvCxnSpPr>
              <p:nvPr/>
            </p:nvCxnSpPr>
            <p:spPr>
              <a:xfrm>
                <a:off x="14980983" y="2948534"/>
                <a:ext cx="712225" cy="0"/>
              </a:xfrm>
              <a:prstGeom prst="line">
                <a:avLst/>
              </a:prstGeom>
              <a:noFill/>
              <a:ln w="12700" cap="flat" cmpd="sng" algn="ctr">
                <a:solidFill>
                  <a:sysClr val="windowText" lastClr="000000"/>
                </a:solidFill>
                <a:prstDash val="solid"/>
                <a:miter lim="800000"/>
                <a:headEnd type="triangle" w="med" len="med"/>
                <a:tailEnd type="triangle" w="med" len="med"/>
              </a:ln>
              <a:effectLst/>
            </p:spPr>
          </p:cxnSp>
          <p:cxnSp>
            <p:nvCxnSpPr>
              <p:cNvPr id="1775" name="Straight Connector 1774"/>
              <p:cNvCxnSpPr>
                <a:stCxn id="1770" idx="4"/>
                <a:endCxn id="1772" idx="0"/>
              </p:cNvCxnSpPr>
              <p:nvPr/>
            </p:nvCxnSpPr>
            <p:spPr>
              <a:xfrm>
                <a:off x="15840362" y="3095688"/>
                <a:ext cx="0" cy="598426"/>
              </a:xfrm>
              <a:prstGeom prst="line">
                <a:avLst/>
              </a:prstGeom>
              <a:noFill/>
              <a:ln w="12700" cap="flat" cmpd="sng" algn="ctr">
                <a:solidFill>
                  <a:sysClr val="windowText" lastClr="000000"/>
                </a:solidFill>
                <a:prstDash val="solid"/>
                <a:miter lim="800000"/>
                <a:headEnd type="triangle" w="med" len="med"/>
                <a:tailEnd type="triangle" w="med" len="med"/>
              </a:ln>
              <a:effectLst/>
            </p:spPr>
          </p:cxnSp>
          <p:cxnSp>
            <p:nvCxnSpPr>
              <p:cNvPr id="1776" name="Straight Connector 1775"/>
              <p:cNvCxnSpPr>
                <a:stCxn id="1771" idx="6"/>
                <a:endCxn id="1772" idx="2"/>
              </p:cNvCxnSpPr>
              <p:nvPr/>
            </p:nvCxnSpPr>
            <p:spPr>
              <a:xfrm>
                <a:off x="14980983" y="3841269"/>
                <a:ext cx="712225" cy="0"/>
              </a:xfrm>
              <a:prstGeom prst="line">
                <a:avLst/>
              </a:prstGeom>
              <a:noFill/>
              <a:ln w="12700" cap="flat" cmpd="sng" algn="ctr">
                <a:solidFill>
                  <a:sysClr val="windowText" lastClr="000000"/>
                </a:solidFill>
                <a:prstDash val="solid"/>
                <a:miter lim="800000"/>
                <a:headEnd type="triangle" w="med" len="med"/>
                <a:tailEnd type="triangle" w="med" len="med"/>
              </a:ln>
              <a:effectLst/>
            </p:spPr>
          </p:cxnSp>
          <p:sp>
            <p:nvSpPr>
              <p:cNvPr id="1720" name="Arc 1719"/>
              <p:cNvSpPr/>
              <p:nvPr/>
            </p:nvSpPr>
            <p:spPr>
              <a:xfrm>
                <a:off x="14584927" y="2682674"/>
                <a:ext cx="248900" cy="237410"/>
              </a:xfrm>
              <a:prstGeom prst="arc">
                <a:avLst>
                  <a:gd name="adj1" fmla="val 6599244"/>
                  <a:gd name="adj2" fmla="val 0"/>
                </a:avLst>
              </a:prstGeom>
              <a:noFill/>
              <a:ln w="28575"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21" name="Arc 1720"/>
              <p:cNvSpPr/>
              <p:nvPr/>
            </p:nvSpPr>
            <p:spPr>
              <a:xfrm flipH="1">
                <a:off x="15840361" y="2682676"/>
                <a:ext cx="248900" cy="237410"/>
              </a:xfrm>
              <a:prstGeom prst="arc">
                <a:avLst>
                  <a:gd name="adj1" fmla="val 6599244"/>
                  <a:gd name="adj2" fmla="val 0"/>
                </a:avLst>
              </a:prstGeom>
              <a:noFill/>
              <a:ln w="28575"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22" name="Arc 1721"/>
              <p:cNvSpPr/>
              <p:nvPr/>
            </p:nvSpPr>
            <p:spPr>
              <a:xfrm flipV="1">
                <a:off x="14584927" y="3869534"/>
                <a:ext cx="248900" cy="237410"/>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23" name="Arc 1722"/>
              <p:cNvSpPr/>
              <p:nvPr/>
            </p:nvSpPr>
            <p:spPr>
              <a:xfrm flipH="1" flipV="1">
                <a:off x="15840361" y="3875003"/>
                <a:ext cx="248900" cy="237410"/>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24" name="TextBox 1723"/>
              <p:cNvSpPr txBox="1"/>
              <p:nvPr/>
            </p:nvSpPr>
            <p:spPr>
              <a:xfrm>
                <a:off x="14115975" y="2409681"/>
                <a:ext cx="115929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err="1" smtClean="0">
                    <a:ln>
                      <a:noFill/>
                    </a:ln>
                    <a:solidFill>
                      <a:srgbClr val="CC444E"/>
                    </a:solidFill>
                    <a:effectLst/>
                    <a:uLnTx/>
                    <a:uFillTx/>
                    <a:latin typeface="Calibri" panose="020F0502020204030204"/>
                  </a:rPr>
                  <a:t>Pictures,Words</a:t>
                </a:r>
                <a:endParaRPr kumimoji="0" lang="en-GB" sz="1200" b="1" i="0" u="none" strike="noStrike" kern="0" cap="none" spc="0" normalizeH="0" baseline="0" noProof="0" dirty="0">
                  <a:ln>
                    <a:noFill/>
                  </a:ln>
                  <a:solidFill>
                    <a:srgbClr val="CC444E"/>
                  </a:solidFill>
                  <a:effectLst/>
                  <a:uLnTx/>
                  <a:uFillTx/>
                  <a:latin typeface="Calibri" panose="020F0502020204030204"/>
                </a:endParaRPr>
              </a:p>
            </p:txBody>
          </p:sp>
          <p:sp>
            <p:nvSpPr>
              <p:cNvPr id="1725" name="TextBox 1724"/>
              <p:cNvSpPr txBox="1"/>
              <p:nvPr/>
            </p:nvSpPr>
            <p:spPr>
              <a:xfrm>
                <a:off x="15485794" y="2401716"/>
                <a:ext cx="115929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err="1" smtClean="0">
                    <a:ln>
                      <a:noFill/>
                    </a:ln>
                    <a:solidFill>
                      <a:srgbClr val="CC444E"/>
                    </a:solidFill>
                    <a:effectLst/>
                    <a:uLnTx/>
                    <a:uFillTx/>
                    <a:latin typeface="Calibri" panose="020F0502020204030204"/>
                  </a:rPr>
                  <a:t>Pictures,Words</a:t>
                </a:r>
                <a:endParaRPr kumimoji="0" lang="en-GB" sz="1200" b="1" i="0" u="none" strike="noStrike" kern="0" cap="none" spc="0" normalizeH="0" baseline="0" noProof="0" dirty="0">
                  <a:ln>
                    <a:noFill/>
                  </a:ln>
                  <a:solidFill>
                    <a:srgbClr val="CC444E"/>
                  </a:solidFill>
                  <a:effectLst/>
                  <a:uLnTx/>
                  <a:uFillTx/>
                  <a:latin typeface="Calibri" panose="020F0502020204030204"/>
                </a:endParaRPr>
              </a:p>
            </p:txBody>
          </p:sp>
          <p:sp>
            <p:nvSpPr>
              <p:cNvPr id="1761" name="Oval 1760"/>
              <p:cNvSpPr/>
              <p:nvPr/>
            </p:nvSpPr>
            <p:spPr>
              <a:xfrm>
                <a:off x="16957359" y="2800139"/>
                <a:ext cx="294308" cy="294308"/>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ldF</a:t>
                </a:r>
              </a:p>
            </p:txBody>
          </p:sp>
          <p:sp>
            <p:nvSpPr>
              <p:cNvPr id="1762" name="Oval 1761"/>
              <p:cNvSpPr/>
              <p:nvPr/>
            </p:nvSpPr>
            <p:spPr>
              <a:xfrm>
                <a:off x="17963892" y="2800139"/>
                <a:ext cx="294308" cy="294308"/>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rdF</a:t>
                </a:r>
              </a:p>
            </p:txBody>
          </p:sp>
          <p:sp>
            <p:nvSpPr>
              <p:cNvPr id="1763" name="Oval 1762"/>
              <p:cNvSpPr/>
              <p:nvPr/>
            </p:nvSpPr>
            <p:spPr>
              <a:xfrm>
                <a:off x="16957359" y="3692874"/>
                <a:ext cx="294308" cy="294308"/>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lvF</a:t>
                </a:r>
              </a:p>
            </p:txBody>
          </p:sp>
          <p:sp>
            <p:nvSpPr>
              <p:cNvPr id="1764" name="Oval 1763"/>
              <p:cNvSpPr/>
              <p:nvPr/>
            </p:nvSpPr>
            <p:spPr>
              <a:xfrm>
                <a:off x="17963892" y="3692874"/>
                <a:ext cx="294308" cy="294308"/>
              </a:xfrm>
              <a:prstGeom prst="ellipse">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rvF</a:t>
                </a:r>
              </a:p>
            </p:txBody>
          </p:sp>
          <p:cxnSp>
            <p:nvCxnSpPr>
              <p:cNvPr id="1765" name="Straight Connector 1764"/>
              <p:cNvCxnSpPr>
                <a:stCxn id="1761" idx="4"/>
                <a:endCxn id="1763" idx="0"/>
              </p:cNvCxnSpPr>
              <p:nvPr/>
            </p:nvCxnSpPr>
            <p:spPr>
              <a:xfrm>
                <a:off x="17104513" y="3094447"/>
                <a:ext cx="0" cy="598426"/>
              </a:xfrm>
              <a:prstGeom prst="line">
                <a:avLst/>
              </a:prstGeom>
              <a:noFill/>
              <a:ln w="12700" cap="flat" cmpd="sng" algn="ctr">
                <a:solidFill>
                  <a:sysClr val="windowText" lastClr="000000"/>
                </a:solidFill>
                <a:prstDash val="solid"/>
                <a:miter lim="800000"/>
                <a:headEnd type="triangle" w="med" len="med"/>
                <a:tailEnd type="triangle" w="med" len="med"/>
              </a:ln>
              <a:effectLst/>
            </p:spPr>
          </p:cxnSp>
          <p:cxnSp>
            <p:nvCxnSpPr>
              <p:cNvPr id="1766" name="Straight Connector 1765"/>
              <p:cNvCxnSpPr>
                <a:stCxn id="1761" idx="6"/>
                <a:endCxn id="1762" idx="2"/>
              </p:cNvCxnSpPr>
              <p:nvPr/>
            </p:nvCxnSpPr>
            <p:spPr>
              <a:xfrm>
                <a:off x="17251667" y="2947293"/>
                <a:ext cx="712224" cy="0"/>
              </a:xfrm>
              <a:prstGeom prst="line">
                <a:avLst/>
              </a:prstGeom>
              <a:noFill/>
              <a:ln w="12700" cap="flat" cmpd="sng" algn="ctr">
                <a:solidFill>
                  <a:sysClr val="windowText" lastClr="000000"/>
                </a:solidFill>
                <a:prstDash val="solid"/>
                <a:miter lim="800000"/>
                <a:headEnd type="triangle" w="med" len="med"/>
                <a:tailEnd type="triangle" w="med" len="med"/>
              </a:ln>
              <a:effectLst/>
            </p:spPr>
          </p:cxnSp>
          <p:cxnSp>
            <p:nvCxnSpPr>
              <p:cNvPr id="1767" name="Straight Connector 1766"/>
              <p:cNvCxnSpPr>
                <a:stCxn id="1762" idx="4"/>
                <a:endCxn id="1764" idx="0"/>
              </p:cNvCxnSpPr>
              <p:nvPr/>
            </p:nvCxnSpPr>
            <p:spPr>
              <a:xfrm>
                <a:off x="18111046" y="3094447"/>
                <a:ext cx="0" cy="598426"/>
              </a:xfrm>
              <a:prstGeom prst="line">
                <a:avLst/>
              </a:prstGeom>
              <a:noFill/>
              <a:ln w="12700" cap="flat" cmpd="sng" algn="ctr">
                <a:solidFill>
                  <a:sysClr val="windowText" lastClr="000000"/>
                </a:solidFill>
                <a:prstDash val="solid"/>
                <a:miter lim="800000"/>
                <a:headEnd type="triangle" w="med" len="med"/>
                <a:tailEnd type="triangle" w="med" len="med"/>
              </a:ln>
              <a:effectLst/>
            </p:spPr>
          </p:cxnSp>
          <p:cxnSp>
            <p:nvCxnSpPr>
              <p:cNvPr id="1768" name="Straight Connector 1767"/>
              <p:cNvCxnSpPr>
                <a:stCxn id="1763" idx="6"/>
                <a:endCxn id="1764" idx="2"/>
              </p:cNvCxnSpPr>
              <p:nvPr/>
            </p:nvCxnSpPr>
            <p:spPr>
              <a:xfrm>
                <a:off x="17251667" y="3840028"/>
                <a:ext cx="712224" cy="0"/>
              </a:xfrm>
              <a:prstGeom prst="line">
                <a:avLst/>
              </a:prstGeom>
              <a:noFill/>
              <a:ln w="12700" cap="flat" cmpd="sng" algn="ctr">
                <a:solidFill>
                  <a:sysClr val="windowText" lastClr="000000"/>
                </a:solidFill>
                <a:prstDash val="solid"/>
                <a:miter lim="800000"/>
                <a:headEnd type="triangle" w="med" len="med"/>
                <a:tailEnd type="triangle" w="med" len="med"/>
              </a:ln>
              <a:effectLst/>
            </p:spPr>
          </p:cxnSp>
          <p:sp>
            <p:nvSpPr>
              <p:cNvPr id="1727" name="Arc 1726"/>
              <p:cNvSpPr/>
              <p:nvPr/>
            </p:nvSpPr>
            <p:spPr>
              <a:xfrm>
                <a:off x="16855613" y="2681433"/>
                <a:ext cx="248900" cy="237410"/>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28" name="Arc 1727"/>
              <p:cNvSpPr/>
              <p:nvPr/>
            </p:nvSpPr>
            <p:spPr>
              <a:xfrm flipH="1">
                <a:off x="18111046" y="2681435"/>
                <a:ext cx="248900" cy="237410"/>
              </a:xfrm>
              <a:prstGeom prst="arc">
                <a:avLst>
                  <a:gd name="adj1" fmla="val 6599244"/>
                  <a:gd name="adj2" fmla="val 0"/>
                </a:avLst>
              </a:prstGeom>
              <a:noFill/>
              <a:ln w="28575" cap="flat" cmpd="sng" algn="ctr">
                <a:solidFill>
                  <a:srgbClr val="CC444E"/>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29" name="Arc 1728"/>
              <p:cNvSpPr/>
              <p:nvPr/>
            </p:nvSpPr>
            <p:spPr>
              <a:xfrm flipV="1">
                <a:off x="16855613" y="3868292"/>
                <a:ext cx="248900" cy="237410"/>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30" name="Arc 1729"/>
              <p:cNvSpPr/>
              <p:nvPr/>
            </p:nvSpPr>
            <p:spPr>
              <a:xfrm flipH="1" flipV="1">
                <a:off x="18111046" y="3873762"/>
                <a:ext cx="248900" cy="237410"/>
              </a:xfrm>
              <a:prstGeom prst="arc">
                <a:avLst>
                  <a:gd name="adj1" fmla="val 6599244"/>
                  <a:gd name="adj2" fmla="val 0"/>
                </a:avLst>
              </a:prstGeom>
              <a:noFill/>
              <a:ln w="6350" cap="flat" cmpd="sng" algn="ctr">
                <a:solidFill>
                  <a:sysClr val="windowText" lastClr="000000"/>
                </a:solidFill>
                <a:prstDash val="solid"/>
                <a:miter lim="800000"/>
                <a:headEnd type="oval"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31" name="TextBox 1730"/>
              <p:cNvSpPr txBox="1"/>
              <p:nvPr/>
            </p:nvSpPr>
            <p:spPr>
              <a:xfrm>
                <a:off x="18188592" y="2445215"/>
                <a:ext cx="60625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smtClean="0">
                    <a:ln>
                      <a:noFill/>
                    </a:ln>
                    <a:solidFill>
                      <a:srgbClr val="CC444E"/>
                    </a:solidFill>
                    <a:effectLst/>
                    <a:uLnTx/>
                    <a:uFillTx/>
                    <a:latin typeface="Calibri" panose="020F0502020204030204"/>
                  </a:rPr>
                  <a:t>Words</a:t>
                </a:r>
                <a:endParaRPr kumimoji="0" lang="en-GB" sz="1200" b="1" i="0" u="none" strike="noStrike" kern="0" cap="none" spc="0" normalizeH="0" baseline="0" noProof="0" dirty="0">
                  <a:ln>
                    <a:noFill/>
                  </a:ln>
                  <a:solidFill>
                    <a:srgbClr val="CC444E"/>
                  </a:solidFill>
                  <a:effectLst/>
                  <a:uLnTx/>
                  <a:uFillTx/>
                  <a:latin typeface="Calibri" panose="020F0502020204030204"/>
                </a:endParaRPr>
              </a:p>
            </p:txBody>
          </p:sp>
          <p:sp>
            <p:nvSpPr>
              <p:cNvPr id="1743" name="TextBox 1742"/>
              <p:cNvSpPr txBox="1"/>
              <p:nvPr/>
            </p:nvSpPr>
            <p:spPr>
              <a:xfrm>
                <a:off x="14850472" y="2185072"/>
                <a:ext cx="97334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rPr>
                  <a:t>E. Model 4</a:t>
                </a:r>
              </a:p>
            </p:txBody>
          </p:sp>
          <p:sp>
            <p:nvSpPr>
              <p:cNvPr id="1744" name="TextBox 1743"/>
              <p:cNvSpPr txBox="1"/>
              <p:nvPr/>
            </p:nvSpPr>
            <p:spPr>
              <a:xfrm>
                <a:off x="17125628" y="2185072"/>
                <a:ext cx="103175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alibri" panose="020F0502020204030204"/>
                  </a:rPr>
                  <a:t>F. Model 15</a:t>
                </a:r>
              </a:p>
            </p:txBody>
          </p:sp>
        </p:grpSp>
      </p:grpSp>
      <p:sp>
        <p:nvSpPr>
          <p:cNvPr id="2770" name="TextBox 2769"/>
          <p:cNvSpPr txBox="1"/>
          <p:nvPr/>
        </p:nvSpPr>
        <p:spPr>
          <a:xfrm>
            <a:off x="3385584" y="945165"/>
            <a:ext cx="5365571" cy="369332"/>
          </a:xfrm>
          <a:prstGeom prst="rect">
            <a:avLst/>
          </a:prstGeom>
          <a:noFill/>
        </p:spPr>
        <p:txBody>
          <a:bodyPr wrap="none" rtlCol="0">
            <a:spAutoFit/>
          </a:bodyPr>
          <a:lstStyle/>
          <a:p>
            <a:r>
              <a:rPr lang="en-GB" b="1" dirty="0"/>
              <a:t>Comparing pre-defined reduced models (BMR)</a:t>
            </a:r>
          </a:p>
        </p:txBody>
      </p:sp>
    </p:spTree>
    <p:extLst>
      <p:ext uri="{BB962C8B-B14F-4D97-AF65-F5344CB8AC3E}">
        <p14:creationId xmlns:p14="http://schemas.microsoft.com/office/powerpoint/2010/main" val="286179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3AE1879-E7C0-CA48-BB1D-37914B185EA4}" type="slidenum">
              <a:rPr lang="en-GB" smtClean="0"/>
              <a:pPr/>
              <a:t>25</a:t>
            </a:fld>
            <a:endParaRPr lang="en-GB" dirty="0"/>
          </a:p>
        </p:txBody>
      </p:sp>
      <p:grpSp>
        <p:nvGrpSpPr>
          <p:cNvPr id="290" name="Group 289"/>
          <p:cNvGrpSpPr/>
          <p:nvPr/>
        </p:nvGrpSpPr>
        <p:grpSpPr>
          <a:xfrm>
            <a:off x="3123304" y="2908852"/>
            <a:ext cx="5085670" cy="2676318"/>
            <a:chOff x="1991596" y="1421168"/>
            <a:chExt cx="5085670" cy="2676318"/>
          </a:xfrm>
        </p:grpSpPr>
        <p:sp>
          <p:nvSpPr>
            <p:cNvPr id="291" name="Rectangle 6"/>
            <p:cNvSpPr>
              <a:spLocks noChangeArrowheads="1"/>
            </p:cNvSpPr>
            <p:nvPr/>
          </p:nvSpPr>
          <p:spPr bwMode="auto">
            <a:xfrm>
              <a:off x="2524762" y="1421168"/>
              <a:ext cx="17769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Calibri" panose="020F0502020204030204"/>
                </a:rPr>
                <a:t>Out of sample estimates</a:t>
              </a:r>
              <a:endParaRPr kumimoji="0" lang="en-US" altLang="en-US" sz="1400" b="0" i="0" u="none" strike="noStrike" kern="0" cap="none" spc="0" normalizeH="0" baseline="0" noProof="0" dirty="0">
                <a:ln>
                  <a:noFill/>
                </a:ln>
                <a:solidFill>
                  <a:prstClr val="black"/>
                </a:solidFill>
                <a:effectLst/>
                <a:uLnTx/>
                <a:uFillTx/>
                <a:latin typeface="Calibri" panose="020F0502020204030204"/>
              </a:endParaRPr>
            </a:p>
          </p:txBody>
        </p:sp>
        <p:sp>
          <p:nvSpPr>
            <p:cNvPr id="292" name="Rectangle 148"/>
            <p:cNvSpPr>
              <a:spLocks noChangeArrowheads="1"/>
            </p:cNvSpPr>
            <p:nvPr/>
          </p:nvSpPr>
          <p:spPr bwMode="auto">
            <a:xfrm>
              <a:off x="3171626" y="3912820"/>
              <a:ext cx="4616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Subject</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293" name="Rectangle 203"/>
            <p:cNvSpPr>
              <a:spLocks noChangeArrowheads="1"/>
            </p:cNvSpPr>
            <p:nvPr/>
          </p:nvSpPr>
          <p:spPr bwMode="auto">
            <a:xfrm>
              <a:off x="5409374" y="3912820"/>
              <a:ext cx="12757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Calibri" panose="020F0502020204030204"/>
                </a:rPr>
                <a:t>Actual subject effect</a:t>
              </a:r>
              <a:endParaRPr kumimoji="0" lang="en-US" altLang="en-US" sz="1200" b="0" i="0" u="none" strike="noStrike" kern="0" cap="none" spc="0" normalizeH="0" baseline="0" noProof="0" dirty="0">
                <a:ln>
                  <a:noFill/>
                </a:ln>
                <a:solidFill>
                  <a:prstClr val="black"/>
                </a:solidFill>
                <a:effectLst/>
                <a:uLnTx/>
                <a:uFillTx/>
                <a:latin typeface="Calibri" panose="020F0502020204030204"/>
              </a:endParaRPr>
            </a:p>
          </p:txBody>
        </p:sp>
        <p:sp>
          <p:nvSpPr>
            <p:cNvPr id="294" name="Rectangle 233"/>
            <p:cNvSpPr>
              <a:spLocks noChangeArrowheads="1"/>
            </p:cNvSpPr>
            <p:nvPr/>
          </p:nvSpPr>
          <p:spPr bwMode="auto">
            <a:xfrm>
              <a:off x="5003985" y="1421168"/>
              <a:ext cx="20343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err="1">
                  <a:ln>
                    <a:noFill/>
                  </a:ln>
                  <a:solidFill>
                    <a:srgbClr val="000000"/>
                  </a:solidFill>
                  <a:effectLst/>
                  <a:uLnTx/>
                  <a:uFillTx/>
                  <a:latin typeface="Calibri" panose="020F0502020204030204"/>
                </a:rPr>
                <a:t>corr</a:t>
              </a:r>
              <a:r>
                <a:rPr kumimoji="0" lang="en-US" altLang="en-US" sz="1400" b="0" i="0" u="none" strike="noStrike" kern="0" cap="none" spc="0" normalizeH="0" baseline="0" noProof="0" dirty="0">
                  <a:ln>
                    <a:noFill/>
                  </a:ln>
                  <a:solidFill>
                    <a:srgbClr val="000000"/>
                  </a:solidFill>
                  <a:effectLst/>
                  <a:uLnTx/>
                  <a:uFillTx/>
                  <a:latin typeface="Calibri" panose="020F0502020204030204"/>
                </a:rPr>
                <a:t>(df:58) = 0.34: p = 0.004</a:t>
              </a:r>
              <a:endParaRPr kumimoji="0" lang="en-US" altLang="en-US" sz="1400" b="0" i="0" u="none" strike="noStrike" kern="0" cap="none" spc="0" normalizeH="0" baseline="0" noProof="0" dirty="0">
                <a:ln>
                  <a:noFill/>
                </a:ln>
                <a:solidFill>
                  <a:prstClr val="black"/>
                </a:solidFill>
                <a:effectLst/>
                <a:uLnTx/>
                <a:uFillTx/>
                <a:latin typeface="Calibri" panose="020F0502020204030204"/>
              </a:endParaRPr>
            </a:p>
          </p:txBody>
        </p:sp>
        <p:sp>
          <p:nvSpPr>
            <p:cNvPr id="295" name="TextBox 294"/>
            <p:cNvSpPr txBox="1"/>
            <p:nvPr/>
          </p:nvSpPr>
          <p:spPr>
            <a:xfrm rot="16200000">
              <a:off x="1610690" y="2588851"/>
              <a:ext cx="1038811"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Subject effect</a:t>
              </a:r>
            </a:p>
          </p:txBody>
        </p:sp>
        <p:sp>
          <p:nvSpPr>
            <p:cNvPr id="296" name="TextBox 295"/>
            <p:cNvSpPr txBox="1"/>
            <p:nvPr/>
          </p:nvSpPr>
          <p:spPr>
            <a:xfrm rot="16200000">
              <a:off x="4366402" y="2559039"/>
              <a:ext cx="728084"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Estimate</a:t>
              </a:r>
            </a:p>
          </p:txBody>
        </p:sp>
        <p:grpSp>
          <p:nvGrpSpPr>
            <p:cNvPr id="297" name="Group 296"/>
            <p:cNvGrpSpPr/>
            <p:nvPr/>
          </p:nvGrpSpPr>
          <p:grpSpPr>
            <a:xfrm>
              <a:off x="2240314" y="1702504"/>
              <a:ext cx="2233668" cy="2210316"/>
              <a:chOff x="8281988" y="1474788"/>
              <a:chExt cx="2233668" cy="2210316"/>
            </a:xfrm>
          </p:grpSpPr>
          <p:sp>
            <p:nvSpPr>
              <p:cNvPr id="408" name="Rectangle 5"/>
              <p:cNvSpPr>
                <a:spLocks noChangeArrowheads="1"/>
              </p:cNvSpPr>
              <p:nvPr/>
            </p:nvSpPr>
            <p:spPr bwMode="auto">
              <a:xfrm>
                <a:off x="8445500" y="1474788"/>
                <a:ext cx="1984375" cy="1987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9" name="Freeform 7"/>
              <p:cNvSpPr>
                <a:spLocks/>
              </p:cNvSpPr>
              <p:nvPr/>
            </p:nvSpPr>
            <p:spPr bwMode="auto">
              <a:xfrm>
                <a:off x="9085263" y="2263776"/>
                <a:ext cx="33338" cy="708025"/>
              </a:xfrm>
              <a:custGeom>
                <a:avLst/>
                <a:gdLst>
                  <a:gd name="T0" fmla="*/ 0 w 21"/>
                  <a:gd name="T1" fmla="*/ 0 h 446"/>
                  <a:gd name="T2" fmla="*/ 0 w 21"/>
                  <a:gd name="T3" fmla="*/ 446 h 446"/>
                  <a:gd name="T4" fmla="*/ 21 w 21"/>
                  <a:gd name="T5" fmla="*/ 152 h 446"/>
                  <a:gd name="T6" fmla="*/ 0 w 21"/>
                  <a:gd name="T7" fmla="*/ 0 h 446"/>
                </a:gdLst>
                <a:ahLst/>
                <a:cxnLst>
                  <a:cxn ang="0">
                    <a:pos x="T0" y="T1"/>
                  </a:cxn>
                  <a:cxn ang="0">
                    <a:pos x="T2" y="T3"/>
                  </a:cxn>
                  <a:cxn ang="0">
                    <a:pos x="T4" y="T5"/>
                  </a:cxn>
                  <a:cxn ang="0">
                    <a:pos x="T6" y="T7"/>
                  </a:cxn>
                </a:cxnLst>
                <a:rect l="0" t="0" r="r" b="b"/>
                <a:pathLst>
                  <a:path w="21" h="446">
                    <a:moveTo>
                      <a:pt x="0" y="0"/>
                    </a:moveTo>
                    <a:lnTo>
                      <a:pt x="0" y="446"/>
                    </a:lnTo>
                    <a:lnTo>
                      <a:pt x="21" y="152"/>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0" name="Freeform 8"/>
              <p:cNvSpPr>
                <a:spLocks/>
              </p:cNvSpPr>
              <p:nvPr/>
            </p:nvSpPr>
            <p:spPr bwMode="auto">
              <a:xfrm>
                <a:off x="9386888" y="2014538"/>
                <a:ext cx="34925" cy="642938"/>
              </a:xfrm>
              <a:custGeom>
                <a:avLst/>
                <a:gdLst>
                  <a:gd name="T0" fmla="*/ 0 w 22"/>
                  <a:gd name="T1" fmla="*/ 344 h 405"/>
                  <a:gd name="T2" fmla="*/ 22 w 22"/>
                  <a:gd name="T3" fmla="*/ 405 h 405"/>
                  <a:gd name="T4" fmla="*/ 0 w 22"/>
                  <a:gd name="T5" fmla="*/ 0 h 405"/>
                  <a:gd name="T6" fmla="*/ 0 w 22"/>
                  <a:gd name="T7" fmla="*/ 344 h 405"/>
                </a:gdLst>
                <a:ahLst/>
                <a:cxnLst>
                  <a:cxn ang="0">
                    <a:pos x="T0" y="T1"/>
                  </a:cxn>
                  <a:cxn ang="0">
                    <a:pos x="T2" y="T3"/>
                  </a:cxn>
                  <a:cxn ang="0">
                    <a:pos x="T4" y="T5"/>
                  </a:cxn>
                  <a:cxn ang="0">
                    <a:pos x="T6" y="T7"/>
                  </a:cxn>
                </a:cxnLst>
                <a:rect l="0" t="0" r="r" b="b"/>
                <a:pathLst>
                  <a:path w="22" h="405">
                    <a:moveTo>
                      <a:pt x="0" y="344"/>
                    </a:moveTo>
                    <a:lnTo>
                      <a:pt x="22" y="405"/>
                    </a:lnTo>
                    <a:lnTo>
                      <a:pt x="0" y="0"/>
                    </a:lnTo>
                    <a:lnTo>
                      <a:pt x="0" y="34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1" name="Freeform 9"/>
              <p:cNvSpPr>
                <a:spLocks/>
              </p:cNvSpPr>
              <p:nvPr/>
            </p:nvSpPr>
            <p:spPr bwMode="auto">
              <a:xfrm>
                <a:off x="9723438" y="2238376"/>
                <a:ext cx="33338" cy="493713"/>
              </a:xfrm>
              <a:custGeom>
                <a:avLst/>
                <a:gdLst>
                  <a:gd name="T0" fmla="*/ 21 w 21"/>
                  <a:gd name="T1" fmla="*/ 117 h 311"/>
                  <a:gd name="T2" fmla="*/ 0 w 21"/>
                  <a:gd name="T3" fmla="*/ 0 h 311"/>
                  <a:gd name="T4" fmla="*/ 0 w 21"/>
                  <a:gd name="T5" fmla="*/ 311 h 311"/>
                  <a:gd name="T6" fmla="*/ 21 w 21"/>
                  <a:gd name="T7" fmla="*/ 117 h 311"/>
                </a:gdLst>
                <a:ahLst/>
                <a:cxnLst>
                  <a:cxn ang="0">
                    <a:pos x="T0" y="T1"/>
                  </a:cxn>
                  <a:cxn ang="0">
                    <a:pos x="T2" y="T3"/>
                  </a:cxn>
                  <a:cxn ang="0">
                    <a:pos x="T4" y="T5"/>
                  </a:cxn>
                  <a:cxn ang="0">
                    <a:pos x="T6" y="T7"/>
                  </a:cxn>
                </a:cxnLst>
                <a:rect l="0" t="0" r="r" b="b"/>
                <a:pathLst>
                  <a:path w="21" h="311">
                    <a:moveTo>
                      <a:pt x="21" y="117"/>
                    </a:moveTo>
                    <a:lnTo>
                      <a:pt x="0" y="0"/>
                    </a:lnTo>
                    <a:lnTo>
                      <a:pt x="0" y="311"/>
                    </a:lnTo>
                    <a:lnTo>
                      <a:pt x="21" y="117"/>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2" name="Freeform 10"/>
              <p:cNvSpPr>
                <a:spLocks/>
              </p:cNvSpPr>
              <p:nvPr/>
            </p:nvSpPr>
            <p:spPr bwMode="auto">
              <a:xfrm>
                <a:off x="9756775" y="2424113"/>
                <a:ext cx="34925" cy="458788"/>
              </a:xfrm>
              <a:custGeom>
                <a:avLst/>
                <a:gdLst>
                  <a:gd name="T0" fmla="*/ 0 w 22"/>
                  <a:gd name="T1" fmla="*/ 289 h 289"/>
                  <a:gd name="T2" fmla="*/ 22 w 22"/>
                  <a:gd name="T3" fmla="*/ 9 h 289"/>
                  <a:gd name="T4" fmla="*/ 0 w 22"/>
                  <a:gd name="T5" fmla="*/ 0 h 289"/>
                  <a:gd name="T6" fmla="*/ 0 w 22"/>
                  <a:gd name="T7" fmla="*/ 289 h 289"/>
                </a:gdLst>
                <a:ahLst/>
                <a:cxnLst>
                  <a:cxn ang="0">
                    <a:pos x="T0" y="T1"/>
                  </a:cxn>
                  <a:cxn ang="0">
                    <a:pos x="T2" y="T3"/>
                  </a:cxn>
                  <a:cxn ang="0">
                    <a:pos x="T4" y="T5"/>
                  </a:cxn>
                  <a:cxn ang="0">
                    <a:pos x="T6" y="T7"/>
                  </a:cxn>
                </a:cxnLst>
                <a:rect l="0" t="0" r="r" b="b"/>
                <a:pathLst>
                  <a:path w="22" h="289">
                    <a:moveTo>
                      <a:pt x="0" y="289"/>
                    </a:moveTo>
                    <a:lnTo>
                      <a:pt x="22" y="9"/>
                    </a:lnTo>
                    <a:lnTo>
                      <a:pt x="0" y="0"/>
                    </a:lnTo>
                    <a:lnTo>
                      <a:pt x="0" y="28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3" name="Freeform 11"/>
              <p:cNvSpPr>
                <a:spLocks/>
              </p:cNvSpPr>
              <p:nvPr/>
            </p:nvSpPr>
            <p:spPr bwMode="auto">
              <a:xfrm>
                <a:off x="9623425" y="2338388"/>
                <a:ext cx="33338" cy="422275"/>
              </a:xfrm>
              <a:custGeom>
                <a:avLst/>
                <a:gdLst>
                  <a:gd name="T0" fmla="*/ 21 w 21"/>
                  <a:gd name="T1" fmla="*/ 256 h 266"/>
                  <a:gd name="T2" fmla="*/ 21 w 21"/>
                  <a:gd name="T3" fmla="*/ 0 h 266"/>
                  <a:gd name="T4" fmla="*/ 0 w 21"/>
                  <a:gd name="T5" fmla="*/ 266 h 266"/>
                  <a:gd name="T6" fmla="*/ 21 w 21"/>
                  <a:gd name="T7" fmla="*/ 256 h 266"/>
                </a:gdLst>
                <a:ahLst/>
                <a:cxnLst>
                  <a:cxn ang="0">
                    <a:pos x="T0" y="T1"/>
                  </a:cxn>
                  <a:cxn ang="0">
                    <a:pos x="T2" y="T3"/>
                  </a:cxn>
                  <a:cxn ang="0">
                    <a:pos x="T4" y="T5"/>
                  </a:cxn>
                  <a:cxn ang="0">
                    <a:pos x="T6" y="T7"/>
                  </a:cxn>
                </a:cxnLst>
                <a:rect l="0" t="0" r="r" b="b"/>
                <a:pathLst>
                  <a:path w="21" h="266">
                    <a:moveTo>
                      <a:pt x="21" y="256"/>
                    </a:moveTo>
                    <a:lnTo>
                      <a:pt x="21" y="0"/>
                    </a:lnTo>
                    <a:lnTo>
                      <a:pt x="0" y="266"/>
                    </a:lnTo>
                    <a:lnTo>
                      <a:pt x="21" y="256"/>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4" name="Freeform 12"/>
              <p:cNvSpPr>
                <a:spLocks/>
              </p:cNvSpPr>
              <p:nvPr/>
            </p:nvSpPr>
            <p:spPr bwMode="auto">
              <a:xfrm>
                <a:off x="8882063" y="1474788"/>
                <a:ext cx="34925" cy="619125"/>
              </a:xfrm>
              <a:custGeom>
                <a:avLst/>
                <a:gdLst>
                  <a:gd name="T0" fmla="*/ 0 w 22"/>
                  <a:gd name="T1" fmla="*/ 390 h 390"/>
                  <a:gd name="T2" fmla="*/ 22 w 22"/>
                  <a:gd name="T3" fmla="*/ 311 h 390"/>
                  <a:gd name="T4" fmla="*/ 0 w 22"/>
                  <a:gd name="T5" fmla="*/ 0 h 390"/>
                  <a:gd name="T6" fmla="*/ 0 w 22"/>
                  <a:gd name="T7" fmla="*/ 390 h 390"/>
                </a:gdLst>
                <a:ahLst/>
                <a:cxnLst>
                  <a:cxn ang="0">
                    <a:pos x="T0" y="T1"/>
                  </a:cxn>
                  <a:cxn ang="0">
                    <a:pos x="T2" y="T3"/>
                  </a:cxn>
                  <a:cxn ang="0">
                    <a:pos x="T4" y="T5"/>
                  </a:cxn>
                  <a:cxn ang="0">
                    <a:pos x="T6" y="T7"/>
                  </a:cxn>
                </a:cxnLst>
                <a:rect l="0" t="0" r="r" b="b"/>
                <a:pathLst>
                  <a:path w="22" h="390">
                    <a:moveTo>
                      <a:pt x="0" y="390"/>
                    </a:moveTo>
                    <a:lnTo>
                      <a:pt x="22" y="311"/>
                    </a:lnTo>
                    <a:lnTo>
                      <a:pt x="0" y="0"/>
                    </a:lnTo>
                    <a:lnTo>
                      <a:pt x="0" y="39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5" name="Freeform 13"/>
              <p:cNvSpPr>
                <a:spLocks/>
              </p:cNvSpPr>
              <p:nvPr/>
            </p:nvSpPr>
            <p:spPr bwMode="auto">
              <a:xfrm>
                <a:off x="9656763" y="2338388"/>
                <a:ext cx="33338" cy="406400"/>
              </a:xfrm>
              <a:custGeom>
                <a:avLst/>
                <a:gdLst>
                  <a:gd name="T0" fmla="*/ 0 w 21"/>
                  <a:gd name="T1" fmla="*/ 256 h 256"/>
                  <a:gd name="T2" fmla="*/ 21 w 21"/>
                  <a:gd name="T3" fmla="*/ 123 h 256"/>
                  <a:gd name="T4" fmla="*/ 0 w 21"/>
                  <a:gd name="T5" fmla="*/ 0 h 256"/>
                  <a:gd name="T6" fmla="*/ 0 w 21"/>
                  <a:gd name="T7" fmla="*/ 256 h 256"/>
                </a:gdLst>
                <a:ahLst/>
                <a:cxnLst>
                  <a:cxn ang="0">
                    <a:pos x="T0" y="T1"/>
                  </a:cxn>
                  <a:cxn ang="0">
                    <a:pos x="T2" y="T3"/>
                  </a:cxn>
                  <a:cxn ang="0">
                    <a:pos x="T4" y="T5"/>
                  </a:cxn>
                  <a:cxn ang="0">
                    <a:pos x="T6" y="T7"/>
                  </a:cxn>
                </a:cxnLst>
                <a:rect l="0" t="0" r="r" b="b"/>
                <a:pathLst>
                  <a:path w="21" h="256">
                    <a:moveTo>
                      <a:pt x="0" y="256"/>
                    </a:moveTo>
                    <a:lnTo>
                      <a:pt x="21" y="123"/>
                    </a:lnTo>
                    <a:lnTo>
                      <a:pt x="0" y="0"/>
                    </a:lnTo>
                    <a:lnTo>
                      <a:pt x="0" y="256"/>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6" name="Freeform 14"/>
              <p:cNvSpPr>
                <a:spLocks/>
              </p:cNvSpPr>
              <p:nvPr/>
            </p:nvSpPr>
            <p:spPr bwMode="auto">
              <a:xfrm>
                <a:off x="10194925" y="1909763"/>
                <a:ext cx="33338" cy="769938"/>
              </a:xfrm>
              <a:custGeom>
                <a:avLst/>
                <a:gdLst>
                  <a:gd name="T0" fmla="*/ 21 w 21"/>
                  <a:gd name="T1" fmla="*/ 485 h 485"/>
                  <a:gd name="T2" fmla="*/ 0 w 21"/>
                  <a:gd name="T3" fmla="*/ 0 h 485"/>
                  <a:gd name="T4" fmla="*/ 0 w 21"/>
                  <a:gd name="T5" fmla="*/ 306 h 485"/>
                  <a:gd name="T6" fmla="*/ 21 w 21"/>
                  <a:gd name="T7" fmla="*/ 485 h 485"/>
                </a:gdLst>
                <a:ahLst/>
                <a:cxnLst>
                  <a:cxn ang="0">
                    <a:pos x="T0" y="T1"/>
                  </a:cxn>
                  <a:cxn ang="0">
                    <a:pos x="T2" y="T3"/>
                  </a:cxn>
                  <a:cxn ang="0">
                    <a:pos x="T4" y="T5"/>
                  </a:cxn>
                  <a:cxn ang="0">
                    <a:pos x="T6" y="T7"/>
                  </a:cxn>
                </a:cxnLst>
                <a:rect l="0" t="0" r="r" b="b"/>
                <a:pathLst>
                  <a:path w="21" h="485">
                    <a:moveTo>
                      <a:pt x="21" y="485"/>
                    </a:moveTo>
                    <a:lnTo>
                      <a:pt x="0" y="0"/>
                    </a:lnTo>
                    <a:lnTo>
                      <a:pt x="0" y="306"/>
                    </a:lnTo>
                    <a:lnTo>
                      <a:pt x="21" y="485"/>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7" name="Freeform 15"/>
              <p:cNvSpPr>
                <a:spLocks/>
              </p:cNvSpPr>
              <p:nvPr/>
            </p:nvSpPr>
            <p:spPr bwMode="auto">
              <a:xfrm>
                <a:off x="9623425" y="2744788"/>
                <a:ext cx="33338" cy="403225"/>
              </a:xfrm>
              <a:custGeom>
                <a:avLst/>
                <a:gdLst>
                  <a:gd name="T0" fmla="*/ 0 w 21"/>
                  <a:gd name="T1" fmla="*/ 254 h 254"/>
                  <a:gd name="T2" fmla="*/ 21 w 21"/>
                  <a:gd name="T3" fmla="*/ 0 h 254"/>
                  <a:gd name="T4" fmla="*/ 0 w 21"/>
                  <a:gd name="T5" fmla="*/ 10 h 254"/>
                  <a:gd name="T6" fmla="*/ 0 w 21"/>
                  <a:gd name="T7" fmla="*/ 254 h 254"/>
                </a:gdLst>
                <a:ahLst/>
                <a:cxnLst>
                  <a:cxn ang="0">
                    <a:pos x="T0" y="T1"/>
                  </a:cxn>
                  <a:cxn ang="0">
                    <a:pos x="T2" y="T3"/>
                  </a:cxn>
                  <a:cxn ang="0">
                    <a:pos x="T4" y="T5"/>
                  </a:cxn>
                  <a:cxn ang="0">
                    <a:pos x="T6" y="T7"/>
                  </a:cxn>
                </a:cxnLst>
                <a:rect l="0" t="0" r="r" b="b"/>
                <a:pathLst>
                  <a:path w="21" h="254">
                    <a:moveTo>
                      <a:pt x="0" y="254"/>
                    </a:moveTo>
                    <a:lnTo>
                      <a:pt x="21" y="0"/>
                    </a:lnTo>
                    <a:lnTo>
                      <a:pt x="0" y="10"/>
                    </a:lnTo>
                    <a:lnTo>
                      <a:pt x="0" y="25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8" name="Freeform 16"/>
              <p:cNvSpPr>
                <a:spLocks/>
              </p:cNvSpPr>
              <p:nvPr/>
            </p:nvSpPr>
            <p:spPr bwMode="auto">
              <a:xfrm>
                <a:off x="8647113" y="2528888"/>
                <a:ext cx="33338" cy="496888"/>
              </a:xfrm>
              <a:custGeom>
                <a:avLst/>
                <a:gdLst>
                  <a:gd name="T0" fmla="*/ 21 w 21"/>
                  <a:gd name="T1" fmla="*/ 0 h 313"/>
                  <a:gd name="T2" fmla="*/ 0 w 21"/>
                  <a:gd name="T3" fmla="*/ 59 h 313"/>
                  <a:gd name="T4" fmla="*/ 0 w 21"/>
                  <a:gd name="T5" fmla="*/ 313 h 313"/>
                  <a:gd name="T6" fmla="*/ 21 w 21"/>
                  <a:gd name="T7" fmla="*/ 0 h 313"/>
                </a:gdLst>
                <a:ahLst/>
                <a:cxnLst>
                  <a:cxn ang="0">
                    <a:pos x="T0" y="T1"/>
                  </a:cxn>
                  <a:cxn ang="0">
                    <a:pos x="T2" y="T3"/>
                  </a:cxn>
                  <a:cxn ang="0">
                    <a:pos x="T4" y="T5"/>
                  </a:cxn>
                  <a:cxn ang="0">
                    <a:pos x="T6" y="T7"/>
                  </a:cxn>
                </a:cxnLst>
                <a:rect l="0" t="0" r="r" b="b"/>
                <a:pathLst>
                  <a:path w="21" h="313">
                    <a:moveTo>
                      <a:pt x="21" y="0"/>
                    </a:moveTo>
                    <a:lnTo>
                      <a:pt x="0" y="59"/>
                    </a:lnTo>
                    <a:lnTo>
                      <a:pt x="0" y="313"/>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19" name="Freeform 17"/>
              <p:cNvSpPr>
                <a:spLocks/>
              </p:cNvSpPr>
              <p:nvPr/>
            </p:nvSpPr>
            <p:spPr bwMode="auto">
              <a:xfrm>
                <a:off x="8613775" y="2598738"/>
                <a:ext cx="33338" cy="427038"/>
              </a:xfrm>
              <a:custGeom>
                <a:avLst/>
                <a:gdLst>
                  <a:gd name="T0" fmla="*/ 21 w 21"/>
                  <a:gd name="T1" fmla="*/ 15 h 269"/>
                  <a:gd name="T2" fmla="*/ 0 w 21"/>
                  <a:gd name="T3" fmla="*/ 0 h 269"/>
                  <a:gd name="T4" fmla="*/ 21 w 21"/>
                  <a:gd name="T5" fmla="*/ 269 h 269"/>
                  <a:gd name="T6" fmla="*/ 21 w 21"/>
                  <a:gd name="T7" fmla="*/ 15 h 269"/>
                </a:gdLst>
                <a:ahLst/>
                <a:cxnLst>
                  <a:cxn ang="0">
                    <a:pos x="T0" y="T1"/>
                  </a:cxn>
                  <a:cxn ang="0">
                    <a:pos x="T2" y="T3"/>
                  </a:cxn>
                  <a:cxn ang="0">
                    <a:pos x="T4" y="T5"/>
                  </a:cxn>
                  <a:cxn ang="0">
                    <a:pos x="T6" y="T7"/>
                  </a:cxn>
                </a:cxnLst>
                <a:rect l="0" t="0" r="r" b="b"/>
                <a:pathLst>
                  <a:path w="21" h="269">
                    <a:moveTo>
                      <a:pt x="21" y="15"/>
                    </a:moveTo>
                    <a:lnTo>
                      <a:pt x="0" y="0"/>
                    </a:lnTo>
                    <a:lnTo>
                      <a:pt x="21" y="269"/>
                    </a:lnTo>
                    <a:lnTo>
                      <a:pt x="21" y="15"/>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0" name="Freeform 18"/>
              <p:cNvSpPr>
                <a:spLocks/>
              </p:cNvSpPr>
              <p:nvPr/>
            </p:nvSpPr>
            <p:spPr bwMode="auto">
              <a:xfrm>
                <a:off x="8547100" y="2327276"/>
                <a:ext cx="33338" cy="569913"/>
              </a:xfrm>
              <a:custGeom>
                <a:avLst/>
                <a:gdLst>
                  <a:gd name="T0" fmla="*/ 0 w 21"/>
                  <a:gd name="T1" fmla="*/ 140 h 359"/>
                  <a:gd name="T2" fmla="*/ 21 w 21"/>
                  <a:gd name="T3" fmla="*/ 359 h 359"/>
                  <a:gd name="T4" fmla="*/ 21 w 21"/>
                  <a:gd name="T5" fmla="*/ 0 h 359"/>
                  <a:gd name="T6" fmla="*/ 0 w 21"/>
                  <a:gd name="T7" fmla="*/ 140 h 359"/>
                </a:gdLst>
                <a:ahLst/>
                <a:cxnLst>
                  <a:cxn ang="0">
                    <a:pos x="T0" y="T1"/>
                  </a:cxn>
                  <a:cxn ang="0">
                    <a:pos x="T2" y="T3"/>
                  </a:cxn>
                  <a:cxn ang="0">
                    <a:pos x="T4" y="T5"/>
                  </a:cxn>
                  <a:cxn ang="0">
                    <a:pos x="T6" y="T7"/>
                  </a:cxn>
                </a:cxnLst>
                <a:rect l="0" t="0" r="r" b="b"/>
                <a:pathLst>
                  <a:path w="21" h="359">
                    <a:moveTo>
                      <a:pt x="0" y="140"/>
                    </a:moveTo>
                    <a:lnTo>
                      <a:pt x="21" y="359"/>
                    </a:lnTo>
                    <a:lnTo>
                      <a:pt x="21" y="0"/>
                    </a:lnTo>
                    <a:lnTo>
                      <a:pt x="0" y="14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1" name="Freeform 19"/>
              <p:cNvSpPr>
                <a:spLocks/>
              </p:cNvSpPr>
              <p:nvPr/>
            </p:nvSpPr>
            <p:spPr bwMode="auto">
              <a:xfrm>
                <a:off x="8647113" y="2116138"/>
                <a:ext cx="33338" cy="506413"/>
              </a:xfrm>
              <a:custGeom>
                <a:avLst/>
                <a:gdLst>
                  <a:gd name="T0" fmla="*/ 0 w 21"/>
                  <a:gd name="T1" fmla="*/ 319 h 319"/>
                  <a:gd name="T2" fmla="*/ 21 w 21"/>
                  <a:gd name="T3" fmla="*/ 260 h 319"/>
                  <a:gd name="T4" fmla="*/ 21 w 21"/>
                  <a:gd name="T5" fmla="*/ 0 h 319"/>
                  <a:gd name="T6" fmla="*/ 0 w 21"/>
                  <a:gd name="T7" fmla="*/ 319 h 319"/>
                </a:gdLst>
                <a:ahLst/>
                <a:cxnLst>
                  <a:cxn ang="0">
                    <a:pos x="T0" y="T1"/>
                  </a:cxn>
                  <a:cxn ang="0">
                    <a:pos x="T2" y="T3"/>
                  </a:cxn>
                  <a:cxn ang="0">
                    <a:pos x="T4" y="T5"/>
                  </a:cxn>
                  <a:cxn ang="0">
                    <a:pos x="T6" y="T7"/>
                  </a:cxn>
                </a:cxnLst>
                <a:rect l="0" t="0" r="r" b="b"/>
                <a:pathLst>
                  <a:path w="21" h="319">
                    <a:moveTo>
                      <a:pt x="0" y="319"/>
                    </a:moveTo>
                    <a:lnTo>
                      <a:pt x="21" y="260"/>
                    </a:lnTo>
                    <a:lnTo>
                      <a:pt x="21" y="0"/>
                    </a:lnTo>
                    <a:lnTo>
                      <a:pt x="0" y="31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2" name="Freeform 20"/>
              <p:cNvSpPr>
                <a:spLocks/>
              </p:cNvSpPr>
              <p:nvPr/>
            </p:nvSpPr>
            <p:spPr bwMode="auto">
              <a:xfrm>
                <a:off x="8613775" y="2211388"/>
                <a:ext cx="33338" cy="411163"/>
              </a:xfrm>
              <a:custGeom>
                <a:avLst/>
                <a:gdLst>
                  <a:gd name="T0" fmla="*/ 21 w 21"/>
                  <a:gd name="T1" fmla="*/ 259 h 259"/>
                  <a:gd name="T2" fmla="*/ 0 w 21"/>
                  <a:gd name="T3" fmla="*/ 0 h 259"/>
                  <a:gd name="T4" fmla="*/ 0 w 21"/>
                  <a:gd name="T5" fmla="*/ 244 h 259"/>
                  <a:gd name="T6" fmla="*/ 21 w 21"/>
                  <a:gd name="T7" fmla="*/ 259 h 259"/>
                </a:gdLst>
                <a:ahLst/>
                <a:cxnLst>
                  <a:cxn ang="0">
                    <a:pos x="T0" y="T1"/>
                  </a:cxn>
                  <a:cxn ang="0">
                    <a:pos x="T2" y="T3"/>
                  </a:cxn>
                  <a:cxn ang="0">
                    <a:pos x="T4" y="T5"/>
                  </a:cxn>
                  <a:cxn ang="0">
                    <a:pos x="T6" y="T7"/>
                  </a:cxn>
                </a:cxnLst>
                <a:rect l="0" t="0" r="r" b="b"/>
                <a:pathLst>
                  <a:path w="21" h="259">
                    <a:moveTo>
                      <a:pt x="21" y="259"/>
                    </a:moveTo>
                    <a:lnTo>
                      <a:pt x="0" y="0"/>
                    </a:lnTo>
                    <a:lnTo>
                      <a:pt x="0" y="244"/>
                    </a:lnTo>
                    <a:lnTo>
                      <a:pt x="21" y="25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3" name="Freeform 21"/>
              <p:cNvSpPr>
                <a:spLocks/>
              </p:cNvSpPr>
              <p:nvPr/>
            </p:nvSpPr>
            <p:spPr bwMode="auto">
              <a:xfrm>
                <a:off x="9118600" y="2187576"/>
                <a:ext cx="33338" cy="506413"/>
              </a:xfrm>
              <a:custGeom>
                <a:avLst/>
                <a:gdLst>
                  <a:gd name="T0" fmla="*/ 21 w 21"/>
                  <a:gd name="T1" fmla="*/ 0 h 319"/>
                  <a:gd name="T2" fmla="*/ 0 w 21"/>
                  <a:gd name="T3" fmla="*/ 200 h 319"/>
                  <a:gd name="T4" fmla="*/ 21 w 21"/>
                  <a:gd name="T5" fmla="*/ 319 h 319"/>
                  <a:gd name="T6" fmla="*/ 21 w 21"/>
                  <a:gd name="T7" fmla="*/ 0 h 319"/>
                </a:gdLst>
                <a:ahLst/>
                <a:cxnLst>
                  <a:cxn ang="0">
                    <a:pos x="T0" y="T1"/>
                  </a:cxn>
                  <a:cxn ang="0">
                    <a:pos x="T2" y="T3"/>
                  </a:cxn>
                  <a:cxn ang="0">
                    <a:pos x="T4" y="T5"/>
                  </a:cxn>
                  <a:cxn ang="0">
                    <a:pos x="T6" y="T7"/>
                  </a:cxn>
                </a:cxnLst>
                <a:rect l="0" t="0" r="r" b="b"/>
                <a:pathLst>
                  <a:path w="21" h="319">
                    <a:moveTo>
                      <a:pt x="21" y="0"/>
                    </a:moveTo>
                    <a:lnTo>
                      <a:pt x="0" y="200"/>
                    </a:lnTo>
                    <a:lnTo>
                      <a:pt x="21" y="319"/>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4" name="Freeform 22"/>
              <p:cNvSpPr>
                <a:spLocks/>
              </p:cNvSpPr>
              <p:nvPr/>
            </p:nvSpPr>
            <p:spPr bwMode="auto">
              <a:xfrm>
                <a:off x="8815388" y="2676526"/>
                <a:ext cx="33338" cy="785813"/>
              </a:xfrm>
              <a:custGeom>
                <a:avLst/>
                <a:gdLst>
                  <a:gd name="T0" fmla="*/ 21 w 21"/>
                  <a:gd name="T1" fmla="*/ 0 h 495"/>
                  <a:gd name="T2" fmla="*/ 0 w 21"/>
                  <a:gd name="T3" fmla="*/ 269 h 495"/>
                  <a:gd name="T4" fmla="*/ 0 w 21"/>
                  <a:gd name="T5" fmla="*/ 495 h 495"/>
                  <a:gd name="T6" fmla="*/ 21 w 21"/>
                  <a:gd name="T7" fmla="*/ 0 h 495"/>
                </a:gdLst>
                <a:ahLst/>
                <a:cxnLst>
                  <a:cxn ang="0">
                    <a:pos x="T0" y="T1"/>
                  </a:cxn>
                  <a:cxn ang="0">
                    <a:pos x="T2" y="T3"/>
                  </a:cxn>
                  <a:cxn ang="0">
                    <a:pos x="T4" y="T5"/>
                  </a:cxn>
                  <a:cxn ang="0">
                    <a:pos x="T6" y="T7"/>
                  </a:cxn>
                </a:cxnLst>
                <a:rect l="0" t="0" r="r" b="b"/>
                <a:pathLst>
                  <a:path w="21" h="495">
                    <a:moveTo>
                      <a:pt x="21" y="0"/>
                    </a:moveTo>
                    <a:lnTo>
                      <a:pt x="0" y="269"/>
                    </a:lnTo>
                    <a:lnTo>
                      <a:pt x="0" y="495"/>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5" name="Freeform 23"/>
              <p:cNvSpPr>
                <a:spLocks/>
              </p:cNvSpPr>
              <p:nvPr/>
            </p:nvSpPr>
            <p:spPr bwMode="auto">
              <a:xfrm>
                <a:off x="9756775" y="1762126"/>
                <a:ext cx="34925" cy="676275"/>
              </a:xfrm>
              <a:custGeom>
                <a:avLst/>
                <a:gdLst>
                  <a:gd name="T0" fmla="*/ 22 w 22"/>
                  <a:gd name="T1" fmla="*/ 0 h 426"/>
                  <a:gd name="T2" fmla="*/ 0 w 22"/>
                  <a:gd name="T3" fmla="*/ 417 h 426"/>
                  <a:gd name="T4" fmla="*/ 22 w 22"/>
                  <a:gd name="T5" fmla="*/ 426 h 426"/>
                  <a:gd name="T6" fmla="*/ 22 w 22"/>
                  <a:gd name="T7" fmla="*/ 0 h 426"/>
                </a:gdLst>
                <a:ahLst/>
                <a:cxnLst>
                  <a:cxn ang="0">
                    <a:pos x="T0" y="T1"/>
                  </a:cxn>
                  <a:cxn ang="0">
                    <a:pos x="T2" y="T3"/>
                  </a:cxn>
                  <a:cxn ang="0">
                    <a:pos x="T4" y="T5"/>
                  </a:cxn>
                  <a:cxn ang="0">
                    <a:pos x="T6" y="T7"/>
                  </a:cxn>
                </a:cxnLst>
                <a:rect l="0" t="0" r="r" b="b"/>
                <a:pathLst>
                  <a:path w="22" h="426">
                    <a:moveTo>
                      <a:pt x="22" y="0"/>
                    </a:moveTo>
                    <a:lnTo>
                      <a:pt x="0" y="417"/>
                    </a:lnTo>
                    <a:lnTo>
                      <a:pt x="22" y="426"/>
                    </a:lnTo>
                    <a:lnTo>
                      <a:pt x="22"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6" name="Freeform 24"/>
              <p:cNvSpPr>
                <a:spLocks/>
              </p:cNvSpPr>
              <p:nvPr/>
            </p:nvSpPr>
            <p:spPr bwMode="auto">
              <a:xfrm>
                <a:off x="9320213" y="2806701"/>
                <a:ext cx="33338" cy="482600"/>
              </a:xfrm>
              <a:custGeom>
                <a:avLst/>
                <a:gdLst>
                  <a:gd name="T0" fmla="*/ 0 w 21"/>
                  <a:gd name="T1" fmla="*/ 0 h 304"/>
                  <a:gd name="T2" fmla="*/ 21 w 21"/>
                  <a:gd name="T3" fmla="*/ 304 h 304"/>
                  <a:gd name="T4" fmla="*/ 21 w 21"/>
                  <a:gd name="T5" fmla="*/ 21 h 304"/>
                  <a:gd name="T6" fmla="*/ 0 w 21"/>
                  <a:gd name="T7" fmla="*/ 0 h 304"/>
                </a:gdLst>
                <a:ahLst/>
                <a:cxnLst>
                  <a:cxn ang="0">
                    <a:pos x="T0" y="T1"/>
                  </a:cxn>
                  <a:cxn ang="0">
                    <a:pos x="T2" y="T3"/>
                  </a:cxn>
                  <a:cxn ang="0">
                    <a:pos x="T4" y="T5"/>
                  </a:cxn>
                  <a:cxn ang="0">
                    <a:pos x="T6" y="T7"/>
                  </a:cxn>
                </a:cxnLst>
                <a:rect l="0" t="0" r="r" b="b"/>
                <a:pathLst>
                  <a:path w="21" h="304">
                    <a:moveTo>
                      <a:pt x="0" y="0"/>
                    </a:moveTo>
                    <a:lnTo>
                      <a:pt x="21" y="304"/>
                    </a:lnTo>
                    <a:lnTo>
                      <a:pt x="21" y="21"/>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7" name="Freeform 25"/>
              <p:cNvSpPr>
                <a:spLocks/>
              </p:cNvSpPr>
              <p:nvPr/>
            </p:nvSpPr>
            <p:spPr bwMode="auto">
              <a:xfrm>
                <a:off x="10194925" y="2395538"/>
                <a:ext cx="33338" cy="704850"/>
              </a:xfrm>
              <a:custGeom>
                <a:avLst/>
                <a:gdLst>
                  <a:gd name="T0" fmla="*/ 0 w 21"/>
                  <a:gd name="T1" fmla="*/ 0 h 444"/>
                  <a:gd name="T2" fmla="*/ 21 w 21"/>
                  <a:gd name="T3" fmla="*/ 444 h 444"/>
                  <a:gd name="T4" fmla="*/ 21 w 21"/>
                  <a:gd name="T5" fmla="*/ 179 h 444"/>
                  <a:gd name="T6" fmla="*/ 0 w 21"/>
                  <a:gd name="T7" fmla="*/ 0 h 444"/>
                </a:gdLst>
                <a:ahLst/>
                <a:cxnLst>
                  <a:cxn ang="0">
                    <a:pos x="T0" y="T1"/>
                  </a:cxn>
                  <a:cxn ang="0">
                    <a:pos x="T2" y="T3"/>
                  </a:cxn>
                  <a:cxn ang="0">
                    <a:pos x="T4" y="T5"/>
                  </a:cxn>
                  <a:cxn ang="0">
                    <a:pos x="T6" y="T7"/>
                  </a:cxn>
                </a:cxnLst>
                <a:rect l="0" t="0" r="r" b="b"/>
                <a:pathLst>
                  <a:path w="21" h="444">
                    <a:moveTo>
                      <a:pt x="0" y="0"/>
                    </a:moveTo>
                    <a:lnTo>
                      <a:pt x="21" y="444"/>
                    </a:lnTo>
                    <a:lnTo>
                      <a:pt x="21" y="179"/>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8" name="Freeform 26"/>
              <p:cNvSpPr>
                <a:spLocks/>
              </p:cNvSpPr>
              <p:nvPr/>
            </p:nvSpPr>
            <p:spPr bwMode="auto">
              <a:xfrm>
                <a:off x="9253538" y="1936751"/>
                <a:ext cx="33338" cy="690563"/>
              </a:xfrm>
              <a:custGeom>
                <a:avLst/>
                <a:gdLst>
                  <a:gd name="T0" fmla="*/ 21 w 21"/>
                  <a:gd name="T1" fmla="*/ 404 h 435"/>
                  <a:gd name="T2" fmla="*/ 0 w 21"/>
                  <a:gd name="T3" fmla="*/ 0 h 435"/>
                  <a:gd name="T4" fmla="*/ 0 w 21"/>
                  <a:gd name="T5" fmla="*/ 435 h 435"/>
                  <a:gd name="T6" fmla="*/ 21 w 21"/>
                  <a:gd name="T7" fmla="*/ 404 h 435"/>
                </a:gdLst>
                <a:ahLst/>
                <a:cxnLst>
                  <a:cxn ang="0">
                    <a:pos x="T0" y="T1"/>
                  </a:cxn>
                  <a:cxn ang="0">
                    <a:pos x="T2" y="T3"/>
                  </a:cxn>
                  <a:cxn ang="0">
                    <a:pos x="T4" y="T5"/>
                  </a:cxn>
                  <a:cxn ang="0">
                    <a:pos x="T6" y="T7"/>
                  </a:cxn>
                </a:cxnLst>
                <a:rect l="0" t="0" r="r" b="b"/>
                <a:pathLst>
                  <a:path w="21" h="435">
                    <a:moveTo>
                      <a:pt x="21" y="404"/>
                    </a:moveTo>
                    <a:lnTo>
                      <a:pt x="0" y="0"/>
                    </a:lnTo>
                    <a:lnTo>
                      <a:pt x="0" y="435"/>
                    </a:lnTo>
                    <a:lnTo>
                      <a:pt x="21" y="40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29" name="Freeform 27"/>
              <p:cNvSpPr>
                <a:spLocks/>
              </p:cNvSpPr>
              <p:nvPr/>
            </p:nvSpPr>
            <p:spPr bwMode="auto">
              <a:xfrm>
                <a:off x="9858375" y="1682751"/>
                <a:ext cx="33338" cy="588963"/>
              </a:xfrm>
              <a:custGeom>
                <a:avLst/>
                <a:gdLst>
                  <a:gd name="T0" fmla="*/ 21 w 21"/>
                  <a:gd name="T1" fmla="*/ 342 h 371"/>
                  <a:gd name="T2" fmla="*/ 0 w 21"/>
                  <a:gd name="T3" fmla="*/ 0 h 371"/>
                  <a:gd name="T4" fmla="*/ 0 w 21"/>
                  <a:gd name="T5" fmla="*/ 371 h 371"/>
                  <a:gd name="T6" fmla="*/ 21 w 21"/>
                  <a:gd name="T7" fmla="*/ 342 h 371"/>
                </a:gdLst>
                <a:ahLst/>
                <a:cxnLst>
                  <a:cxn ang="0">
                    <a:pos x="T0" y="T1"/>
                  </a:cxn>
                  <a:cxn ang="0">
                    <a:pos x="T2" y="T3"/>
                  </a:cxn>
                  <a:cxn ang="0">
                    <a:pos x="T4" y="T5"/>
                  </a:cxn>
                  <a:cxn ang="0">
                    <a:pos x="T6" y="T7"/>
                  </a:cxn>
                </a:cxnLst>
                <a:rect l="0" t="0" r="r" b="b"/>
                <a:pathLst>
                  <a:path w="21" h="371">
                    <a:moveTo>
                      <a:pt x="21" y="342"/>
                    </a:moveTo>
                    <a:lnTo>
                      <a:pt x="0" y="0"/>
                    </a:lnTo>
                    <a:lnTo>
                      <a:pt x="0" y="371"/>
                    </a:lnTo>
                    <a:lnTo>
                      <a:pt x="21" y="34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0" name="Freeform 28"/>
              <p:cNvSpPr>
                <a:spLocks/>
              </p:cNvSpPr>
              <p:nvPr/>
            </p:nvSpPr>
            <p:spPr bwMode="auto">
              <a:xfrm>
                <a:off x="9791700" y="1762126"/>
                <a:ext cx="33338" cy="676275"/>
              </a:xfrm>
              <a:custGeom>
                <a:avLst/>
                <a:gdLst>
                  <a:gd name="T0" fmla="*/ 0 w 21"/>
                  <a:gd name="T1" fmla="*/ 0 h 426"/>
                  <a:gd name="T2" fmla="*/ 0 w 21"/>
                  <a:gd name="T3" fmla="*/ 426 h 426"/>
                  <a:gd name="T4" fmla="*/ 21 w 21"/>
                  <a:gd name="T5" fmla="*/ 180 h 426"/>
                  <a:gd name="T6" fmla="*/ 0 w 21"/>
                  <a:gd name="T7" fmla="*/ 0 h 426"/>
                </a:gdLst>
                <a:ahLst/>
                <a:cxnLst>
                  <a:cxn ang="0">
                    <a:pos x="T0" y="T1"/>
                  </a:cxn>
                  <a:cxn ang="0">
                    <a:pos x="T2" y="T3"/>
                  </a:cxn>
                  <a:cxn ang="0">
                    <a:pos x="T4" y="T5"/>
                  </a:cxn>
                  <a:cxn ang="0">
                    <a:pos x="T6" y="T7"/>
                  </a:cxn>
                </a:cxnLst>
                <a:rect l="0" t="0" r="r" b="b"/>
                <a:pathLst>
                  <a:path w="21" h="426">
                    <a:moveTo>
                      <a:pt x="0" y="0"/>
                    </a:moveTo>
                    <a:lnTo>
                      <a:pt x="0" y="426"/>
                    </a:lnTo>
                    <a:lnTo>
                      <a:pt x="21" y="180"/>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1" name="Freeform 29"/>
              <p:cNvSpPr>
                <a:spLocks/>
              </p:cNvSpPr>
              <p:nvPr/>
            </p:nvSpPr>
            <p:spPr bwMode="auto">
              <a:xfrm>
                <a:off x="9825038" y="1682751"/>
                <a:ext cx="33338" cy="588963"/>
              </a:xfrm>
              <a:custGeom>
                <a:avLst/>
                <a:gdLst>
                  <a:gd name="T0" fmla="*/ 21 w 21"/>
                  <a:gd name="T1" fmla="*/ 371 h 371"/>
                  <a:gd name="T2" fmla="*/ 21 w 21"/>
                  <a:gd name="T3" fmla="*/ 0 h 371"/>
                  <a:gd name="T4" fmla="*/ 0 w 21"/>
                  <a:gd name="T5" fmla="*/ 230 h 371"/>
                  <a:gd name="T6" fmla="*/ 21 w 21"/>
                  <a:gd name="T7" fmla="*/ 371 h 371"/>
                </a:gdLst>
                <a:ahLst/>
                <a:cxnLst>
                  <a:cxn ang="0">
                    <a:pos x="T0" y="T1"/>
                  </a:cxn>
                  <a:cxn ang="0">
                    <a:pos x="T2" y="T3"/>
                  </a:cxn>
                  <a:cxn ang="0">
                    <a:pos x="T4" y="T5"/>
                  </a:cxn>
                  <a:cxn ang="0">
                    <a:pos x="T6" y="T7"/>
                  </a:cxn>
                </a:cxnLst>
                <a:rect l="0" t="0" r="r" b="b"/>
                <a:pathLst>
                  <a:path w="21" h="371">
                    <a:moveTo>
                      <a:pt x="21" y="371"/>
                    </a:moveTo>
                    <a:lnTo>
                      <a:pt x="21" y="0"/>
                    </a:lnTo>
                    <a:lnTo>
                      <a:pt x="0" y="230"/>
                    </a:lnTo>
                    <a:lnTo>
                      <a:pt x="21" y="371"/>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2" name="Freeform 30"/>
              <p:cNvSpPr>
                <a:spLocks/>
              </p:cNvSpPr>
              <p:nvPr/>
            </p:nvSpPr>
            <p:spPr bwMode="auto">
              <a:xfrm>
                <a:off x="9791700" y="2047876"/>
                <a:ext cx="33338" cy="450850"/>
              </a:xfrm>
              <a:custGeom>
                <a:avLst/>
                <a:gdLst>
                  <a:gd name="T0" fmla="*/ 21 w 21"/>
                  <a:gd name="T1" fmla="*/ 0 h 284"/>
                  <a:gd name="T2" fmla="*/ 0 w 21"/>
                  <a:gd name="T3" fmla="*/ 246 h 284"/>
                  <a:gd name="T4" fmla="*/ 21 w 21"/>
                  <a:gd name="T5" fmla="*/ 284 h 284"/>
                  <a:gd name="T6" fmla="*/ 21 w 21"/>
                  <a:gd name="T7" fmla="*/ 0 h 284"/>
                </a:gdLst>
                <a:ahLst/>
                <a:cxnLst>
                  <a:cxn ang="0">
                    <a:pos x="T0" y="T1"/>
                  </a:cxn>
                  <a:cxn ang="0">
                    <a:pos x="T2" y="T3"/>
                  </a:cxn>
                  <a:cxn ang="0">
                    <a:pos x="T4" y="T5"/>
                  </a:cxn>
                  <a:cxn ang="0">
                    <a:pos x="T6" y="T7"/>
                  </a:cxn>
                </a:cxnLst>
                <a:rect l="0" t="0" r="r" b="b"/>
                <a:pathLst>
                  <a:path w="21" h="284">
                    <a:moveTo>
                      <a:pt x="21" y="0"/>
                    </a:moveTo>
                    <a:lnTo>
                      <a:pt x="0" y="246"/>
                    </a:lnTo>
                    <a:lnTo>
                      <a:pt x="21" y="284"/>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3" name="Freeform 31"/>
              <p:cNvSpPr>
                <a:spLocks/>
              </p:cNvSpPr>
              <p:nvPr/>
            </p:nvSpPr>
            <p:spPr bwMode="auto">
              <a:xfrm>
                <a:off x="9858375" y="2225676"/>
                <a:ext cx="33338" cy="501650"/>
              </a:xfrm>
              <a:custGeom>
                <a:avLst/>
                <a:gdLst>
                  <a:gd name="T0" fmla="*/ 21 w 21"/>
                  <a:gd name="T1" fmla="*/ 316 h 316"/>
                  <a:gd name="T2" fmla="*/ 21 w 21"/>
                  <a:gd name="T3" fmla="*/ 0 h 316"/>
                  <a:gd name="T4" fmla="*/ 0 w 21"/>
                  <a:gd name="T5" fmla="*/ 29 h 316"/>
                  <a:gd name="T6" fmla="*/ 21 w 21"/>
                  <a:gd name="T7" fmla="*/ 316 h 316"/>
                </a:gdLst>
                <a:ahLst/>
                <a:cxnLst>
                  <a:cxn ang="0">
                    <a:pos x="T0" y="T1"/>
                  </a:cxn>
                  <a:cxn ang="0">
                    <a:pos x="T2" y="T3"/>
                  </a:cxn>
                  <a:cxn ang="0">
                    <a:pos x="T4" y="T5"/>
                  </a:cxn>
                  <a:cxn ang="0">
                    <a:pos x="T6" y="T7"/>
                  </a:cxn>
                </a:cxnLst>
                <a:rect l="0" t="0" r="r" b="b"/>
                <a:pathLst>
                  <a:path w="21" h="316">
                    <a:moveTo>
                      <a:pt x="21" y="316"/>
                    </a:moveTo>
                    <a:lnTo>
                      <a:pt x="21" y="0"/>
                    </a:lnTo>
                    <a:lnTo>
                      <a:pt x="0" y="29"/>
                    </a:lnTo>
                    <a:lnTo>
                      <a:pt x="21" y="316"/>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4" name="Freeform 32"/>
              <p:cNvSpPr>
                <a:spLocks/>
              </p:cNvSpPr>
              <p:nvPr/>
            </p:nvSpPr>
            <p:spPr bwMode="auto">
              <a:xfrm>
                <a:off x="9723438" y="2424113"/>
                <a:ext cx="33338" cy="458788"/>
              </a:xfrm>
              <a:custGeom>
                <a:avLst/>
                <a:gdLst>
                  <a:gd name="T0" fmla="*/ 21 w 21"/>
                  <a:gd name="T1" fmla="*/ 289 h 289"/>
                  <a:gd name="T2" fmla="*/ 21 w 21"/>
                  <a:gd name="T3" fmla="*/ 0 h 289"/>
                  <a:gd name="T4" fmla="*/ 0 w 21"/>
                  <a:gd name="T5" fmla="*/ 194 h 289"/>
                  <a:gd name="T6" fmla="*/ 21 w 21"/>
                  <a:gd name="T7" fmla="*/ 289 h 289"/>
                </a:gdLst>
                <a:ahLst/>
                <a:cxnLst>
                  <a:cxn ang="0">
                    <a:pos x="T0" y="T1"/>
                  </a:cxn>
                  <a:cxn ang="0">
                    <a:pos x="T2" y="T3"/>
                  </a:cxn>
                  <a:cxn ang="0">
                    <a:pos x="T4" y="T5"/>
                  </a:cxn>
                  <a:cxn ang="0">
                    <a:pos x="T6" y="T7"/>
                  </a:cxn>
                </a:cxnLst>
                <a:rect l="0" t="0" r="r" b="b"/>
                <a:pathLst>
                  <a:path w="21" h="289">
                    <a:moveTo>
                      <a:pt x="21" y="289"/>
                    </a:moveTo>
                    <a:lnTo>
                      <a:pt x="21" y="0"/>
                    </a:lnTo>
                    <a:lnTo>
                      <a:pt x="0" y="194"/>
                    </a:lnTo>
                    <a:lnTo>
                      <a:pt x="21" y="28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5" name="Freeform 33"/>
              <p:cNvSpPr>
                <a:spLocks/>
              </p:cNvSpPr>
              <p:nvPr/>
            </p:nvSpPr>
            <p:spPr bwMode="auto">
              <a:xfrm>
                <a:off x="8916988" y="1968501"/>
                <a:ext cx="33338" cy="677863"/>
              </a:xfrm>
              <a:custGeom>
                <a:avLst/>
                <a:gdLst>
                  <a:gd name="T0" fmla="*/ 21 w 21"/>
                  <a:gd name="T1" fmla="*/ 304 h 427"/>
                  <a:gd name="T2" fmla="*/ 0 w 21"/>
                  <a:gd name="T3" fmla="*/ 0 h 427"/>
                  <a:gd name="T4" fmla="*/ 0 w 21"/>
                  <a:gd name="T5" fmla="*/ 427 h 427"/>
                  <a:gd name="T6" fmla="*/ 21 w 21"/>
                  <a:gd name="T7" fmla="*/ 304 h 427"/>
                </a:gdLst>
                <a:ahLst/>
                <a:cxnLst>
                  <a:cxn ang="0">
                    <a:pos x="T0" y="T1"/>
                  </a:cxn>
                  <a:cxn ang="0">
                    <a:pos x="T2" y="T3"/>
                  </a:cxn>
                  <a:cxn ang="0">
                    <a:pos x="T4" y="T5"/>
                  </a:cxn>
                  <a:cxn ang="0">
                    <a:pos x="T6" y="T7"/>
                  </a:cxn>
                </a:cxnLst>
                <a:rect l="0" t="0" r="r" b="b"/>
                <a:pathLst>
                  <a:path w="21" h="427">
                    <a:moveTo>
                      <a:pt x="21" y="304"/>
                    </a:moveTo>
                    <a:lnTo>
                      <a:pt x="0" y="0"/>
                    </a:lnTo>
                    <a:lnTo>
                      <a:pt x="0" y="427"/>
                    </a:lnTo>
                    <a:lnTo>
                      <a:pt x="21" y="30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6" name="Freeform 34"/>
              <p:cNvSpPr>
                <a:spLocks/>
              </p:cNvSpPr>
              <p:nvPr/>
            </p:nvSpPr>
            <p:spPr bwMode="auto">
              <a:xfrm>
                <a:off x="9455150" y="2593976"/>
                <a:ext cx="33338" cy="422275"/>
              </a:xfrm>
              <a:custGeom>
                <a:avLst/>
                <a:gdLst>
                  <a:gd name="T0" fmla="*/ 21 w 21"/>
                  <a:gd name="T1" fmla="*/ 266 h 266"/>
                  <a:gd name="T2" fmla="*/ 21 w 21"/>
                  <a:gd name="T3" fmla="*/ 0 h 266"/>
                  <a:gd name="T4" fmla="*/ 0 w 21"/>
                  <a:gd name="T5" fmla="*/ 215 h 266"/>
                  <a:gd name="T6" fmla="*/ 21 w 21"/>
                  <a:gd name="T7" fmla="*/ 266 h 266"/>
                </a:gdLst>
                <a:ahLst/>
                <a:cxnLst>
                  <a:cxn ang="0">
                    <a:pos x="T0" y="T1"/>
                  </a:cxn>
                  <a:cxn ang="0">
                    <a:pos x="T2" y="T3"/>
                  </a:cxn>
                  <a:cxn ang="0">
                    <a:pos x="T4" y="T5"/>
                  </a:cxn>
                  <a:cxn ang="0">
                    <a:pos x="T6" y="T7"/>
                  </a:cxn>
                </a:cxnLst>
                <a:rect l="0" t="0" r="r" b="b"/>
                <a:pathLst>
                  <a:path w="21" h="266">
                    <a:moveTo>
                      <a:pt x="21" y="266"/>
                    </a:moveTo>
                    <a:lnTo>
                      <a:pt x="21" y="0"/>
                    </a:lnTo>
                    <a:lnTo>
                      <a:pt x="0" y="215"/>
                    </a:lnTo>
                    <a:lnTo>
                      <a:pt x="21" y="266"/>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7" name="Freeform 35"/>
              <p:cNvSpPr>
                <a:spLocks/>
              </p:cNvSpPr>
              <p:nvPr/>
            </p:nvSpPr>
            <p:spPr bwMode="auto">
              <a:xfrm>
                <a:off x="9588500" y="2760663"/>
                <a:ext cx="34925" cy="387350"/>
              </a:xfrm>
              <a:custGeom>
                <a:avLst/>
                <a:gdLst>
                  <a:gd name="T0" fmla="*/ 0 w 22"/>
                  <a:gd name="T1" fmla="*/ 209 h 244"/>
                  <a:gd name="T2" fmla="*/ 22 w 22"/>
                  <a:gd name="T3" fmla="*/ 244 h 244"/>
                  <a:gd name="T4" fmla="*/ 22 w 22"/>
                  <a:gd name="T5" fmla="*/ 0 h 244"/>
                  <a:gd name="T6" fmla="*/ 0 w 22"/>
                  <a:gd name="T7" fmla="*/ 209 h 244"/>
                </a:gdLst>
                <a:ahLst/>
                <a:cxnLst>
                  <a:cxn ang="0">
                    <a:pos x="T0" y="T1"/>
                  </a:cxn>
                  <a:cxn ang="0">
                    <a:pos x="T2" y="T3"/>
                  </a:cxn>
                  <a:cxn ang="0">
                    <a:pos x="T4" y="T5"/>
                  </a:cxn>
                  <a:cxn ang="0">
                    <a:pos x="T6" y="T7"/>
                  </a:cxn>
                </a:cxnLst>
                <a:rect l="0" t="0" r="r" b="b"/>
                <a:pathLst>
                  <a:path w="22" h="244">
                    <a:moveTo>
                      <a:pt x="0" y="209"/>
                    </a:moveTo>
                    <a:lnTo>
                      <a:pt x="22" y="244"/>
                    </a:lnTo>
                    <a:lnTo>
                      <a:pt x="22" y="0"/>
                    </a:lnTo>
                    <a:lnTo>
                      <a:pt x="0" y="20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8" name="Freeform 36"/>
              <p:cNvSpPr>
                <a:spLocks/>
              </p:cNvSpPr>
              <p:nvPr/>
            </p:nvSpPr>
            <p:spPr bwMode="auto">
              <a:xfrm>
                <a:off x="9656763" y="2533651"/>
                <a:ext cx="33338" cy="633413"/>
              </a:xfrm>
              <a:custGeom>
                <a:avLst/>
                <a:gdLst>
                  <a:gd name="T0" fmla="*/ 21 w 21"/>
                  <a:gd name="T1" fmla="*/ 399 h 399"/>
                  <a:gd name="T2" fmla="*/ 21 w 21"/>
                  <a:gd name="T3" fmla="*/ 0 h 399"/>
                  <a:gd name="T4" fmla="*/ 0 w 21"/>
                  <a:gd name="T5" fmla="*/ 133 h 399"/>
                  <a:gd name="T6" fmla="*/ 21 w 21"/>
                  <a:gd name="T7" fmla="*/ 399 h 399"/>
                </a:gdLst>
                <a:ahLst/>
                <a:cxnLst>
                  <a:cxn ang="0">
                    <a:pos x="T0" y="T1"/>
                  </a:cxn>
                  <a:cxn ang="0">
                    <a:pos x="T2" y="T3"/>
                  </a:cxn>
                  <a:cxn ang="0">
                    <a:pos x="T4" y="T5"/>
                  </a:cxn>
                  <a:cxn ang="0">
                    <a:pos x="T6" y="T7"/>
                  </a:cxn>
                </a:cxnLst>
                <a:rect l="0" t="0" r="r" b="b"/>
                <a:pathLst>
                  <a:path w="21" h="399">
                    <a:moveTo>
                      <a:pt x="21" y="399"/>
                    </a:moveTo>
                    <a:lnTo>
                      <a:pt x="21" y="0"/>
                    </a:lnTo>
                    <a:lnTo>
                      <a:pt x="0" y="133"/>
                    </a:lnTo>
                    <a:lnTo>
                      <a:pt x="21" y="39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39" name="Freeform 37"/>
              <p:cNvSpPr>
                <a:spLocks/>
              </p:cNvSpPr>
              <p:nvPr/>
            </p:nvSpPr>
            <p:spPr bwMode="auto">
              <a:xfrm>
                <a:off x="9588500" y="2647951"/>
                <a:ext cx="34925" cy="444500"/>
              </a:xfrm>
              <a:custGeom>
                <a:avLst/>
                <a:gdLst>
                  <a:gd name="T0" fmla="*/ 0 w 22"/>
                  <a:gd name="T1" fmla="*/ 0 h 280"/>
                  <a:gd name="T2" fmla="*/ 0 w 22"/>
                  <a:gd name="T3" fmla="*/ 280 h 280"/>
                  <a:gd name="T4" fmla="*/ 22 w 22"/>
                  <a:gd name="T5" fmla="*/ 71 h 280"/>
                  <a:gd name="T6" fmla="*/ 0 w 22"/>
                  <a:gd name="T7" fmla="*/ 0 h 280"/>
                </a:gdLst>
                <a:ahLst/>
                <a:cxnLst>
                  <a:cxn ang="0">
                    <a:pos x="T0" y="T1"/>
                  </a:cxn>
                  <a:cxn ang="0">
                    <a:pos x="T2" y="T3"/>
                  </a:cxn>
                  <a:cxn ang="0">
                    <a:pos x="T4" y="T5"/>
                  </a:cxn>
                  <a:cxn ang="0">
                    <a:pos x="T6" y="T7"/>
                  </a:cxn>
                </a:cxnLst>
                <a:rect l="0" t="0" r="r" b="b"/>
                <a:pathLst>
                  <a:path w="22" h="280">
                    <a:moveTo>
                      <a:pt x="0" y="0"/>
                    </a:moveTo>
                    <a:lnTo>
                      <a:pt x="0" y="280"/>
                    </a:lnTo>
                    <a:lnTo>
                      <a:pt x="22" y="71"/>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0" name="Freeform 38"/>
              <p:cNvSpPr>
                <a:spLocks/>
              </p:cNvSpPr>
              <p:nvPr/>
            </p:nvSpPr>
            <p:spPr bwMode="auto">
              <a:xfrm>
                <a:off x="9253538" y="1885951"/>
                <a:ext cx="33338" cy="692150"/>
              </a:xfrm>
              <a:custGeom>
                <a:avLst/>
                <a:gdLst>
                  <a:gd name="T0" fmla="*/ 21 w 21"/>
                  <a:gd name="T1" fmla="*/ 0 h 436"/>
                  <a:gd name="T2" fmla="*/ 0 w 21"/>
                  <a:gd name="T3" fmla="*/ 32 h 436"/>
                  <a:gd name="T4" fmla="*/ 21 w 21"/>
                  <a:gd name="T5" fmla="*/ 436 h 436"/>
                  <a:gd name="T6" fmla="*/ 21 w 21"/>
                  <a:gd name="T7" fmla="*/ 0 h 436"/>
                </a:gdLst>
                <a:ahLst/>
                <a:cxnLst>
                  <a:cxn ang="0">
                    <a:pos x="T0" y="T1"/>
                  </a:cxn>
                  <a:cxn ang="0">
                    <a:pos x="T2" y="T3"/>
                  </a:cxn>
                  <a:cxn ang="0">
                    <a:pos x="T4" y="T5"/>
                  </a:cxn>
                  <a:cxn ang="0">
                    <a:pos x="T6" y="T7"/>
                  </a:cxn>
                </a:cxnLst>
                <a:rect l="0" t="0" r="r" b="b"/>
                <a:pathLst>
                  <a:path w="21" h="436">
                    <a:moveTo>
                      <a:pt x="21" y="0"/>
                    </a:moveTo>
                    <a:lnTo>
                      <a:pt x="0" y="32"/>
                    </a:lnTo>
                    <a:lnTo>
                      <a:pt x="21" y="436"/>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1" name="Freeform 39"/>
              <p:cNvSpPr>
                <a:spLocks/>
              </p:cNvSpPr>
              <p:nvPr/>
            </p:nvSpPr>
            <p:spPr bwMode="auto">
              <a:xfrm>
                <a:off x="9825038" y="2047876"/>
                <a:ext cx="33338" cy="450850"/>
              </a:xfrm>
              <a:custGeom>
                <a:avLst/>
                <a:gdLst>
                  <a:gd name="T0" fmla="*/ 21 w 21"/>
                  <a:gd name="T1" fmla="*/ 141 h 284"/>
                  <a:gd name="T2" fmla="*/ 0 w 21"/>
                  <a:gd name="T3" fmla="*/ 0 h 284"/>
                  <a:gd name="T4" fmla="*/ 0 w 21"/>
                  <a:gd name="T5" fmla="*/ 284 h 284"/>
                  <a:gd name="T6" fmla="*/ 21 w 21"/>
                  <a:gd name="T7" fmla="*/ 141 h 284"/>
                </a:gdLst>
                <a:ahLst/>
                <a:cxnLst>
                  <a:cxn ang="0">
                    <a:pos x="T0" y="T1"/>
                  </a:cxn>
                  <a:cxn ang="0">
                    <a:pos x="T2" y="T3"/>
                  </a:cxn>
                  <a:cxn ang="0">
                    <a:pos x="T4" y="T5"/>
                  </a:cxn>
                  <a:cxn ang="0">
                    <a:pos x="T6" y="T7"/>
                  </a:cxn>
                </a:cxnLst>
                <a:rect l="0" t="0" r="r" b="b"/>
                <a:pathLst>
                  <a:path w="21" h="284">
                    <a:moveTo>
                      <a:pt x="21" y="141"/>
                    </a:moveTo>
                    <a:lnTo>
                      <a:pt x="0" y="0"/>
                    </a:lnTo>
                    <a:lnTo>
                      <a:pt x="0" y="284"/>
                    </a:lnTo>
                    <a:lnTo>
                      <a:pt x="21" y="141"/>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2" name="Freeform 40"/>
              <p:cNvSpPr>
                <a:spLocks/>
              </p:cNvSpPr>
              <p:nvPr/>
            </p:nvSpPr>
            <p:spPr bwMode="auto">
              <a:xfrm>
                <a:off x="10363200" y="2374901"/>
                <a:ext cx="33338" cy="638175"/>
              </a:xfrm>
              <a:custGeom>
                <a:avLst/>
                <a:gdLst>
                  <a:gd name="T0" fmla="*/ 0 w 21"/>
                  <a:gd name="T1" fmla="*/ 378 h 402"/>
                  <a:gd name="T2" fmla="*/ 21 w 21"/>
                  <a:gd name="T3" fmla="*/ 402 h 402"/>
                  <a:gd name="T4" fmla="*/ 0 w 21"/>
                  <a:gd name="T5" fmla="*/ 0 h 402"/>
                  <a:gd name="T6" fmla="*/ 0 w 21"/>
                  <a:gd name="T7" fmla="*/ 378 h 402"/>
                </a:gdLst>
                <a:ahLst/>
                <a:cxnLst>
                  <a:cxn ang="0">
                    <a:pos x="T0" y="T1"/>
                  </a:cxn>
                  <a:cxn ang="0">
                    <a:pos x="T2" y="T3"/>
                  </a:cxn>
                  <a:cxn ang="0">
                    <a:pos x="T4" y="T5"/>
                  </a:cxn>
                  <a:cxn ang="0">
                    <a:pos x="T6" y="T7"/>
                  </a:cxn>
                </a:cxnLst>
                <a:rect l="0" t="0" r="r" b="b"/>
                <a:pathLst>
                  <a:path w="21" h="402">
                    <a:moveTo>
                      <a:pt x="0" y="378"/>
                    </a:moveTo>
                    <a:lnTo>
                      <a:pt x="21" y="402"/>
                    </a:lnTo>
                    <a:lnTo>
                      <a:pt x="0" y="0"/>
                    </a:lnTo>
                    <a:lnTo>
                      <a:pt x="0" y="378"/>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3" name="Freeform 41"/>
              <p:cNvSpPr>
                <a:spLocks/>
              </p:cNvSpPr>
              <p:nvPr/>
            </p:nvSpPr>
            <p:spPr bwMode="auto">
              <a:xfrm>
                <a:off x="8815388" y="2093913"/>
                <a:ext cx="33338" cy="1009650"/>
              </a:xfrm>
              <a:custGeom>
                <a:avLst/>
                <a:gdLst>
                  <a:gd name="T0" fmla="*/ 21 w 21"/>
                  <a:gd name="T1" fmla="*/ 0 h 636"/>
                  <a:gd name="T2" fmla="*/ 0 w 21"/>
                  <a:gd name="T3" fmla="*/ 636 h 636"/>
                  <a:gd name="T4" fmla="*/ 21 w 21"/>
                  <a:gd name="T5" fmla="*/ 367 h 636"/>
                  <a:gd name="T6" fmla="*/ 21 w 21"/>
                  <a:gd name="T7" fmla="*/ 0 h 636"/>
                </a:gdLst>
                <a:ahLst/>
                <a:cxnLst>
                  <a:cxn ang="0">
                    <a:pos x="T0" y="T1"/>
                  </a:cxn>
                  <a:cxn ang="0">
                    <a:pos x="T2" y="T3"/>
                  </a:cxn>
                  <a:cxn ang="0">
                    <a:pos x="T4" y="T5"/>
                  </a:cxn>
                  <a:cxn ang="0">
                    <a:pos x="T6" y="T7"/>
                  </a:cxn>
                </a:cxnLst>
                <a:rect l="0" t="0" r="r" b="b"/>
                <a:pathLst>
                  <a:path w="21" h="636">
                    <a:moveTo>
                      <a:pt x="21" y="0"/>
                    </a:moveTo>
                    <a:lnTo>
                      <a:pt x="0" y="636"/>
                    </a:lnTo>
                    <a:lnTo>
                      <a:pt x="21" y="367"/>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4" name="Freeform 42"/>
              <p:cNvSpPr>
                <a:spLocks/>
              </p:cNvSpPr>
              <p:nvPr/>
            </p:nvSpPr>
            <p:spPr bwMode="auto">
              <a:xfrm>
                <a:off x="8782050" y="2698751"/>
                <a:ext cx="33338" cy="763588"/>
              </a:xfrm>
              <a:custGeom>
                <a:avLst/>
                <a:gdLst>
                  <a:gd name="T0" fmla="*/ 21 w 21"/>
                  <a:gd name="T1" fmla="*/ 481 h 481"/>
                  <a:gd name="T2" fmla="*/ 21 w 21"/>
                  <a:gd name="T3" fmla="*/ 255 h 481"/>
                  <a:gd name="T4" fmla="*/ 0 w 21"/>
                  <a:gd name="T5" fmla="*/ 0 h 481"/>
                  <a:gd name="T6" fmla="*/ 21 w 21"/>
                  <a:gd name="T7" fmla="*/ 481 h 481"/>
                </a:gdLst>
                <a:ahLst/>
                <a:cxnLst>
                  <a:cxn ang="0">
                    <a:pos x="T0" y="T1"/>
                  </a:cxn>
                  <a:cxn ang="0">
                    <a:pos x="T2" y="T3"/>
                  </a:cxn>
                  <a:cxn ang="0">
                    <a:pos x="T4" y="T5"/>
                  </a:cxn>
                  <a:cxn ang="0">
                    <a:pos x="T6" y="T7"/>
                  </a:cxn>
                </a:cxnLst>
                <a:rect l="0" t="0" r="r" b="b"/>
                <a:pathLst>
                  <a:path w="21" h="481">
                    <a:moveTo>
                      <a:pt x="21" y="481"/>
                    </a:moveTo>
                    <a:lnTo>
                      <a:pt x="21" y="255"/>
                    </a:lnTo>
                    <a:lnTo>
                      <a:pt x="0" y="0"/>
                    </a:lnTo>
                    <a:lnTo>
                      <a:pt x="21" y="481"/>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5" name="Freeform 43"/>
              <p:cNvSpPr>
                <a:spLocks/>
              </p:cNvSpPr>
              <p:nvPr/>
            </p:nvSpPr>
            <p:spPr bwMode="auto">
              <a:xfrm>
                <a:off x="9050338" y="2955926"/>
                <a:ext cx="34925" cy="454025"/>
              </a:xfrm>
              <a:custGeom>
                <a:avLst/>
                <a:gdLst>
                  <a:gd name="T0" fmla="*/ 0 w 22"/>
                  <a:gd name="T1" fmla="*/ 286 h 286"/>
                  <a:gd name="T2" fmla="*/ 22 w 22"/>
                  <a:gd name="T3" fmla="*/ 10 h 286"/>
                  <a:gd name="T4" fmla="*/ 0 w 22"/>
                  <a:gd name="T5" fmla="*/ 0 h 286"/>
                  <a:gd name="T6" fmla="*/ 0 w 22"/>
                  <a:gd name="T7" fmla="*/ 286 h 286"/>
                </a:gdLst>
                <a:ahLst/>
                <a:cxnLst>
                  <a:cxn ang="0">
                    <a:pos x="T0" y="T1"/>
                  </a:cxn>
                  <a:cxn ang="0">
                    <a:pos x="T2" y="T3"/>
                  </a:cxn>
                  <a:cxn ang="0">
                    <a:pos x="T4" y="T5"/>
                  </a:cxn>
                  <a:cxn ang="0">
                    <a:pos x="T6" y="T7"/>
                  </a:cxn>
                </a:cxnLst>
                <a:rect l="0" t="0" r="r" b="b"/>
                <a:pathLst>
                  <a:path w="22" h="286">
                    <a:moveTo>
                      <a:pt x="0" y="286"/>
                    </a:moveTo>
                    <a:lnTo>
                      <a:pt x="22" y="10"/>
                    </a:lnTo>
                    <a:lnTo>
                      <a:pt x="0" y="0"/>
                    </a:lnTo>
                    <a:lnTo>
                      <a:pt x="0" y="286"/>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6" name="Freeform 44"/>
              <p:cNvSpPr>
                <a:spLocks/>
              </p:cNvSpPr>
              <p:nvPr/>
            </p:nvSpPr>
            <p:spPr bwMode="auto">
              <a:xfrm>
                <a:off x="9320213" y="2344738"/>
                <a:ext cx="33338" cy="495300"/>
              </a:xfrm>
              <a:custGeom>
                <a:avLst/>
                <a:gdLst>
                  <a:gd name="T0" fmla="*/ 21 w 21"/>
                  <a:gd name="T1" fmla="*/ 312 h 312"/>
                  <a:gd name="T2" fmla="*/ 0 w 21"/>
                  <a:gd name="T3" fmla="*/ 0 h 312"/>
                  <a:gd name="T4" fmla="*/ 0 w 21"/>
                  <a:gd name="T5" fmla="*/ 291 h 312"/>
                  <a:gd name="T6" fmla="*/ 21 w 21"/>
                  <a:gd name="T7" fmla="*/ 312 h 312"/>
                </a:gdLst>
                <a:ahLst/>
                <a:cxnLst>
                  <a:cxn ang="0">
                    <a:pos x="T0" y="T1"/>
                  </a:cxn>
                  <a:cxn ang="0">
                    <a:pos x="T2" y="T3"/>
                  </a:cxn>
                  <a:cxn ang="0">
                    <a:pos x="T4" y="T5"/>
                  </a:cxn>
                  <a:cxn ang="0">
                    <a:pos x="T6" y="T7"/>
                  </a:cxn>
                </a:cxnLst>
                <a:rect l="0" t="0" r="r" b="b"/>
                <a:pathLst>
                  <a:path w="21" h="312">
                    <a:moveTo>
                      <a:pt x="21" y="312"/>
                    </a:moveTo>
                    <a:lnTo>
                      <a:pt x="0" y="0"/>
                    </a:lnTo>
                    <a:lnTo>
                      <a:pt x="0" y="291"/>
                    </a:lnTo>
                    <a:lnTo>
                      <a:pt x="21" y="31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7" name="Freeform 45"/>
              <p:cNvSpPr>
                <a:spLocks/>
              </p:cNvSpPr>
              <p:nvPr/>
            </p:nvSpPr>
            <p:spPr bwMode="auto">
              <a:xfrm>
                <a:off x="9085263" y="2505076"/>
                <a:ext cx="33338" cy="604838"/>
              </a:xfrm>
              <a:custGeom>
                <a:avLst/>
                <a:gdLst>
                  <a:gd name="T0" fmla="*/ 0 w 21"/>
                  <a:gd name="T1" fmla="*/ 294 h 381"/>
                  <a:gd name="T2" fmla="*/ 21 w 21"/>
                  <a:gd name="T3" fmla="*/ 381 h 381"/>
                  <a:gd name="T4" fmla="*/ 21 w 21"/>
                  <a:gd name="T5" fmla="*/ 0 h 381"/>
                  <a:gd name="T6" fmla="*/ 0 w 21"/>
                  <a:gd name="T7" fmla="*/ 294 h 381"/>
                </a:gdLst>
                <a:ahLst/>
                <a:cxnLst>
                  <a:cxn ang="0">
                    <a:pos x="T0" y="T1"/>
                  </a:cxn>
                  <a:cxn ang="0">
                    <a:pos x="T2" y="T3"/>
                  </a:cxn>
                  <a:cxn ang="0">
                    <a:pos x="T4" y="T5"/>
                  </a:cxn>
                  <a:cxn ang="0">
                    <a:pos x="T6" y="T7"/>
                  </a:cxn>
                </a:cxnLst>
                <a:rect l="0" t="0" r="r" b="b"/>
                <a:pathLst>
                  <a:path w="21" h="381">
                    <a:moveTo>
                      <a:pt x="0" y="294"/>
                    </a:moveTo>
                    <a:lnTo>
                      <a:pt x="21" y="381"/>
                    </a:lnTo>
                    <a:lnTo>
                      <a:pt x="21" y="0"/>
                    </a:lnTo>
                    <a:lnTo>
                      <a:pt x="0" y="29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8" name="Freeform 46"/>
              <p:cNvSpPr>
                <a:spLocks/>
              </p:cNvSpPr>
              <p:nvPr/>
            </p:nvSpPr>
            <p:spPr bwMode="auto">
              <a:xfrm>
                <a:off x="9555163" y="2012951"/>
                <a:ext cx="33338" cy="673100"/>
              </a:xfrm>
              <a:custGeom>
                <a:avLst/>
                <a:gdLst>
                  <a:gd name="T0" fmla="*/ 21 w 21"/>
                  <a:gd name="T1" fmla="*/ 400 h 424"/>
                  <a:gd name="T2" fmla="*/ 0 w 21"/>
                  <a:gd name="T3" fmla="*/ 0 h 424"/>
                  <a:gd name="T4" fmla="*/ 0 w 21"/>
                  <a:gd name="T5" fmla="*/ 424 h 424"/>
                  <a:gd name="T6" fmla="*/ 21 w 21"/>
                  <a:gd name="T7" fmla="*/ 400 h 424"/>
                </a:gdLst>
                <a:ahLst/>
                <a:cxnLst>
                  <a:cxn ang="0">
                    <a:pos x="T0" y="T1"/>
                  </a:cxn>
                  <a:cxn ang="0">
                    <a:pos x="T2" y="T3"/>
                  </a:cxn>
                  <a:cxn ang="0">
                    <a:pos x="T4" y="T5"/>
                  </a:cxn>
                  <a:cxn ang="0">
                    <a:pos x="T6" y="T7"/>
                  </a:cxn>
                </a:cxnLst>
                <a:rect l="0" t="0" r="r" b="b"/>
                <a:pathLst>
                  <a:path w="21" h="424">
                    <a:moveTo>
                      <a:pt x="21" y="400"/>
                    </a:moveTo>
                    <a:lnTo>
                      <a:pt x="0" y="0"/>
                    </a:lnTo>
                    <a:lnTo>
                      <a:pt x="0" y="424"/>
                    </a:lnTo>
                    <a:lnTo>
                      <a:pt x="21" y="40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49" name="Freeform 47"/>
              <p:cNvSpPr>
                <a:spLocks/>
              </p:cNvSpPr>
              <p:nvPr/>
            </p:nvSpPr>
            <p:spPr bwMode="auto">
              <a:xfrm>
                <a:off x="9185275" y="2516188"/>
                <a:ext cx="33338" cy="506413"/>
              </a:xfrm>
              <a:custGeom>
                <a:avLst/>
                <a:gdLst>
                  <a:gd name="T0" fmla="*/ 21 w 21"/>
                  <a:gd name="T1" fmla="*/ 0 h 319"/>
                  <a:gd name="T2" fmla="*/ 0 w 21"/>
                  <a:gd name="T3" fmla="*/ 282 h 319"/>
                  <a:gd name="T4" fmla="*/ 21 w 21"/>
                  <a:gd name="T5" fmla="*/ 319 h 319"/>
                  <a:gd name="T6" fmla="*/ 21 w 21"/>
                  <a:gd name="T7" fmla="*/ 0 h 319"/>
                </a:gdLst>
                <a:ahLst/>
                <a:cxnLst>
                  <a:cxn ang="0">
                    <a:pos x="T0" y="T1"/>
                  </a:cxn>
                  <a:cxn ang="0">
                    <a:pos x="T2" y="T3"/>
                  </a:cxn>
                  <a:cxn ang="0">
                    <a:pos x="T4" y="T5"/>
                  </a:cxn>
                  <a:cxn ang="0">
                    <a:pos x="T6" y="T7"/>
                  </a:cxn>
                </a:cxnLst>
                <a:rect l="0" t="0" r="r" b="b"/>
                <a:pathLst>
                  <a:path w="21" h="319">
                    <a:moveTo>
                      <a:pt x="21" y="0"/>
                    </a:moveTo>
                    <a:lnTo>
                      <a:pt x="0" y="282"/>
                    </a:lnTo>
                    <a:lnTo>
                      <a:pt x="21" y="319"/>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0" name="Freeform 48"/>
              <p:cNvSpPr>
                <a:spLocks/>
              </p:cNvSpPr>
              <p:nvPr/>
            </p:nvSpPr>
            <p:spPr bwMode="auto">
              <a:xfrm>
                <a:off x="9050338" y="2263776"/>
                <a:ext cx="34925" cy="708025"/>
              </a:xfrm>
              <a:custGeom>
                <a:avLst/>
                <a:gdLst>
                  <a:gd name="T0" fmla="*/ 22 w 22"/>
                  <a:gd name="T1" fmla="*/ 0 h 446"/>
                  <a:gd name="T2" fmla="*/ 0 w 22"/>
                  <a:gd name="T3" fmla="*/ 436 h 446"/>
                  <a:gd name="T4" fmla="*/ 22 w 22"/>
                  <a:gd name="T5" fmla="*/ 446 h 446"/>
                  <a:gd name="T6" fmla="*/ 22 w 22"/>
                  <a:gd name="T7" fmla="*/ 0 h 446"/>
                </a:gdLst>
                <a:ahLst/>
                <a:cxnLst>
                  <a:cxn ang="0">
                    <a:pos x="T0" y="T1"/>
                  </a:cxn>
                  <a:cxn ang="0">
                    <a:pos x="T2" y="T3"/>
                  </a:cxn>
                  <a:cxn ang="0">
                    <a:pos x="T4" y="T5"/>
                  </a:cxn>
                  <a:cxn ang="0">
                    <a:pos x="T6" y="T7"/>
                  </a:cxn>
                </a:cxnLst>
                <a:rect l="0" t="0" r="r" b="b"/>
                <a:pathLst>
                  <a:path w="22" h="446">
                    <a:moveTo>
                      <a:pt x="22" y="0"/>
                    </a:moveTo>
                    <a:lnTo>
                      <a:pt x="0" y="436"/>
                    </a:lnTo>
                    <a:lnTo>
                      <a:pt x="22" y="446"/>
                    </a:lnTo>
                    <a:lnTo>
                      <a:pt x="22"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1" name="Freeform 49"/>
              <p:cNvSpPr>
                <a:spLocks/>
              </p:cNvSpPr>
              <p:nvPr/>
            </p:nvSpPr>
            <p:spPr bwMode="auto">
              <a:xfrm>
                <a:off x="9017000" y="2511426"/>
                <a:ext cx="33338" cy="466725"/>
              </a:xfrm>
              <a:custGeom>
                <a:avLst/>
                <a:gdLst>
                  <a:gd name="T0" fmla="*/ 0 w 21"/>
                  <a:gd name="T1" fmla="*/ 294 h 294"/>
                  <a:gd name="T2" fmla="*/ 21 w 21"/>
                  <a:gd name="T3" fmla="*/ 280 h 294"/>
                  <a:gd name="T4" fmla="*/ 0 w 21"/>
                  <a:gd name="T5" fmla="*/ 0 h 294"/>
                  <a:gd name="T6" fmla="*/ 0 w 21"/>
                  <a:gd name="T7" fmla="*/ 294 h 294"/>
                </a:gdLst>
                <a:ahLst/>
                <a:cxnLst>
                  <a:cxn ang="0">
                    <a:pos x="T0" y="T1"/>
                  </a:cxn>
                  <a:cxn ang="0">
                    <a:pos x="T2" y="T3"/>
                  </a:cxn>
                  <a:cxn ang="0">
                    <a:pos x="T4" y="T5"/>
                  </a:cxn>
                  <a:cxn ang="0">
                    <a:pos x="T6" y="T7"/>
                  </a:cxn>
                </a:cxnLst>
                <a:rect l="0" t="0" r="r" b="b"/>
                <a:pathLst>
                  <a:path w="21" h="294">
                    <a:moveTo>
                      <a:pt x="0" y="294"/>
                    </a:moveTo>
                    <a:lnTo>
                      <a:pt x="21" y="280"/>
                    </a:lnTo>
                    <a:lnTo>
                      <a:pt x="0" y="0"/>
                    </a:lnTo>
                    <a:lnTo>
                      <a:pt x="0" y="29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2" name="Freeform 50"/>
              <p:cNvSpPr>
                <a:spLocks/>
              </p:cNvSpPr>
              <p:nvPr/>
            </p:nvSpPr>
            <p:spPr bwMode="auto">
              <a:xfrm>
                <a:off x="9017000" y="2955926"/>
                <a:ext cx="33338" cy="454025"/>
              </a:xfrm>
              <a:custGeom>
                <a:avLst/>
                <a:gdLst>
                  <a:gd name="T0" fmla="*/ 0 w 21"/>
                  <a:gd name="T1" fmla="*/ 14 h 286"/>
                  <a:gd name="T2" fmla="*/ 21 w 21"/>
                  <a:gd name="T3" fmla="*/ 286 h 286"/>
                  <a:gd name="T4" fmla="*/ 21 w 21"/>
                  <a:gd name="T5" fmla="*/ 0 h 286"/>
                  <a:gd name="T6" fmla="*/ 0 w 21"/>
                  <a:gd name="T7" fmla="*/ 14 h 286"/>
                </a:gdLst>
                <a:ahLst/>
                <a:cxnLst>
                  <a:cxn ang="0">
                    <a:pos x="T0" y="T1"/>
                  </a:cxn>
                  <a:cxn ang="0">
                    <a:pos x="T2" y="T3"/>
                  </a:cxn>
                  <a:cxn ang="0">
                    <a:pos x="T4" y="T5"/>
                  </a:cxn>
                  <a:cxn ang="0">
                    <a:pos x="T6" y="T7"/>
                  </a:cxn>
                </a:cxnLst>
                <a:rect l="0" t="0" r="r" b="b"/>
                <a:pathLst>
                  <a:path w="21" h="286">
                    <a:moveTo>
                      <a:pt x="0" y="14"/>
                    </a:moveTo>
                    <a:lnTo>
                      <a:pt x="21" y="286"/>
                    </a:lnTo>
                    <a:lnTo>
                      <a:pt x="21" y="0"/>
                    </a:lnTo>
                    <a:lnTo>
                      <a:pt x="0" y="1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3" name="Freeform 51"/>
              <p:cNvSpPr>
                <a:spLocks/>
              </p:cNvSpPr>
              <p:nvPr/>
            </p:nvSpPr>
            <p:spPr bwMode="auto">
              <a:xfrm>
                <a:off x="9386888" y="2560638"/>
                <a:ext cx="34925" cy="576263"/>
              </a:xfrm>
              <a:custGeom>
                <a:avLst/>
                <a:gdLst>
                  <a:gd name="T0" fmla="*/ 22 w 22"/>
                  <a:gd name="T1" fmla="*/ 363 h 363"/>
                  <a:gd name="T2" fmla="*/ 22 w 22"/>
                  <a:gd name="T3" fmla="*/ 61 h 363"/>
                  <a:gd name="T4" fmla="*/ 0 w 22"/>
                  <a:gd name="T5" fmla="*/ 0 h 363"/>
                  <a:gd name="T6" fmla="*/ 22 w 22"/>
                  <a:gd name="T7" fmla="*/ 363 h 363"/>
                </a:gdLst>
                <a:ahLst/>
                <a:cxnLst>
                  <a:cxn ang="0">
                    <a:pos x="T0" y="T1"/>
                  </a:cxn>
                  <a:cxn ang="0">
                    <a:pos x="T2" y="T3"/>
                  </a:cxn>
                  <a:cxn ang="0">
                    <a:pos x="T4" y="T5"/>
                  </a:cxn>
                  <a:cxn ang="0">
                    <a:pos x="T6" y="T7"/>
                  </a:cxn>
                </a:cxnLst>
                <a:rect l="0" t="0" r="r" b="b"/>
                <a:pathLst>
                  <a:path w="22" h="363">
                    <a:moveTo>
                      <a:pt x="22" y="363"/>
                    </a:moveTo>
                    <a:lnTo>
                      <a:pt x="22" y="61"/>
                    </a:lnTo>
                    <a:lnTo>
                      <a:pt x="0" y="0"/>
                    </a:lnTo>
                    <a:lnTo>
                      <a:pt x="22" y="363"/>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4" name="Freeform 52"/>
              <p:cNvSpPr>
                <a:spLocks/>
              </p:cNvSpPr>
              <p:nvPr/>
            </p:nvSpPr>
            <p:spPr bwMode="auto">
              <a:xfrm>
                <a:off x="9151938" y="2511426"/>
                <a:ext cx="33338" cy="452438"/>
              </a:xfrm>
              <a:custGeom>
                <a:avLst/>
                <a:gdLst>
                  <a:gd name="T0" fmla="*/ 21 w 21"/>
                  <a:gd name="T1" fmla="*/ 0 h 285"/>
                  <a:gd name="T2" fmla="*/ 0 w 21"/>
                  <a:gd name="T3" fmla="*/ 115 h 285"/>
                  <a:gd name="T4" fmla="*/ 21 w 21"/>
                  <a:gd name="T5" fmla="*/ 285 h 285"/>
                  <a:gd name="T6" fmla="*/ 21 w 21"/>
                  <a:gd name="T7" fmla="*/ 0 h 285"/>
                </a:gdLst>
                <a:ahLst/>
                <a:cxnLst>
                  <a:cxn ang="0">
                    <a:pos x="T0" y="T1"/>
                  </a:cxn>
                  <a:cxn ang="0">
                    <a:pos x="T2" y="T3"/>
                  </a:cxn>
                  <a:cxn ang="0">
                    <a:pos x="T4" y="T5"/>
                  </a:cxn>
                  <a:cxn ang="0">
                    <a:pos x="T6" y="T7"/>
                  </a:cxn>
                </a:cxnLst>
                <a:rect l="0" t="0" r="r" b="b"/>
                <a:pathLst>
                  <a:path w="21" h="285">
                    <a:moveTo>
                      <a:pt x="21" y="0"/>
                    </a:moveTo>
                    <a:lnTo>
                      <a:pt x="0" y="115"/>
                    </a:lnTo>
                    <a:lnTo>
                      <a:pt x="21" y="285"/>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5" name="Freeform 53"/>
              <p:cNvSpPr>
                <a:spLocks/>
              </p:cNvSpPr>
              <p:nvPr/>
            </p:nvSpPr>
            <p:spPr bwMode="auto">
              <a:xfrm>
                <a:off x="9118600" y="2505076"/>
                <a:ext cx="33338" cy="604838"/>
              </a:xfrm>
              <a:custGeom>
                <a:avLst/>
                <a:gdLst>
                  <a:gd name="T0" fmla="*/ 0 w 21"/>
                  <a:gd name="T1" fmla="*/ 0 h 381"/>
                  <a:gd name="T2" fmla="*/ 0 w 21"/>
                  <a:gd name="T3" fmla="*/ 381 h 381"/>
                  <a:gd name="T4" fmla="*/ 21 w 21"/>
                  <a:gd name="T5" fmla="*/ 119 h 381"/>
                  <a:gd name="T6" fmla="*/ 0 w 21"/>
                  <a:gd name="T7" fmla="*/ 0 h 381"/>
                </a:gdLst>
                <a:ahLst/>
                <a:cxnLst>
                  <a:cxn ang="0">
                    <a:pos x="T0" y="T1"/>
                  </a:cxn>
                  <a:cxn ang="0">
                    <a:pos x="T2" y="T3"/>
                  </a:cxn>
                  <a:cxn ang="0">
                    <a:pos x="T4" y="T5"/>
                  </a:cxn>
                  <a:cxn ang="0">
                    <a:pos x="T6" y="T7"/>
                  </a:cxn>
                </a:cxnLst>
                <a:rect l="0" t="0" r="r" b="b"/>
                <a:pathLst>
                  <a:path w="21" h="381">
                    <a:moveTo>
                      <a:pt x="0" y="0"/>
                    </a:moveTo>
                    <a:lnTo>
                      <a:pt x="0" y="381"/>
                    </a:lnTo>
                    <a:lnTo>
                      <a:pt x="21" y="119"/>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6" name="Freeform 54"/>
              <p:cNvSpPr>
                <a:spLocks/>
              </p:cNvSpPr>
              <p:nvPr/>
            </p:nvSpPr>
            <p:spPr bwMode="auto">
              <a:xfrm>
                <a:off x="9218613" y="1936751"/>
                <a:ext cx="34925" cy="690563"/>
              </a:xfrm>
              <a:custGeom>
                <a:avLst/>
                <a:gdLst>
                  <a:gd name="T0" fmla="*/ 22 w 22"/>
                  <a:gd name="T1" fmla="*/ 0 h 435"/>
                  <a:gd name="T2" fmla="*/ 0 w 22"/>
                  <a:gd name="T3" fmla="*/ 365 h 435"/>
                  <a:gd name="T4" fmla="*/ 22 w 22"/>
                  <a:gd name="T5" fmla="*/ 435 h 435"/>
                  <a:gd name="T6" fmla="*/ 22 w 22"/>
                  <a:gd name="T7" fmla="*/ 0 h 435"/>
                </a:gdLst>
                <a:ahLst/>
                <a:cxnLst>
                  <a:cxn ang="0">
                    <a:pos x="T0" y="T1"/>
                  </a:cxn>
                  <a:cxn ang="0">
                    <a:pos x="T2" y="T3"/>
                  </a:cxn>
                  <a:cxn ang="0">
                    <a:pos x="T4" y="T5"/>
                  </a:cxn>
                  <a:cxn ang="0">
                    <a:pos x="T6" y="T7"/>
                  </a:cxn>
                </a:cxnLst>
                <a:rect l="0" t="0" r="r" b="b"/>
                <a:pathLst>
                  <a:path w="22" h="435">
                    <a:moveTo>
                      <a:pt x="22" y="0"/>
                    </a:moveTo>
                    <a:lnTo>
                      <a:pt x="0" y="365"/>
                    </a:lnTo>
                    <a:lnTo>
                      <a:pt x="22" y="435"/>
                    </a:lnTo>
                    <a:lnTo>
                      <a:pt x="22"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7" name="Freeform 55"/>
              <p:cNvSpPr>
                <a:spLocks/>
              </p:cNvSpPr>
              <p:nvPr/>
            </p:nvSpPr>
            <p:spPr bwMode="auto">
              <a:xfrm>
                <a:off x="8950325" y="2451101"/>
                <a:ext cx="33338" cy="649288"/>
              </a:xfrm>
              <a:custGeom>
                <a:avLst/>
                <a:gdLst>
                  <a:gd name="T0" fmla="*/ 0 w 21"/>
                  <a:gd name="T1" fmla="*/ 409 h 409"/>
                  <a:gd name="T2" fmla="*/ 21 w 21"/>
                  <a:gd name="T3" fmla="*/ 237 h 409"/>
                  <a:gd name="T4" fmla="*/ 0 w 21"/>
                  <a:gd name="T5" fmla="*/ 0 h 409"/>
                  <a:gd name="T6" fmla="*/ 0 w 21"/>
                  <a:gd name="T7" fmla="*/ 409 h 409"/>
                </a:gdLst>
                <a:ahLst/>
                <a:cxnLst>
                  <a:cxn ang="0">
                    <a:pos x="T0" y="T1"/>
                  </a:cxn>
                  <a:cxn ang="0">
                    <a:pos x="T2" y="T3"/>
                  </a:cxn>
                  <a:cxn ang="0">
                    <a:pos x="T4" y="T5"/>
                  </a:cxn>
                  <a:cxn ang="0">
                    <a:pos x="T6" y="T7"/>
                  </a:cxn>
                </a:cxnLst>
                <a:rect l="0" t="0" r="r" b="b"/>
                <a:pathLst>
                  <a:path w="21" h="409">
                    <a:moveTo>
                      <a:pt x="0" y="409"/>
                    </a:moveTo>
                    <a:lnTo>
                      <a:pt x="21" y="237"/>
                    </a:lnTo>
                    <a:lnTo>
                      <a:pt x="0" y="0"/>
                    </a:lnTo>
                    <a:lnTo>
                      <a:pt x="0" y="40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8" name="Freeform 56"/>
              <p:cNvSpPr>
                <a:spLocks/>
              </p:cNvSpPr>
              <p:nvPr/>
            </p:nvSpPr>
            <p:spPr bwMode="auto">
              <a:xfrm>
                <a:off x="8848725" y="1474788"/>
                <a:ext cx="33338" cy="619125"/>
              </a:xfrm>
              <a:custGeom>
                <a:avLst/>
                <a:gdLst>
                  <a:gd name="T0" fmla="*/ 21 w 21"/>
                  <a:gd name="T1" fmla="*/ 0 h 390"/>
                  <a:gd name="T2" fmla="*/ 0 w 21"/>
                  <a:gd name="T3" fmla="*/ 390 h 390"/>
                  <a:gd name="T4" fmla="*/ 21 w 21"/>
                  <a:gd name="T5" fmla="*/ 390 h 390"/>
                  <a:gd name="T6" fmla="*/ 21 w 21"/>
                  <a:gd name="T7" fmla="*/ 0 h 390"/>
                </a:gdLst>
                <a:ahLst/>
                <a:cxnLst>
                  <a:cxn ang="0">
                    <a:pos x="T0" y="T1"/>
                  </a:cxn>
                  <a:cxn ang="0">
                    <a:pos x="T2" y="T3"/>
                  </a:cxn>
                  <a:cxn ang="0">
                    <a:pos x="T4" y="T5"/>
                  </a:cxn>
                  <a:cxn ang="0">
                    <a:pos x="T6" y="T7"/>
                  </a:cxn>
                </a:cxnLst>
                <a:rect l="0" t="0" r="r" b="b"/>
                <a:pathLst>
                  <a:path w="21" h="390">
                    <a:moveTo>
                      <a:pt x="21" y="0"/>
                    </a:moveTo>
                    <a:lnTo>
                      <a:pt x="0" y="390"/>
                    </a:lnTo>
                    <a:lnTo>
                      <a:pt x="21" y="390"/>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59" name="Freeform 57"/>
              <p:cNvSpPr>
                <a:spLocks/>
              </p:cNvSpPr>
              <p:nvPr/>
            </p:nvSpPr>
            <p:spPr bwMode="auto">
              <a:xfrm>
                <a:off x="8715375" y="2397126"/>
                <a:ext cx="33338" cy="630238"/>
              </a:xfrm>
              <a:custGeom>
                <a:avLst/>
                <a:gdLst>
                  <a:gd name="T0" fmla="*/ 21 w 21"/>
                  <a:gd name="T1" fmla="*/ 117 h 397"/>
                  <a:gd name="T2" fmla="*/ 0 w 21"/>
                  <a:gd name="T3" fmla="*/ 0 h 397"/>
                  <a:gd name="T4" fmla="*/ 0 w 21"/>
                  <a:gd name="T5" fmla="*/ 397 h 397"/>
                  <a:gd name="T6" fmla="*/ 21 w 21"/>
                  <a:gd name="T7" fmla="*/ 117 h 397"/>
                </a:gdLst>
                <a:ahLst/>
                <a:cxnLst>
                  <a:cxn ang="0">
                    <a:pos x="T0" y="T1"/>
                  </a:cxn>
                  <a:cxn ang="0">
                    <a:pos x="T2" y="T3"/>
                  </a:cxn>
                  <a:cxn ang="0">
                    <a:pos x="T4" y="T5"/>
                  </a:cxn>
                  <a:cxn ang="0">
                    <a:pos x="T6" y="T7"/>
                  </a:cxn>
                </a:cxnLst>
                <a:rect l="0" t="0" r="r" b="b"/>
                <a:pathLst>
                  <a:path w="21" h="397">
                    <a:moveTo>
                      <a:pt x="21" y="117"/>
                    </a:moveTo>
                    <a:lnTo>
                      <a:pt x="0" y="0"/>
                    </a:lnTo>
                    <a:lnTo>
                      <a:pt x="0" y="397"/>
                    </a:lnTo>
                    <a:lnTo>
                      <a:pt x="21" y="117"/>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0" name="Freeform 58"/>
              <p:cNvSpPr>
                <a:spLocks/>
              </p:cNvSpPr>
              <p:nvPr/>
            </p:nvSpPr>
            <p:spPr bwMode="auto">
              <a:xfrm>
                <a:off x="8983663" y="2511426"/>
                <a:ext cx="33338" cy="466725"/>
              </a:xfrm>
              <a:custGeom>
                <a:avLst/>
                <a:gdLst>
                  <a:gd name="T0" fmla="*/ 21 w 21"/>
                  <a:gd name="T1" fmla="*/ 294 h 294"/>
                  <a:gd name="T2" fmla="*/ 21 w 21"/>
                  <a:gd name="T3" fmla="*/ 0 h 294"/>
                  <a:gd name="T4" fmla="*/ 0 w 21"/>
                  <a:gd name="T5" fmla="*/ 199 h 294"/>
                  <a:gd name="T6" fmla="*/ 21 w 21"/>
                  <a:gd name="T7" fmla="*/ 294 h 294"/>
                </a:gdLst>
                <a:ahLst/>
                <a:cxnLst>
                  <a:cxn ang="0">
                    <a:pos x="T0" y="T1"/>
                  </a:cxn>
                  <a:cxn ang="0">
                    <a:pos x="T2" y="T3"/>
                  </a:cxn>
                  <a:cxn ang="0">
                    <a:pos x="T4" y="T5"/>
                  </a:cxn>
                  <a:cxn ang="0">
                    <a:pos x="T6" y="T7"/>
                  </a:cxn>
                </a:cxnLst>
                <a:rect l="0" t="0" r="r" b="b"/>
                <a:pathLst>
                  <a:path w="21" h="294">
                    <a:moveTo>
                      <a:pt x="21" y="294"/>
                    </a:moveTo>
                    <a:lnTo>
                      <a:pt x="21" y="0"/>
                    </a:lnTo>
                    <a:lnTo>
                      <a:pt x="0" y="199"/>
                    </a:lnTo>
                    <a:lnTo>
                      <a:pt x="21" y="29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1" name="Freeform 59"/>
              <p:cNvSpPr>
                <a:spLocks/>
              </p:cNvSpPr>
              <p:nvPr/>
            </p:nvSpPr>
            <p:spPr bwMode="auto">
              <a:xfrm>
                <a:off x="8478838" y="2297113"/>
                <a:ext cx="34925" cy="622300"/>
              </a:xfrm>
              <a:custGeom>
                <a:avLst/>
                <a:gdLst>
                  <a:gd name="T0" fmla="*/ 22 w 22"/>
                  <a:gd name="T1" fmla="*/ 392 h 392"/>
                  <a:gd name="T2" fmla="*/ 22 w 22"/>
                  <a:gd name="T3" fmla="*/ 0 h 392"/>
                  <a:gd name="T4" fmla="*/ 0 w 22"/>
                  <a:gd name="T5" fmla="*/ 90 h 392"/>
                  <a:gd name="T6" fmla="*/ 22 w 22"/>
                  <a:gd name="T7" fmla="*/ 392 h 392"/>
                </a:gdLst>
                <a:ahLst/>
                <a:cxnLst>
                  <a:cxn ang="0">
                    <a:pos x="T0" y="T1"/>
                  </a:cxn>
                  <a:cxn ang="0">
                    <a:pos x="T2" y="T3"/>
                  </a:cxn>
                  <a:cxn ang="0">
                    <a:pos x="T4" y="T5"/>
                  </a:cxn>
                  <a:cxn ang="0">
                    <a:pos x="T6" y="T7"/>
                  </a:cxn>
                </a:cxnLst>
                <a:rect l="0" t="0" r="r" b="b"/>
                <a:pathLst>
                  <a:path w="22" h="392">
                    <a:moveTo>
                      <a:pt x="22" y="392"/>
                    </a:moveTo>
                    <a:lnTo>
                      <a:pt x="22" y="0"/>
                    </a:lnTo>
                    <a:lnTo>
                      <a:pt x="0" y="90"/>
                    </a:lnTo>
                    <a:lnTo>
                      <a:pt x="22" y="39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2" name="Freeform 60"/>
              <p:cNvSpPr>
                <a:spLocks/>
              </p:cNvSpPr>
              <p:nvPr/>
            </p:nvSpPr>
            <p:spPr bwMode="auto">
              <a:xfrm>
                <a:off x="8513763" y="2297113"/>
                <a:ext cx="33338" cy="622300"/>
              </a:xfrm>
              <a:custGeom>
                <a:avLst/>
                <a:gdLst>
                  <a:gd name="T0" fmla="*/ 0 w 21"/>
                  <a:gd name="T1" fmla="*/ 392 h 392"/>
                  <a:gd name="T2" fmla="*/ 21 w 21"/>
                  <a:gd name="T3" fmla="*/ 159 h 392"/>
                  <a:gd name="T4" fmla="*/ 0 w 21"/>
                  <a:gd name="T5" fmla="*/ 0 h 392"/>
                  <a:gd name="T6" fmla="*/ 0 w 21"/>
                  <a:gd name="T7" fmla="*/ 392 h 392"/>
                </a:gdLst>
                <a:ahLst/>
                <a:cxnLst>
                  <a:cxn ang="0">
                    <a:pos x="T0" y="T1"/>
                  </a:cxn>
                  <a:cxn ang="0">
                    <a:pos x="T2" y="T3"/>
                  </a:cxn>
                  <a:cxn ang="0">
                    <a:pos x="T4" y="T5"/>
                  </a:cxn>
                  <a:cxn ang="0">
                    <a:pos x="T6" y="T7"/>
                  </a:cxn>
                </a:cxnLst>
                <a:rect l="0" t="0" r="r" b="b"/>
                <a:pathLst>
                  <a:path w="21" h="392">
                    <a:moveTo>
                      <a:pt x="0" y="392"/>
                    </a:moveTo>
                    <a:lnTo>
                      <a:pt x="21" y="159"/>
                    </a:lnTo>
                    <a:lnTo>
                      <a:pt x="0" y="0"/>
                    </a:lnTo>
                    <a:lnTo>
                      <a:pt x="0" y="39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3" name="Freeform 61"/>
              <p:cNvSpPr>
                <a:spLocks/>
              </p:cNvSpPr>
              <p:nvPr/>
            </p:nvSpPr>
            <p:spPr bwMode="auto">
              <a:xfrm>
                <a:off x="8580438" y="2327276"/>
                <a:ext cx="33338" cy="569913"/>
              </a:xfrm>
              <a:custGeom>
                <a:avLst/>
                <a:gdLst>
                  <a:gd name="T0" fmla="*/ 0 w 21"/>
                  <a:gd name="T1" fmla="*/ 359 h 359"/>
                  <a:gd name="T2" fmla="*/ 21 w 21"/>
                  <a:gd name="T3" fmla="*/ 171 h 359"/>
                  <a:gd name="T4" fmla="*/ 0 w 21"/>
                  <a:gd name="T5" fmla="*/ 0 h 359"/>
                  <a:gd name="T6" fmla="*/ 0 w 21"/>
                  <a:gd name="T7" fmla="*/ 359 h 359"/>
                </a:gdLst>
                <a:ahLst/>
                <a:cxnLst>
                  <a:cxn ang="0">
                    <a:pos x="T0" y="T1"/>
                  </a:cxn>
                  <a:cxn ang="0">
                    <a:pos x="T2" y="T3"/>
                  </a:cxn>
                  <a:cxn ang="0">
                    <a:pos x="T4" y="T5"/>
                  </a:cxn>
                  <a:cxn ang="0">
                    <a:pos x="T6" y="T7"/>
                  </a:cxn>
                </a:cxnLst>
                <a:rect l="0" t="0" r="r" b="b"/>
                <a:pathLst>
                  <a:path w="21" h="359">
                    <a:moveTo>
                      <a:pt x="0" y="359"/>
                    </a:moveTo>
                    <a:lnTo>
                      <a:pt x="21" y="171"/>
                    </a:lnTo>
                    <a:lnTo>
                      <a:pt x="0" y="0"/>
                    </a:lnTo>
                    <a:lnTo>
                      <a:pt x="0" y="35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4" name="Freeform 62"/>
              <p:cNvSpPr>
                <a:spLocks/>
              </p:cNvSpPr>
              <p:nvPr/>
            </p:nvSpPr>
            <p:spPr bwMode="auto">
              <a:xfrm>
                <a:off x="8748713" y="1917701"/>
                <a:ext cx="33338" cy="665163"/>
              </a:xfrm>
              <a:custGeom>
                <a:avLst/>
                <a:gdLst>
                  <a:gd name="T0" fmla="*/ 21 w 21"/>
                  <a:gd name="T1" fmla="*/ 167 h 419"/>
                  <a:gd name="T2" fmla="*/ 0 w 21"/>
                  <a:gd name="T3" fmla="*/ 0 h 419"/>
                  <a:gd name="T4" fmla="*/ 0 w 21"/>
                  <a:gd name="T5" fmla="*/ 419 h 419"/>
                  <a:gd name="T6" fmla="*/ 21 w 21"/>
                  <a:gd name="T7" fmla="*/ 167 h 419"/>
                </a:gdLst>
                <a:ahLst/>
                <a:cxnLst>
                  <a:cxn ang="0">
                    <a:pos x="T0" y="T1"/>
                  </a:cxn>
                  <a:cxn ang="0">
                    <a:pos x="T2" y="T3"/>
                  </a:cxn>
                  <a:cxn ang="0">
                    <a:pos x="T4" y="T5"/>
                  </a:cxn>
                  <a:cxn ang="0">
                    <a:pos x="T6" y="T7"/>
                  </a:cxn>
                </a:cxnLst>
                <a:rect l="0" t="0" r="r" b="b"/>
                <a:pathLst>
                  <a:path w="21" h="419">
                    <a:moveTo>
                      <a:pt x="21" y="167"/>
                    </a:moveTo>
                    <a:lnTo>
                      <a:pt x="0" y="0"/>
                    </a:lnTo>
                    <a:lnTo>
                      <a:pt x="0" y="419"/>
                    </a:lnTo>
                    <a:lnTo>
                      <a:pt x="21" y="167"/>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5" name="Freeform 63"/>
              <p:cNvSpPr>
                <a:spLocks/>
              </p:cNvSpPr>
              <p:nvPr/>
            </p:nvSpPr>
            <p:spPr bwMode="auto">
              <a:xfrm>
                <a:off x="8680450" y="2397126"/>
                <a:ext cx="34925" cy="630238"/>
              </a:xfrm>
              <a:custGeom>
                <a:avLst/>
                <a:gdLst>
                  <a:gd name="T0" fmla="*/ 22 w 22"/>
                  <a:gd name="T1" fmla="*/ 0 h 397"/>
                  <a:gd name="T2" fmla="*/ 0 w 22"/>
                  <a:gd name="T3" fmla="*/ 83 h 397"/>
                  <a:gd name="T4" fmla="*/ 22 w 22"/>
                  <a:gd name="T5" fmla="*/ 397 h 397"/>
                  <a:gd name="T6" fmla="*/ 22 w 22"/>
                  <a:gd name="T7" fmla="*/ 0 h 397"/>
                </a:gdLst>
                <a:ahLst/>
                <a:cxnLst>
                  <a:cxn ang="0">
                    <a:pos x="T0" y="T1"/>
                  </a:cxn>
                  <a:cxn ang="0">
                    <a:pos x="T2" y="T3"/>
                  </a:cxn>
                  <a:cxn ang="0">
                    <a:pos x="T4" y="T5"/>
                  </a:cxn>
                  <a:cxn ang="0">
                    <a:pos x="T6" y="T7"/>
                  </a:cxn>
                </a:cxnLst>
                <a:rect l="0" t="0" r="r" b="b"/>
                <a:pathLst>
                  <a:path w="22" h="397">
                    <a:moveTo>
                      <a:pt x="22" y="0"/>
                    </a:moveTo>
                    <a:lnTo>
                      <a:pt x="0" y="83"/>
                    </a:lnTo>
                    <a:lnTo>
                      <a:pt x="22" y="397"/>
                    </a:lnTo>
                    <a:lnTo>
                      <a:pt x="22"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6" name="Freeform 64"/>
              <p:cNvSpPr>
                <a:spLocks/>
              </p:cNvSpPr>
              <p:nvPr/>
            </p:nvSpPr>
            <p:spPr bwMode="auto">
              <a:xfrm>
                <a:off x="8748713" y="2182813"/>
                <a:ext cx="33338" cy="515938"/>
              </a:xfrm>
              <a:custGeom>
                <a:avLst/>
                <a:gdLst>
                  <a:gd name="T0" fmla="*/ 21 w 21"/>
                  <a:gd name="T1" fmla="*/ 325 h 325"/>
                  <a:gd name="T2" fmla="*/ 21 w 21"/>
                  <a:gd name="T3" fmla="*/ 0 h 325"/>
                  <a:gd name="T4" fmla="*/ 0 w 21"/>
                  <a:gd name="T5" fmla="*/ 252 h 325"/>
                  <a:gd name="T6" fmla="*/ 21 w 21"/>
                  <a:gd name="T7" fmla="*/ 325 h 325"/>
                </a:gdLst>
                <a:ahLst/>
                <a:cxnLst>
                  <a:cxn ang="0">
                    <a:pos x="T0" y="T1"/>
                  </a:cxn>
                  <a:cxn ang="0">
                    <a:pos x="T2" y="T3"/>
                  </a:cxn>
                  <a:cxn ang="0">
                    <a:pos x="T4" y="T5"/>
                  </a:cxn>
                  <a:cxn ang="0">
                    <a:pos x="T6" y="T7"/>
                  </a:cxn>
                </a:cxnLst>
                <a:rect l="0" t="0" r="r" b="b"/>
                <a:pathLst>
                  <a:path w="21" h="325">
                    <a:moveTo>
                      <a:pt x="21" y="325"/>
                    </a:moveTo>
                    <a:lnTo>
                      <a:pt x="21" y="0"/>
                    </a:lnTo>
                    <a:lnTo>
                      <a:pt x="0" y="252"/>
                    </a:lnTo>
                    <a:lnTo>
                      <a:pt x="21" y="325"/>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7" name="Freeform 65"/>
              <p:cNvSpPr>
                <a:spLocks/>
              </p:cNvSpPr>
              <p:nvPr/>
            </p:nvSpPr>
            <p:spPr bwMode="auto">
              <a:xfrm>
                <a:off x="8547100" y="2003426"/>
                <a:ext cx="33338" cy="546100"/>
              </a:xfrm>
              <a:custGeom>
                <a:avLst/>
                <a:gdLst>
                  <a:gd name="T0" fmla="*/ 21 w 21"/>
                  <a:gd name="T1" fmla="*/ 204 h 344"/>
                  <a:gd name="T2" fmla="*/ 0 w 21"/>
                  <a:gd name="T3" fmla="*/ 0 h 344"/>
                  <a:gd name="T4" fmla="*/ 0 w 21"/>
                  <a:gd name="T5" fmla="*/ 344 h 344"/>
                  <a:gd name="T6" fmla="*/ 21 w 21"/>
                  <a:gd name="T7" fmla="*/ 204 h 344"/>
                </a:gdLst>
                <a:ahLst/>
                <a:cxnLst>
                  <a:cxn ang="0">
                    <a:pos x="T0" y="T1"/>
                  </a:cxn>
                  <a:cxn ang="0">
                    <a:pos x="T2" y="T3"/>
                  </a:cxn>
                  <a:cxn ang="0">
                    <a:pos x="T4" y="T5"/>
                  </a:cxn>
                  <a:cxn ang="0">
                    <a:pos x="T6" y="T7"/>
                  </a:cxn>
                </a:cxnLst>
                <a:rect l="0" t="0" r="r" b="b"/>
                <a:pathLst>
                  <a:path w="21" h="344">
                    <a:moveTo>
                      <a:pt x="21" y="204"/>
                    </a:moveTo>
                    <a:lnTo>
                      <a:pt x="0" y="0"/>
                    </a:lnTo>
                    <a:lnTo>
                      <a:pt x="0" y="344"/>
                    </a:lnTo>
                    <a:lnTo>
                      <a:pt x="21" y="20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8" name="Freeform 66"/>
              <p:cNvSpPr>
                <a:spLocks/>
              </p:cNvSpPr>
              <p:nvPr/>
            </p:nvSpPr>
            <p:spPr bwMode="auto">
              <a:xfrm>
                <a:off x="8445500" y="2439988"/>
                <a:ext cx="33338" cy="422275"/>
              </a:xfrm>
              <a:custGeom>
                <a:avLst/>
                <a:gdLst>
                  <a:gd name="T0" fmla="*/ 21 w 21"/>
                  <a:gd name="T1" fmla="*/ 248 h 266"/>
                  <a:gd name="T2" fmla="*/ 21 w 21"/>
                  <a:gd name="T3" fmla="*/ 0 h 266"/>
                  <a:gd name="T4" fmla="*/ 0 w 21"/>
                  <a:gd name="T5" fmla="*/ 266 h 266"/>
                  <a:gd name="T6" fmla="*/ 21 w 21"/>
                  <a:gd name="T7" fmla="*/ 248 h 266"/>
                </a:gdLst>
                <a:ahLst/>
                <a:cxnLst>
                  <a:cxn ang="0">
                    <a:pos x="T0" y="T1"/>
                  </a:cxn>
                  <a:cxn ang="0">
                    <a:pos x="T2" y="T3"/>
                  </a:cxn>
                  <a:cxn ang="0">
                    <a:pos x="T4" y="T5"/>
                  </a:cxn>
                  <a:cxn ang="0">
                    <a:pos x="T6" y="T7"/>
                  </a:cxn>
                </a:cxnLst>
                <a:rect l="0" t="0" r="r" b="b"/>
                <a:pathLst>
                  <a:path w="21" h="266">
                    <a:moveTo>
                      <a:pt x="21" y="248"/>
                    </a:moveTo>
                    <a:lnTo>
                      <a:pt x="21" y="0"/>
                    </a:lnTo>
                    <a:lnTo>
                      <a:pt x="0" y="266"/>
                    </a:lnTo>
                    <a:lnTo>
                      <a:pt x="21" y="248"/>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69" name="Freeform 67"/>
              <p:cNvSpPr>
                <a:spLocks/>
              </p:cNvSpPr>
              <p:nvPr/>
            </p:nvSpPr>
            <p:spPr bwMode="auto">
              <a:xfrm>
                <a:off x="8513763" y="2003426"/>
                <a:ext cx="33338" cy="546100"/>
              </a:xfrm>
              <a:custGeom>
                <a:avLst/>
                <a:gdLst>
                  <a:gd name="T0" fmla="*/ 0 w 21"/>
                  <a:gd name="T1" fmla="*/ 185 h 344"/>
                  <a:gd name="T2" fmla="*/ 21 w 21"/>
                  <a:gd name="T3" fmla="*/ 344 h 344"/>
                  <a:gd name="T4" fmla="*/ 21 w 21"/>
                  <a:gd name="T5" fmla="*/ 0 h 344"/>
                  <a:gd name="T6" fmla="*/ 0 w 21"/>
                  <a:gd name="T7" fmla="*/ 185 h 344"/>
                </a:gdLst>
                <a:ahLst/>
                <a:cxnLst>
                  <a:cxn ang="0">
                    <a:pos x="T0" y="T1"/>
                  </a:cxn>
                  <a:cxn ang="0">
                    <a:pos x="T2" y="T3"/>
                  </a:cxn>
                  <a:cxn ang="0">
                    <a:pos x="T4" y="T5"/>
                  </a:cxn>
                  <a:cxn ang="0">
                    <a:pos x="T6" y="T7"/>
                  </a:cxn>
                </a:cxnLst>
                <a:rect l="0" t="0" r="r" b="b"/>
                <a:pathLst>
                  <a:path w="21" h="344">
                    <a:moveTo>
                      <a:pt x="0" y="185"/>
                    </a:moveTo>
                    <a:lnTo>
                      <a:pt x="21" y="344"/>
                    </a:lnTo>
                    <a:lnTo>
                      <a:pt x="21" y="0"/>
                    </a:lnTo>
                    <a:lnTo>
                      <a:pt x="0" y="185"/>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0" name="Freeform 68"/>
              <p:cNvSpPr>
                <a:spLocks/>
              </p:cNvSpPr>
              <p:nvPr/>
            </p:nvSpPr>
            <p:spPr bwMode="auto">
              <a:xfrm>
                <a:off x="8445500" y="2366963"/>
                <a:ext cx="33338" cy="495300"/>
              </a:xfrm>
              <a:custGeom>
                <a:avLst/>
                <a:gdLst>
                  <a:gd name="T0" fmla="*/ 0 w 21"/>
                  <a:gd name="T1" fmla="*/ 312 h 312"/>
                  <a:gd name="T2" fmla="*/ 21 w 21"/>
                  <a:gd name="T3" fmla="*/ 46 h 312"/>
                  <a:gd name="T4" fmla="*/ 0 w 21"/>
                  <a:gd name="T5" fmla="*/ 0 h 312"/>
                  <a:gd name="T6" fmla="*/ 0 w 21"/>
                  <a:gd name="T7" fmla="*/ 312 h 312"/>
                </a:gdLst>
                <a:ahLst/>
                <a:cxnLst>
                  <a:cxn ang="0">
                    <a:pos x="T0" y="T1"/>
                  </a:cxn>
                  <a:cxn ang="0">
                    <a:pos x="T2" y="T3"/>
                  </a:cxn>
                  <a:cxn ang="0">
                    <a:pos x="T4" y="T5"/>
                  </a:cxn>
                  <a:cxn ang="0">
                    <a:pos x="T6" y="T7"/>
                  </a:cxn>
                </a:cxnLst>
                <a:rect l="0" t="0" r="r" b="b"/>
                <a:pathLst>
                  <a:path w="21" h="312">
                    <a:moveTo>
                      <a:pt x="0" y="312"/>
                    </a:moveTo>
                    <a:lnTo>
                      <a:pt x="21" y="46"/>
                    </a:lnTo>
                    <a:lnTo>
                      <a:pt x="0" y="0"/>
                    </a:lnTo>
                    <a:lnTo>
                      <a:pt x="0" y="31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1" name="Freeform 69"/>
              <p:cNvSpPr>
                <a:spLocks/>
              </p:cNvSpPr>
              <p:nvPr/>
            </p:nvSpPr>
            <p:spPr bwMode="auto">
              <a:xfrm>
                <a:off x="8478838" y="2439988"/>
                <a:ext cx="34925" cy="479425"/>
              </a:xfrm>
              <a:custGeom>
                <a:avLst/>
                <a:gdLst>
                  <a:gd name="T0" fmla="*/ 0 w 22"/>
                  <a:gd name="T1" fmla="*/ 248 h 302"/>
                  <a:gd name="T2" fmla="*/ 22 w 22"/>
                  <a:gd name="T3" fmla="*/ 302 h 302"/>
                  <a:gd name="T4" fmla="*/ 0 w 22"/>
                  <a:gd name="T5" fmla="*/ 0 h 302"/>
                  <a:gd name="T6" fmla="*/ 0 w 22"/>
                  <a:gd name="T7" fmla="*/ 248 h 302"/>
                </a:gdLst>
                <a:ahLst/>
                <a:cxnLst>
                  <a:cxn ang="0">
                    <a:pos x="T0" y="T1"/>
                  </a:cxn>
                  <a:cxn ang="0">
                    <a:pos x="T2" y="T3"/>
                  </a:cxn>
                  <a:cxn ang="0">
                    <a:pos x="T4" y="T5"/>
                  </a:cxn>
                  <a:cxn ang="0">
                    <a:pos x="T6" y="T7"/>
                  </a:cxn>
                </a:cxnLst>
                <a:rect l="0" t="0" r="r" b="b"/>
                <a:pathLst>
                  <a:path w="22" h="302">
                    <a:moveTo>
                      <a:pt x="0" y="248"/>
                    </a:moveTo>
                    <a:lnTo>
                      <a:pt x="22" y="302"/>
                    </a:lnTo>
                    <a:lnTo>
                      <a:pt x="0" y="0"/>
                    </a:lnTo>
                    <a:lnTo>
                      <a:pt x="0" y="248"/>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2" name="Freeform 70"/>
              <p:cNvSpPr>
                <a:spLocks/>
              </p:cNvSpPr>
              <p:nvPr/>
            </p:nvSpPr>
            <p:spPr bwMode="auto">
              <a:xfrm>
                <a:off x="8580438" y="2211388"/>
                <a:ext cx="33338" cy="387350"/>
              </a:xfrm>
              <a:custGeom>
                <a:avLst/>
                <a:gdLst>
                  <a:gd name="T0" fmla="*/ 21 w 21"/>
                  <a:gd name="T1" fmla="*/ 244 h 244"/>
                  <a:gd name="T2" fmla="*/ 21 w 21"/>
                  <a:gd name="T3" fmla="*/ 0 h 244"/>
                  <a:gd name="T4" fmla="*/ 0 w 21"/>
                  <a:gd name="T5" fmla="*/ 73 h 244"/>
                  <a:gd name="T6" fmla="*/ 21 w 21"/>
                  <a:gd name="T7" fmla="*/ 244 h 244"/>
                </a:gdLst>
                <a:ahLst/>
                <a:cxnLst>
                  <a:cxn ang="0">
                    <a:pos x="T0" y="T1"/>
                  </a:cxn>
                  <a:cxn ang="0">
                    <a:pos x="T2" y="T3"/>
                  </a:cxn>
                  <a:cxn ang="0">
                    <a:pos x="T4" y="T5"/>
                  </a:cxn>
                  <a:cxn ang="0">
                    <a:pos x="T6" y="T7"/>
                  </a:cxn>
                </a:cxnLst>
                <a:rect l="0" t="0" r="r" b="b"/>
                <a:pathLst>
                  <a:path w="21" h="244">
                    <a:moveTo>
                      <a:pt x="21" y="244"/>
                    </a:moveTo>
                    <a:lnTo>
                      <a:pt x="21" y="0"/>
                    </a:lnTo>
                    <a:lnTo>
                      <a:pt x="0" y="73"/>
                    </a:lnTo>
                    <a:lnTo>
                      <a:pt x="21" y="24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3" name="Freeform 71"/>
              <p:cNvSpPr>
                <a:spLocks/>
              </p:cNvSpPr>
              <p:nvPr/>
            </p:nvSpPr>
            <p:spPr bwMode="auto">
              <a:xfrm>
                <a:off x="8715375" y="1917701"/>
                <a:ext cx="33338" cy="665163"/>
              </a:xfrm>
              <a:custGeom>
                <a:avLst/>
                <a:gdLst>
                  <a:gd name="T0" fmla="*/ 21 w 21"/>
                  <a:gd name="T1" fmla="*/ 419 h 419"/>
                  <a:gd name="T2" fmla="*/ 21 w 21"/>
                  <a:gd name="T3" fmla="*/ 0 h 419"/>
                  <a:gd name="T4" fmla="*/ 0 w 21"/>
                  <a:gd name="T5" fmla="*/ 302 h 419"/>
                  <a:gd name="T6" fmla="*/ 21 w 21"/>
                  <a:gd name="T7" fmla="*/ 419 h 419"/>
                </a:gdLst>
                <a:ahLst/>
                <a:cxnLst>
                  <a:cxn ang="0">
                    <a:pos x="T0" y="T1"/>
                  </a:cxn>
                  <a:cxn ang="0">
                    <a:pos x="T2" y="T3"/>
                  </a:cxn>
                  <a:cxn ang="0">
                    <a:pos x="T4" y="T5"/>
                  </a:cxn>
                  <a:cxn ang="0">
                    <a:pos x="T6" y="T7"/>
                  </a:cxn>
                </a:cxnLst>
                <a:rect l="0" t="0" r="r" b="b"/>
                <a:pathLst>
                  <a:path w="21" h="419">
                    <a:moveTo>
                      <a:pt x="21" y="419"/>
                    </a:moveTo>
                    <a:lnTo>
                      <a:pt x="21" y="0"/>
                    </a:lnTo>
                    <a:lnTo>
                      <a:pt x="0" y="302"/>
                    </a:lnTo>
                    <a:lnTo>
                      <a:pt x="21" y="41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4" name="Freeform 72"/>
              <p:cNvSpPr>
                <a:spLocks/>
              </p:cNvSpPr>
              <p:nvPr/>
            </p:nvSpPr>
            <p:spPr bwMode="auto">
              <a:xfrm>
                <a:off x="8680450" y="2116138"/>
                <a:ext cx="34925" cy="412750"/>
              </a:xfrm>
              <a:custGeom>
                <a:avLst/>
                <a:gdLst>
                  <a:gd name="T0" fmla="*/ 22 w 22"/>
                  <a:gd name="T1" fmla="*/ 177 h 260"/>
                  <a:gd name="T2" fmla="*/ 0 w 22"/>
                  <a:gd name="T3" fmla="*/ 0 h 260"/>
                  <a:gd name="T4" fmla="*/ 0 w 22"/>
                  <a:gd name="T5" fmla="*/ 260 h 260"/>
                  <a:gd name="T6" fmla="*/ 22 w 22"/>
                  <a:gd name="T7" fmla="*/ 177 h 260"/>
                </a:gdLst>
                <a:ahLst/>
                <a:cxnLst>
                  <a:cxn ang="0">
                    <a:pos x="T0" y="T1"/>
                  </a:cxn>
                  <a:cxn ang="0">
                    <a:pos x="T2" y="T3"/>
                  </a:cxn>
                  <a:cxn ang="0">
                    <a:pos x="T4" y="T5"/>
                  </a:cxn>
                  <a:cxn ang="0">
                    <a:pos x="T6" y="T7"/>
                  </a:cxn>
                </a:cxnLst>
                <a:rect l="0" t="0" r="r" b="b"/>
                <a:pathLst>
                  <a:path w="22" h="260">
                    <a:moveTo>
                      <a:pt x="22" y="177"/>
                    </a:moveTo>
                    <a:lnTo>
                      <a:pt x="0" y="0"/>
                    </a:lnTo>
                    <a:lnTo>
                      <a:pt x="0" y="260"/>
                    </a:lnTo>
                    <a:lnTo>
                      <a:pt x="22" y="177"/>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5" name="Freeform 73"/>
              <p:cNvSpPr>
                <a:spLocks/>
              </p:cNvSpPr>
              <p:nvPr/>
            </p:nvSpPr>
            <p:spPr bwMode="auto">
              <a:xfrm>
                <a:off x="9353550" y="2014538"/>
                <a:ext cx="33338" cy="825500"/>
              </a:xfrm>
              <a:custGeom>
                <a:avLst/>
                <a:gdLst>
                  <a:gd name="T0" fmla="*/ 21 w 21"/>
                  <a:gd name="T1" fmla="*/ 0 h 520"/>
                  <a:gd name="T2" fmla="*/ 0 w 21"/>
                  <a:gd name="T3" fmla="*/ 520 h 520"/>
                  <a:gd name="T4" fmla="*/ 21 w 21"/>
                  <a:gd name="T5" fmla="*/ 344 h 520"/>
                  <a:gd name="T6" fmla="*/ 21 w 21"/>
                  <a:gd name="T7" fmla="*/ 0 h 520"/>
                </a:gdLst>
                <a:ahLst/>
                <a:cxnLst>
                  <a:cxn ang="0">
                    <a:pos x="T0" y="T1"/>
                  </a:cxn>
                  <a:cxn ang="0">
                    <a:pos x="T2" y="T3"/>
                  </a:cxn>
                  <a:cxn ang="0">
                    <a:pos x="T4" y="T5"/>
                  </a:cxn>
                  <a:cxn ang="0">
                    <a:pos x="T6" y="T7"/>
                  </a:cxn>
                </a:cxnLst>
                <a:rect l="0" t="0" r="r" b="b"/>
                <a:pathLst>
                  <a:path w="21" h="520">
                    <a:moveTo>
                      <a:pt x="21" y="0"/>
                    </a:moveTo>
                    <a:lnTo>
                      <a:pt x="0" y="520"/>
                    </a:lnTo>
                    <a:lnTo>
                      <a:pt x="21" y="344"/>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6" name="Freeform 74"/>
              <p:cNvSpPr>
                <a:spLocks/>
              </p:cNvSpPr>
              <p:nvPr/>
            </p:nvSpPr>
            <p:spPr bwMode="auto">
              <a:xfrm>
                <a:off x="8848725" y="2093913"/>
                <a:ext cx="33338" cy="582613"/>
              </a:xfrm>
              <a:custGeom>
                <a:avLst/>
                <a:gdLst>
                  <a:gd name="T0" fmla="*/ 0 w 21"/>
                  <a:gd name="T1" fmla="*/ 367 h 367"/>
                  <a:gd name="T2" fmla="*/ 21 w 21"/>
                  <a:gd name="T3" fmla="*/ 0 h 367"/>
                  <a:gd name="T4" fmla="*/ 0 w 21"/>
                  <a:gd name="T5" fmla="*/ 0 h 367"/>
                  <a:gd name="T6" fmla="*/ 0 w 21"/>
                  <a:gd name="T7" fmla="*/ 367 h 367"/>
                </a:gdLst>
                <a:ahLst/>
                <a:cxnLst>
                  <a:cxn ang="0">
                    <a:pos x="T0" y="T1"/>
                  </a:cxn>
                  <a:cxn ang="0">
                    <a:pos x="T2" y="T3"/>
                  </a:cxn>
                  <a:cxn ang="0">
                    <a:pos x="T4" y="T5"/>
                  </a:cxn>
                  <a:cxn ang="0">
                    <a:pos x="T6" y="T7"/>
                  </a:cxn>
                </a:cxnLst>
                <a:rect l="0" t="0" r="r" b="b"/>
                <a:pathLst>
                  <a:path w="21" h="367">
                    <a:moveTo>
                      <a:pt x="0" y="367"/>
                    </a:moveTo>
                    <a:lnTo>
                      <a:pt x="21" y="0"/>
                    </a:lnTo>
                    <a:lnTo>
                      <a:pt x="0" y="0"/>
                    </a:lnTo>
                    <a:lnTo>
                      <a:pt x="0" y="367"/>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7" name="Freeform 75"/>
              <p:cNvSpPr>
                <a:spLocks/>
              </p:cNvSpPr>
              <p:nvPr/>
            </p:nvSpPr>
            <p:spPr bwMode="auto">
              <a:xfrm>
                <a:off x="8882063" y="1968501"/>
                <a:ext cx="34925" cy="677863"/>
              </a:xfrm>
              <a:custGeom>
                <a:avLst/>
                <a:gdLst>
                  <a:gd name="T0" fmla="*/ 22 w 22"/>
                  <a:gd name="T1" fmla="*/ 427 h 427"/>
                  <a:gd name="T2" fmla="*/ 22 w 22"/>
                  <a:gd name="T3" fmla="*/ 0 h 427"/>
                  <a:gd name="T4" fmla="*/ 0 w 22"/>
                  <a:gd name="T5" fmla="*/ 79 h 427"/>
                  <a:gd name="T6" fmla="*/ 22 w 22"/>
                  <a:gd name="T7" fmla="*/ 427 h 427"/>
                </a:gdLst>
                <a:ahLst/>
                <a:cxnLst>
                  <a:cxn ang="0">
                    <a:pos x="T0" y="T1"/>
                  </a:cxn>
                  <a:cxn ang="0">
                    <a:pos x="T2" y="T3"/>
                  </a:cxn>
                  <a:cxn ang="0">
                    <a:pos x="T4" y="T5"/>
                  </a:cxn>
                  <a:cxn ang="0">
                    <a:pos x="T6" y="T7"/>
                  </a:cxn>
                </a:cxnLst>
                <a:rect l="0" t="0" r="r" b="b"/>
                <a:pathLst>
                  <a:path w="22" h="427">
                    <a:moveTo>
                      <a:pt x="22" y="427"/>
                    </a:moveTo>
                    <a:lnTo>
                      <a:pt x="22" y="0"/>
                    </a:lnTo>
                    <a:lnTo>
                      <a:pt x="0" y="79"/>
                    </a:lnTo>
                    <a:lnTo>
                      <a:pt x="22" y="427"/>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8" name="Freeform 76"/>
              <p:cNvSpPr>
                <a:spLocks/>
              </p:cNvSpPr>
              <p:nvPr/>
            </p:nvSpPr>
            <p:spPr bwMode="auto">
              <a:xfrm>
                <a:off x="9151938" y="2187576"/>
                <a:ext cx="33338" cy="506413"/>
              </a:xfrm>
              <a:custGeom>
                <a:avLst/>
                <a:gdLst>
                  <a:gd name="T0" fmla="*/ 0 w 21"/>
                  <a:gd name="T1" fmla="*/ 0 h 319"/>
                  <a:gd name="T2" fmla="*/ 0 w 21"/>
                  <a:gd name="T3" fmla="*/ 319 h 319"/>
                  <a:gd name="T4" fmla="*/ 21 w 21"/>
                  <a:gd name="T5" fmla="*/ 204 h 319"/>
                  <a:gd name="T6" fmla="*/ 0 w 21"/>
                  <a:gd name="T7" fmla="*/ 0 h 319"/>
                </a:gdLst>
                <a:ahLst/>
                <a:cxnLst>
                  <a:cxn ang="0">
                    <a:pos x="T0" y="T1"/>
                  </a:cxn>
                  <a:cxn ang="0">
                    <a:pos x="T2" y="T3"/>
                  </a:cxn>
                  <a:cxn ang="0">
                    <a:pos x="T4" y="T5"/>
                  </a:cxn>
                  <a:cxn ang="0">
                    <a:pos x="T6" y="T7"/>
                  </a:cxn>
                </a:cxnLst>
                <a:rect l="0" t="0" r="r" b="b"/>
                <a:pathLst>
                  <a:path w="21" h="319">
                    <a:moveTo>
                      <a:pt x="0" y="0"/>
                    </a:moveTo>
                    <a:lnTo>
                      <a:pt x="0" y="319"/>
                    </a:lnTo>
                    <a:lnTo>
                      <a:pt x="21" y="204"/>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79" name="Freeform 77"/>
              <p:cNvSpPr>
                <a:spLocks/>
              </p:cNvSpPr>
              <p:nvPr/>
            </p:nvSpPr>
            <p:spPr bwMode="auto">
              <a:xfrm>
                <a:off x="8916988" y="2451101"/>
                <a:ext cx="33338" cy="649288"/>
              </a:xfrm>
              <a:custGeom>
                <a:avLst/>
                <a:gdLst>
                  <a:gd name="T0" fmla="*/ 21 w 21"/>
                  <a:gd name="T1" fmla="*/ 409 h 409"/>
                  <a:gd name="T2" fmla="*/ 21 w 21"/>
                  <a:gd name="T3" fmla="*/ 0 h 409"/>
                  <a:gd name="T4" fmla="*/ 0 w 21"/>
                  <a:gd name="T5" fmla="*/ 123 h 409"/>
                  <a:gd name="T6" fmla="*/ 21 w 21"/>
                  <a:gd name="T7" fmla="*/ 409 h 409"/>
                </a:gdLst>
                <a:ahLst/>
                <a:cxnLst>
                  <a:cxn ang="0">
                    <a:pos x="T0" y="T1"/>
                  </a:cxn>
                  <a:cxn ang="0">
                    <a:pos x="T2" y="T3"/>
                  </a:cxn>
                  <a:cxn ang="0">
                    <a:pos x="T4" y="T5"/>
                  </a:cxn>
                  <a:cxn ang="0">
                    <a:pos x="T6" y="T7"/>
                  </a:cxn>
                </a:cxnLst>
                <a:rect l="0" t="0" r="r" b="b"/>
                <a:pathLst>
                  <a:path w="21" h="409">
                    <a:moveTo>
                      <a:pt x="21" y="409"/>
                    </a:moveTo>
                    <a:lnTo>
                      <a:pt x="21" y="0"/>
                    </a:lnTo>
                    <a:lnTo>
                      <a:pt x="0" y="123"/>
                    </a:lnTo>
                    <a:lnTo>
                      <a:pt x="21" y="40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0" name="Freeform 78"/>
              <p:cNvSpPr>
                <a:spLocks/>
              </p:cNvSpPr>
              <p:nvPr/>
            </p:nvSpPr>
            <p:spPr bwMode="auto">
              <a:xfrm>
                <a:off x="8983663" y="2336801"/>
                <a:ext cx="33338" cy="490538"/>
              </a:xfrm>
              <a:custGeom>
                <a:avLst/>
                <a:gdLst>
                  <a:gd name="T0" fmla="*/ 0 w 21"/>
                  <a:gd name="T1" fmla="*/ 309 h 309"/>
                  <a:gd name="T2" fmla="*/ 21 w 21"/>
                  <a:gd name="T3" fmla="*/ 110 h 309"/>
                  <a:gd name="T4" fmla="*/ 0 w 21"/>
                  <a:gd name="T5" fmla="*/ 0 h 309"/>
                  <a:gd name="T6" fmla="*/ 0 w 21"/>
                  <a:gd name="T7" fmla="*/ 309 h 309"/>
                </a:gdLst>
                <a:ahLst/>
                <a:cxnLst>
                  <a:cxn ang="0">
                    <a:pos x="T0" y="T1"/>
                  </a:cxn>
                  <a:cxn ang="0">
                    <a:pos x="T2" y="T3"/>
                  </a:cxn>
                  <a:cxn ang="0">
                    <a:pos x="T4" y="T5"/>
                  </a:cxn>
                  <a:cxn ang="0">
                    <a:pos x="T6" y="T7"/>
                  </a:cxn>
                </a:cxnLst>
                <a:rect l="0" t="0" r="r" b="b"/>
                <a:pathLst>
                  <a:path w="21" h="309">
                    <a:moveTo>
                      <a:pt x="0" y="309"/>
                    </a:moveTo>
                    <a:lnTo>
                      <a:pt x="21" y="110"/>
                    </a:lnTo>
                    <a:lnTo>
                      <a:pt x="0" y="0"/>
                    </a:lnTo>
                    <a:lnTo>
                      <a:pt x="0" y="30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1" name="Freeform 79"/>
              <p:cNvSpPr>
                <a:spLocks/>
              </p:cNvSpPr>
              <p:nvPr/>
            </p:nvSpPr>
            <p:spPr bwMode="auto">
              <a:xfrm>
                <a:off x="8950325" y="2336801"/>
                <a:ext cx="33338" cy="490538"/>
              </a:xfrm>
              <a:custGeom>
                <a:avLst/>
                <a:gdLst>
                  <a:gd name="T0" fmla="*/ 0 w 21"/>
                  <a:gd name="T1" fmla="*/ 72 h 309"/>
                  <a:gd name="T2" fmla="*/ 21 w 21"/>
                  <a:gd name="T3" fmla="*/ 309 h 309"/>
                  <a:gd name="T4" fmla="*/ 21 w 21"/>
                  <a:gd name="T5" fmla="*/ 0 h 309"/>
                  <a:gd name="T6" fmla="*/ 0 w 21"/>
                  <a:gd name="T7" fmla="*/ 72 h 309"/>
                </a:gdLst>
                <a:ahLst/>
                <a:cxnLst>
                  <a:cxn ang="0">
                    <a:pos x="T0" y="T1"/>
                  </a:cxn>
                  <a:cxn ang="0">
                    <a:pos x="T2" y="T3"/>
                  </a:cxn>
                  <a:cxn ang="0">
                    <a:pos x="T4" y="T5"/>
                  </a:cxn>
                  <a:cxn ang="0">
                    <a:pos x="T6" y="T7"/>
                  </a:cxn>
                </a:cxnLst>
                <a:rect l="0" t="0" r="r" b="b"/>
                <a:pathLst>
                  <a:path w="21" h="309">
                    <a:moveTo>
                      <a:pt x="0" y="72"/>
                    </a:moveTo>
                    <a:lnTo>
                      <a:pt x="21" y="309"/>
                    </a:lnTo>
                    <a:lnTo>
                      <a:pt x="21" y="0"/>
                    </a:lnTo>
                    <a:lnTo>
                      <a:pt x="0" y="7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2" name="Freeform 80"/>
              <p:cNvSpPr>
                <a:spLocks/>
              </p:cNvSpPr>
              <p:nvPr/>
            </p:nvSpPr>
            <p:spPr bwMode="auto">
              <a:xfrm>
                <a:off x="9185275" y="2511426"/>
                <a:ext cx="33338" cy="452438"/>
              </a:xfrm>
              <a:custGeom>
                <a:avLst/>
                <a:gdLst>
                  <a:gd name="T0" fmla="*/ 0 w 21"/>
                  <a:gd name="T1" fmla="*/ 0 h 285"/>
                  <a:gd name="T2" fmla="*/ 0 w 21"/>
                  <a:gd name="T3" fmla="*/ 285 h 285"/>
                  <a:gd name="T4" fmla="*/ 21 w 21"/>
                  <a:gd name="T5" fmla="*/ 3 h 285"/>
                  <a:gd name="T6" fmla="*/ 0 w 21"/>
                  <a:gd name="T7" fmla="*/ 0 h 285"/>
                </a:gdLst>
                <a:ahLst/>
                <a:cxnLst>
                  <a:cxn ang="0">
                    <a:pos x="T0" y="T1"/>
                  </a:cxn>
                  <a:cxn ang="0">
                    <a:pos x="T2" y="T3"/>
                  </a:cxn>
                  <a:cxn ang="0">
                    <a:pos x="T4" y="T5"/>
                  </a:cxn>
                  <a:cxn ang="0">
                    <a:pos x="T6" y="T7"/>
                  </a:cxn>
                </a:cxnLst>
                <a:rect l="0" t="0" r="r" b="b"/>
                <a:pathLst>
                  <a:path w="21" h="285">
                    <a:moveTo>
                      <a:pt x="0" y="0"/>
                    </a:moveTo>
                    <a:lnTo>
                      <a:pt x="0" y="285"/>
                    </a:lnTo>
                    <a:lnTo>
                      <a:pt x="21" y="3"/>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3" name="Freeform 81"/>
              <p:cNvSpPr>
                <a:spLocks/>
              </p:cNvSpPr>
              <p:nvPr/>
            </p:nvSpPr>
            <p:spPr bwMode="auto">
              <a:xfrm>
                <a:off x="9218613" y="2516188"/>
                <a:ext cx="34925" cy="506413"/>
              </a:xfrm>
              <a:custGeom>
                <a:avLst/>
                <a:gdLst>
                  <a:gd name="T0" fmla="*/ 0 w 22"/>
                  <a:gd name="T1" fmla="*/ 0 h 319"/>
                  <a:gd name="T2" fmla="*/ 0 w 22"/>
                  <a:gd name="T3" fmla="*/ 319 h 319"/>
                  <a:gd name="T4" fmla="*/ 22 w 22"/>
                  <a:gd name="T5" fmla="*/ 70 h 319"/>
                  <a:gd name="T6" fmla="*/ 0 w 22"/>
                  <a:gd name="T7" fmla="*/ 0 h 319"/>
                </a:gdLst>
                <a:ahLst/>
                <a:cxnLst>
                  <a:cxn ang="0">
                    <a:pos x="T0" y="T1"/>
                  </a:cxn>
                  <a:cxn ang="0">
                    <a:pos x="T2" y="T3"/>
                  </a:cxn>
                  <a:cxn ang="0">
                    <a:pos x="T4" y="T5"/>
                  </a:cxn>
                  <a:cxn ang="0">
                    <a:pos x="T6" y="T7"/>
                  </a:cxn>
                </a:cxnLst>
                <a:rect l="0" t="0" r="r" b="b"/>
                <a:pathLst>
                  <a:path w="22" h="319">
                    <a:moveTo>
                      <a:pt x="0" y="0"/>
                    </a:moveTo>
                    <a:lnTo>
                      <a:pt x="0" y="319"/>
                    </a:lnTo>
                    <a:lnTo>
                      <a:pt x="22" y="70"/>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4" name="Freeform 82"/>
              <p:cNvSpPr>
                <a:spLocks/>
              </p:cNvSpPr>
              <p:nvPr/>
            </p:nvSpPr>
            <p:spPr bwMode="auto">
              <a:xfrm>
                <a:off x="9286875" y="2344738"/>
                <a:ext cx="33338" cy="461963"/>
              </a:xfrm>
              <a:custGeom>
                <a:avLst/>
                <a:gdLst>
                  <a:gd name="T0" fmla="*/ 21 w 21"/>
                  <a:gd name="T1" fmla="*/ 0 h 291"/>
                  <a:gd name="T2" fmla="*/ 0 w 21"/>
                  <a:gd name="T3" fmla="*/ 147 h 291"/>
                  <a:gd name="T4" fmla="*/ 21 w 21"/>
                  <a:gd name="T5" fmla="*/ 291 h 291"/>
                  <a:gd name="T6" fmla="*/ 21 w 21"/>
                  <a:gd name="T7" fmla="*/ 0 h 291"/>
                </a:gdLst>
                <a:ahLst/>
                <a:cxnLst>
                  <a:cxn ang="0">
                    <a:pos x="T0" y="T1"/>
                  </a:cxn>
                  <a:cxn ang="0">
                    <a:pos x="T2" y="T3"/>
                  </a:cxn>
                  <a:cxn ang="0">
                    <a:pos x="T4" y="T5"/>
                  </a:cxn>
                  <a:cxn ang="0">
                    <a:pos x="T6" y="T7"/>
                  </a:cxn>
                </a:cxnLst>
                <a:rect l="0" t="0" r="r" b="b"/>
                <a:pathLst>
                  <a:path w="21" h="291">
                    <a:moveTo>
                      <a:pt x="21" y="0"/>
                    </a:moveTo>
                    <a:lnTo>
                      <a:pt x="0" y="147"/>
                    </a:lnTo>
                    <a:lnTo>
                      <a:pt x="21" y="291"/>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5" name="Freeform 83"/>
              <p:cNvSpPr>
                <a:spLocks/>
              </p:cNvSpPr>
              <p:nvPr/>
            </p:nvSpPr>
            <p:spPr bwMode="auto">
              <a:xfrm>
                <a:off x="9286875" y="1885951"/>
                <a:ext cx="33338" cy="692150"/>
              </a:xfrm>
              <a:custGeom>
                <a:avLst/>
                <a:gdLst>
                  <a:gd name="T0" fmla="*/ 21 w 21"/>
                  <a:gd name="T1" fmla="*/ 289 h 436"/>
                  <a:gd name="T2" fmla="*/ 0 w 21"/>
                  <a:gd name="T3" fmla="*/ 0 h 436"/>
                  <a:gd name="T4" fmla="*/ 0 w 21"/>
                  <a:gd name="T5" fmla="*/ 436 h 436"/>
                  <a:gd name="T6" fmla="*/ 21 w 21"/>
                  <a:gd name="T7" fmla="*/ 289 h 436"/>
                </a:gdLst>
                <a:ahLst/>
                <a:cxnLst>
                  <a:cxn ang="0">
                    <a:pos x="T0" y="T1"/>
                  </a:cxn>
                  <a:cxn ang="0">
                    <a:pos x="T2" y="T3"/>
                  </a:cxn>
                  <a:cxn ang="0">
                    <a:pos x="T4" y="T5"/>
                  </a:cxn>
                  <a:cxn ang="0">
                    <a:pos x="T6" y="T7"/>
                  </a:cxn>
                </a:cxnLst>
                <a:rect l="0" t="0" r="r" b="b"/>
                <a:pathLst>
                  <a:path w="21" h="436">
                    <a:moveTo>
                      <a:pt x="21" y="289"/>
                    </a:moveTo>
                    <a:lnTo>
                      <a:pt x="0" y="0"/>
                    </a:lnTo>
                    <a:lnTo>
                      <a:pt x="0" y="436"/>
                    </a:lnTo>
                    <a:lnTo>
                      <a:pt x="21" y="28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6" name="Freeform 84"/>
              <p:cNvSpPr>
                <a:spLocks/>
              </p:cNvSpPr>
              <p:nvPr/>
            </p:nvSpPr>
            <p:spPr bwMode="auto">
              <a:xfrm>
                <a:off x="9421813" y="2438401"/>
                <a:ext cx="33338" cy="496888"/>
              </a:xfrm>
              <a:custGeom>
                <a:avLst/>
                <a:gdLst>
                  <a:gd name="T0" fmla="*/ 21 w 21"/>
                  <a:gd name="T1" fmla="*/ 0 h 313"/>
                  <a:gd name="T2" fmla="*/ 0 w 21"/>
                  <a:gd name="T3" fmla="*/ 138 h 313"/>
                  <a:gd name="T4" fmla="*/ 21 w 21"/>
                  <a:gd name="T5" fmla="*/ 313 h 313"/>
                  <a:gd name="T6" fmla="*/ 21 w 21"/>
                  <a:gd name="T7" fmla="*/ 0 h 313"/>
                </a:gdLst>
                <a:ahLst/>
                <a:cxnLst>
                  <a:cxn ang="0">
                    <a:pos x="T0" y="T1"/>
                  </a:cxn>
                  <a:cxn ang="0">
                    <a:pos x="T2" y="T3"/>
                  </a:cxn>
                  <a:cxn ang="0">
                    <a:pos x="T4" y="T5"/>
                  </a:cxn>
                  <a:cxn ang="0">
                    <a:pos x="T6" y="T7"/>
                  </a:cxn>
                </a:cxnLst>
                <a:rect l="0" t="0" r="r" b="b"/>
                <a:pathLst>
                  <a:path w="21" h="313">
                    <a:moveTo>
                      <a:pt x="21" y="0"/>
                    </a:moveTo>
                    <a:lnTo>
                      <a:pt x="0" y="138"/>
                    </a:lnTo>
                    <a:lnTo>
                      <a:pt x="21" y="313"/>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7" name="Freeform 85"/>
              <p:cNvSpPr>
                <a:spLocks/>
              </p:cNvSpPr>
              <p:nvPr/>
            </p:nvSpPr>
            <p:spPr bwMode="auto">
              <a:xfrm>
                <a:off x="9891713" y="2225676"/>
                <a:ext cx="33338" cy="501650"/>
              </a:xfrm>
              <a:custGeom>
                <a:avLst/>
                <a:gdLst>
                  <a:gd name="T0" fmla="*/ 0 w 21"/>
                  <a:gd name="T1" fmla="*/ 316 h 316"/>
                  <a:gd name="T2" fmla="*/ 21 w 21"/>
                  <a:gd name="T3" fmla="*/ 27 h 316"/>
                  <a:gd name="T4" fmla="*/ 0 w 21"/>
                  <a:gd name="T5" fmla="*/ 0 h 316"/>
                  <a:gd name="T6" fmla="*/ 0 w 21"/>
                  <a:gd name="T7" fmla="*/ 316 h 316"/>
                </a:gdLst>
                <a:ahLst/>
                <a:cxnLst>
                  <a:cxn ang="0">
                    <a:pos x="T0" y="T1"/>
                  </a:cxn>
                  <a:cxn ang="0">
                    <a:pos x="T2" y="T3"/>
                  </a:cxn>
                  <a:cxn ang="0">
                    <a:pos x="T4" y="T5"/>
                  </a:cxn>
                  <a:cxn ang="0">
                    <a:pos x="T6" y="T7"/>
                  </a:cxn>
                </a:cxnLst>
                <a:rect l="0" t="0" r="r" b="b"/>
                <a:pathLst>
                  <a:path w="21" h="316">
                    <a:moveTo>
                      <a:pt x="0" y="316"/>
                    </a:moveTo>
                    <a:lnTo>
                      <a:pt x="21" y="27"/>
                    </a:lnTo>
                    <a:lnTo>
                      <a:pt x="0" y="0"/>
                    </a:lnTo>
                    <a:lnTo>
                      <a:pt x="0" y="316"/>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8" name="Freeform 86"/>
              <p:cNvSpPr>
                <a:spLocks/>
              </p:cNvSpPr>
              <p:nvPr/>
            </p:nvSpPr>
            <p:spPr bwMode="auto">
              <a:xfrm>
                <a:off x="9925050" y="2259013"/>
                <a:ext cx="34925" cy="434975"/>
              </a:xfrm>
              <a:custGeom>
                <a:avLst/>
                <a:gdLst>
                  <a:gd name="T0" fmla="*/ 0 w 22"/>
                  <a:gd name="T1" fmla="*/ 274 h 274"/>
                  <a:gd name="T2" fmla="*/ 22 w 22"/>
                  <a:gd name="T3" fmla="*/ 0 h 274"/>
                  <a:gd name="T4" fmla="*/ 0 w 22"/>
                  <a:gd name="T5" fmla="*/ 6 h 274"/>
                  <a:gd name="T6" fmla="*/ 0 w 22"/>
                  <a:gd name="T7" fmla="*/ 274 h 274"/>
                </a:gdLst>
                <a:ahLst/>
                <a:cxnLst>
                  <a:cxn ang="0">
                    <a:pos x="T0" y="T1"/>
                  </a:cxn>
                  <a:cxn ang="0">
                    <a:pos x="T2" y="T3"/>
                  </a:cxn>
                  <a:cxn ang="0">
                    <a:pos x="T4" y="T5"/>
                  </a:cxn>
                  <a:cxn ang="0">
                    <a:pos x="T6" y="T7"/>
                  </a:cxn>
                </a:cxnLst>
                <a:rect l="0" t="0" r="r" b="b"/>
                <a:pathLst>
                  <a:path w="22" h="274">
                    <a:moveTo>
                      <a:pt x="0" y="274"/>
                    </a:moveTo>
                    <a:lnTo>
                      <a:pt x="22" y="0"/>
                    </a:lnTo>
                    <a:lnTo>
                      <a:pt x="0" y="6"/>
                    </a:lnTo>
                    <a:lnTo>
                      <a:pt x="0" y="27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89" name="Freeform 87"/>
              <p:cNvSpPr>
                <a:spLocks/>
              </p:cNvSpPr>
              <p:nvPr/>
            </p:nvSpPr>
            <p:spPr bwMode="auto">
              <a:xfrm>
                <a:off x="9421813" y="2657476"/>
                <a:ext cx="33338" cy="479425"/>
              </a:xfrm>
              <a:custGeom>
                <a:avLst/>
                <a:gdLst>
                  <a:gd name="T0" fmla="*/ 0 w 21"/>
                  <a:gd name="T1" fmla="*/ 0 h 302"/>
                  <a:gd name="T2" fmla="*/ 0 w 21"/>
                  <a:gd name="T3" fmla="*/ 302 h 302"/>
                  <a:gd name="T4" fmla="*/ 21 w 21"/>
                  <a:gd name="T5" fmla="*/ 175 h 302"/>
                  <a:gd name="T6" fmla="*/ 0 w 21"/>
                  <a:gd name="T7" fmla="*/ 0 h 302"/>
                </a:gdLst>
                <a:ahLst/>
                <a:cxnLst>
                  <a:cxn ang="0">
                    <a:pos x="T0" y="T1"/>
                  </a:cxn>
                  <a:cxn ang="0">
                    <a:pos x="T2" y="T3"/>
                  </a:cxn>
                  <a:cxn ang="0">
                    <a:pos x="T4" y="T5"/>
                  </a:cxn>
                  <a:cxn ang="0">
                    <a:pos x="T6" y="T7"/>
                  </a:cxn>
                </a:cxnLst>
                <a:rect l="0" t="0" r="r" b="b"/>
                <a:pathLst>
                  <a:path w="21" h="302">
                    <a:moveTo>
                      <a:pt x="0" y="0"/>
                    </a:moveTo>
                    <a:lnTo>
                      <a:pt x="0" y="302"/>
                    </a:lnTo>
                    <a:lnTo>
                      <a:pt x="21" y="175"/>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0" name="Freeform 88"/>
              <p:cNvSpPr>
                <a:spLocks/>
              </p:cNvSpPr>
              <p:nvPr/>
            </p:nvSpPr>
            <p:spPr bwMode="auto">
              <a:xfrm>
                <a:off x="9521825" y="2012951"/>
                <a:ext cx="33338" cy="673100"/>
              </a:xfrm>
              <a:custGeom>
                <a:avLst/>
                <a:gdLst>
                  <a:gd name="T0" fmla="*/ 21 w 21"/>
                  <a:gd name="T1" fmla="*/ 424 h 424"/>
                  <a:gd name="T2" fmla="*/ 21 w 21"/>
                  <a:gd name="T3" fmla="*/ 0 h 424"/>
                  <a:gd name="T4" fmla="*/ 0 w 21"/>
                  <a:gd name="T5" fmla="*/ 145 h 424"/>
                  <a:gd name="T6" fmla="*/ 21 w 21"/>
                  <a:gd name="T7" fmla="*/ 424 h 424"/>
                </a:gdLst>
                <a:ahLst/>
                <a:cxnLst>
                  <a:cxn ang="0">
                    <a:pos x="T0" y="T1"/>
                  </a:cxn>
                  <a:cxn ang="0">
                    <a:pos x="T2" y="T3"/>
                  </a:cxn>
                  <a:cxn ang="0">
                    <a:pos x="T4" y="T5"/>
                  </a:cxn>
                  <a:cxn ang="0">
                    <a:pos x="T6" y="T7"/>
                  </a:cxn>
                </a:cxnLst>
                <a:rect l="0" t="0" r="r" b="b"/>
                <a:pathLst>
                  <a:path w="21" h="424">
                    <a:moveTo>
                      <a:pt x="21" y="424"/>
                    </a:moveTo>
                    <a:lnTo>
                      <a:pt x="21" y="0"/>
                    </a:lnTo>
                    <a:lnTo>
                      <a:pt x="0" y="145"/>
                    </a:lnTo>
                    <a:lnTo>
                      <a:pt x="21" y="42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1" name="Freeform 89"/>
              <p:cNvSpPr>
                <a:spLocks/>
              </p:cNvSpPr>
              <p:nvPr/>
            </p:nvSpPr>
            <p:spPr bwMode="auto">
              <a:xfrm>
                <a:off x="9690100" y="2238376"/>
                <a:ext cx="33338" cy="493713"/>
              </a:xfrm>
              <a:custGeom>
                <a:avLst/>
                <a:gdLst>
                  <a:gd name="T0" fmla="*/ 21 w 21"/>
                  <a:gd name="T1" fmla="*/ 311 h 311"/>
                  <a:gd name="T2" fmla="*/ 21 w 21"/>
                  <a:gd name="T3" fmla="*/ 0 h 311"/>
                  <a:gd name="T4" fmla="*/ 0 w 21"/>
                  <a:gd name="T5" fmla="*/ 186 h 311"/>
                  <a:gd name="T6" fmla="*/ 21 w 21"/>
                  <a:gd name="T7" fmla="*/ 311 h 311"/>
                </a:gdLst>
                <a:ahLst/>
                <a:cxnLst>
                  <a:cxn ang="0">
                    <a:pos x="T0" y="T1"/>
                  </a:cxn>
                  <a:cxn ang="0">
                    <a:pos x="T2" y="T3"/>
                  </a:cxn>
                  <a:cxn ang="0">
                    <a:pos x="T4" y="T5"/>
                  </a:cxn>
                  <a:cxn ang="0">
                    <a:pos x="T6" y="T7"/>
                  </a:cxn>
                </a:cxnLst>
                <a:rect l="0" t="0" r="r" b="b"/>
                <a:pathLst>
                  <a:path w="21" h="311">
                    <a:moveTo>
                      <a:pt x="21" y="311"/>
                    </a:moveTo>
                    <a:lnTo>
                      <a:pt x="21" y="0"/>
                    </a:lnTo>
                    <a:lnTo>
                      <a:pt x="0" y="186"/>
                    </a:lnTo>
                    <a:lnTo>
                      <a:pt x="21" y="311"/>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2" name="Freeform 90"/>
              <p:cNvSpPr>
                <a:spLocks/>
              </p:cNvSpPr>
              <p:nvPr/>
            </p:nvSpPr>
            <p:spPr bwMode="auto">
              <a:xfrm>
                <a:off x="9925050" y="2259013"/>
                <a:ext cx="34925" cy="561975"/>
              </a:xfrm>
              <a:custGeom>
                <a:avLst/>
                <a:gdLst>
                  <a:gd name="T0" fmla="*/ 22 w 22"/>
                  <a:gd name="T1" fmla="*/ 354 h 354"/>
                  <a:gd name="T2" fmla="*/ 22 w 22"/>
                  <a:gd name="T3" fmla="*/ 0 h 354"/>
                  <a:gd name="T4" fmla="*/ 0 w 22"/>
                  <a:gd name="T5" fmla="*/ 274 h 354"/>
                  <a:gd name="T6" fmla="*/ 22 w 22"/>
                  <a:gd name="T7" fmla="*/ 354 h 354"/>
                </a:gdLst>
                <a:ahLst/>
                <a:cxnLst>
                  <a:cxn ang="0">
                    <a:pos x="T0" y="T1"/>
                  </a:cxn>
                  <a:cxn ang="0">
                    <a:pos x="T2" y="T3"/>
                  </a:cxn>
                  <a:cxn ang="0">
                    <a:pos x="T4" y="T5"/>
                  </a:cxn>
                  <a:cxn ang="0">
                    <a:pos x="T6" y="T7"/>
                  </a:cxn>
                </a:cxnLst>
                <a:rect l="0" t="0" r="r" b="b"/>
                <a:pathLst>
                  <a:path w="22" h="354">
                    <a:moveTo>
                      <a:pt x="22" y="354"/>
                    </a:moveTo>
                    <a:lnTo>
                      <a:pt x="22" y="0"/>
                    </a:lnTo>
                    <a:lnTo>
                      <a:pt x="0" y="274"/>
                    </a:lnTo>
                    <a:lnTo>
                      <a:pt x="22" y="35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3" name="Freeform 91"/>
              <p:cNvSpPr>
                <a:spLocks/>
              </p:cNvSpPr>
              <p:nvPr/>
            </p:nvSpPr>
            <p:spPr bwMode="auto">
              <a:xfrm>
                <a:off x="10294938" y="2522538"/>
                <a:ext cx="34925" cy="471488"/>
              </a:xfrm>
              <a:custGeom>
                <a:avLst/>
                <a:gdLst>
                  <a:gd name="T0" fmla="*/ 22 w 22"/>
                  <a:gd name="T1" fmla="*/ 85 h 297"/>
                  <a:gd name="T2" fmla="*/ 0 w 22"/>
                  <a:gd name="T3" fmla="*/ 0 h 297"/>
                  <a:gd name="T4" fmla="*/ 0 w 22"/>
                  <a:gd name="T5" fmla="*/ 297 h 297"/>
                  <a:gd name="T6" fmla="*/ 22 w 22"/>
                  <a:gd name="T7" fmla="*/ 85 h 297"/>
                </a:gdLst>
                <a:ahLst/>
                <a:cxnLst>
                  <a:cxn ang="0">
                    <a:pos x="T0" y="T1"/>
                  </a:cxn>
                  <a:cxn ang="0">
                    <a:pos x="T2" y="T3"/>
                  </a:cxn>
                  <a:cxn ang="0">
                    <a:pos x="T4" y="T5"/>
                  </a:cxn>
                  <a:cxn ang="0">
                    <a:pos x="T6" y="T7"/>
                  </a:cxn>
                </a:cxnLst>
                <a:rect l="0" t="0" r="r" b="b"/>
                <a:pathLst>
                  <a:path w="22" h="297">
                    <a:moveTo>
                      <a:pt x="22" y="85"/>
                    </a:moveTo>
                    <a:lnTo>
                      <a:pt x="0" y="0"/>
                    </a:lnTo>
                    <a:lnTo>
                      <a:pt x="0" y="297"/>
                    </a:lnTo>
                    <a:lnTo>
                      <a:pt x="22" y="85"/>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4" name="Freeform 92"/>
              <p:cNvSpPr>
                <a:spLocks/>
              </p:cNvSpPr>
              <p:nvPr/>
            </p:nvSpPr>
            <p:spPr bwMode="auto">
              <a:xfrm>
                <a:off x="9993313" y="2152651"/>
                <a:ext cx="33338" cy="654050"/>
              </a:xfrm>
              <a:custGeom>
                <a:avLst/>
                <a:gdLst>
                  <a:gd name="T0" fmla="*/ 21 w 21"/>
                  <a:gd name="T1" fmla="*/ 412 h 412"/>
                  <a:gd name="T2" fmla="*/ 21 w 21"/>
                  <a:gd name="T3" fmla="*/ 0 h 412"/>
                  <a:gd name="T4" fmla="*/ 0 w 21"/>
                  <a:gd name="T5" fmla="*/ 139 h 412"/>
                  <a:gd name="T6" fmla="*/ 21 w 21"/>
                  <a:gd name="T7" fmla="*/ 412 h 412"/>
                </a:gdLst>
                <a:ahLst/>
                <a:cxnLst>
                  <a:cxn ang="0">
                    <a:pos x="T0" y="T1"/>
                  </a:cxn>
                  <a:cxn ang="0">
                    <a:pos x="T2" y="T3"/>
                  </a:cxn>
                  <a:cxn ang="0">
                    <a:pos x="T4" y="T5"/>
                  </a:cxn>
                  <a:cxn ang="0">
                    <a:pos x="T6" y="T7"/>
                  </a:cxn>
                </a:cxnLst>
                <a:rect l="0" t="0" r="r" b="b"/>
                <a:pathLst>
                  <a:path w="21" h="412">
                    <a:moveTo>
                      <a:pt x="21" y="412"/>
                    </a:moveTo>
                    <a:lnTo>
                      <a:pt x="21" y="0"/>
                    </a:lnTo>
                    <a:lnTo>
                      <a:pt x="0" y="139"/>
                    </a:lnTo>
                    <a:lnTo>
                      <a:pt x="21" y="41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5" name="Freeform 93"/>
              <p:cNvSpPr>
                <a:spLocks/>
              </p:cNvSpPr>
              <p:nvPr/>
            </p:nvSpPr>
            <p:spPr bwMode="auto">
              <a:xfrm>
                <a:off x="10161588" y="2395538"/>
                <a:ext cx="33338" cy="477838"/>
              </a:xfrm>
              <a:custGeom>
                <a:avLst/>
                <a:gdLst>
                  <a:gd name="T0" fmla="*/ 0 w 21"/>
                  <a:gd name="T1" fmla="*/ 32 h 301"/>
                  <a:gd name="T2" fmla="*/ 0 w 21"/>
                  <a:gd name="T3" fmla="*/ 301 h 301"/>
                  <a:gd name="T4" fmla="*/ 21 w 21"/>
                  <a:gd name="T5" fmla="*/ 0 h 301"/>
                  <a:gd name="T6" fmla="*/ 0 w 21"/>
                  <a:gd name="T7" fmla="*/ 32 h 301"/>
                </a:gdLst>
                <a:ahLst/>
                <a:cxnLst>
                  <a:cxn ang="0">
                    <a:pos x="T0" y="T1"/>
                  </a:cxn>
                  <a:cxn ang="0">
                    <a:pos x="T2" y="T3"/>
                  </a:cxn>
                  <a:cxn ang="0">
                    <a:pos x="T4" y="T5"/>
                  </a:cxn>
                  <a:cxn ang="0">
                    <a:pos x="T6" y="T7"/>
                  </a:cxn>
                </a:cxnLst>
                <a:rect l="0" t="0" r="r" b="b"/>
                <a:pathLst>
                  <a:path w="21" h="301">
                    <a:moveTo>
                      <a:pt x="0" y="32"/>
                    </a:moveTo>
                    <a:lnTo>
                      <a:pt x="0" y="301"/>
                    </a:lnTo>
                    <a:lnTo>
                      <a:pt x="21" y="0"/>
                    </a:lnTo>
                    <a:lnTo>
                      <a:pt x="0" y="3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6" name="Freeform 94"/>
              <p:cNvSpPr>
                <a:spLocks/>
              </p:cNvSpPr>
              <p:nvPr/>
            </p:nvSpPr>
            <p:spPr bwMode="auto">
              <a:xfrm>
                <a:off x="10329863" y="2657476"/>
                <a:ext cx="33338" cy="568325"/>
              </a:xfrm>
              <a:custGeom>
                <a:avLst/>
                <a:gdLst>
                  <a:gd name="T0" fmla="*/ 0 w 21"/>
                  <a:gd name="T1" fmla="*/ 358 h 358"/>
                  <a:gd name="T2" fmla="*/ 21 w 21"/>
                  <a:gd name="T3" fmla="*/ 200 h 358"/>
                  <a:gd name="T4" fmla="*/ 0 w 21"/>
                  <a:gd name="T5" fmla="*/ 0 h 358"/>
                  <a:gd name="T6" fmla="*/ 0 w 21"/>
                  <a:gd name="T7" fmla="*/ 358 h 358"/>
                </a:gdLst>
                <a:ahLst/>
                <a:cxnLst>
                  <a:cxn ang="0">
                    <a:pos x="T0" y="T1"/>
                  </a:cxn>
                  <a:cxn ang="0">
                    <a:pos x="T2" y="T3"/>
                  </a:cxn>
                  <a:cxn ang="0">
                    <a:pos x="T4" y="T5"/>
                  </a:cxn>
                  <a:cxn ang="0">
                    <a:pos x="T6" y="T7"/>
                  </a:cxn>
                </a:cxnLst>
                <a:rect l="0" t="0" r="r" b="b"/>
                <a:pathLst>
                  <a:path w="21" h="358">
                    <a:moveTo>
                      <a:pt x="0" y="358"/>
                    </a:moveTo>
                    <a:lnTo>
                      <a:pt x="21" y="200"/>
                    </a:lnTo>
                    <a:lnTo>
                      <a:pt x="0" y="0"/>
                    </a:lnTo>
                    <a:lnTo>
                      <a:pt x="0" y="358"/>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7" name="Freeform 95"/>
              <p:cNvSpPr>
                <a:spLocks/>
              </p:cNvSpPr>
              <p:nvPr/>
            </p:nvSpPr>
            <p:spPr bwMode="auto">
              <a:xfrm>
                <a:off x="10093325" y="2133601"/>
                <a:ext cx="34925" cy="633413"/>
              </a:xfrm>
              <a:custGeom>
                <a:avLst/>
                <a:gdLst>
                  <a:gd name="T0" fmla="*/ 0 w 22"/>
                  <a:gd name="T1" fmla="*/ 162 h 399"/>
                  <a:gd name="T2" fmla="*/ 22 w 22"/>
                  <a:gd name="T3" fmla="*/ 399 h 399"/>
                  <a:gd name="T4" fmla="*/ 22 w 22"/>
                  <a:gd name="T5" fmla="*/ 0 h 399"/>
                  <a:gd name="T6" fmla="*/ 0 w 22"/>
                  <a:gd name="T7" fmla="*/ 162 h 399"/>
                </a:gdLst>
                <a:ahLst/>
                <a:cxnLst>
                  <a:cxn ang="0">
                    <a:pos x="T0" y="T1"/>
                  </a:cxn>
                  <a:cxn ang="0">
                    <a:pos x="T2" y="T3"/>
                  </a:cxn>
                  <a:cxn ang="0">
                    <a:pos x="T4" y="T5"/>
                  </a:cxn>
                  <a:cxn ang="0">
                    <a:pos x="T6" y="T7"/>
                  </a:cxn>
                </a:cxnLst>
                <a:rect l="0" t="0" r="r" b="b"/>
                <a:pathLst>
                  <a:path w="22" h="399">
                    <a:moveTo>
                      <a:pt x="0" y="162"/>
                    </a:moveTo>
                    <a:lnTo>
                      <a:pt x="22" y="399"/>
                    </a:lnTo>
                    <a:lnTo>
                      <a:pt x="22" y="0"/>
                    </a:lnTo>
                    <a:lnTo>
                      <a:pt x="0" y="16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8" name="Freeform 96"/>
              <p:cNvSpPr>
                <a:spLocks/>
              </p:cNvSpPr>
              <p:nvPr/>
            </p:nvSpPr>
            <p:spPr bwMode="auto">
              <a:xfrm>
                <a:off x="10026650" y="2152651"/>
                <a:ext cx="33338" cy="654050"/>
              </a:xfrm>
              <a:custGeom>
                <a:avLst/>
                <a:gdLst>
                  <a:gd name="T0" fmla="*/ 0 w 21"/>
                  <a:gd name="T1" fmla="*/ 412 h 412"/>
                  <a:gd name="T2" fmla="*/ 21 w 21"/>
                  <a:gd name="T3" fmla="*/ 161 h 412"/>
                  <a:gd name="T4" fmla="*/ 0 w 21"/>
                  <a:gd name="T5" fmla="*/ 0 h 412"/>
                  <a:gd name="T6" fmla="*/ 0 w 21"/>
                  <a:gd name="T7" fmla="*/ 412 h 412"/>
                </a:gdLst>
                <a:ahLst/>
                <a:cxnLst>
                  <a:cxn ang="0">
                    <a:pos x="T0" y="T1"/>
                  </a:cxn>
                  <a:cxn ang="0">
                    <a:pos x="T2" y="T3"/>
                  </a:cxn>
                  <a:cxn ang="0">
                    <a:pos x="T4" y="T5"/>
                  </a:cxn>
                  <a:cxn ang="0">
                    <a:pos x="T6" y="T7"/>
                  </a:cxn>
                </a:cxnLst>
                <a:rect l="0" t="0" r="r" b="b"/>
                <a:pathLst>
                  <a:path w="21" h="412">
                    <a:moveTo>
                      <a:pt x="0" y="412"/>
                    </a:moveTo>
                    <a:lnTo>
                      <a:pt x="21" y="161"/>
                    </a:lnTo>
                    <a:lnTo>
                      <a:pt x="0" y="0"/>
                    </a:lnTo>
                    <a:lnTo>
                      <a:pt x="0" y="41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99" name="Freeform 97"/>
              <p:cNvSpPr>
                <a:spLocks/>
              </p:cNvSpPr>
              <p:nvPr/>
            </p:nvSpPr>
            <p:spPr bwMode="auto">
              <a:xfrm>
                <a:off x="10026650" y="2408238"/>
                <a:ext cx="33338" cy="500063"/>
              </a:xfrm>
              <a:custGeom>
                <a:avLst/>
                <a:gdLst>
                  <a:gd name="T0" fmla="*/ 21 w 21"/>
                  <a:gd name="T1" fmla="*/ 0 h 315"/>
                  <a:gd name="T2" fmla="*/ 0 w 21"/>
                  <a:gd name="T3" fmla="*/ 251 h 315"/>
                  <a:gd name="T4" fmla="*/ 21 w 21"/>
                  <a:gd name="T5" fmla="*/ 315 h 315"/>
                  <a:gd name="T6" fmla="*/ 21 w 21"/>
                  <a:gd name="T7" fmla="*/ 0 h 315"/>
                </a:gdLst>
                <a:ahLst/>
                <a:cxnLst>
                  <a:cxn ang="0">
                    <a:pos x="T0" y="T1"/>
                  </a:cxn>
                  <a:cxn ang="0">
                    <a:pos x="T2" y="T3"/>
                  </a:cxn>
                  <a:cxn ang="0">
                    <a:pos x="T4" y="T5"/>
                  </a:cxn>
                  <a:cxn ang="0">
                    <a:pos x="T6" y="T7"/>
                  </a:cxn>
                </a:cxnLst>
                <a:rect l="0" t="0" r="r" b="b"/>
                <a:pathLst>
                  <a:path w="21" h="315">
                    <a:moveTo>
                      <a:pt x="21" y="0"/>
                    </a:moveTo>
                    <a:lnTo>
                      <a:pt x="0" y="251"/>
                    </a:lnTo>
                    <a:lnTo>
                      <a:pt x="21" y="315"/>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0" name="Freeform 98"/>
              <p:cNvSpPr>
                <a:spLocks/>
              </p:cNvSpPr>
              <p:nvPr/>
            </p:nvSpPr>
            <p:spPr bwMode="auto">
              <a:xfrm>
                <a:off x="10161588" y="1909763"/>
                <a:ext cx="33338" cy="536575"/>
              </a:xfrm>
              <a:custGeom>
                <a:avLst/>
                <a:gdLst>
                  <a:gd name="T0" fmla="*/ 21 w 21"/>
                  <a:gd name="T1" fmla="*/ 0 h 338"/>
                  <a:gd name="T2" fmla="*/ 0 w 21"/>
                  <a:gd name="T3" fmla="*/ 338 h 338"/>
                  <a:gd name="T4" fmla="*/ 21 w 21"/>
                  <a:gd name="T5" fmla="*/ 306 h 338"/>
                  <a:gd name="T6" fmla="*/ 21 w 21"/>
                  <a:gd name="T7" fmla="*/ 0 h 338"/>
                </a:gdLst>
                <a:ahLst/>
                <a:cxnLst>
                  <a:cxn ang="0">
                    <a:pos x="T0" y="T1"/>
                  </a:cxn>
                  <a:cxn ang="0">
                    <a:pos x="T2" y="T3"/>
                  </a:cxn>
                  <a:cxn ang="0">
                    <a:pos x="T4" y="T5"/>
                  </a:cxn>
                  <a:cxn ang="0">
                    <a:pos x="T6" y="T7"/>
                  </a:cxn>
                </a:cxnLst>
                <a:rect l="0" t="0" r="r" b="b"/>
                <a:pathLst>
                  <a:path w="21" h="338">
                    <a:moveTo>
                      <a:pt x="21" y="0"/>
                    </a:moveTo>
                    <a:lnTo>
                      <a:pt x="0" y="338"/>
                    </a:lnTo>
                    <a:lnTo>
                      <a:pt x="21" y="306"/>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1" name="Freeform 99"/>
              <p:cNvSpPr>
                <a:spLocks/>
              </p:cNvSpPr>
              <p:nvPr/>
            </p:nvSpPr>
            <p:spPr bwMode="auto">
              <a:xfrm>
                <a:off x="10128250" y="2133601"/>
                <a:ext cx="33338" cy="633413"/>
              </a:xfrm>
              <a:custGeom>
                <a:avLst/>
                <a:gdLst>
                  <a:gd name="T0" fmla="*/ 0 w 21"/>
                  <a:gd name="T1" fmla="*/ 0 h 399"/>
                  <a:gd name="T2" fmla="*/ 0 w 21"/>
                  <a:gd name="T3" fmla="*/ 399 h 399"/>
                  <a:gd name="T4" fmla="*/ 21 w 21"/>
                  <a:gd name="T5" fmla="*/ 197 h 399"/>
                  <a:gd name="T6" fmla="*/ 0 w 21"/>
                  <a:gd name="T7" fmla="*/ 0 h 399"/>
                </a:gdLst>
                <a:ahLst/>
                <a:cxnLst>
                  <a:cxn ang="0">
                    <a:pos x="T0" y="T1"/>
                  </a:cxn>
                  <a:cxn ang="0">
                    <a:pos x="T2" y="T3"/>
                  </a:cxn>
                  <a:cxn ang="0">
                    <a:pos x="T4" y="T5"/>
                  </a:cxn>
                  <a:cxn ang="0">
                    <a:pos x="T6" y="T7"/>
                  </a:cxn>
                </a:cxnLst>
                <a:rect l="0" t="0" r="r" b="b"/>
                <a:pathLst>
                  <a:path w="21" h="399">
                    <a:moveTo>
                      <a:pt x="0" y="0"/>
                    </a:moveTo>
                    <a:lnTo>
                      <a:pt x="0" y="399"/>
                    </a:lnTo>
                    <a:lnTo>
                      <a:pt x="21" y="197"/>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2" name="Freeform 100"/>
              <p:cNvSpPr>
                <a:spLocks/>
              </p:cNvSpPr>
              <p:nvPr/>
            </p:nvSpPr>
            <p:spPr bwMode="auto">
              <a:xfrm>
                <a:off x="10261600" y="2522538"/>
                <a:ext cx="33338" cy="471488"/>
              </a:xfrm>
              <a:custGeom>
                <a:avLst/>
                <a:gdLst>
                  <a:gd name="T0" fmla="*/ 21 w 21"/>
                  <a:gd name="T1" fmla="*/ 0 h 297"/>
                  <a:gd name="T2" fmla="*/ 0 w 21"/>
                  <a:gd name="T3" fmla="*/ 137 h 297"/>
                  <a:gd name="T4" fmla="*/ 21 w 21"/>
                  <a:gd name="T5" fmla="*/ 297 h 297"/>
                  <a:gd name="T6" fmla="*/ 21 w 21"/>
                  <a:gd name="T7" fmla="*/ 0 h 297"/>
                </a:gdLst>
                <a:ahLst/>
                <a:cxnLst>
                  <a:cxn ang="0">
                    <a:pos x="T0" y="T1"/>
                  </a:cxn>
                  <a:cxn ang="0">
                    <a:pos x="T2" y="T3"/>
                  </a:cxn>
                  <a:cxn ang="0">
                    <a:pos x="T4" y="T5"/>
                  </a:cxn>
                  <a:cxn ang="0">
                    <a:pos x="T6" y="T7"/>
                  </a:cxn>
                </a:cxnLst>
                <a:rect l="0" t="0" r="r" b="b"/>
                <a:pathLst>
                  <a:path w="21" h="297">
                    <a:moveTo>
                      <a:pt x="21" y="0"/>
                    </a:moveTo>
                    <a:lnTo>
                      <a:pt x="0" y="137"/>
                    </a:lnTo>
                    <a:lnTo>
                      <a:pt x="21" y="297"/>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3" name="Freeform 101"/>
              <p:cNvSpPr>
                <a:spLocks/>
              </p:cNvSpPr>
              <p:nvPr/>
            </p:nvSpPr>
            <p:spPr bwMode="auto">
              <a:xfrm>
                <a:off x="10228263" y="2740026"/>
                <a:ext cx="33338" cy="568325"/>
              </a:xfrm>
              <a:custGeom>
                <a:avLst/>
                <a:gdLst>
                  <a:gd name="T0" fmla="*/ 0 w 21"/>
                  <a:gd name="T1" fmla="*/ 227 h 358"/>
                  <a:gd name="T2" fmla="*/ 21 w 21"/>
                  <a:gd name="T3" fmla="*/ 358 h 358"/>
                  <a:gd name="T4" fmla="*/ 21 w 21"/>
                  <a:gd name="T5" fmla="*/ 0 h 358"/>
                  <a:gd name="T6" fmla="*/ 0 w 21"/>
                  <a:gd name="T7" fmla="*/ 227 h 358"/>
                </a:gdLst>
                <a:ahLst/>
                <a:cxnLst>
                  <a:cxn ang="0">
                    <a:pos x="T0" y="T1"/>
                  </a:cxn>
                  <a:cxn ang="0">
                    <a:pos x="T2" y="T3"/>
                  </a:cxn>
                  <a:cxn ang="0">
                    <a:pos x="T4" y="T5"/>
                  </a:cxn>
                  <a:cxn ang="0">
                    <a:pos x="T6" y="T7"/>
                  </a:cxn>
                </a:cxnLst>
                <a:rect l="0" t="0" r="r" b="b"/>
                <a:pathLst>
                  <a:path w="21" h="358">
                    <a:moveTo>
                      <a:pt x="0" y="227"/>
                    </a:moveTo>
                    <a:lnTo>
                      <a:pt x="21" y="358"/>
                    </a:lnTo>
                    <a:lnTo>
                      <a:pt x="21" y="0"/>
                    </a:lnTo>
                    <a:lnTo>
                      <a:pt x="0" y="227"/>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4" name="Freeform 102"/>
              <p:cNvSpPr>
                <a:spLocks/>
              </p:cNvSpPr>
              <p:nvPr/>
            </p:nvSpPr>
            <p:spPr bwMode="auto">
              <a:xfrm>
                <a:off x="10363200" y="2286001"/>
                <a:ext cx="33338" cy="727075"/>
              </a:xfrm>
              <a:custGeom>
                <a:avLst/>
                <a:gdLst>
                  <a:gd name="T0" fmla="*/ 0 w 21"/>
                  <a:gd name="T1" fmla="*/ 56 h 458"/>
                  <a:gd name="T2" fmla="*/ 21 w 21"/>
                  <a:gd name="T3" fmla="*/ 458 h 458"/>
                  <a:gd name="T4" fmla="*/ 21 w 21"/>
                  <a:gd name="T5" fmla="*/ 0 h 458"/>
                  <a:gd name="T6" fmla="*/ 0 w 21"/>
                  <a:gd name="T7" fmla="*/ 56 h 458"/>
                </a:gdLst>
                <a:ahLst/>
                <a:cxnLst>
                  <a:cxn ang="0">
                    <a:pos x="T0" y="T1"/>
                  </a:cxn>
                  <a:cxn ang="0">
                    <a:pos x="T2" y="T3"/>
                  </a:cxn>
                  <a:cxn ang="0">
                    <a:pos x="T4" y="T5"/>
                  </a:cxn>
                  <a:cxn ang="0">
                    <a:pos x="T6" y="T7"/>
                  </a:cxn>
                </a:cxnLst>
                <a:rect l="0" t="0" r="r" b="b"/>
                <a:pathLst>
                  <a:path w="21" h="458">
                    <a:moveTo>
                      <a:pt x="0" y="56"/>
                    </a:moveTo>
                    <a:lnTo>
                      <a:pt x="21" y="458"/>
                    </a:lnTo>
                    <a:lnTo>
                      <a:pt x="21" y="0"/>
                    </a:lnTo>
                    <a:lnTo>
                      <a:pt x="0" y="56"/>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5" name="Freeform 103"/>
              <p:cNvSpPr>
                <a:spLocks/>
              </p:cNvSpPr>
              <p:nvPr/>
            </p:nvSpPr>
            <p:spPr bwMode="auto">
              <a:xfrm>
                <a:off x="10128250" y="2446338"/>
                <a:ext cx="33338" cy="427038"/>
              </a:xfrm>
              <a:custGeom>
                <a:avLst/>
                <a:gdLst>
                  <a:gd name="T0" fmla="*/ 0 w 21"/>
                  <a:gd name="T1" fmla="*/ 202 h 269"/>
                  <a:gd name="T2" fmla="*/ 21 w 21"/>
                  <a:gd name="T3" fmla="*/ 269 h 269"/>
                  <a:gd name="T4" fmla="*/ 21 w 21"/>
                  <a:gd name="T5" fmla="*/ 0 h 269"/>
                  <a:gd name="T6" fmla="*/ 0 w 21"/>
                  <a:gd name="T7" fmla="*/ 202 h 269"/>
                </a:gdLst>
                <a:ahLst/>
                <a:cxnLst>
                  <a:cxn ang="0">
                    <a:pos x="T0" y="T1"/>
                  </a:cxn>
                  <a:cxn ang="0">
                    <a:pos x="T2" y="T3"/>
                  </a:cxn>
                  <a:cxn ang="0">
                    <a:pos x="T4" y="T5"/>
                  </a:cxn>
                  <a:cxn ang="0">
                    <a:pos x="T6" y="T7"/>
                  </a:cxn>
                </a:cxnLst>
                <a:rect l="0" t="0" r="r" b="b"/>
                <a:pathLst>
                  <a:path w="21" h="269">
                    <a:moveTo>
                      <a:pt x="0" y="202"/>
                    </a:moveTo>
                    <a:lnTo>
                      <a:pt x="21" y="269"/>
                    </a:lnTo>
                    <a:lnTo>
                      <a:pt x="21" y="0"/>
                    </a:lnTo>
                    <a:lnTo>
                      <a:pt x="0" y="20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6" name="Freeform 104"/>
              <p:cNvSpPr>
                <a:spLocks/>
              </p:cNvSpPr>
              <p:nvPr/>
            </p:nvSpPr>
            <p:spPr bwMode="auto">
              <a:xfrm>
                <a:off x="10059988" y="2390776"/>
                <a:ext cx="33338" cy="428625"/>
              </a:xfrm>
              <a:custGeom>
                <a:avLst/>
                <a:gdLst>
                  <a:gd name="T0" fmla="*/ 0 w 21"/>
                  <a:gd name="T1" fmla="*/ 11 h 270"/>
                  <a:gd name="T2" fmla="*/ 21 w 21"/>
                  <a:gd name="T3" fmla="*/ 270 h 270"/>
                  <a:gd name="T4" fmla="*/ 21 w 21"/>
                  <a:gd name="T5" fmla="*/ 0 h 270"/>
                  <a:gd name="T6" fmla="*/ 0 w 21"/>
                  <a:gd name="T7" fmla="*/ 11 h 270"/>
                </a:gdLst>
                <a:ahLst/>
                <a:cxnLst>
                  <a:cxn ang="0">
                    <a:pos x="T0" y="T1"/>
                  </a:cxn>
                  <a:cxn ang="0">
                    <a:pos x="T2" y="T3"/>
                  </a:cxn>
                  <a:cxn ang="0">
                    <a:pos x="T4" y="T5"/>
                  </a:cxn>
                  <a:cxn ang="0">
                    <a:pos x="T6" y="T7"/>
                  </a:cxn>
                </a:cxnLst>
                <a:rect l="0" t="0" r="r" b="b"/>
                <a:pathLst>
                  <a:path w="21" h="270">
                    <a:moveTo>
                      <a:pt x="0" y="11"/>
                    </a:moveTo>
                    <a:lnTo>
                      <a:pt x="21" y="270"/>
                    </a:lnTo>
                    <a:lnTo>
                      <a:pt x="21" y="0"/>
                    </a:lnTo>
                    <a:lnTo>
                      <a:pt x="0" y="11"/>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7" name="Freeform 105"/>
              <p:cNvSpPr>
                <a:spLocks/>
              </p:cNvSpPr>
              <p:nvPr/>
            </p:nvSpPr>
            <p:spPr bwMode="auto">
              <a:xfrm>
                <a:off x="9353550" y="2560638"/>
                <a:ext cx="33338" cy="728663"/>
              </a:xfrm>
              <a:custGeom>
                <a:avLst/>
                <a:gdLst>
                  <a:gd name="T0" fmla="*/ 0 w 21"/>
                  <a:gd name="T1" fmla="*/ 459 h 459"/>
                  <a:gd name="T2" fmla="*/ 21 w 21"/>
                  <a:gd name="T3" fmla="*/ 0 h 459"/>
                  <a:gd name="T4" fmla="*/ 0 w 21"/>
                  <a:gd name="T5" fmla="*/ 176 h 459"/>
                  <a:gd name="T6" fmla="*/ 0 w 21"/>
                  <a:gd name="T7" fmla="*/ 459 h 459"/>
                </a:gdLst>
                <a:ahLst/>
                <a:cxnLst>
                  <a:cxn ang="0">
                    <a:pos x="T0" y="T1"/>
                  </a:cxn>
                  <a:cxn ang="0">
                    <a:pos x="T2" y="T3"/>
                  </a:cxn>
                  <a:cxn ang="0">
                    <a:pos x="T4" y="T5"/>
                  </a:cxn>
                  <a:cxn ang="0">
                    <a:pos x="T6" y="T7"/>
                  </a:cxn>
                </a:cxnLst>
                <a:rect l="0" t="0" r="r" b="b"/>
                <a:pathLst>
                  <a:path w="21" h="459">
                    <a:moveTo>
                      <a:pt x="0" y="459"/>
                    </a:moveTo>
                    <a:lnTo>
                      <a:pt x="21" y="0"/>
                    </a:lnTo>
                    <a:lnTo>
                      <a:pt x="0" y="176"/>
                    </a:lnTo>
                    <a:lnTo>
                      <a:pt x="0" y="45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8" name="Freeform 106"/>
              <p:cNvSpPr>
                <a:spLocks/>
              </p:cNvSpPr>
              <p:nvPr/>
            </p:nvSpPr>
            <p:spPr bwMode="auto">
              <a:xfrm>
                <a:off x="10228263" y="2679701"/>
                <a:ext cx="33338" cy="420688"/>
              </a:xfrm>
              <a:custGeom>
                <a:avLst/>
                <a:gdLst>
                  <a:gd name="T0" fmla="*/ 0 w 21"/>
                  <a:gd name="T1" fmla="*/ 265 h 265"/>
                  <a:gd name="T2" fmla="*/ 21 w 21"/>
                  <a:gd name="T3" fmla="*/ 38 h 265"/>
                  <a:gd name="T4" fmla="*/ 0 w 21"/>
                  <a:gd name="T5" fmla="*/ 0 h 265"/>
                  <a:gd name="T6" fmla="*/ 0 w 21"/>
                  <a:gd name="T7" fmla="*/ 265 h 265"/>
                </a:gdLst>
                <a:ahLst/>
                <a:cxnLst>
                  <a:cxn ang="0">
                    <a:pos x="T0" y="T1"/>
                  </a:cxn>
                  <a:cxn ang="0">
                    <a:pos x="T2" y="T3"/>
                  </a:cxn>
                  <a:cxn ang="0">
                    <a:pos x="T4" y="T5"/>
                  </a:cxn>
                  <a:cxn ang="0">
                    <a:pos x="T6" y="T7"/>
                  </a:cxn>
                </a:cxnLst>
                <a:rect l="0" t="0" r="r" b="b"/>
                <a:pathLst>
                  <a:path w="21" h="265">
                    <a:moveTo>
                      <a:pt x="0" y="265"/>
                    </a:moveTo>
                    <a:lnTo>
                      <a:pt x="21" y="38"/>
                    </a:lnTo>
                    <a:lnTo>
                      <a:pt x="0" y="0"/>
                    </a:lnTo>
                    <a:lnTo>
                      <a:pt x="0" y="265"/>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09" name="Freeform 107"/>
              <p:cNvSpPr>
                <a:spLocks/>
              </p:cNvSpPr>
              <p:nvPr/>
            </p:nvSpPr>
            <p:spPr bwMode="auto">
              <a:xfrm>
                <a:off x="9891713" y="2268538"/>
                <a:ext cx="33338" cy="458788"/>
              </a:xfrm>
              <a:custGeom>
                <a:avLst/>
                <a:gdLst>
                  <a:gd name="T0" fmla="*/ 0 w 21"/>
                  <a:gd name="T1" fmla="*/ 289 h 289"/>
                  <a:gd name="T2" fmla="*/ 21 w 21"/>
                  <a:gd name="T3" fmla="*/ 268 h 289"/>
                  <a:gd name="T4" fmla="*/ 21 w 21"/>
                  <a:gd name="T5" fmla="*/ 0 h 289"/>
                  <a:gd name="T6" fmla="*/ 0 w 21"/>
                  <a:gd name="T7" fmla="*/ 289 h 289"/>
                </a:gdLst>
                <a:ahLst/>
                <a:cxnLst>
                  <a:cxn ang="0">
                    <a:pos x="T0" y="T1"/>
                  </a:cxn>
                  <a:cxn ang="0">
                    <a:pos x="T2" y="T3"/>
                  </a:cxn>
                  <a:cxn ang="0">
                    <a:pos x="T4" y="T5"/>
                  </a:cxn>
                  <a:cxn ang="0">
                    <a:pos x="T6" y="T7"/>
                  </a:cxn>
                </a:cxnLst>
                <a:rect l="0" t="0" r="r" b="b"/>
                <a:pathLst>
                  <a:path w="21" h="289">
                    <a:moveTo>
                      <a:pt x="0" y="289"/>
                    </a:moveTo>
                    <a:lnTo>
                      <a:pt x="21" y="268"/>
                    </a:lnTo>
                    <a:lnTo>
                      <a:pt x="21" y="0"/>
                    </a:lnTo>
                    <a:lnTo>
                      <a:pt x="0" y="28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0" name="Freeform 108"/>
              <p:cNvSpPr>
                <a:spLocks/>
              </p:cNvSpPr>
              <p:nvPr/>
            </p:nvSpPr>
            <p:spPr bwMode="auto">
              <a:xfrm>
                <a:off x="9959975" y="2259013"/>
                <a:ext cx="33338" cy="561975"/>
              </a:xfrm>
              <a:custGeom>
                <a:avLst/>
                <a:gdLst>
                  <a:gd name="T0" fmla="*/ 0 w 21"/>
                  <a:gd name="T1" fmla="*/ 354 h 354"/>
                  <a:gd name="T2" fmla="*/ 21 w 21"/>
                  <a:gd name="T3" fmla="*/ 72 h 354"/>
                  <a:gd name="T4" fmla="*/ 0 w 21"/>
                  <a:gd name="T5" fmla="*/ 0 h 354"/>
                  <a:gd name="T6" fmla="*/ 0 w 21"/>
                  <a:gd name="T7" fmla="*/ 354 h 354"/>
                </a:gdLst>
                <a:ahLst/>
                <a:cxnLst>
                  <a:cxn ang="0">
                    <a:pos x="T0" y="T1"/>
                  </a:cxn>
                  <a:cxn ang="0">
                    <a:pos x="T2" y="T3"/>
                  </a:cxn>
                  <a:cxn ang="0">
                    <a:pos x="T4" y="T5"/>
                  </a:cxn>
                  <a:cxn ang="0">
                    <a:pos x="T6" y="T7"/>
                  </a:cxn>
                </a:cxnLst>
                <a:rect l="0" t="0" r="r" b="b"/>
                <a:pathLst>
                  <a:path w="21" h="354">
                    <a:moveTo>
                      <a:pt x="0" y="354"/>
                    </a:moveTo>
                    <a:lnTo>
                      <a:pt x="21" y="72"/>
                    </a:lnTo>
                    <a:lnTo>
                      <a:pt x="0" y="0"/>
                    </a:lnTo>
                    <a:lnTo>
                      <a:pt x="0" y="354"/>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1" name="Freeform 109"/>
              <p:cNvSpPr>
                <a:spLocks/>
              </p:cNvSpPr>
              <p:nvPr/>
            </p:nvSpPr>
            <p:spPr bwMode="auto">
              <a:xfrm>
                <a:off x="9555163" y="2647951"/>
                <a:ext cx="33338" cy="444500"/>
              </a:xfrm>
              <a:custGeom>
                <a:avLst/>
                <a:gdLst>
                  <a:gd name="T0" fmla="*/ 21 w 21"/>
                  <a:gd name="T1" fmla="*/ 0 h 280"/>
                  <a:gd name="T2" fmla="*/ 0 w 21"/>
                  <a:gd name="T3" fmla="*/ 24 h 280"/>
                  <a:gd name="T4" fmla="*/ 21 w 21"/>
                  <a:gd name="T5" fmla="*/ 280 h 280"/>
                  <a:gd name="T6" fmla="*/ 21 w 21"/>
                  <a:gd name="T7" fmla="*/ 0 h 280"/>
                </a:gdLst>
                <a:ahLst/>
                <a:cxnLst>
                  <a:cxn ang="0">
                    <a:pos x="T0" y="T1"/>
                  </a:cxn>
                  <a:cxn ang="0">
                    <a:pos x="T2" y="T3"/>
                  </a:cxn>
                  <a:cxn ang="0">
                    <a:pos x="T4" y="T5"/>
                  </a:cxn>
                  <a:cxn ang="0">
                    <a:pos x="T6" y="T7"/>
                  </a:cxn>
                </a:cxnLst>
                <a:rect l="0" t="0" r="r" b="b"/>
                <a:pathLst>
                  <a:path w="21" h="280">
                    <a:moveTo>
                      <a:pt x="21" y="0"/>
                    </a:moveTo>
                    <a:lnTo>
                      <a:pt x="0" y="24"/>
                    </a:lnTo>
                    <a:lnTo>
                      <a:pt x="21" y="280"/>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2" name="Freeform 110"/>
              <p:cNvSpPr>
                <a:spLocks/>
              </p:cNvSpPr>
              <p:nvPr/>
            </p:nvSpPr>
            <p:spPr bwMode="auto">
              <a:xfrm>
                <a:off x="9488488" y="2243138"/>
                <a:ext cx="33338" cy="706438"/>
              </a:xfrm>
              <a:custGeom>
                <a:avLst/>
                <a:gdLst>
                  <a:gd name="T0" fmla="*/ 21 w 21"/>
                  <a:gd name="T1" fmla="*/ 0 h 445"/>
                  <a:gd name="T2" fmla="*/ 0 w 21"/>
                  <a:gd name="T3" fmla="*/ 221 h 445"/>
                  <a:gd name="T4" fmla="*/ 21 w 21"/>
                  <a:gd name="T5" fmla="*/ 445 h 445"/>
                  <a:gd name="T6" fmla="*/ 21 w 21"/>
                  <a:gd name="T7" fmla="*/ 0 h 445"/>
                </a:gdLst>
                <a:ahLst/>
                <a:cxnLst>
                  <a:cxn ang="0">
                    <a:pos x="T0" y="T1"/>
                  </a:cxn>
                  <a:cxn ang="0">
                    <a:pos x="T2" y="T3"/>
                  </a:cxn>
                  <a:cxn ang="0">
                    <a:pos x="T4" y="T5"/>
                  </a:cxn>
                  <a:cxn ang="0">
                    <a:pos x="T6" y="T7"/>
                  </a:cxn>
                </a:cxnLst>
                <a:rect l="0" t="0" r="r" b="b"/>
                <a:pathLst>
                  <a:path w="21" h="445">
                    <a:moveTo>
                      <a:pt x="21" y="0"/>
                    </a:moveTo>
                    <a:lnTo>
                      <a:pt x="0" y="221"/>
                    </a:lnTo>
                    <a:lnTo>
                      <a:pt x="21" y="445"/>
                    </a:lnTo>
                    <a:lnTo>
                      <a:pt x="21"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3" name="Freeform 111"/>
              <p:cNvSpPr>
                <a:spLocks/>
              </p:cNvSpPr>
              <p:nvPr/>
            </p:nvSpPr>
            <p:spPr bwMode="auto">
              <a:xfrm>
                <a:off x="9959975" y="2373313"/>
                <a:ext cx="33338" cy="482600"/>
              </a:xfrm>
              <a:custGeom>
                <a:avLst/>
                <a:gdLst>
                  <a:gd name="T0" fmla="*/ 0 w 21"/>
                  <a:gd name="T1" fmla="*/ 282 h 304"/>
                  <a:gd name="T2" fmla="*/ 21 w 21"/>
                  <a:gd name="T3" fmla="*/ 304 h 304"/>
                  <a:gd name="T4" fmla="*/ 21 w 21"/>
                  <a:gd name="T5" fmla="*/ 0 h 304"/>
                  <a:gd name="T6" fmla="*/ 0 w 21"/>
                  <a:gd name="T7" fmla="*/ 282 h 304"/>
                </a:gdLst>
                <a:ahLst/>
                <a:cxnLst>
                  <a:cxn ang="0">
                    <a:pos x="T0" y="T1"/>
                  </a:cxn>
                  <a:cxn ang="0">
                    <a:pos x="T2" y="T3"/>
                  </a:cxn>
                  <a:cxn ang="0">
                    <a:pos x="T4" y="T5"/>
                  </a:cxn>
                  <a:cxn ang="0">
                    <a:pos x="T6" y="T7"/>
                  </a:cxn>
                </a:cxnLst>
                <a:rect l="0" t="0" r="r" b="b"/>
                <a:pathLst>
                  <a:path w="21" h="304">
                    <a:moveTo>
                      <a:pt x="0" y="282"/>
                    </a:moveTo>
                    <a:lnTo>
                      <a:pt x="21" y="304"/>
                    </a:lnTo>
                    <a:lnTo>
                      <a:pt x="21" y="0"/>
                    </a:lnTo>
                    <a:lnTo>
                      <a:pt x="0" y="282"/>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4" name="Freeform 112"/>
              <p:cNvSpPr>
                <a:spLocks/>
              </p:cNvSpPr>
              <p:nvPr/>
            </p:nvSpPr>
            <p:spPr bwMode="auto">
              <a:xfrm>
                <a:off x="9993313" y="2373313"/>
                <a:ext cx="33338" cy="482600"/>
              </a:xfrm>
              <a:custGeom>
                <a:avLst/>
                <a:gdLst>
                  <a:gd name="T0" fmla="*/ 0 w 21"/>
                  <a:gd name="T1" fmla="*/ 0 h 304"/>
                  <a:gd name="T2" fmla="*/ 0 w 21"/>
                  <a:gd name="T3" fmla="*/ 304 h 304"/>
                  <a:gd name="T4" fmla="*/ 21 w 21"/>
                  <a:gd name="T5" fmla="*/ 273 h 304"/>
                  <a:gd name="T6" fmla="*/ 0 w 21"/>
                  <a:gd name="T7" fmla="*/ 0 h 304"/>
                </a:gdLst>
                <a:ahLst/>
                <a:cxnLst>
                  <a:cxn ang="0">
                    <a:pos x="T0" y="T1"/>
                  </a:cxn>
                  <a:cxn ang="0">
                    <a:pos x="T2" y="T3"/>
                  </a:cxn>
                  <a:cxn ang="0">
                    <a:pos x="T4" y="T5"/>
                  </a:cxn>
                  <a:cxn ang="0">
                    <a:pos x="T6" y="T7"/>
                  </a:cxn>
                </a:cxnLst>
                <a:rect l="0" t="0" r="r" b="b"/>
                <a:pathLst>
                  <a:path w="21" h="304">
                    <a:moveTo>
                      <a:pt x="0" y="0"/>
                    </a:moveTo>
                    <a:lnTo>
                      <a:pt x="0" y="304"/>
                    </a:lnTo>
                    <a:lnTo>
                      <a:pt x="21" y="273"/>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5" name="Freeform 113"/>
              <p:cNvSpPr>
                <a:spLocks/>
              </p:cNvSpPr>
              <p:nvPr/>
            </p:nvSpPr>
            <p:spPr bwMode="auto">
              <a:xfrm>
                <a:off x="10093325" y="2390776"/>
                <a:ext cx="34925" cy="428625"/>
              </a:xfrm>
              <a:custGeom>
                <a:avLst/>
                <a:gdLst>
                  <a:gd name="T0" fmla="*/ 0 w 22"/>
                  <a:gd name="T1" fmla="*/ 0 h 270"/>
                  <a:gd name="T2" fmla="*/ 0 w 22"/>
                  <a:gd name="T3" fmla="*/ 270 h 270"/>
                  <a:gd name="T4" fmla="*/ 22 w 22"/>
                  <a:gd name="T5" fmla="*/ 237 h 270"/>
                  <a:gd name="T6" fmla="*/ 0 w 22"/>
                  <a:gd name="T7" fmla="*/ 0 h 270"/>
                </a:gdLst>
                <a:ahLst/>
                <a:cxnLst>
                  <a:cxn ang="0">
                    <a:pos x="T0" y="T1"/>
                  </a:cxn>
                  <a:cxn ang="0">
                    <a:pos x="T2" y="T3"/>
                  </a:cxn>
                  <a:cxn ang="0">
                    <a:pos x="T4" y="T5"/>
                  </a:cxn>
                  <a:cxn ang="0">
                    <a:pos x="T6" y="T7"/>
                  </a:cxn>
                </a:cxnLst>
                <a:rect l="0" t="0" r="r" b="b"/>
                <a:pathLst>
                  <a:path w="22" h="270">
                    <a:moveTo>
                      <a:pt x="0" y="0"/>
                    </a:moveTo>
                    <a:lnTo>
                      <a:pt x="0" y="270"/>
                    </a:lnTo>
                    <a:lnTo>
                      <a:pt x="22" y="237"/>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6" name="Freeform 114"/>
              <p:cNvSpPr>
                <a:spLocks/>
              </p:cNvSpPr>
              <p:nvPr/>
            </p:nvSpPr>
            <p:spPr bwMode="auto">
              <a:xfrm>
                <a:off x="9690100" y="2533651"/>
                <a:ext cx="33338" cy="633413"/>
              </a:xfrm>
              <a:custGeom>
                <a:avLst/>
                <a:gdLst>
                  <a:gd name="T0" fmla="*/ 21 w 21"/>
                  <a:gd name="T1" fmla="*/ 125 h 399"/>
                  <a:gd name="T2" fmla="*/ 0 w 21"/>
                  <a:gd name="T3" fmla="*/ 0 h 399"/>
                  <a:gd name="T4" fmla="*/ 0 w 21"/>
                  <a:gd name="T5" fmla="*/ 399 h 399"/>
                  <a:gd name="T6" fmla="*/ 21 w 21"/>
                  <a:gd name="T7" fmla="*/ 125 h 399"/>
                </a:gdLst>
                <a:ahLst/>
                <a:cxnLst>
                  <a:cxn ang="0">
                    <a:pos x="T0" y="T1"/>
                  </a:cxn>
                  <a:cxn ang="0">
                    <a:pos x="T2" y="T3"/>
                  </a:cxn>
                  <a:cxn ang="0">
                    <a:pos x="T4" y="T5"/>
                  </a:cxn>
                  <a:cxn ang="0">
                    <a:pos x="T6" y="T7"/>
                  </a:cxn>
                </a:cxnLst>
                <a:rect l="0" t="0" r="r" b="b"/>
                <a:pathLst>
                  <a:path w="21" h="399">
                    <a:moveTo>
                      <a:pt x="21" y="125"/>
                    </a:moveTo>
                    <a:lnTo>
                      <a:pt x="0" y="0"/>
                    </a:lnTo>
                    <a:lnTo>
                      <a:pt x="0" y="399"/>
                    </a:lnTo>
                    <a:lnTo>
                      <a:pt x="21" y="125"/>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7" name="Freeform 115"/>
              <p:cNvSpPr>
                <a:spLocks/>
              </p:cNvSpPr>
              <p:nvPr/>
            </p:nvSpPr>
            <p:spPr bwMode="auto">
              <a:xfrm>
                <a:off x="9455150" y="2438401"/>
                <a:ext cx="33338" cy="496888"/>
              </a:xfrm>
              <a:custGeom>
                <a:avLst/>
                <a:gdLst>
                  <a:gd name="T0" fmla="*/ 0 w 21"/>
                  <a:gd name="T1" fmla="*/ 0 h 313"/>
                  <a:gd name="T2" fmla="*/ 0 w 21"/>
                  <a:gd name="T3" fmla="*/ 313 h 313"/>
                  <a:gd name="T4" fmla="*/ 21 w 21"/>
                  <a:gd name="T5" fmla="*/ 98 h 313"/>
                  <a:gd name="T6" fmla="*/ 0 w 21"/>
                  <a:gd name="T7" fmla="*/ 0 h 313"/>
                </a:gdLst>
                <a:ahLst/>
                <a:cxnLst>
                  <a:cxn ang="0">
                    <a:pos x="T0" y="T1"/>
                  </a:cxn>
                  <a:cxn ang="0">
                    <a:pos x="T2" y="T3"/>
                  </a:cxn>
                  <a:cxn ang="0">
                    <a:pos x="T4" y="T5"/>
                  </a:cxn>
                  <a:cxn ang="0">
                    <a:pos x="T6" y="T7"/>
                  </a:cxn>
                </a:cxnLst>
                <a:rect l="0" t="0" r="r" b="b"/>
                <a:pathLst>
                  <a:path w="21" h="313">
                    <a:moveTo>
                      <a:pt x="0" y="0"/>
                    </a:moveTo>
                    <a:lnTo>
                      <a:pt x="0" y="313"/>
                    </a:lnTo>
                    <a:lnTo>
                      <a:pt x="21" y="98"/>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8" name="Freeform 116"/>
              <p:cNvSpPr>
                <a:spLocks/>
              </p:cNvSpPr>
              <p:nvPr/>
            </p:nvSpPr>
            <p:spPr bwMode="auto">
              <a:xfrm>
                <a:off x="9521825" y="2243138"/>
                <a:ext cx="33338" cy="706438"/>
              </a:xfrm>
              <a:custGeom>
                <a:avLst/>
                <a:gdLst>
                  <a:gd name="T0" fmla="*/ 0 w 21"/>
                  <a:gd name="T1" fmla="*/ 0 h 445"/>
                  <a:gd name="T2" fmla="*/ 0 w 21"/>
                  <a:gd name="T3" fmla="*/ 445 h 445"/>
                  <a:gd name="T4" fmla="*/ 21 w 21"/>
                  <a:gd name="T5" fmla="*/ 279 h 445"/>
                  <a:gd name="T6" fmla="*/ 0 w 21"/>
                  <a:gd name="T7" fmla="*/ 0 h 445"/>
                </a:gdLst>
                <a:ahLst/>
                <a:cxnLst>
                  <a:cxn ang="0">
                    <a:pos x="T0" y="T1"/>
                  </a:cxn>
                  <a:cxn ang="0">
                    <a:pos x="T2" y="T3"/>
                  </a:cxn>
                  <a:cxn ang="0">
                    <a:pos x="T4" y="T5"/>
                  </a:cxn>
                  <a:cxn ang="0">
                    <a:pos x="T6" y="T7"/>
                  </a:cxn>
                </a:cxnLst>
                <a:rect l="0" t="0" r="r" b="b"/>
                <a:pathLst>
                  <a:path w="21" h="445">
                    <a:moveTo>
                      <a:pt x="0" y="0"/>
                    </a:moveTo>
                    <a:lnTo>
                      <a:pt x="0" y="445"/>
                    </a:lnTo>
                    <a:lnTo>
                      <a:pt x="21" y="279"/>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19" name="Freeform 117"/>
              <p:cNvSpPr>
                <a:spLocks/>
              </p:cNvSpPr>
              <p:nvPr/>
            </p:nvSpPr>
            <p:spPr bwMode="auto">
              <a:xfrm>
                <a:off x="9488488" y="2593976"/>
                <a:ext cx="33338" cy="422275"/>
              </a:xfrm>
              <a:custGeom>
                <a:avLst/>
                <a:gdLst>
                  <a:gd name="T0" fmla="*/ 0 w 21"/>
                  <a:gd name="T1" fmla="*/ 0 h 266"/>
                  <a:gd name="T2" fmla="*/ 0 w 21"/>
                  <a:gd name="T3" fmla="*/ 266 h 266"/>
                  <a:gd name="T4" fmla="*/ 21 w 21"/>
                  <a:gd name="T5" fmla="*/ 224 h 266"/>
                  <a:gd name="T6" fmla="*/ 0 w 21"/>
                  <a:gd name="T7" fmla="*/ 0 h 266"/>
                </a:gdLst>
                <a:ahLst/>
                <a:cxnLst>
                  <a:cxn ang="0">
                    <a:pos x="T0" y="T1"/>
                  </a:cxn>
                  <a:cxn ang="0">
                    <a:pos x="T2" y="T3"/>
                  </a:cxn>
                  <a:cxn ang="0">
                    <a:pos x="T4" y="T5"/>
                  </a:cxn>
                  <a:cxn ang="0">
                    <a:pos x="T6" y="T7"/>
                  </a:cxn>
                </a:cxnLst>
                <a:rect l="0" t="0" r="r" b="b"/>
                <a:pathLst>
                  <a:path w="21" h="266">
                    <a:moveTo>
                      <a:pt x="0" y="0"/>
                    </a:moveTo>
                    <a:lnTo>
                      <a:pt x="0" y="266"/>
                    </a:lnTo>
                    <a:lnTo>
                      <a:pt x="21" y="224"/>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0" name="Freeform 118"/>
              <p:cNvSpPr>
                <a:spLocks/>
              </p:cNvSpPr>
              <p:nvPr/>
            </p:nvSpPr>
            <p:spPr bwMode="auto">
              <a:xfrm>
                <a:off x="10396538" y="2286001"/>
                <a:ext cx="33338" cy="727075"/>
              </a:xfrm>
              <a:custGeom>
                <a:avLst/>
                <a:gdLst>
                  <a:gd name="T0" fmla="*/ 0 w 21"/>
                  <a:gd name="T1" fmla="*/ 458 h 458"/>
                  <a:gd name="T2" fmla="*/ 21 w 21"/>
                  <a:gd name="T3" fmla="*/ 364 h 458"/>
                  <a:gd name="T4" fmla="*/ 0 w 21"/>
                  <a:gd name="T5" fmla="*/ 0 h 458"/>
                  <a:gd name="T6" fmla="*/ 0 w 21"/>
                  <a:gd name="T7" fmla="*/ 458 h 458"/>
                </a:gdLst>
                <a:ahLst/>
                <a:cxnLst>
                  <a:cxn ang="0">
                    <a:pos x="T0" y="T1"/>
                  </a:cxn>
                  <a:cxn ang="0">
                    <a:pos x="T2" y="T3"/>
                  </a:cxn>
                  <a:cxn ang="0">
                    <a:pos x="T4" y="T5"/>
                  </a:cxn>
                  <a:cxn ang="0">
                    <a:pos x="T6" y="T7"/>
                  </a:cxn>
                </a:cxnLst>
                <a:rect l="0" t="0" r="r" b="b"/>
                <a:pathLst>
                  <a:path w="21" h="458">
                    <a:moveTo>
                      <a:pt x="0" y="458"/>
                    </a:moveTo>
                    <a:lnTo>
                      <a:pt x="21" y="364"/>
                    </a:lnTo>
                    <a:lnTo>
                      <a:pt x="0" y="0"/>
                    </a:lnTo>
                    <a:lnTo>
                      <a:pt x="0" y="458"/>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1" name="Freeform 119"/>
              <p:cNvSpPr>
                <a:spLocks/>
              </p:cNvSpPr>
              <p:nvPr/>
            </p:nvSpPr>
            <p:spPr bwMode="auto">
              <a:xfrm>
                <a:off x="10059988" y="2408238"/>
                <a:ext cx="33338" cy="500063"/>
              </a:xfrm>
              <a:custGeom>
                <a:avLst/>
                <a:gdLst>
                  <a:gd name="T0" fmla="*/ 0 w 21"/>
                  <a:gd name="T1" fmla="*/ 0 h 315"/>
                  <a:gd name="T2" fmla="*/ 0 w 21"/>
                  <a:gd name="T3" fmla="*/ 315 h 315"/>
                  <a:gd name="T4" fmla="*/ 21 w 21"/>
                  <a:gd name="T5" fmla="*/ 259 h 315"/>
                  <a:gd name="T6" fmla="*/ 0 w 21"/>
                  <a:gd name="T7" fmla="*/ 0 h 315"/>
                </a:gdLst>
                <a:ahLst/>
                <a:cxnLst>
                  <a:cxn ang="0">
                    <a:pos x="T0" y="T1"/>
                  </a:cxn>
                  <a:cxn ang="0">
                    <a:pos x="T2" y="T3"/>
                  </a:cxn>
                  <a:cxn ang="0">
                    <a:pos x="T4" y="T5"/>
                  </a:cxn>
                  <a:cxn ang="0">
                    <a:pos x="T6" y="T7"/>
                  </a:cxn>
                </a:cxnLst>
                <a:rect l="0" t="0" r="r" b="b"/>
                <a:pathLst>
                  <a:path w="21" h="315">
                    <a:moveTo>
                      <a:pt x="0" y="0"/>
                    </a:moveTo>
                    <a:lnTo>
                      <a:pt x="0" y="315"/>
                    </a:lnTo>
                    <a:lnTo>
                      <a:pt x="21" y="259"/>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2" name="Freeform 120"/>
              <p:cNvSpPr>
                <a:spLocks/>
              </p:cNvSpPr>
              <p:nvPr/>
            </p:nvSpPr>
            <p:spPr bwMode="auto">
              <a:xfrm>
                <a:off x="10294938" y="2657476"/>
                <a:ext cx="34925" cy="568325"/>
              </a:xfrm>
              <a:custGeom>
                <a:avLst/>
                <a:gdLst>
                  <a:gd name="T0" fmla="*/ 22 w 22"/>
                  <a:gd name="T1" fmla="*/ 0 h 358"/>
                  <a:gd name="T2" fmla="*/ 0 w 22"/>
                  <a:gd name="T3" fmla="*/ 212 h 358"/>
                  <a:gd name="T4" fmla="*/ 22 w 22"/>
                  <a:gd name="T5" fmla="*/ 358 h 358"/>
                  <a:gd name="T6" fmla="*/ 22 w 22"/>
                  <a:gd name="T7" fmla="*/ 0 h 358"/>
                </a:gdLst>
                <a:ahLst/>
                <a:cxnLst>
                  <a:cxn ang="0">
                    <a:pos x="T0" y="T1"/>
                  </a:cxn>
                  <a:cxn ang="0">
                    <a:pos x="T2" y="T3"/>
                  </a:cxn>
                  <a:cxn ang="0">
                    <a:pos x="T4" y="T5"/>
                  </a:cxn>
                  <a:cxn ang="0">
                    <a:pos x="T6" y="T7"/>
                  </a:cxn>
                </a:cxnLst>
                <a:rect l="0" t="0" r="r" b="b"/>
                <a:pathLst>
                  <a:path w="22" h="358">
                    <a:moveTo>
                      <a:pt x="22" y="0"/>
                    </a:moveTo>
                    <a:lnTo>
                      <a:pt x="0" y="212"/>
                    </a:lnTo>
                    <a:lnTo>
                      <a:pt x="22" y="358"/>
                    </a:lnTo>
                    <a:lnTo>
                      <a:pt x="22"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3" name="Freeform 121"/>
              <p:cNvSpPr>
                <a:spLocks/>
              </p:cNvSpPr>
              <p:nvPr/>
            </p:nvSpPr>
            <p:spPr bwMode="auto">
              <a:xfrm>
                <a:off x="10261600" y="2740026"/>
                <a:ext cx="33338" cy="568325"/>
              </a:xfrm>
              <a:custGeom>
                <a:avLst/>
                <a:gdLst>
                  <a:gd name="T0" fmla="*/ 0 w 21"/>
                  <a:gd name="T1" fmla="*/ 0 h 358"/>
                  <a:gd name="T2" fmla="*/ 0 w 21"/>
                  <a:gd name="T3" fmla="*/ 358 h 358"/>
                  <a:gd name="T4" fmla="*/ 21 w 21"/>
                  <a:gd name="T5" fmla="*/ 160 h 358"/>
                  <a:gd name="T6" fmla="*/ 0 w 21"/>
                  <a:gd name="T7" fmla="*/ 0 h 358"/>
                </a:gdLst>
                <a:ahLst/>
                <a:cxnLst>
                  <a:cxn ang="0">
                    <a:pos x="T0" y="T1"/>
                  </a:cxn>
                  <a:cxn ang="0">
                    <a:pos x="T2" y="T3"/>
                  </a:cxn>
                  <a:cxn ang="0">
                    <a:pos x="T4" y="T5"/>
                  </a:cxn>
                  <a:cxn ang="0">
                    <a:pos x="T6" y="T7"/>
                  </a:cxn>
                </a:cxnLst>
                <a:rect l="0" t="0" r="r" b="b"/>
                <a:pathLst>
                  <a:path w="21" h="358">
                    <a:moveTo>
                      <a:pt x="0" y="0"/>
                    </a:moveTo>
                    <a:lnTo>
                      <a:pt x="0" y="358"/>
                    </a:lnTo>
                    <a:lnTo>
                      <a:pt x="21" y="160"/>
                    </a:lnTo>
                    <a:lnTo>
                      <a:pt x="0" y="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4" name="Freeform 122"/>
              <p:cNvSpPr>
                <a:spLocks/>
              </p:cNvSpPr>
              <p:nvPr/>
            </p:nvSpPr>
            <p:spPr bwMode="auto">
              <a:xfrm>
                <a:off x="10329863" y="2374901"/>
                <a:ext cx="33338" cy="600075"/>
              </a:xfrm>
              <a:custGeom>
                <a:avLst/>
                <a:gdLst>
                  <a:gd name="T0" fmla="*/ 0 w 21"/>
                  <a:gd name="T1" fmla="*/ 178 h 378"/>
                  <a:gd name="T2" fmla="*/ 21 w 21"/>
                  <a:gd name="T3" fmla="*/ 378 h 378"/>
                  <a:gd name="T4" fmla="*/ 21 w 21"/>
                  <a:gd name="T5" fmla="*/ 0 h 378"/>
                  <a:gd name="T6" fmla="*/ 0 w 21"/>
                  <a:gd name="T7" fmla="*/ 178 h 378"/>
                </a:gdLst>
                <a:ahLst/>
                <a:cxnLst>
                  <a:cxn ang="0">
                    <a:pos x="T0" y="T1"/>
                  </a:cxn>
                  <a:cxn ang="0">
                    <a:pos x="T2" y="T3"/>
                  </a:cxn>
                  <a:cxn ang="0">
                    <a:pos x="T4" y="T5"/>
                  </a:cxn>
                  <a:cxn ang="0">
                    <a:pos x="T6" y="T7"/>
                  </a:cxn>
                </a:cxnLst>
                <a:rect l="0" t="0" r="r" b="b"/>
                <a:pathLst>
                  <a:path w="21" h="378">
                    <a:moveTo>
                      <a:pt x="0" y="178"/>
                    </a:moveTo>
                    <a:lnTo>
                      <a:pt x="21" y="378"/>
                    </a:lnTo>
                    <a:lnTo>
                      <a:pt x="21" y="0"/>
                    </a:lnTo>
                    <a:lnTo>
                      <a:pt x="0" y="178"/>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5" name="Freeform 123"/>
              <p:cNvSpPr>
                <a:spLocks/>
              </p:cNvSpPr>
              <p:nvPr/>
            </p:nvSpPr>
            <p:spPr bwMode="auto">
              <a:xfrm>
                <a:off x="10396538" y="2863851"/>
                <a:ext cx="33338" cy="442913"/>
              </a:xfrm>
              <a:custGeom>
                <a:avLst/>
                <a:gdLst>
                  <a:gd name="T0" fmla="*/ 21 w 21"/>
                  <a:gd name="T1" fmla="*/ 279 h 279"/>
                  <a:gd name="T2" fmla="*/ 21 w 21"/>
                  <a:gd name="T3" fmla="*/ 0 h 279"/>
                  <a:gd name="T4" fmla="*/ 0 w 21"/>
                  <a:gd name="T5" fmla="*/ 94 h 279"/>
                  <a:gd name="T6" fmla="*/ 21 w 21"/>
                  <a:gd name="T7" fmla="*/ 279 h 279"/>
                </a:gdLst>
                <a:ahLst/>
                <a:cxnLst>
                  <a:cxn ang="0">
                    <a:pos x="T0" y="T1"/>
                  </a:cxn>
                  <a:cxn ang="0">
                    <a:pos x="T2" y="T3"/>
                  </a:cxn>
                  <a:cxn ang="0">
                    <a:pos x="T4" y="T5"/>
                  </a:cxn>
                  <a:cxn ang="0">
                    <a:pos x="T6" y="T7"/>
                  </a:cxn>
                </a:cxnLst>
                <a:rect l="0" t="0" r="r" b="b"/>
                <a:pathLst>
                  <a:path w="21" h="279">
                    <a:moveTo>
                      <a:pt x="21" y="279"/>
                    </a:moveTo>
                    <a:lnTo>
                      <a:pt x="21" y="0"/>
                    </a:lnTo>
                    <a:lnTo>
                      <a:pt x="0" y="94"/>
                    </a:lnTo>
                    <a:lnTo>
                      <a:pt x="21" y="279"/>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6" name="Freeform 124"/>
              <p:cNvSpPr>
                <a:spLocks/>
              </p:cNvSpPr>
              <p:nvPr/>
            </p:nvSpPr>
            <p:spPr bwMode="auto">
              <a:xfrm>
                <a:off x="8782050" y="2182813"/>
                <a:ext cx="33338" cy="920750"/>
              </a:xfrm>
              <a:custGeom>
                <a:avLst/>
                <a:gdLst>
                  <a:gd name="T0" fmla="*/ 21 w 21"/>
                  <a:gd name="T1" fmla="*/ 580 h 580"/>
                  <a:gd name="T2" fmla="*/ 0 w 21"/>
                  <a:gd name="T3" fmla="*/ 0 h 580"/>
                  <a:gd name="T4" fmla="*/ 0 w 21"/>
                  <a:gd name="T5" fmla="*/ 325 h 580"/>
                  <a:gd name="T6" fmla="*/ 21 w 21"/>
                  <a:gd name="T7" fmla="*/ 580 h 580"/>
                </a:gdLst>
                <a:ahLst/>
                <a:cxnLst>
                  <a:cxn ang="0">
                    <a:pos x="T0" y="T1"/>
                  </a:cxn>
                  <a:cxn ang="0">
                    <a:pos x="T2" y="T3"/>
                  </a:cxn>
                  <a:cxn ang="0">
                    <a:pos x="T4" y="T5"/>
                  </a:cxn>
                  <a:cxn ang="0">
                    <a:pos x="T6" y="T7"/>
                  </a:cxn>
                </a:cxnLst>
                <a:rect l="0" t="0" r="r" b="b"/>
                <a:pathLst>
                  <a:path w="21" h="580">
                    <a:moveTo>
                      <a:pt x="21" y="580"/>
                    </a:moveTo>
                    <a:lnTo>
                      <a:pt x="0" y="0"/>
                    </a:lnTo>
                    <a:lnTo>
                      <a:pt x="0" y="325"/>
                    </a:lnTo>
                    <a:lnTo>
                      <a:pt x="21" y="580"/>
                    </a:lnTo>
                    <a:close/>
                  </a:path>
                </a:pathLst>
              </a:custGeom>
              <a:solidFill>
                <a:srgbClr val="F2F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7" name="Freeform 125"/>
              <p:cNvSpPr>
                <a:spLocks/>
              </p:cNvSpPr>
              <p:nvPr/>
            </p:nvSpPr>
            <p:spPr bwMode="auto">
              <a:xfrm>
                <a:off x="8445500" y="1474788"/>
                <a:ext cx="1984375" cy="1987550"/>
              </a:xfrm>
              <a:custGeom>
                <a:avLst/>
                <a:gdLst>
                  <a:gd name="T0" fmla="*/ 21 w 1250"/>
                  <a:gd name="T1" fmla="*/ 608 h 1252"/>
                  <a:gd name="T2" fmla="*/ 64 w 1250"/>
                  <a:gd name="T3" fmla="*/ 333 h 1252"/>
                  <a:gd name="T4" fmla="*/ 106 w 1250"/>
                  <a:gd name="T5" fmla="*/ 464 h 1252"/>
                  <a:gd name="T6" fmla="*/ 148 w 1250"/>
                  <a:gd name="T7" fmla="*/ 404 h 1252"/>
                  <a:gd name="T8" fmla="*/ 191 w 1250"/>
                  <a:gd name="T9" fmla="*/ 279 h 1252"/>
                  <a:gd name="T10" fmla="*/ 233 w 1250"/>
                  <a:gd name="T11" fmla="*/ 1026 h 1252"/>
                  <a:gd name="T12" fmla="*/ 275 w 1250"/>
                  <a:gd name="T13" fmla="*/ 0 h 1252"/>
                  <a:gd name="T14" fmla="*/ 318 w 1250"/>
                  <a:gd name="T15" fmla="*/ 615 h 1252"/>
                  <a:gd name="T16" fmla="*/ 360 w 1250"/>
                  <a:gd name="T17" fmla="*/ 653 h 1252"/>
                  <a:gd name="T18" fmla="*/ 403 w 1250"/>
                  <a:gd name="T19" fmla="*/ 497 h 1252"/>
                  <a:gd name="T20" fmla="*/ 445 w 1250"/>
                  <a:gd name="T21" fmla="*/ 449 h 1252"/>
                  <a:gd name="T22" fmla="*/ 487 w 1250"/>
                  <a:gd name="T23" fmla="*/ 656 h 1252"/>
                  <a:gd name="T24" fmla="*/ 530 w 1250"/>
                  <a:gd name="T25" fmla="*/ 259 h 1252"/>
                  <a:gd name="T26" fmla="*/ 572 w 1250"/>
                  <a:gd name="T27" fmla="*/ 860 h 1252"/>
                  <a:gd name="T28" fmla="*/ 615 w 1250"/>
                  <a:gd name="T29" fmla="*/ 745 h 1252"/>
                  <a:gd name="T30" fmla="*/ 657 w 1250"/>
                  <a:gd name="T31" fmla="*/ 705 h 1252"/>
                  <a:gd name="T32" fmla="*/ 699 w 1250"/>
                  <a:gd name="T33" fmla="*/ 339 h 1252"/>
                  <a:gd name="T34" fmla="*/ 742 w 1250"/>
                  <a:gd name="T35" fmla="*/ 810 h 1252"/>
                  <a:gd name="T36" fmla="*/ 784 w 1250"/>
                  <a:gd name="T37" fmla="*/ 667 h 1252"/>
                  <a:gd name="T38" fmla="*/ 826 w 1250"/>
                  <a:gd name="T39" fmla="*/ 598 h 1252"/>
                  <a:gd name="T40" fmla="*/ 869 w 1250"/>
                  <a:gd name="T41" fmla="*/ 361 h 1252"/>
                  <a:gd name="T42" fmla="*/ 911 w 1250"/>
                  <a:gd name="T43" fmla="*/ 473 h 1252"/>
                  <a:gd name="T44" fmla="*/ 954 w 1250"/>
                  <a:gd name="T45" fmla="*/ 494 h 1252"/>
                  <a:gd name="T46" fmla="*/ 996 w 1250"/>
                  <a:gd name="T47" fmla="*/ 427 h 1252"/>
                  <a:gd name="T48" fmla="*/ 1038 w 1250"/>
                  <a:gd name="T49" fmla="*/ 577 h 1252"/>
                  <a:gd name="T50" fmla="*/ 1081 w 1250"/>
                  <a:gd name="T51" fmla="*/ 612 h 1252"/>
                  <a:gd name="T52" fmla="*/ 1123 w 1250"/>
                  <a:gd name="T53" fmla="*/ 759 h 1252"/>
                  <a:gd name="T54" fmla="*/ 1165 w 1250"/>
                  <a:gd name="T55" fmla="*/ 660 h 1252"/>
                  <a:gd name="T56" fmla="*/ 1208 w 1250"/>
                  <a:gd name="T57" fmla="*/ 567 h 1252"/>
                  <a:gd name="T58" fmla="*/ 1250 w 1250"/>
                  <a:gd name="T59" fmla="*/ 875 h 1252"/>
                  <a:gd name="T60" fmla="*/ 1229 w 1250"/>
                  <a:gd name="T61" fmla="*/ 969 h 1252"/>
                  <a:gd name="T62" fmla="*/ 1187 w 1250"/>
                  <a:gd name="T63" fmla="*/ 1103 h 1252"/>
                  <a:gd name="T64" fmla="*/ 1144 w 1250"/>
                  <a:gd name="T65" fmla="*/ 1155 h 1252"/>
                  <a:gd name="T66" fmla="*/ 1102 w 1250"/>
                  <a:gd name="T67" fmla="*/ 580 h 1252"/>
                  <a:gd name="T68" fmla="*/ 1060 w 1250"/>
                  <a:gd name="T69" fmla="*/ 814 h 1252"/>
                  <a:gd name="T70" fmla="*/ 1017 w 1250"/>
                  <a:gd name="T71" fmla="*/ 903 h 1252"/>
                  <a:gd name="T72" fmla="*/ 975 w 1250"/>
                  <a:gd name="T73" fmla="*/ 870 h 1252"/>
                  <a:gd name="T74" fmla="*/ 932 w 1250"/>
                  <a:gd name="T75" fmla="*/ 768 h 1252"/>
                  <a:gd name="T76" fmla="*/ 890 w 1250"/>
                  <a:gd name="T77" fmla="*/ 502 h 1252"/>
                  <a:gd name="T78" fmla="*/ 848 w 1250"/>
                  <a:gd name="T79" fmla="*/ 607 h 1252"/>
                  <a:gd name="T80" fmla="*/ 805 w 1250"/>
                  <a:gd name="T81" fmla="*/ 792 h 1252"/>
                  <a:gd name="T82" fmla="*/ 763 w 1250"/>
                  <a:gd name="T83" fmla="*/ 800 h 1252"/>
                  <a:gd name="T84" fmla="*/ 720 w 1250"/>
                  <a:gd name="T85" fmla="*/ 1019 h 1252"/>
                  <a:gd name="T86" fmla="*/ 678 w 1250"/>
                  <a:gd name="T87" fmla="*/ 929 h 1252"/>
                  <a:gd name="T88" fmla="*/ 636 w 1250"/>
                  <a:gd name="T89" fmla="*/ 920 h 1252"/>
                  <a:gd name="T90" fmla="*/ 593 w 1250"/>
                  <a:gd name="T91" fmla="*/ 684 h 1252"/>
                  <a:gd name="T92" fmla="*/ 551 w 1250"/>
                  <a:gd name="T93" fmla="*/ 839 h 1252"/>
                  <a:gd name="T94" fmla="*/ 509 w 1250"/>
                  <a:gd name="T95" fmla="*/ 726 h 1252"/>
                  <a:gd name="T96" fmla="*/ 466 w 1250"/>
                  <a:gd name="T97" fmla="*/ 938 h 1252"/>
                  <a:gd name="T98" fmla="*/ 424 w 1250"/>
                  <a:gd name="T99" fmla="*/ 1030 h 1252"/>
                  <a:gd name="T100" fmla="*/ 381 w 1250"/>
                  <a:gd name="T101" fmla="*/ 1219 h 1252"/>
                  <a:gd name="T102" fmla="*/ 339 w 1250"/>
                  <a:gd name="T103" fmla="*/ 852 h 1252"/>
                  <a:gd name="T104" fmla="*/ 297 w 1250"/>
                  <a:gd name="T105" fmla="*/ 738 h 1252"/>
                  <a:gd name="T106" fmla="*/ 254 w 1250"/>
                  <a:gd name="T107" fmla="*/ 757 h 1252"/>
                  <a:gd name="T108" fmla="*/ 212 w 1250"/>
                  <a:gd name="T109" fmla="*/ 771 h 1252"/>
                  <a:gd name="T110" fmla="*/ 170 w 1250"/>
                  <a:gd name="T111" fmla="*/ 978 h 1252"/>
                  <a:gd name="T112" fmla="*/ 127 w 1250"/>
                  <a:gd name="T113" fmla="*/ 977 h 1252"/>
                  <a:gd name="T114" fmla="*/ 85 w 1250"/>
                  <a:gd name="T115" fmla="*/ 896 h 1252"/>
                  <a:gd name="T116" fmla="*/ 43 w 1250"/>
                  <a:gd name="T117" fmla="*/ 910 h 1252"/>
                  <a:gd name="T118" fmla="*/ 0 w 1250"/>
                  <a:gd name="T119" fmla="*/ 874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0" h="1252">
                    <a:moveTo>
                      <a:pt x="0" y="562"/>
                    </a:moveTo>
                    <a:lnTo>
                      <a:pt x="21" y="608"/>
                    </a:lnTo>
                    <a:lnTo>
                      <a:pt x="43" y="518"/>
                    </a:lnTo>
                    <a:lnTo>
                      <a:pt x="64" y="333"/>
                    </a:lnTo>
                    <a:lnTo>
                      <a:pt x="85" y="537"/>
                    </a:lnTo>
                    <a:lnTo>
                      <a:pt x="106" y="464"/>
                    </a:lnTo>
                    <a:lnTo>
                      <a:pt x="127" y="723"/>
                    </a:lnTo>
                    <a:lnTo>
                      <a:pt x="148" y="404"/>
                    </a:lnTo>
                    <a:lnTo>
                      <a:pt x="170" y="581"/>
                    </a:lnTo>
                    <a:lnTo>
                      <a:pt x="191" y="279"/>
                    </a:lnTo>
                    <a:lnTo>
                      <a:pt x="212" y="446"/>
                    </a:lnTo>
                    <a:lnTo>
                      <a:pt x="233" y="1026"/>
                    </a:lnTo>
                    <a:lnTo>
                      <a:pt x="254" y="390"/>
                    </a:lnTo>
                    <a:lnTo>
                      <a:pt x="275" y="0"/>
                    </a:lnTo>
                    <a:lnTo>
                      <a:pt x="297" y="311"/>
                    </a:lnTo>
                    <a:lnTo>
                      <a:pt x="318" y="615"/>
                    </a:lnTo>
                    <a:lnTo>
                      <a:pt x="339" y="543"/>
                    </a:lnTo>
                    <a:lnTo>
                      <a:pt x="360" y="653"/>
                    </a:lnTo>
                    <a:lnTo>
                      <a:pt x="381" y="933"/>
                    </a:lnTo>
                    <a:lnTo>
                      <a:pt x="403" y="497"/>
                    </a:lnTo>
                    <a:lnTo>
                      <a:pt x="424" y="649"/>
                    </a:lnTo>
                    <a:lnTo>
                      <a:pt x="445" y="449"/>
                    </a:lnTo>
                    <a:lnTo>
                      <a:pt x="466" y="653"/>
                    </a:lnTo>
                    <a:lnTo>
                      <a:pt x="487" y="656"/>
                    </a:lnTo>
                    <a:lnTo>
                      <a:pt x="509" y="291"/>
                    </a:lnTo>
                    <a:lnTo>
                      <a:pt x="530" y="259"/>
                    </a:lnTo>
                    <a:lnTo>
                      <a:pt x="551" y="548"/>
                    </a:lnTo>
                    <a:lnTo>
                      <a:pt x="572" y="860"/>
                    </a:lnTo>
                    <a:lnTo>
                      <a:pt x="593" y="340"/>
                    </a:lnTo>
                    <a:lnTo>
                      <a:pt x="615" y="745"/>
                    </a:lnTo>
                    <a:lnTo>
                      <a:pt x="636" y="607"/>
                    </a:lnTo>
                    <a:lnTo>
                      <a:pt x="657" y="705"/>
                    </a:lnTo>
                    <a:lnTo>
                      <a:pt x="678" y="484"/>
                    </a:lnTo>
                    <a:lnTo>
                      <a:pt x="699" y="339"/>
                    </a:lnTo>
                    <a:lnTo>
                      <a:pt x="720" y="739"/>
                    </a:lnTo>
                    <a:lnTo>
                      <a:pt x="742" y="810"/>
                    </a:lnTo>
                    <a:lnTo>
                      <a:pt x="763" y="544"/>
                    </a:lnTo>
                    <a:lnTo>
                      <a:pt x="784" y="667"/>
                    </a:lnTo>
                    <a:lnTo>
                      <a:pt x="805" y="481"/>
                    </a:lnTo>
                    <a:lnTo>
                      <a:pt x="826" y="598"/>
                    </a:lnTo>
                    <a:lnTo>
                      <a:pt x="848" y="181"/>
                    </a:lnTo>
                    <a:lnTo>
                      <a:pt x="869" y="361"/>
                    </a:lnTo>
                    <a:lnTo>
                      <a:pt x="890" y="131"/>
                    </a:lnTo>
                    <a:lnTo>
                      <a:pt x="911" y="473"/>
                    </a:lnTo>
                    <a:lnTo>
                      <a:pt x="932" y="500"/>
                    </a:lnTo>
                    <a:lnTo>
                      <a:pt x="954" y="494"/>
                    </a:lnTo>
                    <a:lnTo>
                      <a:pt x="975" y="566"/>
                    </a:lnTo>
                    <a:lnTo>
                      <a:pt x="996" y="427"/>
                    </a:lnTo>
                    <a:lnTo>
                      <a:pt x="1017" y="588"/>
                    </a:lnTo>
                    <a:lnTo>
                      <a:pt x="1038" y="577"/>
                    </a:lnTo>
                    <a:lnTo>
                      <a:pt x="1060" y="415"/>
                    </a:lnTo>
                    <a:lnTo>
                      <a:pt x="1081" y="612"/>
                    </a:lnTo>
                    <a:lnTo>
                      <a:pt x="1102" y="274"/>
                    </a:lnTo>
                    <a:lnTo>
                      <a:pt x="1123" y="759"/>
                    </a:lnTo>
                    <a:lnTo>
                      <a:pt x="1144" y="797"/>
                    </a:lnTo>
                    <a:lnTo>
                      <a:pt x="1165" y="660"/>
                    </a:lnTo>
                    <a:lnTo>
                      <a:pt x="1187" y="745"/>
                    </a:lnTo>
                    <a:lnTo>
                      <a:pt x="1208" y="567"/>
                    </a:lnTo>
                    <a:lnTo>
                      <a:pt x="1229" y="511"/>
                    </a:lnTo>
                    <a:lnTo>
                      <a:pt x="1250" y="875"/>
                    </a:lnTo>
                    <a:lnTo>
                      <a:pt x="1250" y="1154"/>
                    </a:lnTo>
                    <a:lnTo>
                      <a:pt x="1229" y="969"/>
                    </a:lnTo>
                    <a:lnTo>
                      <a:pt x="1208" y="945"/>
                    </a:lnTo>
                    <a:lnTo>
                      <a:pt x="1187" y="1103"/>
                    </a:lnTo>
                    <a:lnTo>
                      <a:pt x="1165" y="957"/>
                    </a:lnTo>
                    <a:lnTo>
                      <a:pt x="1144" y="1155"/>
                    </a:lnTo>
                    <a:lnTo>
                      <a:pt x="1123" y="1024"/>
                    </a:lnTo>
                    <a:lnTo>
                      <a:pt x="1102" y="580"/>
                    </a:lnTo>
                    <a:lnTo>
                      <a:pt x="1081" y="881"/>
                    </a:lnTo>
                    <a:lnTo>
                      <a:pt x="1060" y="814"/>
                    </a:lnTo>
                    <a:lnTo>
                      <a:pt x="1038" y="847"/>
                    </a:lnTo>
                    <a:lnTo>
                      <a:pt x="1017" y="903"/>
                    </a:lnTo>
                    <a:lnTo>
                      <a:pt x="996" y="839"/>
                    </a:lnTo>
                    <a:lnTo>
                      <a:pt x="975" y="870"/>
                    </a:lnTo>
                    <a:lnTo>
                      <a:pt x="954" y="848"/>
                    </a:lnTo>
                    <a:lnTo>
                      <a:pt x="932" y="768"/>
                    </a:lnTo>
                    <a:lnTo>
                      <a:pt x="911" y="789"/>
                    </a:lnTo>
                    <a:lnTo>
                      <a:pt x="890" y="502"/>
                    </a:lnTo>
                    <a:lnTo>
                      <a:pt x="869" y="645"/>
                    </a:lnTo>
                    <a:lnTo>
                      <a:pt x="848" y="607"/>
                    </a:lnTo>
                    <a:lnTo>
                      <a:pt x="826" y="887"/>
                    </a:lnTo>
                    <a:lnTo>
                      <a:pt x="805" y="792"/>
                    </a:lnTo>
                    <a:lnTo>
                      <a:pt x="784" y="1066"/>
                    </a:lnTo>
                    <a:lnTo>
                      <a:pt x="763" y="800"/>
                    </a:lnTo>
                    <a:lnTo>
                      <a:pt x="742" y="1054"/>
                    </a:lnTo>
                    <a:lnTo>
                      <a:pt x="720" y="1019"/>
                    </a:lnTo>
                    <a:lnTo>
                      <a:pt x="699" y="763"/>
                    </a:lnTo>
                    <a:lnTo>
                      <a:pt x="678" y="929"/>
                    </a:lnTo>
                    <a:lnTo>
                      <a:pt x="657" y="971"/>
                    </a:lnTo>
                    <a:lnTo>
                      <a:pt x="636" y="920"/>
                    </a:lnTo>
                    <a:lnTo>
                      <a:pt x="615" y="1047"/>
                    </a:lnTo>
                    <a:lnTo>
                      <a:pt x="593" y="684"/>
                    </a:lnTo>
                    <a:lnTo>
                      <a:pt x="572" y="1143"/>
                    </a:lnTo>
                    <a:lnTo>
                      <a:pt x="551" y="839"/>
                    </a:lnTo>
                    <a:lnTo>
                      <a:pt x="530" y="695"/>
                    </a:lnTo>
                    <a:lnTo>
                      <a:pt x="509" y="726"/>
                    </a:lnTo>
                    <a:lnTo>
                      <a:pt x="487" y="975"/>
                    </a:lnTo>
                    <a:lnTo>
                      <a:pt x="466" y="938"/>
                    </a:lnTo>
                    <a:lnTo>
                      <a:pt x="445" y="768"/>
                    </a:lnTo>
                    <a:lnTo>
                      <a:pt x="424" y="1030"/>
                    </a:lnTo>
                    <a:lnTo>
                      <a:pt x="403" y="943"/>
                    </a:lnTo>
                    <a:lnTo>
                      <a:pt x="381" y="1219"/>
                    </a:lnTo>
                    <a:lnTo>
                      <a:pt x="360" y="947"/>
                    </a:lnTo>
                    <a:lnTo>
                      <a:pt x="339" y="852"/>
                    </a:lnTo>
                    <a:lnTo>
                      <a:pt x="318" y="1024"/>
                    </a:lnTo>
                    <a:lnTo>
                      <a:pt x="297" y="738"/>
                    </a:lnTo>
                    <a:lnTo>
                      <a:pt x="275" y="390"/>
                    </a:lnTo>
                    <a:lnTo>
                      <a:pt x="254" y="757"/>
                    </a:lnTo>
                    <a:lnTo>
                      <a:pt x="233" y="1252"/>
                    </a:lnTo>
                    <a:lnTo>
                      <a:pt x="212" y="771"/>
                    </a:lnTo>
                    <a:lnTo>
                      <a:pt x="191" y="698"/>
                    </a:lnTo>
                    <a:lnTo>
                      <a:pt x="170" y="978"/>
                    </a:lnTo>
                    <a:lnTo>
                      <a:pt x="148" y="664"/>
                    </a:lnTo>
                    <a:lnTo>
                      <a:pt x="127" y="977"/>
                    </a:lnTo>
                    <a:lnTo>
                      <a:pt x="106" y="708"/>
                    </a:lnTo>
                    <a:lnTo>
                      <a:pt x="85" y="896"/>
                    </a:lnTo>
                    <a:lnTo>
                      <a:pt x="64" y="677"/>
                    </a:lnTo>
                    <a:lnTo>
                      <a:pt x="43" y="910"/>
                    </a:lnTo>
                    <a:lnTo>
                      <a:pt x="21" y="856"/>
                    </a:lnTo>
                    <a:lnTo>
                      <a:pt x="0" y="874"/>
                    </a:lnTo>
                    <a:lnTo>
                      <a:pt x="0" y="562"/>
                    </a:lnTo>
                  </a:path>
                </a:pathLst>
              </a:custGeom>
              <a:noFill/>
              <a:ln w="3175" cap="flat">
                <a:solidFill>
                  <a:srgbClr val="CC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8" name="Freeform 126"/>
              <p:cNvSpPr>
                <a:spLocks/>
              </p:cNvSpPr>
              <p:nvPr/>
            </p:nvSpPr>
            <p:spPr bwMode="auto">
              <a:xfrm>
                <a:off x="8445500" y="1784351"/>
                <a:ext cx="1984375" cy="1498600"/>
              </a:xfrm>
              <a:custGeom>
                <a:avLst/>
                <a:gdLst>
                  <a:gd name="T0" fmla="*/ 0 w 1250"/>
                  <a:gd name="T1" fmla="*/ 522 h 944"/>
                  <a:gd name="T2" fmla="*/ 21 w 1250"/>
                  <a:gd name="T3" fmla="*/ 537 h 944"/>
                  <a:gd name="T4" fmla="*/ 43 w 1250"/>
                  <a:gd name="T5" fmla="*/ 519 h 944"/>
                  <a:gd name="T6" fmla="*/ 64 w 1250"/>
                  <a:gd name="T7" fmla="*/ 310 h 944"/>
                  <a:gd name="T8" fmla="*/ 85 w 1250"/>
                  <a:gd name="T9" fmla="*/ 522 h 944"/>
                  <a:gd name="T10" fmla="*/ 106 w 1250"/>
                  <a:gd name="T11" fmla="*/ 391 h 944"/>
                  <a:gd name="T12" fmla="*/ 127 w 1250"/>
                  <a:gd name="T13" fmla="*/ 655 h 944"/>
                  <a:gd name="T14" fmla="*/ 148 w 1250"/>
                  <a:gd name="T15" fmla="*/ 339 h 944"/>
                  <a:gd name="T16" fmla="*/ 170 w 1250"/>
                  <a:gd name="T17" fmla="*/ 584 h 944"/>
                  <a:gd name="T18" fmla="*/ 191 w 1250"/>
                  <a:gd name="T19" fmla="*/ 293 h 944"/>
                  <a:gd name="T20" fmla="*/ 212 w 1250"/>
                  <a:gd name="T21" fmla="*/ 414 h 944"/>
                  <a:gd name="T22" fmla="*/ 233 w 1250"/>
                  <a:gd name="T23" fmla="*/ 944 h 944"/>
                  <a:gd name="T24" fmla="*/ 254 w 1250"/>
                  <a:gd name="T25" fmla="*/ 378 h 944"/>
                  <a:gd name="T26" fmla="*/ 275 w 1250"/>
                  <a:gd name="T27" fmla="*/ 0 h 944"/>
                  <a:gd name="T28" fmla="*/ 297 w 1250"/>
                  <a:gd name="T29" fmla="*/ 329 h 944"/>
                  <a:gd name="T30" fmla="*/ 318 w 1250"/>
                  <a:gd name="T31" fmla="*/ 625 h 944"/>
                  <a:gd name="T32" fmla="*/ 339 w 1250"/>
                  <a:gd name="T33" fmla="*/ 502 h 944"/>
                  <a:gd name="T34" fmla="*/ 360 w 1250"/>
                  <a:gd name="T35" fmla="*/ 605 h 944"/>
                  <a:gd name="T36" fmla="*/ 381 w 1250"/>
                  <a:gd name="T37" fmla="*/ 881 h 944"/>
                  <a:gd name="T38" fmla="*/ 403 w 1250"/>
                  <a:gd name="T39" fmla="*/ 525 h 944"/>
                  <a:gd name="T40" fmla="*/ 424 w 1250"/>
                  <a:gd name="T41" fmla="*/ 644 h 944"/>
                  <a:gd name="T42" fmla="*/ 445 w 1250"/>
                  <a:gd name="T43" fmla="*/ 414 h 944"/>
                  <a:gd name="T44" fmla="*/ 466 w 1250"/>
                  <a:gd name="T45" fmla="*/ 601 h 944"/>
                  <a:gd name="T46" fmla="*/ 487 w 1250"/>
                  <a:gd name="T47" fmla="*/ 620 h 944"/>
                  <a:gd name="T48" fmla="*/ 509 w 1250"/>
                  <a:gd name="T49" fmla="*/ 313 h 944"/>
                  <a:gd name="T50" fmla="*/ 530 w 1250"/>
                  <a:gd name="T51" fmla="*/ 282 h 944"/>
                  <a:gd name="T52" fmla="*/ 551 w 1250"/>
                  <a:gd name="T53" fmla="*/ 498 h 944"/>
                  <a:gd name="T54" fmla="*/ 572 w 1250"/>
                  <a:gd name="T55" fmla="*/ 807 h 944"/>
                  <a:gd name="T56" fmla="*/ 593 w 1250"/>
                  <a:gd name="T57" fmla="*/ 317 h 944"/>
                  <a:gd name="T58" fmla="*/ 615 w 1250"/>
                  <a:gd name="T59" fmla="*/ 701 h 944"/>
                  <a:gd name="T60" fmla="*/ 636 w 1250"/>
                  <a:gd name="T61" fmla="*/ 569 h 944"/>
                  <a:gd name="T62" fmla="*/ 657 w 1250"/>
                  <a:gd name="T63" fmla="*/ 643 h 944"/>
                  <a:gd name="T64" fmla="*/ 678 w 1250"/>
                  <a:gd name="T65" fmla="*/ 511 h 944"/>
                  <a:gd name="T66" fmla="*/ 699 w 1250"/>
                  <a:gd name="T67" fmla="*/ 356 h 944"/>
                  <a:gd name="T68" fmla="*/ 720 w 1250"/>
                  <a:gd name="T69" fmla="*/ 684 h 944"/>
                  <a:gd name="T70" fmla="*/ 742 w 1250"/>
                  <a:gd name="T71" fmla="*/ 737 h 944"/>
                  <a:gd name="T72" fmla="*/ 763 w 1250"/>
                  <a:gd name="T73" fmla="*/ 477 h 944"/>
                  <a:gd name="T74" fmla="*/ 784 w 1250"/>
                  <a:gd name="T75" fmla="*/ 671 h 944"/>
                  <a:gd name="T76" fmla="*/ 805 w 1250"/>
                  <a:gd name="T77" fmla="*/ 442 h 944"/>
                  <a:gd name="T78" fmla="*/ 826 w 1250"/>
                  <a:gd name="T79" fmla="*/ 548 h 944"/>
                  <a:gd name="T80" fmla="*/ 848 w 1250"/>
                  <a:gd name="T81" fmla="*/ 199 h 944"/>
                  <a:gd name="T82" fmla="*/ 869 w 1250"/>
                  <a:gd name="T83" fmla="*/ 308 h 944"/>
                  <a:gd name="T84" fmla="*/ 890 w 1250"/>
                  <a:gd name="T85" fmla="*/ 122 h 944"/>
                  <a:gd name="T86" fmla="*/ 911 w 1250"/>
                  <a:gd name="T87" fmla="*/ 436 h 944"/>
                  <a:gd name="T88" fmla="*/ 932 w 1250"/>
                  <a:gd name="T89" fmla="*/ 439 h 944"/>
                  <a:gd name="T90" fmla="*/ 954 w 1250"/>
                  <a:gd name="T91" fmla="*/ 476 h 944"/>
                  <a:gd name="T92" fmla="*/ 975 w 1250"/>
                  <a:gd name="T93" fmla="*/ 523 h 944"/>
                  <a:gd name="T94" fmla="*/ 996 w 1250"/>
                  <a:gd name="T95" fmla="*/ 438 h 944"/>
                  <a:gd name="T96" fmla="*/ 1017 w 1250"/>
                  <a:gd name="T97" fmla="*/ 551 h 944"/>
                  <a:gd name="T98" fmla="*/ 1038 w 1250"/>
                  <a:gd name="T99" fmla="*/ 517 h 944"/>
                  <a:gd name="T100" fmla="*/ 1060 w 1250"/>
                  <a:gd name="T101" fmla="*/ 420 h 944"/>
                  <a:gd name="T102" fmla="*/ 1081 w 1250"/>
                  <a:gd name="T103" fmla="*/ 552 h 944"/>
                  <a:gd name="T104" fmla="*/ 1102 w 1250"/>
                  <a:gd name="T105" fmla="*/ 232 h 944"/>
                  <a:gd name="T106" fmla="*/ 1123 w 1250"/>
                  <a:gd name="T107" fmla="*/ 696 h 944"/>
                  <a:gd name="T108" fmla="*/ 1144 w 1250"/>
                  <a:gd name="T109" fmla="*/ 781 h 944"/>
                  <a:gd name="T110" fmla="*/ 1165 w 1250"/>
                  <a:gd name="T111" fmla="*/ 613 h 944"/>
                  <a:gd name="T112" fmla="*/ 1187 w 1250"/>
                  <a:gd name="T113" fmla="*/ 729 h 944"/>
                  <a:gd name="T114" fmla="*/ 1208 w 1250"/>
                  <a:gd name="T115" fmla="*/ 561 h 944"/>
                  <a:gd name="T116" fmla="*/ 1229 w 1250"/>
                  <a:gd name="T117" fmla="*/ 545 h 944"/>
                  <a:gd name="T118" fmla="*/ 1250 w 1250"/>
                  <a:gd name="T119" fmla="*/ 82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0" h="944">
                    <a:moveTo>
                      <a:pt x="0" y="522"/>
                    </a:moveTo>
                    <a:lnTo>
                      <a:pt x="21" y="537"/>
                    </a:lnTo>
                    <a:lnTo>
                      <a:pt x="43" y="519"/>
                    </a:lnTo>
                    <a:lnTo>
                      <a:pt x="64" y="310"/>
                    </a:lnTo>
                    <a:lnTo>
                      <a:pt x="85" y="522"/>
                    </a:lnTo>
                    <a:lnTo>
                      <a:pt x="106" y="391"/>
                    </a:lnTo>
                    <a:lnTo>
                      <a:pt x="127" y="655"/>
                    </a:lnTo>
                    <a:lnTo>
                      <a:pt x="148" y="339"/>
                    </a:lnTo>
                    <a:lnTo>
                      <a:pt x="170" y="584"/>
                    </a:lnTo>
                    <a:lnTo>
                      <a:pt x="191" y="293"/>
                    </a:lnTo>
                    <a:lnTo>
                      <a:pt x="212" y="414"/>
                    </a:lnTo>
                    <a:lnTo>
                      <a:pt x="233" y="944"/>
                    </a:lnTo>
                    <a:lnTo>
                      <a:pt x="254" y="378"/>
                    </a:lnTo>
                    <a:lnTo>
                      <a:pt x="275" y="0"/>
                    </a:lnTo>
                    <a:lnTo>
                      <a:pt x="297" y="329"/>
                    </a:lnTo>
                    <a:lnTo>
                      <a:pt x="318" y="625"/>
                    </a:lnTo>
                    <a:lnTo>
                      <a:pt x="339" y="502"/>
                    </a:lnTo>
                    <a:lnTo>
                      <a:pt x="360" y="605"/>
                    </a:lnTo>
                    <a:lnTo>
                      <a:pt x="381" y="881"/>
                    </a:lnTo>
                    <a:lnTo>
                      <a:pt x="403" y="525"/>
                    </a:lnTo>
                    <a:lnTo>
                      <a:pt x="424" y="644"/>
                    </a:lnTo>
                    <a:lnTo>
                      <a:pt x="445" y="414"/>
                    </a:lnTo>
                    <a:lnTo>
                      <a:pt x="466" y="601"/>
                    </a:lnTo>
                    <a:lnTo>
                      <a:pt x="487" y="620"/>
                    </a:lnTo>
                    <a:lnTo>
                      <a:pt x="509" y="313"/>
                    </a:lnTo>
                    <a:lnTo>
                      <a:pt x="530" y="282"/>
                    </a:lnTo>
                    <a:lnTo>
                      <a:pt x="551" y="498"/>
                    </a:lnTo>
                    <a:lnTo>
                      <a:pt x="572" y="807"/>
                    </a:lnTo>
                    <a:lnTo>
                      <a:pt x="593" y="317"/>
                    </a:lnTo>
                    <a:lnTo>
                      <a:pt x="615" y="701"/>
                    </a:lnTo>
                    <a:lnTo>
                      <a:pt x="636" y="569"/>
                    </a:lnTo>
                    <a:lnTo>
                      <a:pt x="657" y="643"/>
                    </a:lnTo>
                    <a:lnTo>
                      <a:pt x="678" y="511"/>
                    </a:lnTo>
                    <a:lnTo>
                      <a:pt x="699" y="356"/>
                    </a:lnTo>
                    <a:lnTo>
                      <a:pt x="720" y="684"/>
                    </a:lnTo>
                    <a:lnTo>
                      <a:pt x="742" y="737"/>
                    </a:lnTo>
                    <a:lnTo>
                      <a:pt x="763" y="477"/>
                    </a:lnTo>
                    <a:lnTo>
                      <a:pt x="784" y="671"/>
                    </a:lnTo>
                    <a:lnTo>
                      <a:pt x="805" y="442"/>
                    </a:lnTo>
                    <a:lnTo>
                      <a:pt x="826" y="548"/>
                    </a:lnTo>
                    <a:lnTo>
                      <a:pt x="848" y="199"/>
                    </a:lnTo>
                    <a:lnTo>
                      <a:pt x="869" y="308"/>
                    </a:lnTo>
                    <a:lnTo>
                      <a:pt x="890" y="122"/>
                    </a:lnTo>
                    <a:lnTo>
                      <a:pt x="911" y="436"/>
                    </a:lnTo>
                    <a:lnTo>
                      <a:pt x="932" y="439"/>
                    </a:lnTo>
                    <a:lnTo>
                      <a:pt x="954" y="476"/>
                    </a:lnTo>
                    <a:lnTo>
                      <a:pt x="975" y="523"/>
                    </a:lnTo>
                    <a:lnTo>
                      <a:pt x="996" y="438"/>
                    </a:lnTo>
                    <a:lnTo>
                      <a:pt x="1017" y="551"/>
                    </a:lnTo>
                    <a:lnTo>
                      <a:pt x="1038" y="517"/>
                    </a:lnTo>
                    <a:lnTo>
                      <a:pt x="1060" y="420"/>
                    </a:lnTo>
                    <a:lnTo>
                      <a:pt x="1081" y="552"/>
                    </a:lnTo>
                    <a:lnTo>
                      <a:pt x="1102" y="232"/>
                    </a:lnTo>
                    <a:lnTo>
                      <a:pt x="1123" y="696"/>
                    </a:lnTo>
                    <a:lnTo>
                      <a:pt x="1144" y="781"/>
                    </a:lnTo>
                    <a:lnTo>
                      <a:pt x="1165" y="613"/>
                    </a:lnTo>
                    <a:lnTo>
                      <a:pt x="1187" y="729"/>
                    </a:lnTo>
                    <a:lnTo>
                      <a:pt x="1208" y="561"/>
                    </a:lnTo>
                    <a:lnTo>
                      <a:pt x="1229" y="545"/>
                    </a:lnTo>
                    <a:lnTo>
                      <a:pt x="1250" y="820"/>
                    </a:lnTo>
                  </a:path>
                </a:pathLst>
              </a:custGeom>
              <a:noFill/>
              <a:ln w="3175" cap="flat">
                <a:solidFill>
                  <a:srgbClr val="D9531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29" name="Freeform 127"/>
              <p:cNvSpPr>
                <a:spLocks noEditPoints="1"/>
              </p:cNvSpPr>
              <p:nvPr/>
            </p:nvSpPr>
            <p:spPr bwMode="auto">
              <a:xfrm>
                <a:off x="8439150" y="2430463"/>
                <a:ext cx="1989138" cy="488950"/>
              </a:xfrm>
              <a:custGeom>
                <a:avLst/>
                <a:gdLst>
                  <a:gd name="T0" fmla="*/ 49 w 1253"/>
                  <a:gd name="T1" fmla="*/ 132 h 308"/>
                  <a:gd name="T2" fmla="*/ 86 w 1253"/>
                  <a:gd name="T3" fmla="*/ 80 h 308"/>
                  <a:gd name="T4" fmla="*/ 99 w 1253"/>
                  <a:gd name="T5" fmla="*/ 199 h 308"/>
                  <a:gd name="T6" fmla="*/ 123 w 1253"/>
                  <a:gd name="T7" fmla="*/ 228 h 308"/>
                  <a:gd name="T8" fmla="*/ 138 w 1253"/>
                  <a:gd name="T9" fmla="*/ 178 h 308"/>
                  <a:gd name="T10" fmla="*/ 180 w 1253"/>
                  <a:gd name="T11" fmla="*/ 81 h 308"/>
                  <a:gd name="T12" fmla="*/ 195 w 1253"/>
                  <a:gd name="T13" fmla="*/ 40 h 308"/>
                  <a:gd name="T14" fmla="*/ 209 w 1253"/>
                  <a:gd name="T15" fmla="*/ 97 h 308"/>
                  <a:gd name="T16" fmla="*/ 242 w 1253"/>
                  <a:gd name="T17" fmla="*/ 162 h 308"/>
                  <a:gd name="T18" fmla="*/ 253 w 1253"/>
                  <a:gd name="T19" fmla="*/ 112 h 308"/>
                  <a:gd name="T20" fmla="*/ 264 w 1253"/>
                  <a:gd name="T21" fmla="*/ 62 h 308"/>
                  <a:gd name="T22" fmla="*/ 316 w 1253"/>
                  <a:gd name="T23" fmla="*/ 122 h 308"/>
                  <a:gd name="T24" fmla="*/ 331 w 1253"/>
                  <a:gd name="T25" fmla="*/ 224 h 308"/>
                  <a:gd name="T26" fmla="*/ 355 w 1253"/>
                  <a:gd name="T27" fmla="*/ 187 h 308"/>
                  <a:gd name="T28" fmla="*/ 362 w 1253"/>
                  <a:gd name="T29" fmla="*/ 136 h 308"/>
                  <a:gd name="T30" fmla="*/ 383 w 1253"/>
                  <a:gd name="T31" fmla="*/ 135 h 308"/>
                  <a:gd name="T32" fmla="*/ 403 w 1253"/>
                  <a:gd name="T33" fmla="*/ 70 h 308"/>
                  <a:gd name="T34" fmla="*/ 445 w 1253"/>
                  <a:gd name="T35" fmla="*/ 108 h 308"/>
                  <a:gd name="T36" fmla="*/ 482 w 1253"/>
                  <a:gd name="T37" fmla="*/ 123 h 308"/>
                  <a:gd name="T38" fmla="*/ 482 w 1253"/>
                  <a:gd name="T39" fmla="*/ 123 h 308"/>
                  <a:gd name="T40" fmla="*/ 521 w 1253"/>
                  <a:gd name="T41" fmla="*/ 41 h 308"/>
                  <a:gd name="T42" fmla="*/ 562 w 1253"/>
                  <a:gd name="T43" fmla="*/ 88 h 308"/>
                  <a:gd name="T44" fmla="*/ 562 w 1253"/>
                  <a:gd name="T45" fmla="*/ 191 h 308"/>
                  <a:gd name="T46" fmla="*/ 568 w 1253"/>
                  <a:gd name="T47" fmla="*/ 268 h 308"/>
                  <a:gd name="T48" fmla="*/ 581 w 1253"/>
                  <a:gd name="T49" fmla="*/ 308 h 308"/>
                  <a:gd name="T50" fmla="*/ 587 w 1253"/>
                  <a:gd name="T51" fmla="*/ 205 h 308"/>
                  <a:gd name="T52" fmla="*/ 619 w 1253"/>
                  <a:gd name="T53" fmla="*/ 104 h 308"/>
                  <a:gd name="T54" fmla="*/ 641 w 1253"/>
                  <a:gd name="T55" fmla="*/ 173 h 308"/>
                  <a:gd name="T56" fmla="*/ 653 w 1253"/>
                  <a:gd name="T57" fmla="*/ 250 h 308"/>
                  <a:gd name="T58" fmla="*/ 653 w 1253"/>
                  <a:gd name="T59" fmla="*/ 250 h 308"/>
                  <a:gd name="T60" fmla="*/ 664 w 1253"/>
                  <a:gd name="T61" fmla="*/ 189 h 308"/>
                  <a:gd name="T62" fmla="*/ 676 w 1253"/>
                  <a:gd name="T63" fmla="*/ 61 h 308"/>
                  <a:gd name="T64" fmla="*/ 679 w 1253"/>
                  <a:gd name="T65" fmla="*/ 33 h 308"/>
                  <a:gd name="T66" fmla="*/ 706 w 1253"/>
                  <a:gd name="T67" fmla="*/ 66 h 308"/>
                  <a:gd name="T68" fmla="*/ 712 w 1253"/>
                  <a:gd name="T69" fmla="*/ 117 h 308"/>
                  <a:gd name="T70" fmla="*/ 726 w 1253"/>
                  <a:gd name="T71" fmla="*/ 167 h 308"/>
                  <a:gd name="T72" fmla="*/ 760 w 1253"/>
                  <a:gd name="T73" fmla="*/ 178 h 308"/>
                  <a:gd name="T74" fmla="*/ 784 w 1253"/>
                  <a:gd name="T75" fmla="*/ 185 h 308"/>
                  <a:gd name="T76" fmla="*/ 801 w 1253"/>
                  <a:gd name="T77" fmla="*/ 165 h 308"/>
                  <a:gd name="T78" fmla="*/ 814 w 1253"/>
                  <a:gd name="T79" fmla="*/ 184 h 308"/>
                  <a:gd name="T80" fmla="*/ 839 w 1253"/>
                  <a:gd name="T81" fmla="*/ 98 h 308"/>
                  <a:gd name="T82" fmla="*/ 877 w 1253"/>
                  <a:gd name="T83" fmla="*/ 215 h 308"/>
                  <a:gd name="T84" fmla="*/ 890 w 1253"/>
                  <a:gd name="T85" fmla="*/ 157 h 308"/>
                  <a:gd name="T86" fmla="*/ 888 w 1253"/>
                  <a:gd name="T87" fmla="*/ 130 h 308"/>
                  <a:gd name="T88" fmla="*/ 915 w 1253"/>
                  <a:gd name="T89" fmla="*/ 19 h 308"/>
                  <a:gd name="T90" fmla="*/ 932 w 1253"/>
                  <a:gd name="T91" fmla="*/ 70 h 308"/>
                  <a:gd name="T92" fmla="*/ 962 w 1253"/>
                  <a:gd name="T93" fmla="*/ 73 h 308"/>
                  <a:gd name="T94" fmla="*/ 1002 w 1253"/>
                  <a:gd name="T95" fmla="*/ 120 h 308"/>
                  <a:gd name="T96" fmla="*/ 1018 w 1253"/>
                  <a:gd name="T97" fmla="*/ 102 h 308"/>
                  <a:gd name="T98" fmla="*/ 1038 w 1253"/>
                  <a:gd name="T99" fmla="*/ 46 h 308"/>
                  <a:gd name="T100" fmla="*/ 1064 w 1253"/>
                  <a:gd name="T101" fmla="*/ 99 h 308"/>
                  <a:gd name="T102" fmla="*/ 1081 w 1253"/>
                  <a:gd name="T103" fmla="*/ 137 h 308"/>
                  <a:gd name="T104" fmla="*/ 1105 w 1253"/>
                  <a:gd name="T105" fmla="*/ 114 h 308"/>
                  <a:gd name="T106" fmla="*/ 1116 w 1253"/>
                  <a:gd name="T107" fmla="*/ 139 h 308"/>
                  <a:gd name="T108" fmla="*/ 1131 w 1253"/>
                  <a:gd name="T109" fmla="*/ 252 h 308"/>
                  <a:gd name="T110" fmla="*/ 1146 w 1253"/>
                  <a:gd name="T111" fmla="*/ 187 h 308"/>
                  <a:gd name="T112" fmla="*/ 1164 w 1253"/>
                  <a:gd name="T113" fmla="*/ 143 h 308"/>
                  <a:gd name="T114" fmla="*/ 1179 w 1253"/>
                  <a:gd name="T115" fmla="*/ 126 h 308"/>
                  <a:gd name="T116" fmla="*/ 1183 w 1253"/>
                  <a:gd name="T117" fmla="*/ 74 h 308"/>
                  <a:gd name="T118" fmla="*/ 1215 w 1253"/>
                  <a:gd name="T119" fmla="*/ 91 h 308"/>
                  <a:gd name="T120" fmla="*/ 1234 w 1253"/>
                  <a:gd name="T121" fmla="*/ 26 h 308"/>
                  <a:gd name="T122" fmla="*/ 8 w 1253"/>
                  <a:gd name="T123" fmla="*/ 13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3" h="308">
                    <a:moveTo>
                      <a:pt x="26" y="110"/>
                    </a:moveTo>
                    <a:lnTo>
                      <a:pt x="37" y="134"/>
                    </a:lnTo>
                    <a:lnTo>
                      <a:pt x="45" y="130"/>
                    </a:lnTo>
                    <a:lnTo>
                      <a:pt x="34" y="107"/>
                    </a:lnTo>
                    <a:lnTo>
                      <a:pt x="26" y="110"/>
                    </a:lnTo>
                    <a:close/>
                    <a:moveTo>
                      <a:pt x="56" y="137"/>
                    </a:moveTo>
                    <a:lnTo>
                      <a:pt x="68" y="114"/>
                    </a:lnTo>
                    <a:lnTo>
                      <a:pt x="61" y="110"/>
                    </a:lnTo>
                    <a:lnTo>
                      <a:pt x="49" y="132"/>
                    </a:lnTo>
                    <a:lnTo>
                      <a:pt x="56" y="137"/>
                    </a:lnTo>
                    <a:close/>
                    <a:moveTo>
                      <a:pt x="84" y="95"/>
                    </a:moveTo>
                    <a:lnTo>
                      <a:pt x="92" y="86"/>
                    </a:lnTo>
                    <a:lnTo>
                      <a:pt x="89" y="83"/>
                    </a:lnTo>
                    <a:lnTo>
                      <a:pt x="85" y="84"/>
                    </a:lnTo>
                    <a:lnTo>
                      <a:pt x="86" y="97"/>
                    </a:lnTo>
                    <a:lnTo>
                      <a:pt x="95" y="96"/>
                    </a:lnTo>
                    <a:lnTo>
                      <a:pt x="93" y="83"/>
                    </a:lnTo>
                    <a:lnTo>
                      <a:pt x="86" y="80"/>
                    </a:lnTo>
                    <a:lnTo>
                      <a:pt x="78" y="89"/>
                    </a:lnTo>
                    <a:lnTo>
                      <a:pt x="84" y="95"/>
                    </a:lnTo>
                    <a:close/>
                    <a:moveTo>
                      <a:pt x="90" y="122"/>
                    </a:moveTo>
                    <a:lnTo>
                      <a:pt x="93" y="148"/>
                    </a:lnTo>
                    <a:lnTo>
                      <a:pt x="101" y="147"/>
                    </a:lnTo>
                    <a:lnTo>
                      <a:pt x="98" y="121"/>
                    </a:lnTo>
                    <a:lnTo>
                      <a:pt x="90" y="122"/>
                    </a:lnTo>
                    <a:close/>
                    <a:moveTo>
                      <a:pt x="96" y="173"/>
                    </a:moveTo>
                    <a:lnTo>
                      <a:pt x="99" y="199"/>
                    </a:lnTo>
                    <a:lnTo>
                      <a:pt x="108" y="198"/>
                    </a:lnTo>
                    <a:lnTo>
                      <a:pt x="105" y="172"/>
                    </a:lnTo>
                    <a:lnTo>
                      <a:pt x="96" y="173"/>
                    </a:lnTo>
                    <a:close/>
                    <a:moveTo>
                      <a:pt x="103" y="224"/>
                    </a:moveTo>
                    <a:lnTo>
                      <a:pt x="106" y="250"/>
                    </a:lnTo>
                    <a:lnTo>
                      <a:pt x="114" y="249"/>
                    </a:lnTo>
                    <a:lnTo>
                      <a:pt x="111" y="223"/>
                    </a:lnTo>
                    <a:lnTo>
                      <a:pt x="103" y="224"/>
                    </a:lnTo>
                    <a:close/>
                    <a:moveTo>
                      <a:pt x="123" y="228"/>
                    </a:moveTo>
                    <a:lnTo>
                      <a:pt x="132" y="204"/>
                    </a:lnTo>
                    <a:lnTo>
                      <a:pt x="124" y="201"/>
                    </a:lnTo>
                    <a:lnTo>
                      <a:pt x="115" y="225"/>
                    </a:lnTo>
                    <a:lnTo>
                      <a:pt x="123" y="228"/>
                    </a:lnTo>
                    <a:close/>
                    <a:moveTo>
                      <a:pt x="138" y="178"/>
                    </a:moveTo>
                    <a:lnTo>
                      <a:pt x="143" y="153"/>
                    </a:lnTo>
                    <a:lnTo>
                      <a:pt x="135" y="152"/>
                    </a:lnTo>
                    <a:lnTo>
                      <a:pt x="130" y="177"/>
                    </a:lnTo>
                    <a:lnTo>
                      <a:pt x="138" y="178"/>
                    </a:lnTo>
                    <a:close/>
                    <a:moveTo>
                      <a:pt x="148" y="128"/>
                    </a:moveTo>
                    <a:lnTo>
                      <a:pt x="152" y="103"/>
                    </a:lnTo>
                    <a:lnTo>
                      <a:pt x="144" y="101"/>
                    </a:lnTo>
                    <a:lnTo>
                      <a:pt x="139" y="127"/>
                    </a:lnTo>
                    <a:lnTo>
                      <a:pt x="148" y="128"/>
                    </a:lnTo>
                    <a:close/>
                    <a:moveTo>
                      <a:pt x="154" y="84"/>
                    </a:moveTo>
                    <a:lnTo>
                      <a:pt x="173" y="89"/>
                    </a:lnTo>
                    <a:lnTo>
                      <a:pt x="178" y="87"/>
                    </a:lnTo>
                    <a:lnTo>
                      <a:pt x="180" y="81"/>
                    </a:lnTo>
                    <a:lnTo>
                      <a:pt x="173" y="78"/>
                    </a:lnTo>
                    <a:lnTo>
                      <a:pt x="170" y="83"/>
                    </a:lnTo>
                    <a:lnTo>
                      <a:pt x="174" y="85"/>
                    </a:lnTo>
                    <a:lnTo>
                      <a:pt x="175" y="81"/>
                    </a:lnTo>
                    <a:lnTo>
                      <a:pt x="156" y="76"/>
                    </a:lnTo>
                    <a:lnTo>
                      <a:pt x="154" y="84"/>
                    </a:lnTo>
                    <a:close/>
                    <a:moveTo>
                      <a:pt x="191" y="58"/>
                    </a:moveTo>
                    <a:lnTo>
                      <a:pt x="199" y="42"/>
                    </a:lnTo>
                    <a:lnTo>
                      <a:pt x="195" y="40"/>
                    </a:lnTo>
                    <a:lnTo>
                      <a:pt x="191" y="41"/>
                    </a:lnTo>
                    <a:lnTo>
                      <a:pt x="193" y="49"/>
                    </a:lnTo>
                    <a:lnTo>
                      <a:pt x="201" y="46"/>
                    </a:lnTo>
                    <a:lnTo>
                      <a:pt x="199" y="39"/>
                    </a:lnTo>
                    <a:lnTo>
                      <a:pt x="191" y="38"/>
                    </a:lnTo>
                    <a:lnTo>
                      <a:pt x="183" y="54"/>
                    </a:lnTo>
                    <a:lnTo>
                      <a:pt x="191" y="58"/>
                    </a:lnTo>
                    <a:close/>
                    <a:moveTo>
                      <a:pt x="201" y="73"/>
                    </a:moveTo>
                    <a:lnTo>
                      <a:pt x="209" y="97"/>
                    </a:lnTo>
                    <a:lnTo>
                      <a:pt x="217" y="95"/>
                    </a:lnTo>
                    <a:lnTo>
                      <a:pt x="209" y="70"/>
                    </a:lnTo>
                    <a:lnTo>
                      <a:pt x="201" y="73"/>
                    </a:lnTo>
                    <a:close/>
                    <a:moveTo>
                      <a:pt x="218" y="122"/>
                    </a:moveTo>
                    <a:lnTo>
                      <a:pt x="226" y="146"/>
                    </a:lnTo>
                    <a:lnTo>
                      <a:pt x="234" y="143"/>
                    </a:lnTo>
                    <a:lnTo>
                      <a:pt x="226" y="119"/>
                    </a:lnTo>
                    <a:lnTo>
                      <a:pt x="218" y="122"/>
                    </a:lnTo>
                    <a:close/>
                    <a:moveTo>
                      <a:pt x="242" y="162"/>
                    </a:moveTo>
                    <a:lnTo>
                      <a:pt x="248" y="137"/>
                    </a:lnTo>
                    <a:lnTo>
                      <a:pt x="239" y="135"/>
                    </a:lnTo>
                    <a:lnTo>
                      <a:pt x="234" y="160"/>
                    </a:lnTo>
                    <a:lnTo>
                      <a:pt x="242" y="162"/>
                    </a:lnTo>
                    <a:close/>
                    <a:moveTo>
                      <a:pt x="253" y="112"/>
                    </a:moveTo>
                    <a:lnTo>
                      <a:pt x="259" y="87"/>
                    </a:lnTo>
                    <a:lnTo>
                      <a:pt x="250" y="85"/>
                    </a:lnTo>
                    <a:lnTo>
                      <a:pt x="245" y="110"/>
                    </a:lnTo>
                    <a:lnTo>
                      <a:pt x="253" y="112"/>
                    </a:lnTo>
                    <a:close/>
                    <a:moveTo>
                      <a:pt x="267" y="70"/>
                    </a:moveTo>
                    <a:lnTo>
                      <a:pt x="281" y="66"/>
                    </a:lnTo>
                    <a:lnTo>
                      <a:pt x="283" y="65"/>
                    </a:lnTo>
                    <a:lnTo>
                      <a:pt x="291" y="56"/>
                    </a:lnTo>
                    <a:lnTo>
                      <a:pt x="285" y="50"/>
                    </a:lnTo>
                    <a:lnTo>
                      <a:pt x="276" y="58"/>
                    </a:lnTo>
                    <a:lnTo>
                      <a:pt x="279" y="62"/>
                    </a:lnTo>
                    <a:lnTo>
                      <a:pt x="278" y="57"/>
                    </a:lnTo>
                    <a:lnTo>
                      <a:pt x="264" y="62"/>
                    </a:lnTo>
                    <a:lnTo>
                      <a:pt x="267" y="70"/>
                    </a:lnTo>
                    <a:close/>
                    <a:moveTo>
                      <a:pt x="298" y="47"/>
                    </a:moveTo>
                    <a:lnTo>
                      <a:pt x="301" y="73"/>
                    </a:lnTo>
                    <a:lnTo>
                      <a:pt x="309" y="72"/>
                    </a:lnTo>
                    <a:lnTo>
                      <a:pt x="306" y="46"/>
                    </a:lnTo>
                    <a:lnTo>
                      <a:pt x="298" y="47"/>
                    </a:lnTo>
                    <a:close/>
                    <a:moveTo>
                      <a:pt x="304" y="98"/>
                    </a:moveTo>
                    <a:lnTo>
                      <a:pt x="308" y="124"/>
                    </a:lnTo>
                    <a:lnTo>
                      <a:pt x="316" y="122"/>
                    </a:lnTo>
                    <a:lnTo>
                      <a:pt x="313" y="97"/>
                    </a:lnTo>
                    <a:lnTo>
                      <a:pt x="304" y="98"/>
                    </a:lnTo>
                    <a:close/>
                    <a:moveTo>
                      <a:pt x="311" y="149"/>
                    </a:moveTo>
                    <a:lnTo>
                      <a:pt x="315" y="175"/>
                    </a:lnTo>
                    <a:lnTo>
                      <a:pt x="323" y="173"/>
                    </a:lnTo>
                    <a:lnTo>
                      <a:pt x="320" y="148"/>
                    </a:lnTo>
                    <a:lnTo>
                      <a:pt x="311" y="149"/>
                    </a:lnTo>
                    <a:close/>
                    <a:moveTo>
                      <a:pt x="320" y="201"/>
                    </a:moveTo>
                    <a:lnTo>
                      <a:pt x="331" y="224"/>
                    </a:lnTo>
                    <a:lnTo>
                      <a:pt x="338" y="221"/>
                    </a:lnTo>
                    <a:lnTo>
                      <a:pt x="328" y="197"/>
                    </a:lnTo>
                    <a:lnTo>
                      <a:pt x="320" y="201"/>
                    </a:lnTo>
                    <a:close/>
                    <a:moveTo>
                      <a:pt x="348" y="237"/>
                    </a:moveTo>
                    <a:lnTo>
                      <a:pt x="352" y="212"/>
                    </a:lnTo>
                    <a:lnTo>
                      <a:pt x="343" y="211"/>
                    </a:lnTo>
                    <a:lnTo>
                      <a:pt x="340" y="236"/>
                    </a:lnTo>
                    <a:lnTo>
                      <a:pt x="348" y="237"/>
                    </a:lnTo>
                    <a:close/>
                    <a:moveTo>
                      <a:pt x="355" y="187"/>
                    </a:moveTo>
                    <a:lnTo>
                      <a:pt x="359" y="161"/>
                    </a:lnTo>
                    <a:lnTo>
                      <a:pt x="350" y="160"/>
                    </a:lnTo>
                    <a:lnTo>
                      <a:pt x="347" y="186"/>
                    </a:lnTo>
                    <a:lnTo>
                      <a:pt x="355" y="187"/>
                    </a:lnTo>
                    <a:close/>
                    <a:moveTo>
                      <a:pt x="362" y="136"/>
                    </a:moveTo>
                    <a:lnTo>
                      <a:pt x="366" y="110"/>
                    </a:lnTo>
                    <a:lnTo>
                      <a:pt x="358" y="109"/>
                    </a:lnTo>
                    <a:lnTo>
                      <a:pt x="354" y="135"/>
                    </a:lnTo>
                    <a:lnTo>
                      <a:pt x="362" y="136"/>
                    </a:lnTo>
                    <a:close/>
                    <a:moveTo>
                      <a:pt x="363" y="101"/>
                    </a:moveTo>
                    <a:lnTo>
                      <a:pt x="374" y="124"/>
                    </a:lnTo>
                    <a:lnTo>
                      <a:pt x="381" y="121"/>
                    </a:lnTo>
                    <a:lnTo>
                      <a:pt x="371" y="97"/>
                    </a:lnTo>
                    <a:lnTo>
                      <a:pt x="363" y="101"/>
                    </a:lnTo>
                    <a:close/>
                    <a:moveTo>
                      <a:pt x="391" y="137"/>
                    </a:moveTo>
                    <a:lnTo>
                      <a:pt x="399" y="113"/>
                    </a:lnTo>
                    <a:lnTo>
                      <a:pt x="390" y="110"/>
                    </a:lnTo>
                    <a:lnTo>
                      <a:pt x="383" y="135"/>
                    </a:lnTo>
                    <a:lnTo>
                      <a:pt x="391" y="137"/>
                    </a:lnTo>
                    <a:close/>
                    <a:moveTo>
                      <a:pt x="406" y="88"/>
                    </a:moveTo>
                    <a:lnTo>
                      <a:pt x="411" y="73"/>
                    </a:lnTo>
                    <a:lnTo>
                      <a:pt x="407" y="72"/>
                    </a:lnTo>
                    <a:lnTo>
                      <a:pt x="403" y="73"/>
                    </a:lnTo>
                    <a:lnTo>
                      <a:pt x="405" y="82"/>
                    </a:lnTo>
                    <a:lnTo>
                      <a:pt x="414" y="79"/>
                    </a:lnTo>
                    <a:lnTo>
                      <a:pt x="411" y="70"/>
                    </a:lnTo>
                    <a:lnTo>
                      <a:pt x="403" y="70"/>
                    </a:lnTo>
                    <a:lnTo>
                      <a:pt x="398" y="86"/>
                    </a:lnTo>
                    <a:lnTo>
                      <a:pt x="406" y="88"/>
                    </a:lnTo>
                    <a:close/>
                    <a:moveTo>
                      <a:pt x="413" y="106"/>
                    </a:moveTo>
                    <a:lnTo>
                      <a:pt x="420" y="131"/>
                    </a:lnTo>
                    <a:lnTo>
                      <a:pt x="428" y="129"/>
                    </a:lnTo>
                    <a:lnTo>
                      <a:pt x="421" y="104"/>
                    </a:lnTo>
                    <a:lnTo>
                      <a:pt x="413" y="106"/>
                    </a:lnTo>
                    <a:close/>
                    <a:moveTo>
                      <a:pt x="436" y="132"/>
                    </a:moveTo>
                    <a:lnTo>
                      <a:pt x="445" y="108"/>
                    </a:lnTo>
                    <a:lnTo>
                      <a:pt x="437" y="105"/>
                    </a:lnTo>
                    <a:lnTo>
                      <a:pt x="428" y="129"/>
                    </a:lnTo>
                    <a:lnTo>
                      <a:pt x="436" y="132"/>
                    </a:lnTo>
                    <a:close/>
                    <a:moveTo>
                      <a:pt x="446" y="86"/>
                    </a:moveTo>
                    <a:lnTo>
                      <a:pt x="464" y="105"/>
                    </a:lnTo>
                    <a:lnTo>
                      <a:pt x="470" y="99"/>
                    </a:lnTo>
                    <a:lnTo>
                      <a:pt x="453" y="80"/>
                    </a:lnTo>
                    <a:lnTo>
                      <a:pt x="446" y="86"/>
                    </a:lnTo>
                    <a:close/>
                    <a:moveTo>
                      <a:pt x="482" y="123"/>
                    </a:moveTo>
                    <a:lnTo>
                      <a:pt x="488" y="130"/>
                    </a:lnTo>
                    <a:lnTo>
                      <a:pt x="495" y="129"/>
                    </a:lnTo>
                    <a:lnTo>
                      <a:pt x="505" y="116"/>
                    </a:lnTo>
                    <a:lnTo>
                      <a:pt x="499" y="111"/>
                    </a:lnTo>
                    <a:lnTo>
                      <a:pt x="488" y="124"/>
                    </a:lnTo>
                    <a:lnTo>
                      <a:pt x="491" y="127"/>
                    </a:lnTo>
                    <a:lnTo>
                      <a:pt x="494" y="124"/>
                    </a:lnTo>
                    <a:lnTo>
                      <a:pt x="488" y="117"/>
                    </a:lnTo>
                    <a:lnTo>
                      <a:pt x="482" y="123"/>
                    </a:lnTo>
                    <a:close/>
                    <a:moveTo>
                      <a:pt x="519" y="93"/>
                    </a:moveTo>
                    <a:lnTo>
                      <a:pt x="524" y="68"/>
                    </a:lnTo>
                    <a:lnTo>
                      <a:pt x="516" y="66"/>
                    </a:lnTo>
                    <a:lnTo>
                      <a:pt x="510" y="91"/>
                    </a:lnTo>
                    <a:lnTo>
                      <a:pt x="519" y="93"/>
                    </a:lnTo>
                    <a:close/>
                    <a:moveTo>
                      <a:pt x="530" y="43"/>
                    </a:moveTo>
                    <a:lnTo>
                      <a:pt x="535" y="18"/>
                    </a:lnTo>
                    <a:lnTo>
                      <a:pt x="527" y="16"/>
                    </a:lnTo>
                    <a:lnTo>
                      <a:pt x="521" y="41"/>
                    </a:lnTo>
                    <a:lnTo>
                      <a:pt x="530" y="43"/>
                    </a:lnTo>
                    <a:close/>
                    <a:moveTo>
                      <a:pt x="535" y="16"/>
                    </a:moveTo>
                    <a:lnTo>
                      <a:pt x="544" y="40"/>
                    </a:lnTo>
                    <a:lnTo>
                      <a:pt x="552" y="37"/>
                    </a:lnTo>
                    <a:lnTo>
                      <a:pt x="542" y="13"/>
                    </a:lnTo>
                    <a:lnTo>
                      <a:pt x="535" y="16"/>
                    </a:lnTo>
                    <a:close/>
                    <a:moveTo>
                      <a:pt x="551" y="63"/>
                    </a:moveTo>
                    <a:lnTo>
                      <a:pt x="554" y="89"/>
                    </a:lnTo>
                    <a:lnTo>
                      <a:pt x="562" y="88"/>
                    </a:lnTo>
                    <a:lnTo>
                      <a:pt x="560" y="62"/>
                    </a:lnTo>
                    <a:lnTo>
                      <a:pt x="551" y="63"/>
                    </a:lnTo>
                    <a:close/>
                    <a:moveTo>
                      <a:pt x="556" y="114"/>
                    </a:moveTo>
                    <a:lnTo>
                      <a:pt x="558" y="140"/>
                    </a:lnTo>
                    <a:lnTo>
                      <a:pt x="566" y="139"/>
                    </a:lnTo>
                    <a:lnTo>
                      <a:pt x="564" y="113"/>
                    </a:lnTo>
                    <a:lnTo>
                      <a:pt x="556" y="114"/>
                    </a:lnTo>
                    <a:close/>
                    <a:moveTo>
                      <a:pt x="560" y="165"/>
                    </a:moveTo>
                    <a:lnTo>
                      <a:pt x="562" y="191"/>
                    </a:lnTo>
                    <a:lnTo>
                      <a:pt x="570" y="190"/>
                    </a:lnTo>
                    <a:lnTo>
                      <a:pt x="568" y="165"/>
                    </a:lnTo>
                    <a:lnTo>
                      <a:pt x="560" y="165"/>
                    </a:lnTo>
                    <a:close/>
                    <a:moveTo>
                      <a:pt x="564" y="217"/>
                    </a:moveTo>
                    <a:lnTo>
                      <a:pt x="566" y="242"/>
                    </a:lnTo>
                    <a:lnTo>
                      <a:pt x="575" y="241"/>
                    </a:lnTo>
                    <a:lnTo>
                      <a:pt x="573" y="216"/>
                    </a:lnTo>
                    <a:lnTo>
                      <a:pt x="564" y="217"/>
                    </a:lnTo>
                    <a:close/>
                    <a:moveTo>
                      <a:pt x="568" y="268"/>
                    </a:moveTo>
                    <a:lnTo>
                      <a:pt x="570" y="293"/>
                    </a:lnTo>
                    <a:lnTo>
                      <a:pt x="579" y="293"/>
                    </a:lnTo>
                    <a:lnTo>
                      <a:pt x="577" y="267"/>
                    </a:lnTo>
                    <a:lnTo>
                      <a:pt x="568" y="268"/>
                    </a:lnTo>
                    <a:close/>
                    <a:moveTo>
                      <a:pt x="581" y="308"/>
                    </a:moveTo>
                    <a:lnTo>
                      <a:pt x="585" y="282"/>
                    </a:lnTo>
                    <a:lnTo>
                      <a:pt x="576" y="281"/>
                    </a:lnTo>
                    <a:lnTo>
                      <a:pt x="573" y="307"/>
                    </a:lnTo>
                    <a:lnTo>
                      <a:pt x="581" y="308"/>
                    </a:lnTo>
                    <a:close/>
                    <a:moveTo>
                      <a:pt x="589" y="257"/>
                    </a:moveTo>
                    <a:lnTo>
                      <a:pt x="592" y="232"/>
                    </a:lnTo>
                    <a:lnTo>
                      <a:pt x="584" y="230"/>
                    </a:lnTo>
                    <a:lnTo>
                      <a:pt x="580" y="256"/>
                    </a:lnTo>
                    <a:lnTo>
                      <a:pt x="589" y="257"/>
                    </a:lnTo>
                    <a:close/>
                    <a:moveTo>
                      <a:pt x="596" y="206"/>
                    </a:moveTo>
                    <a:lnTo>
                      <a:pt x="599" y="181"/>
                    </a:lnTo>
                    <a:lnTo>
                      <a:pt x="591" y="179"/>
                    </a:lnTo>
                    <a:lnTo>
                      <a:pt x="587" y="205"/>
                    </a:lnTo>
                    <a:lnTo>
                      <a:pt x="596" y="206"/>
                    </a:lnTo>
                    <a:close/>
                    <a:moveTo>
                      <a:pt x="605" y="157"/>
                    </a:moveTo>
                    <a:lnTo>
                      <a:pt x="613" y="132"/>
                    </a:lnTo>
                    <a:lnTo>
                      <a:pt x="605" y="130"/>
                    </a:lnTo>
                    <a:lnTo>
                      <a:pt x="597" y="154"/>
                    </a:lnTo>
                    <a:lnTo>
                      <a:pt x="605" y="157"/>
                    </a:lnTo>
                    <a:close/>
                    <a:moveTo>
                      <a:pt x="622" y="108"/>
                    </a:moveTo>
                    <a:lnTo>
                      <a:pt x="623" y="106"/>
                    </a:lnTo>
                    <a:lnTo>
                      <a:pt x="619" y="104"/>
                    </a:lnTo>
                    <a:lnTo>
                      <a:pt x="615" y="107"/>
                    </a:lnTo>
                    <a:lnTo>
                      <a:pt x="627" y="127"/>
                    </a:lnTo>
                    <a:lnTo>
                      <a:pt x="634" y="122"/>
                    </a:lnTo>
                    <a:lnTo>
                      <a:pt x="622" y="102"/>
                    </a:lnTo>
                    <a:lnTo>
                      <a:pt x="614" y="103"/>
                    </a:lnTo>
                    <a:lnTo>
                      <a:pt x="614" y="105"/>
                    </a:lnTo>
                    <a:lnTo>
                      <a:pt x="622" y="108"/>
                    </a:lnTo>
                    <a:close/>
                    <a:moveTo>
                      <a:pt x="637" y="148"/>
                    </a:moveTo>
                    <a:lnTo>
                      <a:pt x="641" y="173"/>
                    </a:lnTo>
                    <a:lnTo>
                      <a:pt x="649" y="172"/>
                    </a:lnTo>
                    <a:lnTo>
                      <a:pt x="645" y="147"/>
                    </a:lnTo>
                    <a:lnTo>
                      <a:pt x="637" y="148"/>
                    </a:lnTo>
                    <a:close/>
                    <a:moveTo>
                      <a:pt x="645" y="199"/>
                    </a:moveTo>
                    <a:lnTo>
                      <a:pt x="649" y="224"/>
                    </a:lnTo>
                    <a:lnTo>
                      <a:pt x="658" y="223"/>
                    </a:lnTo>
                    <a:lnTo>
                      <a:pt x="654" y="197"/>
                    </a:lnTo>
                    <a:lnTo>
                      <a:pt x="645" y="199"/>
                    </a:lnTo>
                    <a:close/>
                    <a:moveTo>
                      <a:pt x="653" y="250"/>
                    </a:moveTo>
                    <a:lnTo>
                      <a:pt x="657" y="271"/>
                    </a:lnTo>
                    <a:lnTo>
                      <a:pt x="665" y="271"/>
                    </a:lnTo>
                    <a:lnTo>
                      <a:pt x="666" y="266"/>
                    </a:lnTo>
                    <a:lnTo>
                      <a:pt x="657" y="266"/>
                    </a:lnTo>
                    <a:lnTo>
                      <a:pt x="657" y="270"/>
                    </a:lnTo>
                    <a:lnTo>
                      <a:pt x="661" y="270"/>
                    </a:lnTo>
                    <a:lnTo>
                      <a:pt x="665" y="269"/>
                    </a:lnTo>
                    <a:lnTo>
                      <a:pt x="662" y="248"/>
                    </a:lnTo>
                    <a:lnTo>
                      <a:pt x="653" y="250"/>
                    </a:lnTo>
                    <a:close/>
                    <a:moveTo>
                      <a:pt x="668" y="241"/>
                    </a:moveTo>
                    <a:lnTo>
                      <a:pt x="670" y="215"/>
                    </a:lnTo>
                    <a:lnTo>
                      <a:pt x="662" y="215"/>
                    </a:lnTo>
                    <a:lnTo>
                      <a:pt x="659" y="240"/>
                    </a:lnTo>
                    <a:lnTo>
                      <a:pt x="668" y="241"/>
                    </a:lnTo>
                    <a:close/>
                    <a:moveTo>
                      <a:pt x="673" y="190"/>
                    </a:moveTo>
                    <a:lnTo>
                      <a:pt x="675" y="164"/>
                    </a:lnTo>
                    <a:lnTo>
                      <a:pt x="666" y="163"/>
                    </a:lnTo>
                    <a:lnTo>
                      <a:pt x="664" y="189"/>
                    </a:lnTo>
                    <a:lnTo>
                      <a:pt x="673" y="190"/>
                    </a:lnTo>
                    <a:close/>
                    <a:moveTo>
                      <a:pt x="677" y="139"/>
                    </a:moveTo>
                    <a:lnTo>
                      <a:pt x="679" y="113"/>
                    </a:lnTo>
                    <a:lnTo>
                      <a:pt x="671" y="112"/>
                    </a:lnTo>
                    <a:lnTo>
                      <a:pt x="669" y="138"/>
                    </a:lnTo>
                    <a:lnTo>
                      <a:pt x="677" y="139"/>
                    </a:lnTo>
                    <a:close/>
                    <a:moveTo>
                      <a:pt x="682" y="87"/>
                    </a:moveTo>
                    <a:lnTo>
                      <a:pt x="684" y="62"/>
                    </a:lnTo>
                    <a:lnTo>
                      <a:pt x="676" y="61"/>
                    </a:lnTo>
                    <a:lnTo>
                      <a:pt x="673" y="87"/>
                    </a:lnTo>
                    <a:lnTo>
                      <a:pt x="682" y="87"/>
                    </a:lnTo>
                    <a:close/>
                    <a:moveTo>
                      <a:pt x="686" y="36"/>
                    </a:moveTo>
                    <a:lnTo>
                      <a:pt x="686" y="36"/>
                    </a:lnTo>
                    <a:lnTo>
                      <a:pt x="682" y="35"/>
                    </a:lnTo>
                    <a:lnTo>
                      <a:pt x="686" y="38"/>
                    </a:lnTo>
                    <a:lnTo>
                      <a:pt x="699" y="17"/>
                    </a:lnTo>
                    <a:lnTo>
                      <a:pt x="692" y="12"/>
                    </a:lnTo>
                    <a:lnTo>
                      <a:pt x="679" y="33"/>
                    </a:lnTo>
                    <a:lnTo>
                      <a:pt x="678" y="35"/>
                    </a:lnTo>
                    <a:lnTo>
                      <a:pt x="678" y="35"/>
                    </a:lnTo>
                    <a:lnTo>
                      <a:pt x="686" y="36"/>
                    </a:lnTo>
                    <a:close/>
                    <a:moveTo>
                      <a:pt x="700" y="15"/>
                    </a:moveTo>
                    <a:lnTo>
                      <a:pt x="703" y="40"/>
                    </a:lnTo>
                    <a:lnTo>
                      <a:pt x="712" y="39"/>
                    </a:lnTo>
                    <a:lnTo>
                      <a:pt x="709" y="14"/>
                    </a:lnTo>
                    <a:lnTo>
                      <a:pt x="700" y="15"/>
                    </a:lnTo>
                    <a:close/>
                    <a:moveTo>
                      <a:pt x="706" y="66"/>
                    </a:moveTo>
                    <a:lnTo>
                      <a:pt x="709" y="91"/>
                    </a:lnTo>
                    <a:lnTo>
                      <a:pt x="718" y="90"/>
                    </a:lnTo>
                    <a:lnTo>
                      <a:pt x="715" y="65"/>
                    </a:lnTo>
                    <a:lnTo>
                      <a:pt x="706" y="66"/>
                    </a:lnTo>
                    <a:close/>
                    <a:moveTo>
                      <a:pt x="712" y="117"/>
                    </a:moveTo>
                    <a:lnTo>
                      <a:pt x="715" y="142"/>
                    </a:lnTo>
                    <a:lnTo>
                      <a:pt x="723" y="141"/>
                    </a:lnTo>
                    <a:lnTo>
                      <a:pt x="721" y="116"/>
                    </a:lnTo>
                    <a:lnTo>
                      <a:pt x="712" y="117"/>
                    </a:lnTo>
                    <a:close/>
                    <a:moveTo>
                      <a:pt x="718" y="168"/>
                    </a:moveTo>
                    <a:lnTo>
                      <a:pt x="720" y="188"/>
                    </a:lnTo>
                    <a:lnTo>
                      <a:pt x="728" y="189"/>
                    </a:lnTo>
                    <a:lnTo>
                      <a:pt x="730" y="184"/>
                    </a:lnTo>
                    <a:lnTo>
                      <a:pt x="722" y="181"/>
                    </a:lnTo>
                    <a:lnTo>
                      <a:pt x="720" y="186"/>
                    </a:lnTo>
                    <a:lnTo>
                      <a:pt x="724" y="188"/>
                    </a:lnTo>
                    <a:lnTo>
                      <a:pt x="729" y="187"/>
                    </a:lnTo>
                    <a:lnTo>
                      <a:pt x="726" y="167"/>
                    </a:lnTo>
                    <a:lnTo>
                      <a:pt x="718" y="168"/>
                    </a:lnTo>
                    <a:close/>
                    <a:moveTo>
                      <a:pt x="739" y="160"/>
                    </a:moveTo>
                    <a:lnTo>
                      <a:pt x="749" y="136"/>
                    </a:lnTo>
                    <a:lnTo>
                      <a:pt x="741" y="133"/>
                    </a:lnTo>
                    <a:lnTo>
                      <a:pt x="731" y="157"/>
                    </a:lnTo>
                    <a:lnTo>
                      <a:pt x="739" y="160"/>
                    </a:lnTo>
                    <a:close/>
                    <a:moveTo>
                      <a:pt x="746" y="155"/>
                    </a:moveTo>
                    <a:lnTo>
                      <a:pt x="752" y="180"/>
                    </a:lnTo>
                    <a:lnTo>
                      <a:pt x="760" y="178"/>
                    </a:lnTo>
                    <a:lnTo>
                      <a:pt x="755" y="153"/>
                    </a:lnTo>
                    <a:lnTo>
                      <a:pt x="746" y="155"/>
                    </a:lnTo>
                    <a:close/>
                    <a:moveTo>
                      <a:pt x="757" y="205"/>
                    </a:moveTo>
                    <a:lnTo>
                      <a:pt x="762" y="230"/>
                    </a:lnTo>
                    <a:lnTo>
                      <a:pt x="771" y="228"/>
                    </a:lnTo>
                    <a:lnTo>
                      <a:pt x="765" y="203"/>
                    </a:lnTo>
                    <a:lnTo>
                      <a:pt x="757" y="205"/>
                    </a:lnTo>
                    <a:close/>
                    <a:moveTo>
                      <a:pt x="777" y="210"/>
                    </a:moveTo>
                    <a:lnTo>
                      <a:pt x="784" y="185"/>
                    </a:lnTo>
                    <a:lnTo>
                      <a:pt x="775" y="183"/>
                    </a:lnTo>
                    <a:lnTo>
                      <a:pt x="769" y="208"/>
                    </a:lnTo>
                    <a:lnTo>
                      <a:pt x="777" y="210"/>
                    </a:lnTo>
                    <a:close/>
                    <a:moveTo>
                      <a:pt x="790" y="160"/>
                    </a:moveTo>
                    <a:lnTo>
                      <a:pt x="792" y="153"/>
                    </a:lnTo>
                    <a:lnTo>
                      <a:pt x="788" y="152"/>
                    </a:lnTo>
                    <a:lnTo>
                      <a:pt x="784" y="154"/>
                    </a:lnTo>
                    <a:lnTo>
                      <a:pt x="794" y="170"/>
                    </a:lnTo>
                    <a:lnTo>
                      <a:pt x="801" y="165"/>
                    </a:lnTo>
                    <a:lnTo>
                      <a:pt x="792" y="150"/>
                    </a:lnTo>
                    <a:lnTo>
                      <a:pt x="784" y="151"/>
                    </a:lnTo>
                    <a:lnTo>
                      <a:pt x="782" y="158"/>
                    </a:lnTo>
                    <a:lnTo>
                      <a:pt x="790" y="160"/>
                    </a:lnTo>
                    <a:close/>
                    <a:moveTo>
                      <a:pt x="814" y="184"/>
                    </a:moveTo>
                    <a:lnTo>
                      <a:pt x="820" y="159"/>
                    </a:lnTo>
                    <a:lnTo>
                      <a:pt x="811" y="157"/>
                    </a:lnTo>
                    <a:lnTo>
                      <a:pt x="806" y="182"/>
                    </a:lnTo>
                    <a:lnTo>
                      <a:pt x="814" y="184"/>
                    </a:lnTo>
                    <a:close/>
                    <a:moveTo>
                      <a:pt x="825" y="134"/>
                    </a:moveTo>
                    <a:lnTo>
                      <a:pt x="831" y="109"/>
                    </a:lnTo>
                    <a:lnTo>
                      <a:pt x="823" y="107"/>
                    </a:lnTo>
                    <a:lnTo>
                      <a:pt x="817" y="132"/>
                    </a:lnTo>
                    <a:lnTo>
                      <a:pt x="825" y="134"/>
                    </a:lnTo>
                    <a:close/>
                    <a:moveTo>
                      <a:pt x="832" y="102"/>
                    </a:moveTo>
                    <a:lnTo>
                      <a:pt x="845" y="124"/>
                    </a:lnTo>
                    <a:lnTo>
                      <a:pt x="852" y="119"/>
                    </a:lnTo>
                    <a:lnTo>
                      <a:pt x="839" y="98"/>
                    </a:lnTo>
                    <a:lnTo>
                      <a:pt x="832" y="102"/>
                    </a:lnTo>
                    <a:close/>
                    <a:moveTo>
                      <a:pt x="852" y="147"/>
                    </a:moveTo>
                    <a:lnTo>
                      <a:pt x="858" y="172"/>
                    </a:lnTo>
                    <a:lnTo>
                      <a:pt x="867" y="170"/>
                    </a:lnTo>
                    <a:lnTo>
                      <a:pt x="860" y="145"/>
                    </a:lnTo>
                    <a:lnTo>
                      <a:pt x="852" y="147"/>
                    </a:lnTo>
                    <a:close/>
                    <a:moveTo>
                      <a:pt x="864" y="197"/>
                    </a:moveTo>
                    <a:lnTo>
                      <a:pt x="869" y="215"/>
                    </a:lnTo>
                    <a:lnTo>
                      <a:pt x="877" y="215"/>
                    </a:lnTo>
                    <a:lnTo>
                      <a:pt x="879" y="207"/>
                    </a:lnTo>
                    <a:lnTo>
                      <a:pt x="870" y="205"/>
                    </a:lnTo>
                    <a:lnTo>
                      <a:pt x="869" y="213"/>
                    </a:lnTo>
                    <a:lnTo>
                      <a:pt x="873" y="214"/>
                    </a:lnTo>
                    <a:lnTo>
                      <a:pt x="877" y="213"/>
                    </a:lnTo>
                    <a:lnTo>
                      <a:pt x="873" y="195"/>
                    </a:lnTo>
                    <a:lnTo>
                      <a:pt x="864" y="197"/>
                    </a:lnTo>
                    <a:close/>
                    <a:moveTo>
                      <a:pt x="885" y="182"/>
                    </a:moveTo>
                    <a:lnTo>
                      <a:pt x="890" y="157"/>
                    </a:lnTo>
                    <a:lnTo>
                      <a:pt x="882" y="155"/>
                    </a:lnTo>
                    <a:lnTo>
                      <a:pt x="876" y="180"/>
                    </a:lnTo>
                    <a:lnTo>
                      <a:pt x="885" y="182"/>
                    </a:lnTo>
                    <a:close/>
                    <a:moveTo>
                      <a:pt x="896" y="132"/>
                    </a:moveTo>
                    <a:lnTo>
                      <a:pt x="898" y="122"/>
                    </a:lnTo>
                    <a:lnTo>
                      <a:pt x="901" y="107"/>
                    </a:lnTo>
                    <a:lnTo>
                      <a:pt x="893" y="105"/>
                    </a:lnTo>
                    <a:lnTo>
                      <a:pt x="890" y="120"/>
                    </a:lnTo>
                    <a:lnTo>
                      <a:pt x="888" y="130"/>
                    </a:lnTo>
                    <a:lnTo>
                      <a:pt x="896" y="132"/>
                    </a:lnTo>
                    <a:close/>
                    <a:moveTo>
                      <a:pt x="907" y="82"/>
                    </a:moveTo>
                    <a:lnTo>
                      <a:pt x="912" y="57"/>
                    </a:lnTo>
                    <a:lnTo>
                      <a:pt x="903" y="55"/>
                    </a:lnTo>
                    <a:lnTo>
                      <a:pt x="898" y="80"/>
                    </a:lnTo>
                    <a:lnTo>
                      <a:pt x="907" y="82"/>
                    </a:lnTo>
                    <a:close/>
                    <a:moveTo>
                      <a:pt x="917" y="31"/>
                    </a:moveTo>
                    <a:lnTo>
                      <a:pt x="919" y="20"/>
                    </a:lnTo>
                    <a:lnTo>
                      <a:pt x="915" y="19"/>
                    </a:lnTo>
                    <a:lnTo>
                      <a:pt x="911" y="21"/>
                    </a:lnTo>
                    <a:lnTo>
                      <a:pt x="917" y="34"/>
                    </a:lnTo>
                    <a:lnTo>
                      <a:pt x="925" y="30"/>
                    </a:lnTo>
                    <a:lnTo>
                      <a:pt x="919" y="17"/>
                    </a:lnTo>
                    <a:lnTo>
                      <a:pt x="911" y="18"/>
                    </a:lnTo>
                    <a:lnTo>
                      <a:pt x="909" y="30"/>
                    </a:lnTo>
                    <a:lnTo>
                      <a:pt x="917" y="31"/>
                    </a:lnTo>
                    <a:close/>
                    <a:moveTo>
                      <a:pt x="927" y="57"/>
                    </a:moveTo>
                    <a:lnTo>
                      <a:pt x="932" y="70"/>
                    </a:lnTo>
                    <a:lnTo>
                      <a:pt x="938" y="72"/>
                    </a:lnTo>
                    <a:lnTo>
                      <a:pt x="949" y="67"/>
                    </a:lnTo>
                    <a:lnTo>
                      <a:pt x="946" y="59"/>
                    </a:lnTo>
                    <a:lnTo>
                      <a:pt x="935" y="64"/>
                    </a:lnTo>
                    <a:lnTo>
                      <a:pt x="936" y="68"/>
                    </a:lnTo>
                    <a:lnTo>
                      <a:pt x="940" y="66"/>
                    </a:lnTo>
                    <a:lnTo>
                      <a:pt x="935" y="54"/>
                    </a:lnTo>
                    <a:lnTo>
                      <a:pt x="927" y="57"/>
                    </a:lnTo>
                    <a:close/>
                    <a:moveTo>
                      <a:pt x="962" y="73"/>
                    </a:moveTo>
                    <a:lnTo>
                      <a:pt x="975" y="95"/>
                    </a:lnTo>
                    <a:lnTo>
                      <a:pt x="982" y="90"/>
                    </a:lnTo>
                    <a:lnTo>
                      <a:pt x="969" y="68"/>
                    </a:lnTo>
                    <a:lnTo>
                      <a:pt x="962" y="73"/>
                    </a:lnTo>
                    <a:close/>
                    <a:moveTo>
                      <a:pt x="988" y="117"/>
                    </a:moveTo>
                    <a:lnTo>
                      <a:pt x="996" y="132"/>
                    </a:lnTo>
                    <a:lnTo>
                      <a:pt x="1003" y="133"/>
                    </a:lnTo>
                    <a:lnTo>
                      <a:pt x="1009" y="126"/>
                    </a:lnTo>
                    <a:lnTo>
                      <a:pt x="1002" y="120"/>
                    </a:lnTo>
                    <a:lnTo>
                      <a:pt x="997" y="127"/>
                    </a:lnTo>
                    <a:lnTo>
                      <a:pt x="1000" y="130"/>
                    </a:lnTo>
                    <a:lnTo>
                      <a:pt x="1004" y="128"/>
                    </a:lnTo>
                    <a:lnTo>
                      <a:pt x="995" y="113"/>
                    </a:lnTo>
                    <a:lnTo>
                      <a:pt x="988" y="117"/>
                    </a:lnTo>
                    <a:close/>
                    <a:moveTo>
                      <a:pt x="1026" y="105"/>
                    </a:moveTo>
                    <a:lnTo>
                      <a:pt x="1035" y="81"/>
                    </a:lnTo>
                    <a:lnTo>
                      <a:pt x="1027" y="78"/>
                    </a:lnTo>
                    <a:lnTo>
                      <a:pt x="1018" y="102"/>
                    </a:lnTo>
                    <a:lnTo>
                      <a:pt x="1026" y="105"/>
                    </a:lnTo>
                    <a:close/>
                    <a:moveTo>
                      <a:pt x="1044" y="57"/>
                    </a:moveTo>
                    <a:lnTo>
                      <a:pt x="1046" y="49"/>
                    </a:lnTo>
                    <a:lnTo>
                      <a:pt x="1042" y="48"/>
                    </a:lnTo>
                    <a:lnTo>
                      <a:pt x="1038" y="49"/>
                    </a:lnTo>
                    <a:lnTo>
                      <a:pt x="1045" y="66"/>
                    </a:lnTo>
                    <a:lnTo>
                      <a:pt x="1053" y="63"/>
                    </a:lnTo>
                    <a:lnTo>
                      <a:pt x="1046" y="46"/>
                    </a:lnTo>
                    <a:lnTo>
                      <a:pt x="1038" y="46"/>
                    </a:lnTo>
                    <a:lnTo>
                      <a:pt x="1036" y="54"/>
                    </a:lnTo>
                    <a:lnTo>
                      <a:pt x="1044" y="57"/>
                    </a:lnTo>
                    <a:close/>
                    <a:moveTo>
                      <a:pt x="1055" y="90"/>
                    </a:moveTo>
                    <a:lnTo>
                      <a:pt x="1060" y="101"/>
                    </a:lnTo>
                    <a:lnTo>
                      <a:pt x="1060" y="101"/>
                    </a:lnTo>
                    <a:lnTo>
                      <a:pt x="1066" y="113"/>
                    </a:lnTo>
                    <a:lnTo>
                      <a:pt x="1074" y="109"/>
                    </a:lnTo>
                    <a:lnTo>
                      <a:pt x="1067" y="97"/>
                    </a:lnTo>
                    <a:lnTo>
                      <a:pt x="1064" y="99"/>
                    </a:lnTo>
                    <a:lnTo>
                      <a:pt x="1067" y="98"/>
                    </a:lnTo>
                    <a:lnTo>
                      <a:pt x="1063" y="86"/>
                    </a:lnTo>
                    <a:lnTo>
                      <a:pt x="1055" y="90"/>
                    </a:lnTo>
                    <a:close/>
                    <a:moveTo>
                      <a:pt x="1078" y="136"/>
                    </a:moveTo>
                    <a:lnTo>
                      <a:pt x="1081" y="141"/>
                    </a:lnTo>
                    <a:lnTo>
                      <a:pt x="1089" y="141"/>
                    </a:lnTo>
                    <a:lnTo>
                      <a:pt x="1097" y="123"/>
                    </a:lnTo>
                    <a:lnTo>
                      <a:pt x="1089" y="119"/>
                    </a:lnTo>
                    <a:lnTo>
                      <a:pt x="1081" y="137"/>
                    </a:lnTo>
                    <a:lnTo>
                      <a:pt x="1085" y="139"/>
                    </a:lnTo>
                    <a:lnTo>
                      <a:pt x="1088" y="137"/>
                    </a:lnTo>
                    <a:lnTo>
                      <a:pt x="1086" y="132"/>
                    </a:lnTo>
                    <a:lnTo>
                      <a:pt x="1078" y="136"/>
                    </a:lnTo>
                    <a:close/>
                    <a:moveTo>
                      <a:pt x="1108" y="100"/>
                    </a:moveTo>
                    <a:lnTo>
                      <a:pt x="1110" y="95"/>
                    </a:lnTo>
                    <a:lnTo>
                      <a:pt x="1106" y="93"/>
                    </a:lnTo>
                    <a:lnTo>
                      <a:pt x="1102" y="94"/>
                    </a:lnTo>
                    <a:lnTo>
                      <a:pt x="1105" y="114"/>
                    </a:lnTo>
                    <a:lnTo>
                      <a:pt x="1113" y="113"/>
                    </a:lnTo>
                    <a:lnTo>
                      <a:pt x="1110" y="93"/>
                    </a:lnTo>
                    <a:lnTo>
                      <a:pt x="1102" y="92"/>
                    </a:lnTo>
                    <a:lnTo>
                      <a:pt x="1100" y="96"/>
                    </a:lnTo>
                    <a:lnTo>
                      <a:pt x="1108" y="100"/>
                    </a:lnTo>
                    <a:close/>
                    <a:moveTo>
                      <a:pt x="1108" y="140"/>
                    </a:moveTo>
                    <a:lnTo>
                      <a:pt x="1111" y="165"/>
                    </a:lnTo>
                    <a:lnTo>
                      <a:pt x="1120" y="164"/>
                    </a:lnTo>
                    <a:lnTo>
                      <a:pt x="1116" y="139"/>
                    </a:lnTo>
                    <a:lnTo>
                      <a:pt x="1108" y="140"/>
                    </a:lnTo>
                    <a:close/>
                    <a:moveTo>
                      <a:pt x="1115" y="191"/>
                    </a:moveTo>
                    <a:lnTo>
                      <a:pt x="1118" y="216"/>
                    </a:lnTo>
                    <a:lnTo>
                      <a:pt x="1127" y="215"/>
                    </a:lnTo>
                    <a:lnTo>
                      <a:pt x="1123" y="190"/>
                    </a:lnTo>
                    <a:lnTo>
                      <a:pt x="1115" y="191"/>
                    </a:lnTo>
                    <a:close/>
                    <a:moveTo>
                      <a:pt x="1122" y="242"/>
                    </a:moveTo>
                    <a:lnTo>
                      <a:pt x="1123" y="252"/>
                    </a:lnTo>
                    <a:lnTo>
                      <a:pt x="1131" y="252"/>
                    </a:lnTo>
                    <a:lnTo>
                      <a:pt x="1135" y="237"/>
                    </a:lnTo>
                    <a:lnTo>
                      <a:pt x="1126" y="235"/>
                    </a:lnTo>
                    <a:lnTo>
                      <a:pt x="1123" y="251"/>
                    </a:lnTo>
                    <a:lnTo>
                      <a:pt x="1127" y="251"/>
                    </a:lnTo>
                    <a:lnTo>
                      <a:pt x="1131" y="251"/>
                    </a:lnTo>
                    <a:lnTo>
                      <a:pt x="1130" y="241"/>
                    </a:lnTo>
                    <a:lnTo>
                      <a:pt x="1122" y="242"/>
                    </a:lnTo>
                    <a:close/>
                    <a:moveTo>
                      <a:pt x="1140" y="212"/>
                    </a:moveTo>
                    <a:lnTo>
                      <a:pt x="1146" y="187"/>
                    </a:lnTo>
                    <a:lnTo>
                      <a:pt x="1137" y="185"/>
                    </a:lnTo>
                    <a:lnTo>
                      <a:pt x="1132" y="210"/>
                    </a:lnTo>
                    <a:lnTo>
                      <a:pt x="1140" y="212"/>
                    </a:lnTo>
                    <a:close/>
                    <a:moveTo>
                      <a:pt x="1151" y="162"/>
                    </a:moveTo>
                    <a:lnTo>
                      <a:pt x="1152" y="155"/>
                    </a:lnTo>
                    <a:lnTo>
                      <a:pt x="1148" y="154"/>
                    </a:lnTo>
                    <a:lnTo>
                      <a:pt x="1150" y="158"/>
                    </a:lnTo>
                    <a:lnTo>
                      <a:pt x="1167" y="151"/>
                    </a:lnTo>
                    <a:lnTo>
                      <a:pt x="1164" y="143"/>
                    </a:lnTo>
                    <a:lnTo>
                      <a:pt x="1147" y="150"/>
                    </a:lnTo>
                    <a:lnTo>
                      <a:pt x="1144" y="153"/>
                    </a:lnTo>
                    <a:lnTo>
                      <a:pt x="1143" y="160"/>
                    </a:lnTo>
                    <a:lnTo>
                      <a:pt x="1151" y="162"/>
                    </a:lnTo>
                    <a:close/>
                    <a:moveTo>
                      <a:pt x="1179" y="126"/>
                    </a:moveTo>
                    <a:lnTo>
                      <a:pt x="1185" y="101"/>
                    </a:lnTo>
                    <a:lnTo>
                      <a:pt x="1177" y="99"/>
                    </a:lnTo>
                    <a:lnTo>
                      <a:pt x="1170" y="124"/>
                    </a:lnTo>
                    <a:lnTo>
                      <a:pt x="1179" y="126"/>
                    </a:lnTo>
                    <a:close/>
                    <a:moveTo>
                      <a:pt x="1191" y="76"/>
                    </a:moveTo>
                    <a:lnTo>
                      <a:pt x="1195" y="60"/>
                    </a:lnTo>
                    <a:lnTo>
                      <a:pt x="1191" y="59"/>
                    </a:lnTo>
                    <a:lnTo>
                      <a:pt x="1187" y="61"/>
                    </a:lnTo>
                    <a:lnTo>
                      <a:pt x="1192" y="70"/>
                    </a:lnTo>
                    <a:lnTo>
                      <a:pt x="1199" y="65"/>
                    </a:lnTo>
                    <a:lnTo>
                      <a:pt x="1194" y="57"/>
                    </a:lnTo>
                    <a:lnTo>
                      <a:pt x="1186" y="58"/>
                    </a:lnTo>
                    <a:lnTo>
                      <a:pt x="1183" y="74"/>
                    </a:lnTo>
                    <a:lnTo>
                      <a:pt x="1191" y="76"/>
                    </a:lnTo>
                    <a:close/>
                    <a:moveTo>
                      <a:pt x="1205" y="91"/>
                    </a:moveTo>
                    <a:lnTo>
                      <a:pt x="1208" y="96"/>
                    </a:lnTo>
                    <a:lnTo>
                      <a:pt x="1216" y="95"/>
                    </a:lnTo>
                    <a:lnTo>
                      <a:pt x="1221" y="75"/>
                    </a:lnTo>
                    <a:lnTo>
                      <a:pt x="1212" y="73"/>
                    </a:lnTo>
                    <a:lnTo>
                      <a:pt x="1208" y="93"/>
                    </a:lnTo>
                    <a:lnTo>
                      <a:pt x="1212" y="94"/>
                    </a:lnTo>
                    <a:lnTo>
                      <a:pt x="1215" y="91"/>
                    </a:lnTo>
                    <a:lnTo>
                      <a:pt x="1213" y="87"/>
                    </a:lnTo>
                    <a:lnTo>
                      <a:pt x="1205" y="91"/>
                    </a:lnTo>
                    <a:close/>
                    <a:moveTo>
                      <a:pt x="1226" y="50"/>
                    </a:moveTo>
                    <a:lnTo>
                      <a:pt x="1232" y="25"/>
                    </a:lnTo>
                    <a:lnTo>
                      <a:pt x="1224" y="23"/>
                    </a:lnTo>
                    <a:lnTo>
                      <a:pt x="1218" y="48"/>
                    </a:lnTo>
                    <a:lnTo>
                      <a:pt x="1226" y="50"/>
                    </a:lnTo>
                    <a:close/>
                    <a:moveTo>
                      <a:pt x="1229" y="1"/>
                    </a:moveTo>
                    <a:lnTo>
                      <a:pt x="1234" y="26"/>
                    </a:lnTo>
                    <a:lnTo>
                      <a:pt x="1243" y="25"/>
                    </a:lnTo>
                    <a:lnTo>
                      <a:pt x="1238" y="0"/>
                    </a:lnTo>
                    <a:lnTo>
                      <a:pt x="1229" y="1"/>
                    </a:lnTo>
                    <a:close/>
                    <a:moveTo>
                      <a:pt x="1240" y="51"/>
                    </a:moveTo>
                    <a:lnTo>
                      <a:pt x="1245" y="77"/>
                    </a:lnTo>
                    <a:lnTo>
                      <a:pt x="1253" y="75"/>
                    </a:lnTo>
                    <a:lnTo>
                      <a:pt x="1248" y="50"/>
                    </a:lnTo>
                    <a:lnTo>
                      <a:pt x="1240" y="51"/>
                    </a:lnTo>
                    <a:close/>
                    <a:moveTo>
                      <a:pt x="8" y="134"/>
                    </a:moveTo>
                    <a:lnTo>
                      <a:pt x="21" y="112"/>
                    </a:lnTo>
                    <a:lnTo>
                      <a:pt x="14" y="108"/>
                    </a:lnTo>
                    <a:lnTo>
                      <a:pt x="0" y="130"/>
                    </a:lnTo>
                    <a:lnTo>
                      <a:pt x="8"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0" name="Line 128"/>
              <p:cNvSpPr>
                <a:spLocks noChangeShapeType="1"/>
              </p:cNvSpPr>
              <p:nvPr/>
            </p:nvSpPr>
            <p:spPr bwMode="auto">
              <a:xfrm>
                <a:off x="8445500" y="3462338"/>
                <a:ext cx="1984375"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1" name="Line 129"/>
              <p:cNvSpPr>
                <a:spLocks noChangeShapeType="1"/>
              </p:cNvSpPr>
              <p:nvPr/>
            </p:nvSpPr>
            <p:spPr bwMode="auto">
              <a:xfrm>
                <a:off x="8445500" y="1474788"/>
                <a:ext cx="1984375"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2" name="Line 130"/>
              <p:cNvSpPr>
                <a:spLocks noChangeShapeType="1"/>
              </p:cNvSpPr>
              <p:nvPr/>
            </p:nvSpPr>
            <p:spPr bwMode="auto">
              <a:xfrm flipV="1">
                <a:off x="8748713" y="3441701"/>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3" name="Line 131"/>
              <p:cNvSpPr>
                <a:spLocks noChangeShapeType="1"/>
              </p:cNvSpPr>
              <p:nvPr/>
            </p:nvSpPr>
            <p:spPr bwMode="auto">
              <a:xfrm flipV="1">
                <a:off x="9085263" y="3441701"/>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4" name="Line 132"/>
              <p:cNvSpPr>
                <a:spLocks noChangeShapeType="1"/>
              </p:cNvSpPr>
              <p:nvPr/>
            </p:nvSpPr>
            <p:spPr bwMode="auto">
              <a:xfrm flipV="1">
                <a:off x="9421813" y="3441701"/>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5" name="Line 133"/>
              <p:cNvSpPr>
                <a:spLocks noChangeShapeType="1"/>
              </p:cNvSpPr>
              <p:nvPr/>
            </p:nvSpPr>
            <p:spPr bwMode="auto">
              <a:xfrm flipV="1">
                <a:off x="9756775" y="3441701"/>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6" name="Line 134"/>
              <p:cNvSpPr>
                <a:spLocks noChangeShapeType="1"/>
              </p:cNvSpPr>
              <p:nvPr/>
            </p:nvSpPr>
            <p:spPr bwMode="auto">
              <a:xfrm flipV="1">
                <a:off x="10093325" y="3441701"/>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7" name="Line 135"/>
              <p:cNvSpPr>
                <a:spLocks noChangeShapeType="1"/>
              </p:cNvSpPr>
              <p:nvPr/>
            </p:nvSpPr>
            <p:spPr bwMode="auto">
              <a:xfrm flipV="1">
                <a:off x="10429875" y="3441701"/>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8" name="Line 136"/>
              <p:cNvSpPr>
                <a:spLocks noChangeShapeType="1"/>
              </p:cNvSpPr>
              <p:nvPr/>
            </p:nvSpPr>
            <p:spPr bwMode="auto">
              <a:xfrm>
                <a:off x="8748713" y="1474788"/>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39" name="Line 137"/>
              <p:cNvSpPr>
                <a:spLocks noChangeShapeType="1"/>
              </p:cNvSpPr>
              <p:nvPr/>
            </p:nvSpPr>
            <p:spPr bwMode="auto">
              <a:xfrm>
                <a:off x="9085263" y="1474788"/>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40" name="Line 138"/>
              <p:cNvSpPr>
                <a:spLocks noChangeShapeType="1"/>
              </p:cNvSpPr>
              <p:nvPr/>
            </p:nvSpPr>
            <p:spPr bwMode="auto">
              <a:xfrm>
                <a:off x="9421813" y="1474788"/>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41" name="Line 139"/>
              <p:cNvSpPr>
                <a:spLocks noChangeShapeType="1"/>
              </p:cNvSpPr>
              <p:nvPr/>
            </p:nvSpPr>
            <p:spPr bwMode="auto">
              <a:xfrm>
                <a:off x="9756775" y="1474788"/>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42" name="Line 140"/>
              <p:cNvSpPr>
                <a:spLocks noChangeShapeType="1"/>
              </p:cNvSpPr>
              <p:nvPr/>
            </p:nvSpPr>
            <p:spPr bwMode="auto">
              <a:xfrm>
                <a:off x="10093325" y="1474788"/>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43" name="Line 141"/>
              <p:cNvSpPr>
                <a:spLocks noChangeShapeType="1"/>
              </p:cNvSpPr>
              <p:nvPr/>
            </p:nvSpPr>
            <p:spPr bwMode="auto">
              <a:xfrm>
                <a:off x="10429875" y="1474788"/>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44" name="Rectangle 142"/>
              <p:cNvSpPr>
                <a:spLocks noChangeArrowheads="1"/>
              </p:cNvSpPr>
              <p:nvPr/>
            </p:nvSpPr>
            <p:spPr bwMode="auto">
              <a:xfrm>
                <a:off x="8661400" y="350043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10</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45" name="Rectangle 143"/>
              <p:cNvSpPr>
                <a:spLocks noChangeArrowheads="1"/>
              </p:cNvSpPr>
              <p:nvPr/>
            </p:nvSpPr>
            <p:spPr bwMode="auto">
              <a:xfrm>
                <a:off x="9002713" y="350043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20</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46" name="Rectangle 144"/>
              <p:cNvSpPr>
                <a:spLocks noChangeArrowheads="1"/>
              </p:cNvSpPr>
              <p:nvPr/>
            </p:nvSpPr>
            <p:spPr bwMode="auto">
              <a:xfrm>
                <a:off x="9339263" y="350043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30</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47" name="Rectangle 145"/>
              <p:cNvSpPr>
                <a:spLocks noChangeArrowheads="1"/>
              </p:cNvSpPr>
              <p:nvPr/>
            </p:nvSpPr>
            <p:spPr bwMode="auto">
              <a:xfrm>
                <a:off x="9674225" y="350043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40</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48" name="Rectangle 146"/>
              <p:cNvSpPr>
                <a:spLocks noChangeArrowheads="1"/>
              </p:cNvSpPr>
              <p:nvPr/>
            </p:nvSpPr>
            <p:spPr bwMode="auto">
              <a:xfrm>
                <a:off x="10010775" y="350043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Arial" panose="020B0604020202020204" pitchFamily="34" charset="0"/>
                  </a:rPr>
                  <a:t>50</a:t>
                </a:r>
                <a:endPar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549" name="Rectangle 147"/>
              <p:cNvSpPr>
                <a:spLocks noChangeArrowheads="1"/>
              </p:cNvSpPr>
              <p:nvPr/>
            </p:nvSpPr>
            <p:spPr bwMode="auto">
              <a:xfrm>
                <a:off x="10345738" y="350043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60</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50" name="Line 149"/>
              <p:cNvSpPr>
                <a:spLocks noChangeShapeType="1"/>
              </p:cNvSpPr>
              <p:nvPr/>
            </p:nvSpPr>
            <p:spPr bwMode="auto">
              <a:xfrm flipV="1">
                <a:off x="8445500" y="1474788"/>
                <a:ext cx="0" cy="19875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1" name="Line 150"/>
              <p:cNvSpPr>
                <a:spLocks noChangeShapeType="1"/>
              </p:cNvSpPr>
              <p:nvPr/>
            </p:nvSpPr>
            <p:spPr bwMode="auto">
              <a:xfrm flipV="1">
                <a:off x="10429875" y="1474788"/>
                <a:ext cx="0" cy="19875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2" name="Line 151"/>
              <p:cNvSpPr>
                <a:spLocks noChangeShapeType="1"/>
              </p:cNvSpPr>
              <p:nvPr/>
            </p:nvSpPr>
            <p:spPr bwMode="auto">
              <a:xfrm>
                <a:off x="8445500" y="3452813"/>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3" name="Line 152"/>
              <p:cNvSpPr>
                <a:spLocks noChangeShapeType="1"/>
              </p:cNvSpPr>
              <p:nvPr/>
            </p:nvSpPr>
            <p:spPr bwMode="auto">
              <a:xfrm>
                <a:off x="8445500" y="3244851"/>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4" name="Line 153"/>
              <p:cNvSpPr>
                <a:spLocks noChangeShapeType="1"/>
              </p:cNvSpPr>
              <p:nvPr/>
            </p:nvSpPr>
            <p:spPr bwMode="auto">
              <a:xfrm>
                <a:off x="8445500" y="3036888"/>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5" name="Line 154"/>
              <p:cNvSpPr>
                <a:spLocks noChangeShapeType="1"/>
              </p:cNvSpPr>
              <p:nvPr/>
            </p:nvSpPr>
            <p:spPr bwMode="auto">
              <a:xfrm>
                <a:off x="8445500" y="2827338"/>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6" name="Line 155"/>
              <p:cNvSpPr>
                <a:spLocks noChangeShapeType="1"/>
              </p:cNvSpPr>
              <p:nvPr/>
            </p:nvSpPr>
            <p:spPr bwMode="auto">
              <a:xfrm>
                <a:off x="8445500" y="2619376"/>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7" name="Line 156"/>
              <p:cNvSpPr>
                <a:spLocks noChangeShapeType="1"/>
              </p:cNvSpPr>
              <p:nvPr/>
            </p:nvSpPr>
            <p:spPr bwMode="auto">
              <a:xfrm>
                <a:off x="8445500" y="2411413"/>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8" name="Line 157"/>
              <p:cNvSpPr>
                <a:spLocks noChangeShapeType="1"/>
              </p:cNvSpPr>
              <p:nvPr/>
            </p:nvSpPr>
            <p:spPr bwMode="auto">
              <a:xfrm>
                <a:off x="8445500" y="2201863"/>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59" name="Line 158"/>
              <p:cNvSpPr>
                <a:spLocks noChangeShapeType="1"/>
              </p:cNvSpPr>
              <p:nvPr/>
            </p:nvSpPr>
            <p:spPr bwMode="auto">
              <a:xfrm>
                <a:off x="8445500" y="1993901"/>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0" name="Line 159"/>
              <p:cNvSpPr>
                <a:spLocks noChangeShapeType="1"/>
              </p:cNvSpPr>
              <p:nvPr/>
            </p:nvSpPr>
            <p:spPr bwMode="auto">
              <a:xfrm>
                <a:off x="8445500" y="1785938"/>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1" name="Line 160"/>
              <p:cNvSpPr>
                <a:spLocks noChangeShapeType="1"/>
              </p:cNvSpPr>
              <p:nvPr/>
            </p:nvSpPr>
            <p:spPr bwMode="auto">
              <a:xfrm>
                <a:off x="8445500" y="1576388"/>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2" name="Line 161"/>
              <p:cNvSpPr>
                <a:spLocks noChangeShapeType="1"/>
              </p:cNvSpPr>
              <p:nvPr/>
            </p:nvSpPr>
            <p:spPr bwMode="auto">
              <a:xfrm flipH="1">
                <a:off x="10410825" y="3452813"/>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3" name="Line 162"/>
              <p:cNvSpPr>
                <a:spLocks noChangeShapeType="1"/>
              </p:cNvSpPr>
              <p:nvPr/>
            </p:nvSpPr>
            <p:spPr bwMode="auto">
              <a:xfrm flipH="1">
                <a:off x="10410825" y="3244851"/>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4" name="Line 163"/>
              <p:cNvSpPr>
                <a:spLocks noChangeShapeType="1"/>
              </p:cNvSpPr>
              <p:nvPr/>
            </p:nvSpPr>
            <p:spPr bwMode="auto">
              <a:xfrm flipH="1">
                <a:off x="10410825" y="3036888"/>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5" name="Line 164"/>
              <p:cNvSpPr>
                <a:spLocks noChangeShapeType="1"/>
              </p:cNvSpPr>
              <p:nvPr/>
            </p:nvSpPr>
            <p:spPr bwMode="auto">
              <a:xfrm flipH="1">
                <a:off x="10410825" y="2827338"/>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6" name="Line 165"/>
              <p:cNvSpPr>
                <a:spLocks noChangeShapeType="1"/>
              </p:cNvSpPr>
              <p:nvPr/>
            </p:nvSpPr>
            <p:spPr bwMode="auto">
              <a:xfrm flipH="1">
                <a:off x="10410825" y="2619376"/>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7" name="Line 166"/>
              <p:cNvSpPr>
                <a:spLocks noChangeShapeType="1"/>
              </p:cNvSpPr>
              <p:nvPr/>
            </p:nvSpPr>
            <p:spPr bwMode="auto">
              <a:xfrm flipH="1">
                <a:off x="10410825" y="2411413"/>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8" name="Line 167"/>
              <p:cNvSpPr>
                <a:spLocks noChangeShapeType="1"/>
              </p:cNvSpPr>
              <p:nvPr/>
            </p:nvSpPr>
            <p:spPr bwMode="auto">
              <a:xfrm flipH="1">
                <a:off x="10410825" y="2201863"/>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69" name="Line 168"/>
              <p:cNvSpPr>
                <a:spLocks noChangeShapeType="1"/>
              </p:cNvSpPr>
              <p:nvPr/>
            </p:nvSpPr>
            <p:spPr bwMode="auto">
              <a:xfrm flipH="1">
                <a:off x="10410825" y="1993901"/>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70" name="Line 169"/>
              <p:cNvSpPr>
                <a:spLocks noChangeShapeType="1"/>
              </p:cNvSpPr>
              <p:nvPr/>
            </p:nvSpPr>
            <p:spPr bwMode="auto">
              <a:xfrm flipH="1">
                <a:off x="10410825" y="1785938"/>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71" name="Line 170"/>
              <p:cNvSpPr>
                <a:spLocks noChangeShapeType="1"/>
              </p:cNvSpPr>
              <p:nvPr/>
            </p:nvSpPr>
            <p:spPr bwMode="auto">
              <a:xfrm flipH="1">
                <a:off x="10410825" y="1576388"/>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572" name="Rectangle 171"/>
              <p:cNvSpPr>
                <a:spLocks noChangeArrowheads="1"/>
              </p:cNvSpPr>
              <p:nvPr/>
            </p:nvSpPr>
            <p:spPr bwMode="auto">
              <a:xfrm>
                <a:off x="8281988" y="3384551"/>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Arial" panose="020B0604020202020204" pitchFamily="34" charset="0"/>
                  </a:rPr>
                  <a:t>-2</a:t>
                </a:r>
                <a:endPar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573" name="Rectangle 173"/>
              <p:cNvSpPr>
                <a:spLocks noChangeArrowheads="1"/>
              </p:cNvSpPr>
              <p:nvPr/>
            </p:nvSpPr>
            <p:spPr bwMode="auto">
              <a:xfrm>
                <a:off x="8281988" y="2967038"/>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-1</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74" name="Rectangle 175"/>
              <p:cNvSpPr>
                <a:spLocks noChangeArrowheads="1"/>
              </p:cNvSpPr>
              <p:nvPr/>
            </p:nvSpPr>
            <p:spPr bwMode="auto">
              <a:xfrm>
                <a:off x="8312150" y="254952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0</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75" name="Rectangle 177"/>
              <p:cNvSpPr>
                <a:spLocks noChangeArrowheads="1"/>
              </p:cNvSpPr>
              <p:nvPr/>
            </p:nvSpPr>
            <p:spPr bwMode="auto">
              <a:xfrm>
                <a:off x="8312150" y="21320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1</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576" name="Rectangle 179"/>
              <p:cNvSpPr>
                <a:spLocks noChangeArrowheads="1"/>
              </p:cNvSpPr>
              <p:nvPr/>
            </p:nvSpPr>
            <p:spPr bwMode="auto">
              <a:xfrm>
                <a:off x="8312150" y="171767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2</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grpSp>
        <p:grpSp>
          <p:nvGrpSpPr>
            <p:cNvPr id="298" name="Group 297"/>
            <p:cNvGrpSpPr/>
            <p:nvPr/>
          </p:nvGrpSpPr>
          <p:grpSpPr>
            <a:xfrm>
              <a:off x="4866039" y="1704091"/>
              <a:ext cx="2211227" cy="2208729"/>
              <a:chOff x="10907713" y="1476375"/>
              <a:chExt cx="2211227" cy="2208729"/>
            </a:xfrm>
          </p:grpSpPr>
          <p:sp>
            <p:nvSpPr>
              <p:cNvPr id="305" name="Rectangle 206"/>
              <p:cNvSpPr>
                <a:spLocks noChangeArrowheads="1"/>
              </p:cNvSpPr>
              <p:nvPr/>
            </p:nvSpPr>
            <p:spPr bwMode="auto">
              <a:xfrm>
                <a:off x="11055350" y="1476375"/>
                <a:ext cx="1979613" cy="1982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06" name="Line 207"/>
              <p:cNvSpPr>
                <a:spLocks noChangeShapeType="1"/>
              </p:cNvSpPr>
              <p:nvPr/>
            </p:nvSpPr>
            <p:spPr bwMode="auto">
              <a:xfrm>
                <a:off x="11055350" y="3459163"/>
                <a:ext cx="1979613"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07" name="Line 208"/>
              <p:cNvSpPr>
                <a:spLocks noChangeShapeType="1"/>
              </p:cNvSpPr>
              <p:nvPr/>
            </p:nvSpPr>
            <p:spPr bwMode="auto">
              <a:xfrm>
                <a:off x="11055350" y="1476375"/>
                <a:ext cx="1979613"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08" name="Line 209"/>
              <p:cNvSpPr>
                <a:spLocks noChangeShapeType="1"/>
              </p:cNvSpPr>
              <p:nvPr/>
            </p:nvSpPr>
            <p:spPr bwMode="auto">
              <a:xfrm flipV="1">
                <a:off x="11055350" y="3440113"/>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09" name="Line 210"/>
              <p:cNvSpPr>
                <a:spLocks noChangeShapeType="1"/>
              </p:cNvSpPr>
              <p:nvPr/>
            </p:nvSpPr>
            <p:spPr bwMode="auto">
              <a:xfrm flipV="1">
                <a:off x="11715750" y="3440113"/>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10" name="Line 211"/>
              <p:cNvSpPr>
                <a:spLocks noChangeShapeType="1"/>
              </p:cNvSpPr>
              <p:nvPr/>
            </p:nvSpPr>
            <p:spPr bwMode="auto">
              <a:xfrm flipV="1">
                <a:off x="12376150" y="3440113"/>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11" name="Line 212"/>
              <p:cNvSpPr>
                <a:spLocks noChangeShapeType="1"/>
              </p:cNvSpPr>
              <p:nvPr/>
            </p:nvSpPr>
            <p:spPr bwMode="auto">
              <a:xfrm flipV="1">
                <a:off x="13034963" y="3440113"/>
                <a:ext cx="0" cy="1905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12" name="Line 213"/>
              <p:cNvSpPr>
                <a:spLocks noChangeShapeType="1"/>
              </p:cNvSpPr>
              <p:nvPr/>
            </p:nvSpPr>
            <p:spPr bwMode="auto">
              <a:xfrm>
                <a:off x="11055350" y="1476375"/>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13" name="Line 214"/>
              <p:cNvSpPr>
                <a:spLocks noChangeShapeType="1"/>
              </p:cNvSpPr>
              <p:nvPr/>
            </p:nvSpPr>
            <p:spPr bwMode="auto">
              <a:xfrm>
                <a:off x="11715750" y="1476375"/>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14" name="Line 215"/>
              <p:cNvSpPr>
                <a:spLocks noChangeShapeType="1"/>
              </p:cNvSpPr>
              <p:nvPr/>
            </p:nvSpPr>
            <p:spPr bwMode="auto">
              <a:xfrm>
                <a:off x="12376150" y="1476375"/>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15" name="Line 216"/>
              <p:cNvSpPr>
                <a:spLocks noChangeShapeType="1"/>
              </p:cNvSpPr>
              <p:nvPr/>
            </p:nvSpPr>
            <p:spPr bwMode="auto">
              <a:xfrm>
                <a:off x="13034963" y="1476375"/>
                <a:ext cx="0" cy="2063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16" name="Rectangle 217"/>
              <p:cNvSpPr>
                <a:spLocks noChangeArrowheads="1"/>
              </p:cNvSpPr>
              <p:nvPr/>
            </p:nvSpPr>
            <p:spPr bwMode="auto">
              <a:xfrm>
                <a:off x="11020425" y="3500438"/>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Arial" panose="020B0604020202020204" pitchFamily="34" charset="0"/>
                  </a:rPr>
                  <a:t>-1</a:t>
                </a:r>
                <a:endPar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317" name="Rectangle 218"/>
              <p:cNvSpPr>
                <a:spLocks noChangeArrowheads="1"/>
              </p:cNvSpPr>
              <p:nvPr/>
            </p:nvSpPr>
            <p:spPr bwMode="auto">
              <a:xfrm>
                <a:off x="11585575" y="3500438"/>
                <a:ext cx="2644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Arial" panose="020B0604020202020204" pitchFamily="34" charset="0"/>
                  </a:rPr>
                  <a:t>-0.5</a:t>
                </a:r>
                <a:endPar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318" name="Rectangle 219"/>
              <p:cNvSpPr>
                <a:spLocks noChangeArrowheads="1"/>
              </p:cNvSpPr>
              <p:nvPr/>
            </p:nvSpPr>
            <p:spPr bwMode="auto">
              <a:xfrm>
                <a:off x="12334875" y="350043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0</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19" name="Rectangle 220"/>
              <p:cNvSpPr>
                <a:spLocks noChangeArrowheads="1"/>
              </p:cNvSpPr>
              <p:nvPr/>
            </p:nvSpPr>
            <p:spPr bwMode="auto">
              <a:xfrm>
                <a:off x="12905740" y="3500438"/>
                <a:ext cx="213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262626"/>
                    </a:solidFill>
                    <a:effectLst/>
                    <a:uLnTx/>
                    <a:uFillTx/>
                    <a:latin typeface="Arial" panose="020B0604020202020204" pitchFamily="34" charset="0"/>
                  </a:rPr>
                  <a:t>0.5</a:t>
                </a:r>
                <a:endParaRPr kumimoji="0" lang="en-US" altLang="en-US" sz="12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320" name="Line 222"/>
              <p:cNvSpPr>
                <a:spLocks noChangeShapeType="1"/>
              </p:cNvSpPr>
              <p:nvPr/>
            </p:nvSpPr>
            <p:spPr bwMode="auto">
              <a:xfrm flipV="1">
                <a:off x="11055350" y="1476375"/>
                <a:ext cx="0" cy="198278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1" name="Line 223"/>
              <p:cNvSpPr>
                <a:spLocks noChangeShapeType="1"/>
              </p:cNvSpPr>
              <p:nvPr/>
            </p:nvSpPr>
            <p:spPr bwMode="auto">
              <a:xfrm flipV="1">
                <a:off x="13034963" y="1476375"/>
                <a:ext cx="0" cy="1982788"/>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2" name="Line 224"/>
              <p:cNvSpPr>
                <a:spLocks noChangeShapeType="1"/>
              </p:cNvSpPr>
              <p:nvPr/>
            </p:nvSpPr>
            <p:spPr bwMode="auto">
              <a:xfrm>
                <a:off x="11055350" y="3459163"/>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3" name="Line 225"/>
              <p:cNvSpPr>
                <a:spLocks noChangeShapeType="1"/>
              </p:cNvSpPr>
              <p:nvPr/>
            </p:nvSpPr>
            <p:spPr bwMode="auto">
              <a:xfrm>
                <a:off x="11055350" y="3238500"/>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4" name="Line 226"/>
              <p:cNvSpPr>
                <a:spLocks noChangeShapeType="1"/>
              </p:cNvSpPr>
              <p:nvPr/>
            </p:nvSpPr>
            <p:spPr bwMode="auto">
              <a:xfrm>
                <a:off x="11055350" y="3017838"/>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5" name="Line 227"/>
              <p:cNvSpPr>
                <a:spLocks noChangeShapeType="1"/>
              </p:cNvSpPr>
              <p:nvPr/>
            </p:nvSpPr>
            <p:spPr bwMode="auto">
              <a:xfrm>
                <a:off x="11055350" y="2798763"/>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6" name="Line 228"/>
              <p:cNvSpPr>
                <a:spLocks noChangeShapeType="1"/>
              </p:cNvSpPr>
              <p:nvPr/>
            </p:nvSpPr>
            <p:spPr bwMode="auto">
              <a:xfrm>
                <a:off x="11055350" y="2578100"/>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7" name="Line 229"/>
              <p:cNvSpPr>
                <a:spLocks noChangeShapeType="1"/>
              </p:cNvSpPr>
              <p:nvPr/>
            </p:nvSpPr>
            <p:spPr bwMode="auto">
              <a:xfrm>
                <a:off x="11055350" y="2357438"/>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8" name="Line 230"/>
              <p:cNvSpPr>
                <a:spLocks noChangeShapeType="1"/>
              </p:cNvSpPr>
              <p:nvPr/>
            </p:nvSpPr>
            <p:spPr bwMode="auto">
              <a:xfrm>
                <a:off x="11055350" y="2138363"/>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29" name="Line 231"/>
              <p:cNvSpPr>
                <a:spLocks noChangeShapeType="1"/>
              </p:cNvSpPr>
              <p:nvPr/>
            </p:nvSpPr>
            <p:spPr bwMode="auto">
              <a:xfrm>
                <a:off x="11055350" y="1917700"/>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0" name="Line 232"/>
              <p:cNvSpPr>
                <a:spLocks noChangeShapeType="1"/>
              </p:cNvSpPr>
              <p:nvPr/>
            </p:nvSpPr>
            <p:spPr bwMode="auto">
              <a:xfrm>
                <a:off x="11055350" y="1697038"/>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1" name="Line 233"/>
              <p:cNvSpPr>
                <a:spLocks noChangeShapeType="1"/>
              </p:cNvSpPr>
              <p:nvPr/>
            </p:nvSpPr>
            <p:spPr bwMode="auto">
              <a:xfrm>
                <a:off x="11055350" y="1476375"/>
                <a:ext cx="20638"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2" name="Line 234"/>
              <p:cNvSpPr>
                <a:spLocks noChangeShapeType="1"/>
              </p:cNvSpPr>
              <p:nvPr/>
            </p:nvSpPr>
            <p:spPr bwMode="auto">
              <a:xfrm flipH="1">
                <a:off x="13015913" y="3459163"/>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3" name="Line 235"/>
              <p:cNvSpPr>
                <a:spLocks noChangeShapeType="1"/>
              </p:cNvSpPr>
              <p:nvPr/>
            </p:nvSpPr>
            <p:spPr bwMode="auto">
              <a:xfrm flipH="1">
                <a:off x="13015913" y="3238500"/>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4" name="Line 236"/>
              <p:cNvSpPr>
                <a:spLocks noChangeShapeType="1"/>
              </p:cNvSpPr>
              <p:nvPr/>
            </p:nvSpPr>
            <p:spPr bwMode="auto">
              <a:xfrm flipH="1">
                <a:off x="13015913" y="3017838"/>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5" name="Line 237"/>
              <p:cNvSpPr>
                <a:spLocks noChangeShapeType="1"/>
              </p:cNvSpPr>
              <p:nvPr/>
            </p:nvSpPr>
            <p:spPr bwMode="auto">
              <a:xfrm flipH="1">
                <a:off x="13015913" y="2798763"/>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6" name="Line 238"/>
              <p:cNvSpPr>
                <a:spLocks noChangeShapeType="1"/>
              </p:cNvSpPr>
              <p:nvPr/>
            </p:nvSpPr>
            <p:spPr bwMode="auto">
              <a:xfrm flipH="1">
                <a:off x="13015913" y="2578100"/>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7" name="Line 239"/>
              <p:cNvSpPr>
                <a:spLocks noChangeShapeType="1"/>
              </p:cNvSpPr>
              <p:nvPr/>
            </p:nvSpPr>
            <p:spPr bwMode="auto">
              <a:xfrm flipH="1">
                <a:off x="13015913" y="2357438"/>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8" name="Line 240"/>
              <p:cNvSpPr>
                <a:spLocks noChangeShapeType="1"/>
              </p:cNvSpPr>
              <p:nvPr/>
            </p:nvSpPr>
            <p:spPr bwMode="auto">
              <a:xfrm flipH="1">
                <a:off x="13015913" y="2138363"/>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39" name="Line 241"/>
              <p:cNvSpPr>
                <a:spLocks noChangeShapeType="1"/>
              </p:cNvSpPr>
              <p:nvPr/>
            </p:nvSpPr>
            <p:spPr bwMode="auto">
              <a:xfrm flipH="1">
                <a:off x="13015913" y="1917700"/>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40" name="Line 242"/>
              <p:cNvSpPr>
                <a:spLocks noChangeShapeType="1"/>
              </p:cNvSpPr>
              <p:nvPr/>
            </p:nvSpPr>
            <p:spPr bwMode="auto">
              <a:xfrm flipH="1">
                <a:off x="13015913" y="1697038"/>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41" name="Line 243"/>
              <p:cNvSpPr>
                <a:spLocks noChangeShapeType="1"/>
              </p:cNvSpPr>
              <p:nvPr/>
            </p:nvSpPr>
            <p:spPr bwMode="auto">
              <a:xfrm flipH="1">
                <a:off x="13015913" y="1476375"/>
                <a:ext cx="19050" cy="0"/>
              </a:xfrm>
              <a:prstGeom prst="line">
                <a:avLst/>
              </a:prstGeom>
              <a:noFill/>
              <a:ln w="3175"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42" name="Rectangle 244"/>
              <p:cNvSpPr>
                <a:spLocks noChangeArrowheads="1"/>
              </p:cNvSpPr>
              <p:nvPr/>
            </p:nvSpPr>
            <p:spPr bwMode="auto">
              <a:xfrm>
                <a:off x="10907713" y="3367088"/>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-2</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43" name="Rectangle 246"/>
              <p:cNvSpPr>
                <a:spLocks noChangeArrowheads="1"/>
              </p:cNvSpPr>
              <p:nvPr/>
            </p:nvSpPr>
            <p:spPr bwMode="auto">
              <a:xfrm>
                <a:off x="10907713" y="2928938"/>
                <a:ext cx="1362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-1</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44" name="Rectangle 248"/>
              <p:cNvSpPr>
                <a:spLocks noChangeArrowheads="1"/>
              </p:cNvSpPr>
              <p:nvPr/>
            </p:nvSpPr>
            <p:spPr bwMode="auto">
              <a:xfrm>
                <a:off x="10937875" y="248602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0</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45" name="Rectangle 250"/>
              <p:cNvSpPr>
                <a:spLocks noChangeArrowheads="1"/>
              </p:cNvSpPr>
              <p:nvPr/>
            </p:nvSpPr>
            <p:spPr bwMode="auto">
              <a:xfrm>
                <a:off x="10937875" y="20478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1</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46" name="Rectangle 252"/>
              <p:cNvSpPr>
                <a:spLocks noChangeArrowheads="1"/>
              </p:cNvSpPr>
              <p:nvPr/>
            </p:nvSpPr>
            <p:spPr bwMode="auto">
              <a:xfrm>
                <a:off x="10937875" y="160496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262626"/>
                    </a:solidFill>
                    <a:effectLst/>
                    <a:uLnTx/>
                    <a:uFillTx/>
                    <a:latin typeface="Arial" panose="020B0604020202020204" pitchFamily="34" charset="0"/>
                  </a:rPr>
                  <a:t>2</a:t>
                </a:r>
                <a:endParaRPr kumimoji="0" lang="en-US" altLang="en-US" sz="12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347" name="Oval 263"/>
              <p:cNvSpPr>
                <a:spLocks noChangeArrowheads="1"/>
              </p:cNvSpPr>
              <p:nvPr/>
            </p:nvSpPr>
            <p:spPr bwMode="auto">
              <a:xfrm>
                <a:off x="12301538" y="2563813"/>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48" name="Oval 264"/>
              <p:cNvSpPr>
                <a:spLocks noChangeArrowheads="1"/>
              </p:cNvSpPr>
              <p:nvPr/>
            </p:nvSpPr>
            <p:spPr bwMode="auto">
              <a:xfrm>
                <a:off x="12471400" y="2587625"/>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49" name="Oval 265"/>
              <p:cNvSpPr>
                <a:spLocks noChangeArrowheads="1"/>
              </p:cNvSpPr>
              <p:nvPr/>
            </p:nvSpPr>
            <p:spPr bwMode="auto">
              <a:xfrm>
                <a:off x="12238038" y="2557463"/>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0" name="Oval 266"/>
              <p:cNvSpPr>
                <a:spLocks noChangeArrowheads="1"/>
              </p:cNvSpPr>
              <p:nvPr/>
            </p:nvSpPr>
            <p:spPr bwMode="auto">
              <a:xfrm>
                <a:off x="12430125" y="2206625"/>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1" name="Oval 267"/>
              <p:cNvSpPr>
                <a:spLocks noChangeArrowheads="1"/>
              </p:cNvSpPr>
              <p:nvPr/>
            </p:nvSpPr>
            <p:spPr bwMode="auto">
              <a:xfrm>
                <a:off x="12546013" y="2562225"/>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2" name="Oval 268"/>
              <p:cNvSpPr>
                <a:spLocks noChangeArrowheads="1"/>
              </p:cNvSpPr>
              <p:nvPr/>
            </p:nvSpPr>
            <p:spPr bwMode="auto">
              <a:xfrm>
                <a:off x="11707813" y="2343150"/>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3" name="Oval 269"/>
              <p:cNvSpPr>
                <a:spLocks noChangeArrowheads="1"/>
              </p:cNvSpPr>
              <p:nvPr/>
            </p:nvSpPr>
            <p:spPr bwMode="auto">
              <a:xfrm>
                <a:off x="11988800" y="2786063"/>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4" name="Oval 270"/>
              <p:cNvSpPr>
                <a:spLocks noChangeArrowheads="1"/>
              </p:cNvSpPr>
              <p:nvPr/>
            </p:nvSpPr>
            <p:spPr bwMode="auto">
              <a:xfrm>
                <a:off x="12566650" y="2255838"/>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5" name="Oval 271"/>
              <p:cNvSpPr>
                <a:spLocks noChangeArrowheads="1"/>
              </p:cNvSpPr>
              <p:nvPr/>
            </p:nvSpPr>
            <p:spPr bwMode="auto">
              <a:xfrm>
                <a:off x="12538075" y="2667000"/>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6" name="Oval 272"/>
              <p:cNvSpPr>
                <a:spLocks noChangeArrowheads="1"/>
              </p:cNvSpPr>
              <p:nvPr/>
            </p:nvSpPr>
            <p:spPr bwMode="auto">
              <a:xfrm>
                <a:off x="12763500" y="2179638"/>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7" name="Oval 273"/>
              <p:cNvSpPr>
                <a:spLocks noChangeArrowheads="1"/>
              </p:cNvSpPr>
              <p:nvPr/>
            </p:nvSpPr>
            <p:spPr bwMode="auto">
              <a:xfrm>
                <a:off x="12439650" y="2381250"/>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8" name="Oval 274"/>
              <p:cNvSpPr>
                <a:spLocks noChangeArrowheads="1"/>
              </p:cNvSpPr>
              <p:nvPr/>
            </p:nvSpPr>
            <p:spPr bwMode="auto">
              <a:xfrm>
                <a:off x="12134850" y="3270250"/>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59" name="Oval 275"/>
              <p:cNvSpPr>
                <a:spLocks noChangeArrowheads="1"/>
              </p:cNvSpPr>
              <p:nvPr/>
            </p:nvSpPr>
            <p:spPr bwMode="auto">
              <a:xfrm>
                <a:off x="12619038" y="2320925"/>
                <a:ext cx="19050"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0" name="Oval 276"/>
              <p:cNvSpPr>
                <a:spLocks noChangeArrowheads="1"/>
              </p:cNvSpPr>
              <p:nvPr/>
            </p:nvSpPr>
            <p:spPr bwMode="auto">
              <a:xfrm>
                <a:off x="12655550" y="1687513"/>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1" name="Oval 277"/>
              <p:cNvSpPr>
                <a:spLocks noChangeArrowheads="1"/>
              </p:cNvSpPr>
              <p:nvPr/>
            </p:nvSpPr>
            <p:spPr bwMode="auto">
              <a:xfrm>
                <a:off x="12763500" y="2239963"/>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2" name="Oval 278"/>
              <p:cNvSpPr>
                <a:spLocks noChangeArrowheads="1"/>
              </p:cNvSpPr>
              <p:nvPr/>
            </p:nvSpPr>
            <p:spPr bwMode="auto">
              <a:xfrm>
                <a:off x="11984038" y="2735263"/>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3" name="Oval 279"/>
              <p:cNvSpPr>
                <a:spLocks noChangeArrowheads="1"/>
              </p:cNvSpPr>
              <p:nvPr/>
            </p:nvSpPr>
            <p:spPr bwMode="auto">
              <a:xfrm>
                <a:off x="11750675" y="2530475"/>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4" name="Oval 280"/>
              <p:cNvSpPr>
                <a:spLocks noChangeArrowheads="1"/>
              </p:cNvSpPr>
              <p:nvPr/>
            </p:nvSpPr>
            <p:spPr bwMode="auto">
              <a:xfrm>
                <a:off x="12501563" y="2701925"/>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5" name="Oval 281"/>
              <p:cNvSpPr>
                <a:spLocks noChangeArrowheads="1"/>
              </p:cNvSpPr>
              <p:nvPr/>
            </p:nvSpPr>
            <p:spPr bwMode="auto">
              <a:xfrm>
                <a:off x="12255500" y="3163888"/>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6" name="Oval 282"/>
              <p:cNvSpPr>
                <a:spLocks noChangeArrowheads="1"/>
              </p:cNvSpPr>
              <p:nvPr/>
            </p:nvSpPr>
            <p:spPr bwMode="auto">
              <a:xfrm>
                <a:off x="12604750" y="2566988"/>
                <a:ext cx="19050"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7" name="Oval 283"/>
              <p:cNvSpPr>
                <a:spLocks noChangeArrowheads="1"/>
              </p:cNvSpPr>
              <p:nvPr/>
            </p:nvSpPr>
            <p:spPr bwMode="auto">
              <a:xfrm>
                <a:off x="12249150" y="2768600"/>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8" name="Oval 284"/>
              <p:cNvSpPr>
                <a:spLocks noChangeArrowheads="1"/>
              </p:cNvSpPr>
              <p:nvPr/>
            </p:nvSpPr>
            <p:spPr bwMode="auto">
              <a:xfrm>
                <a:off x="12549188" y="2381250"/>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69" name="Oval 285"/>
              <p:cNvSpPr>
                <a:spLocks noChangeArrowheads="1"/>
              </p:cNvSpPr>
              <p:nvPr/>
            </p:nvSpPr>
            <p:spPr bwMode="auto">
              <a:xfrm>
                <a:off x="12434888" y="2693988"/>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0" name="Oval 286"/>
              <p:cNvSpPr>
                <a:spLocks noChangeArrowheads="1"/>
              </p:cNvSpPr>
              <p:nvPr/>
            </p:nvSpPr>
            <p:spPr bwMode="auto">
              <a:xfrm>
                <a:off x="12328525" y="2727325"/>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1" name="Oval 287"/>
              <p:cNvSpPr>
                <a:spLocks noChangeArrowheads="1"/>
              </p:cNvSpPr>
              <p:nvPr/>
            </p:nvSpPr>
            <p:spPr bwMode="auto">
              <a:xfrm>
                <a:off x="12460288" y="2212975"/>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2" name="Oval 288"/>
              <p:cNvSpPr>
                <a:spLocks noChangeArrowheads="1"/>
              </p:cNvSpPr>
              <p:nvPr/>
            </p:nvSpPr>
            <p:spPr bwMode="auto">
              <a:xfrm>
                <a:off x="12947650" y="2160588"/>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3" name="Oval 289"/>
              <p:cNvSpPr>
                <a:spLocks noChangeArrowheads="1"/>
              </p:cNvSpPr>
              <p:nvPr/>
            </p:nvSpPr>
            <p:spPr bwMode="auto">
              <a:xfrm>
                <a:off x="12690475" y="2522538"/>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4" name="Oval 290"/>
              <p:cNvSpPr>
                <a:spLocks noChangeArrowheads="1"/>
              </p:cNvSpPr>
              <p:nvPr/>
            </p:nvSpPr>
            <p:spPr bwMode="auto">
              <a:xfrm>
                <a:off x="11391900" y="3040063"/>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5" name="Oval 291"/>
              <p:cNvSpPr>
                <a:spLocks noChangeArrowheads="1"/>
              </p:cNvSpPr>
              <p:nvPr/>
            </p:nvSpPr>
            <p:spPr bwMode="auto">
              <a:xfrm>
                <a:off x="12133263" y="2219325"/>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6" name="Oval 292"/>
              <p:cNvSpPr>
                <a:spLocks noChangeArrowheads="1"/>
              </p:cNvSpPr>
              <p:nvPr/>
            </p:nvSpPr>
            <p:spPr bwMode="auto">
              <a:xfrm>
                <a:off x="12439650" y="2862263"/>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7" name="Oval 293"/>
              <p:cNvSpPr>
                <a:spLocks noChangeArrowheads="1"/>
              </p:cNvSpPr>
              <p:nvPr/>
            </p:nvSpPr>
            <p:spPr bwMode="auto">
              <a:xfrm>
                <a:off x="12263438" y="2640013"/>
                <a:ext cx="19050"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8" name="Oval 294"/>
              <p:cNvSpPr>
                <a:spLocks noChangeArrowheads="1"/>
              </p:cNvSpPr>
              <p:nvPr/>
            </p:nvSpPr>
            <p:spPr bwMode="auto">
              <a:xfrm>
                <a:off x="11607800" y="2767013"/>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79" name="Oval 295"/>
              <p:cNvSpPr>
                <a:spLocks noChangeArrowheads="1"/>
              </p:cNvSpPr>
              <p:nvPr/>
            </p:nvSpPr>
            <p:spPr bwMode="auto">
              <a:xfrm>
                <a:off x="12787313" y="2544763"/>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0" name="Oval 296"/>
              <p:cNvSpPr>
                <a:spLocks noChangeArrowheads="1"/>
              </p:cNvSpPr>
              <p:nvPr/>
            </p:nvSpPr>
            <p:spPr bwMode="auto">
              <a:xfrm>
                <a:off x="12950825" y="2284413"/>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1" name="Oval 297"/>
              <p:cNvSpPr>
                <a:spLocks noChangeArrowheads="1"/>
              </p:cNvSpPr>
              <p:nvPr/>
            </p:nvSpPr>
            <p:spPr bwMode="auto">
              <a:xfrm>
                <a:off x="12022138" y="2835275"/>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2" name="Oval 298"/>
              <p:cNvSpPr>
                <a:spLocks noChangeArrowheads="1"/>
              </p:cNvSpPr>
              <p:nvPr/>
            </p:nvSpPr>
            <p:spPr bwMode="auto">
              <a:xfrm>
                <a:off x="12303125" y="2922588"/>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3" name="Oval 299"/>
              <p:cNvSpPr>
                <a:spLocks noChangeArrowheads="1"/>
              </p:cNvSpPr>
              <p:nvPr/>
            </p:nvSpPr>
            <p:spPr bwMode="auto">
              <a:xfrm>
                <a:off x="11803063" y="2486025"/>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4" name="Oval 300"/>
              <p:cNvSpPr>
                <a:spLocks noChangeArrowheads="1"/>
              </p:cNvSpPr>
              <p:nvPr/>
            </p:nvSpPr>
            <p:spPr bwMode="auto">
              <a:xfrm>
                <a:off x="12201525" y="2813050"/>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5" name="Oval 301"/>
              <p:cNvSpPr>
                <a:spLocks noChangeArrowheads="1"/>
              </p:cNvSpPr>
              <p:nvPr/>
            </p:nvSpPr>
            <p:spPr bwMode="auto">
              <a:xfrm>
                <a:off x="12026900" y="2427288"/>
                <a:ext cx="19050"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6" name="Oval 302"/>
              <p:cNvSpPr>
                <a:spLocks noChangeArrowheads="1"/>
              </p:cNvSpPr>
              <p:nvPr/>
            </p:nvSpPr>
            <p:spPr bwMode="auto">
              <a:xfrm>
                <a:off x="12501563" y="2606675"/>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7" name="Oval 303"/>
              <p:cNvSpPr>
                <a:spLocks noChangeArrowheads="1"/>
              </p:cNvSpPr>
              <p:nvPr/>
            </p:nvSpPr>
            <p:spPr bwMode="auto">
              <a:xfrm>
                <a:off x="12326938" y="2020888"/>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8" name="Oval 304"/>
              <p:cNvSpPr>
                <a:spLocks noChangeArrowheads="1"/>
              </p:cNvSpPr>
              <p:nvPr/>
            </p:nvSpPr>
            <p:spPr bwMode="auto">
              <a:xfrm>
                <a:off x="11891963" y="2203450"/>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89" name="Oval 305"/>
              <p:cNvSpPr>
                <a:spLocks noChangeArrowheads="1"/>
              </p:cNvSpPr>
              <p:nvPr/>
            </p:nvSpPr>
            <p:spPr bwMode="auto">
              <a:xfrm>
                <a:off x="12355513" y="1890713"/>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0" name="Oval 306"/>
              <p:cNvSpPr>
                <a:spLocks noChangeArrowheads="1"/>
              </p:cNvSpPr>
              <p:nvPr/>
            </p:nvSpPr>
            <p:spPr bwMode="auto">
              <a:xfrm>
                <a:off x="12868275" y="2417763"/>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1" name="Oval 307"/>
              <p:cNvSpPr>
                <a:spLocks noChangeArrowheads="1"/>
              </p:cNvSpPr>
              <p:nvPr/>
            </p:nvSpPr>
            <p:spPr bwMode="auto">
              <a:xfrm>
                <a:off x="12623800" y="2422525"/>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2" name="Oval 308"/>
              <p:cNvSpPr>
                <a:spLocks noChangeArrowheads="1"/>
              </p:cNvSpPr>
              <p:nvPr/>
            </p:nvSpPr>
            <p:spPr bwMode="auto">
              <a:xfrm>
                <a:off x="12671425" y="2484438"/>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3" name="Oval 309"/>
              <p:cNvSpPr>
                <a:spLocks noChangeArrowheads="1"/>
              </p:cNvSpPr>
              <p:nvPr/>
            </p:nvSpPr>
            <p:spPr bwMode="auto">
              <a:xfrm>
                <a:off x="12499975" y="2563813"/>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4" name="Oval 310"/>
              <p:cNvSpPr>
                <a:spLocks noChangeArrowheads="1"/>
              </p:cNvSpPr>
              <p:nvPr/>
            </p:nvSpPr>
            <p:spPr bwMode="auto">
              <a:xfrm>
                <a:off x="12312650" y="2420938"/>
                <a:ext cx="19050"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5" name="Oval 311"/>
              <p:cNvSpPr>
                <a:spLocks noChangeArrowheads="1"/>
              </p:cNvSpPr>
              <p:nvPr/>
            </p:nvSpPr>
            <p:spPr bwMode="auto">
              <a:xfrm>
                <a:off x="12438063" y="2609850"/>
                <a:ext cx="19050"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6" name="Oval 312"/>
              <p:cNvSpPr>
                <a:spLocks noChangeArrowheads="1"/>
              </p:cNvSpPr>
              <p:nvPr/>
            </p:nvSpPr>
            <p:spPr bwMode="auto">
              <a:xfrm>
                <a:off x="12723813" y="2554288"/>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7" name="Oval 313"/>
              <p:cNvSpPr>
                <a:spLocks noChangeArrowheads="1"/>
              </p:cNvSpPr>
              <p:nvPr/>
            </p:nvSpPr>
            <p:spPr bwMode="auto">
              <a:xfrm>
                <a:off x="12465050" y="2390775"/>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8" name="Oval 314"/>
              <p:cNvSpPr>
                <a:spLocks noChangeArrowheads="1"/>
              </p:cNvSpPr>
              <p:nvPr/>
            </p:nvSpPr>
            <p:spPr bwMode="auto">
              <a:xfrm>
                <a:off x="12265025" y="2613025"/>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399" name="Oval 315"/>
              <p:cNvSpPr>
                <a:spLocks noChangeArrowheads="1"/>
              </p:cNvSpPr>
              <p:nvPr/>
            </p:nvSpPr>
            <p:spPr bwMode="auto">
              <a:xfrm>
                <a:off x="12495213" y="2076450"/>
                <a:ext cx="17463"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0" name="Oval 316"/>
              <p:cNvSpPr>
                <a:spLocks noChangeArrowheads="1"/>
              </p:cNvSpPr>
              <p:nvPr/>
            </p:nvSpPr>
            <p:spPr bwMode="auto">
              <a:xfrm>
                <a:off x="11701463" y="2855913"/>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1" name="Oval 317"/>
              <p:cNvSpPr>
                <a:spLocks noChangeArrowheads="1"/>
              </p:cNvSpPr>
              <p:nvPr/>
            </p:nvSpPr>
            <p:spPr bwMode="auto">
              <a:xfrm>
                <a:off x="12188825" y="2997200"/>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2" name="Oval 318"/>
              <p:cNvSpPr>
                <a:spLocks noChangeArrowheads="1"/>
              </p:cNvSpPr>
              <p:nvPr/>
            </p:nvSpPr>
            <p:spPr bwMode="auto">
              <a:xfrm>
                <a:off x="12231688" y="2714625"/>
                <a:ext cx="17463"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3" name="Oval 319"/>
              <p:cNvSpPr>
                <a:spLocks noChangeArrowheads="1"/>
              </p:cNvSpPr>
              <p:nvPr/>
            </p:nvSpPr>
            <p:spPr bwMode="auto">
              <a:xfrm>
                <a:off x="12666663" y="2909888"/>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4" name="Oval 320"/>
              <p:cNvSpPr>
                <a:spLocks noChangeArrowheads="1"/>
              </p:cNvSpPr>
              <p:nvPr/>
            </p:nvSpPr>
            <p:spPr bwMode="auto">
              <a:xfrm>
                <a:off x="12493625" y="2627313"/>
                <a:ext cx="19050"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5" name="Oval 321"/>
              <p:cNvSpPr>
                <a:spLocks noChangeArrowheads="1"/>
              </p:cNvSpPr>
              <p:nvPr/>
            </p:nvSpPr>
            <p:spPr bwMode="auto">
              <a:xfrm>
                <a:off x="12966700" y="2600325"/>
                <a:ext cx="19050" cy="19050"/>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6" name="Oval 322"/>
              <p:cNvSpPr>
                <a:spLocks noChangeArrowheads="1"/>
              </p:cNvSpPr>
              <p:nvPr/>
            </p:nvSpPr>
            <p:spPr bwMode="auto">
              <a:xfrm>
                <a:off x="12465050" y="3062288"/>
                <a:ext cx="19050" cy="17463"/>
              </a:xfrm>
              <a:prstGeom prst="ellipse">
                <a:avLst/>
              </a:pr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sp>
            <p:nvSpPr>
              <p:cNvPr id="407" name="Line 323"/>
              <p:cNvSpPr>
                <a:spLocks noChangeShapeType="1"/>
              </p:cNvSpPr>
              <p:nvPr/>
            </p:nvSpPr>
            <p:spPr bwMode="auto">
              <a:xfrm flipV="1">
                <a:off x="11055350" y="2354263"/>
                <a:ext cx="1979613" cy="598488"/>
              </a:xfrm>
              <a:prstGeom prst="line">
                <a:avLst/>
              </a:prstGeom>
              <a:noFill/>
              <a:ln w="31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grpSp>
        <p:grpSp>
          <p:nvGrpSpPr>
            <p:cNvPr id="299" name="Group 298"/>
            <p:cNvGrpSpPr/>
            <p:nvPr/>
          </p:nvGrpSpPr>
          <p:grpSpPr>
            <a:xfrm>
              <a:off x="3453484" y="1653292"/>
              <a:ext cx="1022998" cy="459493"/>
              <a:chOff x="3590851" y="651156"/>
              <a:chExt cx="1022998" cy="459493"/>
            </a:xfrm>
          </p:grpSpPr>
          <p:cxnSp>
            <p:nvCxnSpPr>
              <p:cNvPr id="300" name="Straight Connector 299"/>
              <p:cNvCxnSpPr/>
              <p:nvPr/>
            </p:nvCxnSpPr>
            <p:spPr>
              <a:xfrm>
                <a:off x="3617167" y="790362"/>
                <a:ext cx="223180" cy="0"/>
              </a:xfrm>
              <a:prstGeom prst="line">
                <a:avLst/>
              </a:prstGeom>
              <a:noFill/>
              <a:ln w="25400" cap="flat" cmpd="sng" algn="ctr">
                <a:solidFill>
                  <a:sysClr val="windowText" lastClr="000000"/>
                </a:solidFill>
                <a:prstDash val="dash"/>
                <a:miter lim="800000"/>
              </a:ln>
              <a:effectLst/>
            </p:spPr>
          </p:cxnSp>
          <p:sp>
            <p:nvSpPr>
              <p:cNvPr id="301" name="TextBox 300"/>
              <p:cNvSpPr txBox="1"/>
              <p:nvPr/>
            </p:nvSpPr>
            <p:spPr>
              <a:xfrm>
                <a:off x="3791636" y="651156"/>
                <a:ext cx="580608"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Actual</a:t>
                </a:r>
              </a:p>
            </p:txBody>
          </p:sp>
          <p:cxnSp>
            <p:nvCxnSpPr>
              <p:cNvPr id="302" name="Straight Connector 301"/>
              <p:cNvCxnSpPr/>
              <p:nvPr/>
            </p:nvCxnSpPr>
            <p:spPr>
              <a:xfrm>
                <a:off x="3617167" y="972856"/>
                <a:ext cx="223180" cy="0"/>
              </a:xfrm>
              <a:prstGeom prst="line">
                <a:avLst/>
              </a:prstGeom>
              <a:noFill/>
              <a:ln w="25400" cap="flat" cmpd="sng" algn="ctr">
                <a:solidFill>
                  <a:srgbClr val="AE252F"/>
                </a:solidFill>
                <a:prstDash val="solid"/>
                <a:miter lim="800000"/>
              </a:ln>
              <a:effectLst/>
            </p:spPr>
          </p:cxnSp>
          <p:sp>
            <p:nvSpPr>
              <p:cNvPr id="303" name="TextBox 302"/>
              <p:cNvSpPr txBox="1"/>
              <p:nvPr/>
            </p:nvSpPr>
            <p:spPr>
              <a:xfrm>
                <a:off x="3791636" y="833650"/>
                <a:ext cx="82221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Prediction</a:t>
                </a:r>
              </a:p>
            </p:txBody>
          </p:sp>
          <p:sp>
            <p:nvSpPr>
              <p:cNvPr id="304" name="Rectangle 303"/>
              <p:cNvSpPr/>
              <p:nvPr/>
            </p:nvSpPr>
            <p:spPr>
              <a:xfrm>
                <a:off x="3590851" y="707672"/>
                <a:ext cx="929439" cy="361069"/>
              </a:xfrm>
              <a:prstGeom prst="rect">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Calibri" panose="020F0502020204030204"/>
                </a:endParaRPr>
              </a:p>
            </p:txBody>
          </p:sp>
        </p:grpSp>
      </p:grpSp>
      <p:sp>
        <p:nvSpPr>
          <p:cNvPr id="577" name="Title 1"/>
          <p:cNvSpPr txBox="1">
            <a:spLocks/>
          </p:cNvSpPr>
          <p:nvPr/>
        </p:nvSpPr>
        <p:spPr>
          <a:xfrm>
            <a:off x="395891" y="165029"/>
            <a:ext cx="10452101" cy="1096963"/>
          </a:xfrm>
          <a:prstGeom prst="rect">
            <a:avLst/>
          </a:prstGeom>
        </p:spPr>
        <p:txBody>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a:t>Laterality experiment</a:t>
            </a:r>
          </a:p>
        </p:txBody>
      </p:sp>
      <p:sp>
        <p:nvSpPr>
          <p:cNvPr id="578" name="TextBox 577"/>
          <p:cNvSpPr txBox="1"/>
          <p:nvPr/>
        </p:nvSpPr>
        <p:spPr>
          <a:xfrm>
            <a:off x="3993656" y="2420661"/>
            <a:ext cx="3557384" cy="369332"/>
          </a:xfrm>
          <a:prstGeom prst="rect">
            <a:avLst/>
          </a:prstGeom>
          <a:noFill/>
        </p:spPr>
        <p:txBody>
          <a:bodyPr wrap="none" rtlCol="0">
            <a:spAutoFit/>
          </a:bodyPr>
          <a:lstStyle/>
          <a:p>
            <a:r>
              <a:rPr lang="en-GB" b="1" dirty="0"/>
              <a:t>Leave one out cross validation</a:t>
            </a:r>
          </a:p>
        </p:txBody>
      </p:sp>
      <p:sp>
        <p:nvSpPr>
          <p:cNvPr id="579" name="TextBox 578"/>
          <p:cNvSpPr txBox="1"/>
          <p:nvPr/>
        </p:nvSpPr>
        <p:spPr>
          <a:xfrm>
            <a:off x="933352" y="1580585"/>
            <a:ext cx="9349675" cy="369332"/>
          </a:xfrm>
          <a:prstGeom prst="rect">
            <a:avLst/>
          </a:prstGeom>
          <a:noFill/>
        </p:spPr>
        <p:txBody>
          <a:bodyPr wrap="none" rtlCol="0">
            <a:spAutoFit/>
          </a:bodyPr>
          <a:lstStyle/>
          <a:p>
            <a:r>
              <a:rPr lang="en-GB" dirty="0">
                <a:solidFill>
                  <a:schemeClr val="accent2"/>
                </a:solidFill>
              </a:rPr>
              <a:t>Can we predict a new subject’s Laterality Index from their estimated connection </a:t>
            </a:r>
            <a:r>
              <a:rPr lang="en-GB" dirty="0" smtClean="0">
                <a:solidFill>
                  <a:schemeClr val="accent2"/>
                </a:solidFill>
              </a:rPr>
              <a:t>strengths?</a:t>
            </a:r>
            <a:endParaRPr lang="en-GB" dirty="0">
              <a:solidFill>
                <a:schemeClr val="accent2"/>
              </a:solidFill>
            </a:endParaRPr>
          </a:p>
        </p:txBody>
      </p:sp>
      <p:sp>
        <p:nvSpPr>
          <p:cNvPr id="3" name="TextBox 2"/>
          <p:cNvSpPr txBox="1"/>
          <p:nvPr/>
        </p:nvSpPr>
        <p:spPr>
          <a:xfrm>
            <a:off x="3641752" y="5773566"/>
            <a:ext cx="4279185" cy="276999"/>
          </a:xfrm>
          <a:prstGeom prst="rect">
            <a:avLst/>
          </a:prstGeom>
          <a:noFill/>
        </p:spPr>
        <p:txBody>
          <a:bodyPr wrap="none" rtlCol="0">
            <a:spAutoFit/>
          </a:bodyPr>
          <a:lstStyle/>
          <a:p>
            <a:r>
              <a:rPr lang="en-GB" sz="1200" dirty="0" smtClean="0">
                <a:solidFill>
                  <a:schemeClr val="accent2">
                    <a:lumMod val="50000"/>
                    <a:lumOff val="50000"/>
                  </a:schemeClr>
                </a:solidFill>
              </a:rPr>
              <a:t>Prediction using the estimated effect of words on region </a:t>
            </a:r>
            <a:r>
              <a:rPr lang="en-GB" sz="1200" dirty="0" err="1" smtClean="0">
                <a:solidFill>
                  <a:schemeClr val="accent2">
                    <a:lumMod val="50000"/>
                    <a:lumOff val="50000"/>
                  </a:schemeClr>
                </a:solidFill>
              </a:rPr>
              <a:t>rdF</a:t>
            </a:r>
            <a:r>
              <a:rPr lang="en-GB" sz="1200" dirty="0" smtClean="0">
                <a:solidFill>
                  <a:schemeClr val="accent2">
                    <a:lumMod val="50000"/>
                    <a:lumOff val="50000"/>
                  </a:schemeClr>
                </a:solidFill>
              </a:rPr>
              <a:t> </a:t>
            </a:r>
            <a:endParaRPr lang="en-GB" sz="1200" dirty="0">
              <a:solidFill>
                <a:schemeClr val="accent2">
                  <a:lumMod val="50000"/>
                  <a:lumOff val="50000"/>
                </a:schemeClr>
              </a:solidFill>
            </a:endParaRPr>
          </a:p>
        </p:txBody>
      </p:sp>
    </p:spTree>
    <p:extLst>
      <p:ext uri="{BB962C8B-B14F-4D97-AF65-F5344CB8AC3E}">
        <p14:creationId xmlns:p14="http://schemas.microsoft.com/office/powerpoint/2010/main" val="421783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1146628" y="4337615"/>
            <a:ext cx="9144000" cy="10222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p:cNvSpPr>
            <a:spLocks noGrp="1"/>
          </p:cNvSpPr>
          <p:nvPr>
            <p:ph type="title" idx="4294967295"/>
          </p:nvPr>
        </p:nvSpPr>
        <p:spPr>
          <a:xfrm>
            <a:off x="606653" y="-318815"/>
            <a:ext cx="10452100" cy="1139825"/>
          </a:xfrm>
        </p:spPr>
        <p:txBody>
          <a:bodyPr/>
          <a:lstStyle/>
          <a:p>
            <a:r>
              <a:rPr lang="en-GB" dirty="0"/>
              <a:t>DCM Framework</a:t>
            </a:r>
          </a:p>
        </p:txBody>
      </p:sp>
      <p:sp>
        <p:nvSpPr>
          <p:cNvPr id="41" name="Rectangle 40"/>
          <p:cNvSpPr/>
          <p:nvPr/>
        </p:nvSpPr>
        <p:spPr>
          <a:xfrm>
            <a:off x="1146628" y="2269925"/>
            <a:ext cx="9144000" cy="10282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4" name="Group 43"/>
          <p:cNvGrpSpPr/>
          <p:nvPr/>
        </p:nvGrpSpPr>
        <p:grpSpPr>
          <a:xfrm>
            <a:off x="8065361" y="2345317"/>
            <a:ext cx="1877102" cy="891944"/>
            <a:chOff x="6768643" y="2090423"/>
            <a:chExt cx="2151542" cy="1022350"/>
          </a:xfrm>
        </p:grpSpPr>
        <p:sp>
          <p:nvSpPr>
            <p:cNvPr id="45" name="TextBox 44"/>
            <p:cNvSpPr txBox="1"/>
            <p:nvPr/>
          </p:nvSpPr>
          <p:spPr>
            <a:xfrm>
              <a:off x="8149960" y="2690764"/>
              <a:ext cx="770225" cy="352775"/>
            </a:xfrm>
            <a:prstGeom prst="rect">
              <a:avLst/>
            </a:prstGeom>
            <a:noFill/>
          </p:spPr>
          <p:txBody>
            <a:bodyPr wrap="none" rtlCol="0">
              <a:spAutoFit/>
            </a:bodyPr>
            <a:lstStyle/>
            <a:p>
              <a:r>
                <a:rPr lang="en-GB" sz="1400" dirty="0">
                  <a:solidFill>
                    <a:srgbClr val="F07E0A"/>
                  </a:solidFill>
                </a:rPr>
                <a:t>Model</a:t>
              </a:r>
            </a:p>
          </p:txBody>
        </p:sp>
        <p:sp>
          <p:nvSpPr>
            <p:cNvPr id="46" name="Freeform 119"/>
            <p:cNvSpPr>
              <a:spLocks/>
            </p:cNvSpPr>
            <p:nvPr/>
          </p:nvSpPr>
          <p:spPr bwMode="auto">
            <a:xfrm>
              <a:off x="6768643" y="2090423"/>
              <a:ext cx="1225550" cy="1022350"/>
            </a:xfrm>
            <a:custGeom>
              <a:avLst/>
              <a:gdLst/>
              <a:ahLst/>
              <a:cxnLst>
                <a:cxn ang="0">
                  <a:pos x="11" y="563"/>
                </a:cxn>
                <a:cxn ang="0">
                  <a:pos x="29" y="434"/>
                </a:cxn>
                <a:cxn ang="0">
                  <a:pos x="47" y="467"/>
                </a:cxn>
                <a:cxn ang="0">
                  <a:pos x="66" y="309"/>
                </a:cxn>
                <a:cxn ang="0">
                  <a:pos x="84" y="30"/>
                </a:cxn>
                <a:cxn ang="0">
                  <a:pos x="103" y="121"/>
                </a:cxn>
                <a:cxn ang="0">
                  <a:pos x="121" y="52"/>
                </a:cxn>
                <a:cxn ang="0">
                  <a:pos x="139" y="537"/>
                </a:cxn>
                <a:cxn ang="0">
                  <a:pos x="158" y="588"/>
                </a:cxn>
                <a:cxn ang="0">
                  <a:pos x="172" y="493"/>
                </a:cxn>
                <a:cxn ang="0">
                  <a:pos x="191" y="44"/>
                </a:cxn>
                <a:cxn ang="0">
                  <a:pos x="209" y="70"/>
                </a:cxn>
                <a:cxn ang="0">
                  <a:pos x="228" y="110"/>
                </a:cxn>
                <a:cxn ang="0">
                  <a:pos x="246" y="276"/>
                </a:cxn>
                <a:cxn ang="0">
                  <a:pos x="264" y="515"/>
                </a:cxn>
                <a:cxn ang="0">
                  <a:pos x="283" y="603"/>
                </a:cxn>
                <a:cxn ang="0">
                  <a:pos x="301" y="394"/>
                </a:cxn>
                <a:cxn ang="0">
                  <a:pos x="320" y="140"/>
                </a:cxn>
                <a:cxn ang="0">
                  <a:pos x="338" y="118"/>
                </a:cxn>
                <a:cxn ang="0">
                  <a:pos x="356" y="155"/>
                </a:cxn>
                <a:cxn ang="0">
                  <a:pos x="375" y="504"/>
                </a:cxn>
                <a:cxn ang="0">
                  <a:pos x="393" y="614"/>
                </a:cxn>
                <a:cxn ang="0">
                  <a:pos x="411" y="482"/>
                </a:cxn>
                <a:cxn ang="0">
                  <a:pos x="430" y="177"/>
                </a:cxn>
                <a:cxn ang="0">
                  <a:pos x="448" y="92"/>
                </a:cxn>
                <a:cxn ang="0">
                  <a:pos x="467" y="276"/>
                </a:cxn>
                <a:cxn ang="0">
                  <a:pos x="485" y="125"/>
                </a:cxn>
                <a:cxn ang="0">
                  <a:pos x="503" y="570"/>
                </a:cxn>
                <a:cxn ang="0">
                  <a:pos x="522" y="430"/>
                </a:cxn>
                <a:cxn ang="0">
                  <a:pos x="540" y="548"/>
                </a:cxn>
                <a:cxn ang="0">
                  <a:pos x="558" y="441"/>
                </a:cxn>
                <a:cxn ang="0">
                  <a:pos x="577" y="394"/>
                </a:cxn>
                <a:cxn ang="0">
                  <a:pos x="595" y="522"/>
                </a:cxn>
                <a:cxn ang="0">
                  <a:pos x="614" y="269"/>
                </a:cxn>
                <a:cxn ang="0">
                  <a:pos x="632" y="132"/>
                </a:cxn>
                <a:cxn ang="0">
                  <a:pos x="650" y="232"/>
                </a:cxn>
                <a:cxn ang="0">
                  <a:pos x="669" y="103"/>
                </a:cxn>
                <a:cxn ang="0">
                  <a:pos x="683" y="585"/>
                </a:cxn>
                <a:cxn ang="0">
                  <a:pos x="702" y="570"/>
                </a:cxn>
                <a:cxn ang="0">
                  <a:pos x="720" y="544"/>
                </a:cxn>
                <a:cxn ang="0">
                  <a:pos x="739" y="22"/>
                </a:cxn>
                <a:cxn ang="0">
                  <a:pos x="757" y="191"/>
                </a:cxn>
              </a:cxnLst>
              <a:rect l="0" t="0" r="r" b="b"/>
              <a:pathLst>
                <a:path w="772" h="644">
                  <a:moveTo>
                    <a:pt x="0" y="599"/>
                  </a:moveTo>
                  <a:lnTo>
                    <a:pt x="3" y="504"/>
                  </a:lnTo>
                  <a:lnTo>
                    <a:pt x="11" y="563"/>
                  </a:lnTo>
                  <a:lnTo>
                    <a:pt x="14" y="463"/>
                  </a:lnTo>
                  <a:lnTo>
                    <a:pt x="22" y="467"/>
                  </a:lnTo>
                  <a:lnTo>
                    <a:pt x="29" y="434"/>
                  </a:lnTo>
                  <a:lnTo>
                    <a:pt x="33" y="585"/>
                  </a:lnTo>
                  <a:lnTo>
                    <a:pt x="40" y="416"/>
                  </a:lnTo>
                  <a:lnTo>
                    <a:pt x="47" y="467"/>
                  </a:lnTo>
                  <a:lnTo>
                    <a:pt x="51" y="467"/>
                  </a:lnTo>
                  <a:lnTo>
                    <a:pt x="58" y="449"/>
                  </a:lnTo>
                  <a:lnTo>
                    <a:pt x="66" y="309"/>
                  </a:lnTo>
                  <a:lnTo>
                    <a:pt x="70" y="74"/>
                  </a:lnTo>
                  <a:lnTo>
                    <a:pt x="77" y="99"/>
                  </a:lnTo>
                  <a:lnTo>
                    <a:pt x="84" y="30"/>
                  </a:lnTo>
                  <a:lnTo>
                    <a:pt x="88" y="55"/>
                  </a:lnTo>
                  <a:lnTo>
                    <a:pt x="95" y="66"/>
                  </a:lnTo>
                  <a:lnTo>
                    <a:pt x="103" y="121"/>
                  </a:lnTo>
                  <a:lnTo>
                    <a:pt x="106" y="191"/>
                  </a:lnTo>
                  <a:lnTo>
                    <a:pt x="114" y="169"/>
                  </a:lnTo>
                  <a:lnTo>
                    <a:pt x="121" y="52"/>
                  </a:lnTo>
                  <a:lnTo>
                    <a:pt x="125" y="250"/>
                  </a:lnTo>
                  <a:lnTo>
                    <a:pt x="132" y="519"/>
                  </a:lnTo>
                  <a:lnTo>
                    <a:pt x="139" y="537"/>
                  </a:lnTo>
                  <a:lnTo>
                    <a:pt x="143" y="599"/>
                  </a:lnTo>
                  <a:lnTo>
                    <a:pt x="150" y="599"/>
                  </a:lnTo>
                  <a:lnTo>
                    <a:pt x="158" y="588"/>
                  </a:lnTo>
                  <a:lnTo>
                    <a:pt x="161" y="500"/>
                  </a:lnTo>
                  <a:lnTo>
                    <a:pt x="169" y="541"/>
                  </a:lnTo>
                  <a:lnTo>
                    <a:pt x="172" y="493"/>
                  </a:lnTo>
                  <a:lnTo>
                    <a:pt x="180" y="394"/>
                  </a:lnTo>
                  <a:lnTo>
                    <a:pt x="187" y="305"/>
                  </a:lnTo>
                  <a:lnTo>
                    <a:pt x="191" y="44"/>
                  </a:lnTo>
                  <a:lnTo>
                    <a:pt x="198" y="144"/>
                  </a:lnTo>
                  <a:lnTo>
                    <a:pt x="206" y="155"/>
                  </a:lnTo>
                  <a:lnTo>
                    <a:pt x="209" y="70"/>
                  </a:lnTo>
                  <a:lnTo>
                    <a:pt x="217" y="132"/>
                  </a:lnTo>
                  <a:lnTo>
                    <a:pt x="224" y="243"/>
                  </a:lnTo>
                  <a:lnTo>
                    <a:pt x="228" y="110"/>
                  </a:lnTo>
                  <a:lnTo>
                    <a:pt x="235" y="0"/>
                  </a:lnTo>
                  <a:lnTo>
                    <a:pt x="242" y="254"/>
                  </a:lnTo>
                  <a:lnTo>
                    <a:pt x="246" y="276"/>
                  </a:lnTo>
                  <a:lnTo>
                    <a:pt x="253" y="471"/>
                  </a:lnTo>
                  <a:lnTo>
                    <a:pt x="261" y="493"/>
                  </a:lnTo>
                  <a:lnTo>
                    <a:pt x="264" y="515"/>
                  </a:lnTo>
                  <a:lnTo>
                    <a:pt x="272" y="544"/>
                  </a:lnTo>
                  <a:lnTo>
                    <a:pt x="279" y="449"/>
                  </a:lnTo>
                  <a:lnTo>
                    <a:pt x="283" y="603"/>
                  </a:lnTo>
                  <a:lnTo>
                    <a:pt x="290" y="555"/>
                  </a:lnTo>
                  <a:lnTo>
                    <a:pt x="297" y="548"/>
                  </a:lnTo>
                  <a:lnTo>
                    <a:pt x="301" y="394"/>
                  </a:lnTo>
                  <a:lnTo>
                    <a:pt x="308" y="188"/>
                  </a:lnTo>
                  <a:lnTo>
                    <a:pt x="316" y="169"/>
                  </a:lnTo>
                  <a:lnTo>
                    <a:pt x="320" y="140"/>
                  </a:lnTo>
                  <a:lnTo>
                    <a:pt x="327" y="81"/>
                  </a:lnTo>
                  <a:lnTo>
                    <a:pt x="334" y="147"/>
                  </a:lnTo>
                  <a:lnTo>
                    <a:pt x="338" y="118"/>
                  </a:lnTo>
                  <a:lnTo>
                    <a:pt x="345" y="70"/>
                  </a:lnTo>
                  <a:lnTo>
                    <a:pt x="349" y="136"/>
                  </a:lnTo>
                  <a:lnTo>
                    <a:pt x="356" y="155"/>
                  </a:lnTo>
                  <a:lnTo>
                    <a:pt x="364" y="118"/>
                  </a:lnTo>
                  <a:lnTo>
                    <a:pt x="367" y="287"/>
                  </a:lnTo>
                  <a:lnTo>
                    <a:pt x="375" y="504"/>
                  </a:lnTo>
                  <a:lnTo>
                    <a:pt x="382" y="463"/>
                  </a:lnTo>
                  <a:lnTo>
                    <a:pt x="386" y="511"/>
                  </a:lnTo>
                  <a:lnTo>
                    <a:pt x="393" y="614"/>
                  </a:lnTo>
                  <a:lnTo>
                    <a:pt x="400" y="559"/>
                  </a:lnTo>
                  <a:lnTo>
                    <a:pt x="404" y="644"/>
                  </a:lnTo>
                  <a:lnTo>
                    <a:pt x="411" y="482"/>
                  </a:lnTo>
                  <a:lnTo>
                    <a:pt x="419" y="438"/>
                  </a:lnTo>
                  <a:lnTo>
                    <a:pt x="422" y="467"/>
                  </a:lnTo>
                  <a:lnTo>
                    <a:pt x="430" y="177"/>
                  </a:lnTo>
                  <a:lnTo>
                    <a:pt x="437" y="48"/>
                  </a:lnTo>
                  <a:lnTo>
                    <a:pt x="441" y="77"/>
                  </a:lnTo>
                  <a:lnTo>
                    <a:pt x="448" y="92"/>
                  </a:lnTo>
                  <a:lnTo>
                    <a:pt x="456" y="70"/>
                  </a:lnTo>
                  <a:lnTo>
                    <a:pt x="459" y="66"/>
                  </a:lnTo>
                  <a:lnTo>
                    <a:pt x="467" y="276"/>
                  </a:lnTo>
                  <a:lnTo>
                    <a:pt x="474" y="158"/>
                  </a:lnTo>
                  <a:lnTo>
                    <a:pt x="478" y="70"/>
                  </a:lnTo>
                  <a:lnTo>
                    <a:pt x="485" y="125"/>
                  </a:lnTo>
                  <a:lnTo>
                    <a:pt x="492" y="66"/>
                  </a:lnTo>
                  <a:lnTo>
                    <a:pt x="496" y="629"/>
                  </a:lnTo>
                  <a:lnTo>
                    <a:pt x="503" y="570"/>
                  </a:lnTo>
                  <a:lnTo>
                    <a:pt x="507" y="463"/>
                  </a:lnTo>
                  <a:lnTo>
                    <a:pt x="514" y="327"/>
                  </a:lnTo>
                  <a:lnTo>
                    <a:pt x="522" y="430"/>
                  </a:lnTo>
                  <a:lnTo>
                    <a:pt x="525" y="383"/>
                  </a:lnTo>
                  <a:lnTo>
                    <a:pt x="533" y="368"/>
                  </a:lnTo>
                  <a:lnTo>
                    <a:pt x="540" y="548"/>
                  </a:lnTo>
                  <a:lnTo>
                    <a:pt x="544" y="452"/>
                  </a:lnTo>
                  <a:lnTo>
                    <a:pt x="551" y="471"/>
                  </a:lnTo>
                  <a:lnTo>
                    <a:pt x="558" y="441"/>
                  </a:lnTo>
                  <a:lnTo>
                    <a:pt x="562" y="496"/>
                  </a:lnTo>
                  <a:lnTo>
                    <a:pt x="570" y="552"/>
                  </a:lnTo>
                  <a:lnTo>
                    <a:pt x="577" y="394"/>
                  </a:lnTo>
                  <a:lnTo>
                    <a:pt x="581" y="438"/>
                  </a:lnTo>
                  <a:lnTo>
                    <a:pt x="588" y="427"/>
                  </a:lnTo>
                  <a:lnTo>
                    <a:pt x="595" y="522"/>
                  </a:lnTo>
                  <a:lnTo>
                    <a:pt x="599" y="548"/>
                  </a:lnTo>
                  <a:lnTo>
                    <a:pt x="606" y="338"/>
                  </a:lnTo>
                  <a:lnTo>
                    <a:pt x="614" y="269"/>
                  </a:lnTo>
                  <a:lnTo>
                    <a:pt x="617" y="110"/>
                  </a:lnTo>
                  <a:lnTo>
                    <a:pt x="625" y="0"/>
                  </a:lnTo>
                  <a:lnTo>
                    <a:pt x="632" y="132"/>
                  </a:lnTo>
                  <a:lnTo>
                    <a:pt x="636" y="118"/>
                  </a:lnTo>
                  <a:lnTo>
                    <a:pt x="643" y="254"/>
                  </a:lnTo>
                  <a:lnTo>
                    <a:pt x="650" y="232"/>
                  </a:lnTo>
                  <a:lnTo>
                    <a:pt x="654" y="52"/>
                  </a:lnTo>
                  <a:lnTo>
                    <a:pt x="661" y="184"/>
                  </a:lnTo>
                  <a:lnTo>
                    <a:pt x="669" y="103"/>
                  </a:lnTo>
                  <a:lnTo>
                    <a:pt x="672" y="280"/>
                  </a:lnTo>
                  <a:lnTo>
                    <a:pt x="680" y="519"/>
                  </a:lnTo>
                  <a:lnTo>
                    <a:pt x="683" y="585"/>
                  </a:lnTo>
                  <a:lnTo>
                    <a:pt x="691" y="541"/>
                  </a:lnTo>
                  <a:lnTo>
                    <a:pt x="698" y="629"/>
                  </a:lnTo>
                  <a:lnTo>
                    <a:pt x="702" y="570"/>
                  </a:lnTo>
                  <a:lnTo>
                    <a:pt x="709" y="526"/>
                  </a:lnTo>
                  <a:lnTo>
                    <a:pt x="717" y="544"/>
                  </a:lnTo>
                  <a:lnTo>
                    <a:pt x="720" y="544"/>
                  </a:lnTo>
                  <a:lnTo>
                    <a:pt x="728" y="342"/>
                  </a:lnTo>
                  <a:lnTo>
                    <a:pt x="735" y="191"/>
                  </a:lnTo>
                  <a:lnTo>
                    <a:pt x="739" y="22"/>
                  </a:lnTo>
                  <a:lnTo>
                    <a:pt x="746" y="92"/>
                  </a:lnTo>
                  <a:lnTo>
                    <a:pt x="753" y="129"/>
                  </a:lnTo>
                  <a:lnTo>
                    <a:pt x="757" y="191"/>
                  </a:lnTo>
                  <a:lnTo>
                    <a:pt x="764" y="114"/>
                  </a:lnTo>
                  <a:lnTo>
                    <a:pt x="772" y="184"/>
                  </a:lnTo>
                </a:path>
              </a:pathLst>
            </a:custGeom>
            <a:noFill/>
            <a:ln w="6350">
              <a:solidFill>
                <a:schemeClr val="accent1"/>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sp>
          <p:nvSpPr>
            <p:cNvPr id="47" name="Freeform 110"/>
            <p:cNvSpPr>
              <a:spLocks/>
            </p:cNvSpPr>
            <p:nvPr/>
          </p:nvSpPr>
          <p:spPr bwMode="auto">
            <a:xfrm>
              <a:off x="6775933" y="2265262"/>
              <a:ext cx="1225550" cy="676275"/>
            </a:xfrm>
            <a:custGeom>
              <a:avLst/>
              <a:gdLst/>
              <a:ahLst/>
              <a:cxnLst>
                <a:cxn ang="0">
                  <a:pos x="11" y="412"/>
                </a:cxn>
                <a:cxn ang="0">
                  <a:pos x="29" y="408"/>
                </a:cxn>
                <a:cxn ang="0">
                  <a:pos x="47" y="408"/>
                </a:cxn>
                <a:cxn ang="0">
                  <a:pos x="66" y="125"/>
                </a:cxn>
                <a:cxn ang="0">
                  <a:pos x="84" y="18"/>
                </a:cxn>
                <a:cxn ang="0">
                  <a:pos x="103" y="14"/>
                </a:cxn>
                <a:cxn ang="0">
                  <a:pos x="121" y="7"/>
                </a:cxn>
                <a:cxn ang="0">
                  <a:pos x="139" y="426"/>
                </a:cxn>
                <a:cxn ang="0">
                  <a:pos x="158" y="408"/>
                </a:cxn>
                <a:cxn ang="0">
                  <a:pos x="172" y="408"/>
                </a:cxn>
                <a:cxn ang="0">
                  <a:pos x="191" y="0"/>
                </a:cxn>
                <a:cxn ang="0">
                  <a:pos x="209" y="14"/>
                </a:cxn>
                <a:cxn ang="0">
                  <a:pos x="228" y="11"/>
                </a:cxn>
                <a:cxn ang="0">
                  <a:pos x="246" y="257"/>
                </a:cxn>
                <a:cxn ang="0">
                  <a:pos x="264" y="404"/>
                </a:cxn>
                <a:cxn ang="0">
                  <a:pos x="283" y="408"/>
                </a:cxn>
                <a:cxn ang="0">
                  <a:pos x="301" y="360"/>
                </a:cxn>
                <a:cxn ang="0">
                  <a:pos x="320" y="7"/>
                </a:cxn>
                <a:cxn ang="0">
                  <a:pos x="338" y="14"/>
                </a:cxn>
                <a:cxn ang="0">
                  <a:pos x="356" y="14"/>
                </a:cxn>
                <a:cxn ang="0">
                  <a:pos x="375" y="408"/>
                </a:cxn>
                <a:cxn ang="0">
                  <a:pos x="393" y="404"/>
                </a:cxn>
                <a:cxn ang="0">
                  <a:pos x="411" y="408"/>
                </a:cxn>
                <a:cxn ang="0">
                  <a:pos x="430" y="139"/>
                </a:cxn>
                <a:cxn ang="0">
                  <a:pos x="448" y="14"/>
                </a:cxn>
                <a:cxn ang="0">
                  <a:pos x="467" y="11"/>
                </a:cxn>
                <a:cxn ang="0">
                  <a:pos x="485" y="22"/>
                </a:cxn>
                <a:cxn ang="0">
                  <a:pos x="503" y="301"/>
                </a:cxn>
                <a:cxn ang="0">
                  <a:pos x="522" y="290"/>
                </a:cxn>
                <a:cxn ang="0">
                  <a:pos x="540" y="290"/>
                </a:cxn>
                <a:cxn ang="0">
                  <a:pos x="558" y="412"/>
                </a:cxn>
                <a:cxn ang="0">
                  <a:pos x="577" y="408"/>
                </a:cxn>
                <a:cxn ang="0">
                  <a:pos x="595" y="408"/>
                </a:cxn>
                <a:cxn ang="0">
                  <a:pos x="614" y="125"/>
                </a:cxn>
                <a:cxn ang="0">
                  <a:pos x="632" y="18"/>
                </a:cxn>
                <a:cxn ang="0">
                  <a:pos x="650" y="14"/>
                </a:cxn>
                <a:cxn ang="0">
                  <a:pos x="669" y="7"/>
                </a:cxn>
                <a:cxn ang="0">
                  <a:pos x="683" y="426"/>
                </a:cxn>
                <a:cxn ang="0">
                  <a:pos x="702" y="408"/>
                </a:cxn>
                <a:cxn ang="0">
                  <a:pos x="720" y="408"/>
                </a:cxn>
                <a:cxn ang="0">
                  <a:pos x="739" y="0"/>
                </a:cxn>
                <a:cxn ang="0">
                  <a:pos x="757" y="14"/>
                </a:cxn>
              </a:cxnLst>
              <a:rect l="0" t="0" r="r" b="b"/>
              <a:pathLst>
                <a:path w="772" h="426">
                  <a:moveTo>
                    <a:pt x="0" y="239"/>
                  </a:moveTo>
                  <a:lnTo>
                    <a:pt x="3" y="342"/>
                  </a:lnTo>
                  <a:lnTo>
                    <a:pt x="11" y="412"/>
                  </a:lnTo>
                  <a:lnTo>
                    <a:pt x="14" y="415"/>
                  </a:lnTo>
                  <a:lnTo>
                    <a:pt x="22" y="408"/>
                  </a:lnTo>
                  <a:lnTo>
                    <a:pt x="29" y="408"/>
                  </a:lnTo>
                  <a:lnTo>
                    <a:pt x="33" y="408"/>
                  </a:lnTo>
                  <a:lnTo>
                    <a:pt x="40" y="408"/>
                  </a:lnTo>
                  <a:lnTo>
                    <a:pt x="47" y="408"/>
                  </a:lnTo>
                  <a:lnTo>
                    <a:pt x="51" y="408"/>
                  </a:lnTo>
                  <a:lnTo>
                    <a:pt x="58" y="360"/>
                  </a:lnTo>
                  <a:lnTo>
                    <a:pt x="66" y="125"/>
                  </a:lnTo>
                  <a:lnTo>
                    <a:pt x="70" y="3"/>
                  </a:lnTo>
                  <a:lnTo>
                    <a:pt x="77" y="7"/>
                  </a:lnTo>
                  <a:lnTo>
                    <a:pt x="84" y="18"/>
                  </a:lnTo>
                  <a:lnTo>
                    <a:pt x="88" y="14"/>
                  </a:lnTo>
                  <a:lnTo>
                    <a:pt x="95" y="14"/>
                  </a:lnTo>
                  <a:lnTo>
                    <a:pt x="103" y="14"/>
                  </a:lnTo>
                  <a:lnTo>
                    <a:pt x="106" y="14"/>
                  </a:lnTo>
                  <a:lnTo>
                    <a:pt x="114" y="14"/>
                  </a:lnTo>
                  <a:lnTo>
                    <a:pt x="121" y="7"/>
                  </a:lnTo>
                  <a:lnTo>
                    <a:pt x="125" y="217"/>
                  </a:lnTo>
                  <a:lnTo>
                    <a:pt x="132" y="408"/>
                  </a:lnTo>
                  <a:lnTo>
                    <a:pt x="139" y="426"/>
                  </a:lnTo>
                  <a:lnTo>
                    <a:pt x="143" y="404"/>
                  </a:lnTo>
                  <a:lnTo>
                    <a:pt x="150" y="404"/>
                  </a:lnTo>
                  <a:lnTo>
                    <a:pt x="158" y="408"/>
                  </a:lnTo>
                  <a:lnTo>
                    <a:pt x="161" y="408"/>
                  </a:lnTo>
                  <a:lnTo>
                    <a:pt x="169" y="408"/>
                  </a:lnTo>
                  <a:lnTo>
                    <a:pt x="172" y="408"/>
                  </a:lnTo>
                  <a:lnTo>
                    <a:pt x="180" y="375"/>
                  </a:lnTo>
                  <a:lnTo>
                    <a:pt x="187" y="139"/>
                  </a:lnTo>
                  <a:lnTo>
                    <a:pt x="191" y="0"/>
                  </a:lnTo>
                  <a:lnTo>
                    <a:pt x="198" y="0"/>
                  </a:lnTo>
                  <a:lnTo>
                    <a:pt x="206" y="14"/>
                  </a:lnTo>
                  <a:lnTo>
                    <a:pt x="209" y="14"/>
                  </a:lnTo>
                  <a:lnTo>
                    <a:pt x="217" y="11"/>
                  </a:lnTo>
                  <a:lnTo>
                    <a:pt x="224" y="11"/>
                  </a:lnTo>
                  <a:lnTo>
                    <a:pt x="228" y="11"/>
                  </a:lnTo>
                  <a:lnTo>
                    <a:pt x="235" y="11"/>
                  </a:lnTo>
                  <a:lnTo>
                    <a:pt x="242" y="33"/>
                  </a:lnTo>
                  <a:lnTo>
                    <a:pt x="246" y="257"/>
                  </a:lnTo>
                  <a:lnTo>
                    <a:pt x="253" y="415"/>
                  </a:lnTo>
                  <a:lnTo>
                    <a:pt x="261" y="419"/>
                  </a:lnTo>
                  <a:lnTo>
                    <a:pt x="264" y="404"/>
                  </a:lnTo>
                  <a:lnTo>
                    <a:pt x="272" y="404"/>
                  </a:lnTo>
                  <a:lnTo>
                    <a:pt x="279" y="408"/>
                  </a:lnTo>
                  <a:lnTo>
                    <a:pt x="283" y="408"/>
                  </a:lnTo>
                  <a:lnTo>
                    <a:pt x="290" y="408"/>
                  </a:lnTo>
                  <a:lnTo>
                    <a:pt x="297" y="408"/>
                  </a:lnTo>
                  <a:lnTo>
                    <a:pt x="301" y="360"/>
                  </a:lnTo>
                  <a:lnTo>
                    <a:pt x="308" y="125"/>
                  </a:lnTo>
                  <a:lnTo>
                    <a:pt x="316" y="3"/>
                  </a:lnTo>
                  <a:lnTo>
                    <a:pt x="320" y="7"/>
                  </a:lnTo>
                  <a:lnTo>
                    <a:pt x="327" y="18"/>
                  </a:lnTo>
                  <a:lnTo>
                    <a:pt x="334" y="14"/>
                  </a:lnTo>
                  <a:lnTo>
                    <a:pt x="338" y="14"/>
                  </a:lnTo>
                  <a:lnTo>
                    <a:pt x="345" y="14"/>
                  </a:lnTo>
                  <a:lnTo>
                    <a:pt x="349" y="14"/>
                  </a:lnTo>
                  <a:lnTo>
                    <a:pt x="356" y="14"/>
                  </a:lnTo>
                  <a:lnTo>
                    <a:pt x="364" y="7"/>
                  </a:lnTo>
                  <a:lnTo>
                    <a:pt x="367" y="217"/>
                  </a:lnTo>
                  <a:lnTo>
                    <a:pt x="375" y="408"/>
                  </a:lnTo>
                  <a:lnTo>
                    <a:pt x="382" y="426"/>
                  </a:lnTo>
                  <a:lnTo>
                    <a:pt x="386" y="404"/>
                  </a:lnTo>
                  <a:lnTo>
                    <a:pt x="393" y="404"/>
                  </a:lnTo>
                  <a:lnTo>
                    <a:pt x="400" y="408"/>
                  </a:lnTo>
                  <a:lnTo>
                    <a:pt x="404" y="408"/>
                  </a:lnTo>
                  <a:lnTo>
                    <a:pt x="411" y="408"/>
                  </a:lnTo>
                  <a:lnTo>
                    <a:pt x="419" y="408"/>
                  </a:lnTo>
                  <a:lnTo>
                    <a:pt x="422" y="375"/>
                  </a:lnTo>
                  <a:lnTo>
                    <a:pt x="430" y="139"/>
                  </a:lnTo>
                  <a:lnTo>
                    <a:pt x="437" y="0"/>
                  </a:lnTo>
                  <a:lnTo>
                    <a:pt x="441" y="0"/>
                  </a:lnTo>
                  <a:lnTo>
                    <a:pt x="448" y="14"/>
                  </a:lnTo>
                  <a:lnTo>
                    <a:pt x="456" y="14"/>
                  </a:lnTo>
                  <a:lnTo>
                    <a:pt x="459" y="11"/>
                  </a:lnTo>
                  <a:lnTo>
                    <a:pt x="467" y="11"/>
                  </a:lnTo>
                  <a:lnTo>
                    <a:pt x="474" y="11"/>
                  </a:lnTo>
                  <a:lnTo>
                    <a:pt x="478" y="11"/>
                  </a:lnTo>
                  <a:lnTo>
                    <a:pt x="485" y="22"/>
                  </a:lnTo>
                  <a:lnTo>
                    <a:pt x="492" y="176"/>
                  </a:lnTo>
                  <a:lnTo>
                    <a:pt x="496" y="294"/>
                  </a:lnTo>
                  <a:lnTo>
                    <a:pt x="503" y="301"/>
                  </a:lnTo>
                  <a:lnTo>
                    <a:pt x="507" y="290"/>
                  </a:lnTo>
                  <a:lnTo>
                    <a:pt x="514" y="290"/>
                  </a:lnTo>
                  <a:lnTo>
                    <a:pt x="522" y="290"/>
                  </a:lnTo>
                  <a:lnTo>
                    <a:pt x="525" y="294"/>
                  </a:lnTo>
                  <a:lnTo>
                    <a:pt x="533" y="290"/>
                  </a:lnTo>
                  <a:lnTo>
                    <a:pt x="540" y="290"/>
                  </a:lnTo>
                  <a:lnTo>
                    <a:pt x="544" y="301"/>
                  </a:lnTo>
                  <a:lnTo>
                    <a:pt x="551" y="371"/>
                  </a:lnTo>
                  <a:lnTo>
                    <a:pt x="558" y="412"/>
                  </a:lnTo>
                  <a:lnTo>
                    <a:pt x="562" y="412"/>
                  </a:lnTo>
                  <a:lnTo>
                    <a:pt x="570" y="408"/>
                  </a:lnTo>
                  <a:lnTo>
                    <a:pt x="577" y="408"/>
                  </a:lnTo>
                  <a:lnTo>
                    <a:pt x="581" y="408"/>
                  </a:lnTo>
                  <a:lnTo>
                    <a:pt x="588" y="408"/>
                  </a:lnTo>
                  <a:lnTo>
                    <a:pt x="595" y="408"/>
                  </a:lnTo>
                  <a:lnTo>
                    <a:pt x="599" y="408"/>
                  </a:lnTo>
                  <a:lnTo>
                    <a:pt x="606" y="360"/>
                  </a:lnTo>
                  <a:lnTo>
                    <a:pt x="614" y="125"/>
                  </a:lnTo>
                  <a:lnTo>
                    <a:pt x="617" y="3"/>
                  </a:lnTo>
                  <a:lnTo>
                    <a:pt x="625" y="7"/>
                  </a:lnTo>
                  <a:lnTo>
                    <a:pt x="632" y="18"/>
                  </a:lnTo>
                  <a:lnTo>
                    <a:pt x="636" y="14"/>
                  </a:lnTo>
                  <a:lnTo>
                    <a:pt x="643" y="14"/>
                  </a:lnTo>
                  <a:lnTo>
                    <a:pt x="650" y="14"/>
                  </a:lnTo>
                  <a:lnTo>
                    <a:pt x="654" y="14"/>
                  </a:lnTo>
                  <a:lnTo>
                    <a:pt x="661" y="14"/>
                  </a:lnTo>
                  <a:lnTo>
                    <a:pt x="669" y="7"/>
                  </a:lnTo>
                  <a:lnTo>
                    <a:pt x="672" y="217"/>
                  </a:lnTo>
                  <a:lnTo>
                    <a:pt x="680" y="408"/>
                  </a:lnTo>
                  <a:lnTo>
                    <a:pt x="683" y="426"/>
                  </a:lnTo>
                  <a:lnTo>
                    <a:pt x="691" y="404"/>
                  </a:lnTo>
                  <a:lnTo>
                    <a:pt x="698" y="404"/>
                  </a:lnTo>
                  <a:lnTo>
                    <a:pt x="702" y="408"/>
                  </a:lnTo>
                  <a:lnTo>
                    <a:pt x="709" y="408"/>
                  </a:lnTo>
                  <a:lnTo>
                    <a:pt x="717" y="408"/>
                  </a:lnTo>
                  <a:lnTo>
                    <a:pt x="720" y="408"/>
                  </a:lnTo>
                  <a:lnTo>
                    <a:pt x="728" y="375"/>
                  </a:lnTo>
                  <a:lnTo>
                    <a:pt x="735" y="139"/>
                  </a:lnTo>
                  <a:lnTo>
                    <a:pt x="739" y="0"/>
                  </a:lnTo>
                  <a:lnTo>
                    <a:pt x="746" y="0"/>
                  </a:lnTo>
                  <a:lnTo>
                    <a:pt x="753" y="14"/>
                  </a:lnTo>
                  <a:lnTo>
                    <a:pt x="757" y="14"/>
                  </a:lnTo>
                  <a:lnTo>
                    <a:pt x="764" y="11"/>
                  </a:lnTo>
                  <a:lnTo>
                    <a:pt x="772" y="11"/>
                  </a:lnTo>
                </a:path>
              </a:pathLst>
            </a:custGeom>
            <a:noFill/>
            <a:ln w="19050">
              <a:solidFill>
                <a:srgbClr val="F07E0A"/>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cxnSp>
          <p:nvCxnSpPr>
            <p:cNvPr id="48" name="Straight Connector 47"/>
            <p:cNvCxnSpPr/>
            <p:nvPr/>
          </p:nvCxnSpPr>
          <p:spPr>
            <a:xfrm>
              <a:off x="8269558" y="2582721"/>
              <a:ext cx="576064" cy="0"/>
            </a:xfrm>
            <a:prstGeom prst="line">
              <a:avLst/>
            </a:prstGeom>
            <a:noFill/>
            <a:ln w="19050">
              <a:solidFill>
                <a:schemeClr val="accent1"/>
              </a:solidFill>
              <a:prstDash val="sysDot"/>
              <a:round/>
              <a:headEnd/>
              <a:tailEnd/>
            </a:ln>
          </p:spPr>
        </p:cxnSp>
        <p:sp>
          <p:nvSpPr>
            <p:cNvPr id="49" name="TextBox 48"/>
            <p:cNvSpPr txBox="1"/>
            <p:nvPr/>
          </p:nvSpPr>
          <p:spPr>
            <a:xfrm>
              <a:off x="8171597" y="2222255"/>
              <a:ext cx="645284" cy="352775"/>
            </a:xfrm>
            <a:prstGeom prst="rect">
              <a:avLst/>
            </a:prstGeom>
            <a:noFill/>
          </p:spPr>
          <p:txBody>
            <a:bodyPr wrap="none" rtlCol="0">
              <a:spAutoFit/>
            </a:bodyPr>
            <a:lstStyle/>
            <a:p>
              <a:r>
                <a:rPr lang="en-GB" sz="1400" dirty="0">
                  <a:solidFill>
                    <a:schemeClr val="accent1"/>
                  </a:solidFill>
                </a:rPr>
                <a:t>Data</a:t>
              </a:r>
            </a:p>
          </p:txBody>
        </p:sp>
        <p:cxnSp>
          <p:nvCxnSpPr>
            <p:cNvPr id="50" name="Straight Connector 49"/>
            <p:cNvCxnSpPr/>
            <p:nvPr/>
          </p:nvCxnSpPr>
          <p:spPr>
            <a:xfrm>
              <a:off x="8269558" y="3029318"/>
              <a:ext cx="576064" cy="0"/>
            </a:xfrm>
            <a:prstGeom prst="line">
              <a:avLst/>
            </a:prstGeom>
            <a:noFill/>
            <a:ln w="19050">
              <a:solidFill>
                <a:srgbClr val="F07E0A"/>
              </a:solidFill>
              <a:prstDash val="solid"/>
              <a:round/>
              <a:headEnd/>
              <a:tailEnd/>
            </a:ln>
          </p:spPr>
        </p:cxnSp>
      </p:grpSp>
      <p:grpSp>
        <p:nvGrpSpPr>
          <p:cNvPr id="7" name="Group 6"/>
          <p:cNvGrpSpPr/>
          <p:nvPr/>
        </p:nvGrpSpPr>
        <p:grpSpPr>
          <a:xfrm>
            <a:off x="1264176" y="1062608"/>
            <a:ext cx="8558392" cy="1024793"/>
            <a:chOff x="1264176" y="1062608"/>
            <a:chExt cx="8558392" cy="1024793"/>
          </a:xfrm>
        </p:grpSpPr>
        <p:sp>
          <p:nvSpPr>
            <p:cNvPr id="43" name="Content Placeholder 4"/>
            <p:cNvSpPr txBox="1">
              <a:spLocks/>
            </p:cNvSpPr>
            <p:nvPr/>
          </p:nvSpPr>
          <p:spPr>
            <a:xfrm>
              <a:off x="1264176" y="1157760"/>
              <a:ext cx="6385619" cy="713279"/>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1.  Specify a forward model for each subject</a:t>
              </a:r>
              <a:br>
                <a:rPr lang="en-GB" sz="2400" dirty="0"/>
              </a:br>
              <a:endParaRPr lang="en-GB" sz="2400" dirty="0"/>
            </a:p>
          </p:txBody>
        </p:sp>
        <p:grpSp>
          <p:nvGrpSpPr>
            <p:cNvPr id="51" name="Group 50"/>
            <p:cNvGrpSpPr/>
            <p:nvPr/>
          </p:nvGrpSpPr>
          <p:grpSpPr>
            <a:xfrm>
              <a:off x="8057678" y="1062608"/>
              <a:ext cx="1764890" cy="1024793"/>
              <a:chOff x="6802834" y="689374"/>
              <a:chExt cx="2233662" cy="1296988"/>
            </a:xfrm>
          </p:grpSpPr>
          <p:grpSp>
            <p:nvGrpSpPr>
              <p:cNvPr id="52" name="Group 51"/>
              <p:cNvGrpSpPr/>
              <p:nvPr/>
            </p:nvGrpSpPr>
            <p:grpSpPr>
              <a:xfrm>
                <a:off x="6802834" y="689374"/>
                <a:ext cx="475514" cy="1296988"/>
                <a:chOff x="6804245" y="2530865"/>
                <a:chExt cx="1161612" cy="3168352"/>
              </a:xfrm>
            </p:grpSpPr>
            <p:sp>
              <p:nvSpPr>
                <p:cNvPr id="55" name="Arc 54"/>
                <p:cNvSpPr/>
                <p:nvPr/>
              </p:nvSpPr>
              <p:spPr>
                <a:xfrm rot="2499746">
                  <a:off x="7323939" y="2536943"/>
                  <a:ext cx="601548" cy="614033"/>
                </a:xfrm>
                <a:prstGeom prst="arc">
                  <a:avLst>
                    <a:gd name="adj1" fmla="val 11619363"/>
                    <a:gd name="adj2" fmla="val 2099655"/>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rot="2499746">
                  <a:off x="7364309" y="4343374"/>
                  <a:ext cx="601548" cy="614033"/>
                </a:xfrm>
                <a:prstGeom prst="arc">
                  <a:avLst>
                    <a:gd name="adj1" fmla="val 11619363"/>
                    <a:gd name="adj2" fmla="val 2879836"/>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7" name="Straight Arrow Connector 56"/>
                <p:cNvCxnSpPr/>
                <p:nvPr/>
              </p:nvCxnSpPr>
              <p:spPr>
                <a:xfrm flipV="1">
                  <a:off x="7020272" y="3385326"/>
                  <a:ext cx="0" cy="116176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6804245" y="2530865"/>
                  <a:ext cx="854461" cy="854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sp>
              <p:nvSpPr>
                <p:cNvPr id="59" name="Oval 58"/>
                <p:cNvSpPr/>
                <p:nvPr/>
              </p:nvSpPr>
              <p:spPr>
                <a:xfrm>
                  <a:off x="6804247" y="4259057"/>
                  <a:ext cx="854461" cy="854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cxnSp>
              <p:nvCxnSpPr>
                <p:cNvPr id="60" name="Straight Arrow Connector 59"/>
                <p:cNvCxnSpPr/>
                <p:nvPr/>
              </p:nvCxnSpPr>
              <p:spPr>
                <a:xfrm flipV="1">
                  <a:off x="7231475" y="5195161"/>
                  <a:ext cx="0" cy="50405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53" name="Freeform 110"/>
              <p:cNvSpPr>
                <a:spLocks/>
              </p:cNvSpPr>
              <p:nvPr/>
            </p:nvSpPr>
            <p:spPr bwMode="auto">
              <a:xfrm>
                <a:off x="7810946" y="1181103"/>
                <a:ext cx="1225550" cy="248229"/>
              </a:xfrm>
              <a:custGeom>
                <a:avLst/>
                <a:gdLst/>
                <a:ahLst/>
                <a:cxnLst>
                  <a:cxn ang="0">
                    <a:pos x="11" y="412"/>
                  </a:cxn>
                  <a:cxn ang="0">
                    <a:pos x="29" y="408"/>
                  </a:cxn>
                  <a:cxn ang="0">
                    <a:pos x="47" y="408"/>
                  </a:cxn>
                  <a:cxn ang="0">
                    <a:pos x="66" y="125"/>
                  </a:cxn>
                  <a:cxn ang="0">
                    <a:pos x="84" y="18"/>
                  </a:cxn>
                  <a:cxn ang="0">
                    <a:pos x="103" y="14"/>
                  </a:cxn>
                  <a:cxn ang="0">
                    <a:pos x="121" y="7"/>
                  </a:cxn>
                  <a:cxn ang="0">
                    <a:pos x="139" y="426"/>
                  </a:cxn>
                  <a:cxn ang="0">
                    <a:pos x="158" y="408"/>
                  </a:cxn>
                  <a:cxn ang="0">
                    <a:pos x="172" y="408"/>
                  </a:cxn>
                  <a:cxn ang="0">
                    <a:pos x="191" y="0"/>
                  </a:cxn>
                  <a:cxn ang="0">
                    <a:pos x="209" y="14"/>
                  </a:cxn>
                  <a:cxn ang="0">
                    <a:pos x="228" y="11"/>
                  </a:cxn>
                  <a:cxn ang="0">
                    <a:pos x="246" y="257"/>
                  </a:cxn>
                  <a:cxn ang="0">
                    <a:pos x="264" y="404"/>
                  </a:cxn>
                  <a:cxn ang="0">
                    <a:pos x="283" y="408"/>
                  </a:cxn>
                  <a:cxn ang="0">
                    <a:pos x="301" y="360"/>
                  </a:cxn>
                  <a:cxn ang="0">
                    <a:pos x="320" y="7"/>
                  </a:cxn>
                  <a:cxn ang="0">
                    <a:pos x="338" y="14"/>
                  </a:cxn>
                  <a:cxn ang="0">
                    <a:pos x="356" y="14"/>
                  </a:cxn>
                  <a:cxn ang="0">
                    <a:pos x="375" y="408"/>
                  </a:cxn>
                  <a:cxn ang="0">
                    <a:pos x="393" y="404"/>
                  </a:cxn>
                  <a:cxn ang="0">
                    <a:pos x="411" y="408"/>
                  </a:cxn>
                  <a:cxn ang="0">
                    <a:pos x="430" y="139"/>
                  </a:cxn>
                  <a:cxn ang="0">
                    <a:pos x="448" y="14"/>
                  </a:cxn>
                  <a:cxn ang="0">
                    <a:pos x="467" y="11"/>
                  </a:cxn>
                  <a:cxn ang="0">
                    <a:pos x="485" y="22"/>
                  </a:cxn>
                  <a:cxn ang="0">
                    <a:pos x="503" y="301"/>
                  </a:cxn>
                  <a:cxn ang="0">
                    <a:pos x="522" y="290"/>
                  </a:cxn>
                  <a:cxn ang="0">
                    <a:pos x="540" y="290"/>
                  </a:cxn>
                  <a:cxn ang="0">
                    <a:pos x="558" y="412"/>
                  </a:cxn>
                  <a:cxn ang="0">
                    <a:pos x="577" y="408"/>
                  </a:cxn>
                  <a:cxn ang="0">
                    <a:pos x="595" y="408"/>
                  </a:cxn>
                  <a:cxn ang="0">
                    <a:pos x="614" y="125"/>
                  </a:cxn>
                  <a:cxn ang="0">
                    <a:pos x="632" y="18"/>
                  </a:cxn>
                  <a:cxn ang="0">
                    <a:pos x="650" y="14"/>
                  </a:cxn>
                  <a:cxn ang="0">
                    <a:pos x="669" y="7"/>
                  </a:cxn>
                  <a:cxn ang="0">
                    <a:pos x="683" y="426"/>
                  </a:cxn>
                  <a:cxn ang="0">
                    <a:pos x="702" y="408"/>
                  </a:cxn>
                  <a:cxn ang="0">
                    <a:pos x="720" y="408"/>
                  </a:cxn>
                  <a:cxn ang="0">
                    <a:pos x="739" y="0"/>
                  </a:cxn>
                  <a:cxn ang="0">
                    <a:pos x="757" y="14"/>
                  </a:cxn>
                </a:cxnLst>
                <a:rect l="0" t="0" r="r" b="b"/>
                <a:pathLst>
                  <a:path w="772" h="426">
                    <a:moveTo>
                      <a:pt x="0" y="239"/>
                    </a:moveTo>
                    <a:lnTo>
                      <a:pt x="3" y="342"/>
                    </a:lnTo>
                    <a:lnTo>
                      <a:pt x="11" y="412"/>
                    </a:lnTo>
                    <a:lnTo>
                      <a:pt x="14" y="415"/>
                    </a:lnTo>
                    <a:lnTo>
                      <a:pt x="22" y="408"/>
                    </a:lnTo>
                    <a:lnTo>
                      <a:pt x="29" y="408"/>
                    </a:lnTo>
                    <a:lnTo>
                      <a:pt x="33" y="408"/>
                    </a:lnTo>
                    <a:lnTo>
                      <a:pt x="40" y="408"/>
                    </a:lnTo>
                    <a:lnTo>
                      <a:pt x="47" y="408"/>
                    </a:lnTo>
                    <a:lnTo>
                      <a:pt x="51" y="408"/>
                    </a:lnTo>
                    <a:lnTo>
                      <a:pt x="58" y="360"/>
                    </a:lnTo>
                    <a:lnTo>
                      <a:pt x="66" y="125"/>
                    </a:lnTo>
                    <a:lnTo>
                      <a:pt x="70" y="3"/>
                    </a:lnTo>
                    <a:lnTo>
                      <a:pt x="77" y="7"/>
                    </a:lnTo>
                    <a:lnTo>
                      <a:pt x="84" y="18"/>
                    </a:lnTo>
                    <a:lnTo>
                      <a:pt x="88" y="14"/>
                    </a:lnTo>
                    <a:lnTo>
                      <a:pt x="95" y="14"/>
                    </a:lnTo>
                    <a:lnTo>
                      <a:pt x="103" y="14"/>
                    </a:lnTo>
                    <a:lnTo>
                      <a:pt x="106" y="14"/>
                    </a:lnTo>
                    <a:lnTo>
                      <a:pt x="114" y="14"/>
                    </a:lnTo>
                    <a:lnTo>
                      <a:pt x="121" y="7"/>
                    </a:lnTo>
                    <a:lnTo>
                      <a:pt x="125" y="217"/>
                    </a:lnTo>
                    <a:lnTo>
                      <a:pt x="132" y="408"/>
                    </a:lnTo>
                    <a:lnTo>
                      <a:pt x="139" y="426"/>
                    </a:lnTo>
                    <a:lnTo>
                      <a:pt x="143" y="404"/>
                    </a:lnTo>
                    <a:lnTo>
                      <a:pt x="150" y="404"/>
                    </a:lnTo>
                    <a:lnTo>
                      <a:pt x="158" y="408"/>
                    </a:lnTo>
                    <a:lnTo>
                      <a:pt x="161" y="408"/>
                    </a:lnTo>
                    <a:lnTo>
                      <a:pt x="169" y="408"/>
                    </a:lnTo>
                    <a:lnTo>
                      <a:pt x="172" y="408"/>
                    </a:lnTo>
                    <a:lnTo>
                      <a:pt x="180" y="375"/>
                    </a:lnTo>
                    <a:lnTo>
                      <a:pt x="187" y="139"/>
                    </a:lnTo>
                    <a:lnTo>
                      <a:pt x="191" y="0"/>
                    </a:lnTo>
                    <a:lnTo>
                      <a:pt x="198" y="0"/>
                    </a:lnTo>
                    <a:lnTo>
                      <a:pt x="206" y="14"/>
                    </a:lnTo>
                    <a:lnTo>
                      <a:pt x="209" y="14"/>
                    </a:lnTo>
                    <a:lnTo>
                      <a:pt x="217" y="11"/>
                    </a:lnTo>
                    <a:lnTo>
                      <a:pt x="224" y="11"/>
                    </a:lnTo>
                    <a:lnTo>
                      <a:pt x="228" y="11"/>
                    </a:lnTo>
                    <a:lnTo>
                      <a:pt x="235" y="11"/>
                    </a:lnTo>
                    <a:lnTo>
                      <a:pt x="242" y="33"/>
                    </a:lnTo>
                    <a:lnTo>
                      <a:pt x="246" y="257"/>
                    </a:lnTo>
                    <a:lnTo>
                      <a:pt x="253" y="415"/>
                    </a:lnTo>
                    <a:lnTo>
                      <a:pt x="261" y="419"/>
                    </a:lnTo>
                    <a:lnTo>
                      <a:pt x="264" y="404"/>
                    </a:lnTo>
                    <a:lnTo>
                      <a:pt x="272" y="404"/>
                    </a:lnTo>
                    <a:lnTo>
                      <a:pt x="279" y="408"/>
                    </a:lnTo>
                    <a:lnTo>
                      <a:pt x="283" y="408"/>
                    </a:lnTo>
                    <a:lnTo>
                      <a:pt x="290" y="408"/>
                    </a:lnTo>
                    <a:lnTo>
                      <a:pt x="297" y="408"/>
                    </a:lnTo>
                    <a:lnTo>
                      <a:pt x="301" y="360"/>
                    </a:lnTo>
                    <a:lnTo>
                      <a:pt x="308" y="125"/>
                    </a:lnTo>
                    <a:lnTo>
                      <a:pt x="316" y="3"/>
                    </a:lnTo>
                    <a:lnTo>
                      <a:pt x="320" y="7"/>
                    </a:lnTo>
                    <a:lnTo>
                      <a:pt x="327" y="18"/>
                    </a:lnTo>
                    <a:lnTo>
                      <a:pt x="334" y="14"/>
                    </a:lnTo>
                    <a:lnTo>
                      <a:pt x="338" y="14"/>
                    </a:lnTo>
                    <a:lnTo>
                      <a:pt x="345" y="14"/>
                    </a:lnTo>
                    <a:lnTo>
                      <a:pt x="349" y="14"/>
                    </a:lnTo>
                    <a:lnTo>
                      <a:pt x="356" y="14"/>
                    </a:lnTo>
                    <a:lnTo>
                      <a:pt x="364" y="7"/>
                    </a:lnTo>
                    <a:lnTo>
                      <a:pt x="367" y="217"/>
                    </a:lnTo>
                    <a:lnTo>
                      <a:pt x="375" y="408"/>
                    </a:lnTo>
                    <a:lnTo>
                      <a:pt x="382" y="426"/>
                    </a:lnTo>
                    <a:lnTo>
                      <a:pt x="386" y="404"/>
                    </a:lnTo>
                    <a:lnTo>
                      <a:pt x="393" y="404"/>
                    </a:lnTo>
                    <a:lnTo>
                      <a:pt x="400" y="408"/>
                    </a:lnTo>
                    <a:lnTo>
                      <a:pt x="404" y="408"/>
                    </a:lnTo>
                    <a:lnTo>
                      <a:pt x="411" y="408"/>
                    </a:lnTo>
                    <a:lnTo>
                      <a:pt x="419" y="408"/>
                    </a:lnTo>
                    <a:lnTo>
                      <a:pt x="422" y="375"/>
                    </a:lnTo>
                    <a:lnTo>
                      <a:pt x="430" y="139"/>
                    </a:lnTo>
                    <a:lnTo>
                      <a:pt x="437" y="0"/>
                    </a:lnTo>
                    <a:lnTo>
                      <a:pt x="441" y="0"/>
                    </a:lnTo>
                    <a:lnTo>
                      <a:pt x="448" y="14"/>
                    </a:lnTo>
                    <a:lnTo>
                      <a:pt x="456" y="14"/>
                    </a:lnTo>
                    <a:lnTo>
                      <a:pt x="459" y="11"/>
                    </a:lnTo>
                    <a:lnTo>
                      <a:pt x="467" y="11"/>
                    </a:lnTo>
                    <a:lnTo>
                      <a:pt x="474" y="11"/>
                    </a:lnTo>
                    <a:lnTo>
                      <a:pt x="478" y="11"/>
                    </a:lnTo>
                    <a:lnTo>
                      <a:pt x="485" y="22"/>
                    </a:lnTo>
                    <a:lnTo>
                      <a:pt x="492" y="176"/>
                    </a:lnTo>
                    <a:lnTo>
                      <a:pt x="496" y="294"/>
                    </a:lnTo>
                    <a:lnTo>
                      <a:pt x="503" y="301"/>
                    </a:lnTo>
                    <a:lnTo>
                      <a:pt x="507" y="290"/>
                    </a:lnTo>
                    <a:lnTo>
                      <a:pt x="514" y="290"/>
                    </a:lnTo>
                    <a:lnTo>
                      <a:pt x="522" y="290"/>
                    </a:lnTo>
                    <a:lnTo>
                      <a:pt x="525" y="294"/>
                    </a:lnTo>
                    <a:lnTo>
                      <a:pt x="533" y="290"/>
                    </a:lnTo>
                    <a:lnTo>
                      <a:pt x="540" y="290"/>
                    </a:lnTo>
                    <a:lnTo>
                      <a:pt x="544" y="301"/>
                    </a:lnTo>
                    <a:lnTo>
                      <a:pt x="551" y="371"/>
                    </a:lnTo>
                    <a:lnTo>
                      <a:pt x="558" y="412"/>
                    </a:lnTo>
                    <a:lnTo>
                      <a:pt x="562" y="412"/>
                    </a:lnTo>
                    <a:lnTo>
                      <a:pt x="570" y="408"/>
                    </a:lnTo>
                    <a:lnTo>
                      <a:pt x="577" y="408"/>
                    </a:lnTo>
                    <a:lnTo>
                      <a:pt x="581" y="408"/>
                    </a:lnTo>
                    <a:lnTo>
                      <a:pt x="588" y="408"/>
                    </a:lnTo>
                    <a:lnTo>
                      <a:pt x="595" y="408"/>
                    </a:lnTo>
                    <a:lnTo>
                      <a:pt x="599" y="408"/>
                    </a:lnTo>
                    <a:lnTo>
                      <a:pt x="606" y="360"/>
                    </a:lnTo>
                    <a:lnTo>
                      <a:pt x="614" y="125"/>
                    </a:lnTo>
                    <a:lnTo>
                      <a:pt x="617" y="3"/>
                    </a:lnTo>
                    <a:lnTo>
                      <a:pt x="625" y="7"/>
                    </a:lnTo>
                    <a:lnTo>
                      <a:pt x="632" y="18"/>
                    </a:lnTo>
                    <a:lnTo>
                      <a:pt x="636" y="14"/>
                    </a:lnTo>
                    <a:lnTo>
                      <a:pt x="643" y="14"/>
                    </a:lnTo>
                    <a:lnTo>
                      <a:pt x="650" y="14"/>
                    </a:lnTo>
                    <a:lnTo>
                      <a:pt x="654" y="14"/>
                    </a:lnTo>
                    <a:lnTo>
                      <a:pt x="661" y="14"/>
                    </a:lnTo>
                    <a:lnTo>
                      <a:pt x="669" y="7"/>
                    </a:lnTo>
                    <a:lnTo>
                      <a:pt x="672" y="217"/>
                    </a:lnTo>
                    <a:lnTo>
                      <a:pt x="680" y="408"/>
                    </a:lnTo>
                    <a:lnTo>
                      <a:pt x="683" y="426"/>
                    </a:lnTo>
                    <a:lnTo>
                      <a:pt x="691" y="404"/>
                    </a:lnTo>
                    <a:lnTo>
                      <a:pt x="698" y="404"/>
                    </a:lnTo>
                    <a:lnTo>
                      <a:pt x="702" y="408"/>
                    </a:lnTo>
                    <a:lnTo>
                      <a:pt x="709" y="408"/>
                    </a:lnTo>
                    <a:lnTo>
                      <a:pt x="717" y="408"/>
                    </a:lnTo>
                    <a:lnTo>
                      <a:pt x="720" y="408"/>
                    </a:lnTo>
                    <a:lnTo>
                      <a:pt x="728" y="375"/>
                    </a:lnTo>
                    <a:lnTo>
                      <a:pt x="735" y="139"/>
                    </a:lnTo>
                    <a:lnTo>
                      <a:pt x="739" y="0"/>
                    </a:lnTo>
                    <a:lnTo>
                      <a:pt x="746" y="0"/>
                    </a:lnTo>
                    <a:lnTo>
                      <a:pt x="753" y="14"/>
                    </a:lnTo>
                    <a:lnTo>
                      <a:pt x="757" y="14"/>
                    </a:lnTo>
                    <a:lnTo>
                      <a:pt x="764" y="11"/>
                    </a:lnTo>
                    <a:lnTo>
                      <a:pt x="772" y="11"/>
                    </a:lnTo>
                  </a:path>
                </a:pathLst>
              </a:custGeom>
              <a:no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sp>
            <p:nvSpPr>
              <p:cNvPr id="54" name="Right Arrow 53"/>
              <p:cNvSpPr/>
              <p:nvPr/>
            </p:nvSpPr>
            <p:spPr>
              <a:xfrm>
                <a:off x="7373567" y="1193361"/>
                <a:ext cx="293363" cy="2237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9" name="Rectangle 68"/>
          <p:cNvSpPr/>
          <p:nvPr/>
        </p:nvSpPr>
        <p:spPr>
          <a:xfrm>
            <a:off x="1264176" y="2389782"/>
            <a:ext cx="4083169" cy="461665"/>
          </a:xfrm>
          <a:prstGeom prst="rect">
            <a:avLst/>
          </a:prstGeom>
        </p:spPr>
        <p:txBody>
          <a:bodyPr wrap="none">
            <a:spAutoFit/>
          </a:bodyPr>
          <a:lstStyle/>
          <a:p>
            <a:r>
              <a:rPr lang="en-GB" sz="2400" dirty="0">
                <a:solidFill>
                  <a:srgbClr val="464749"/>
                </a:solidFill>
                <a:latin typeface="Arial"/>
                <a:cs typeface="Arial"/>
              </a:rPr>
              <a:t>2.  Fit the models to the data</a:t>
            </a:r>
          </a:p>
        </p:txBody>
      </p:sp>
      <p:sp>
        <p:nvSpPr>
          <p:cNvPr id="77" name="Content Placeholder 4"/>
          <p:cNvSpPr txBox="1">
            <a:spLocks/>
          </p:cNvSpPr>
          <p:nvPr/>
        </p:nvSpPr>
        <p:spPr>
          <a:xfrm>
            <a:off x="1264175" y="4539940"/>
            <a:ext cx="5709939" cy="713279"/>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4. Bayesian model comparison</a:t>
            </a:r>
          </a:p>
        </p:txBody>
      </p:sp>
      <p:grpSp>
        <p:nvGrpSpPr>
          <p:cNvPr id="94" name="Group 93"/>
          <p:cNvGrpSpPr/>
          <p:nvPr/>
        </p:nvGrpSpPr>
        <p:grpSpPr>
          <a:xfrm>
            <a:off x="8291303" y="4461559"/>
            <a:ext cx="1318540" cy="928324"/>
            <a:chOff x="8225563" y="5524500"/>
            <a:chExt cx="1318540" cy="918213"/>
          </a:xfrm>
        </p:grpSpPr>
        <p:grpSp>
          <p:nvGrpSpPr>
            <p:cNvPr id="78" name="Group 77"/>
            <p:cNvGrpSpPr/>
            <p:nvPr/>
          </p:nvGrpSpPr>
          <p:grpSpPr>
            <a:xfrm>
              <a:off x="8225563" y="5524500"/>
              <a:ext cx="1318540" cy="918213"/>
              <a:chOff x="7030774" y="2591476"/>
              <a:chExt cx="1178636" cy="2335487"/>
            </a:xfrm>
          </p:grpSpPr>
          <p:sp>
            <p:nvSpPr>
              <p:cNvPr id="79" name="TextBox 78"/>
              <p:cNvSpPr txBox="1"/>
              <p:nvPr/>
            </p:nvSpPr>
            <p:spPr>
              <a:xfrm>
                <a:off x="7671779" y="4222413"/>
                <a:ext cx="537631" cy="704550"/>
              </a:xfrm>
              <a:prstGeom prst="rect">
                <a:avLst/>
              </a:prstGeom>
              <a:noFill/>
            </p:spPr>
            <p:txBody>
              <a:bodyPr wrap="none" rtlCol="0">
                <a:spAutoFit/>
              </a:bodyPr>
              <a:lstStyle/>
              <a:p>
                <a:r>
                  <a:rPr lang="en-GB" sz="1200" dirty="0">
                    <a:solidFill>
                      <a:schemeClr val="accent1"/>
                    </a:solidFill>
                  </a:rPr>
                  <a:t>Model</a:t>
                </a:r>
              </a:p>
            </p:txBody>
          </p:sp>
          <p:cxnSp>
            <p:nvCxnSpPr>
              <p:cNvPr id="81" name="Straight Arrow Connector 80"/>
              <p:cNvCxnSpPr/>
              <p:nvPr/>
            </p:nvCxnSpPr>
            <p:spPr>
              <a:xfrm flipV="1">
                <a:off x="7037738" y="2591476"/>
                <a:ext cx="0" cy="161296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2" name="Line 5"/>
              <p:cNvSpPr>
                <a:spLocks noChangeShapeType="1"/>
              </p:cNvSpPr>
              <p:nvPr/>
            </p:nvSpPr>
            <p:spPr bwMode="auto">
              <a:xfrm>
                <a:off x="7030774" y="4207862"/>
                <a:ext cx="1147763" cy="0"/>
              </a:xfrm>
              <a:prstGeom prst="line">
                <a:avLst/>
              </a:prstGeom>
              <a:ln>
                <a:solidFill>
                  <a:schemeClr val="accent1"/>
                </a:solidFill>
                <a:headEnd type="none" w="med" len="med"/>
                <a:tailEnd type="none" w="med" len="med"/>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92" name="Group 91"/>
            <p:cNvGrpSpPr/>
            <p:nvPr/>
          </p:nvGrpSpPr>
          <p:grpSpPr>
            <a:xfrm>
              <a:off x="8411161" y="5608263"/>
              <a:ext cx="843637" cy="546894"/>
              <a:chOff x="8411161" y="5837193"/>
              <a:chExt cx="843637" cy="287483"/>
            </a:xfrm>
          </p:grpSpPr>
          <p:sp>
            <p:nvSpPr>
              <p:cNvPr id="86" name="Rectangle 85"/>
              <p:cNvSpPr/>
              <p:nvPr/>
            </p:nvSpPr>
            <p:spPr>
              <a:xfrm>
                <a:off x="8411161" y="6032700"/>
                <a:ext cx="106571" cy="91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Rectangle 86"/>
              <p:cNvSpPr/>
              <p:nvPr/>
            </p:nvSpPr>
            <p:spPr>
              <a:xfrm>
                <a:off x="8556060" y="5983410"/>
                <a:ext cx="106571" cy="14126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Rectangle 87"/>
              <p:cNvSpPr/>
              <p:nvPr/>
            </p:nvSpPr>
            <p:spPr>
              <a:xfrm>
                <a:off x="8711773" y="5837193"/>
                <a:ext cx="106571" cy="2874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Rectangle 88"/>
              <p:cNvSpPr/>
              <p:nvPr/>
            </p:nvSpPr>
            <p:spPr>
              <a:xfrm>
                <a:off x="8847615" y="6065722"/>
                <a:ext cx="106571" cy="589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Rectangle 89"/>
              <p:cNvSpPr/>
              <p:nvPr/>
            </p:nvSpPr>
            <p:spPr>
              <a:xfrm>
                <a:off x="8992514" y="6014045"/>
                <a:ext cx="106571" cy="110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Rectangle 90"/>
              <p:cNvSpPr/>
              <p:nvPr/>
            </p:nvSpPr>
            <p:spPr>
              <a:xfrm>
                <a:off x="9148227" y="6065722"/>
                <a:ext cx="106571" cy="589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62" name="Content Placeholder 4"/>
          <p:cNvSpPr txBox="1">
            <a:spLocks/>
          </p:cNvSpPr>
          <p:nvPr/>
        </p:nvSpPr>
        <p:spPr>
          <a:xfrm>
            <a:off x="1264176" y="5552754"/>
            <a:ext cx="5709939" cy="713279"/>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5. Inspect parameters</a:t>
            </a:r>
          </a:p>
        </p:txBody>
      </p:sp>
      <p:grpSp>
        <p:nvGrpSpPr>
          <p:cNvPr id="65" name="Group 64"/>
          <p:cNvGrpSpPr/>
          <p:nvPr/>
        </p:nvGrpSpPr>
        <p:grpSpPr>
          <a:xfrm>
            <a:off x="7981309" y="5546419"/>
            <a:ext cx="1393300" cy="897851"/>
            <a:chOff x="6552130" y="3220119"/>
            <a:chExt cx="2061755" cy="1328607"/>
          </a:xfrm>
        </p:grpSpPr>
        <p:sp>
          <p:nvSpPr>
            <p:cNvPr id="66" name="TextBox 65"/>
            <p:cNvSpPr txBox="1"/>
            <p:nvPr/>
          </p:nvSpPr>
          <p:spPr>
            <a:xfrm>
              <a:off x="6922113" y="4247720"/>
              <a:ext cx="1691772" cy="301006"/>
            </a:xfrm>
            <a:prstGeom prst="rect">
              <a:avLst/>
            </a:prstGeom>
            <a:noFill/>
          </p:spPr>
          <p:txBody>
            <a:bodyPr wrap="none" rtlCol="0">
              <a:spAutoFit/>
            </a:bodyPr>
            <a:lstStyle/>
            <a:p>
              <a:r>
                <a:rPr lang="en-GB" sz="1200" dirty="0">
                  <a:solidFill>
                    <a:schemeClr val="accent1"/>
                  </a:solidFill>
                </a:rPr>
                <a:t>Connection strength</a:t>
              </a:r>
            </a:p>
          </p:txBody>
        </p:sp>
        <p:sp>
          <p:nvSpPr>
            <p:cNvPr id="67" name="TextBox 66"/>
            <p:cNvSpPr txBox="1"/>
            <p:nvPr/>
          </p:nvSpPr>
          <p:spPr>
            <a:xfrm rot="16200000">
              <a:off x="6240828" y="3713997"/>
              <a:ext cx="899604" cy="276999"/>
            </a:xfrm>
            <a:prstGeom prst="rect">
              <a:avLst/>
            </a:prstGeom>
            <a:noFill/>
          </p:spPr>
          <p:txBody>
            <a:bodyPr wrap="none" rtlCol="0">
              <a:spAutoFit/>
            </a:bodyPr>
            <a:lstStyle/>
            <a:p>
              <a:r>
                <a:rPr lang="en-GB" sz="1200" dirty="0">
                  <a:solidFill>
                    <a:schemeClr val="accent1"/>
                  </a:solidFill>
                </a:rPr>
                <a:t>Probability</a:t>
              </a:r>
            </a:p>
          </p:txBody>
        </p:sp>
        <p:cxnSp>
          <p:nvCxnSpPr>
            <p:cNvPr id="68" name="Straight Arrow Connector 67"/>
            <p:cNvCxnSpPr/>
            <p:nvPr/>
          </p:nvCxnSpPr>
          <p:spPr>
            <a:xfrm flipV="1">
              <a:off x="7037738" y="3220119"/>
              <a:ext cx="0" cy="99146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3" name="Line 5"/>
            <p:cNvSpPr>
              <a:spLocks noChangeShapeType="1"/>
            </p:cNvSpPr>
            <p:nvPr/>
          </p:nvSpPr>
          <p:spPr bwMode="auto">
            <a:xfrm>
              <a:off x="7038560" y="4213917"/>
              <a:ext cx="1575325" cy="0"/>
            </a:xfrm>
            <a:prstGeom prst="line">
              <a:avLst/>
            </a:prstGeom>
            <a:noFill/>
            <a:ln w="158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Freeform 6"/>
            <p:cNvSpPr>
              <a:spLocks/>
            </p:cNvSpPr>
            <p:nvPr/>
          </p:nvSpPr>
          <p:spPr bwMode="auto">
            <a:xfrm>
              <a:off x="7038559" y="3309042"/>
              <a:ext cx="1147763" cy="904875"/>
            </a:xfrm>
            <a:custGeom>
              <a:avLst/>
              <a:gdLst>
                <a:gd name="T0" fmla="*/ 23 w 723"/>
                <a:gd name="T1" fmla="*/ 570 h 570"/>
                <a:gd name="T2" fmla="*/ 46 w 723"/>
                <a:gd name="T3" fmla="*/ 569 h 570"/>
                <a:gd name="T4" fmla="*/ 68 w 723"/>
                <a:gd name="T5" fmla="*/ 567 h 570"/>
                <a:gd name="T6" fmla="*/ 91 w 723"/>
                <a:gd name="T7" fmla="*/ 564 h 570"/>
                <a:gd name="T8" fmla="*/ 114 w 723"/>
                <a:gd name="T9" fmla="*/ 557 h 570"/>
                <a:gd name="T10" fmla="*/ 136 w 723"/>
                <a:gd name="T11" fmla="*/ 545 h 570"/>
                <a:gd name="T12" fmla="*/ 159 w 723"/>
                <a:gd name="T13" fmla="*/ 524 h 570"/>
                <a:gd name="T14" fmla="*/ 182 w 723"/>
                <a:gd name="T15" fmla="*/ 492 h 570"/>
                <a:gd name="T16" fmla="*/ 204 w 723"/>
                <a:gd name="T17" fmla="*/ 445 h 570"/>
                <a:gd name="T18" fmla="*/ 227 w 723"/>
                <a:gd name="T19" fmla="*/ 383 h 570"/>
                <a:gd name="T20" fmla="*/ 250 w 723"/>
                <a:gd name="T21" fmla="*/ 306 h 570"/>
                <a:gd name="T22" fmla="*/ 272 w 723"/>
                <a:gd name="T23" fmla="*/ 221 h 570"/>
                <a:gd name="T24" fmla="*/ 295 w 723"/>
                <a:gd name="T25" fmla="*/ 136 h 570"/>
                <a:gd name="T26" fmla="*/ 318 w 723"/>
                <a:gd name="T27" fmla="*/ 64 h 570"/>
                <a:gd name="T28" fmla="*/ 340 w 723"/>
                <a:gd name="T29" fmla="*/ 16 h 570"/>
                <a:gd name="T30" fmla="*/ 363 w 723"/>
                <a:gd name="T31" fmla="*/ 0 h 570"/>
                <a:gd name="T32" fmla="*/ 386 w 723"/>
                <a:gd name="T33" fmla="*/ 20 h 570"/>
                <a:gd name="T34" fmla="*/ 408 w 723"/>
                <a:gd name="T35" fmla="*/ 72 h 570"/>
                <a:gd name="T36" fmla="*/ 431 w 723"/>
                <a:gd name="T37" fmla="*/ 146 h 570"/>
                <a:gd name="T38" fmla="*/ 454 w 723"/>
                <a:gd name="T39" fmla="*/ 231 h 570"/>
                <a:gd name="T40" fmla="*/ 476 w 723"/>
                <a:gd name="T41" fmla="*/ 316 h 570"/>
                <a:gd name="T42" fmla="*/ 499 w 723"/>
                <a:gd name="T43" fmla="*/ 391 h 570"/>
                <a:gd name="T44" fmla="*/ 522 w 723"/>
                <a:gd name="T45" fmla="*/ 452 h 570"/>
                <a:gd name="T46" fmla="*/ 544 w 723"/>
                <a:gd name="T47" fmla="*/ 496 h 570"/>
                <a:gd name="T48" fmla="*/ 567 w 723"/>
                <a:gd name="T49" fmla="*/ 527 h 570"/>
                <a:gd name="T50" fmla="*/ 589 w 723"/>
                <a:gd name="T51" fmla="*/ 547 h 570"/>
                <a:gd name="T52" fmla="*/ 612 w 723"/>
                <a:gd name="T53" fmla="*/ 558 h 570"/>
                <a:gd name="T54" fmla="*/ 635 w 723"/>
                <a:gd name="T55" fmla="*/ 564 h 570"/>
                <a:gd name="T56" fmla="*/ 657 w 723"/>
                <a:gd name="T57" fmla="*/ 567 h 570"/>
                <a:gd name="T58" fmla="*/ 680 w 723"/>
                <a:gd name="T59" fmla="*/ 569 h 570"/>
                <a:gd name="T60" fmla="*/ 703 w 723"/>
                <a:gd name="T61" fmla="*/ 570 h 570"/>
                <a:gd name="T62" fmla="*/ 720 w 723"/>
                <a:gd name="T63" fmla="*/ 570 h 570"/>
                <a:gd name="T64" fmla="*/ 697 w 723"/>
                <a:gd name="T65" fmla="*/ 570 h 570"/>
                <a:gd name="T66" fmla="*/ 675 w 723"/>
                <a:gd name="T67" fmla="*/ 570 h 570"/>
                <a:gd name="T68" fmla="*/ 652 w 723"/>
                <a:gd name="T69" fmla="*/ 570 h 570"/>
                <a:gd name="T70" fmla="*/ 629 w 723"/>
                <a:gd name="T71" fmla="*/ 570 h 570"/>
                <a:gd name="T72" fmla="*/ 607 w 723"/>
                <a:gd name="T73" fmla="*/ 570 h 570"/>
                <a:gd name="T74" fmla="*/ 584 w 723"/>
                <a:gd name="T75" fmla="*/ 570 h 570"/>
                <a:gd name="T76" fmla="*/ 561 w 723"/>
                <a:gd name="T77" fmla="*/ 570 h 570"/>
                <a:gd name="T78" fmla="*/ 539 w 723"/>
                <a:gd name="T79" fmla="*/ 570 h 570"/>
                <a:gd name="T80" fmla="*/ 516 w 723"/>
                <a:gd name="T81" fmla="*/ 570 h 570"/>
                <a:gd name="T82" fmla="*/ 493 w 723"/>
                <a:gd name="T83" fmla="*/ 570 h 570"/>
                <a:gd name="T84" fmla="*/ 471 w 723"/>
                <a:gd name="T85" fmla="*/ 570 h 570"/>
                <a:gd name="T86" fmla="*/ 448 w 723"/>
                <a:gd name="T87" fmla="*/ 570 h 570"/>
                <a:gd name="T88" fmla="*/ 425 w 723"/>
                <a:gd name="T89" fmla="*/ 570 h 570"/>
                <a:gd name="T90" fmla="*/ 403 w 723"/>
                <a:gd name="T91" fmla="*/ 570 h 570"/>
                <a:gd name="T92" fmla="*/ 380 w 723"/>
                <a:gd name="T93" fmla="*/ 570 h 570"/>
                <a:gd name="T94" fmla="*/ 357 w 723"/>
                <a:gd name="T95" fmla="*/ 570 h 570"/>
                <a:gd name="T96" fmla="*/ 335 w 723"/>
                <a:gd name="T97" fmla="*/ 570 h 570"/>
                <a:gd name="T98" fmla="*/ 312 w 723"/>
                <a:gd name="T99" fmla="*/ 570 h 570"/>
                <a:gd name="T100" fmla="*/ 289 w 723"/>
                <a:gd name="T101" fmla="*/ 570 h 570"/>
                <a:gd name="T102" fmla="*/ 267 w 723"/>
                <a:gd name="T103" fmla="*/ 570 h 570"/>
                <a:gd name="T104" fmla="*/ 244 w 723"/>
                <a:gd name="T105" fmla="*/ 570 h 570"/>
                <a:gd name="T106" fmla="*/ 221 w 723"/>
                <a:gd name="T107" fmla="*/ 570 h 570"/>
                <a:gd name="T108" fmla="*/ 199 w 723"/>
                <a:gd name="T109" fmla="*/ 570 h 570"/>
                <a:gd name="T110" fmla="*/ 176 w 723"/>
                <a:gd name="T111" fmla="*/ 570 h 570"/>
                <a:gd name="T112" fmla="*/ 154 w 723"/>
                <a:gd name="T113" fmla="*/ 570 h 570"/>
                <a:gd name="T114" fmla="*/ 131 w 723"/>
                <a:gd name="T115" fmla="*/ 570 h 570"/>
                <a:gd name="T116" fmla="*/ 108 w 723"/>
                <a:gd name="T117" fmla="*/ 570 h 570"/>
                <a:gd name="T118" fmla="*/ 86 w 723"/>
                <a:gd name="T119" fmla="*/ 570 h 570"/>
                <a:gd name="T120" fmla="*/ 63 w 723"/>
                <a:gd name="T121" fmla="*/ 570 h 570"/>
                <a:gd name="T122" fmla="*/ 40 w 723"/>
                <a:gd name="T123" fmla="*/ 570 h 570"/>
                <a:gd name="T124" fmla="*/ 18 w 723"/>
                <a:gd name="T125"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3" h="570">
                  <a:moveTo>
                    <a:pt x="0" y="570"/>
                  </a:moveTo>
                  <a:lnTo>
                    <a:pt x="1" y="570"/>
                  </a:lnTo>
                  <a:lnTo>
                    <a:pt x="1" y="570"/>
                  </a:lnTo>
                  <a:lnTo>
                    <a:pt x="1" y="570"/>
                  </a:lnTo>
                  <a:lnTo>
                    <a:pt x="1" y="570"/>
                  </a:lnTo>
                  <a:lnTo>
                    <a:pt x="1" y="570"/>
                  </a:lnTo>
                  <a:lnTo>
                    <a:pt x="1" y="570"/>
                  </a:lnTo>
                  <a:lnTo>
                    <a:pt x="1" y="570"/>
                  </a:lnTo>
                  <a:lnTo>
                    <a:pt x="1" y="570"/>
                  </a:lnTo>
                  <a:lnTo>
                    <a:pt x="1" y="570"/>
                  </a:lnTo>
                  <a:lnTo>
                    <a:pt x="1" y="570"/>
                  </a:lnTo>
                  <a:lnTo>
                    <a:pt x="1" y="570"/>
                  </a:lnTo>
                  <a:lnTo>
                    <a:pt x="2" y="570"/>
                  </a:lnTo>
                  <a:lnTo>
                    <a:pt x="2" y="570"/>
                  </a:lnTo>
                  <a:lnTo>
                    <a:pt x="2" y="570"/>
                  </a:lnTo>
                  <a:lnTo>
                    <a:pt x="2" y="570"/>
                  </a:lnTo>
                  <a:lnTo>
                    <a:pt x="2" y="570"/>
                  </a:lnTo>
                  <a:lnTo>
                    <a:pt x="2" y="570"/>
                  </a:lnTo>
                  <a:lnTo>
                    <a:pt x="2" y="570"/>
                  </a:lnTo>
                  <a:lnTo>
                    <a:pt x="2" y="570"/>
                  </a:lnTo>
                  <a:lnTo>
                    <a:pt x="2" y="570"/>
                  </a:lnTo>
                  <a:lnTo>
                    <a:pt x="2"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4" y="570"/>
                  </a:lnTo>
                  <a:lnTo>
                    <a:pt x="4" y="570"/>
                  </a:lnTo>
                  <a:lnTo>
                    <a:pt x="4" y="570"/>
                  </a:lnTo>
                  <a:lnTo>
                    <a:pt x="4" y="570"/>
                  </a:lnTo>
                  <a:lnTo>
                    <a:pt x="4" y="570"/>
                  </a:lnTo>
                  <a:lnTo>
                    <a:pt x="4" y="570"/>
                  </a:lnTo>
                  <a:lnTo>
                    <a:pt x="4" y="570"/>
                  </a:lnTo>
                  <a:lnTo>
                    <a:pt x="4" y="570"/>
                  </a:lnTo>
                  <a:lnTo>
                    <a:pt x="4" y="570"/>
                  </a:lnTo>
                  <a:lnTo>
                    <a:pt x="4"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6" y="570"/>
                  </a:lnTo>
                  <a:lnTo>
                    <a:pt x="6" y="570"/>
                  </a:lnTo>
                  <a:lnTo>
                    <a:pt x="6" y="570"/>
                  </a:lnTo>
                  <a:lnTo>
                    <a:pt x="6" y="570"/>
                  </a:lnTo>
                  <a:lnTo>
                    <a:pt x="6" y="570"/>
                  </a:lnTo>
                  <a:lnTo>
                    <a:pt x="6" y="570"/>
                  </a:lnTo>
                  <a:lnTo>
                    <a:pt x="6" y="570"/>
                  </a:lnTo>
                  <a:lnTo>
                    <a:pt x="6" y="570"/>
                  </a:lnTo>
                  <a:lnTo>
                    <a:pt x="6" y="570"/>
                  </a:lnTo>
                  <a:lnTo>
                    <a:pt x="6" y="570"/>
                  </a:lnTo>
                  <a:lnTo>
                    <a:pt x="6" y="570"/>
                  </a:lnTo>
                  <a:lnTo>
                    <a:pt x="7" y="570"/>
                  </a:lnTo>
                  <a:lnTo>
                    <a:pt x="7" y="570"/>
                  </a:lnTo>
                  <a:lnTo>
                    <a:pt x="7" y="570"/>
                  </a:lnTo>
                  <a:lnTo>
                    <a:pt x="7" y="570"/>
                  </a:lnTo>
                  <a:lnTo>
                    <a:pt x="7" y="570"/>
                  </a:lnTo>
                  <a:lnTo>
                    <a:pt x="7" y="570"/>
                  </a:lnTo>
                  <a:lnTo>
                    <a:pt x="7" y="570"/>
                  </a:lnTo>
                  <a:lnTo>
                    <a:pt x="7" y="570"/>
                  </a:lnTo>
                  <a:lnTo>
                    <a:pt x="7" y="570"/>
                  </a:lnTo>
                  <a:lnTo>
                    <a:pt x="7" y="570"/>
                  </a:lnTo>
                  <a:lnTo>
                    <a:pt x="7" y="570"/>
                  </a:lnTo>
                  <a:lnTo>
                    <a:pt x="8" y="570"/>
                  </a:lnTo>
                  <a:lnTo>
                    <a:pt x="8" y="570"/>
                  </a:lnTo>
                  <a:lnTo>
                    <a:pt x="8" y="570"/>
                  </a:lnTo>
                  <a:lnTo>
                    <a:pt x="8" y="570"/>
                  </a:lnTo>
                  <a:lnTo>
                    <a:pt x="8" y="570"/>
                  </a:lnTo>
                  <a:lnTo>
                    <a:pt x="8" y="570"/>
                  </a:lnTo>
                  <a:lnTo>
                    <a:pt x="8" y="570"/>
                  </a:lnTo>
                  <a:lnTo>
                    <a:pt x="8" y="570"/>
                  </a:lnTo>
                  <a:lnTo>
                    <a:pt x="8" y="570"/>
                  </a:lnTo>
                  <a:lnTo>
                    <a:pt x="8" y="570"/>
                  </a:lnTo>
                  <a:lnTo>
                    <a:pt x="8"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10" y="570"/>
                  </a:lnTo>
                  <a:lnTo>
                    <a:pt x="10" y="570"/>
                  </a:lnTo>
                  <a:lnTo>
                    <a:pt x="10" y="570"/>
                  </a:lnTo>
                  <a:lnTo>
                    <a:pt x="10" y="570"/>
                  </a:lnTo>
                  <a:lnTo>
                    <a:pt x="10" y="570"/>
                  </a:lnTo>
                  <a:lnTo>
                    <a:pt x="10" y="570"/>
                  </a:lnTo>
                  <a:lnTo>
                    <a:pt x="10" y="570"/>
                  </a:lnTo>
                  <a:lnTo>
                    <a:pt x="10" y="570"/>
                  </a:lnTo>
                  <a:lnTo>
                    <a:pt x="10" y="570"/>
                  </a:lnTo>
                  <a:lnTo>
                    <a:pt x="10"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2" y="570"/>
                  </a:lnTo>
                  <a:lnTo>
                    <a:pt x="12" y="570"/>
                  </a:lnTo>
                  <a:lnTo>
                    <a:pt x="12" y="570"/>
                  </a:lnTo>
                  <a:lnTo>
                    <a:pt x="12" y="570"/>
                  </a:lnTo>
                  <a:lnTo>
                    <a:pt x="12" y="570"/>
                  </a:lnTo>
                  <a:lnTo>
                    <a:pt x="12" y="570"/>
                  </a:lnTo>
                  <a:lnTo>
                    <a:pt x="12" y="570"/>
                  </a:lnTo>
                  <a:lnTo>
                    <a:pt x="12" y="570"/>
                  </a:lnTo>
                  <a:lnTo>
                    <a:pt x="12" y="570"/>
                  </a:lnTo>
                  <a:lnTo>
                    <a:pt x="12"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4" y="570"/>
                  </a:lnTo>
                  <a:lnTo>
                    <a:pt x="14" y="570"/>
                  </a:lnTo>
                  <a:lnTo>
                    <a:pt x="14" y="570"/>
                  </a:lnTo>
                  <a:lnTo>
                    <a:pt x="14" y="570"/>
                  </a:lnTo>
                  <a:lnTo>
                    <a:pt x="14" y="570"/>
                  </a:lnTo>
                  <a:lnTo>
                    <a:pt x="14" y="570"/>
                  </a:lnTo>
                  <a:lnTo>
                    <a:pt x="14" y="570"/>
                  </a:lnTo>
                  <a:lnTo>
                    <a:pt x="14" y="570"/>
                  </a:lnTo>
                  <a:lnTo>
                    <a:pt x="14" y="570"/>
                  </a:lnTo>
                  <a:lnTo>
                    <a:pt x="14" y="570"/>
                  </a:lnTo>
                  <a:lnTo>
                    <a:pt x="14" y="570"/>
                  </a:lnTo>
                  <a:lnTo>
                    <a:pt x="15" y="570"/>
                  </a:lnTo>
                  <a:lnTo>
                    <a:pt x="15" y="570"/>
                  </a:lnTo>
                  <a:lnTo>
                    <a:pt x="15" y="570"/>
                  </a:lnTo>
                  <a:lnTo>
                    <a:pt x="15" y="570"/>
                  </a:lnTo>
                  <a:lnTo>
                    <a:pt x="15" y="570"/>
                  </a:lnTo>
                  <a:lnTo>
                    <a:pt x="15" y="570"/>
                  </a:lnTo>
                  <a:lnTo>
                    <a:pt x="15" y="570"/>
                  </a:lnTo>
                  <a:lnTo>
                    <a:pt x="15" y="570"/>
                  </a:lnTo>
                  <a:lnTo>
                    <a:pt x="15" y="570"/>
                  </a:lnTo>
                  <a:lnTo>
                    <a:pt x="15"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7" y="570"/>
                  </a:lnTo>
                  <a:lnTo>
                    <a:pt x="17" y="570"/>
                  </a:lnTo>
                  <a:lnTo>
                    <a:pt x="17" y="570"/>
                  </a:lnTo>
                  <a:lnTo>
                    <a:pt x="17" y="570"/>
                  </a:lnTo>
                  <a:lnTo>
                    <a:pt x="17" y="570"/>
                  </a:lnTo>
                  <a:lnTo>
                    <a:pt x="17" y="570"/>
                  </a:lnTo>
                  <a:lnTo>
                    <a:pt x="17" y="570"/>
                  </a:lnTo>
                  <a:lnTo>
                    <a:pt x="17" y="570"/>
                  </a:lnTo>
                  <a:lnTo>
                    <a:pt x="17" y="570"/>
                  </a:lnTo>
                  <a:lnTo>
                    <a:pt x="17"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9" y="570"/>
                  </a:lnTo>
                  <a:lnTo>
                    <a:pt x="19" y="570"/>
                  </a:lnTo>
                  <a:lnTo>
                    <a:pt x="19" y="570"/>
                  </a:lnTo>
                  <a:lnTo>
                    <a:pt x="19" y="570"/>
                  </a:lnTo>
                  <a:lnTo>
                    <a:pt x="19" y="570"/>
                  </a:lnTo>
                  <a:lnTo>
                    <a:pt x="19" y="570"/>
                  </a:lnTo>
                  <a:lnTo>
                    <a:pt x="19" y="570"/>
                  </a:lnTo>
                  <a:lnTo>
                    <a:pt x="19" y="570"/>
                  </a:lnTo>
                  <a:lnTo>
                    <a:pt x="19" y="570"/>
                  </a:lnTo>
                  <a:lnTo>
                    <a:pt x="19" y="570"/>
                  </a:lnTo>
                  <a:lnTo>
                    <a:pt x="19" y="570"/>
                  </a:lnTo>
                  <a:lnTo>
                    <a:pt x="20" y="570"/>
                  </a:lnTo>
                  <a:lnTo>
                    <a:pt x="20" y="570"/>
                  </a:lnTo>
                  <a:lnTo>
                    <a:pt x="20" y="570"/>
                  </a:lnTo>
                  <a:lnTo>
                    <a:pt x="20" y="570"/>
                  </a:lnTo>
                  <a:lnTo>
                    <a:pt x="20" y="570"/>
                  </a:lnTo>
                  <a:lnTo>
                    <a:pt x="20" y="570"/>
                  </a:lnTo>
                  <a:lnTo>
                    <a:pt x="20" y="570"/>
                  </a:lnTo>
                  <a:lnTo>
                    <a:pt x="20" y="570"/>
                  </a:lnTo>
                  <a:lnTo>
                    <a:pt x="20" y="570"/>
                  </a:lnTo>
                  <a:lnTo>
                    <a:pt x="20" y="570"/>
                  </a:lnTo>
                  <a:lnTo>
                    <a:pt x="20" y="570"/>
                  </a:lnTo>
                  <a:lnTo>
                    <a:pt x="21" y="570"/>
                  </a:lnTo>
                  <a:lnTo>
                    <a:pt x="21" y="570"/>
                  </a:lnTo>
                  <a:lnTo>
                    <a:pt x="21" y="570"/>
                  </a:lnTo>
                  <a:lnTo>
                    <a:pt x="21" y="570"/>
                  </a:lnTo>
                  <a:lnTo>
                    <a:pt x="21" y="570"/>
                  </a:lnTo>
                  <a:lnTo>
                    <a:pt x="21" y="570"/>
                  </a:lnTo>
                  <a:lnTo>
                    <a:pt x="21" y="570"/>
                  </a:lnTo>
                  <a:lnTo>
                    <a:pt x="21" y="570"/>
                  </a:lnTo>
                  <a:lnTo>
                    <a:pt x="21" y="570"/>
                  </a:lnTo>
                  <a:lnTo>
                    <a:pt x="21" y="570"/>
                  </a:lnTo>
                  <a:lnTo>
                    <a:pt x="21"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3" y="570"/>
                  </a:lnTo>
                  <a:lnTo>
                    <a:pt x="23" y="570"/>
                  </a:lnTo>
                  <a:lnTo>
                    <a:pt x="23" y="570"/>
                  </a:lnTo>
                  <a:lnTo>
                    <a:pt x="23" y="570"/>
                  </a:lnTo>
                  <a:lnTo>
                    <a:pt x="23" y="570"/>
                  </a:lnTo>
                  <a:lnTo>
                    <a:pt x="23" y="570"/>
                  </a:lnTo>
                  <a:lnTo>
                    <a:pt x="23" y="570"/>
                  </a:lnTo>
                  <a:lnTo>
                    <a:pt x="23" y="570"/>
                  </a:lnTo>
                  <a:lnTo>
                    <a:pt x="23" y="570"/>
                  </a:lnTo>
                  <a:lnTo>
                    <a:pt x="23"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5" y="570"/>
                  </a:lnTo>
                  <a:lnTo>
                    <a:pt x="25" y="570"/>
                  </a:lnTo>
                  <a:lnTo>
                    <a:pt x="25" y="570"/>
                  </a:lnTo>
                  <a:lnTo>
                    <a:pt x="25" y="570"/>
                  </a:lnTo>
                  <a:lnTo>
                    <a:pt x="25" y="570"/>
                  </a:lnTo>
                  <a:lnTo>
                    <a:pt x="25" y="570"/>
                  </a:lnTo>
                  <a:lnTo>
                    <a:pt x="25" y="570"/>
                  </a:lnTo>
                  <a:lnTo>
                    <a:pt x="25" y="570"/>
                  </a:lnTo>
                  <a:lnTo>
                    <a:pt x="25" y="570"/>
                  </a:lnTo>
                  <a:lnTo>
                    <a:pt x="25"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7" y="570"/>
                  </a:lnTo>
                  <a:lnTo>
                    <a:pt x="27" y="570"/>
                  </a:lnTo>
                  <a:lnTo>
                    <a:pt x="27" y="570"/>
                  </a:lnTo>
                  <a:lnTo>
                    <a:pt x="27" y="570"/>
                  </a:lnTo>
                  <a:lnTo>
                    <a:pt x="27" y="570"/>
                  </a:lnTo>
                  <a:lnTo>
                    <a:pt x="27" y="570"/>
                  </a:lnTo>
                  <a:lnTo>
                    <a:pt x="27" y="570"/>
                  </a:lnTo>
                  <a:lnTo>
                    <a:pt x="27" y="570"/>
                  </a:lnTo>
                  <a:lnTo>
                    <a:pt x="27" y="570"/>
                  </a:lnTo>
                  <a:lnTo>
                    <a:pt x="27" y="570"/>
                  </a:lnTo>
                  <a:lnTo>
                    <a:pt x="27" y="570"/>
                  </a:lnTo>
                  <a:lnTo>
                    <a:pt x="28" y="570"/>
                  </a:lnTo>
                  <a:lnTo>
                    <a:pt x="28" y="570"/>
                  </a:lnTo>
                  <a:lnTo>
                    <a:pt x="28" y="570"/>
                  </a:lnTo>
                  <a:lnTo>
                    <a:pt x="28" y="570"/>
                  </a:lnTo>
                  <a:lnTo>
                    <a:pt x="28" y="570"/>
                  </a:lnTo>
                  <a:lnTo>
                    <a:pt x="28" y="570"/>
                  </a:lnTo>
                  <a:lnTo>
                    <a:pt x="28" y="570"/>
                  </a:lnTo>
                  <a:lnTo>
                    <a:pt x="28" y="569"/>
                  </a:lnTo>
                  <a:lnTo>
                    <a:pt x="28" y="569"/>
                  </a:lnTo>
                  <a:lnTo>
                    <a:pt x="28" y="569"/>
                  </a:lnTo>
                  <a:lnTo>
                    <a:pt x="29" y="569"/>
                  </a:lnTo>
                  <a:lnTo>
                    <a:pt x="29" y="569"/>
                  </a:lnTo>
                  <a:lnTo>
                    <a:pt x="29" y="569"/>
                  </a:lnTo>
                  <a:lnTo>
                    <a:pt x="29" y="569"/>
                  </a:lnTo>
                  <a:lnTo>
                    <a:pt x="29" y="569"/>
                  </a:lnTo>
                  <a:lnTo>
                    <a:pt x="29" y="569"/>
                  </a:lnTo>
                  <a:lnTo>
                    <a:pt x="29" y="569"/>
                  </a:lnTo>
                  <a:lnTo>
                    <a:pt x="29" y="569"/>
                  </a:lnTo>
                  <a:lnTo>
                    <a:pt x="29" y="569"/>
                  </a:lnTo>
                  <a:lnTo>
                    <a:pt x="29" y="569"/>
                  </a:lnTo>
                  <a:lnTo>
                    <a:pt x="29" y="569"/>
                  </a:lnTo>
                  <a:lnTo>
                    <a:pt x="29" y="569"/>
                  </a:lnTo>
                  <a:lnTo>
                    <a:pt x="30" y="569"/>
                  </a:lnTo>
                  <a:lnTo>
                    <a:pt x="30" y="569"/>
                  </a:lnTo>
                  <a:lnTo>
                    <a:pt x="30" y="569"/>
                  </a:lnTo>
                  <a:lnTo>
                    <a:pt x="30" y="569"/>
                  </a:lnTo>
                  <a:lnTo>
                    <a:pt x="30" y="569"/>
                  </a:lnTo>
                  <a:lnTo>
                    <a:pt x="30" y="569"/>
                  </a:lnTo>
                  <a:lnTo>
                    <a:pt x="30" y="569"/>
                  </a:lnTo>
                  <a:lnTo>
                    <a:pt x="30" y="569"/>
                  </a:lnTo>
                  <a:lnTo>
                    <a:pt x="30" y="569"/>
                  </a:lnTo>
                  <a:lnTo>
                    <a:pt x="30" y="569"/>
                  </a:lnTo>
                  <a:lnTo>
                    <a:pt x="31" y="569"/>
                  </a:lnTo>
                  <a:lnTo>
                    <a:pt x="31" y="569"/>
                  </a:lnTo>
                  <a:lnTo>
                    <a:pt x="31" y="569"/>
                  </a:lnTo>
                  <a:lnTo>
                    <a:pt x="31" y="569"/>
                  </a:lnTo>
                  <a:lnTo>
                    <a:pt x="31" y="569"/>
                  </a:lnTo>
                  <a:lnTo>
                    <a:pt x="31" y="569"/>
                  </a:lnTo>
                  <a:lnTo>
                    <a:pt x="31" y="569"/>
                  </a:lnTo>
                  <a:lnTo>
                    <a:pt x="31" y="569"/>
                  </a:lnTo>
                  <a:lnTo>
                    <a:pt x="31" y="569"/>
                  </a:lnTo>
                  <a:lnTo>
                    <a:pt x="31" y="569"/>
                  </a:lnTo>
                  <a:lnTo>
                    <a:pt x="31" y="569"/>
                  </a:lnTo>
                  <a:lnTo>
                    <a:pt x="31" y="569"/>
                  </a:lnTo>
                  <a:lnTo>
                    <a:pt x="32" y="569"/>
                  </a:lnTo>
                  <a:lnTo>
                    <a:pt x="32" y="569"/>
                  </a:lnTo>
                  <a:lnTo>
                    <a:pt x="32" y="569"/>
                  </a:lnTo>
                  <a:lnTo>
                    <a:pt x="32" y="569"/>
                  </a:lnTo>
                  <a:lnTo>
                    <a:pt x="32" y="569"/>
                  </a:lnTo>
                  <a:lnTo>
                    <a:pt x="32" y="569"/>
                  </a:lnTo>
                  <a:lnTo>
                    <a:pt x="32" y="569"/>
                  </a:lnTo>
                  <a:lnTo>
                    <a:pt x="32" y="569"/>
                  </a:lnTo>
                  <a:lnTo>
                    <a:pt x="32" y="569"/>
                  </a:lnTo>
                  <a:lnTo>
                    <a:pt x="32" y="569"/>
                  </a:lnTo>
                  <a:lnTo>
                    <a:pt x="32" y="569"/>
                  </a:lnTo>
                  <a:lnTo>
                    <a:pt x="33" y="569"/>
                  </a:lnTo>
                  <a:lnTo>
                    <a:pt x="33" y="569"/>
                  </a:lnTo>
                  <a:lnTo>
                    <a:pt x="33" y="569"/>
                  </a:lnTo>
                  <a:lnTo>
                    <a:pt x="33" y="569"/>
                  </a:lnTo>
                  <a:lnTo>
                    <a:pt x="33" y="569"/>
                  </a:lnTo>
                  <a:lnTo>
                    <a:pt x="33" y="569"/>
                  </a:lnTo>
                  <a:lnTo>
                    <a:pt x="33" y="569"/>
                  </a:lnTo>
                  <a:lnTo>
                    <a:pt x="33" y="569"/>
                  </a:lnTo>
                  <a:lnTo>
                    <a:pt x="33" y="569"/>
                  </a:lnTo>
                  <a:lnTo>
                    <a:pt x="33" y="569"/>
                  </a:lnTo>
                  <a:lnTo>
                    <a:pt x="33" y="569"/>
                  </a:lnTo>
                  <a:lnTo>
                    <a:pt x="34" y="569"/>
                  </a:lnTo>
                  <a:lnTo>
                    <a:pt x="34" y="569"/>
                  </a:lnTo>
                  <a:lnTo>
                    <a:pt x="34" y="569"/>
                  </a:lnTo>
                  <a:lnTo>
                    <a:pt x="34" y="569"/>
                  </a:lnTo>
                  <a:lnTo>
                    <a:pt x="34" y="569"/>
                  </a:lnTo>
                  <a:lnTo>
                    <a:pt x="34" y="569"/>
                  </a:lnTo>
                  <a:lnTo>
                    <a:pt x="34" y="569"/>
                  </a:lnTo>
                  <a:lnTo>
                    <a:pt x="34" y="569"/>
                  </a:lnTo>
                  <a:lnTo>
                    <a:pt x="34" y="569"/>
                  </a:lnTo>
                  <a:lnTo>
                    <a:pt x="34" y="569"/>
                  </a:lnTo>
                  <a:lnTo>
                    <a:pt x="34" y="569"/>
                  </a:lnTo>
                  <a:lnTo>
                    <a:pt x="35" y="569"/>
                  </a:lnTo>
                  <a:lnTo>
                    <a:pt x="35" y="569"/>
                  </a:lnTo>
                  <a:lnTo>
                    <a:pt x="35" y="569"/>
                  </a:lnTo>
                  <a:lnTo>
                    <a:pt x="35" y="569"/>
                  </a:lnTo>
                  <a:lnTo>
                    <a:pt x="35" y="569"/>
                  </a:lnTo>
                  <a:lnTo>
                    <a:pt x="35" y="569"/>
                  </a:lnTo>
                  <a:lnTo>
                    <a:pt x="35" y="569"/>
                  </a:lnTo>
                  <a:lnTo>
                    <a:pt x="35" y="569"/>
                  </a:lnTo>
                  <a:lnTo>
                    <a:pt x="35" y="569"/>
                  </a:lnTo>
                  <a:lnTo>
                    <a:pt x="35" y="569"/>
                  </a:lnTo>
                  <a:lnTo>
                    <a:pt x="35" y="569"/>
                  </a:lnTo>
                  <a:lnTo>
                    <a:pt x="35" y="569"/>
                  </a:lnTo>
                  <a:lnTo>
                    <a:pt x="36" y="569"/>
                  </a:lnTo>
                  <a:lnTo>
                    <a:pt x="36" y="569"/>
                  </a:lnTo>
                  <a:lnTo>
                    <a:pt x="36" y="569"/>
                  </a:lnTo>
                  <a:lnTo>
                    <a:pt x="36" y="569"/>
                  </a:lnTo>
                  <a:lnTo>
                    <a:pt x="36" y="569"/>
                  </a:lnTo>
                  <a:lnTo>
                    <a:pt x="36" y="569"/>
                  </a:lnTo>
                  <a:lnTo>
                    <a:pt x="36" y="569"/>
                  </a:lnTo>
                  <a:lnTo>
                    <a:pt x="36" y="569"/>
                  </a:lnTo>
                  <a:lnTo>
                    <a:pt x="36" y="569"/>
                  </a:lnTo>
                  <a:lnTo>
                    <a:pt x="36" y="569"/>
                  </a:lnTo>
                  <a:lnTo>
                    <a:pt x="37" y="569"/>
                  </a:lnTo>
                  <a:lnTo>
                    <a:pt x="37" y="569"/>
                  </a:lnTo>
                  <a:lnTo>
                    <a:pt x="37" y="569"/>
                  </a:lnTo>
                  <a:lnTo>
                    <a:pt x="37" y="569"/>
                  </a:lnTo>
                  <a:lnTo>
                    <a:pt x="37" y="569"/>
                  </a:lnTo>
                  <a:lnTo>
                    <a:pt x="37" y="569"/>
                  </a:lnTo>
                  <a:lnTo>
                    <a:pt x="37" y="569"/>
                  </a:lnTo>
                  <a:lnTo>
                    <a:pt x="37" y="569"/>
                  </a:lnTo>
                  <a:lnTo>
                    <a:pt x="37" y="569"/>
                  </a:lnTo>
                  <a:lnTo>
                    <a:pt x="37" y="569"/>
                  </a:lnTo>
                  <a:lnTo>
                    <a:pt x="37" y="569"/>
                  </a:lnTo>
                  <a:lnTo>
                    <a:pt x="37" y="569"/>
                  </a:lnTo>
                  <a:lnTo>
                    <a:pt x="38" y="569"/>
                  </a:lnTo>
                  <a:lnTo>
                    <a:pt x="38" y="569"/>
                  </a:lnTo>
                  <a:lnTo>
                    <a:pt x="38" y="569"/>
                  </a:lnTo>
                  <a:lnTo>
                    <a:pt x="38" y="569"/>
                  </a:lnTo>
                  <a:lnTo>
                    <a:pt x="38" y="569"/>
                  </a:lnTo>
                  <a:lnTo>
                    <a:pt x="38" y="569"/>
                  </a:lnTo>
                  <a:lnTo>
                    <a:pt x="38" y="569"/>
                  </a:lnTo>
                  <a:lnTo>
                    <a:pt x="38" y="569"/>
                  </a:lnTo>
                  <a:lnTo>
                    <a:pt x="38" y="569"/>
                  </a:lnTo>
                  <a:lnTo>
                    <a:pt x="38" y="569"/>
                  </a:lnTo>
                  <a:lnTo>
                    <a:pt x="39" y="569"/>
                  </a:lnTo>
                  <a:lnTo>
                    <a:pt x="39" y="569"/>
                  </a:lnTo>
                  <a:lnTo>
                    <a:pt x="39" y="569"/>
                  </a:lnTo>
                  <a:lnTo>
                    <a:pt x="39" y="569"/>
                  </a:lnTo>
                  <a:lnTo>
                    <a:pt x="39" y="569"/>
                  </a:lnTo>
                  <a:lnTo>
                    <a:pt x="39" y="569"/>
                  </a:lnTo>
                  <a:lnTo>
                    <a:pt x="39" y="569"/>
                  </a:lnTo>
                  <a:lnTo>
                    <a:pt x="39" y="569"/>
                  </a:lnTo>
                  <a:lnTo>
                    <a:pt x="39" y="569"/>
                  </a:lnTo>
                  <a:lnTo>
                    <a:pt x="39" y="569"/>
                  </a:lnTo>
                  <a:lnTo>
                    <a:pt x="39" y="569"/>
                  </a:lnTo>
                  <a:lnTo>
                    <a:pt x="39" y="569"/>
                  </a:lnTo>
                  <a:lnTo>
                    <a:pt x="40" y="569"/>
                  </a:lnTo>
                  <a:lnTo>
                    <a:pt x="40" y="569"/>
                  </a:lnTo>
                  <a:lnTo>
                    <a:pt x="40" y="569"/>
                  </a:lnTo>
                  <a:lnTo>
                    <a:pt x="40" y="569"/>
                  </a:lnTo>
                  <a:lnTo>
                    <a:pt x="40" y="569"/>
                  </a:lnTo>
                  <a:lnTo>
                    <a:pt x="40" y="569"/>
                  </a:lnTo>
                  <a:lnTo>
                    <a:pt x="40" y="569"/>
                  </a:lnTo>
                  <a:lnTo>
                    <a:pt x="40" y="569"/>
                  </a:lnTo>
                  <a:lnTo>
                    <a:pt x="40" y="569"/>
                  </a:lnTo>
                  <a:lnTo>
                    <a:pt x="40" y="569"/>
                  </a:lnTo>
                  <a:lnTo>
                    <a:pt x="40" y="569"/>
                  </a:lnTo>
                  <a:lnTo>
                    <a:pt x="41" y="569"/>
                  </a:lnTo>
                  <a:lnTo>
                    <a:pt x="41" y="569"/>
                  </a:lnTo>
                  <a:lnTo>
                    <a:pt x="41" y="569"/>
                  </a:lnTo>
                  <a:lnTo>
                    <a:pt x="41" y="569"/>
                  </a:lnTo>
                  <a:lnTo>
                    <a:pt x="41" y="569"/>
                  </a:lnTo>
                  <a:lnTo>
                    <a:pt x="41" y="569"/>
                  </a:lnTo>
                  <a:lnTo>
                    <a:pt x="41" y="569"/>
                  </a:lnTo>
                  <a:lnTo>
                    <a:pt x="41" y="569"/>
                  </a:lnTo>
                  <a:lnTo>
                    <a:pt x="41" y="569"/>
                  </a:lnTo>
                  <a:lnTo>
                    <a:pt x="41" y="569"/>
                  </a:lnTo>
                  <a:lnTo>
                    <a:pt x="42" y="569"/>
                  </a:lnTo>
                  <a:lnTo>
                    <a:pt x="42" y="569"/>
                  </a:lnTo>
                  <a:lnTo>
                    <a:pt x="42" y="569"/>
                  </a:lnTo>
                  <a:lnTo>
                    <a:pt x="42" y="569"/>
                  </a:lnTo>
                  <a:lnTo>
                    <a:pt x="42" y="569"/>
                  </a:lnTo>
                  <a:lnTo>
                    <a:pt x="42" y="569"/>
                  </a:lnTo>
                  <a:lnTo>
                    <a:pt x="42" y="569"/>
                  </a:lnTo>
                  <a:lnTo>
                    <a:pt x="42" y="569"/>
                  </a:lnTo>
                  <a:lnTo>
                    <a:pt x="42" y="569"/>
                  </a:lnTo>
                  <a:lnTo>
                    <a:pt x="42" y="569"/>
                  </a:lnTo>
                  <a:lnTo>
                    <a:pt x="42" y="569"/>
                  </a:lnTo>
                  <a:lnTo>
                    <a:pt x="42" y="569"/>
                  </a:lnTo>
                  <a:lnTo>
                    <a:pt x="43" y="569"/>
                  </a:lnTo>
                  <a:lnTo>
                    <a:pt x="43" y="569"/>
                  </a:lnTo>
                  <a:lnTo>
                    <a:pt x="43" y="569"/>
                  </a:lnTo>
                  <a:lnTo>
                    <a:pt x="43" y="569"/>
                  </a:lnTo>
                  <a:lnTo>
                    <a:pt x="43" y="569"/>
                  </a:lnTo>
                  <a:lnTo>
                    <a:pt x="43" y="569"/>
                  </a:lnTo>
                  <a:lnTo>
                    <a:pt x="43" y="569"/>
                  </a:lnTo>
                  <a:lnTo>
                    <a:pt x="43" y="569"/>
                  </a:lnTo>
                  <a:lnTo>
                    <a:pt x="43" y="569"/>
                  </a:lnTo>
                  <a:lnTo>
                    <a:pt x="43" y="569"/>
                  </a:lnTo>
                  <a:lnTo>
                    <a:pt x="44" y="569"/>
                  </a:lnTo>
                  <a:lnTo>
                    <a:pt x="44" y="569"/>
                  </a:lnTo>
                  <a:lnTo>
                    <a:pt x="44" y="569"/>
                  </a:lnTo>
                  <a:lnTo>
                    <a:pt x="44" y="569"/>
                  </a:lnTo>
                  <a:lnTo>
                    <a:pt x="44" y="569"/>
                  </a:lnTo>
                  <a:lnTo>
                    <a:pt x="44" y="569"/>
                  </a:lnTo>
                  <a:lnTo>
                    <a:pt x="44" y="569"/>
                  </a:lnTo>
                  <a:lnTo>
                    <a:pt x="44" y="569"/>
                  </a:lnTo>
                  <a:lnTo>
                    <a:pt x="44" y="569"/>
                  </a:lnTo>
                  <a:lnTo>
                    <a:pt x="44" y="569"/>
                  </a:lnTo>
                  <a:lnTo>
                    <a:pt x="44" y="569"/>
                  </a:lnTo>
                  <a:lnTo>
                    <a:pt x="44" y="569"/>
                  </a:lnTo>
                  <a:lnTo>
                    <a:pt x="45" y="569"/>
                  </a:lnTo>
                  <a:lnTo>
                    <a:pt x="45" y="569"/>
                  </a:lnTo>
                  <a:lnTo>
                    <a:pt x="45" y="569"/>
                  </a:lnTo>
                  <a:lnTo>
                    <a:pt x="45" y="569"/>
                  </a:lnTo>
                  <a:lnTo>
                    <a:pt x="45" y="569"/>
                  </a:lnTo>
                  <a:lnTo>
                    <a:pt x="45" y="569"/>
                  </a:lnTo>
                  <a:lnTo>
                    <a:pt x="45" y="569"/>
                  </a:lnTo>
                  <a:lnTo>
                    <a:pt x="45" y="569"/>
                  </a:lnTo>
                  <a:lnTo>
                    <a:pt x="45" y="569"/>
                  </a:lnTo>
                  <a:lnTo>
                    <a:pt x="45" y="569"/>
                  </a:lnTo>
                  <a:lnTo>
                    <a:pt x="45" y="569"/>
                  </a:lnTo>
                  <a:lnTo>
                    <a:pt x="46" y="569"/>
                  </a:lnTo>
                  <a:lnTo>
                    <a:pt x="46" y="569"/>
                  </a:lnTo>
                  <a:lnTo>
                    <a:pt x="46" y="569"/>
                  </a:lnTo>
                  <a:lnTo>
                    <a:pt x="46" y="569"/>
                  </a:lnTo>
                  <a:lnTo>
                    <a:pt x="46" y="569"/>
                  </a:lnTo>
                  <a:lnTo>
                    <a:pt x="46" y="569"/>
                  </a:lnTo>
                  <a:lnTo>
                    <a:pt x="46" y="569"/>
                  </a:lnTo>
                  <a:lnTo>
                    <a:pt x="46" y="569"/>
                  </a:lnTo>
                  <a:lnTo>
                    <a:pt x="46" y="569"/>
                  </a:lnTo>
                  <a:lnTo>
                    <a:pt x="46" y="569"/>
                  </a:lnTo>
                  <a:lnTo>
                    <a:pt x="46" y="569"/>
                  </a:lnTo>
                  <a:lnTo>
                    <a:pt x="47" y="569"/>
                  </a:lnTo>
                  <a:lnTo>
                    <a:pt x="47" y="569"/>
                  </a:lnTo>
                  <a:lnTo>
                    <a:pt x="47" y="569"/>
                  </a:lnTo>
                  <a:lnTo>
                    <a:pt x="47" y="569"/>
                  </a:lnTo>
                  <a:lnTo>
                    <a:pt x="47" y="569"/>
                  </a:lnTo>
                  <a:lnTo>
                    <a:pt x="47" y="569"/>
                  </a:lnTo>
                  <a:lnTo>
                    <a:pt x="47" y="569"/>
                  </a:lnTo>
                  <a:lnTo>
                    <a:pt x="47" y="569"/>
                  </a:lnTo>
                  <a:lnTo>
                    <a:pt x="47" y="569"/>
                  </a:lnTo>
                  <a:lnTo>
                    <a:pt x="47" y="569"/>
                  </a:lnTo>
                  <a:lnTo>
                    <a:pt x="47" y="569"/>
                  </a:lnTo>
                  <a:lnTo>
                    <a:pt x="48" y="569"/>
                  </a:lnTo>
                  <a:lnTo>
                    <a:pt x="48" y="569"/>
                  </a:lnTo>
                  <a:lnTo>
                    <a:pt x="48" y="569"/>
                  </a:lnTo>
                  <a:lnTo>
                    <a:pt x="48" y="569"/>
                  </a:lnTo>
                  <a:lnTo>
                    <a:pt x="48" y="569"/>
                  </a:lnTo>
                  <a:lnTo>
                    <a:pt x="48" y="569"/>
                  </a:lnTo>
                  <a:lnTo>
                    <a:pt x="48" y="569"/>
                  </a:lnTo>
                  <a:lnTo>
                    <a:pt x="48" y="569"/>
                  </a:lnTo>
                  <a:lnTo>
                    <a:pt x="48" y="569"/>
                  </a:lnTo>
                  <a:lnTo>
                    <a:pt x="48" y="569"/>
                  </a:lnTo>
                  <a:lnTo>
                    <a:pt x="48" y="569"/>
                  </a:lnTo>
                  <a:lnTo>
                    <a:pt x="48" y="569"/>
                  </a:lnTo>
                  <a:lnTo>
                    <a:pt x="49" y="569"/>
                  </a:lnTo>
                  <a:lnTo>
                    <a:pt x="49" y="569"/>
                  </a:lnTo>
                  <a:lnTo>
                    <a:pt x="49" y="569"/>
                  </a:lnTo>
                  <a:lnTo>
                    <a:pt x="49" y="569"/>
                  </a:lnTo>
                  <a:lnTo>
                    <a:pt x="49" y="569"/>
                  </a:lnTo>
                  <a:lnTo>
                    <a:pt x="49" y="569"/>
                  </a:lnTo>
                  <a:lnTo>
                    <a:pt x="49" y="569"/>
                  </a:lnTo>
                  <a:lnTo>
                    <a:pt x="49" y="569"/>
                  </a:lnTo>
                  <a:lnTo>
                    <a:pt x="49" y="569"/>
                  </a:lnTo>
                  <a:lnTo>
                    <a:pt x="49" y="569"/>
                  </a:lnTo>
                  <a:lnTo>
                    <a:pt x="50" y="569"/>
                  </a:lnTo>
                  <a:lnTo>
                    <a:pt x="50" y="569"/>
                  </a:lnTo>
                  <a:lnTo>
                    <a:pt x="50" y="569"/>
                  </a:lnTo>
                  <a:lnTo>
                    <a:pt x="50" y="569"/>
                  </a:lnTo>
                  <a:lnTo>
                    <a:pt x="50" y="569"/>
                  </a:lnTo>
                  <a:lnTo>
                    <a:pt x="50" y="569"/>
                  </a:lnTo>
                  <a:lnTo>
                    <a:pt x="50" y="569"/>
                  </a:lnTo>
                  <a:lnTo>
                    <a:pt x="50" y="569"/>
                  </a:lnTo>
                  <a:lnTo>
                    <a:pt x="50" y="569"/>
                  </a:lnTo>
                  <a:lnTo>
                    <a:pt x="50" y="569"/>
                  </a:lnTo>
                  <a:lnTo>
                    <a:pt x="50" y="569"/>
                  </a:lnTo>
                  <a:lnTo>
                    <a:pt x="50" y="569"/>
                  </a:lnTo>
                  <a:lnTo>
                    <a:pt x="51" y="569"/>
                  </a:lnTo>
                  <a:lnTo>
                    <a:pt x="51" y="569"/>
                  </a:lnTo>
                  <a:lnTo>
                    <a:pt x="51" y="569"/>
                  </a:lnTo>
                  <a:lnTo>
                    <a:pt x="51" y="569"/>
                  </a:lnTo>
                  <a:lnTo>
                    <a:pt x="51" y="569"/>
                  </a:lnTo>
                  <a:lnTo>
                    <a:pt x="51" y="569"/>
                  </a:lnTo>
                  <a:lnTo>
                    <a:pt x="51" y="569"/>
                  </a:lnTo>
                  <a:lnTo>
                    <a:pt x="51" y="569"/>
                  </a:lnTo>
                  <a:lnTo>
                    <a:pt x="51" y="569"/>
                  </a:lnTo>
                  <a:lnTo>
                    <a:pt x="51" y="569"/>
                  </a:lnTo>
                  <a:lnTo>
                    <a:pt x="52" y="568"/>
                  </a:lnTo>
                  <a:lnTo>
                    <a:pt x="52" y="568"/>
                  </a:lnTo>
                  <a:lnTo>
                    <a:pt x="52" y="568"/>
                  </a:lnTo>
                  <a:lnTo>
                    <a:pt x="52" y="568"/>
                  </a:lnTo>
                  <a:lnTo>
                    <a:pt x="52" y="568"/>
                  </a:lnTo>
                  <a:lnTo>
                    <a:pt x="52" y="568"/>
                  </a:lnTo>
                  <a:lnTo>
                    <a:pt x="52" y="568"/>
                  </a:lnTo>
                  <a:lnTo>
                    <a:pt x="52" y="568"/>
                  </a:lnTo>
                  <a:lnTo>
                    <a:pt x="52" y="568"/>
                  </a:lnTo>
                  <a:lnTo>
                    <a:pt x="52" y="568"/>
                  </a:lnTo>
                  <a:lnTo>
                    <a:pt x="52" y="568"/>
                  </a:lnTo>
                  <a:lnTo>
                    <a:pt x="52" y="568"/>
                  </a:lnTo>
                  <a:lnTo>
                    <a:pt x="53" y="568"/>
                  </a:lnTo>
                  <a:lnTo>
                    <a:pt x="53" y="568"/>
                  </a:lnTo>
                  <a:lnTo>
                    <a:pt x="53" y="568"/>
                  </a:lnTo>
                  <a:lnTo>
                    <a:pt x="53" y="568"/>
                  </a:lnTo>
                  <a:lnTo>
                    <a:pt x="53" y="568"/>
                  </a:lnTo>
                  <a:lnTo>
                    <a:pt x="53" y="568"/>
                  </a:lnTo>
                  <a:lnTo>
                    <a:pt x="53" y="568"/>
                  </a:lnTo>
                  <a:lnTo>
                    <a:pt x="53" y="568"/>
                  </a:lnTo>
                  <a:lnTo>
                    <a:pt x="53" y="568"/>
                  </a:lnTo>
                  <a:lnTo>
                    <a:pt x="53" y="568"/>
                  </a:lnTo>
                  <a:lnTo>
                    <a:pt x="53" y="568"/>
                  </a:lnTo>
                  <a:lnTo>
                    <a:pt x="54" y="568"/>
                  </a:lnTo>
                  <a:lnTo>
                    <a:pt x="54" y="568"/>
                  </a:lnTo>
                  <a:lnTo>
                    <a:pt x="54" y="568"/>
                  </a:lnTo>
                  <a:lnTo>
                    <a:pt x="54" y="568"/>
                  </a:lnTo>
                  <a:lnTo>
                    <a:pt x="54" y="568"/>
                  </a:lnTo>
                  <a:lnTo>
                    <a:pt x="54" y="568"/>
                  </a:lnTo>
                  <a:lnTo>
                    <a:pt x="54" y="568"/>
                  </a:lnTo>
                  <a:lnTo>
                    <a:pt x="54" y="568"/>
                  </a:lnTo>
                  <a:lnTo>
                    <a:pt x="54" y="568"/>
                  </a:lnTo>
                  <a:lnTo>
                    <a:pt x="54" y="568"/>
                  </a:lnTo>
                  <a:lnTo>
                    <a:pt x="55" y="568"/>
                  </a:lnTo>
                  <a:lnTo>
                    <a:pt x="55" y="568"/>
                  </a:lnTo>
                  <a:lnTo>
                    <a:pt x="55" y="568"/>
                  </a:lnTo>
                  <a:lnTo>
                    <a:pt x="55" y="568"/>
                  </a:lnTo>
                  <a:lnTo>
                    <a:pt x="55" y="568"/>
                  </a:lnTo>
                  <a:lnTo>
                    <a:pt x="55" y="568"/>
                  </a:lnTo>
                  <a:lnTo>
                    <a:pt x="55" y="568"/>
                  </a:lnTo>
                  <a:lnTo>
                    <a:pt x="55" y="568"/>
                  </a:lnTo>
                  <a:lnTo>
                    <a:pt x="55" y="568"/>
                  </a:lnTo>
                  <a:lnTo>
                    <a:pt x="55" y="568"/>
                  </a:lnTo>
                  <a:lnTo>
                    <a:pt x="55" y="568"/>
                  </a:lnTo>
                  <a:lnTo>
                    <a:pt x="55" y="568"/>
                  </a:lnTo>
                  <a:lnTo>
                    <a:pt x="56" y="568"/>
                  </a:lnTo>
                  <a:lnTo>
                    <a:pt x="56" y="568"/>
                  </a:lnTo>
                  <a:lnTo>
                    <a:pt x="56" y="568"/>
                  </a:lnTo>
                  <a:lnTo>
                    <a:pt x="56" y="568"/>
                  </a:lnTo>
                  <a:lnTo>
                    <a:pt x="56" y="568"/>
                  </a:lnTo>
                  <a:lnTo>
                    <a:pt x="56" y="568"/>
                  </a:lnTo>
                  <a:lnTo>
                    <a:pt x="56" y="568"/>
                  </a:lnTo>
                  <a:lnTo>
                    <a:pt x="56" y="568"/>
                  </a:lnTo>
                  <a:lnTo>
                    <a:pt x="56" y="568"/>
                  </a:lnTo>
                  <a:lnTo>
                    <a:pt x="56" y="568"/>
                  </a:lnTo>
                  <a:lnTo>
                    <a:pt x="56" y="568"/>
                  </a:lnTo>
                  <a:lnTo>
                    <a:pt x="56" y="568"/>
                  </a:lnTo>
                  <a:lnTo>
                    <a:pt x="57" y="568"/>
                  </a:lnTo>
                  <a:lnTo>
                    <a:pt x="57" y="568"/>
                  </a:lnTo>
                  <a:lnTo>
                    <a:pt x="57" y="568"/>
                  </a:lnTo>
                  <a:lnTo>
                    <a:pt x="57" y="568"/>
                  </a:lnTo>
                  <a:lnTo>
                    <a:pt x="57" y="568"/>
                  </a:lnTo>
                  <a:lnTo>
                    <a:pt x="57" y="568"/>
                  </a:lnTo>
                  <a:lnTo>
                    <a:pt x="57" y="568"/>
                  </a:lnTo>
                  <a:lnTo>
                    <a:pt x="57" y="568"/>
                  </a:lnTo>
                  <a:lnTo>
                    <a:pt x="57" y="568"/>
                  </a:lnTo>
                  <a:lnTo>
                    <a:pt x="57" y="568"/>
                  </a:lnTo>
                  <a:lnTo>
                    <a:pt x="58" y="568"/>
                  </a:lnTo>
                  <a:lnTo>
                    <a:pt x="58" y="568"/>
                  </a:lnTo>
                  <a:lnTo>
                    <a:pt x="58" y="568"/>
                  </a:lnTo>
                  <a:lnTo>
                    <a:pt x="58" y="568"/>
                  </a:lnTo>
                  <a:lnTo>
                    <a:pt x="58" y="568"/>
                  </a:lnTo>
                  <a:lnTo>
                    <a:pt x="58" y="568"/>
                  </a:lnTo>
                  <a:lnTo>
                    <a:pt x="58" y="568"/>
                  </a:lnTo>
                  <a:lnTo>
                    <a:pt x="58" y="568"/>
                  </a:lnTo>
                  <a:lnTo>
                    <a:pt x="58" y="568"/>
                  </a:lnTo>
                  <a:lnTo>
                    <a:pt x="58" y="568"/>
                  </a:lnTo>
                  <a:lnTo>
                    <a:pt x="58" y="568"/>
                  </a:lnTo>
                  <a:lnTo>
                    <a:pt x="59" y="568"/>
                  </a:lnTo>
                  <a:lnTo>
                    <a:pt x="59" y="568"/>
                  </a:lnTo>
                  <a:lnTo>
                    <a:pt x="59" y="568"/>
                  </a:lnTo>
                  <a:lnTo>
                    <a:pt x="59" y="568"/>
                  </a:lnTo>
                  <a:lnTo>
                    <a:pt x="59" y="568"/>
                  </a:lnTo>
                  <a:lnTo>
                    <a:pt x="59" y="568"/>
                  </a:lnTo>
                  <a:lnTo>
                    <a:pt x="59" y="568"/>
                  </a:lnTo>
                  <a:lnTo>
                    <a:pt x="59" y="568"/>
                  </a:lnTo>
                  <a:lnTo>
                    <a:pt x="59" y="568"/>
                  </a:lnTo>
                  <a:lnTo>
                    <a:pt x="59" y="568"/>
                  </a:lnTo>
                  <a:lnTo>
                    <a:pt x="59" y="568"/>
                  </a:lnTo>
                  <a:lnTo>
                    <a:pt x="60" y="568"/>
                  </a:lnTo>
                  <a:lnTo>
                    <a:pt x="60" y="568"/>
                  </a:lnTo>
                  <a:lnTo>
                    <a:pt x="60" y="568"/>
                  </a:lnTo>
                  <a:lnTo>
                    <a:pt x="60" y="568"/>
                  </a:lnTo>
                  <a:lnTo>
                    <a:pt x="60" y="568"/>
                  </a:lnTo>
                  <a:lnTo>
                    <a:pt x="60" y="568"/>
                  </a:lnTo>
                  <a:lnTo>
                    <a:pt x="60" y="568"/>
                  </a:lnTo>
                  <a:lnTo>
                    <a:pt x="60" y="568"/>
                  </a:lnTo>
                  <a:lnTo>
                    <a:pt x="60" y="568"/>
                  </a:lnTo>
                  <a:lnTo>
                    <a:pt x="60" y="568"/>
                  </a:lnTo>
                  <a:lnTo>
                    <a:pt x="60" y="568"/>
                  </a:lnTo>
                  <a:lnTo>
                    <a:pt x="61" y="568"/>
                  </a:lnTo>
                  <a:lnTo>
                    <a:pt x="61" y="568"/>
                  </a:lnTo>
                  <a:lnTo>
                    <a:pt x="61" y="568"/>
                  </a:lnTo>
                  <a:lnTo>
                    <a:pt x="61" y="568"/>
                  </a:lnTo>
                  <a:lnTo>
                    <a:pt x="61" y="568"/>
                  </a:lnTo>
                  <a:lnTo>
                    <a:pt x="61" y="568"/>
                  </a:lnTo>
                  <a:lnTo>
                    <a:pt x="61" y="568"/>
                  </a:lnTo>
                  <a:lnTo>
                    <a:pt x="61" y="568"/>
                  </a:lnTo>
                  <a:lnTo>
                    <a:pt x="61" y="568"/>
                  </a:lnTo>
                  <a:lnTo>
                    <a:pt x="61" y="568"/>
                  </a:lnTo>
                  <a:lnTo>
                    <a:pt x="61" y="568"/>
                  </a:lnTo>
                  <a:lnTo>
                    <a:pt x="61" y="568"/>
                  </a:lnTo>
                  <a:lnTo>
                    <a:pt x="62" y="568"/>
                  </a:lnTo>
                  <a:lnTo>
                    <a:pt x="62" y="568"/>
                  </a:lnTo>
                  <a:lnTo>
                    <a:pt x="62" y="568"/>
                  </a:lnTo>
                  <a:lnTo>
                    <a:pt x="62" y="568"/>
                  </a:lnTo>
                  <a:lnTo>
                    <a:pt x="62" y="568"/>
                  </a:lnTo>
                  <a:lnTo>
                    <a:pt x="62" y="568"/>
                  </a:lnTo>
                  <a:lnTo>
                    <a:pt x="62" y="568"/>
                  </a:lnTo>
                  <a:lnTo>
                    <a:pt x="62" y="568"/>
                  </a:lnTo>
                  <a:lnTo>
                    <a:pt x="62" y="568"/>
                  </a:lnTo>
                  <a:lnTo>
                    <a:pt x="62" y="568"/>
                  </a:lnTo>
                  <a:lnTo>
                    <a:pt x="63" y="568"/>
                  </a:lnTo>
                  <a:lnTo>
                    <a:pt x="63" y="568"/>
                  </a:lnTo>
                  <a:lnTo>
                    <a:pt x="63" y="568"/>
                  </a:lnTo>
                  <a:lnTo>
                    <a:pt x="63" y="568"/>
                  </a:lnTo>
                  <a:lnTo>
                    <a:pt x="63" y="568"/>
                  </a:lnTo>
                  <a:lnTo>
                    <a:pt x="63" y="568"/>
                  </a:lnTo>
                  <a:lnTo>
                    <a:pt x="63" y="568"/>
                  </a:lnTo>
                  <a:lnTo>
                    <a:pt x="63" y="568"/>
                  </a:lnTo>
                  <a:lnTo>
                    <a:pt x="63" y="568"/>
                  </a:lnTo>
                  <a:lnTo>
                    <a:pt x="63" y="568"/>
                  </a:lnTo>
                  <a:lnTo>
                    <a:pt x="63" y="568"/>
                  </a:lnTo>
                  <a:lnTo>
                    <a:pt x="63" y="568"/>
                  </a:lnTo>
                  <a:lnTo>
                    <a:pt x="64" y="568"/>
                  </a:lnTo>
                  <a:lnTo>
                    <a:pt x="64" y="568"/>
                  </a:lnTo>
                  <a:lnTo>
                    <a:pt x="64" y="568"/>
                  </a:lnTo>
                  <a:lnTo>
                    <a:pt x="64" y="568"/>
                  </a:lnTo>
                  <a:lnTo>
                    <a:pt x="64" y="568"/>
                  </a:lnTo>
                  <a:lnTo>
                    <a:pt x="64" y="568"/>
                  </a:lnTo>
                  <a:lnTo>
                    <a:pt x="64" y="568"/>
                  </a:lnTo>
                  <a:lnTo>
                    <a:pt x="64" y="568"/>
                  </a:lnTo>
                  <a:lnTo>
                    <a:pt x="64" y="568"/>
                  </a:lnTo>
                  <a:lnTo>
                    <a:pt x="64" y="568"/>
                  </a:lnTo>
                  <a:lnTo>
                    <a:pt x="65" y="568"/>
                  </a:lnTo>
                  <a:lnTo>
                    <a:pt x="65" y="568"/>
                  </a:lnTo>
                  <a:lnTo>
                    <a:pt x="65" y="568"/>
                  </a:lnTo>
                  <a:lnTo>
                    <a:pt x="65" y="568"/>
                  </a:lnTo>
                  <a:lnTo>
                    <a:pt x="65" y="568"/>
                  </a:lnTo>
                  <a:lnTo>
                    <a:pt x="65" y="568"/>
                  </a:lnTo>
                  <a:lnTo>
                    <a:pt x="65" y="568"/>
                  </a:lnTo>
                  <a:lnTo>
                    <a:pt x="65" y="568"/>
                  </a:lnTo>
                  <a:lnTo>
                    <a:pt x="65" y="567"/>
                  </a:lnTo>
                  <a:lnTo>
                    <a:pt x="65" y="567"/>
                  </a:lnTo>
                  <a:lnTo>
                    <a:pt x="65" y="567"/>
                  </a:lnTo>
                  <a:lnTo>
                    <a:pt x="65" y="567"/>
                  </a:lnTo>
                  <a:lnTo>
                    <a:pt x="66" y="567"/>
                  </a:lnTo>
                  <a:lnTo>
                    <a:pt x="66" y="567"/>
                  </a:lnTo>
                  <a:lnTo>
                    <a:pt x="66" y="567"/>
                  </a:lnTo>
                  <a:lnTo>
                    <a:pt x="66" y="567"/>
                  </a:lnTo>
                  <a:lnTo>
                    <a:pt x="66" y="567"/>
                  </a:lnTo>
                  <a:lnTo>
                    <a:pt x="66" y="567"/>
                  </a:lnTo>
                  <a:lnTo>
                    <a:pt x="66" y="567"/>
                  </a:lnTo>
                  <a:lnTo>
                    <a:pt x="66" y="567"/>
                  </a:lnTo>
                  <a:lnTo>
                    <a:pt x="66" y="567"/>
                  </a:lnTo>
                  <a:lnTo>
                    <a:pt x="66" y="567"/>
                  </a:lnTo>
                  <a:lnTo>
                    <a:pt x="66" y="567"/>
                  </a:lnTo>
                  <a:lnTo>
                    <a:pt x="67" y="567"/>
                  </a:lnTo>
                  <a:lnTo>
                    <a:pt x="67" y="567"/>
                  </a:lnTo>
                  <a:lnTo>
                    <a:pt x="67" y="567"/>
                  </a:lnTo>
                  <a:lnTo>
                    <a:pt x="67" y="567"/>
                  </a:lnTo>
                  <a:lnTo>
                    <a:pt x="67" y="567"/>
                  </a:lnTo>
                  <a:lnTo>
                    <a:pt x="67" y="567"/>
                  </a:lnTo>
                  <a:lnTo>
                    <a:pt x="67" y="567"/>
                  </a:lnTo>
                  <a:lnTo>
                    <a:pt x="67" y="567"/>
                  </a:lnTo>
                  <a:lnTo>
                    <a:pt x="67" y="567"/>
                  </a:lnTo>
                  <a:lnTo>
                    <a:pt x="67" y="567"/>
                  </a:lnTo>
                  <a:lnTo>
                    <a:pt x="68" y="567"/>
                  </a:lnTo>
                  <a:lnTo>
                    <a:pt x="68" y="567"/>
                  </a:lnTo>
                  <a:lnTo>
                    <a:pt x="68" y="567"/>
                  </a:lnTo>
                  <a:lnTo>
                    <a:pt x="68" y="567"/>
                  </a:lnTo>
                  <a:lnTo>
                    <a:pt x="68" y="567"/>
                  </a:lnTo>
                  <a:lnTo>
                    <a:pt x="68" y="567"/>
                  </a:lnTo>
                  <a:lnTo>
                    <a:pt x="68" y="567"/>
                  </a:lnTo>
                  <a:lnTo>
                    <a:pt x="68" y="567"/>
                  </a:lnTo>
                  <a:lnTo>
                    <a:pt x="68" y="567"/>
                  </a:lnTo>
                  <a:lnTo>
                    <a:pt x="68" y="567"/>
                  </a:lnTo>
                  <a:lnTo>
                    <a:pt x="68" y="567"/>
                  </a:lnTo>
                  <a:lnTo>
                    <a:pt x="68" y="567"/>
                  </a:lnTo>
                  <a:lnTo>
                    <a:pt x="69" y="567"/>
                  </a:lnTo>
                  <a:lnTo>
                    <a:pt x="69" y="567"/>
                  </a:lnTo>
                  <a:lnTo>
                    <a:pt x="69" y="567"/>
                  </a:lnTo>
                  <a:lnTo>
                    <a:pt x="69" y="567"/>
                  </a:lnTo>
                  <a:lnTo>
                    <a:pt x="69" y="567"/>
                  </a:lnTo>
                  <a:lnTo>
                    <a:pt x="69" y="567"/>
                  </a:lnTo>
                  <a:lnTo>
                    <a:pt x="69" y="567"/>
                  </a:lnTo>
                  <a:lnTo>
                    <a:pt x="69" y="567"/>
                  </a:lnTo>
                  <a:lnTo>
                    <a:pt x="69" y="567"/>
                  </a:lnTo>
                  <a:lnTo>
                    <a:pt x="69" y="567"/>
                  </a:lnTo>
                  <a:lnTo>
                    <a:pt x="69" y="567"/>
                  </a:lnTo>
                  <a:lnTo>
                    <a:pt x="69" y="567"/>
                  </a:lnTo>
                  <a:lnTo>
                    <a:pt x="70" y="567"/>
                  </a:lnTo>
                  <a:lnTo>
                    <a:pt x="70" y="567"/>
                  </a:lnTo>
                  <a:lnTo>
                    <a:pt x="70" y="567"/>
                  </a:lnTo>
                  <a:lnTo>
                    <a:pt x="70" y="567"/>
                  </a:lnTo>
                  <a:lnTo>
                    <a:pt x="70" y="567"/>
                  </a:lnTo>
                  <a:lnTo>
                    <a:pt x="70" y="567"/>
                  </a:lnTo>
                  <a:lnTo>
                    <a:pt x="70" y="567"/>
                  </a:lnTo>
                  <a:lnTo>
                    <a:pt x="70" y="567"/>
                  </a:lnTo>
                  <a:lnTo>
                    <a:pt x="70" y="567"/>
                  </a:lnTo>
                  <a:lnTo>
                    <a:pt x="70" y="567"/>
                  </a:lnTo>
                  <a:lnTo>
                    <a:pt x="71" y="567"/>
                  </a:lnTo>
                  <a:lnTo>
                    <a:pt x="71" y="567"/>
                  </a:lnTo>
                  <a:lnTo>
                    <a:pt x="71" y="567"/>
                  </a:lnTo>
                  <a:lnTo>
                    <a:pt x="71" y="567"/>
                  </a:lnTo>
                  <a:lnTo>
                    <a:pt x="71" y="567"/>
                  </a:lnTo>
                  <a:lnTo>
                    <a:pt x="71" y="567"/>
                  </a:lnTo>
                  <a:lnTo>
                    <a:pt x="71" y="567"/>
                  </a:lnTo>
                  <a:lnTo>
                    <a:pt x="71" y="567"/>
                  </a:lnTo>
                  <a:lnTo>
                    <a:pt x="71" y="567"/>
                  </a:lnTo>
                  <a:lnTo>
                    <a:pt x="71" y="567"/>
                  </a:lnTo>
                  <a:lnTo>
                    <a:pt x="71" y="567"/>
                  </a:lnTo>
                  <a:lnTo>
                    <a:pt x="72" y="567"/>
                  </a:lnTo>
                  <a:lnTo>
                    <a:pt x="72" y="567"/>
                  </a:lnTo>
                  <a:lnTo>
                    <a:pt x="72" y="567"/>
                  </a:lnTo>
                  <a:lnTo>
                    <a:pt x="72" y="567"/>
                  </a:lnTo>
                  <a:lnTo>
                    <a:pt x="72" y="567"/>
                  </a:lnTo>
                  <a:lnTo>
                    <a:pt x="72" y="567"/>
                  </a:lnTo>
                  <a:lnTo>
                    <a:pt x="72" y="567"/>
                  </a:lnTo>
                  <a:lnTo>
                    <a:pt x="72" y="567"/>
                  </a:lnTo>
                  <a:lnTo>
                    <a:pt x="72" y="567"/>
                  </a:lnTo>
                  <a:lnTo>
                    <a:pt x="72" y="567"/>
                  </a:lnTo>
                  <a:lnTo>
                    <a:pt x="72" y="567"/>
                  </a:lnTo>
                  <a:lnTo>
                    <a:pt x="73" y="567"/>
                  </a:lnTo>
                  <a:lnTo>
                    <a:pt x="73" y="567"/>
                  </a:lnTo>
                  <a:lnTo>
                    <a:pt x="73" y="567"/>
                  </a:lnTo>
                  <a:lnTo>
                    <a:pt x="73" y="567"/>
                  </a:lnTo>
                  <a:lnTo>
                    <a:pt x="73" y="567"/>
                  </a:lnTo>
                  <a:lnTo>
                    <a:pt x="73" y="567"/>
                  </a:lnTo>
                  <a:lnTo>
                    <a:pt x="73" y="567"/>
                  </a:lnTo>
                  <a:lnTo>
                    <a:pt x="73" y="567"/>
                  </a:lnTo>
                  <a:lnTo>
                    <a:pt x="73" y="567"/>
                  </a:lnTo>
                  <a:lnTo>
                    <a:pt x="73" y="567"/>
                  </a:lnTo>
                  <a:lnTo>
                    <a:pt x="73" y="567"/>
                  </a:lnTo>
                  <a:lnTo>
                    <a:pt x="74" y="567"/>
                  </a:lnTo>
                  <a:lnTo>
                    <a:pt x="74" y="567"/>
                  </a:lnTo>
                  <a:lnTo>
                    <a:pt x="74" y="567"/>
                  </a:lnTo>
                  <a:lnTo>
                    <a:pt x="74" y="566"/>
                  </a:lnTo>
                  <a:lnTo>
                    <a:pt x="74" y="566"/>
                  </a:lnTo>
                  <a:lnTo>
                    <a:pt x="74" y="566"/>
                  </a:lnTo>
                  <a:lnTo>
                    <a:pt x="74" y="566"/>
                  </a:lnTo>
                  <a:lnTo>
                    <a:pt x="74" y="566"/>
                  </a:lnTo>
                  <a:lnTo>
                    <a:pt x="74" y="566"/>
                  </a:lnTo>
                  <a:lnTo>
                    <a:pt x="74" y="566"/>
                  </a:lnTo>
                  <a:lnTo>
                    <a:pt x="74" y="566"/>
                  </a:lnTo>
                  <a:lnTo>
                    <a:pt x="74" y="566"/>
                  </a:lnTo>
                  <a:lnTo>
                    <a:pt x="75" y="566"/>
                  </a:lnTo>
                  <a:lnTo>
                    <a:pt x="75" y="566"/>
                  </a:lnTo>
                  <a:lnTo>
                    <a:pt x="75" y="566"/>
                  </a:lnTo>
                  <a:lnTo>
                    <a:pt x="75" y="566"/>
                  </a:lnTo>
                  <a:lnTo>
                    <a:pt x="75" y="566"/>
                  </a:lnTo>
                  <a:lnTo>
                    <a:pt x="75" y="566"/>
                  </a:lnTo>
                  <a:lnTo>
                    <a:pt x="75" y="566"/>
                  </a:lnTo>
                  <a:lnTo>
                    <a:pt x="75" y="566"/>
                  </a:lnTo>
                  <a:lnTo>
                    <a:pt x="75" y="566"/>
                  </a:lnTo>
                  <a:lnTo>
                    <a:pt x="75" y="566"/>
                  </a:lnTo>
                  <a:lnTo>
                    <a:pt x="76" y="566"/>
                  </a:lnTo>
                  <a:lnTo>
                    <a:pt x="76" y="566"/>
                  </a:lnTo>
                  <a:lnTo>
                    <a:pt x="76" y="566"/>
                  </a:lnTo>
                  <a:lnTo>
                    <a:pt x="76" y="566"/>
                  </a:lnTo>
                  <a:lnTo>
                    <a:pt x="76" y="566"/>
                  </a:lnTo>
                  <a:lnTo>
                    <a:pt x="76" y="566"/>
                  </a:lnTo>
                  <a:lnTo>
                    <a:pt x="76" y="566"/>
                  </a:lnTo>
                  <a:lnTo>
                    <a:pt x="76" y="566"/>
                  </a:lnTo>
                  <a:lnTo>
                    <a:pt x="76" y="566"/>
                  </a:lnTo>
                  <a:lnTo>
                    <a:pt x="76" y="566"/>
                  </a:lnTo>
                  <a:lnTo>
                    <a:pt x="76" y="566"/>
                  </a:lnTo>
                  <a:lnTo>
                    <a:pt x="76" y="566"/>
                  </a:lnTo>
                  <a:lnTo>
                    <a:pt x="77" y="566"/>
                  </a:lnTo>
                  <a:lnTo>
                    <a:pt x="77" y="566"/>
                  </a:lnTo>
                  <a:lnTo>
                    <a:pt x="77" y="566"/>
                  </a:lnTo>
                  <a:lnTo>
                    <a:pt x="77" y="566"/>
                  </a:lnTo>
                  <a:lnTo>
                    <a:pt x="77" y="566"/>
                  </a:lnTo>
                  <a:lnTo>
                    <a:pt x="77" y="566"/>
                  </a:lnTo>
                  <a:lnTo>
                    <a:pt x="77" y="566"/>
                  </a:lnTo>
                  <a:lnTo>
                    <a:pt x="77" y="566"/>
                  </a:lnTo>
                  <a:lnTo>
                    <a:pt x="77" y="566"/>
                  </a:lnTo>
                  <a:lnTo>
                    <a:pt x="77" y="566"/>
                  </a:lnTo>
                  <a:lnTo>
                    <a:pt x="78" y="566"/>
                  </a:lnTo>
                  <a:lnTo>
                    <a:pt x="78" y="566"/>
                  </a:lnTo>
                  <a:lnTo>
                    <a:pt x="78" y="566"/>
                  </a:lnTo>
                  <a:lnTo>
                    <a:pt x="78" y="566"/>
                  </a:lnTo>
                  <a:lnTo>
                    <a:pt x="78" y="566"/>
                  </a:lnTo>
                  <a:lnTo>
                    <a:pt x="78" y="566"/>
                  </a:lnTo>
                  <a:lnTo>
                    <a:pt x="78" y="566"/>
                  </a:lnTo>
                  <a:lnTo>
                    <a:pt x="78" y="566"/>
                  </a:lnTo>
                  <a:lnTo>
                    <a:pt x="78" y="566"/>
                  </a:lnTo>
                  <a:lnTo>
                    <a:pt x="78" y="566"/>
                  </a:lnTo>
                  <a:lnTo>
                    <a:pt x="78" y="566"/>
                  </a:lnTo>
                  <a:lnTo>
                    <a:pt x="78" y="566"/>
                  </a:lnTo>
                  <a:lnTo>
                    <a:pt x="79" y="566"/>
                  </a:lnTo>
                  <a:lnTo>
                    <a:pt x="79" y="566"/>
                  </a:lnTo>
                  <a:lnTo>
                    <a:pt x="79" y="566"/>
                  </a:lnTo>
                  <a:lnTo>
                    <a:pt x="79" y="566"/>
                  </a:lnTo>
                  <a:lnTo>
                    <a:pt x="79" y="566"/>
                  </a:lnTo>
                  <a:lnTo>
                    <a:pt x="79" y="566"/>
                  </a:lnTo>
                  <a:lnTo>
                    <a:pt x="79" y="566"/>
                  </a:lnTo>
                  <a:lnTo>
                    <a:pt x="79" y="566"/>
                  </a:lnTo>
                  <a:lnTo>
                    <a:pt x="79" y="566"/>
                  </a:lnTo>
                  <a:lnTo>
                    <a:pt x="79" y="566"/>
                  </a:lnTo>
                  <a:lnTo>
                    <a:pt x="79" y="566"/>
                  </a:lnTo>
                  <a:lnTo>
                    <a:pt x="80" y="566"/>
                  </a:lnTo>
                  <a:lnTo>
                    <a:pt x="80" y="566"/>
                  </a:lnTo>
                  <a:lnTo>
                    <a:pt x="80" y="566"/>
                  </a:lnTo>
                  <a:lnTo>
                    <a:pt x="80" y="566"/>
                  </a:lnTo>
                  <a:lnTo>
                    <a:pt x="80" y="566"/>
                  </a:lnTo>
                  <a:lnTo>
                    <a:pt x="80" y="566"/>
                  </a:lnTo>
                  <a:lnTo>
                    <a:pt x="80" y="566"/>
                  </a:lnTo>
                  <a:lnTo>
                    <a:pt x="80" y="566"/>
                  </a:lnTo>
                  <a:lnTo>
                    <a:pt x="80" y="566"/>
                  </a:lnTo>
                  <a:lnTo>
                    <a:pt x="80" y="566"/>
                  </a:lnTo>
                  <a:lnTo>
                    <a:pt x="81" y="566"/>
                  </a:lnTo>
                  <a:lnTo>
                    <a:pt x="81" y="566"/>
                  </a:lnTo>
                  <a:lnTo>
                    <a:pt x="81" y="566"/>
                  </a:lnTo>
                  <a:lnTo>
                    <a:pt x="81" y="566"/>
                  </a:lnTo>
                  <a:lnTo>
                    <a:pt x="81" y="566"/>
                  </a:lnTo>
                  <a:lnTo>
                    <a:pt x="81" y="566"/>
                  </a:lnTo>
                  <a:lnTo>
                    <a:pt x="81" y="566"/>
                  </a:lnTo>
                  <a:lnTo>
                    <a:pt x="81" y="566"/>
                  </a:lnTo>
                  <a:lnTo>
                    <a:pt x="81" y="565"/>
                  </a:lnTo>
                  <a:lnTo>
                    <a:pt x="81" y="565"/>
                  </a:lnTo>
                  <a:lnTo>
                    <a:pt x="81" y="565"/>
                  </a:lnTo>
                  <a:lnTo>
                    <a:pt x="81" y="565"/>
                  </a:lnTo>
                  <a:lnTo>
                    <a:pt x="82" y="565"/>
                  </a:lnTo>
                  <a:lnTo>
                    <a:pt x="82" y="565"/>
                  </a:lnTo>
                  <a:lnTo>
                    <a:pt x="82" y="565"/>
                  </a:lnTo>
                  <a:lnTo>
                    <a:pt x="82" y="565"/>
                  </a:lnTo>
                  <a:lnTo>
                    <a:pt x="82" y="565"/>
                  </a:lnTo>
                  <a:lnTo>
                    <a:pt x="82" y="565"/>
                  </a:lnTo>
                  <a:lnTo>
                    <a:pt x="82" y="565"/>
                  </a:lnTo>
                  <a:lnTo>
                    <a:pt x="82" y="565"/>
                  </a:lnTo>
                  <a:lnTo>
                    <a:pt x="82" y="565"/>
                  </a:lnTo>
                  <a:lnTo>
                    <a:pt x="82" y="565"/>
                  </a:lnTo>
                  <a:lnTo>
                    <a:pt x="82" y="565"/>
                  </a:lnTo>
                  <a:lnTo>
                    <a:pt x="82" y="565"/>
                  </a:lnTo>
                  <a:lnTo>
                    <a:pt x="83" y="565"/>
                  </a:lnTo>
                  <a:lnTo>
                    <a:pt x="83" y="565"/>
                  </a:lnTo>
                  <a:lnTo>
                    <a:pt x="83" y="565"/>
                  </a:lnTo>
                  <a:lnTo>
                    <a:pt x="83" y="565"/>
                  </a:lnTo>
                  <a:lnTo>
                    <a:pt x="83" y="565"/>
                  </a:lnTo>
                  <a:lnTo>
                    <a:pt x="83" y="565"/>
                  </a:lnTo>
                  <a:lnTo>
                    <a:pt x="83" y="565"/>
                  </a:lnTo>
                  <a:lnTo>
                    <a:pt x="83" y="565"/>
                  </a:lnTo>
                  <a:lnTo>
                    <a:pt x="83" y="565"/>
                  </a:lnTo>
                  <a:lnTo>
                    <a:pt x="83" y="565"/>
                  </a:lnTo>
                  <a:lnTo>
                    <a:pt x="84" y="565"/>
                  </a:lnTo>
                  <a:lnTo>
                    <a:pt x="84" y="565"/>
                  </a:lnTo>
                  <a:lnTo>
                    <a:pt x="84" y="565"/>
                  </a:lnTo>
                  <a:lnTo>
                    <a:pt x="84" y="565"/>
                  </a:lnTo>
                  <a:lnTo>
                    <a:pt x="84" y="565"/>
                  </a:lnTo>
                  <a:lnTo>
                    <a:pt x="84" y="565"/>
                  </a:lnTo>
                  <a:lnTo>
                    <a:pt x="84" y="565"/>
                  </a:lnTo>
                  <a:lnTo>
                    <a:pt x="84" y="565"/>
                  </a:lnTo>
                  <a:lnTo>
                    <a:pt x="84" y="565"/>
                  </a:lnTo>
                  <a:lnTo>
                    <a:pt x="84" y="565"/>
                  </a:lnTo>
                  <a:lnTo>
                    <a:pt x="84" y="565"/>
                  </a:lnTo>
                  <a:lnTo>
                    <a:pt x="85" y="565"/>
                  </a:lnTo>
                  <a:lnTo>
                    <a:pt x="85" y="565"/>
                  </a:lnTo>
                  <a:lnTo>
                    <a:pt x="85" y="565"/>
                  </a:lnTo>
                  <a:lnTo>
                    <a:pt x="85" y="565"/>
                  </a:lnTo>
                  <a:lnTo>
                    <a:pt x="85" y="565"/>
                  </a:lnTo>
                  <a:lnTo>
                    <a:pt x="85" y="565"/>
                  </a:lnTo>
                  <a:lnTo>
                    <a:pt x="85" y="565"/>
                  </a:lnTo>
                  <a:lnTo>
                    <a:pt x="85" y="565"/>
                  </a:lnTo>
                  <a:lnTo>
                    <a:pt x="85" y="565"/>
                  </a:lnTo>
                  <a:lnTo>
                    <a:pt x="85" y="565"/>
                  </a:lnTo>
                  <a:lnTo>
                    <a:pt x="85" y="565"/>
                  </a:lnTo>
                  <a:lnTo>
                    <a:pt x="86" y="565"/>
                  </a:lnTo>
                  <a:lnTo>
                    <a:pt x="86" y="565"/>
                  </a:lnTo>
                  <a:lnTo>
                    <a:pt x="86" y="565"/>
                  </a:lnTo>
                  <a:lnTo>
                    <a:pt x="86" y="565"/>
                  </a:lnTo>
                  <a:lnTo>
                    <a:pt x="86" y="565"/>
                  </a:lnTo>
                  <a:lnTo>
                    <a:pt x="86" y="565"/>
                  </a:lnTo>
                  <a:lnTo>
                    <a:pt x="86" y="565"/>
                  </a:lnTo>
                  <a:lnTo>
                    <a:pt x="86" y="565"/>
                  </a:lnTo>
                  <a:lnTo>
                    <a:pt x="86" y="565"/>
                  </a:lnTo>
                  <a:lnTo>
                    <a:pt x="86" y="565"/>
                  </a:lnTo>
                  <a:lnTo>
                    <a:pt x="86" y="565"/>
                  </a:lnTo>
                  <a:lnTo>
                    <a:pt x="87" y="565"/>
                  </a:lnTo>
                  <a:lnTo>
                    <a:pt x="87" y="565"/>
                  </a:lnTo>
                  <a:lnTo>
                    <a:pt x="87" y="565"/>
                  </a:lnTo>
                  <a:lnTo>
                    <a:pt x="87" y="565"/>
                  </a:lnTo>
                  <a:lnTo>
                    <a:pt x="87" y="565"/>
                  </a:lnTo>
                  <a:lnTo>
                    <a:pt x="87" y="565"/>
                  </a:lnTo>
                  <a:lnTo>
                    <a:pt x="87" y="565"/>
                  </a:lnTo>
                  <a:lnTo>
                    <a:pt x="87" y="565"/>
                  </a:lnTo>
                  <a:lnTo>
                    <a:pt x="87" y="564"/>
                  </a:lnTo>
                  <a:lnTo>
                    <a:pt x="87" y="564"/>
                  </a:lnTo>
                  <a:lnTo>
                    <a:pt x="87" y="564"/>
                  </a:lnTo>
                  <a:lnTo>
                    <a:pt x="87" y="564"/>
                  </a:lnTo>
                  <a:lnTo>
                    <a:pt x="88" y="564"/>
                  </a:lnTo>
                  <a:lnTo>
                    <a:pt x="88" y="564"/>
                  </a:lnTo>
                  <a:lnTo>
                    <a:pt x="88" y="564"/>
                  </a:lnTo>
                  <a:lnTo>
                    <a:pt x="88" y="564"/>
                  </a:lnTo>
                  <a:lnTo>
                    <a:pt x="88" y="564"/>
                  </a:lnTo>
                  <a:lnTo>
                    <a:pt x="88" y="564"/>
                  </a:lnTo>
                  <a:lnTo>
                    <a:pt x="88" y="564"/>
                  </a:lnTo>
                  <a:lnTo>
                    <a:pt x="88" y="564"/>
                  </a:lnTo>
                  <a:lnTo>
                    <a:pt x="88" y="564"/>
                  </a:lnTo>
                  <a:lnTo>
                    <a:pt x="88" y="564"/>
                  </a:lnTo>
                  <a:lnTo>
                    <a:pt x="89" y="564"/>
                  </a:lnTo>
                  <a:lnTo>
                    <a:pt x="89" y="564"/>
                  </a:lnTo>
                  <a:lnTo>
                    <a:pt x="89" y="564"/>
                  </a:lnTo>
                  <a:lnTo>
                    <a:pt x="89" y="564"/>
                  </a:lnTo>
                  <a:lnTo>
                    <a:pt x="89" y="564"/>
                  </a:lnTo>
                  <a:lnTo>
                    <a:pt x="89" y="564"/>
                  </a:lnTo>
                  <a:lnTo>
                    <a:pt x="89" y="564"/>
                  </a:lnTo>
                  <a:lnTo>
                    <a:pt x="89" y="564"/>
                  </a:lnTo>
                  <a:lnTo>
                    <a:pt x="89" y="564"/>
                  </a:lnTo>
                  <a:lnTo>
                    <a:pt x="89" y="564"/>
                  </a:lnTo>
                  <a:lnTo>
                    <a:pt x="89" y="564"/>
                  </a:lnTo>
                  <a:lnTo>
                    <a:pt x="89" y="564"/>
                  </a:lnTo>
                  <a:lnTo>
                    <a:pt x="90" y="564"/>
                  </a:lnTo>
                  <a:lnTo>
                    <a:pt x="90" y="564"/>
                  </a:lnTo>
                  <a:lnTo>
                    <a:pt x="90" y="564"/>
                  </a:lnTo>
                  <a:lnTo>
                    <a:pt x="90" y="564"/>
                  </a:lnTo>
                  <a:lnTo>
                    <a:pt x="90" y="564"/>
                  </a:lnTo>
                  <a:lnTo>
                    <a:pt x="90" y="564"/>
                  </a:lnTo>
                  <a:lnTo>
                    <a:pt x="90" y="564"/>
                  </a:lnTo>
                  <a:lnTo>
                    <a:pt x="90" y="564"/>
                  </a:lnTo>
                  <a:lnTo>
                    <a:pt x="90" y="564"/>
                  </a:lnTo>
                  <a:lnTo>
                    <a:pt x="90" y="564"/>
                  </a:lnTo>
                  <a:lnTo>
                    <a:pt x="91" y="564"/>
                  </a:lnTo>
                  <a:lnTo>
                    <a:pt x="91" y="564"/>
                  </a:lnTo>
                  <a:lnTo>
                    <a:pt x="91" y="564"/>
                  </a:lnTo>
                  <a:lnTo>
                    <a:pt x="91" y="564"/>
                  </a:lnTo>
                  <a:lnTo>
                    <a:pt x="91" y="564"/>
                  </a:lnTo>
                  <a:lnTo>
                    <a:pt x="91" y="564"/>
                  </a:lnTo>
                  <a:lnTo>
                    <a:pt x="91" y="564"/>
                  </a:lnTo>
                  <a:lnTo>
                    <a:pt x="91" y="564"/>
                  </a:lnTo>
                  <a:lnTo>
                    <a:pt x="91" y="564"/>
                  </a:lnTo>
                  <a:lnTo>
                    <a:pt x="91" y="564"/>
                  </a:lnTo>
                  <a:lnTo>
                    <a:pt x="91" y="564"/>
                  </a:lnTo>
                  <a:lnTo>
                    <a:pt x="91" y="564"/>
                  </a:lnTo>
                  <a:lnTo>
                    <a:pt x="92" y="564"/>
                  </a:lnTo>
                  <a:lnTo>
                    <a:pt x="92" y="564"/>
                  </a:lnTo>
                  <a:lnTo>
                    <a:pt x="92" y="564"/>
                  </a:lnTo>
                  <a:lnTo>
                    <a:pt x="92" y="563"/>
                  </a:lnTo>
                  <a:lnTo>
                    <a:pt x="92" y="563"/>
                  </a:lnTo>
                  <a:lnTo>
                    <a:pt x="92" y="563"/>
                  </a:lnTo>
                  <a:lnTo>
                    <a:pt x="92" y="563"/>
                  </a:lnTo>
                  <a:lnTo>
                    <a:pt x="92" y="563"/>
                  </a:lnTo>
                  <a:lnTo>
                    <a:pt x="92" y="563"/>
                  </a:lnTo>
                  <a:lnTo>
                    <a:pt x="92" y="563"/>
                  </a:lnTo>
                  <a:lnTo>
                    <a:pt x="92" y="563"/>
                  </a:lnTo>
                  <a:lnTo>
                    <a:pt x="93" y="563"/>
                  </a:lnTo>
                  <a:lnTo>
                    <a:pt x="93" y="563"/>
                  </a:lnTo>
                  <a:lnTo>
                    <a:pt x="93" y="563"/>
                  </a:lnTo>
                  <a:lnTo>
                    <a:pt x="93" y="563"/>
                  </a:lnTo>
                  <a:lnTo>
                    <a:pt x="93" y="563"/>
                  </a:lnTo>
                  <a:lnTo>
                    <a:pt x="93" y="563"/>
                  </a:lnTo>
                  <a:lnTo>
                    <a:pt x="93" y="563"/>
                  </a:lnTo>
                  <a:lnTo>
                    <a:pt x="93" y="563"/>
                  </a:lnTo>
                  <a:lnTo>
                    <a:pt x="93" y="563"/>
                  </a:lnTo>
                  <a:lnTo>
                    <a:pt x="93" y="563"/>
                  </a:lnTo>
                  <a:lnTo>
                    <a:pt x="94" y="563"/>
                  </a:lnTo>
                  <a:lnTo>
                    <a:pt x="94" y="563"/>
                  </a:lnTo>
                  <a:lnTo>
                    <a:pt x="94" y="563"/>
                  </a:lnTo>
                  <a:lnTo>
                    <a:pt x="94" y="563"/>
                  </a:lnTo>
                  <a:lnTo>
                    <a:pt x="94" y="563"/>
                  </a:lnTo>
                  <a:lnTo>
                    <a:pt x="94" y="563"/>
                  </a:lnTo>
                  <a:lnTo>
                    <a:pt x="94" y="563"/>
                  </a:lnTo>
                  <a:lnTo>
                    <a:pt x="94" y="563"/>
                  </a:lnTo>
                  <a:lnTo>
                    <a:pt x="94" y="563"/>
                  </a:lnTo>
                  <a:lnTo>
                    <a:pt x="94" y="563"/>
                  </a:lnTo>
                  <a:lnTo>
                    <a:pt x="94" y="563"/>
                  </a:lnTo>
                  <a:lnTo>
                    <a:pt x="94" y="563"/>
                  </a:lnTo>
                  <a:lnTo>
                    <a:pt x="95" y="563"/>
                  </a:lnTo>
                  <a:lnTo>
                    <a:pt x="95" y="563"/>
                  </a:lnTo>
                  <a:lnTo>
                    <a:pt x="95" y="563"/>
                  </a:lnTo>
                  <a:lnTo>
                    <a:pt x="95" y="563"/>
                  </a:lnTo>
                  <a:lnTo>
                    <a:pt x="95" y="563"/>
                  </a:lnTo>
                  <a:lnTo>
                    <a:pt x="95" y="563"/>
                  </a:lnTo>
                  <a:lnTo>
                    <a:pt x="95" y="563"/>
                  </a:lnTo>
                  <a:lnTo>
                    <a:pt x="95" y="563"/>
                  </a:lnTo>
                  <a:lnTo>
                    <a:pt x="95" y="563"/>
                  </a:lnTo>
                  <a:lnTo>
                    <a:pt x="95" y="563"/>
                  </a:lnTo>
                  <a:lnTo>
                    <a:pt x="95" y="563"/>
                  </a:lnTo>
                  <a:lnTo>
                    <a:pt x="95" y="563"/>
                  </a:lnTo>
                  <a:lnTo>
                    <a:pt x="96" y="563"/>
                  </a:lnTo>
                  <a:lnTo>
                    <a:pt x="96" y="563"/>
                  </a:lnTo>
                  <a:lnTo>
                    <a:pt x="96" y="563"/>
                  </a:lnTo>
                  <a:lnTo>
                    <a:pt x="96" y="563"/>
                  </a:lnTo>
                  <a:lnTo>
                    <a:pt x="96" y="563"/>
                  </a:lnTo>
                  <a:lnTo>
                    <a:pt x="96" y="563"/>
                  </a:lnTo>
                  <a:lnTo>
                    <a:pt x="96" y="563"/>
                  </a:lnTo>
                  <a:lnTo>
                    <a:pt x="96" y="563"/>
                  </a:lnTo>
                  <a:lnTo>
                    <a:pt x="96" y="562"/>
                  </a:lnTo>
                  <a:lnTo>
                    <a:pt x="96" y="562"/>
                  </a:lnTo>
                  <a:lnTo>
                    <a:pt x="97" y="562"/>
                  </a:lnTo>
                  <a:lnTo>
                    <a:pt x="97" y="562"/>
                  </a:lnTo>
                  <a:lnTo>
                    <a:pt x="97" y="562"/>
                  </a:lnTo>
                  <a:lnTo>
                    <a:pt x="97" y="562"/>
                  </a:lnTo>
                  <a:lnTo>
                    <a:pt x="97" y="562"/>
                  </a:lnTo>
                  <a:lnTo>
                    <a:pt x="97" y="562"/>
                  </a:lnTo>
                  <a:lnTo>
                    <a:pt x="97" y="562"/>
                  </a:lnTo>
                  <a:lnTo>
                    <a:pt x="97" y="562"/>
                  </a:lnTo>
                  <a:lnTo>
                    <a:pt x="97" y="562"/>
                  </a:lnTo>
                  <a:lnTo>
                    <a:pt x="97" y="562"/>
                  </a:lnTo>
                  <a:lnTo>
                    <a:pt x="97" y="562"/>
                  </a:lnTo>
                  <a:lnTo>
                    <a:pt x="98" y="562"/>
                  </a:lnTo>
                  <a:lnTo>
                    <a:pt x="98" y="562"/>
                  </a:lnTo>
                  <a:lnTo>
                    <a:pt x="98" y="562"/>
                  </a:lnTo>
                  <a:lnTo>
                    <a:pt x="98" y="562"/>
                  </a:lnTo>
                  <a:lnTo>
                    <a:pt x="98" y="562"/>
                  </a:lnTo>
                  <a:lnTo>
                    <a:pt x="98" y="562"/>
                  </a:lnTo>
                  <a:lnTo>
                    <a:pt x="98" y="562"/>
                  </a:lnTo>
                  <a:lnTo>
                    <a:pt x="98" y="562"/>
                  </a:lnTo>
                  <a:lnTo>
                    <a:pt x="98" y="562"/>
                  </a:lnTo>
                  <a:lnTo>
                    <a:pt x="98" y="562"/>
                  </a:lnTo>
                  <a:lnTo>
                    <a:pt x="98" y="562"/>
                  </a:lnTo>
                  <a:lnTo>
                    <a:pt x="99" y="562"/>
                  </a:lnTo>
                  <a:lnTo>
                    <a:pt x="99" y="562"/>
                  </a:lnTo>
                  <a:lnTo>
                    <a:pt x="99" y="562"/>
                  </a:lnTo>
                  <a:lnTo>
                    <a:pt x="99" y="562"/>
                  </a:lnTo>
                  <a:lnTo>
                    <a:pt x="99" y="562"/>
                  </a:lnTo>
                  <a:lnTo>
                    <a:pt x="99" y="562"/>
                  </a:lnTo>
                  <a:lnTo>
                    <a:pt x="99" y="562"/>
                  </a:lnTo>
                  <a:lnTo>
                    <a:pt x="99" y="562"/>
                  </a:lnTo>
                  <a:lnTo>
                    <a:pt x="99" y="562"/>
                  </a:lnTo>
                  <a:lnTo>
                    <a:pt x="99" y="562"/>
                  </a:lnTo>
                  <a:lnTo>
                    <a:pt x="99" y="562"/>
                  </a:lnTo>
                  <a:lnTo>
                    <a:pt x="100" y="562"/>
                  </a:lnTo>
                  <a:lnTo>
                    <a:pt x="100" y="562"/>
                  </a:lnTo>
                  <a:lnTo>
                    <a:pt x="100" y="562"/>
                  </a:lnTo>
                  <a:lnTo>
                    <a:pt x="100" y="562"/>
                  </a:lnTo>
                  <a:lnTo>
                    <a:pt x="100" y="562"/>
                  </a:lnTo>
                  <a:lnTo>
                    <a:pt x="100" y="561"/>
                  </a:lnTo>
                  <a:lnTo>
                    <a:pt x="100" y="561"/>
                  </a:lnTo>
                  <a:lnTo>
                    <a:pt x="100" y="561"/>
                  </a:lnTo>
                  <a:lnTo>
                    <a:pt x="100" y="561"/>
                  </a:lnTo>
                  <a:lnTo>
                    <a:pt x="100" y="561"/>
                  </a:lnTo>
                  <a:lnTo>
                    <a:pt x="100" y="561"/>
                  </a:lnTo>
                  <a:lnTo>
                    <a:pt x="100" y="561"/>
                  </a:lnTo>
                  <a:lnTo>
                    <a:pt x="101" y="561"/>
                  </a:lnTo>
                  <a:lnTo>
                    <a:pt x="101" y="561"/>
                  </a:lnTo>
                  <a:lnTo>
                    <a:pt x="101" y="561"/>
                  </a:lnTo>
                  <a:lnTo>
                    <a:pt x="101" y="561"/>
                  </a:lnTo>
                  <a:lnTo>
                    <a:pt x="101" y="561"/>
                  </a:lnTo>
                  <a:lnTo>
                    <a:pt x="101" y="561"/>
                  </a:lnTo>
                  <a:lnTo>
                    <a:pt x="101" y="561"/>
                  </a:lnTo>
                  <a:lnTo>
                    <a:pt x="101" y="561"/>
                  </a:lnTo>
                  <a:lnTo>
                    <a:pt x="101" y="561"/>
                  </a:lnTo>
                  <a:lnTo>
                    <a:pt x="101" y="561"/>
                  </a:lnTo>
                  <a:lnTo>
                    <a:pt x="102" y="561"/>
                  </a:lnTo>
                  <a:lnTo>
                    <a:pt x="102" y="561"/>
                  </a:lnTo>
                  <a:lnTo>
                    <a:pt x="102" y="561"/>
                  </a:lnTo>
                  <a:lnTo>
                    <a:pt x="102" y="561"/>
                  </a:lnTo>
                  <a:lnTo>
                    <a:pt x="102" y="561"/>
                  </a:lnTo>
                  <a:lnTo>
                    <a:pt x="102" y="561"/>
                  </a:lnTo>
                  <a:lnTo>
                    <a:pt x="102" y="561"/>
                  </a:lnTo>
                  <a:lnTo>
                    <a:pt x="102" y="561"/>
                  </a:lnTo>
                  <a:lnTo>
                    <a:pt x="102" y="561"/>
                  </a:lnTo>
                  <a:lnTo>
                    <a:pt x="102" y="561"/>
                  </a:lnTo>
                  <a:lnTo>
                    <a:pt x="102" y="561"/>
                  </a:lnTo>
                  <a:lnTo>
                    <a:pt x="102" y="561"/>
                  </a:lnTo>
                  <a:lnTo>
                    <a:pt x="103" y="561"/>
                  </a:lnTo>
                  <a:lnTo>
                    <a:pt x="103" y="561"/>
                  </a:lnTo>
                  <a:lnTo>
                    <a:pt x="103" y="561"/>
                  </a:lnTo>
                  <a:lnTo>
                    <a:pt x="103" y="561"/>
                  </a:lnTo>
                  <a:lnTo>
                    <a:pt x="103" y="561"/>
                  </a:lnTo>
                  <a:lnTo>
                    <a:pt x="103" y="561"/>
                  </a:lnTo>
                  <a:lnTo>
                    <a:pt x="103" y="561"/>
                  </a:lnTo>
                  <a:lnTo>
                    <a:pt x="103" y="561"/>
                  </a:lnTo>
                  <a:lnTo>
                    <a:pt x="103" y="561"/>
                  </a:lnTo>
                  <a:lnTo>
                    <a:pt x="103" y="561"/>
                  </a:lnTo>
                  <a:lnTo>
                    <a:pt x="103" y="561"/>
                  </a:lnTo>
                  <a:lnTo>
                    <a:pt x="104" y="560"/>
                  </a:lnTo>
                  <a:lnTo>
                    <a:pt x="104" y="560"/>
                  </a:lnTo>
                  <a:lnTo>
                    <a:pt x="104" y="560"/>
                  </a:lnTo>
                  <a:lnTo>
                    <a:pt x="104" y="560"/>
                  </a:lnTo>
                  <a:lnTo>
                    <a:pt x="104" y="560"/>
                  </a:lnTo>
                  <a:lnTo>
                    <a:pt x="104" y="560"/>
                  </a:lnTo>
                  <a:lnTo>
                    <a:pt x="104" y="560"/>
                  </a:lnTo>
                  <a:lnTo>
                    <a:pt x="104" y="560"/>
                  </a:lnTo>
                  <a:lnTo>
                    <a:pt x="104" y="560"/>
                  </a:lnTo>
                  <a:lnTo>
                    <a:pt x="104" y="560"/>
                  </a:lnTo>
                  <a:lnTo>
                    <a:pt x="104" y="560"/>
                  </a:lnTo>
                  <a:lnTo>
                    <a:pt x="105" y="560"/>
                  </a:lnTo>
                  <a:lnTo>
                    <a:pt x="105" y="560"/>
                  </a:lnTo>
                  <a:lnTo>
                    <a:pt x="105" y="560"/>
                  </a:lnTo>
                  <a:lnTo>
                    <a:pt x="105" y="560"/>
                  </a:lnTo>
                  <a:lnTo>
                    <a:pt x="105" y="560"/>
                  </a:lnTo>
                  <a:lnTo>
                    <a:pt x="105" y="560"/>
                  </a:lnTo>
                  <a:lnTo>
                    <a:pt x="105" y="560"/>
                  </a:lnTo>
                  <a:lnTo>
                    <a:pt x="105" y="560"/>
                  </a:lnTo>
                  <a:lnTo>
                    <a:pt x="105" y="560"/>
                  </a:lnTo>
                  <a:lnTo>
                    <a:pt x="105" y="560"/>
                  </a:lnTo>
                  <a:lnTo>
                    <a:pt x="105" y="560"/>
                  </a:lnTo>
                  <a:lnTo>
                    <a:pt x="106" y="560"/>
                  </a:lnTo>
                  <a:lnTo>
                    <a:pt x="106" y="560"/>
                  </a:lnTo>
                  <a:lnTo>
                    <a:pt x="106" y="560"/>
                  </a:lnTo>
                  <a:lnTo>
                    <a:pt x="106" y="560"/>
                  </a:lnTo>
                  <a:lnTo>
                    <a:pt x="106" y="560"/>
                  </a:lnTo>
                  <a:lnTo>
                    <a:pt x="106" y="560"/>
                  </a:lnTo>
                  <a:lnTo>
                    <a:pt x="106" y="560"/>
                  </a:lnTo>
                  <a:lnTo>
                    <a:pt x="106" y="560"/>
                  </a:lnTo>
                  <a:lnTo>
                    <a:pt x="106" y="560"/>
                  </a:lnTo>
                  <a:lnTo>
                    <a:pt x="106" y="560"/>
                  </a:lnTo>
                  <a:lnTo>
                    <a:pt x="107" y="560"/>
                  </a:lnTo>
                  <a:lnTo>
                    <a:pt x="107" y="560"/>
                  </a:lnTo>
                  <a:lnTo>
                    <a:pt x="107" y="560"/>
                  </a:lnTo>
                  <a:lnTo>
                    <a:pt x="107" y="560"/>
                  </a:lnTo>
                  <a:lnTo>
                    <a:pt x="107" y="559"/>
                  </a:lnTo>
                  <a:lnTo>
                    <a:pt x="107" y="559"/>
                  </a:lnTo>
                  <a:lnTo>
                    <a:pt x="107" y="559"/>
                  </a:lnTo>
                  <a:lnTo>
                    <a:pt x="107" y="559"/>
                  </a:lnTo>
                  <a:lnTo>
                    <a:pt x="107" y="559"/>
                  </a:lnTo>
                  <a:lnTo>
                    <a:pt x="107" y="559"/>
                  </a:lnTo>
                  <a:lnTo>
                    <a:pt x="107" y="559"/>
                  </a:lnTo>
                  <a:lnTo>
                    <a:pt x="107" y="559"/>
                  </a:lnTo>
                  <a:lnTo>
                    <a:pt x="108" y="559"/>
                  </a:lnTo>
                  <a:lnTo>
                    <a:pt x="108" y="559"/>
                  </a:lnTo>
                  <a:lnTo>
                    <a:pt x="108" y="559"/>
                  </a:lnTo>
                  <a:lnTo>
                    <a:pt x="108" y="559"/>
                  </a:lnTo>
                  <a:lnTo>
                    <a:pt x="108" y="559"/>
                  </a:lnTo>
                  <a:lnTo>
                    <a:pt x="108" y="559"/>
                  </a:lnTo>
                  <a:lnTo>
                    <a:pt x="108" y="559"/>
                  </a:lnTo>
                  <a:lnTo>
                    <a:pt x="108" y="559"/>
                  </a:lnTo>
                  <a:lnTo>
                    <a:pt x="108" y="559"/>
                  </a:lnTo>
                  <a:lnTo>
                    <a:pt x="108" y="559"/>
                  </a:lnTo>
                  <a:lnTo>
                    <a:pt x="108" y="559"/>
                  </a:lnTo>
                  <a:lnTo>
                    <a:pt x="108" y="559"/>
                  </a:lnTo>
                  <a:lnTo>
                    <a:pt x="109" y="559"/>
                  </a:lnTo>
                  <a:lnTo>
                    <a:pt x="109" y="559"/>
                  </a:lnTo>
                  <a:lnTo>
                    <a:pt x="109" y="559"/>
                  </a:lnTo>
                  <a:lnTo>
                    <a:pt x="109" y="559"/>
                  </a:lnTo>
                  <a:lnTo>
                    <a:pt x="109" y="559"/>
                  </a:lnTo>
                  <a:lnTo>
                    <a:pt x="109" y="559"/>
                  </a:lnTo>
                  <a:lnTo>
                    <a:pt x="109" y="559"/>
                  </a:lnTo>
                  <a:lnTo>
                    <a:pt x="109" y="559"/>
                  </a:lnTo>
                  <a:lnTo>
                    <a:pt x="109" y="559"/>
                  </a:lnTo>
                  <a:lnTo>
                    <a:pt x="109" y="559"/>
                  </a:lnTo>
                  <a:lnTo>
                    <a:pt x="110" y="558"/>
                  </a:lnTo>
                  <a:lnTo>
                    <a:pt x="110" y="558"/>
                  </a:lnTo>
                  <a:lnTo>
                    <a:pt x="110" y="558"/>
                  </a:lnTo>
                  <a:lnTo>
                    <a:pt x="110" y="558"/>
                  </a:lnTo>
                  <a:lnTo>
                    <a:pt x="110" y="558"/>
                  </a:lnTo>
                  <a:lnTo>
                    <a:pt x="110" y="558"/>
                  </a:lnTo>
                  <a:lnTo>
                    <a:pt x="110" y="558"/>
                  </a:lnTo>
                  <a:lnTo>
                    <a:pt x="110" y="558"/>
                  </a:lnTo>
                  <a:lnTo>
                    <a:pt x="110" y="558"/>
                  </a:lnTo>
                  <a:lnTo>
                    <a:pt x="110" y="558"/>
                  </a:lnTo>
                  <a:lnTo>
                    <a:pt x="110" y="558"/>
                  </a:lnTo>
                  <a:lnTo>
                    <a:pt x="111" y="558"/>
                  </a:lnTo>
                  <a:lnTo>
                    <a:pt x="111" y="558"/>
                  </a:lnTo>
                  <a:lnTo>
                    <a:pt x="111" y="558"/>
                  </a:lnTo>
                  <a:lnTo>
                    <a:pt x="111" y="558"/>
                  </a:lnTo>
                  <a:lnTo>
                    <a:pt x="111" y="558"/>
                  </a:lnTo>
                  <a:lnTo>
                    <a:pt x="111" y="558"/>
                  </a:lnTo>
                  <a:lnTo>
                    <a:pt x="111" y="558"/>
                  </a:lnTo>
                  <a:lnTo>
                    <a:pt x="111" y="558"/>
                  </a:lnTo>
                  <a:lnTo>
                    <a:pt x="111" y="558"/>
                  </a:lnTo>
                  <a:lnTo>
                    <a:pt x="111" y="558"/>
                  </a:lnTo>
                  <a:lnTo>
                    <a:pt x="111" y="558"/>
                  </a:lnTo>
                  <a:lnTo>
                    <a:pt x="112" y="558"/>
                  </a:lnTo>
                  <a:lnTo>
                    <a:pt x="112" y="558"/>
                  </a:lnTo>
                  <a:lnTo>
                    <a:pt x="112" y="558"/>
                  </a:lnTo>
                  <a:lnTo>
                    <a:pt x="112" y="558"/>
                  </a:lnTo>
                  <a:lnTo>
                    <a:pt x="112" y="558"/>
                  </a:lnTo>
                  <a:lnTo>
                    <a:pt x="112" y="558"/>
                  </a:lnTo>
                  <a:lnTo>
                    <a:pt x="112" y="558"/>
                  </a:lnTo>
                  <a:lnTo>
                    <a:pt x="112" y="558"/>
                  </a:lnTo>
                  <a:lnTo>
                    <a:pt x="112" y="558"/>
                  </a:lnTo>
                  <a:lnTo>
                    <a:pt x="112" y="557"/>
                  </a:lnTo>
                  <a:lnTo>
                    <a:pt x="112" y="557"/>
                  </a:lnTo>
                  <a:lnTo>
                    <a:pt x="113" y="557"/>
                  </a:lnTo>
                  <a:lnTo>
                    <a:pt x="113" y="557"/>
                  </a:lnTo>
                  <a:lnTo>
                    <a:pt x="113" y="557"/>
                  </a:lnTo>
                  <a:lnTo>
                    <a:pt x="113" y="557"/>
                  </a:lnTo>
                  <a:lnTo>
                    <a:pt x="113" y="557"/>
                  </a:lnTo>
                  <a:lnTo>
                    <a:pt x="113" y="557"/>
                  </a:lnTo>
                  <a:lnTo>
                    <a:pt x="113" y="557"/>
                  </a:lnTo>
                  <a:lnTo>
                    <a:pt x="113" y="557"/>
                  </a:lnTo>
                  <a:lnTo>
                    <a:pt x="113" y="557"/>
                  </a:lnTo>
                  <a:lnTo>
                    <a:pt x="113" y="557"/>
                  </a:lnTo>
                  <a:lnTo>
                    <a:pt x="113" y="557"/>
                  </a:lnTo>
                  <a:lnTo>
                    <a:pt x="113" y="557"/>
                  </a:lnTo>
                  <a:lnTo>
                    <a:pt x="114" y="557"/>
                  </a:lnTo>
                  <a:lnTo>
                    <a:pt x="114" y="557"/>
                  </a:lnTo>
                  <a:lnTo>
                    <a:pt x="114" y="557"/>
                  </a:lnTo>
                  <a:lnTo>
                    <a:pt x="114" y="557"/>
                  </a:lnTo>
                  <a:lnTo>
                    <a:pt x="114" y="557"/>
                  </a:lnTo>
                  <a:lnTo>
                    <a:pt x="114" y="557"/>
                  </a:lnTo>
                  <a:lnTo>
                    <a:pt x="114" y="557"/>
                  </a:lnTo>
                  <a:lnTo>
                    <a:pt x="114" y="557"/>
                  </a:lnTo>
                  <a:lnTo>
                    <a:pt x="114" y="557"/>
                  </a:lnTo>
                  <a:lnTo>
                    <a:pt x="114" y="557"/>
                  </a:lnTo>
                  <a:lnTo>
                    <a:pt x="115" y="557"/>
                  </a:lnTo>
                  <a:lnTo>
                    <a:pt x="115" y="557"/>
                  </a:lnTo>
                  <a:lnTo>
                    <a:pt x="115" y="557"/>
                  </a:lnTo>
                  <a:lnTo>
                    <a:pt x="115" y="557"/>
                  </a:lnTo>
                  <a:lnTo>
                    <a:pt x="115" y="557"/>
                  </a:lnTo>
                  <a:lnTo>
                    <a:pt x="115" y="556"/>
                  </a:lnTo>
                  <a:lnTo>
                    <a:pt x="115" y="556"/>
                  </a:lnTo>
                  <a:lnTo>
                    <a:pt x="115" y="556"/>
                  </a:lnTo>
                  <a:lnTo>
                    <a:pt x="115" y="556"/>
                  </a:lnTo>
                  <a:lnTo>
                    <a:pt x="115" y="556"/>
                  </a:lnTo>
                  <a:lnTo>
                    <a:pt x="115" y="556"/>
                  </a:lnTo>
                  <a:lnTo>
                    <a:pt x="115" y="556"/>
                  </a:lnTo>
                  <a:lnTo>
                    <a:pt x="116" y="556"/>
                  </a:lnTo>
                  <a:lnTo>
                    <a:pt x="116" y="556"/>
                  </a:lnTo>
                  <a:lnTo>
                    <a:pt x="116" y="556"/>
                  </a:lnTo>
                  <a:lnTo>
                    <a:pt x="116" y="556"/>
                  </a:lnTo>
                  <a:lnTo>
                    <a:pt x="116" y="556"/>
                  </a:lnTo>
                  <a:lnTo>
                    <a:pt x="116" y="556"/>
                  </a:lnTo>
                  <a:lnTo>
                    <a:pt x="116" y="556"/>
                  </a:lnTo>
                  <a:lnTo>
                    <a:pt x="116" y="556"/>
                  </a:lnTo>
                  <a:lnTo>
                    <a:pt x="116" y="556"/>
                  </a:lnTo>
                  <a:lnTo>
                    <a:pt x="116" y="556"/>
                  </a:lnTo>
                  <a:lnTo>
                    <a:pt x="116" y="556"/>
                  </a:lnTo>
                  <a:lnTo>
                    <a:pt x="117" y="556"/>
                  </a:lnTo>
                  <a:lnTo>
                    <a:pt x="117" y="556"/>
                  </a:lnTo>
                  <a:lnTo>
                    <a:pt x="117" y="556"/>
                  </a:lnTo>
                  <a:lnTo>
                    <a:pt x="117" y="556"/>
                  </a:lnTo>
                  <a:lnTo>
                    <a:pt x="117" y="556"/>
                  </a:lnTo>
                  <a:lnTo>
                    <a:pt x="117" y="556"/>
                  </a:lnTo>
                  <a:lnTo>
                    <a:pt x="117" y="556"/>
                  </a:lnTo>
                  <a:lnTo>
                    <a:pt x="117" y="555"/>
                  </a:lnTo>
                  <a:lnTo>
                    <a:pt x="117" y="555"/>
                  </a:lnTo>
                  <a:lnTo>
                    <a:pt x="117" y="555"/>
                  </a:lnTo>
                  <a:lnTo>
                    <a:pt x="117" y="555"/>
                  </a:lnTo>
                  <a:lnTo>
                    <a:pt x="118" y="555"/>
                  </a:lnTo>
                  <a:lnTo>
                    <a:pt x="118" y="555"/>
                  </a:lnTo>
                  <a:lnTo>
                    <a:pt x="118" y="555"/>
                  </a:lnTo>
                  <a:lnTo>
                    <a:pt x="118" y="555"/>
                  </a:lnTo>
                  <a:lnTo>
                    <a:pt x="118" y="555"/>
                  </a:lnTo>
                  <a:lnTo>
                    <a:pt x="118" y="555"/>
                  </a:lnTo>
                  <a:lnTo>
                    <a:pt x="118" y="555"/>
                  </a:lnTo>
                  <a:lnTo>
                    <a:pt x="118" y="555"/>
                  </a:lnTo>
                  <a:lnTo>
                    <a:pt x="118" y="555"/>
                  </a:lnTo>
                  <a:lnTo>
                    <a:pt x="118" y="555"/>
                  </a:lnTo>
                  <a:lnTo>
                    <a:pt x="118" y="555"/>
                  </a:lnTo>
                  <a:lnTo>
                    <a:pt x="119" y="555"/>
                  </a:lnTo>
                  <a:lnTo>
                    <a:pt x="119" y="555"/>
                  </a:lnTo>
                  <a:lnTo>
                    <a:pt x="119" y="555"/>
                  </a:lnTo>
                  <a:lnTo>
                    <a:pt x="119" y="555"/>
                  </a:lnTo>
                  <a:lnTo>
                    <a:pt x="119" y="555"/>
                  </a:lnTo>
                  <a:lnTo>
                    <a:pt x="119" y="555"/>
                  </a:lnTo>
                  <a:lnTo>
                    <a:pt x="119" y="555"/>
                  </a:lnTo>
                  <a:lnTo>
                    <a:pt x="119" y="555"/>
                  </a:lnTo>
                  <a:lnTo>
                    <a:pt x="119" y="555"/>
                  </a:lnTo>
                  <a:lnTo>
                    <a:pt x="119" y="555"/>
                  </a:lnTo>
                  <a:lnTo>
                    <a:pt x="119" y="554"/>
                  </a:lnTo>
                  <a:lnTo>
                    <a:pt x="120" y="554"/>
                  </a:lnTo>
                  <a:lnTo>
                    <a:pt x="120" y="554"/>
                  </a:lnTo>
                  <a:lnTo>
                    <a:pt x="120" y="554"/>
                  </a:lnTo>
                  <a:lnTo>
                    <a:pt x="120" y="554"/>
                  </a:lnTo>
                  <a:lnTo>
                    <a:pt x="120" y="554"/>
                  </a:lnTo>
                  <a:lnTo>
                    <a:pt x="120" y="554"/>
                  </a:lnTo>
                  <a:lnTo>
                    <a:pt x="120" y="554"/>
                  </a:lnTo>
                  <a:lnTo>
                    <a:pt x="120" y="554"/>
                  </a:lnTo>
                  <a:lnTo>
                    <a:pt x="120" y="554"/>
                  </a:lnTo>
                  <a:lnTo>
                    <a:pt x="120" y="554"/>
                  </a:lnTo>
                  <a:lnTo>
                    <a:pt x="120" y="554"/>
                  </a:lnTo>
                  <a:lnTo>
                    <a:pt x="121" y="554"/>
                  </a:lnTo>
                  <a:lnTo>
                    <a:pt x="121" y="554"/>
                  </a:lnTo>
                  <a:lnTo>
                    <a:pt x="121" y="554"/>
                  </a:lnTo>
                  <a:lnTo>
                    <a:pt x="121" y="554"/>
                  </a:lnTo>
                  <a:lnTo>
                    <a:pt x="121" y="554"/>
                  </a:lnTo>
                  <a:lnTo>
                    <a:pt x="121" y="554"/>
                  </a:lnTo>
                  <a:lnTo>
                    <a:pt x="121" y="554"/>
                  </a:lnTo>
                  <a:lnTo>
                    <a:pt x="121" y="554"/>
                  </a:lnTo>
                  <a:lnTo>
                    <a:pt x="121" y="554"/>
                  </a:lnTo>
                  <a:lnTo>
                    <a:pt x="121" y="554"/>
                  </a:lnTo>
                  <a:lnTo>
                    <a:pt x="121" y="553"/>
                  </a:lnTo>
                  <a:lnTo>
                    <a:pt x="121" y="553"/>
                  </a:lnTo>
                  <a:lnTo>
                    <a:pt x="122" y="553"/>
                  </a:lnTo>
                  <a:lnTo>
                    <a:pt x="122" y="553"/>
                  </a:lnTo>
                  <a:lnTo>
                    <a:pt x="122" y="553"/>
                  </a:lnTo>
                  <a:lnTo>
                    <a:pt x="122" y="553"/>
                  </a:lnTo>
                  <a:lnTo>
                    <a:pt x="122" y="553"/>
                  </a:lnTo>
                  <a:lnTo>
                    <a:pt x="122" y="553"/>
                  </a:lnTo>
                  <a:lnTo>
                    <a:pt x="122" y="553"/>
                  </a:lnTo>
                  <a:lnTo>
                    <a:pt x="122" y="553"/>
                  </a:lnTo>
                  <a:lnTo>
                    <a:pt x="122" y="553"/>
                  </a:lnTo>
                  <a:lnTo>
                    <a:pt x="122" y="553"/>
                  </a:lnTo>
                  <a:lnTo>
                    <a:pt x="123" y="553"/>
                  </a:lnTo>
                  <a:lnTo>
                    <a:pt x="123" y="553"/>
                  </a:lnTo>
                  <a:lnTo>
                    <a:pt x="123" y="553"/>
                  </a:lnTo>
                  <a:lnTo>
                    <a:pt x="123" y="553"/>
                  </a:lnTo>
                  <a:lnTo>
                    <a:pt x="123" y="553"/>
                  </a:lnTo>
                  <a:lnTo>
                    <a:pt x="123" y="553"/>
                  </a:lnTo>
                  <a:lnTo>
                    <a:pt x="123" y="553"/>
                  </a:lnTo>
                  <a:lnTo>
                    <a:pt x="123" y="553"/>
                  </a:lnTo>
                  <a:lnTo>
                    <a:pt x="123" y="553"/>
                  </a:lnTo>
                  <a:lnTo>
                    <a:pt x="123" y="553"/>
                  </a:lnTo>
                  <a:lnTo>
                    <a:pt x="123" y="553"/>
                  </a:lnTo>
                  <a:lnTo>
                    <a:pt x="124" y="552"/>
                  </a:lnTo>
                  <a:lnTo>
                    <a:pt x="124" y="552"/>
                  </a:lnTo>
                  <a:lnTo>
                    <a:pt x="124" y="552"/>
                  </a:lnTo>
                  <a:lnTo>
                    <a:pt x="124" y="552"/>
                  </a:lnTo>
                  <a:lnTo>
                    <a:pt x="124" y="552"/>
                  </a:lnTo>
                  <a:lnTo>
                    <a:pt x="124" y="552"/>
                  </a:lnTo>
                  <a:lnTo>
                    <a:pt x="124" y="552"/>
                  </a:lnTo>
                  <a:lnTo>
                    <a:pt x="124" y="552"/>
                  </a:lnTo>
                  <a:lnTo>
                    <a:pt x="124" y="552"/>
                  </a:lnTo>
                  <a:lnTo>
                    <a:pt x="124" y="552"/>
                  </a:lnTo>
                  <a:lnTo>
                    <a:pt x="124" y="552"/>
                  </a:lnTo>
                  <a:lnTo>
                    <a:pt x="125" y="552"/>
                  </a:lnTo>
                  <a:lnTo>
                    <a:pt x="125" y="552"/>
                  </a:lnTo>
                  <a:lnTo>
                    <a:pt x="125" y="552"/>
                  </a:lnTo>
                  <a:lnTo>
                    <a:pt x="125" y="552"/>
                  </a:lnTo>
                  <a:lnTo>
                    <a:pt x="125" y="552"/>
                  </a:lnTo>
                  <a:lnTo>
                    <a:pt x="125" y="552"/>
                  </a:lnTo>
                  <a:lnTo>
                    <a:pt x="125" y="552"/>
                  </a:lnTo>
                  <a:lnTo>
                    <a:pt x="125" y="552"/>
                  </a:lnTo>
                  <a:lnTo>
                    <a:pt x="125" y="552"/>
                  </a:lnTo>
                  <a:lnTo>
                    <a:pt x="125" y="552"/>
                  </a:lnTo>
                  <a:lnTo>
                    <a:pt x="125" y="552"/>
                  </a:lnTo>
                  <a:lnTo>
                    <a:pt x="126" y="551"/>
                  </a:lnTo>
                  <a:lnTo>
                    <a:pt x="126" y="551"/>
                  </a:lnTo>
                  <a:lnTo>
                    <a:pt x="126" y="551"/>
                  </a:lnTo>
                  <a:lnTo>
                    <a:pt x="126" y="551"/>
                  </a:lnTo>
                  <a:lnTo>
                    <a:pt x="126" y="551"/>
                  </a:lnTo>
                  <a:lnTo>
                    <a:pt x="126" y="551"/>
                  </a:lnTo>
                  <a:lnTo>
                    <a:pt x="126" y="551"/>
                  </a:lnTo>
                  <a:lnTo>
                    <a:pt x="126" y="551"/>
                  </a:lnTo>
                  <a:lnTo>
                    <a:pt x="126" y="551"/>
                  </a:lnTo>
                  <a:lnTo>
                    <a:pt x="126" y="551"/>
                  </a:lnTo>
                  <a:lnTo>
                    <a:pt x="126" y="551"/>
                  </a:lnTo>
                  <a:lnTo>
                    <a:pt x="126" y="551"/>
                  </a:lnTo>
                  <a:lnTo>
                    <a:pt x="127" y="551"/>
                  </a:lnTo>
                  <a:lnTo>
                    <a:pt x="127" y="551"/>
                  </a:lnTo>
                  <a:lnTo>
                    <a:pt x="127" y="551"/>
                  </a:lnTo>
                  <a:lnTo>
                    <a:pt x="127" y="551"/>
                  </a:lnTo>
                  <a:lnTo>
                    <a:pt x="127" y="551"/>
                  </a:lnTo>
                  <a:lnTo>
                    <a:pt x="127" y="551"/>
                  </a:lnTo>
                  <a:lnTo>
                    <a:pt x="127" y="551"/>
                  </a:lnTo>
                  <a:lnTo>
                    <a:pt x="127" y="550"/>
                  </a:lnTo>
                  <a:lnTo>
                    <a:pt x="127" y="550"/>
                  </a:lnTo>
                  <a:lnTo>
                    <a:pt x="127" y="550"/>
                  </a:lnTo>
                  <a:lnTo>
                    <a:pt x="128" y="550"/>
                  </a:lnTo>
                  <a:lnTo>
                    <a:pt x="128" y="550"/>
                  </a:lnTo>
                  <a:lnTo>
                    <a:pt x="128" y="550"/>
                  </a:lnTo>
                  <a:lnTo>
                    <a:pt x="128" y="550"/>
                  </a:lnTo>
                  <a:lnTo>
                    <a:pt x="128" y="550"/>
                  </a:lnTo>
                  <a:lnTo>
                    <a:pt x="128" y="550"/>
                  </a:lnTo>
                  <a:lnTo>
                    <a:pt x="128" y="550"/>
                  </a:lnTo>
                  <a:lnTo>
                    <a:pt x="128" y="550"/>
                  </a:lnTo>
                  <a:lnTo>
                    <a:pt x="128" y="550"/>
                  </a:lnTo>
                  <a:lnTo>
                    <a:pt x="128" y="550"/>
                  </a:lnTo>
                  <a:lnTo>
                    <a:pt x="128" y="550"/>
                  </a:lnTo>
                  <a:lnTo>
                    <a:pt x="128" y="550"/>
                  </a:lnTo>
                  <a:lnTo>
                    <a:pt x="129" y="550"/>
                  </a:lnTo>
                  <a:lnTo>
                    <a:pt x="129" y="550"/>
                  </a:lnTo>
                  <a:lnTo>
                    <a:pt x="129" y="550"/>
                  </a:lnTo>
                  <a:lnTo>
                    <a:pt x="129" y="550"/>
                  </a:lnTo>
                  <a:lnTo>
                    <a:pt x="129" y="550"/>
                  </a:lnTo>
                  <a:lnTo>
                    <a:pt x="129" y="549"/>
                  </a:lnTo>
                  <a:lnTo>
                    <a:pt x="129" y="549"/>
                  </a:lnTo>
                  <a:lnTo>
                    <a:pt x="129" y="549"/>
                  </a:lnTo>
                  <a:lnTo>
                    <a:pt x="129" y="549"/>
                  </a:lnTo>
                  <a:lnTo>
                    <a:pt x="129" y="549"/>
                  </a:lnTo>
                  <a:lnTo>
                    <a:pt x="129" y="549"/>
                  </a:lnTo>
                  <a:lnTo>
                    <a:pt x="130" y="549"/>
                  </a:lnTo>
                  <a:lnTo>
                    <a:pt x="130" y="549"/>
                  </a:lnTo>
                  <a:lnTo>
                    <a:pt x="130" y="549"/>
                  </a:lnTo>
                  <a:lnTo>
                    <a:pt x="130" y="549"/>
                  </a:lnTo>
                  <a:lnTo>
                    <a:pt x="130" y="549"/>
                  </a:lnTo>
                  <a:lnTo>
                    <a:pt x="130" y="549"/>
                  </a:lnTo>
                  <a:lnTo>
                    <a:pt x="130" y="549"/>
                  </a:lnTo>
                  <a:lnTo>
                    <a:pt x="130" y="549"/>
                  </a:lnTo>
                  <a:lnTo>
                    <a:pt x="130" y="549"/>
                  </a:lnTo>
                  <a:lnTo>
                    <a:pt x="130" y="549"/>
                  </a:lnTo>
                  <a:lnTo>
                    <a:pt x="130" y="549"/>
                  </a:lnTo>
                  <a:lnTo>
                    <a:pt x="131" y="548"/>
                  </a:lnTo>
                  <a:lnTo>
                    <a:pt x="131" y="548"/>
                  </a:lnTo>
                  <a:lnTo>
                    <a:pt x="131" y="548"/>
                  </a:lnTo>
                  <a:lnTo>
                    <a:pt x="131" y="548"/>
                  </a:lnTo>
                  <a:lnTo>
                    <a:pt x="131" y="548"/>
                  </a:lnTo>
                  <a:lnTo>
                    <a:pt x="131" y="548"/>
                  </a:lnTo>
                  <a:lnTo>
                    <a:pt x="131" y="548"/>
                  </a:lnTo>
                  <a:lnTo>
                    <a:pt x="131" y="548"/>
                  </a:lnTo>
                  <a:lnTo>
                    <a:pt x="131" y="548"/>
                  </a:lnTo>
                  <a:lnTo>
                    <a:pt x="131" y="548"/>
                  </a:lnTo>
                  <a:lnTo>
                    <a:pt x="131" y="548"/>
                  </a:lnTo>
                  <a:lnTo>
                    <a:pt x="132" y="548"/>
                  </a:lnTo>
                  <a:lnTo>
                    <a:pt x="132" y="548"/>
                  </a:lnTo>
                  <a:lnTo>
                    <a:pt x="132" y="548"/>
                  </a:lnTo>
                  <a:lnTo>
                    <a:pt x="132" y="548"/>
                  </a:lnTo>
                  <a:lnTo>
                    <a:pt x="132" y="548"/>
                  </a:lnTo>
                  <a:lnTo>
                    <a:pt x="132" y="548"/>
                  </a:lnTo>
                  <a:lnTo>
                    <a:pt x="132" y="548"/>
                  </a:lnTo>
                  <a:lnTo>
                    <a:pt x="132" y="548"/>
                  </a:lnTo>
                  <a:lnTo>
                    <a:pt x="132" y="547"/>
                  </a:lnTo>
                  <a:lnTo>
                    <a:pt x="132" y="547"/>
                  </a:lnTo>
                  <a:lnTo>
                    <a:pt x="132" y="547"/>
                  </a:lnTo>
                  <a:lnTo>
                    <a:pt x="133" y="547"/>
                  </a:lnTo>
                  <a:lnTo>
                    <a:pt x="133" y="547"/>
                  </a:lnTo>
                  <a:lnTo>
                    <a:pt x="133" y="547"/>
                  </a:lnTo>
                  <a:lnTo>
                    <a:pt x="133" y="547"/>
                  </a:lnTo>
                  <a:lnTo>
                    <a:pt x="133" y="547"/>
                  </a:lnTo>
                  <a:lnTo>
                    <a:pt x="133" y="547"/>
                  </a:lnTo>
                  <a:lnTo>
                    <a:pt x="133" y="547"/>
                  </a:lnTo>
                  <a:lnTo>
                    <a:pt x="133" y="547"/>
                  </a:lnTo>
                  <a:lnTo>
                    <a:pt x="133" y="547"/>
                  </a:lnTo>
                  <a:lnTo>
                    <a:pt x="133" y="547"/>
                  </a:lnTo>
                  <a:lnTo>
                    <a:pt x="133" y="547"/>
                  </a:lnTo>
                  <a:lnTo>
                    <a:pt x="134" y="547"/>
                  </a:lnTo>
                  <a:lnTo>
                    <a:pt x="134" y="547"/>
                  </a:lnTo>
                  <a:lnTo>
                    <a:pt x="134" y="547"/>
                  </a:lnTo>
                  <a:lnTo>
                    <a:pt x="134" y="546"/>
                  </a:lnTo>
                  <a:lnTo>
                    <a:pt x="134" y="546"/>
                  </a:lnTo>
                  <a:lnTo>
                    <a:pt x="134" y="546"/>
                  </a:lnTo>
                  <a:lnTo>
                    <a:pt x="134" y="546"/>
                  </a:lnTo>
                  <a:lnTo>
                    <a:pt x="134" y="546"/>
                  </a:lnTo>
                  <a:lnTo>
                    <a:pt x="134" y="546"/>
                  </a:lnTo>
                  <a:lnTo>
                    <a:pt x="134" y="546"/>
                  </a:lnTo>
                  <a:lnTo>
                    <a:pt x="134" y="546"/>
                  </a:lnTo>
                  <a:lnTo>
                    <a:pt x="134" y="546"/>
                  </a:lnTo>
                  <a:lnTo>
                    <a:pt x="135" y="546"/>
                  </a:lnTo>
                  <a:lnTo>
                    <a:pt x="135" y="546"/>
                  </a:lnTo>
                  <a:lnTo>
                    <a:pt x="135" y="546"/>
                  </a:lnTo>
                  <a:lnTo>
                    <a:pt x="135" y="546"/>
                  </a:lnTo>
                  <a:lnTo>
                    <a:pt x="135" y="546"/>
                  </a:lnTo>
                  <a:lnTo>
                    <a:pt x="135" y="546"/>
                  </a:lnTo>
                  <a:lnTo>
                    <a:pt x="135" y="546"/>
                  </a:lnTo>
                  <a:lnTo>
                    <a:pt x="135" y="545"/>
                  </a:lnTo>
                  <a:lnTo>
                    <a:pt x="135" y="545"/>
                  </a:lnTo>
                  <a:lnTo>
                    <a:pt x="135" y="545"/>
                  </a:lnTo>
                  <a:lnTo>
                    <a:pt x="136" y="545"/>
                  </a:lnTo>
                  <a:lnTo>
                    <a:pt x="136" y="545"/>
                  </a:lnTo>
                  <a:lnTo>
                    <a:pt x="136" y="545"/>
                  </a:lnTo>
                  <a:lnTo>
                    <a:pt x="136" y="545"/>
                  </a:lnTo>
                  <a:lnTo>
                    <a:pt x="136" y="545"/>
                  </a:lnTo>
                  <a:lnTo>
                    <a:pt x="136" y="545"/>
                  </a:lnTo>
                  <a:lnTo>
                    <a:pt x="136" y="545"/>
                  </a:lnTo>
                  <a:lnTo>
                    <a:pt x="136" y="545"/>
                  </a:lnTo>
                  <a:lnTo>
                    <a:pt x="136" y="545"/>
                  </a:lnTo>
                  <a:lnTo>
                    <a:pt x="136" y="545"/>
                  </a:lnTo>
                  <a:lnTo>
                    <a:pt x="136" y="545"/>
                  </a:lnTo>
                  <a:lnTo>
                    <a:pt x="137" y="545"/>
                  </a:lnTo>
                  <a:lnTo>
                    <a:pt x="137" y="545"/>
                  </a:lnTo>
                  <a:lnTo>
                    <a:pt x="137" y="545"/>
                  </a:lnTo>
                  <a:lnTo>
                    <a:pt x="137" y="544"/>
                  </a:lnTo>
                  <a:lnTo>
                    <a:pt x="137" y="544"/>
                  </a:lnTo>
                  <a:lnTo>
                    <a:pt x="137" y="544"/>
                  </a:lnTo>
                  <a:lnTo>
                    <a:pt x="137" y="544"/>
                  </a:lnTo>
                  <a:lnTo>
                    <a:pt x="137" y="544"/>
                  </a:lnTo>
                  <a:lnTo>
                    <a:pt x="137" y="544"/>
                  </a:lnTo>
                  <a:lnTo>
                    <a:pt x="137" y="544"/>
                  </a:lnTo>
                  <a:lnTo>
                    <a:pt x="137" y="544"/>
                  </a:lnTo>
                  <a:lnTo>
                    <a:pt x="138" y="544"/>
                  </a:lnTo>
                  <a:lnTo>
                    <a:pt x="138" y="544"/>
                  </a:lnTo>
                  <a:lnTo>
                    <a:pt x="138" y="544"/>
                  </a:lnTo>
                  <a:lnTo>
                    <a:pt x="138" y="544"/>
                  </a:lnTo>
                  <a:lnTo>
                    <a:pt x="138" y="544"/>
                  </a:lnTo>
                  <a:lnTo>
                    <a:pt x="138" y="544"/>
                  </a:lnTo>
                  <a:lnTo>
                    <a:pt x="138" y="543"/>
                  </a:lnTo>
                  <a:lnTo>
                    <a:pt x="138" y="543"/>
                  </a:lnTo>
                  <a:lnTo>
                    <a:pt x="138" y="543"/>
                  </a:lnTo>
                  <a:lnTo>
                    <a:pt x="138" y="543"/>
                  </a:lnTo>
                  <a:lnTo>
                    <a:pt x="138" y="543"/>
                  </a:lnTo>
                  <a:lnTo>
                    <a:pt x="139" y="543"/>
                  </a:lnTo>
                  <a:lnTo>
                    <a:pt x="139" y="543"/>
                  </a:lnTo>
                  <a:lnTo>
                    <a:pt x="139" y="543"/>
                  </a:lnTo>
                  <a:lnTo>
                    <a:pt x="139" y="543"/>
                  </a:lnTo>
                  <a:lnTo>
                    <a:pt x="139" y="543"/>
                  </a:lnTo>
                  <a:lnTo>
                    <a:pt x="139" y="543"/>
                  </a:lnTo>
                  <a:lnTo>
                    <a:pt x="139" y="543"/>
                  </a:lnTo>
                  <a:lnTo>
                    <a:pt x="139" y="543"/>
                  </a:lnTo>
                  <a:lnTo>
                    <a:pt x="139" y="543"/>
                  </a:lnTo>
                  <a:lnTo>
                    <a:pt x="139" y="543"/>
                  </a:lnTo>
                  <a:lnTo>
                    <a:pt x="139" y="543"/>
                  </a:lnTo>
                  <a:lnTo>
                    <a:pt x="139" y="542"/>
                  </a:lnTo>
                  <a:lnTo>
                    <a:pt x="140" y="542"/>
                  </a:lnTo>
                  <a:lnTo>
                    <a:pt x="140" y="542"/>
                  </a:lnTo>
                  <a:lnTo>
                    <a:pt x="140" y="542"/>
                  </a:lnTo>
                  <a:lnTo>
                    <a:pt x="140" y="542"/>
                  </a:lnTo>
                  <a:lnTo>
                    <a:pt x="140" y="542"/>
                  </a:lnTo>
                  <a:lnTo>
                    <a:pt x="140" y="542"/>
                  </a:lnTo>
                  <a:lnTo>
                    <a:pt x="140" y="542"/>
                  </a:lnTo>
                  <a:lnTo>
                    <a:pt x="140" y="542"/>
                  </a:lnTo>
                  <a:lnTo>
                    <a:pt x="140" y="542"/>
                  </a:lnTo>
                  <a:lnTo>
                    <a:pt x="140" y="542"/>
                  </a:lnTo>
                  <a:lnTo>
                    <a:pt x="141" y="542"/>
                  </a:lnTo>
                  <a:lnTo>
                    <a:pt x="141" y="542"/>
                  </a:lnTo>
                  <a:lnTo>
                    <a:pt x="141" y="542"/>
                  </a:lnTo>
                  <a:lnTo>
                    <a:pt x="141" y="542"/>
                  </a:lnTo>
                  <a:lnTo>
                    <a:pt x="141" y="541"/>
                  </a:lnTo>
                  <a:lnTo>
                    <a:pt x="141" y="541"/>
                  </a:lnTo>
                  <a:lnTo>
                    <a:pt x="141" y="541"/>
                  </a:lnTo>
                  <a:lnTo>
                    <a:pt x="141" y="541"/>
                  </a:lnTo>
                  <a:lnTo>
                    <a:pt x="141" y="541"/>
                  </a:lnTo>
                  <a:lnTo>
                    <a:pt x="141" y="541"/>
                  </a:lnTo>
                  <a:lnTo>
                    <a:pt x="141" y="541"/>
                  </a:lnTo>
                  <a:lnTo>
                    <a:pt x="141" y="541"/>
                  </a:lnTo>
                  <a:lnTo>
                    <a:pt x="142" y="541"/>
                  </a:lnTo>
                  <a:lnTo>
                    <a:pt x="142" y="541"/>
                  </a:lnTo>
                  <a:lnTo>
                    <a:pt x="142" y="541"/>
                  </a:lnTo>
                  <a:lnTo>
                    <a:pt x="142" y="541"/>
                  </a:lnTo>
                  <a:lnTo>
                    <a:pt x="142" y="541"/>
                  </a:lnTo>
                  <a:lnTo>
                    <a:pt x="142" y="540"/>
                  </a:lnTo>
                  <a:lnTo>
                    <a:pt x="142" y="540"/>
                  </a:lnTo>
                  <a:lnTo>
                    <a:pt x="142" y="540"/>
                  </a:lnTo>
                  <a:lnTo>
                    <a:pt x="142" y="540"/>
                  </a:lnTo>
                  <a:lnTo>
                    <a:pt x="142" y="540"/>
                  </a:lnTo>
                  <a:lnTo>
                    <a:pt x="142" y="540"/>
                  </a:lnTo>
                  <a:lnTo>
                    <a:pt x="143" y="540"/>
                  </a:lnTo>
                  <a:lnTo>
                    <a:pt x="143" y="540"/>
                  </a:lnTo>
                  <a:lnTo>
                    <a:pt x="143" y="540"/>
                  </a:lnTo>
                  <a:lnTo>
                    <a:pt x="143" y="540"/>
                  </a:lnTo>
                  <a:lnTo>
                    <a:pt x="143" y="540"/>
                  </a:lnTo>
                  <a:lnTo>
                    <a:pt x="143" y="540"/>
                  </a:lnTo>
                  <a:lnTo>
                    <a:pt x="143" y="540"/>
                  </a:lnTo>
                  <a:lnTo>
                    <a:pt x="143" y="540"/>
                  </a:lnTo>
                  <a:lnTo>
                    <a:pt x="143" y="539"/>
                  </a:lnTo>
                  <a:lnTo>
                    <a:pt x="143" y="539"/>
                  </a:lnTo>
                  <a:lnTo>
                    <a:pt x="143" y="539"/>
                  </a:lnTo>
                  <a:lnTo>
                    <a:pt x="144" y="539"/>
                  </a:lnTo>
                  <a:lnTo>
                    <a:pt x="144" y="539"/>
                  </a:lnTo>
                  <a:lnTo>
                    <a:pt x="144" y="539"/>
                  </a:lnTo>
                  <a:lnTo>
                    <a:pt x="144" y="539"/>
                  </a:lnTo>
                  <a:lnTo>
                    <a:pt x="144" y="539"/>
                  </a:lnTo>
                  <a:lnTo>
                    <a:pt x="144" y="539"/>
                  </a:lnTo>
                  <a:lnTo>
                    <a:pt x="144" y="539"/>
                  </a:lnTo>
                  <a:lnTo>
                    <a:pt x="144" y="539"/>
                  </a:lnTo>
                  <a:lnTo>
                    <a:pt x="144" y="539"/>
                  </a:lnTo>
                  <a:lnTo>
                    <a:pt x="144" y="539"/>
                  </a:lnTo>
                  <a:lnTo>
                    <a:pt x="144" y="538"/>
                  </a:lnTo>
                  <a:lnTo>
                    <a:pt x="145" y="538"/>
                  </a:lnTo>
                  <a:lnTo>
                    <a:pt x="145" y="538"/>
                  </a:lnTo>
                  <a:lnTo>
                    <a:pt x="145" y="538"/>
                  </a:lnTo>
                  <a:lnTo>
                    <a:pt x="145" y="538"/>
                  </a:lnTo>
                  <a:lnTo>
                    <a:pt x="145" y="538"/>
                  </a:lnTo>
                  <a:lnTo>
                    <a:pt x="145" y="538"/>
                  </a:lnTo>
                  <a:lnTo>
                    <a:pt x="145" y="538"/>
                  </a:lnTo>
                  <a:lnTo>
                    <a:pt x="145" y="538"/>
                  </a:lnTo>
                  <a:lnTo>
                    <a:pt x="145" y="538"/>
                  </a:lnTo>
                  <a:lnTo>
                    <a:pt x="145" y="538"/>
                  </a:lnTo>
                  <a:lnTo>
                    <a:pt x="145" y="538"/>
                  </a:lnTo>
                  <a:lnTo>
                    <a:pt x="146" y="538"/>
                  </a:lnTo>
                  <a:lnTo>
                    <a:pt x="146" y="537"/>
                  </a:lnTo>
                  <a:lnTo>
                    <a:pt x="146" y="537"/>
                  </a:lnTo>
                  <a:lnTo>
                    <a:pt x="146" y="537"/>
                  </a:lnTo>
                  <a:lnTo>
                    <a:pt x="146" y="537"/>
                  </a:lnTo>
                  <a:lnTo>
                    <a:pt x="146" y="537"/>
                  </a:lnTo>
                  <a:lnTo>
                    <a:pt x="146" y="537"/>
                  </a:lnTo>
                  <a:lnTo>
                    <a:pt x="146" y="537"/>
                  </a:lnTo>
                  <a:lnTo>
                    <a:pt x="146" y="537"/>
                  </a:lnTo>
                  <a:lnTo>
                    <a:pt x="146" y="537"/>
                  </a:lnTo>
                  <a:lnTo>
                    <a:pt x="146" y="537"/>
                  </a:lnTo>
                  <a:lnTo>
                    <a:pt x="147" y="537"/>
                  </a:lnTo>
                  <a:lnTo>
                    <a:pt x="147" y="537"/>
                  </a:lnTo>
                  <a:lnTo>
                    <a:pt x="147" y="537"/>
                  </a:lnTo>
                  <a:lnTo>
                    <a:pt x="147" y="536"/>
                  </a:lnTo>
                  <a:lnTo>
                    <a:pt x="147" y="536"/>
                  </a:lnTo>
                  <a:lnTo>
                    <a:pt x="147" y="536"/>
                  </a:lnTo>
                  <a:lnTo>
                    <a:pt x="147" y="536"/>
                  </a:lnTo>
                  <a:lnTo>
                    <a:pt x="147" y="536"/>
                  </a:lnTo>
                  <a:lnTo>
                    <a:pt x="147" y="536"/>
                  </a:lnTo>
                  <a:lnTo>
                    <a:pt x="147" y="536"/>
                  </a:lnTo>
                  <a:lnTo>
                    <a:pt x="147" y="536"/>
                  </a:lnTo>
                  <a:lnTo>
                    <a:pt x="147" y="536"/>
                  </a:lnTo>
                  <a:lnTo>
                    <a:pt x="148" y="536"/>
                  </a:lnTo>
                  <a:lnTo>
                    <a:pt x="148" y="536"/>
                  </a:lnTo>
                  <a:lnTo>
                    <a:pt x="148" y="536"/>
                  </a:lnTo>
                  <a:lnTo>
                    <a:pt x="148" y="535"/>
                  </a:lnTo>
                  <a:lnTo>
                    <a:pt x="148" y="535"/>
                  </a:lnTo>
                  <a:lnTo>
                    <a:pt x="148" y="535"/>
                  </a:lnTo>
                  <a:lnTo>
                    <a:pt x="148" y="535"/>
                  </a:lnTo>
                  <a:lnTo>
                    <a:pt x="148" y="535"/>
                  </a:lnTo>
                  <a:lnTo>
                    <a:pt x="148" y="535"/>
                  </a:lnTo>
                  <a:lnTo>
                    <a:pt x="148" y="535"/>
                  </a:lnTo>
                  <a:lnTo>
                    <a:pt x="149" y="535"/>
                  </a:lnTo>
                  <a:lnTo>
                    <a:pt x="149" y="535"/>
                  </a:lnTo>
                  <a:lnTo>
                    <a:pt x="149" y="535"/>
                  </a:lnTo>
                  <a:lnTo>
                    <a:pt x="149" y="535"/>
                  </a:lnTo>
                  <a:lnTo>
                    <a:pt x="149" y="535"/>
                  </a:lnTo>
                  <a:lnTo>
                    <a:pt x="149" y="535"/>
                  </a:lnTo>
                  <a:lnTo>
                    <a:pt x="149" y="534"/>
                  </a:lnTo>
                  <a:lnTo>
                    <a:pt x="149" y="534"/>
                  </a:lnTo>
                  <a:lnTo>
                    <a:pt x="149" y="534"/>
                  </a:lnTo>
                  <a:lnTo>
                    <a:pt x="149" y="534"/>
                  </a:lnTo>
                  <a:lnTo>
                    <a:pt x="149" y="534"/>
                  </a:lnTo>
                  <a:lnTo>
                    <a:pt x="150" y="534"/>
                  </a:lnTo>
                  <a:lnTo>
                    <a:pt x="150" y="534"/>
                  </a:lnTo>
                  <a:lnTo>
                    <a:pt x="150" y="534"/>
                  </a:lnTo>
                  <a:lnTo>
                    <a:pt x="150" y="534"/>
                  </a:lnTo>
                  <a:lnTo>
                    <a:pt x="150" y="534"/>
                  </a:lnTo>
                  <a:lnTo>
                    <a:pt x="150" y="534"/>
                  </a:lnTo>
                  <a:lnTo>
                    <a:pt x="150" y="533"/>
                  </a:lnTo>
                  <a:lnTo>
                    <a:pt x="150" y="533"/>
                  </a:lnTo>
                  <a:lnTo>
                    <a:pt x="150" y="533"/>
                  </a:lnTo>
                  <a:lnTo>
                    <a:pt x="150" y="533"/>
                  </a:lnTo>
                  <a:lnTo>
                    <a:pt x="150" y="533"/>
                  </a:lnTo>
                  <a:lnTo>
                    <a:pt x="150" y="533"/>
                  </a:lnTo>
                  <a:lnTo>
                    <a:pt x="151" y="533"/>
                  </a:lnTo>
                  <a:lnTo>
                    <a:pt x="151" y="533"/>
                  </a:lnTo>
                  <a:lnTo>
                    <a:pt x="151" y="533"/>
                  </a:lnTo>
                  <a:lnTo>
                    <a:pt x="151" y="533"/>
                  </a:lnTo>
                  <a:lnTo>
                    <a:pt x="151" y="533"/>
                  </a:lnTo>
                  <a:lnTo>
                    <a:pt x="151" y="533"/>
                  </a:lnTo>
                  <a:lnTo>
                    <a:pt x="151" y="532"/>
                  </a:lnTo>
                  <a:lnTo>
                    <a:pt x="151" y="532"/>
                  </a:lnTo>
                  <a:lnTo>
                    <a:pt x="151" y="532"/>
                  </a:lnTo>
                  <a:lnTo>
                    <a:pt x="151" y="532"/>
                  </a:lnTo>
                  <a:lnTo>
                    <a:pt x="152" y="532"/>
                  </a:lnTo>
                  <a:lnTo>
                    <a:pt x="152" y="532"/>
                  </a:lnTo>
                  <a:lnTo>
                    <a:pt x="152" y="532"/>
                  </a:lnTo>
                  <a:lnTo>
                    <a:pt x="152" y="532"/>
                  </a:lnTo>
                  <a:lnTo>
                    <a:pt x="152" y="532"/>
                  </a:lnTo>
                  <a:lnTo>
                    <a:pt x="152" y="532"/>
                  </a:lnTo>
                  <a:lnTo>
                    <a:pt x="152" y="532"/>
                  </a:lnTo>
                  <a:lnTo>
                    <a:pt x="152" y="531"/>
                  </a:lnTo>
                  <a:lnTo>
                    <a:pt x="152" y="531"/>
                  </a:lnTo>
                  <a:lnTo>
                    <a:pt x="152" y="531"/>
                  </a:lnTo>
                  <a:lnTo>
                    <a:pt x="152" y="531"/>
                  </a:lnTo>
                  <a:lnTo>
                    <a:pt x="152" y="531"/>
                  </a:lnTo>
                  <a:lnTo>
                    <a:pt x="153" y="531"/>
                  </a:lnTo>
                  <a:lnTo>
                    <a:pt x="153" y="531"/>
                  </a:lnTo>
                  <a:lnTo>
                    <a:pt x="153" y="531"/>
                  </a:lnTo>
                  <a:lnTo>
                    <a:pt x="153" y="531"/>
                  </a:lnTo>
                  <a:lnTo>
                    <a:pt x="153" y="531"/>
                  </a:lnTo>
                  <a:lnTo>
                    <a:pt x="153" y="531"/>
                  </a:lnTo>
                  <a:lnTo>
                    <a:pt x="153" y="530"/>
                  </a:lnTo>
                  <a:lnTo>
                    <a:pt x="153" y="530"/>
                  </a:lnTo>
                  <a:lnTo>
                    <a:pt x="153" y="530"/>
                  </a:lnTo>
                  <a:lnTo>
                    <a:pt x="153" y="530"/>
                  </a:lnTo>
                  <a:lnTo>
                    <a:pt x="154" y="530"/>
                  </a:lnTo>
                  <a:lnTo>
                    <a:pt x="154" y="530"/>
                  </a:lnTo>
                  <a:lnTo>
                    <a:pt x="154" y="530"/>
                  </a:lnTo>
                  <a:lnTo>
                    <a:pt x="154" y="530"/>
                  </a:lnTo>
                  <a:lnTo>
                    <a:pt x="154" y="530"/>
                  </a:lnTo>
                  <a:lnTo>
                    <a:pt x="154" y="530"/>
                  </a:lnTo>
                  <a:lnTo>
                    <a:pt x="154" y="530"/>
                  </a:lnTo>
                  <a:lnTo>
                    <a:pt x="154" y="529"/>
                  </a:lnTo>
                  <a:lnTo>
                    <a:pt x="154" y="529"/>
                  </a:lnTo>
                  <a:lnTo>
                    <a:pt x="154" y="529"/>
                  </a:lnTo>
                  <a:lnTo>
                    <a:pt x="154" y="529"/>
                  </a:lnTo>
                  <a:lnTo>
                    <a:pt x="154" y="529"/>
                  </a:lnTo>
                  <a:lnTo>
                    <a:pt x="155" y="529"/>
                  </a:lnTo>
                  <a:lnTo>
                    <a:pt x="155" y="529"/>
                  </a:lnTo>
                  <a:lnTo>
                    <a:pt x="155" y="529"/>
                  </a:lnTo>
                  <a:lnTo>
                    <a:pt x="155" y="529"/>
                  </a:lnTo>
                  <a:lnTo>
                    <a:pt x="155" y="529"/>
                  </a:lnTo>
                  <a:lnTo>
                    <a:pt x="155" y="528"/>
                  </a:lnTo>
                  <a:lnTo>
                    <a:pt x="155" y="528"/>
                  </a:lnTo>
                  <a:lnTo>
                    <a:pt x="155" y="528"/>
                  </a:lnTo>
                  <a:lnTo>
                    <a:pt x="155" y="528"/>
                  </a:lnTo>
                  <a:lnTo>
                    <a:pt x="155" y="528"/>
                  </a:lnTo>
                  <a:lnTo>
                    <a:pt x="155" y="528"/>
                  </a:lnTo>
                  <a:lnTo>
                    <a:pt x="156" y="528"/>
                  </a:lnTo>
                  <a:lnTo>
                    <a:pt x="156" y="528"/>
                  </a:lnTo>
                  <a:lnTo>
                    <a:pt x="156" y="528"/>
                  </a:lnTo>
                  <a:lnTo>
                    <a:pt x="156" y="528"/>
                  </a:lnTo>
                  <a:lnTo>
                    <a:pt x="156" y="528"/>
                  </a:lnTo>
                  <a:lnTo>
                    <a:pt x="156" y="527"/>
                  </a:lnTo>
                  <a:lnTo>
                    <a:pt x="156" y="527"/>
                  </a:lnTo>
                  <a:lnTo>
                    <a:pt x="156" y="527"/>
                  </a:lnTo>
                  <a:lnTo>
                    <a:pt x="156" y="527"/>
                  </a:lnTo>
                  <a:lnTo>
                    <a:pt x="156" y="527"/>
                  </a:lnTo>
                  <a:lnTo>
                    <a:pt x="156" y="527"/>
                  </a:lnTo>
                  <a:lnTo>
                    <a:pt x="157" y="527"/>
                  </a:lnTo>
                  <a:lnTo>
                    <a:pt x="157" y="527"/>
                  </a:lnTo>
                  <a:lnTo>
                    <a:pt x="157" y="527"/>
                  </a:lnTo>
                  <a:lnTo>
                    <a:pt x="157" y="527"/>
                  </a:lnTo>
                  <a:lnTo>
                    <a:pt x="157" y="526"/>
                  </a:lnTo>
                  <a:lnTo>
                    <a:pt x="157" y="526"/>
                  </a:lnTo>
                  <a:lnTo>
                    <a:pt x="157" y="526"/>
                  </a:lnTo>
                  <a:lnTo>
                    <a:pt x="157" y="526"/>
                  </a:lnTo>
                  <a:lnTo>
                    <a:pt x="157" y="526"/>
                  </a:lnTo>
                  <a:lnTo>
                    <a:pt x="157" y="526"/>
                  </a:lnTo>
                  <a:lnTo>
                    <a:pt x="157" y="526"/>
                  </a:lnTo>
                  <a:lnTo>
                    <a:pt x="158" y="526"/>
                  </a:lnTo>
                  <a:lnTo>
                    <a:pt x="158" y="526"/>
                  </a:lnTo>
                  <a:lnTo>
                    <a:pt x="158" y="526"/>
                  </a:lnTo>
                  <a:lnTo>
                    <a:pt x="158" y="525"/>
                  </a:lnTo>
                  <a:lnTo>
                    <a:pt x="158" y="525"/>
                  </a:lnTo>
                  <a:lnTo>
                    <a:pt x="158" y="525"/>
                  </a:lnTo>
                  <a:lnTo>
                    <a:pt x="158" y="525"/>
                  </a:lnTo>
                  <a:lnTo>
                    <a:pt x="158" y="525"/>
                  </a:lnTo>
                  <a:lnTo>
                    <a:pt x="158" y="525"/>
                  </a:lnTo>
                  <a:lnTo>
                    <a:pt x="158" y="525"/>
                  </a:lnTo>
                  <a:lnTo>
                    <a:pt x="158" y="525"/>
                  </a:lnTo>
                  <a:lnTo>
                    <a:pt x="159" y="525"/>
                  </a:lnTo>
                  <a:lnTo>
                    <a:pt x="159" y="525"/>
                  </a:lnTo>
                  <a:lnTo>
                    <a:pt x="159" y="524"/>
                  </a:lnTo>
                  <a:lnTo>
                    <a:pt x="159" y="524"/>
                  </a:lnTo>
                  <a:lnTo>
                    <a:pt x="159" y="524"/>
                  </a:lnTo>
                  <a:lnTo>
                    <a:pt x="159" y="524"/>
                  </a:lnTo>
                  <a:lnTo>
                    <a:pt x="159" y="524"/>
                  </a:lnTo>
                  <a:lnTo>
                    <a:pt x="159" y="524"/>
                  </a:lnTo>
                  <a:lnTo>
                    <a:pt x="159" y="524"/>
                  </a:lnTo>
                  <a:lnTo>
                    <a:pt x="159" y="524"/>
                  </a:lnTo>
                  <a:lnTo>
                    <a:pt x="159" y="524"/>
                  </a:lnTo>
                  <a:lnTo>
                    <a:pt x="160" y="523"/>
                  </a:lnTo>
                  <a:lnTo>
                    <a:pt x="160" y="523"/>
                  </a:lnTo>
                  <a:lnTo>
                    <a:pt x="160" y="523"/>
                  </a:lnTo>
                  <a:lnTo>
                    <a:pt x="160" y="523"/>
                  </a:lnTo>
                  <a:lnTo>
                    <a:pt x="160" y="523"/>
                  </a:lnTo>
                  <a:lnTo>
                    <a:pt x="160" y="523"/>
                  </a:lnTo>
                  <a:lnTo>
                    <a:pt x="160" y="523"/>
                  </a:lnTo>
                  <a:lnTo>
                    <a:pt x="160" y="523"/>
                  </a:lnTo>
                  <a:lnTo>
                    <a:pt x="160" y="523"/>
                  </a:lnTo>
                  <a:lnTo>
                    <a:pt x="160" y="523"/>
                  </a:lnTo>
                  <a:lnTo>
                    <a:pt x="160" y="522"/>
                  </a:lnTo>
                  <a:lnTo>
                    <a:pt x="160" y="522"/>
                  </a:lnTo>
                  <a:lnTo>
                    <a:pt x="161" y="522"/>
                  </a:lnTo>
                  <a:lnTo>
                    <a:pt x="161" y="522"/>
                  </a:lnTo>
                  <a:lnTo>
                    <a:pt x="161" y="522"/>
                  </a:lnTo>
                  <a:lnTo>
                    <a:pt x="161" y="522"/>
                  </a:lnTo>
                  <a:lnTo>
                    <a:pt x="161" y="522"/>
                  </a:lnTo>
                  <a:lnTo>
                    <a:pt x="161" y="522"/>
                  </a:lnTo>
                  <a:lnTo>
                    <a:pt x="161" y="522"/>
                  </a:lnTo>
                  <a:lnTo>
                    <a:pt x="161" y="522"/>
                  </a:lnTo>
                  <a:lnTo>
                    <a:pt x="161" y="521"/>
                  </a:lnTo>
                  <a:lnTo>
                    <a:pt x="161" y="521"/>
                  </a:lnTo>
                  <a:lnTo>
                    <a:pt x="162" y="521"/>
                  </a:lnTo>
                  <a:lnTo>
                    <a:pt x="162" y="521"/>
                  </a:lnTo>
                  <a:lnTo>
                    <a:pt x="162" y="521"/>
                  </a:lnTo>
                  <a:lnTo>
                    <a:pt x="162" y="521"/>
                  </a:lnTo>
                  <a:lnTo>
                    <a:pt x="162" y="521"/>
                  </a:lnTo>
                  <a:lnTo>
                    <a:pt x="162" y="521"/>
                  </a:lnTo>
                  <a:lnTo>
                    <a:pt x="162" y="520"/>
                  </a:lnTo>
                  <a:lnTo>
                    <a:pt x="162" y="520"/>
                  </a:lnTo>
                  <a:lnTo>
                    <a:pt x="162" y="520"/>
                  </a:lnTo>
                  <a:lnTo>
                    <a:pt x="162" y="520"/>
                  </a:lnTo>
                  <a:lnTo>
                    <a:pt x="162" y="520"/>
                  </a:lnTo>
                  <a:lnTo>
                    <a:pt x="163" y="520"/>
                  </a:lnTo>
                  <a:lnTo>
                    <a:pt x="163" y="520"/>
                  </a:lnTo>
                  <a:lnTo>
                    <a:pt x="163" y="520"/>
                  </a:lnTo>
                  <a:lnTo>
                    <a:pt x="163" y="520"/>
                  </a:lnTo>
                  <a:lnTo>
                    <a:pt x="163" y="520"/>
                  </a:lnTo>
                  <a:lnTo>
                    <a:pt x="163" y="519"/>
                  </a:lnTo>
                  <a:lnTo>
                    <a:pt x="163" y="519"/>
                  </a:lnTo>
                  <a:lnTo>
                    <a:pt x="163" y="519"/>
                  </a:lnTo>
                  <a:lnTo>
                    <a:pt x="163" y="519"/>
                  </a:lnTo>
                  <a:lnTo>
                    <a:pt x="163" y="519"/>
                  </a:lnTo>
                  <a:lnTo>
                    <a:pt x="163" y="519"/>
                  </a:lnTo>
                  <a:lnTo>
                    <a:pt x="163" y="519"/>
                  </a:lnTo>
                  <a:lnTo>
                    <a:pt x="164" y="519"/>
                  </a:lnTo>
                  <a:lnTo>
                    <a:pt x="164" y="518"/>
                  </a:lnTo>
                  <a:lnTo>
                    <a:pt x="164" y="518"/>
                  </a:lnTo>
                  <a:lnTo>
                    <a:pt x="164" y="518"/>
                  </a:lnTo>
                  <a:lnTo>
                    <a:pt x="164" y="518"/>
                  </a:lnTo>
                  <a:lnTo>
                    <a:pt x="164" y="518"/>
                  </a:lnTo>
                  <a:lnTo>
                    <a:pt x="164" y="518"/>
                  </a:lnTo>
                  <a:lnTo>
                    <a:pt x="164" y="518"/>
                  </a:lnTo>
                  <a:lnTo>
                    <a:pt x="164" y="518"/>
                  </a:lnTo>
                  <a:lnTo>
                    <a:pt x="164" y="518"/>
                  </a:lnTo>
                  <a:lnTo>
                    <a:pt x="165" y="517"/>
                  </a:lnTo>
                  <a:lnTo>
                    <a:pt x="165" y="517"/>
                  </a:lnTo>
                  <a:lnTo>
                    <a:pt x="165" y="517"/>
                  </a:lnTo>
                  <a:lnTo>
                    <a:pt x="165" y="517"/>
                  </a:lnTo>
                  <a:lnTo>
                    <a:pt x="165" y="517"/>
                  </a:lnTo>
                  <a:lnTo>
                    <a:pt x="165" y="517"/>
                  </a:lnTo>
                  <a:lnTo>
                    <a:pt x="165" y="517"/>
                  </a:lnTo>
                  <a:lnTo>
                    <a:pt x="165" y="517"/>
                  </a:lnTo>
                  <a:lnTo>
                    <a:pt x="165" y="517"/>
                  </a:lnTo>
                  <a:lnTo>
                    <a:pt x="165" y="516"/>
                  </a:lnTo>
                  <a:lnTo>
                    <a:pt x="165" y="516"/>
                  </a:lnTo>
                  <a:lnTo>
                    <a:pt x="165" y="516"/>
                  </a:lnTo>
                  <a:lnTo>
                    <a:pt x="166" y="516"/>
                  </a:lnTo>
                  <a:lnTo>
                    <a:pt x="166" y="516"/>
                  </a:lnTo>
                  <a:lnTo>
                    <a:pt x="166" y="516"/>
                  </a:lnTo>
                  <a:lnTo>
                    <a:pt x="166" y="516"/>
                  </a:lnTo>
                  <a:lnTo>
                    <a:pt x="166" y="516"/>
                  </a:lnTo>
                  <a:lnTo>
                    <a:pt x="166" y="515"/>
                  </a:lnTo>
                  <a:lnTo>
                    <a:pt x="166" y="515"/>
                  </a:lnTo>
                  <a:lnTo>
                    <a:pt x="166" y="515"/>
                  </a:lnTo>
                  <a:lnTo>
                    <a:pt x="166" y="515"/>
                  </a:lnTo>
                  <a:lnTo>
                    <a:pt x="166" y="515"/>
                  </a:lnTo>
                  <a:lnTo>
                    <a:pt x="167" y="515"/>
                  </a:lnTo>
                  <a:lnTo>
                    <a:pt x="167" y="515"/>
                  </a:lnTo>
                  <a:lnTo>
                    <a:pt x="167" y="515"/>
                  </a:lnTo>
                  <a:lnTo>
                    <a:pt x="167" y="515"/>
                  </a:lnTo>
                  <a:lnTo>
                    <a:pt x="167" y="514"/>
                  </a:lnTo>
                  <a:lnTo>
                    <a:pt x="167" y="514"/>
                  </a:lnTo>
                  <a:lnTo>
                    <a:pt x="167" y="514"/>
                  </a:lnTo>
                  <a:lnTo>
                    <a:pt x="167" y="514"/>
                  </a:lnTo>
                  <a:lnTo>
                    <a:pt x="167" y="514"/>
                  </a:lnTo>
                  <a:lnTo>
                    <a:pt x="167" y="514"/>
                  </a:lnTo>
                  <a:lnTo>
                    <a:pt x="167" y="514"/>
                  </a:lnTo>
                  <a:lnTo>
                    <a:pt x="167" y="514"/>
                  </a:lnTo>
                  <a:lnTo>
                    <a:pt x="168" y="514"/>
                  </a:lnTo>
                  <a:lnTo>
                    <a:pt x="168" y="513"/>
                  </a:lnTo>
                  <a:lnTo>
                    <a:pt x="168" y="513"/>
                  </a:lnTo>
                  <a:lnTo>
                    <a:pt x="168" y="513"/>
                  </a:lnTo>
                  <a:lnTo>
                    <a:pt x="168" y="513"/>
                  </a:lnTo>
                  <a:lnTo>
                    <a:pt x="168" y="513"/>
                  </a:lnTo>
                  <a:lnTo>
                    <a:pt x="168" y="513"/>
                  </a:lnTo>
                  <a:lnTo>
                    <a:pt x="168" y="513"/>
                  </a:lnTo>
                  <a:lnTo>
                    <a:pt x="168" y="512"/>
                  </a:lnTo>
                  <a:lnTo>
                    <a:pt x="168" y="512"/>
                  </a:lnTo>
                  <a:lnTo>
                    <a:pt x="168" y="512"/>
                  </a:lnTo>
                  <a:lnTo>
                    <a:pt x="169" y="512"/>
                  </a:lnTo>
                  <a:lnTo>
                    <a:pt x="169" y="512"/>
                  </a:lnTo>
                  <a:lnTo>
                    <a:pt x="169" y="512"/>
                  </a:lnTo>
                  <a:lnTo>
                    <a:pt x="169" y="512"/>
                  </a:lnTo>
                  <a:lnTo>
                    <a:pt x="169" y="512"/>
                  </a:lnTo>
                  <a:lnTo>
                    <a:pt x="169" y="512"/>
                  </a:lnTo>
                  <a:lnTo>
                    <a:pt x="169" y="511"/>
                  </a:lnTo>
                  <a:lnTo>
                    <a:pt x="169" y="511"/>
                  </a:lnTo>
                  <a:lnTo>
                    <a:pt x="169" y="511"/>
                  </a:lnTo>
                  <a:lnTo>
                    <a:pt x="169" y="511"/>
                  </a:lnTo>
                  <a:lnTo>
                    <a:pt x="169" y="511"/>
                  </a:lnTo>
                  <a:lnTo>
                    <a:pt x="170" y="511"/>
                  </a:lnTo>
                  <a:lnTo>
                    <a:pt x="170" y="511"/>
                  </a:lnTo>
                  <a:lnTo>
                    <a:pt x="170" y="510"/>
                  </a:lnTo>
                  <a:lnTo>
                    <a:pt x="170" y="510"/>
                  </a:lnTo>
                  <a:lnTo>
                    <a:pt x="170" y="510"/>
                  </a:lnTo>
                  <a:lnTo>
                    <a:pt x="170" y="510"/>
                  </a:lnTo>
                  <a:lnTo>
                    <a:pt x="170" y="510"/>
                  </a:lnTo>
                  <a:lnTo>
                    <a:pt x="170" y="510"/>
                  </a:lnTo>
                  <a:lnTo>
                    <a:pt x="170" y="510"/>
                  </a:lnTo>
                  <a:lnTo>
                    <a:pt x="170" y="510"/>
                  </a:lnTo>
                  <a:lnTo>
                    <a:pt x="170" y="509"/>
                  </a:lnTo>
                  <a:lnTo>
                    <a:pt x="171" y="509"/>
                  </a:lnTo>
                  <a:lnTo>
                    <a:pt x="171" y="509"/>
                  </a:lnTo>
                  <a:lnTo>
                    <a:pt x="171" y="509"/>
                  </a:lnTo>
                  <a:lnTo>
                    <a:pt x="171" y="509"/>
                  </a:lnTo>
                  <a:lnTo>
                    <a:pt x="171" y="509"/>
                  </a:lnTo>
                  <a:lnTo>
                    <a:pt x="171" y="509"/>
                  </a:lnTo>
                  <a:lnTo>
                    <a:pt x="171" y="509"/>
                  </a:lnTo>
                  <a:lnTo>
                    <a:pt x="171" y="508"/>
                  </a:lnTo>
                  <a:lnTo>
                    <a:pt x="171" y="508"/>
                  </a:lnTo>
                  <a:lnTo>
                    <a:pt x="171" y="508"/>
                  </a:lnTo>
                  <a:lnTo>
                    <a:pt x="171" y="508"/>
                  </a:lnTo>
                  <a:lnTo>
                    <a:pt x="172" y="508"/>
                  </a:lnTo>
                  <a:lnTo>
                    <a:pt x="172" y="508"/>
                  </a:lnTo>
                  <a:lnTo>
                    <a:pt x="172" y="508"/>
                  </a:lnTo>
                  <a:lnTo>
                    <a:pt x="172" y="508"/>
                  </a:lnTo>
                  <a:lnTo>
                    <a:pt x="172" y="507"/>
                  </a:lnTo>
                  <a:lnTo>
                    <a:pt x="172" y="507"/>
                  </a:lnTo>
                  <a:lnTo>
                    <a:pt x="172" y="507"/>
                  </a:lnTo>
                  <a:lnTo>
                    <a:pt x="172" y="507"/>
                  </a:lnTo>
                  <a:lnTo>
                    <a:pt x="172" y="507"/>
                  </a:lnTo>
                  <a:lnTo>
                    <a:pt x="172" y="507"/>
                  </a:lnTo>
                  <a:lnTo>
                    <a:pt x="172" y="507"/>
                  </a:lnTo>
                  <a:lnTo>
                    <a:pt x="173" y="506"/>
                  </a:lnTo>
                  <a:lnTo>
                    <a:pt x="173" y="506"/>
                  </a:lnTo>
                  <a:lnTo>
                    <a:pt x="173" y="506"/>
                  </a:lnTo>
                  <a:lnTo>
                    <a:pt x="173" y="506"/>
                  </a:lnTo>
                  <a:lnTo>
                    <a:pt x="173" y="506"/>
                  </a:lnTo>
                  <a:lnTo>
                    <a:pt x="173" y="506"/>
                  </a:lnTo>
                  <a:lnTo>
                    <a:pt x="173" y="506"/>
                  </a:lnTo>
                  <a:lnTo>
                    <a:pt x="173" y="505"/>
                  </a:lnTo>
                  <a:lnTo>
                    <a:pt x="173" y="505"/>
                  </a:lnTo>
                  <a:lnTo>
                    <a:pt x="173" y="505"/>
                  </a:lnTo>
                  <a:lnTo>
                    <a:pt x="173" y="505"/>
                  </a:lnTo>
                  <a:lnTo>
                    <a:pt x="173" y="505"/>
                  </a:lnTo>
                  <a:lnTo>
                    <a:pt x="174" y="505"/>
                  </a:lnTo>
                  <a:lnTo>
                    <a:pt x="174" y="505"/>
                  </a:lnTo>
                  <a:lnTo>
                    <a:pt x="174" y="505"/>
                  </a:lnTo>
                  <a:lnTo>
                    <a:pt x="174" y="504"/>
                  </a:lnTo>
                  <a:lnTo>
                    <a:pt x="174" y="504"/>
                  </a:lnTo>
                  <a:lnTo>
                    <a:pt x="174" y="504"/>
                  </a:lnTo>
                  <a:lnTo>
                    <a:pt x="174" y="504"/>
                  </a:lnTo>
                  <a:lnTo>
                    <a:pt x="174" y="504"/>
                  </a:lnTo>
                  <a:lnTo>
                    <a:pt x="174" y="504"/>
                  </a:lnTo>
                  <a:lnTo>
                    <a:pt x="174" y="504"/>
                  </a:lnTo>
                  <a:lnTo>
                    <a:pt x="175" y="504"/>
                  </a:lnTo>
                  <a:lnTo>
                    <a:pt x="175" y="503"/>
                  </a:lnTo>
                  <a:lnTo>
                    <a:pt x="175" y="503"/>
                  </a:lnTo>
                  <a:lnTo>
                    <a:pt x="175" y="503"/>
                  </a:lnTo>
                  <a:lnTo>
                    <a:pt x="175" y="503"/>
                  </a:lnTo>
                  <a:lnTo>
                    <a:pt x="175" y="503"/>
                  </a:lnTo>
                  <a:lnTo>
                    <a:pt x="175" y="503"/>
                  </a:lnTo>
                  <a:lnTo>
                    <a:pt x="175" y="502"/>
                  </a:lnTo>
                  <a:lnTo>
                    <a:pt x="175" y="502"/>
                  </a:lnTo>
                  <a:lnTo>
                    <a:pt x="175" y="502"/>
                  </a:lnTo>
                  <a:lnTo>
                    <a:pt x="175" y="502"/>
                  </a:lnTo>
                  <a:lnTo>
                    <a:pt x="176" y="502"/>
                  </a:lnTo>
                  <a:lnTo>
                    <a:pt x="176" y="502"/>
                  </a:lnTo>
                  <a:lnTo>
                    <a:pt x="176" y="502"/>
                  </a:lnTo>
                  <a:lnTo>
                    <a:pt x="176" y="502"/>
                  </a:lnTo>
                  <a:lnTo>
                    <a:pt x="176" y="501"/>
                  </a:lnTo>
                  <a:lnTo>
                    <a:pt x="176" y="501"/>
                  </a:lnTo>
                  <a:lnTo>
                    <a:pt x="176" y="501"/>
                  </a:lnTo>
                  <a:lnTo>
                    <a:pt x="176" y="501"/>
                  </a:lnTo>
                  <a:lnTo>
                    <a:pt x="176" y="501"/>
                  </a:lnTo>
                  <a:lnTo>
                    <a:pt x="176" y="501"/>
                  </a:lnTo>
                  <a:lnTo>
                    <a:pt x="176" y="500"/>
                  </a:lnTo>
                  <a:lnTo>
                    <a:pt x="176" y="500"/>
                  </a:lnTo>
                  <a:lnTo>
                    <a:pt x="177" y="500"/>
                  </a:lnTo>
                  <a:lnTo>
                    <a:pt x="177" y="500"/>
                  </a:lnTo>
                  <a:lnTo>
                    <a:pt x="177" y="500"/>
                  </a:lnTo>
                  <a:lnTo>
                    <a:pt x="177" y="500"/>
                  </a:lnTo>
                  <a:lnTo>
                    <a:pt x="177" y="500"/>
                  </a:lnTo>
                  <a:lnTo>
                    <a:pt x="177" y="500"/>
                  </a:lnTo>
                  <a:lnTo>
                    <a:pt x="177" y="499"/>
                  </a:lnTo>
                  <a:lnTo>
                    <a:pt x="177" y="499"/>
                  </a:lnTo>
                  <a:lnTo>
                    <a:pt x="177" y="499"/>
                  </a:lnTo>
                  <a:lnTo>
                    <a:pt x="177" y="499"/>
                  </a:lnTo>
                  <a:lnTo>
                    <a:pt x="178" y="499"/>
                  </a:lnTo>
                  <a:lnTo>
                    <a:pt x="178" y="499"/>
                  </a:lnTo>
                  <a:lnTo>
                    <a:pt x="178" y="499"/>
                  </a:lnTo>
                  <a:lnTo>
                    <a:pt x="178" y="498"/>
                  </a:lnTo>
                  <a:lnTo>
                    <a:pt x="178" y="498"/>
                  </a:lnTo>
                  <a:lnTo>
                    <a:pt x="178" y="498"/>
                  </a:lnTo>
                  <a:lnTo>
                    <a:pt x="178" y="498"/>
                  </a:lnTo>
                  <a:lnTo>
                    <a:pt x="178" y="498"/>
                  </a:lnTo>
                  <a:lnTo>
                    <a:pt x="178" y="498"/>
                  </a:lnTo>
                  <a:lnTo>
                    <a:pt x="178" y="497"/>
                  </a:lnTo>
                  <a:lnTo>
                    <a:pt x="178" y="497"/>
                  </a:lnTo>
                  <a:lnTo>
                    <a:pt x="178" y="497"/>
                  </a:lnTo>
                  <a:lnTo>
                    <a:pt x="179" y="497"/>
                  </a:lnTo>
                  <a:lnTo>
                    <a:pt x="179" y="497"/>
                  </a:lnTo>
                  <a:lnTo>
                    <a:pt x="179" y="497"/>
                  </a:lnTo>
                  <a:lnTo>
                    <a:pt x="179" y="497"/>
                  </a:lnTo>
                  <a:lnTo>
                    <a:pt x="179" y="496"/>
                  </a:lnTo>
                  <a:lnTo>
                    <a:pt x="179" y="496"/>
                  </a:lnTo>
                  <a:lnTo>
                    <a:pt x="179" y="496"/>
                  </a:lnTo>
                  <a:lnTo>
                    <a:pt x="179" y="496"/>
                  </a:lnTo>
                  <a:lnTo>
                    <a:pt x="179" y="496"/>
                  </a:lnTo>
                  <a:lnTo>
                    <a:pt x="179" y="496"/>
                  </a:lnTo>
                  <a:lnTo>
                    <a:pt x="180" y="496"/>
                  </a:lnTo>
                  <a:lnTo>
                    <a:pt x="180" y="495"/>
                  </a:lnTo>
                  <a:lnTo>
                    <a:pt x="180" y="495"/>
                  </a:lnTo>
                  <a:lnTo>
                    <a:pt x="180" y="495"/>
                  </a:lnTo>
                  <a:lnTo>
                    <a:pt x="180" y="495"/>
                  </a:lnTo>
                  <a:lnTo>
                    <a:pt x="180" y="495"/>
                  </a:lnTo>
                  <a:lnTo>
                    <a:pt x="180" y="495"/>
                  </a:lnTo>
                  <a:lnTo>
                    <a:pt x="180" y="494"/>
                  </a:lnTo>
                  <a:lnTo>
                    <a:pt x="180" y="494"/>
                  </a:lnTo>
                  <a:lnTo>
                    <a:pt x="180" y="494"/>
                  </a:lnTo>
                  <a:lnTo>
                    <a:pt x="180" y="494"/>
                  </a:lnTo>
                  <a:lnTo>
                    <a:pt x="180" y="494"/>
                  </a:lnTo>
                  <a:lnTo>
                    <a:pt x="181" y="494"/>
                  </a:lnTo>
                  <a:lnTo>
                    <a:pt x="181" y="494"/>
                  </a:lnTo>
                  <a:lnTo>
                    <a:pt x="181" y="493"/>
                  </a:lnTo>
                  <a:lnTo>
                    <a:pt x="181" y="493"/>
                  </a:lnTo>
                  <a:lnTo>
                    <a:pt x="181" y="493"/>
                  </a:lnTo>
                  <a:lnTo>
                    <a:pt x="181" y="493"/>
                  </a:lnTo>
                  <a:lnTo>
                    <a:pt x="181" y="493"/>
                  </a:lnTo>
                  <a:lnTo>
                    <a:pt x="181" y="493"/>
                  </a:lnTo>
                  <a:lnTo>
                    <a:pt x="181" y="492"/>
                  </a:lnTo>
                  <a:lnTo>
                    <a:pt x="181" y="492"/>
                  </a:lnTo>
                  <a:lnTo>
                    <a:pt x="181" y="492"/>
                  </a:lnTo>
                  <a:lnTo>
                    <a:pt x="182" y="492"/>
                  </a:lnTo>
                  <a:lnTo>
                    <a:pt x="182" y="492"/>
                  </a:lnTo>
                  <a:lnTo>
                    <a:pt x="182" y="492"/>
                  </a:lnTo>
                  <a:lnTo>
                    <a:pt x="182" y="492"/>
                  </a:lnTo>
                  <a:lnTo>
                    <a:pt x="182" y="491"/>
                  </a:lnTo>
                  <a:lnTo>
                    <a:pt x="182" y="491"/>
                  </a:lnTo>
                  <a:lnTo>
                    <a:pt x="182" y="491"/>
                  </a:lnTo>
                  <a:lnTo>
                    <a:pt x="182" y="491"/>
                  </a:lnTo>
                  <a:lnTo>
                    <a:pt x="182" y="491"/>
                  </a:lnTo>
                  <a:lnTo>
                    <a:pt x="182" y="491"/>
                  </a:lnTo>
                  <a:lnTo>
                    <a:pt x="182" y="490"/>
                  </a:lnTo>
                  <a:lnTo>
                    <a:pt x="183" y="490"/>
                  </a:lnTo>
                  <a:lnTo>
                    <a:pt x="183" y="490"/>
                  </a:lnTo>
                  <a:lnTo>
                    <a:pt x="183" y="490"/>
                  </a:lnTo>
                  <a:lnTo>
                    <a:pt x="183" y="490"/>
                  </a:lnTo>
                  <a:lnTo>
                    <a:pt x="183" y="490"/>
                  </a:lnTo>
                  <a:lnTo>
                    <a:pt x="183" y="490"/>
                  </a:lnTo>
                  <a:lnTo>
                    <a:pt x="183" y="489"/>
                  </a:lnTo>
                  <a:lnTo>
                    <a:pt x="183" y="489"/>
                  </a:lnTo>
                  <a:lnTo>
                    <a:pt x="183" y="489"/>
                  </a:lnTo>
                  <a:lnTo>
                    <a:pt x="183" y="489"/>
                  </a:lnTo>
                  <a:lnTo>
                    <a:pt x="183" y="489"/>
                  </a:lnTo>
                  <a:lnTo>
                    <a:pt x="184" y="489"/>
                  </a:lnTo>
                  <a:lnTo>
                    <a:pt x="184" y="488"/>
                  </a:lnTo>
                  <a:lnTo>
                    <a:pt x="184" y="488"/>
                  </a:lnTo>
                  <a:lnTo>
                    <a:pt x="184" y="488"/>
                  </a:lnTo>
                  <a:lnTo>
                    <a:pt x="184" y="488"/>
                  </a:lnTo>
                  <a:lnTo>
                    <a:pt x="184" y="488"/>
                  </a:lnTo>
                  <a:lnTo>
                    <a:pt x="184" y="488"/>
                  </a:lnTo>
                  <a:lnTo>
                    <a:pt x="184" y="487"/>
                  </a:lnTo>
                  <a:lnTo>
                    <a:pt x="184" y="487"/>
                  </a:lnTo>
                  <a:lnTo>
                    <a:pt x="184" y="487"/>
                  </a:lnTo>
                  <a:lnTo>
                    <a:pt x="184" y="487"/>
                  </a:lnTo>
                  <a:lnTo>
                    <a:pt x="185" y="487"/>
                  </a:lnTo>
                  <a:lnTo>
                    <a:pt x="185" y="487"/>
                  </a:lnTo>
                  <a:lnTo>
                    <a:pt x="185" y="486"/>
                  </a:lnTo>
                  <a:lnTo>
                    <a:pt x="185" y="486"/>
                  </a:lnTo>
                  <a:lnTo>
                    <a:pt x="185" y="486"/>
                  </a:lnTo>
                  <a:lnTo>
                    <a:pt x="185" y="486"/>
                  </a:lnTo>
                  <a:lnTo>
                    <a:pt x="185" y="486"/>
                  </a:lnTo>
                  <a:lnTo>
                    <a:pt x="185" y="486"/>
                  </a:lnTo>
                  <a:lnTo>
                    <a:pt x="185" y="485"/>
                  </a:lnTo>
                  <a:lnTo>
                    <a:pt x="185" y="485"/>
                  </a:lnTo>
                  <a:lnTo>
                    <a:pt x="185" y="485"/>
                  </a:lnTo>
                  <a:lnTo>
                    <a:pt x="186" y="485"/>
                  </a:lnTo>
                  <a:lnTo>
                    <a:pt x="186" y="485"/>
                  </a:lnTo>
                  <a:lnTo>
                    <a:pt x="186" y="485"/>
                  </a:lnTo>
                  <a:lnTo>
                    <a:pt x="186" y="484"/>
                  </a:lnTo>
                  <a:lnTo>
                    <a:pt x="186" y="484"/>
                  </a:lnTo>
                  <a:lnTo>
                    <a:pt x="186" y="484"/>
                  </a:lnTo>
                  <a:lnTo>
                    <a:pt x="186" y="484"/>
                  </a:lnTo>
                  <a:lnTo>
                    <a:pt x="186" y="484"/>
                  </a:lnTo>
                  <a:lnTo>
                    <a:pt x="186" y="484"/>
                  </a:lnTo>
                  <a:lnTo>
                    <a:pt x="186" y="483"/>
                  </a:lnTo>
                  <a:lnTo>
                    <a:pt x="186" y="483"/>
                  </a:lnTo>
                  <a:lnTo>
                    <a:pt x="186" y="483"/>
                  </a:lnTo>
                  <a:lnTo>
                    <a:pt x="187" y="483"/>
                  </a:lnTo>
                  <a:lnTo>
                    <a:pt x="187" y="483"/>
                  </a:lnTo>
                  <a:lnTo>
                    <a:pt x="187" y="483"/>
                  </a:lnTo>
                  <a:lnTo>
                    <a:pt x="187" y="482"/>
                  </a:lnTo>
                  <a:lnTo>
                    <a:pt x="187" y="482"/>
                  </a:lnTo>
                  <a:lnTo>
                    <a:pt x="187" y="482"/>
                  </a:lnTo>
                  <a:lnTo>
                    <a:pt x="187" y="482"/>
                  </a:lnTo>
                  <a:lnTo>
                    <a:pt x="187" y="482"/>
                  </a:lnTo>
                  <a:lnTo>
                    <a:pt x="187" y="482"/>
                  </a:lnTo>
                  <a:lnTo>
                    <a:pt x="187" y="481"/>
                  </a:lnTo>
                  <a:lnTo>
                    <a:pt x="188" y="481"/>
                  </a:lnTo>
                  <a:lnTo>
                    <a:pt x="188" y="481"/>
                  </a:lnTo>
                  <a:lnTo>
                    <a:pt x="188" y="481"/>
                  </a:lnTo>
                  <a:lnTo>
                    <a:pt x="188" y="481"/>
                  </a:lnTo>
                  <a:lnTo>
                    <a:pt x="188" y="481"/>
                  </a:lnTo>
                  <a:lnTo>
                    <a:pt x="188" y="480"/>
                  </a:lnTo>
                  <a:lnTo>
                    <a:pt x="188" y="480"/>
                  </a:lnTo>
                  <a:lnTo>
                    <a:pt x="188" y="480"/>
                  </a:lnTo>
                  <a:lnTo>
                    <a:pt x="188" y="480"/>
                  </a:lnTo>
                  <a:lnTo>
                    <a:pt x="188" y="480"/>
                  </a:lnTo>
                  <a:lnTo>
                    <a:pt x="188" y="480"/>
                  </a:lnTo>
                  <a:lnTo>
                    <a:pt x="189" y="479"/>
                  </a:lnTo>
                  <a:lnTo>
                    <a:pt x="189" y="479"/>
                  </a:lnTo>
                  <a:lnTo>
                    <a:pt x="189" y="479"/>
                  </a:lnTo>
                  <a:lnTo>
                    <a:pt x="189" y="479"/>
                  </a:lnTo>
                  <a:lnTo>
                    <a:pt x="189" y="479"/>
                  </a:lnTo>
                  <a:lnTo>
                    <a:pt x="189" y="479"/>
                  </a:lnTo>
                  <a:lnTo>
                    <a:pt x="189" y="478"/>
                  </a:lnTo>
                  <a:lnTo>
                    <a:pt x="189" y="478"/>
                  </a:lnTo>
                  <a:lnTo>
                    <a:pt x="189" y="478"/>
                  </a:lnTo>
                  <a:lnTo>
                    <a:pt x="189" y="478"/>
                  </a:lnTo>
                  <a:lnTo>
                    <a:pt x="189" y="478"/>
                  </a:lnTo>
                  <a:lnTo>
                    <a:pt x="189" y="477"/>
                  </a:lnTo>
                  <a:lnTo>
                    <a:pt x="190" y="477"/>
                  </a:lnTo>
                  <a:lnTo>
                    <a:pt x="190" y="477"/>
                  </a:lnTo>
                  <a:lnTo>
                    <a:pt x="190" y="477"/>
                  </a:lnTo>
                  <a:lnTo>
                    <a:pt x="190" y="477"/>
                  </a:lnTo>
                  <a:lnTo>
                    <a:pt x="190" y="477"/>
                  </a:lnTo>
                  <a:lnTo>
                    <a:pt x="190" y="476"/>
                  </a:lnTo>
                  <a:lnTo>
                    <a:pt x="190" y="476"/>
                  </a:lnTo>
                  <a:lnTo>
                    <a:pt x="190" y="476"/>
                  </a:lnTo>
                  <a:lnTo>
                    <a:pt x="190" y="476"/>
                  </a:lnTo>
                  <a:lnTo>
                    <a:pt x="190" y="476"/>
                  </a:lnTo>
                  <a:lnTo>
                    <a:pt x="191" y="475"/>
                  </a:lnTo>
                  <a:lnTo>
                    <a:pt x="191" y="475"/>
                  </a:lnTo>
                  <a:lnTo>
                    <a:pt x="191" y="475"/>
                  </a:lnTo>
                  <a:lnTo>
                    <a:pt x="191" y="475"/>
                  </a:lnTo>
                  <a:lnTo>
                    <a:pt x="191" y="475"/>
                  </a:lnTo>
                  <a:lnTo>
                    <a:pt x="191" y="475"/>
                  </a:lnTo>
                  <a:lnTo>
                    <a:pt x="191" y="474"/>
                  </a:lnTo>
                  <a:lnTo>
                    <a:pt x="191" y="474"/>
                  </a:lnTo>
                  <a:lnTo>
                    <a:pt x="191" y="474"/>
                  </a:lnTo>
                  <a:lnTo>
                    <a:pt x="191" y="474"/>
                  </a:lnTo>
                  <a:lnTo>
                    <a:pt x="191" y="474"/>
                  </a:lnTo>
                  <a:lnTo>
                    <a:pt x="191" y="474"/>
                  </a:lnTo>
                  <a:lnTo>
                    <a:pt x="192" y="473"/>
                  </a:lnTo>
                  <a:lnTo>
                    <a:pt x="192" y="473"/>
                  </a:lnTo>
                  <a:lnTo>
                    <a:pt x="192" y="473"/>
                  </a:lnTo>
                  <a:lnTo>
                    <a:pt x="192" y="473"/>
                  </a:lnTo>
                  <a:lnTo>
                    <a:pt x="192" y="473"/>
                  </a:lnTo>
                  <a:lnTo>
                    <a:pt x="192" y="472"/>
                  </a:lnTo>
                  <a:lnTo>
                    <a:pt x="192" y="472"/>
                  </a:lnTo>
                  <a:lnTo>
                    <a:pt x="192" y="472"/>
                  </a:lnTo>
                  <a:lnTo>
                    <a:pt x="192" y="472"/>
                  </a:lnTo>
                  <a:lnTo>
                    <a:pt x="192" y="472"/>
                  </a:lnTo>
                  <a:lnTo>
                    <a:pt x="193" y="471"/>
                  </a:lnTo>
                  <a:lnTo>
                    <a:pt x="193" y="471"/>
                  </a:lnTo>
                  <a:lnTo>
                    <a:pt x="193" y="471"/>
                  </a:lnTo>
                  <a:lnTo>
                    <a:pt x="193" y="471"/>
                  </a:lnTo>
                  <a:lnTo>
                    <a:pt x="193" y="471"/>
                  </a:lnTo>
                  <a:lnTo>
                    <a:pt x="193" y="471"/>
                  </a:lnTo>
                  <a:lnTo>
                    <a:pt x="193" y="470"/>
                  </a:lnTo>
                  <a:lnTo>
                    <a:pt x="193" y="470"/>
                  </a:lnTo>
                  <a:lnTo>
                    <a:pt x="193" y="470"/>
                  </a:lnTo>
                  <a:lnTo>
                    <a:pt x="193" y="470"/>
                  </a:lnTo>
                  <a:lnTo>
                    <a:pt x="193" y="470"/>
                  </a:lnTo>
                  <a:lnTo>
                    <a:pt x="193" y="469"/>
                  </a:lnTo>
                  <a:lnTo>
                    <a:pt x="194" y="469"/>
                  </a:lnTo>
                  <a:lnTo>
                    <a:pt x="194" y="469"/>
                  </a:lnTo>
                  <a:lnTo>
                    <a:pt x="194" y="469"/>
                  </a:lnTo>
                  <a:lnTo>
                    <a:pt x="194" y="469"/>
                  </a:lnTo>
                  <a:lnTo>
                    <a:pt x="194" y="468"/>
                  </a:lnTo>
                  <a:lnTo>
                    <a:pt x="194" y="468"/>
                  </a:lnTo>
                  <a:lnTo>
                    <a:pt x="194" y="468"/>
                  </a:lnTo>
                  <a:lnTo>
                    <a:pt x="194" y="468"/>
                  </a:lnTo>
                  <a:lnTo>
                    <a:pt x="194" y="468"/>
                  </a:lnTo>
                  <a:lnTo>
                    <a:pt x="194" y="467"/>
                  </a:lnTo>
                  <a:lnTo>
                    <a:pt x="194" y="467"/>
                  </a:lnTo>
                  <a:lnTo>
                    <a:pt x="195" y="467"/>
                  </a:lnTo>
                  <a:lnTo>
                    <a:pt x="195" y="467"/>
                  </a:lnTo>
                  <a:lnTo>
                    <a:pt x="195" y="467"/>
                  </a:lnTo>
                  <a:lnTo>
                    <a:pt x="195" y="467"/>
                  </a:lnTo>
                  <a:lnTo>
                    <a:pt x="195" y="466"/>
                  </a:lnTo>
                  <a:lnTo>
                    <a:pt x="195" y="466"/>
                  </a:lnTo>
                  <a:lnTo>
                    <a:pt x="195" y="466"/>
                  </a:lnTo>
                  <a:lnTo>
                    <a:pt x="195" y="466"/>
                  </a:lnTo>
                  <a:lnTo>
                    <a:pt x="195" y="466"/>
                  </a:lnTo>
                  <a:lnTo>
                    <a:pt x="195" y="465"/>
                  </a:lnTo>
                  <a:lnTo>
                    <a:pt x="195" y="465"/>
                  </a:lnTo>
                  <a:lnTo>
                    <a:pt x="196" y="465"/>
                  </a:lnTo>
                  <a:lnTo>
                    <a:pt x="196" y="465"/>
                  </a:lnTo>
                  <a:lnTo>
                    <a:pt x="196" y="465"/>
                  </a:lnTo>
                  <a:lnTo>
                    <a:pt x="196" y="464"/>
                  </a:lnTo>
                  <a:lnTo>
                    <a:pt x="196" y="464"/>
                  </a:lnTo>
                  <a:lnTo>
                    <a:pt x="196" y="464"/>
                  </a:lnTo>
                  <a:lnTo>
                    <a:pt x="196" y="464"/>
                  </a:lnTo>
                  <a:lnTo>
                    <a:pt x="196" y="464"/>
                  </a:lnTo>
                  <a:lnTo>
                    <a:pt x="196" y="464"/>
                  </a:lnTo>
                  <a:lnTo>
                    <a:pt x="196" y="463"/>
                  </a:lnTo>
                  <a:lnTo>
                    <a:pt x="196" y="463"/>
                  </a:lnTo>
                  <a:lnTo>
                    <a:pt x="197" y="463"/>
                  </a:lnTo>
                  <a:lnTo>
                    <a:pt x="197" y="463"/>
                  </a:lnTo>
                  <a:lnTo>
                    <a:pt x="197" y="462"/>
                  </a:lnTo>
                  <a:lnTo>
                    <a:pt x="197" y="462"/>
                  </a:lnTo>
                  <a:lnTo>
                    <a:pt x="197" y="462"/>
                  </a:lnTo>
                  <a:lnTo>
                    <a:pt x="197" y="462"/>
                  </a:lnTo>
                  <a:lnTo>
                    <a:pt x="197" y="462"/>
                  </a:lnTo>
                  <a:lnTo>
                    <a:pt x="197" y="462"/>
                  </a:lnTo>
                  <a:lnTo>
                    <a:pt x="197" y="461"/>
                  </a:lnTo>
                  <a:lnTo>
                    <a:pt x="197" y="461"/>
                  </a:lnTo>
                  <a:lnTo>
                    <a:pt x="197" y="461"/>
                  </a:lnTo>
                  <a:lnTo>
                    <a:pt x="197" y="461"/>
                  </a:lnTo>
                  <a:lnTo>
                    <a:pt x="198" y="461"/>
                  </a:lnTo>
                  <a:lnTo>
                    <a:pt x="198" y="460"/>
                  </a:lnTo>
                  <a:lnTo>
                    <a:pt x="198" y="460"/>
                  </a:lnTo>
                  <a:lnTo>
                    <a:pt x="198" y="460"/>
                  </a:lnTo>
                  <a:lnTo>
                    <a:pt x="198" y="460"/>
                  </a:lnTo>
                  <a:lnTo>
                    <a:pt x="198" y="460"/>
                  </a:lnTo>
                  <a:lnTo>
                    <a:pt x="198" y="459"/>
                  </a:lnTo>
                  <a:lnTo>
                    <a:pt x="198" y="459"/>
                  </a:lnTo>
                  <a:lnTo>
                    <a:pt x="198" y="459"/>
                  </a:lnTo>
                  <a:lnTo>
                    <a:pt x="198" y="459"/>
                  </a:lnTo>
                  <a:lnTo>
                    <a:pt x="199" y="459"/>
                  </a:lnTo>
                  <a:lnTo>
                    <a:pt x="199" y="458"/>
                  </a:lnTo>
                  <a:lnTo>
                    <a:pt x="199" y="458"/>
                  </a:lnTo>
                  <a:lnTo>
                    <a:pt x="199" y="458"/>
                  </a:lnTo>
                  <a:lnTo>
                    <a:pt x="199" y="458"/>
                  </a:lnTo>
                  <a:lnTo>
                    <a:pt x="199" y="457"/>
                  </a:lnTo>
                  <a:lnTo>
                    <a:pt x="199" y="457"/>
                  </a:lnTo>
                  <a:lnTo>
                    <a:pt x="199" y="457"/>
                  </a:lnTo>
                  <a:lnTo>
                    <a:pt x="199" y="457"/>
                  </a:lnTo>
                  <a:lnTo>
                    <a:pt x="199" y="457"/>
                  </a:lnTo>
                  <a:lnTo>
                    <a:pt x="199" y="456"/>
                  </a:lnTo>
                  <a:lnTo>
                    <a:pt x="199" y="456"/>
                  </a:lnTo>
                  <a:lnTo>
                    <a:pt x="200" y="456"/>
                  </a:lnTo>
                  <a:lnTo>
                    <a:pt x="200" y="456"/>
                  </a:lnTo>
                  <a:lnTo>
                    <a:pt x="200" y="456"/>
                  </a:lnTo>
                  <a:lnTo>
                    <a:pt x="200" y="456"/>
                  </a:lnTo>
                  <a:lnTo>
                    <a:pt x="200" y="455"/>
                  </a:lnTo>
                  <a:lnTo>
                    <a:pt x="200" y="455"/>
                  </a:lnTo>
                  <a:lnTo>
                    <a:pt x="200" y="455"/>
                  </a:lnTo>
                  <a:lnTo>
                    <a:pt x="200" y="455"/>
                  </a:lnTo>
                  <a:lnTo>
                    <a:pt x="200" y="454"/>
                  </a:lnTo>
                  <a:lnTo>
                    <a:pt x="200" y="454"/>
                  </a:lnTo>
                  <a:lnTo>
                    <a:pt x="201" y="454"/>
                  </a:lnTo>
                  <a:lnTo>
                    <a:pt x="201" y="454"/>
                  </a:lnTo>
                  <a:lnTo>
                    <a:pt x="201" y="454"/>
                  </a:lnTo>
                  <a:lnTo>
                    <a:pt x="201" y="453"/>
                  </a:lnTo>
                  <a:lnTo>
                    <a:pt x="201" y="453"/>
                  </a:lnTo>
                  <a:lnTo>
                    <a:pt x="201" y="453"/>
                  </a:lnTo>
                  <a:lnTo>
                    <a:pt x="201" y="453"/>
                  </a:lnTo>
                  <a:lnTo>
                    <a:pt x="201" y="453"/>
                  </a:lnTo>
                  <a:lnTo>
                    <a:pt x="201" y="452"/>
                  </a:lnTo>
                  <a:lnTo>
                    <a:pt x="201" y="452"/>
                  </a:lnTo>
                  <a:lnTo>
                    <a:pt x="201" y="452"/>
                  </a:lnTo>
                  <a:lnTo>
                    <a:pt x="202" y="452"/>
                  </a:lnTo>
                  <a:lnTo>
                    <a:pt x="202" y="452"/>
                  </a:lnTo>
                  <a:lnTo>
                    <a:pt x="202" y="451"/>
                  </a:lnTo>
                  <a:lnTo>
                    <a:pt x="202" y="451"/>
                  </a:lnTo>
                  <a:lnTo>
                    <a:pt x="202" y="451"/>
                  </a:lnTo>
                  <a:lnTo>
                    <a:pt x="202" y="451"/>
                  </a:lnTo>
                  <a:lnTo>
                    <a:pt x="202" y="451"/>
                  </a:lnTo>
                  <a:lnTo>
                    <a:pt x="202" y="450"/>
                  </a:lnTo>
                  <a:lnTo>
                    <a:pt x="202" y="450"/>
                  </a:lnTo>
                  <a:lnTo>
                    <a:pt x="202" y="450"/>
                  </a:lnTo>
                  <a:lnTo>
                    <a:pt x="202" y="450"/>
                  </a:lnTo>
                  <a:lnTo>
                    <a:pt x="202" y="449"/>
                  </a:lnTo>
                  <a:lnTo>
                    <a:pt x="203" y="449"/>
                  </a:lnTo>
                  <a:lnTo>
                    <a:pt x="203" y="449"/>
                  </a:lnTo>
                  <a:lnTo>
                    <a:pt x="203" y="449"/>
                  </a:lnTo>
                  <a:lnTo>
                    <a:pt x="203" y="449"/>
                  </a:lnTo>
                  <a:lnTo>
                    <a:pt x="203" y="448"/>
                  </a:lnTo>
                  <a:lnTo>
                    <a:pt x="203" y="448"/>
                  </a:lnTo>
                  <a:lnTo>
                    <a:pt x="203" y="448"/>
                  </a:lnTo>
                  <a:lnTo>
                    <a:pt x="203" y="448"/>
                  </a:lnTo>
                  <a:lnTo>
                    <a:pt x="203" y="447"/>
                  </a:lnTo>
                  <a:lnTo>
                    <a:pt x="203" y="447"/>
                  </a:lnTo>
                  <a:lnTo>
                    <a:pt x="204" y="447"/>
                  </a:lnTo>
                  <a:lnTo>
                    <a:pt x="204" y="447"/>
                  </a:lnTo>
                  <a:lnTo>
                    <a:pt x="204" y="447"/>
                  </a:lnTo>
                  <a:lnTo>
                    <a:pt x="204" y="446"/>
                  </a:lnTo>
                  <a:lnTo>
                    <a:pt x="204" y="446"/>
                  </a:lnTo>
                  <a:lnTo>
                    <a:pt x="204" y="446"/>
                  </a:lnTo>
                  <a:lnTo>
                    <a:pt x="204" y="446"/>
                  </a:lnTo>
                  <a:lnTo>
                    <a:pt x="204" y="446"/>
                  </a:lnTo>
                  <a:lnTo>
                    <a:pt x="204" y="445"/>
                  </a:lnTo>
                  <a:lnTo>
                    <a:pt x="204" y="445"/>
                  </a:lnTo>
                  <a:lnTo>
                    <a:pt x="204" y="445"/>
                  </a:lnTo>
                  <a:lnTo>
                    <a:pt x="204" y="445"/>
                  </a:lnTo>
                  <a:lnTo>
                    <a:pt x="205" y="444"/>
                  </a:lnTo>
                  <a:lnTo>
                    <a:pt x="205" y="444"/>
                  </a:lnTo>
                  <a:lnTo>
                    <a:pt x="205" y="444"/>
                  </a:lnTo>
                  <a:lnTo>
                    <a:pt x="205" y="444"/>
                  </a:lnTo>
                  <a:lnTo>
                    <a:pt x="205" y="444"/>
                  </a:lnTo>
                  <a:lnTo>
                    <a:pt x="205" y="443"/>
                  </a:lnTo>
                  <a:lnTo>
                    <a:pt x="205" y="443"/>
                  </a:lnTo>
                  <a:lnTo>
                    <a:pt x="205" y="443"/>
                  </a:lnTo>
                  <a:lnTo>
                    <a:pt x="205" y="443"/>
                  </a:lnTo>
                  <a:lnTo>
                    <a:pt x="205" y="442"/>
                  </a:lnTo>
                  <a:lnTo>
                    <a:pt x="206" y="442"/>
                  </a:lnTo>
                  <a:lnTo>
                    <a:pt x="206" y="442"/>
                  </a:lnTo>
                  <a:lnTo>
                    <a:pt x="206" y="442"/>
                  </a:lnTo>
                  <a:lnTo>
                    <a:pt x="206" y="442"/>
                  </a:lnTo>
                  <a:lnTo>
                    <a:pt x="206" y="441"/>
                  </a:lnTo>
                  <a:lnTo>
                    <a:pt x="206" y="441"/>
                  </a:lnTo>
                  <a:lnTo>
                    <a:pt x="206" y="441"/>
                  </a:lnTo>
                  <a:lnTo>
                    <a:pt x="206" y="441"/>
                  </a:lnTo>
                  <a:lnTo>
                    <a:pt x="206" y="441"/>
                  </a:lnTo>
                  <a:lnTo>
                    <a:pt x="206" y="440"/>
                  </a:lnTo>
                  <a:lnTo>
                    <a:pt x="206" y="440"/>
                  </a:lnTo>
                  <a:lnTo>
                    <a:pt x="206" y="440"/>
                  </a:lnTo>
                  <a:lnTo>
                    <a:pt x="207" y="440"/>
                  </a:lnTo>
                  <a:lnTo>
                    <a:pt x="207" y="439"/>
                  </a:lnTo>
                  <a:lnTo>
                    <a:pt x="207" y="439"/>
                  </a:lnTo>
                  <a:lnTo>
                    <a:pt x="207" y="439"/>
                  </a:lnTo>
                  <a:lnTo>
                    <a:pt x="207" y="439"/>
                  </a:lnTo>
                  <a:lnTo>
                    <a:pt x="207" y="438"/>
                  </a:lnTo>
                  <a:lnTo>
                    <a:pt x="207" y="438"/>
                  </a:lnTo>
                  <a:lnTo>
                    <a:pt x="207" y="438"/>
                  </a:lnTo>
                  <a:lnTo>
                    <a:pt x="207" y="438"/>
                  </a:lnTo>
                  <a:lnTo>
                    <a:pt x="207" y="438"/>
                  </a:lnTo>
                  <a:lnTo>
                    <a:pt x="207" y="437"/>
                  </a:lnTo>
                  <a:lnTo>
                    <a:pt x="208" y="437"/>
                  </a:lnTo>
                  <a:lnTo>
                    <a:pt x="208" y="437"/>
                  </a:lnTo>
                  <a:lnTo>
                    <a:pt x="208" y="437"/>
                  </a:lnTo>
                  <a:lnTo>
                    <a:pt x="208" y="436"/>
                  </a:lnTo>
                  <a:lnTo>
                    <a:pt x="208" y="436"/>
                  </a:lnTo>
                  <a:lnTo>
                    <a:pt x="208" y="436"/>
                  </a:lnTo>
                  <a:lnTo>
                    <a:pt x="208" y="436"/>
                  </a:lnTo>
                  <a:lnTo>
                    <a:pt x="208" y="436"/>
                  </a:lnTo>
                  <a:lnTo>
                    <a:pt x="208" y="435"/>
                  </a:lnTo>
                  <a:lnTo>
                    <a:pt x="208" y="435"/>
                  </a:lnTo>
                  <a:lnTo>
                    <a:pt x="208" y="435"/>
                  </a:lnTo>
                  <a:lnTo>
                    <a:pt x="209" y="435"/>
                  </a:lnTo>
                  <a:lnTo>
                    <a:pt x="209" y="434"/>
                  </a:lnTo>
                  <a:lnTo>
                    <a:pt x="209" y="434"/>
                  </a:lnTo>
                  <a:lnTo>
                    <a:pt x="209" y="434"/>
                  </a:lnTo>
                  <a:lnTo>
                    <a:pt x="209" y="434"/>
                  </a:lnTo>
                  <a:lnTo>
                    <a:pt x="209" y="433"/>
                  </a:lnTo>
                  <a:lnTo>
                    <a:pt x="209" y="433"/>
                  </a:lnTo>
                  <a:lnTo>
                    <a:pt x="209" y="433"/>
                  </a:lnTo>
                  <a:lnTo>
                    <a:pt x="209" y="433"/>
                  </a:lnTo>
                  <a:lnTo>
                    <a:pt x="209" y="432"/>
                  </a:lnTo>
                  <a:lnTo>
                    <a:pt x="209" y="432"/>
                  </a:lnTo>
                  <a:lnTo>
                    <a:pt x="210" y="432"/>
                  </a:lnTo>
                  <a:lnTo>
                    <a:pt x="210" y="432"/>
                  </a:lnTo>
                  <a:lnTo>
                    <a:pt x="210" y="432"/>
                  </a:lnTo>
                  <a:lnTo>
                    <a:pt x="210" y="431"/>
                  </a:lnTo>
                  <a:lnTo>
                    <a:pt x="210" y="431"/>
                  </a:lnTo>
                  <a:lnTo>
                    <a:pt x="210" y="431"/>
                  </a:lnTo>
                  <a:lnTo>
                    <a:pt x="210" y="431"/>
                  </a:lnTo>
                  <a:lnTo>
                    <a:pt x="210" y="430"/>
                  </a:lnTo>
                  <a:lnTo>
                    <a:pt x="210" y="430"/>
                  </a:lnTo>
                  <a:lnTo>
                    <a:pt x="210" y="430"/>
                  </a:lnTo>
                  <a:lnTo>
                    <a:pt x="210" y="430"/>
                  </a:lnTo>
                  <a:lnTo>
                    <a:pt x="210" y="429"/>
                  </a:lnTo>
                  <a:lnTo>
                    <a:pt x="211" y="429"/>
                  </a:lnTo>
                  <a:lnTo>
                    <a:pt x="211" y="429"/>
                  </a:lnTo>
                  <a:lnTo>
                    <a:pt x="211" y="429"/>
                  </a:lnTo>
                  <a:lnTo>
                    <a:pt x="211" y="429"/>
                  </a:lnTo>
                  <a:lnTo>
                    <a:pt x="211" y="428"/>
                  </a:lnTo>
                  <a:lnTo>
                    <a:pt x="211" y="428"/>
                  </a:lnTo>
                  <a:lnTo>
                    <a:pt x="211" y="428"/>
                  </a:lnTo>
                  <a:lnTo>
                    <a:pt x="211" y="428"/>
                  </a:lnTo>
                  <a:lnTo>
                    <a:pt x="211" y="427"/>
                  </a:lnTo>
                  <a:lnTo>
                    <a:pt x="211" y="427"/>
                  </a:lnTo>
                  <a:lnTo>
                    <a:pt x="212" y="427"/>
                  </a:lnTo>
                  <a:lnTo>
                    <a:pt x="212" y="427"/>
                  </a:lnTo>
                  <a:lnTo>
                    <a:pt x="212" y="426"/>
                  </a:lnTo>
                  <a:lnTo>
                    <a:pt x="212" y="426"/>
                  </a:lnTo>
                  <a:lnTo>
                    <a:pt x="212" y="426"/>
                  </a:lnTo>
                  <a:lnTo>
                    <a:pt x="212" y="426"/>
                  </a:lnTo>
                  <a:lnTo>
                    <a:pt x="212" y="425"/>
                  </a:lnTo>
                  <a:lnTo>
                    <a:pt x="212" y="425"/>
                  </a:lnTo>
                  <a:lnTo>
                    <a:pt x="212" y="425"/>
                  </a:lnTo>
                  <a:lnTo>
                    <a:pt x="212" y="425"/>
                  </a:lnTo>
                  <a:lnTo>
                    <a:pt x="212" y="424"/>
                  </a:lnTo>
                  <a:lnTo>
                    <a:pt x="212" y="424"/>
                  </a:lnTo>
                  <a:lnTo>
                    <a:pt x="213" y="424"/>
                  </a:lnTo>
                  <a:lnTo>
                    <a:pt x="213" y="424"/>
                  </a:lnTo>
                  <a:lnTo>
                    <a:pt x="213" y="424"/>
                  </a:lnTo>
                  <a:lnTo>
                    <a:pt x="213" y="423"/>
                  </a:lnTo>
                  <a:lnTo>
                    <a:pt x="213" y="423"/>
                  </a:lnTo>
                  <a:lnTo>
                    <a:pt x="213" y="423"/>
                  </a:lnTo>
                  <a:lnTo>
                    <a:pt x="213" y="423"/>
                  </a:lnTo>
                  <a:lnTo>
                    <a:pt x="213" y="422"/>
                  </a:lnTo>
                  <a:lnTo>
                    <a:pt x="213" y="422"/>
                  </a:lnTo>
                  <a:lnTo>
                    <a:pt x="213" y="422"/>
                  </a:lnTo>
                  <a:lnTo>
                    <a:pt x="214" y="422"/>
                  </a:lnTo>
                  <a:lnTo>
                    <a:pt x="214" y="421"/>
                  </a:lnTo>
                  <a:lnTo>
                    <a:pt x="214" y="421"/>
                  </a:lnTo>
                  <a:lnTo>
                    <a:pt x="214" y="421"/>
                  </a:lnTo>
                  <a:lnTo>
                    <a:pt x="214" y="421"/>
                  </a:lnTo>
                  <a:lnTo>
                    <a:pt x="214" y="420"/>
                  </a:lnTo>
                  <a:lnTo>
                    <a:pt x="214" y="420"/>
                  </a:lnTo>
                  <a:lnTo>
                    <a:pt x="214" y="420"/>
                  </a:lnTo>
                  <a:lnTo>
                    <a:pt x="214" y="420"/>
                  </a:lnTo>
                  <a:lnTo>
                    <a:pt x="214" y="419"/>
                  </a:lnTo>
                  <a:lnTo>
                    <a:pt x="214" y="419"/>
                  </a:lnTo>
                  <a:lnTo>
                    <a:pt x="214" y="419"/>
                  </a:lnTo>
                  <a:lnTo>
                    <a:pt x="215" y="419"/>
                  </a:lnTo>
                  <a:lnTo>
                    <a:pt x="215" y="418"/>
                  </a:lnTo>
                  <a:lnTo>
                    <a:pt x="215" y="418"/>
                  </a:lnTo>
                  <a:lnTo>
                    <a:pt x="215" y="418"/>
                  </a:lnTo>
                  <a:lnTo>
                    <a:pt x="215" y="418"/>
                  </a:lnTo>
                  <a:lnTo>
                    <a:pt x="215" y="417"/>
                  </a:lnTo>
                  <a:lnTo>
                    <a:pt x="215" y="417"/>
                  </a:lnTo>
                  <a:lnTo>
                    <a:pt x="215" y="417"/>
                  </a:lnTo>
                  <a:lnTo>
                    <a:pt x="215" y="417"/>
                  </a:lnTo>
                  <a:lnTo>
                    <a:pt x="215" y="416"/>
                  </a:lnTo>
                  <a:lnTo>
                    <a:pt x="215" y="416"/>
                  </a:lnTo>
                  <a:lnTo>
                    <a:pt x="216" y="416"/>
                  </a:lnTo>
                  <a:lnTo>
                    <a:pt x="216" y="416"/>
                  </a:lnTo>
                  <a:lnTo>
                    <a:pt x="216" y="415"/>
                  </a:lnTo>
                  <a:lnTo>
                    <a:pt x="216" y="415"/>
                  </a:lnTo>
                  <a:lnTo>
                    <a:pt x="216" y="415"/>
                  </a:lnTo>
                  <a:lnTo>
                    <a:pt x="216" y="415"/>
                  </a:lnTo>
                  <a:lnTo>
                    <a:pt x="216" y="414"/>
                  </a:lnTo>
                  <a:lnTo>
                    <a:pt x="216" y="414"/>
                  </a:lnTo>
                  <a:lnTo>
                    <a:pt x="216" y="414"/>
                  </a:lnTo>
                  <a:lnTo>
                    <a:pt x="216" y="414"/>
                  </a:lnTo>
                  <a:lnTo>
                    <a:pt x="217" y="413"/>
                  </a:lnTo>
                  <a:lnTo>
                    <a:pt x="217" y="413"/>
                  </a:lnTo>
                  <a:lnTo>
                    <a:pt x="217" y="413"/>
                  </a:lnTo>
                  <a:lnTo>
                    <a:pt x="217" y="413"/>
                  </a:lnTo>
                  <a:lnTo>
                    <a:pt x="217" y="412"/>
                  </a:lnTo>
                  <a:lnTo>
                    <a:pt x="217" y="412"/>
                  </a:lnTo>
                  <a:lnTo>
                    <a:pt x="217" y="412"/>
                  </a:lnTo>
                  <a:lnTo>
                    <a:pt x="217" y="412"/>
                  </a:lnTo>
                  <a:lnTo>
                    <a:pt x="217" y="411"/>
                  </a:lnTo>
                  <a:lnTo>
                    <a:pt x="217" y="411"/>
                  </a:lnTo>
                  <a:lnTo>
                    <a:pt x="217" y="411"/>
                  </a:lnTo>
                  <a:lnTo>
                    <a:pt x="217" y="411"/>
                  </a:lnTo>
                  <a:lnTo>
                    <a:pt x="218" y="410"/>
                  </a:lnTo>
                  <a:lnTo>
                    <a:pt x="218" y="410"/>
                  </a:lnTo>
                  <a:lnTo>
                    <a:pt x="218" y="410"/>
                  </a:lnTo>
                  <a:lnTo>
                    <a:pt x="218" y="410"/>
                  </a:lnTo>
                  <a:lnTo>
                    <a:pt x="218" y="409"/>
                  </a:lnTo>
                  <a:lnTo>
                    <a:pt x="218" y="409"/>
                  </a:lnTo>
                  <a:lnTo>
                    <a:pt x="218" y="409"/>
                  </a:lnTo>
                  <a:lnTo>
                    <a:pt x="218" y="409"/>
                  </a:lnTo>
                  <a:lnTo>
                    <a:pt x="218" y="408"/>
                  </a:lnTo>
                  <a:lnTo>
                    <a:pt x="218" y="408"/>
                  </a:lnTo>
                  <a:lnTo>
                    <a:pt x="219" y="408"/>
                  </a:lnTo>
                  <a:lnTo>
                    <a:pt x="219" y="408"/>
                  </a:lnTo>
                  <a:lnTo>
                    <a:pt x="219" y="407"/>
                  </a:lnTo>
                  <a:lnTo>
                    <a:pt x="219" y="407"/>
                  </a:lnTo>
                  <a:lnTo>
                    <a:pt x="219" y="407"/>
                  </a:lnTo>
                  <a:lnTo>
                    <a:pt x="219" y="406"/>
                  </a:lnTo>
                  <a:lnTo>
                    <a:pt x="219" y="406"/>
                  </a:lnTo>
                  <a:lnTo>
                    <a:pt x="219" y="406"/>
                  </a:lnTo>
                  <a:lnTo>
                    <a:pt x="219" y="406"/>
                  </a:lnTo>
                  <a:lnTo>
                    <a:pt x="219" y="406"/>
                  </a:lnTo>
                  <a:lnTo>
                    <a:pt x="219" y="405"/>
                  </a:lnTo>
                  <a:lnTo>
                    <a:pt x="219" y="405"/>
                  </a:lnTo>
                  <a:lnTo>
                    <a:pt x="220" y="405"/>
                  </a:lnTo>
                  <a:lnTo>
                    <a:pt x="220" y="404"/>
                  </a:lnTo>
                  <a:lnTo>
                    <a:pt x="220" y="404"/>
                  </a:lnTo>
                  <a:lnTo>
                    <a:pt x="220" y="404"/>
                  </a:lnTo>
                  <a:lnTo>
                    <a:pt x="220" y="404"/>
                  </a:lnTo>
                  <a:lnTo>
                    <a:pt x="220" y="403"/>
                  </a:lnTo>
                  <a:lnTo>
                    <a:pt x="220" y="403"/>
                  </a:lnTo>
                  <a:lnTo>
                    <a:pt x="220" y="403"/>
                  </a:lnTo>
                  <a:lnTo>
                    <a:pt x="220" y="403"/>
                  </a:lnTo>
                  <a:lnTo>
                    <a:pt x="220" y="402"/>
                  </a:lnTo>
                  <a:lnTo>
                    <a:pt x="220" y="402"/>
                  </a:lnTo>
                  <a:lnTo>
                    <a:pt x="221" y="402"/>
                  </a:lnTo>
                  <a:lnTo>
                    <a:pt x="221" y="402"/>
                  </a:lnTo>
                  <a:lnTo>
                    <a:pt x="221" y="401"/>
                  </a:lnTo>
                  <a:lnTo>
                    <a:pt x="221" y="401"/>
                  </a:lnTo>
                  <a:lnTo>
                    <a:pt x="221" y="401"/>
                  </a:lnTo>
                  <a:lnTo>
                    <a:pt x="221" y="401"/>
                  </a:lnTo>
                  <a:lnTo>
                    <a:pt x="221" y="400"/>
                  </a:lnTo>
                  <a:lnTo>
                    <a:pt x="221" y="400"/>
                  </a:lnTo>
                  <a:lnTo>
                    <a:pt x="221" y="400"/>
                  </a:lnTo>
                  <a:lnTo>
                    <a:pt x="221" y="399"/>
                  </a:lnTo>
                  <a:lnTo>
                    <a:pt x="221" y="399"/>
                  </a:lnTo>
                  <a:lnTo>
                    <a:pt x="222" y="399"/>
                  </a:lnTo>
                  <a:lnTo>
                    <a:pt x="222" y="399"/>
                  </a:lnTo>
                  <a:lnTo>
                    <a:pt x="222" y="398"/>
                  </a:lnTo>
                  <a:lnTo>
                    <a:pt x="222" y="398"/>
                  </a:lnTo>
                  <a:lnTo>
                    <a:pt x="222" y="398"/>
                  </a:lnTo>
                  <a:lnTo>
                    <a:pt x="222" y="398"/>
                  </a:lnTo>
                  <a:lnTo>
                    <a:pt x="222" y="397"/>
                  </a:lnTo>
                  <a:lnTo>
                    <a:pt x="222" y="397"/>
                  </a:lnTo>
                  <a:lnTo>
                    <a:pt x="222" y="397"/>
                  </a:lnTo>
                  <a:lnTo>
                    <a:pt x="222" y="396"/>
                  </a:lnTo>
                  <a:lnTo>
                    <a:pt x="222" y="396"/>
                  </a:lnTo>
                  <a:lnTo>
                    <a:pt x="223" y="396"/>
                  </a:lnTo>
                  <a:lnTo>
                    <a:pt x="223" y="396"/>
                  </a:lnTo>
                  <a:lnTo>
                    <a:pt x="223" y="395"/>
                  </a:lnTo>
                  <a:lnTo>
                    <a:pt x="223" y="395"/>
                  </a:lnTo>
                  <a:lnTo>
                    <a:pt x="223" y="395"/>
                  </a:lnTo>
                  <a:lnTo>
                    <a:pt x="223" y="395"/>
                  </a:lnTo>
                  <a:lnTo>
                    <a:pt x="223" y="394"/>
                  </a:lnTo>
                  <a:lnTo>
                    <a:pt x="223" y="394"/>
                  </a:lnTo>
                  <a:lnTo>
                    <a:pt x="223" y="394"/>
                  </a:lnTo>
                  <a:lnTo>
                    <a:pt x="223" y="394"/>
                  </a:lnTo>
                  <a:lnTo>
                    <a:pt x="223" y="393"/>
                  </a:lnTo>
                  <a:lnTo>
                    <a:pt x="223" y="393"/>
                  </a:lnTo>
                  <a:lnTo>
                    <a:pt x="224" y="393"/>
                  </a:lnTo>
                  <a:lnTo>
                    <a:pt x="224" y="393"/>
                  </a:lnTo>
                  <a:lnTo>
                    <a:pt x="224" y="392"/>
                  </a:lnTo>
                  <a:lnTo>
                    <a:pt x="224" y="392"/>
                  </a:lnTo>
                  <a:lnTo>
                    <a:pt x="224" y="392"/>
                  </a:lnTo>
                  <a:lnTo>
                    <a:pt x="224" y="391"/>
                  </a:lnTo>
                  <a:lnTo>
                    <a:pt x="224" y="391"/>
                  </a:lnTo>
                  <a:lnTo>
                    <a:pt x="224" y="391"/>
                  </a:lnTo>
                  <a:lnTo>
                    <a:pt x="224" y="391"/>
                  </a:lnTo>
                  <a:lnTo>
                    <a:pt x="224" y="390"/>
                  </a:lnTo>
                  <a:lnTo>
                    <a:pt x="225" y="390"/>
                  </a:lnTo>
                  <a:lnTo>
                    <a:pt x="225" y="390"/>
                  </a:lnTo>
                  <a:lnTo>
                    <a:pt x="225" y="389"/>
                  </a:lnTo>
                  <a:lnTo>
                    <a:pt x="225" y="389"/>
                  </a:lnTo>
                  <a:lnTo>
                    <a:pt x="225" y="389"/>
                  </a:lnTo>
                  <a:lnTo>
                    <a:pt x="225" y="389"/>
                  </a:lnTo>
                  <a:lnTo>
                    <a:pt x="225" y="388"/>
                  </a:lnTo>
                  <a:lnTo>
                    <a:pt x="225" y="388"/>
                  </a:lnTo>
                  <a:lnTo>
                    <a:pt x="225" y="388"/>
                  </a:lnTo>
                  <a:lnTo>
                    <a:pt x="225" y="388"/>
                  </a:lnTo>
                  <a:lnTo>
                    <a:pt x="225" y="387"/>
                  </a:lnTo>
                  <a:lnTo>
                    <a:pt x="225" y="387"/>
                  </a:lnTo>
                  <a:lnTo>
                    <a:pt x="226" y="387"/>
                  </a:lnTo>
                  <a:lnTo>
                    <a:pt x="226" y="386"/>
                  </a:lnTo>
                  <a:lnTo>
                    <a:pt x="226" y="386"/>
                  </a:lnTo>
                  <a:lnTo>
                    <a:pt x="226" y="386"/>
                  </a:lnTo>
                  <a:lnTo>
                    <a:pt x="226" y="386"/>
                  </a:lnTo>
                  <a:lnTo>
                    <a:pt x="226" y="385"/>
                  </a:lnTo>
                  <a:lnTo>
                    <a:pt x="226" y="385"/>
                  </a:lnTo>
                  <a:lnTo>
                    <a:pt x="226" y="385"/>
                  </a:lnTo>
                  <a:lnTo>
                    <a:pt x="226" y="384"/>
                  </a:lnTo>
                  <a:lnTo>
                    <a:pt x="226" y="384"/>
                  </a:lnTo>
                  <a:lnTo>
                    <a:pt x="227" y="384"/>
                  </a:lnTo>
                  <a:lnTo>
                    <a:pt x="227" y="384"/>
                  </a:lnTo>
                  <a:lnTo>
                    <a:pt x="227" y="383"/>
                  </a:lnTo>
                  <a:lnTo>
                    <a:pt x="227" y="383"/>
                  </a:lnTo>
                  <a:lnTo>
                    <a:pt x="227" y="383"/>
                  </a:lnTo>
                  <a:lnTo>
                    <a:pt x="227" y="383"/>
                  </a:lnTo>
                  <a:lnTo>
                    <a:pt x="227" y="382"/>
                  </a:lnTo>
                  <a:lnTo>
                    <a:pt x="227" y="382"/>
                  </a:lnTo>
                  <a:lnTo>
                    <a:pt x="227" y="382"/>
                  </a:lnTo>
                  <a:lnTo>
                    <a:pt x="227" y="381"/>
                  </a:lnTo>
                  <a:lnTo>
                    <a:pt x="227" y="381"/>
                  </a:lnTo>
                  <a:lnTo>
                    <a:pt x="227" y="381"/>
                  </a:lnTo>
                  <a:lnTo>
                    <a:pt x="228" y="381"/>
                  </a:lnTo>
                  <a:lnTo>
                    <a:pt x="228" y="380"/>
                  </a:lnTo>
                  <a:lnTo>
                    <a:pt x="228" y="380"/>
                  </a:lnTo>
                  <a:lnTo>
                    <a:pt x="228" y="380"/>
                  </a:lnTo>
                  <a:lnTo>
                    <a:pt x="228" y="380"/>
                  </a:lnTo>
                  <a:lnTo>
                    <a:pt x="228" y="379"/>
                  </a:lnTo>
                  <a:lnTo>
                    <a:pt x="228" y="379"/>
                  </a:lnTo>
                  <a:lnTo>
                    <a:pt x="228" y="379"/>
                  </a:lnTo>
                  <a:lnTo>
                    <a:pt x="228" y="378"/>
                  </a:lnTo>
                  <a:lnTo>
                    <a:pt x="228" y="378"/>
                  </a:lnTo>
                  <a:lnTo>
                    <a:pt x="228" y="378"/>
                  </a:lnTo>
                  <a:lnTo>
                    <a:pt x="229" y="378"/>
                  </a:lnTo>
                  <a:lnTo>
                    <a:pt x="229" y="377"/>
                  </a:lnTo>
                  <a:lnTo>
                    <a:pt x="229" y="377"/>
                  </a:lnTo>
                  <a:lnTo>
                    <a:pt x="229" y="377"/>
                  </a:lnTo>
                  <a:lnTo>
                    <a:pt x="229" y="376"/>
                  </a:lnTo>
                  <a:lnTo>
                    <a:pt x="229" y="376"/>
                  </a:lnTo>
                  <a:lnTo>
                    <a:pt x="229" y="376"/>
                  </a:lnTo>
                  <a:lnTo>
                    <a:pt x="229" y="376"/>
                  </a:lnTo>
                  <a:lnTo>
                    <a:pt x="229" y="375"/>
                  </a:lnTo>
                  <a:lnTo>
                    <a:pt x="229" y="375"/>
                  </a:lnTo>
                  <a:lnTo>
                    <a:pt x="230" y="375"/>
                  </a:lnTo>
                  <a:lnTo>
                    <a:pt x="230" y="374"/>
                  </a:lnTo>
                  <a:lnTo>
                    <a:pt x="230" y="374"/>
                  </a:lnTo>
                  <a:lnTo>
                    <a:pt x="230" y="374"/>
                  </a:lnTo>
                  <a:lnTo>
                    <a:pt x="230" y="373"/>
                  </a:lnTo>
                  <a:lnTo>
                    <a:pt x="230" y="373"/>
                  </a:lnTo>
                  <a:lnTo>
                    <a:pt x="230" y="373"/>
                  </a:lnTo>
                  <a:lnTo>
                    <a:pt x="230" y="373"/>
                  </a:lnTo>
                  <a:lnTo>
                    <a:pt x="230" y="372"/>
                  </a:lnTo>
                  <a:lnTo>
                    <a:pt x="230" y="372"/>
                  </a:lnTo>
                  <a:lnTo>
                    <a:pt x="230" y="372"/>
                  </a:lnTo>
                  <a:lnTo>
                    <a:pt x="230" y="371"/>
                  </a:lnTo>
                  <a:lnTo>
                    <a:pt x="231" y="371"/>
                  </a:lnTo>
                  <a:lnTo>
                    <a:pt x="231" y="371"/>
                  </a:lnTo>
                  <a:lnTo>
                    <a:pt x="231" y="371"/>
                  </a:lnTo>
                  <a:lnTo>
                    <a:pt x="231" y="370"/>
                  </a:lnTo>
                  <a:lnTo>
                    <a:pt x="231" y="370"/>
                  </a:lnTo>
                  <a:lnTo>
                    <a:pt x="231" y="370"/>
                  </a:lnTo>
                  <a:lnTo>
                    <a:pt x="231" y="370"/>
                  </a:lnTo>
                  <a:lnTo>
                    <a:pt x="231" y="369"/>
                  </a:lnTo>
                  <a:lnTo>
                    <a:pt x="231" y="369"/>
                  </a:lnTo>
                  <a:lnTo>
                    <a:pt x="231" y="369"/>
                  </a:lnTo>
                  <a:lnTo>
                    <a:pt x="232" y="368"/>
                  </a:lnTo>
                  <a:lnTo>
                    <a:pt x="232" y="368"/>
                  </a:lnTo>
                  <a:lnTo>
                    <a:pt x="232" y="368"/>
                  </a:lnTo>
                  <a:lnTo>
                    <a:pt x="232" y="367"/>
                  </a:lnTo>
                  <a:lnTo>
                    <a:pt x="232" y="367"/>
                  </a:lnTo>
                  <a:lnTo>
                    <a:pt x="232" y="367"/>
                  </a:lnTo>
                  <a:lnTo>
                    <a:pt x="232" y="367"/>
                  </a:lnTo>
                  <a:lnTo>
                    <a:pt x="232" y="366"/>
                  </a:lnTo>
                  <a:lnTo>
                    <a:pt x="232" y="366"/>
                  </a:lnTo>
                  <a:lnTo>
                    <a:pt x="232" y="366"/>
                  </a:lnTo>
                  <a:lnTo>
                    <a:pt x="232" y="365"/>
                  </a:lnTo>
                  <a:lnTo>
                    <a:pt x="232" y="365"/>
                  </a:lnTo>
                  <a:lnTo>
                    <a:pt x="233" y="365"/>
                  </a:lnTo>
                  <a:lnTo>
                    <a:pt x="233" y="365"/>
                  </a:lnTo>
                  <a:lnTo>
                    <a:pt x="233" y="364"/>
                  </a:lnTo>
                  <a:lnTo>
                    <a:pt x="233" y="364"/>
                  </a:lnTo>
                  <a:lnTo>
                    <a:pt x="233" y="364"/>
                  </a:lnTo>
                  <a:lnTo>
                    <a:pt x="233" y="363"/>
                  </a:lnTo>
                  <a:lnTo>
                    <a:pt x="233" y="363"/>
                  </a:lnTo>
                  <a:lnTo>
                    <a:pt x="233" y="363"/>
                  </a:lnTo>
                  <a:lnTo>
                    <a:pt x="233" y="362"/>
                  </a:lnTo>
                  <a:lnTo>
                    <a:pt x="233" y="362"/>
                  </a:lnTo>
                  <a:lnTo>
                    <a:pt x="233" y="362"/>
                  </a:lnTo>
                  <a:lnTo>
                    <a:pt x="234" y="362"/>
                  </a:lnTo>
                  <a:lnTo>
                    <a:pt x="234" y="361"/>
                  </a:lnTo>
                  <a:lnTo>
                    <a:pt x="234" y="361"/>
                  </a:lnTo>
                  <a:lnTo>
                    <a:pt x="234" y="361"/>
                  </a:lnTo>
                  <a:lnTo>
                    <a:pt x="234" y="360"/>
                  </a:lnTo>
                  <a:lnTo>
                    <a:pt x="234" y="360"/>
                  </a:lnTo>
                  <a:lnTo>
                    <a:pt x="234" y="360"/>
                  </a:lnTo>
                  <a:lnTo>
                    <a:pt x="234" y="360"/>
                  </a:lnTo>
                  <a:lnTo>
                    <a:pt x="234" y="359"/>
                  </a:lnTo>
                  <a:lnTo>
                    <a:pt x="234" y="359"/>
                  </a:lnTo>
                  <a:lnTo>
                    <a:pt x="234" y="359"/>
                  </a:lnTo>
                  <a:lnTo>
                    <a:pt x="235" y="358"/>
                  </a:lnTo>
                  <a:lnTo>
                    <a:pt x="235" y="358"/>
                  </a:lnTo>
                  <a:lnTo>
                    <a:pt x="235" y="358"/>
                  </a:lnTo>
                  <a:lnTo>
                    <a:pt x="235" y="357"/>
                  </a:lnTo>
                  <a:lnTo>
                    <a:pt x="235" y="357"/>
                  </a:lnTo>
                  <a:lnTo>
                    <a:pt x="235" y="357"/>
                  </a:lnTo>
                  <a:lnTo>
                    <a:pt x="235" y="356"/>
                  </a:lnTo>
                  <a:lnTo>
                    <a:pt x="235" y="356"/>
                  </a:lnTo>
                  <a:lnTo>
                    <a:pt x="235" y="356"/>
                  </a:lnTo>
                  <a:lnTo>
                    <a:pt x="235" y="356"/>
                  </a:lnTo>
                  <a:lnTo>
                    <a:pt x="235" y="355"/>
                  </a:lnTo>
                  <a:lnTo>
                    <a:pt x="236" y="355"/>
                  </a:lnTo>
                  <a:lnTo>
                    <a:pt x="236" y="355"/>
                  </a:lnTo>
                  <a:lnTo>
                    <a:pt x="236" y="354"/>
                  </a:lnTo>
                  <a:lnTo>
                    <a:pt x="236" y="354"/>
                  </a:lnTo>
                  <a:lnTo>
                    <a:pt x="236" y="354"/>
                  </a:lnTo>
                  <a:lnTo>
                    <a:pt x="236" y="353"/>
                  </a:lnTo>
                  <a:lnTo>
                    <a:pt x="236" y="353"/>
                  </a:lnTo>
                  <a:lnTo>
                    <a:pt x="236" y="353"/>
                  </a:lnTo>
                  <a:lnTo>
                    <a:pt x="236" y="353"/>
                  </a:lnTo>
                  <a:lnTo>
                    <a:pt x="236" y="352"/>
                  </a:lnTo>
                  <a:lnTo>
                    <a:pt x="236" y="352"/>
                  </a:lnTo>
                  <a:lnTo>
                    <a:pt x="236" y="352"/>
                  </a:lnTo>
                  <a:lnTo>
                    <a:pt x="237" y="351"/>
                  </a:lnTo>
                  <a:lnTo>
                    <a:pt x="237" y="351"/>
                  </a:lnTo>
                  <a:lnTo>
                    <a:pt x="237" y="351"/>
                  </a:lnTo>
                  <a:lnTo>
                    <a:pt x="237" y="350"/>
                  </a:lnTo>
                  <a:lnTo>
                    <a:pt x="237" y="350"/>
                  </a:lnTo>
                  <a:lnTo>
                    <a:pt x="237" y="350"/>
                  </a:lnTo>
                  <a:lnTo>
                    <a:pt x="237" y="350"/>
                  </a:lnTo>
                  <a:lnTo>
                    <a:pt x="237" y="349"/>
                  </a:lnTo>
                  <a:lnTo>
                    <a:pt x="237" y="349"/>
                  </a:lnTo>
                  <a:lnTo>
                    <a:pt x="237" y="349"/>
                  </a:lnTo>
                  <a:lnTo>
                    <a:pt x="238" y="348"/>
                  </a:lnTo>
                  <a:lnTo>
                    <a:pt x="238" y="348"/>
                  </a:lnTo>
                  <a:lnTo>
                    <a:pt x="238" y="348"/>
                  </a:lnTo>
                  <a:lnTo>
                    <a:pt x="238" y="347"/>
                  </a:lnTo>
                  <a:lnTo>
                    <a:pt x="238" y="347"/>
                  </a:lnTo>
                  <a:lnTo>
                    <a:pt x="238" y="347"/>
                  </a:lnTo>
                  <a:lnTo>
                    <a:pt x="238" y="346"/>
                  </a:lnTo>
                  <a:lnTo>
                    <a:pt x="238" y="346"/>
                  </a:lnTo>
                  <a:lnTo>
                    <a:pt x="238" y="346"/>
                  </a:lnTo>
                  <a:lnTo>
                    <a:pt x="238" y="346"/>
                  </a:lnTo>
                  <a:lnTo>
                    <a:pt x="238" y="345"/>
                  </a:lnTo>
                  <a:lnTo>
                    <a:pt x="238" y="345"/>
                  </a:lnTo>
                  <a:lnTo>
                    <a:pt x="239" y="345"/>
                  </a:lnTo>
                  <a:lnTo>
                    <a:pt x="239" y="344"/>
                  </a:lnTo>
                  <a:lnTo>
                    <a:pt x="239" y="344"/>
                  </a:lnTo>
                  <a:lnTo>
                    <a:pt x="239" y="344"/>
                  </a:lnTo>
                  <a:lnTo>
                    <a:pt x="239" y="343"/>
                  </a:lnTo>
                  <a:lnTo>
                    <a:pt x="239" y="343"/>
                  </a:lnTo>
                  <a:lnTo>
                    <a:pt x="239" y="343"/>
                  </a:lnTo>
                  <a:lnTo>
                    <a:pt x="239" y="343"/>
                  </a:lnTo>
                  <a:lnTo>
                    <a:pt x="239" y="342"/>
                  </a:lnTo>
                  <a:lnTo>
                    <a:pt x="239" y="342"/>
                  </a:lnTo>
                  <a:lnTo>
                    <a:pt x="240" y="342"/>
                  </a:lnTo>
                  <a:lnTo>
                    <a:pt x="240" y="341"/>
                  </a:lnTo>
                  <a:lnTo>
                    <a:pt x="240" y="341"/>
                  </a:lnTo>
                  <a:lnTo>
                    <a:pt x="240" y="341"/>
                  </a:lnTo>
                  <a:lnTo>
                    <a:pt x="240" y="340"/>
                  </a:lnTo>
                  <a:lnTo>
                    <a:pt x="240" y="340"/>
                  </a:lnTo>
                  <a:lnTo>
                    <a:pt x="240" y="340"/>
                  </a:lnTo>
                  <a:lnTo>
                    <a:pt x="240" y="339"/>
                  </a:lnTo>
                  <a:lnTo>
                    <a:pt x="240" y="339"/>
                  </a:lnTo>
                  <a:lnTo>
                    <a:pt x="240" y="339"/>
                  </a:lnTo>
                  <a:lnTo>
                    <a:pt x="240" y="338"/>
                  </a:lnTo>
                  <a:lnTo>
                    <a:pt x="240" y="338"/>
                  </a:lnTo>
                  <a:lnTo>
                    <a:pt x="241" y="338"/>
                  </a:lnTo>
                  <a:lnTo>
                    <a:pt x="241" y="338"/>
                  </a:lnTo>
                  <a:lnTo>
                    <a:pt x="241" y="337"/>
                  </a:lnTo>
                  <a:lnTo>
                    <a:pt x="241" y="337"/>
                  </a:lnTo>
                  <a:lnTo>
                    <a:pt x="241" y="337"/>
                  </a:lnTo>
                  <a:lnTo>
                    <a:pt x="241" y="336"/>
                  </a:lnTo>
                  <a:lnTo>
                    <a:pt x="241" y="336"/>
                  </a:lnTo>
                  <a:lnTo>
                    <a:pt x="241" y="336"/>
                  </a:lnTo>
                  <a:lnTo>
                    <a:pt x="241" y="335"/>
                  </a:lnTo>
                  <a:lnTo>
                    <a:pt x="241" y="335"/>
                  </a:lnTo>
                  <a:lnTo>
                    <a:pt x="241" y="335"/>
                  </a:lnTo>
                  <a:lnTo>
                    <a:pt x="242" y="334"/>
                  </a:lnTo>
                  <a:lnTo>
                    <a:pt x="242" y="334"/>
                  </a:lnTo>
                  <a:lnTo>
                    <a:pt x="242" y="334"/>
                  </a:lnTo>
                  <a:lnTo>
                    <a:pt x="242" y="333"/>
                  </a:lnTo>
                  <a:lnTo>
                    <a:pt x="242" y="333"/>
                  </a:lnTo>
                  <a:lnTo>
                    <a:pt x="242" y="333"/>
                  </a:lnTo>
                  <a:lnTo>
                    <a:pt x="242" y="333"/>
                  </a:lnTo>
                  <a:lnTo>
                    <a:pt x="242" y="332"/>
                  </a:lnTo>
                  <a:lnTo>
                    <a:pt x="242" y="332"/>
                  </a:lnTo>
                  <a:lnTo>
                    <a:pt x="242" y="332"/>
                  </a:lnTo>
                  <a:lnTo>
                    <a:pt x="243" y="331"/>
                  </a:lnTo>
                  <a:lnTo>
                    <a:pt x="243" y="331"/>
                  </a:lnTo>
                  <a:lnTo>
                    <a:pt x="243" y="331"/>
                  </a:lnTo>
                  <a:lnTo>
                    <a:pt x="243" y="330"/>
                  </a:lnTo>
                  <a:lnTo>
                    <a:pt x="243" y="330"/>
                  </a:lnTo>
                  <a:lnTo>
                    <a:pt x="243" y="330"/>
                  </a:lnTo>
                  <a:lnTo>
                    <a:pt x="243" y="329"/>
                  </a:lnTo>
                  <a:lnTo>
                    <a:pt x="243" y="329"/>
                  </a:lnTo>
                  <a:lnTo>
                    <a:pt x="243" y="329"/>
                  </a:lnTo>
                  <a:lnTo>
                    <a:pt x="243" y="328"/>
                  </a:lnTo>
                  <a:lnTo>
                    <a:pt x="243" y="328"/>
                  </a:lnTo>
                  <a:lnTo>
                    <a:pt x="243" y="328"/>
                  </a:lnTo>
                  <a:lnTo>
                    <a:pt x="244" y="328"/>
                  </a:lnTo>
                  <a:lnTo>
                    <a:pt x="244" y="327"/>
                  </a:lnTo>
                  <a:lnTo>
                    <a:pt x="244" y="327"/>
                  </a:lnTo>
                  <a:lnTo>
                    <a:pt x="244" y="327"/>
                  </a:lnTo>
                  <a:lnTo>
                    <a:pt x="244" y="326"/>
                  </a:lnTo>
                  <a:lnTo>
                    <a:pt x="244" y="326"/>
                  </a:lnTo>
                  <a:lnTo>
                    <a:pt x="244" y="326"/>
                  </a:lnTo>
                  <a:lnTo>
                    <a:pt x="244" y="325"/>
                  </a:lnTo>
                  <a:lnTo>
                    <a:pt x="244" y="325"/>
                  </a:lnTo>
                  <a:lnTo>
                    <a:pt x="244" y="325"/>
                  </a:lnTo>
                  <a:lnTo>
                    <a:pt x="244" y="324"/>
                  </a:lnTo>
                  <a:lnTo>
                    <a:pt x="245" y="324"/>
                  </a:lnTo>
                  <a:lnTo>
                    <a:pt x="245" y="324"/>
                  </a:lnTo>
                  <a:lnTo>
                    <a:pt x="245" y="323"/>
                  </a:lnTo>
                  <a:lnTo>
                    <a:pt x="245" y="323"/>
                  </a:lnTo>
                  <a:lnTo>
                    <a:pt x="245" y="323"/>
                  </a:lnTo>
                  <a:lnTo>
                    <a:pt x="245" y="322"/>
                  </a:lnTo>
                  <a:lnTo>
                    <a:pt x="245" y="322"/>
                  </a:lnTo>
                  <a:lnTo>
                    <a:pt x="245" y="322"/>
                  </a:lnTo>
                  <a:lnTo>
                    <a:pt x="245" y="321"/>
                  </a:lnTo>
                  <a:lnTo>
                    <a:pt x="245" y="321"/>
                  </a:lnTo>
                  <a:lnTo>
                    <a:pt x="245" y="321"/>
                  </a:lnTo>
                  <a:lnTo>
                    <a:pt x="246" y="320"/>
                  </a:lnTo>
                  <a:lnTo>
                    <a:pt x="246" y="320"/>
                  </a:lnTo>
                  <a:lnTo>
                    <a:pt x="246" y="320"/>
                  </a:lnTo>
                  <a:lnTo>
                    <a:pt x="246" y="320"/>
                  </a:lnTo>
                  <a:lnTo>
                    <a:pt x="246" y="319"/>
                  </a:lnTo>
                  <a:lnTo>
                    <a:pt x="246" y="319"/>
                  </a:lnTo>
                  <a:lnTo>
                    <a:pt x="246" y="319"/>
                  </a:lnTo>
                  <a:lnTo>
                    <a:pt x="246" y="318"/>
                  </a:lnTo>
                  <a:lnTo>
                    <a:pt x="246" y="318"/>
                  </a:lnTo>
                  <a:lnTo>
                    <a:pt x="246" y="318"/>
                  </a:lnTo>
                  <a:lnTo>
                    <a:pt x="246" y="317"/>
                  </a:lnTo>
                  <a:lnTo>
                    <a:pt x="247" y="317"/>
                  </a:lnTo>
                  <a:lnTo>
                    <a:pt x="247" y="317"/>
                  </a:lnTo>
                  <a:lnTo>
                    <a:pt x="247" y="316"/>
                  </a:lnTo>
                  <a:lnTo>
                    <a:pt x="247" y="316"/>
                  </a:lnTo>
                  <a:lnTo>
                    <a:pt x="247" y="316"/>
                  </a:lnTo>
                  <a:lnTo>
                    <a:pt x="247" y="315"/>
                  </a:lnTo>
                  <a:lnTo>
                    <a:pt x="247" y="315"/>
                  </a:lnTo>
                  <a:lnTo>
                    <a:pt x="247" y="315"/>
                  </a:lnTo>
                  <a:lnTo>
                    <a:pt x="247" y="314"/>
                  </a:lnTo>
                  <a:lnTo>
                    <a:pt x="247" y="314"/>
                  </a:lnTo>
                  <a:lnTo>
                    <a:pt x="247" y="314"/>
                  </a:lnTo>
                  <a:lnTo>
                    <a:pt x="248" y="313"/>
                  </a:lnTo>
                  <a:lnTo>
                    <a:pt x="248" y="313"/>
                  </a:lnTo>
                  <a:lnTo>
                    <a:pt x="248" y="313"/>
                  </a:lnTo>
                  <a:lnTo>
                    <a:pt x="248" y="312"/>
                  </a:lnTo>
                  <a:lnTo>
                    <a:pt x="248" y="312"/>
                  </a:lnTo>
                  <a:lnTo>
                    <a:pt x="248" y="312"/>
                  </a:lnTo>
                  <a:lnTo>
                    <a:pt x="248" y="311"/>
                  </a:lnTo>
                  <a:lnTo>
                    <a:pt x="248" y="311"/>
                  </a:lnTo>
                  <a:lnTo>
                    <a:pt x="248" y="311"/>
                  </a:lnTo>
                  <a:lnTo>
                    <a:pt x="248" y="310"/>
                  </a:lnTo>
                  <a:lnTo>
                    <a:pt x="248" y="310"/>
                  </a:lnTo>
                  <a:lnTo>
                    <a:pt x="249" y="310"/>
                  </a:lnTo>
                  <a:lnTo>
                    <a:pt x="249" y="310"/>
                  </a:lnTo>
                  <a:lnTo>
                    <a:pt x="249" y="309"/>
                  </a:lnTo>
                  <a:lnTo>
                    <a:pt x="249" y="309"/>
                  </a:lnTo>
                  <a:lnTo>
                    <a:pt x="249" y="308"/>
                  </a:lnTo>
                  <a:lnTo>
                    <a:pt x="249" y="308"/>
                  </a:lnTo>
                  <a:lnTo>
                    <a:pt x="249" y="308"/>
                  </a:lnTo>
                  <a:lnTo>
                    <a:pt x="249" y="308"/>
                  </a:lnTo>
                  <a:lnTo>
                    <a:pt x="249" y="307"/>
                  </a:lnTo>
                  <a:lnTo>
                    <a:pt x="249" y="307"/>
                  </a:lnTo>
                  <a:lnTo>
                    <a:pt x="249" y="307"/>
                  </a:lnTo>
                  <a:lnTo>
                    <a:pt x="249" y="306"/>
                  </a:lnTo>
                  <a:lnTo>
                    <a:pt x="250" y="306"/>
                  </a:lnTo>
                  <a:lnTo>
                    <a:pt x="250" y="306"/>
                  </a:lnTo>
                  <a:lnTo>
                    <a:pt x="250" y="305"/>
                  </a:lnTo>
                  <a:lnTo>
                    <a:pt x="250" y="305"/>
                  </a:lnTo>
                  <a:lnTo>
                    <a:pt x="250" y="305"/>
                  </a:lnTo>
                  <a:lnTo>
                    <a:pt x="250" y="304"/>
                  </a:lnTo>
                  <a:lnTo>
                    <a:pt x="250" y="304"/>
                  </a:lnTo>
                  <a:lnTo>
                    <a:pt x="250" y="304"/>
                  </a:lnTo>
                  <a:lnTo>
                    <a:pt x="250" y="303"/>
                  </a:lnTo>
                  <a:lnTo>
                    <a:pt x="250" y="303"/>
                  </a:lnTo>
                  <a:lnTo>
                    <a:pt x="251" y="303"/>
                  </a:lnTo>
                  <a:lnTo>
                    <a:pt x="251" y="302"/>
                  </a:lnTo>
                  <a:lnTo>
                    <a:pt x="251" y="302"/>
                  </a:lnTo>
                  <a:lnTo>
                    <a:pt x="251" y="302"/>
                  </a:lnTo>
                  <a:lnTo>
                    <a:pt x="251" y="301"/>
                  </a:lnTo>
                  <a:lnTo>
                    <a:pt x="251" y="301"/>
                  </a:lnTo>
                  <a:lnTo>
                    <a:pt x="251" y="301"/>
                  </a:lnTo>
                  <a:lnTo>
                    <a:pt x="251" y="300"/>
                  </a:lnTo>
                  <a:lnTo>
                    <a:pt x="251" y="300"/>
                  </a:lnTo>
                  <a:lnTo>
                    <a:pt x="251" y="300"/>
                  </a:lnTo>
                  <a:lnTo>
                    <a:pt x="251" y="299"/>
                  </a:lnTo>
                  <a:lnTo>
                    <a:pt x="251" y="299"/>
                  </a:lnTo>
                  <a:lnTo>
                    <a:pt x="252" y="299"/>
                  </a:lnTo>
                  <a:lnTo>
                    <a:pt x="252" y="298"/>
                  </a:lnTo>
                  <a:lnTo>
                    <a:pt x="252" y="298"/>
                  </a:lnTo>
                  <a:lnTo>
                    <a:pt x="252" y="298"/>
                  </a:lnTo>
                  <a:lnTo>
                    <a:pt x="252" y="297"/>
                  </a:lnTo>
                  <a:lnTo>
                    <a:pt x="252" y="297"/>
                  </a:lnTo>
                  <a:lnTo>
                    <a:pt x="252" y="297"/>
                  </a:lnTo>
                  <a:lnTo>
                    <a:pt x="252" y="296"/>
                  </a:lnTo>
                  <a:lnTo>
                    <a:pt x="252" y="296"/>
                  </a:lnTo>
                  <a:lnTo>
                    <a:pt x="252" y="296"/>
                  </a:lnTo>
                  <a:lnTo>
                    <a:pt x="253" y="295"/>
                  </a:lnTo>
                  <a:lnTo>
                    <a:pt x="253" y="295"/>
                  </a:lnTo>
                  <a:lnTo>
                    <a:pt x="253" y="295"/>
                  </a:lnTo>
                  <a:lnTo>
                    <a:pt x="253" y="294"/>
                  </a:lnTo>
                  <a:lnTo>
                    <a:pt x="253" y="294"/>
                  </a:lnTo>
                  <a:lnTo>
                    <a:pt x="253" y="294"/>
                  </a:lnTo>
                  <a:lnTo>
                    <a:pt x="253" y="293"/>
                  </a:lnTo>
                  <a:lnTo>
                    <a:pt x="253" y="293"/>
                  </a:lnTo>
                  <a:lnTo>
                    <a:pt x="253" y="293"/>
                  </a:lnTo>
                  <a:lnTo>
                    <a:pt x="253" y="292"/>
                  </a:lnTo>
                  <a:lnTo>
                    <a:pt x="253" y="292"/>
                  </a:lnTo>
                  <a:lnTo>
                    <a:pt x="253" y="292"/>
                  </a:lnTo>
                  <a:lnTo>
                    <a:pt x="254" y="291"/>
                  </a:lnTo>
                  <a:lnTo>
                    <a:pt x="254" y="291"/>
                  </a:lnTo>
                  <a:lnTo>
                    <a:pt x="254" y="291"/>
                  </a:lnTo>
                  <a:lnTo>
                    <a:pt x="254" y="290"/>
                  </a:lnTo>
                  <a:lnTo>
                    <a:pt x="254" y="290"/>
                  </a:lnTo>
                  <a:lnTo>
                    <a:pt x="254" y="290"/>
                  </a:lnTo>
                  <a:lnTo>
                    <a:pt x="254" y="289"/>
                  </a:lnTo>
                  <a:lnTo>
                    <a:pt x="254" y="289"/>
                  </a:lnTo>
                  <a:lnTo>
                    <a:pt x="254" y="289"/>
                  </a:lnTo>
                  <a:lnTo>
                    <a:pt x="254" y="288"/>
                  </a:lnTo>
                  <a:lnTo>
                    <a:pt x="254" y="288"/>
                  </a:lnTo>
                  <a:lnTo>
                    <a:pt x="255" y="288"/>
                  </a:lnTo>
                  <a:lnTo>
                    <a:pt x="255" y="287"/>
                  </a:lnTo>
                  <a:lnTo>
                    <a:pt x="255" y="287"/>
                  </a:lnTo>
                  <a:lnTo>
                    <a:pt x="255" y="287"/>
                  </a:lnTo>
                  <a:lnTo>
                    <a:pt x="255" y="286"/>
                  </a:lnTo>
                  <a:lnTo>
                    <a:pt x="255" y="286"/>
                  </a:lnTo>
                  <a:lnTo>
                    <a:pt x="255" y="286"/>
                  </a:lnTo>
                  <a:lnTo>
                    <a:pt x="255" y="285"/>
                  </a:lnTo>
                  <a:lnTo>
                    <a:pt x="255" y="285"/>
                  </a:lnTo>
                  <a:lnTo>
                    <a:pt x="255" y="285"/>
                  </a:lnTo>
                  <a:lnTo>
                    <a:pt x="256" y="284"/>
                  </a:lnTo>
                  <a:lnTo>
                    <a:pt x="256" y="284"/>
                  </a:lnTo>
                  <a:lnTo>
                    <a:pt x="256" y="284"/>
                  </a:lnTo>
                  <a:lnTo>
                    <a:pt x="256" y="283"/>
                  </a:lnTo>
                  <a:lnTo>
                    <a:pt x="256" y="283"/>
                  </a:lnTo>
                  <a:lnTo>
                    <a:pt x="256" y="283"/>
                  </a:lnTo>
                  <a:lnTo>
                    <a:pt x="256" y="282"/>
                  </a:lnTo>
                  <a:lnTo>
                    <a:pt x="256" y="282"/>
                  </a:lnTo>
                  <a:lnTo>
                    <a:pt x="256" y="282"/>
                  </a:lnTo>
                  <a:lnTo>
                    <a:pt x="256" y="281"/>
                  </a:lnTo>
                  <a:lnTo>
                    <a:pt x="256" y="281"/>
                  </a:lnTo>
                  <a:lnTo>
                    <a:pt x="256" y="281"/>
                  </a:lnTo>
                  <a:lnTo>
                    <a:pt x="257" y="280"/>
                  </a:lnTo>
                  <a:lnTo>
                    <a:pt x="257" y="280"/>
                  </a:lnTo>
                  <a:lnTo>
                    <a:pt x="257" y="280"/>
                  </a:lnTo>
                  <a:lnTo>
                    <a:pt x="257" y="279"/>
                  </a:lnTo>
                  <a:lnTo>
                    <a:pt x="257" y="279"/>
                  </a:lnTo>
                  <a:lnTo>
                    <a:pt x="257" y="279"/>
                  </a:lnTo>
                  <a:lnTo>
                    <a:pt x="257" y="278"/>
                  </a:lnTo>
                  <a:lnTo>
                    <a:pt x="257" y="278"/>
                  </a:lnTo>
                  <a:lnTo>
                    <a:pt x="257" y="278"/>
                  </a:lnTo>
                  <a:lnTo>
                    <a:pt x="257" y="277"/>
                  </a:lnTo>
                  <a:lnTo>
                    <a:pt x="257" y="277"/>
                  </a:lnTo>
                  <a:lnTo>
                    <a:pt x="258" y="277"/>
                  </a:lnTo>
                  <a:lnTo>
                    <a:pt x="258" y="276"/>
                  </a:lnTo>
                  <a:lnTo>
                    <a:pt x="258" y="276"/>
                  </a:lnTo>
                  <a:lnTo>
                    <a:pt x="258" y="276"/>
                  </a:lnTo>
                  <a:lnTo>
                    <a:pt x="258" y="275"/>
                  </a:lnTo>
                  <a:lnTo>
                    <a:pt x="258" y="275"/>
                  </a:lnTo>
                  <a:lnTo>
                    <a:pt x="258" y="275"/>
                  </a:lnTo>
                  <a:lnTo>
                    <a:pt x="258" y="274"/>
                  </a:lnTo>
                  <a:lnTo>
                    <a:pt x="258" y="274"/>
                  </a:lnTo>
                  <a:lnTo>
                    <a:pt x="258" y="274"/>
                  </a:lnTo>
                  <a:lnTo>
                    <a:pt x="258" y="273"/>
                  </a:lnTo>
                  <a:lnTo>
                    <a:pt x="259" y="273"/>
                  </a:lnTo>
                  <a:lnTo>
                    <a:pt x="259" y="272"/>
                  </a:lnTo>
                  <a:lnTo>
                    <a:pt x="259" y="272"/>
                  </a:lnTo>
                  <a:lnTo>
                    <a:pt x="259" y="272"/>
                  </a:lnTo>
                  <a:lnTo>
                    <a:pt x="259" y="272"/>
                  </a:lnTo>
                  <a:lnTo>
                    <a:pt x="259" y="271"/>
                  </a:lnTo>
                  <a:lnTo>
                    <a:pt x="259" y="271"/>
                  </a:lnTo>
                  <a:lnTo>
                    <a:pt x="259" y="270"/>
                  </a:lnTo>
                  <a:lnTo>
                    <a:pt x="259" y="270"/>
                  </a:lnTo>
                  <a:lnTo>
                    <a:pt x="259" y="270"/>
                  </a:lnTo>
                  <a:lnTo>
                    <a:pt x="259" y="269"/>
                  </a:lnTo>
                  <a:lnTo>
                    <a:pt x="260" y="269"/>
                  </a:lnTo>
                  <a:lnTo>
                    <a:pt x="260" y="269"/>
                  </a:lnTo>
                  <a:lnTo>
                    <a:pt x="260" y="268"/>
                  </a:lnTo>
                  <a:lnTo>
                    <a:pt x="260" y="268"/>
                  </a:lnTo>
                  <a:lnTo>
                    <a:pt x="260" y="268"/>
                  </a:lnTo>
                  <a:lnTo>
                    <a:pt x="260" y="267"/>
                  </a:lnTo>
                  <a:lnTo>
                    <a:pt x="260" y="267"/>
                  </a:lnTo>
                  <a:lnTo>
                    <a:pt x="260" y="267"/>
                  </a:lnTo>
                  <a:lnTo>
                    <a:pt x="260" y="266"/>
                  </a:lnTo>
                  <a:lnTo>
                    <a:pt x="260" y="266"/>
                  </a:lnTo>
                  <a:lnTo>
                    <a:pt x="260" y="266"/>
                  </a:lnTo>
                  <a:lnTo>
                    <a:pt x="261" y="265"/>
                  </a:lnTo>
                  <a:lnTo>
                    <a:pt x="261" y="265"/>
                  </a:lnTo>
                  <a:lnTo>
                    <a:pt x="261" y="265"/>
                  </a:lnTo>
                  <a:lnTo>
                    <a:pt x="261" y="264"/>
                  </a:lnTo>
                  <a:lnTo>
                    <a:pt x="261" y="264"/>
                  </a:lnTo>
                  <a:lnTo>
                    <a:pt x="261" y="264"/>
                  </a:lnTo>
                  <a:lnTo>
                    <a:pt x="261" y="263"/>
                  </a:lnTo>
                  <a:lnTo>
                    <a:pt x="261" y="263"/>
                  </a:lnTo>
                  <a:lnTo>
                    <a:pt x="261" y="263"/>
                  </a:lnTo>
                  <a:lnTo>
                    <a:pt x="261" y="262"/>
                  </a:lnTo>
                  <a:lnTo>
                    <a:pt x="261" y="262"/>
                  </a:lnTo>
                  <a:lnTo>
                    <a:pt x="262" y="262"/>
                  </a:lnTo>
                  <a:lnTo>
                    <a:pt x="262" y="261"/>
                  </a:lnTo>
                  <a:lnTo>
                    <a:pt x="262" y="261"/>
                  </a:lnTo>
                  <a:lnTo>
                    <a:pt x="262" y="261"/>
                  </a:lnTo>
                  <a:lnTo>
                    <a:pt x="262" y="260"/>
                  </a:lnTo>
                  <a:lnTo>
                    <a:pt x="262" y="260"/>
                  </a:lnTo>
                  <a:lnTo>
                    <a:pt x="262" y="260"/>
                  </a:lnTo>
                  <a:lnTo>
                    <a:pt x="262" y="259"/>
                  </a:lnTo>
                  <a:lnTo>
                    <a:pt x="262" y="259"/>
                  </a:lnTo>
                  <a:lnTo>
                    <a:pt x="262" y="259"/>
                  </a:lnTo>
                  <a:lnTo>
                    <a:pt x="262" y="258"/>
                  </a:lnTo>
                  <a:lnTo>
                    <a:pt x="262" y="258"/>
                  </a:lnTo>
                  <a:lnTo>
                    <a:pt x="263" y="257"/>
                  </a:lnTo>
                  <a:lnTo>
                    <a:pt x="263" y="257"/>
                  </a:lnTo>
                  <a:lnTo>
                    <a:pt x="263" y="257"/>
                  </a:lnTo>
                  <a:lnTo>
                    <a:pt x="263" y="257"/>
                  </a:lnTo>
                  <a:lnTo>
                    <a:pt x="263" y="256"/>
                  </a:lnTo>
                  <a:lnTo>
                    <a:pt x="263" y="256"/>
                  </a:lnTo>
                  <a:lnTo>
                    <a:pt x="263" y="255"/>
                  </a:lnTo>
                  <a:lnTo>
                    <a:pt x="263" y="255"/>
                  </a:lnTo>
                  <a:lnTo>
                    <a:pt x="263" y="255"/>
                  </a:lnTo>
                  <a:lnTo>
                    <a:pt x="263" y="254"/>
                  </a:lnTo>
                  <a:lnTo>
                    <a:pt x="264" y="254"/>
                  </a:lnTo>
                  <a:lnTo>
                    <a:pt x="264" y="254"/>
                  </a:lnTo>
                  <a:lnTo>
                    <a:pt x="264" y="253"/>
                  </a:lnTo>
                  <a:lnTo>
                    <a:pt x="264" y="253"/>
                  </a:lnTo>
                  <a:lnTo>
                    <a:pt x="264" y="253"/>
                  </a:lnTo>
                  <a:lnTo>
                    <a:pt x="264" y="252"/>
                  </a:lnTo>
                  <a:lnTo>
                    <a:pt x="264" y="252"/>
                  </a:lnTo>
                  <a:lnTo>
                    <a:pt x="264" y="252"/>
                  </a:lnTo>
                  <a:lnTo>
                    <a:pt x="264" y="251"/>
                  </a:lnTo>
                  <a:lnTo>
                    <a:pt x="264" y="251"/>
                  </a:lnTo>
                  <a:lnTo>
                    <a:pt x="264" y="251"/>
                  </a:lnTo>
                  <a:lnTo>
                    <a:pt x="264" y="250"/>
                  </a:lnTo>
                  <a:lnTo>
                    <a:pt x="265" y="250"/>
                  </a:lnTo>
                  <a:lnTo>
                    <a:pt x="265" y="250"/>
                  </a:lnTo>
                  <a:lnTo>
                    <a:pt x="265" y="249"/>
                  </a:lnTo>
                  <a:lnTo>
                    <a:pt x="265" y="249"/>
                  </a:lnTo>
                  <a:lnTo>
                    <a:pt x="265" y="249"/>
                  </a:lnTo>
                  <a:lnTo>
                    <a:pt x="265" y="248"/>
                  </a:lnTo>
                  <a:lnTo>
                    <a:pt x="265" y="248"/>
                  </a:lnTo>
                  <a:lnTo>
                    <a:pt x="265" y="248"/>
                  </a:lnTo>
                  <a:lnTo>
                    <a:pt x="265" y="247"/>
                  </a:lnTo>
                  <a:lnTo>
                    <a:pt x="265" y="247"/>
                  </a:lnTo>
                  <a:lnTo>
                    <a:pt x="266" y="247"/>
                  </a:lnTo>
                  <a:lnTo>
                    <a:pt x="266" y="246"/>
                  </a:lnTo>
                  <a:lnTo>
                    <a:pt x="266" y="246"/>
                  </a:lnTo>
                  <a:lnTo>
                    <a:pt x="266" y="246"/>
                  </a:lnTo>
                  <a:lnTo>
                    <a:pt x="266" y="245"/>
                  </a:lnTo>
                  <a:lnTo>
                    <a:pt x="266" y="245"/>
                  </a:lnTo>
                  <a:lnTo>
                    <a:pt x="266" y="244"/>
                  </a:lnTo>
                  <a:lnTo>
                    <a:pt x="266" y="244"/>
                  </a:lnTo>
                  <a:lnTo>
                    <a:pt x="266" y="244"/>
                  </a:lnTo>
                  <a:lnTo>
                    <a:pt x="266" y="243"/>
                  </a:lnTo>
                  <a:lnTo>
                    <a:pt x="266" y="243"/>
                  </a:lnTo>
                  <a:lnTo>
                    <a:pt x="266" y="243"/>
                  </a:lnTo>
                  <a:lnTo>
                    <a:pt x="267" y="242"/>
                  </a:lnTo>
                  <a:lnTo>
                    <a:pt x="267" y="242"/>
                  </a:lnTo>
                  <a:lnTo>
                    <a:pt x="267" y="242"/>
                  </a:lnTo>
                  <a:lnTo>
                    <a:pt x="267" y="241"/>
                  </a:lnTo>
                  <a:lnTo>
                    <a:pt x="267" y="241"/>
                  </a:lnTo>
                  <a:lnTo>
                    <a:pt x="267" y="241"/>
                  </a:lnTo>
                  <a:lnTo>
                    <a:pt x="267" y="240"/>
                  </a:lnTo>
                  <a:lnTo>
                    <a:pt x="267" y="240"/>
                  </a:lnTo>
                  <a:lnTo>
                    <a:pt x="267" y="240"/>
                  </a:lnTo>
                  <a:lnTo>
                    <a:pt x="267" y="239"/>
                  </a:lnTo>
                  <a:lnTo>
                    <a:pt x="267" y="239"/>
                  </a:lnTo>
                  <a:lnTo>
                    <a:pt x="268" y="239"/>
                  </a:lnTo>
                  <a:lnTo>
                    <a:pt x="268" y="238"/>
                  </a:lnTo>
                  <a:lnTo>
                    <a:pt x="268" y="238"/>
                  </a:lnTo>
                  <a:lnTo>
                    <a:pt x="268" y="238"/>
                  </a:lnTo>
                  <a:lnTo>
                    <a:pt x="268" y="237"/>
                  </a:lnTo>
                  <a:lnTo>
                    <a:pt x="268" y="237"/>
                  </a:lnTo>
                  <a:lnTo>
                    <a:pt x="268" y="237"/>
                  </a:lnTo>
                  <a:lnTo>
                    <a:pt x="268" y="236"/>
                  </a:lnTo>
                  <a:lnTo>
                    <a:pt x="268" y="236"/>
                  </a:lnTo>
                  <a:lnTo>
                    <a:pt x="268" y="236"/>
                  </a:lnTo>
                  <a:lnTo>
                    <a:pt x="269" y="235"/>
                  </a:lnTo>
                  <a:lnTo>
                    <a:pt x="269" y="235"/>
                  </a:lnTo>
                  <a:lnTo>
                    <a:pt x="269" y="234"/>
                  </a:lnTo>
                  <a:lnTo>
                    <a:pt x="269" y="234"/>
                  </a:lnTo>
                  <a:lnTo>
                    <a:pt x="269" y="234"/>
                  </a:lnTo>
                  <a:lnTo>
                    <a:pt x="269" y="233"/>
                  </a:lnTo>
                  <a:lnTo>
                    <a:pt x="269" y="233"/>
                  </a:lnTo>
                  <a:lnTo>
                    <a:pt x="269" y="233"/>
                  </a:lnTo>
                  <a:lnTo>
                    <a:pt x="269" y="232"/>
                  </a:lnTo>
                  <a:lnTo>
                    <a:pt x="269" y="232"/>
                  </a:lnTo>
                  <a:lnTo>
                    <a:pt x="269" y="232"/>
                  </a:lnTo>
                  <a:lnTo>
                    <a:pt x="269" y="231"/>
                  </a:lnTo>
                  <a:lnTo>
                    <a:pt x="270" y="231"/>
                  </a:lnTo>
                  <a:lnTo>
                    <a:pt x="270" y="231"/>
                  </a:lnTo>
                  <a:lnTo>
                    <a:pt x="270" y="230"/>
                  </a:lnTo>
                  <a:lnTo>
                    <a:pt x="270" y="230"/>
                  </a:lnTo>
                  <a:lnTo>
                    <a:pt x="270" y="230"/>
                  </a:lnTo>
                  <a:lnTo>
                    <a:pt x="270" y="229"/>
                  </a:lnTo>
                  <a:lnTo>
                    <a:pt x="270" y="229"/>
                  </a:lnTo>
                  <a:lnTo>
                    <a:pt x="270" y="229"/>
                  </a:lnTo>
                  <a:lnTo>
                    <a:pt x="270" y="228"/>
                  </a:lnTo>
                  <a:lnTo>
                    <a:pt x="270" y="228"/>
                  </a:lnTo>
                  <a:lnTo>
                    <a:pt x="270" y="228"/>
                  </a:lnTo>
                  <a:lnTo>
                    <a:pt x="271" y="227"/>
                  </a:lnTo>
                  <a:lnTo>
                    <a:pt x="271" y="227"/>
                  </a:lnTo>
                  <a:lnTo>
                    <a:pt x="271" y="227"/>
                  </a:lnTo>
                  <a:lnTo>
                    <a:pt x="271" y="226"/>
                  </a:lnTo>
                  <a:lnTo>
                    <a:pt x="271" y="226"/>
                  </a:lnTo>
                  <a:lnTo>
                    <a:pt x="271" y="226"/>
                  </a:lnTo>
                  <a:lnTo>
                    <a:pt x="271" y="225"/>
                  </a:lnTo>
                  <a:lnTo>
                    <a:pt x="271" y="225"/>
                  </a:lnTo>
                  <a:lnTo>
                    <a:pt x="271" y="224"/>
                  </a:lnTo>
                  <a:lnTo>
                    <a:pt x="271" y="224"/>
                  </a:lnTo>
                  <a:lnTo>
                    <a:pt x="271" y="224"/>
                  </a:lnTo>
                  <a:lnTo>
                    <a:pt x="272" y="223"/>
                  </a:lnTo>
                  <a:lnTo>
                    <a:pt x="272" y="223"/>
                  </a:lnTo>
                  <a:lnTo>
                    <a:pt x="272" y="223"/>
                  </a:lnTo>
                  <a:lnTo>
                    <a:pt x="272" y="222"/>
                  </a:lnTo>
                  <a:lnTo>
                    <a:pt x="272" y="222"/>
                  </a:lnTo>
                  <a:lnTo>
                    <a:pt x="272" y="222"/>
                  </a:lnTo>
                  <a:lnTo>
                    <a:pt x="272" y="221"/>
                  </a:lnTo>
                  <a:lnTo>
                    <a:pt x="272" y="221"/>
                  </a:lnTo>
                  <a:lnTo>
                    <a:pt x="272" y="221"/>
                  </a:lnTo>
                  <a:lnTo>
                    <a:pt x="272" y="220"/>
                  </a:lnTo>
                  <a:lnTo>
                    <a:pt x="272" y="220"/>
                  </a:lnTo>
                  <a:lnTo>
                    <a:pt x="273" y="220"/>
                  </a:lnTo>
                  <a:lnTo>
                    <a:pt x="273" y="219"/>
                  </a:lnTo>
                  <a:lnTo>
                    <a:pt x="273" y="219"/>
                  </a:lnTo>
                  <a:lnTo>
                    <a:pt x="273" y="219"/>
                  </a:lnTo>
                  <a:lnTo>
                    <a:pt x="273" y="218"/>
                  </a:lnTo>
                  <a:lnTo>
                    <a:pt x="273" y="218"/>
                  </a:lnTo>
                  <a:lnTo>
                    <a:pt x="273" y="217"/>
                  </a:lnTo>
                  <a:lnTo>
                    <a:pt x="273" y="217"/>
                  </a:lnTo>
                  <a:lnTo>
                    <a:pt x="273" y="217"/>
                  </a:lnTo>
                  <a:lnTo>
                    <a:pt x="273" y="216"/>
                  </a:lnTo>
                  <a:lnTo>
                    <a:pt x="273" y="216"/>
                  </a:lnTo>
                  <a:lnTo>
                    <a:pt x="274" y="216"/>
                  </a:lnTo>
                  <a:lnTo>
                    <a:pt x="274" y="215"/>
                  </a:lnTo>
                  <a:lnTo>
                    <a:pt x="274" y="215"/>
                  </a:lnTo>
                  <a:lnTo>
                    <a:pt x="274" y="215"/>
                  </a:lnTo>
                  <a:lnTo>
                    <a:pt x="274" y="214"/>
                  </a:lnTo>
                  <a:lnTo>
                    <a:pt x="274" y="214"/>
                  </a:lnTo>
                  <a:lnTo>
                    <a:pt x="274" y="214"/>
                  </a:lnTo>
                  <a:lnTo>
                    <a:pt x="274" y="213"/>
                  </a:lnTo>
                  <a:lnTo>
                    <a:pt x="274" y="213"/>
                  </a:lnTo>
                  <a:lnTo>
                    <a:pt x="274" y="213"/>
                  </a:lnTo>
                  <a:lnTo>
                    <a:pt x="274" y="212"/>
                  </a:lnTo>
                  <a:lnTo>
                    <a:pt x="275" y="212"/>
                  </a:lnTo>
                  <a:lnTo>
                    <a:pt x="275" y="212"/>
                  </a:lnTo>
                  <a:lnTo>
                    <a:pt x="275" y="211"/>
                  </a:lnTo>
                  <a:lnTo>
                    <a:pt x="275" y="211"/>
                  </a:lnTo>
                  <a:lnTo>
                    <a:pt x="275" y="211"/>
                  </a:lnTo>
                  <a:lnTo>
                    <a:pt x="275" y="210"/>
                  </a:lnTo>
                  <a:lnTo>
                    <a:pt x="275" y="210"/>
                  </a:lnTo>
                  <a:lnTo>
                    <a:pt x="275" y="210"/>
                  </a:lnTo>
                  <a:lnTo>
                    <a:pt x="275" y="209"/>
                  </a:lnTo>
                  <a:lnTo>
                    <a:pt x="275" y="209"/>
                  </a:lnTo>
                  <a:lnTo>
                    <a:pt x="275" y="209"/>
                  </a:lnTo>
                  <a:lnTo>
                    <a:pt x="275" y="208"/>
                  </a:lnTo>
                  <a:lnTo>
                    <a:pt x="276" y="208"/>
                  </a:lnTo>
                  <a:lnTo>
                    <a:pt x="276" y="208"/>
                  </a:lnTo>
                  <a:lnTo>
                    <a:pt x="276" y="207"/>
                  </a:lnTo>
                  <a:lnTo>
                    <a:pt x="276" y="207"/>
                  </a:lnTo>
                  <a:lnTo>
                    <a:pt x="276" y="206"/>
                  </a:lnTo>
                  <a:lnTo>
                    <a:pt x="276" y="206"/>
                  </a:lnTo>
                  <a:lnTo>
                    <a:pt x="276" y="206"/>
                  </a:lnTo>
                  <a:lnTo>
                    <a:pt x="276" y="205"/>
                  </a:lnTo>
                  <a:lnTo>
                    <a:pt x="276" y="205"/>
                  </a:lnTo>
                  <a:lnTo>
                    <a:pt x="276" y="205"/>
                  </a:lnTo>
                  <a:lnTo>
                    <a:pt x="277" y="204"/>
                  </a:lnTo>
                  <a:lnTo>
                    <a:pt x="277" y="204"/>
                  </a:lnTo>
                  <a:lnTo>
                    <a:pt x="277" y="204"/>
                  </a:lnTo>
                  <a:lnTo>
                    <a:pt x="277" y="203"/>
                  </a:lnTo>
                  <a:lnTo>
                    <a:pt x="277" y="203"/>
                  </a:lnTo>
                  <a:lnTo>
                    <a:pt x="277" y="203"/>
                  </a:lnTo>
                  <a:lnTo>
                    <a:pt x="277" y="202"/>
                  </a:lnTo>
                  <a:lnTo>
                    <a:pt x="277" y="202"/>
                  </a:lnTo>
                  <a:lnTo>
                    <a:pt x="277" y="202"/>
                  </a:lnTo>
                  <a:lnTo>
                    <a:pt x="277" y="201"/>
                  </a:lnTo>
                  <a:lnTo>
                    <a:pt x="277" y="201"/>
                  </a:lnTo>
                  <a:lnTo>
                    <a:pt x="277" y="201"/>
                  </a:lnTo>
                  <a:lnTo>
                    <a:pt x="278" y="200"/>
                  </a:lnTo>
                  <a:lnTo>
                    <a:pt x="278" y="200"/>
                  </a:lnTo>
                  <a:lnTo>
                    <a:pt x="278" y="200"/>
                  </a:lnTo>
                  <a:lnTo>
                    <a:pt x="278" y="199"/>
                  </a:lnTo>
                  <a:lnTo>
                    <a:pt x="278" y="199"/>
                  </a:lnTo>
                  <a:lnTo>
                    <a:pt x="278" y="199"/>
                  </a:lnTo>
                  <a:lnTo>
                    <a:pt x="278" y="198"/>
                  </a:lnTo>
                  <a:lnTo>
                    <a:pt x="278" y="198"/>
                  </a:lnTo>
                  <a:lnTo>
                    <a:pt x="278" y="198"/>
                  </a:lnTo>
                  <a:lnTo>
                    <a:pt x="278" y="197"/>
                  </a:lnTo>
                  <a:lnTo>
                    <a:pt x="279" y="197"/>
                  </a:lnTo>
                  <a:lnTo>
                    <a:pt x="279" y="196"/>
                  </a:lnTo>
                  <a:lnTo>
                    <a:pt x="279" y="196"/>
                  </a:lnTo>
                  <a:lnTo>
                    <a:pt x="279" y="196"/>
                  </a:lnTo>
                  <a:lnTo>
                    <a:pt x="279" y="195"/>
                  </a:lnTo>
                  <a:lnTo>
                    <a:pt x="279" y="195"/>
                  </a:lnTo>
                  <a:lnTo>
                    <a:pt x="279" y="195"/>
                  </a:lnTo>
                  <a:lnTo>
                    <a:pt x="279" y="194"/>
                  </a:lnTo>
                  <a:lnTo>
                    <a:pt x="279" y="194"/>
                  </a:lnTo>
                  <a:lnTo>
                    <a:pt x="279" y="194"/>
                  </a:lnTo>
                  <a:lnTo>
                    <a:pt x="279" y="193"/>
                  </a:lnTo>
                  <a:lnTo>
                    <a:pt x="279" y="193"/>
                  </a:lnTo>
                  <a:lnTo>
                    <a:pt x="280" y="193"/>
                  </a:lnTo>
                  <a:lnTo>
                    <a:pt x="280" y="192"/>
                  </a:lnTo>
                  <a:lnTo>
                    <a:pt x="280" y="192"/>
                  </a:lnTo>
                  <a:lnTo>
                    <a:pt x="280" y="192"/>
                  </a:lnTo>
                  <a:lnTo>
                    <a:pt x="280" y="191"/>
                  </a:lnTo>
                  <a:lnTo>
                    <a:pt x="280" y="191"/>
                  </a:lnTo>
                  <a:lnTo>
                    <a:pt x="280" y="191"/>
                  </a:lnTo>
                  <a:lnTo>
                    <a:pt x="280" y="190"/>
                  </a:lnTo>
                  <a:lnTo>
                    <a:pt x="280" y="190"/>
                  </a:lnTo>
                  <a:lnTo>
                    <a:pt x="280" y="190"/>
                  </a:lnTo>
                  <a:lnTo>
                    <a:pt x="280" y="189"/>
                  </a:lnTo>
                  <a:lnTo>
                    <a:pt x="281" y="189"/>
                  </a:lnTo>
                  <a:lnTo>
                    <a:pt x="281" y="189"/>
                  </a:lnTo>
                  <a:lnTo>
                    <a:pt x="281" y="188"/>
                  </a:lnTo>
                  <a:lnTo>
                    <a:pt x="281" y="188"/>
                  </a:lnTo>
                  <a:lnTo>
                    <a:pt x="281" y="188"/>
                  </a:lnTo>
                  <a:lnTo>
                    <a:pt x="281" y="187"/>
                  </a:lnTo>
                  <a:lnTo>
                    <a:pt x="281" y="187"/>
                  </a:lnTo>
                  <a:lnTo>
                    <a:pt x="281" y="187"/>
                  </a:lnTo>
                  <a:lnTo>
                    <a:pt x="281" y="186"/>
                  </a:lnTo>
                  <a:lnTo>
                    <a:pt x="281" y="186"/>
                  </a:lnTo>
                  <a:lnTo>
                    <a:pt x="282" y="186"/>
                  </a:lnTo>
                  <a:lnTo>
                    <a:pt x="282" y="185"/>
                  </a:lnTo>
                  <a:lnTo>
                    <a:pt x="282" y="185"/>
                  </a:lnTo>
                  <a:lnTo>
                    <a:pt x="282" y="184"/>
                  </a:lnTo>
                  <a:lnTo>
                    <a:pt x="282" y="184"/>
                  </a:lnTo>
                  <a:lnTo>
                    <a:pt x="282" y="184"/>
                  </a:lnTo>
                  <a:lnTo>
                    <a:pt x="282" y="183"/>
                  </a:lnTo>
                  <a:lnTo>
                    <a:pt x="282" y="183"/>
                  </a:lnTo>
                  <a:lnTo>
                    <a:pt x="282" y="183"/>
                  </a:lnTo>
                  <a:lnTo>
                    <a:pt x="282" y="183"/>
                  </a:lnTo>
                  <a:lnTo>
                    <a:pt x="282" y="182"/>
                  </a:lnTo>
                  <a:lnTo>
                    <a:pt x="282" y="182"/>
                  </a:lnTo>
                  <a:lnTo>
                    <a:pt x="283" y="181"/>
                  </a:lnTo>
                  <a:lnTo>
                    <a:pt x="283" y="181"/>
                  </a:lnTo>
                  <a:lnTo>
                    <a:pt x="283" y="181"/>
                  </a:lnTo>
                  <a:lnTo>
                    <a:pt x="283" y="180"/>
                  </a:lnTo>
                  <a:lnTo>
                    <a:pt x="283" y="180"/>
                  </a:lnTo>
                  <a:lnTo>
                    <a:pt x="283" y="180"/>
                  </a:lnTo>
                  <a:lnTo>
                    <a:pt x="283" y="179"/>
                  </a:lnTo>
                  <a:lnTo>
                    <a:pt x="283" y="179"/>
                  </a:lnTo>
                  <a:lnTo>
                    <a:pt x="283" y="179"/>
                  </a:lnTo>
                  <a:lnTo>
                    <a:pt x="283" y="178"/>
                  </a:lnTo>
                  <a:lnTo>
                    <a:pt x="283" y="178"/>
                  </a:lnTo>
                  <a:lnTo>
                    <a:pt x="284" y="178"/>
                  </a:lnTo>
                  <a:lnTo>
                    <a:pt x="284" y="177"/>
                  </a:lnTo>
                  <a:lnTo>
                    <a:pt x="284" y="177"/>
                  </a:lnTo>
                  <a:lnTo>
                    <a:pt x="284" y="177"/>
                  </a:lnTo>
                  <a:lnTo>
                    <a:pt x="284" y="176"/>
                  </a:lnTo>
                  <a:lnTo>
                    <a:pt x="284" y="176"/>
                  </a:lnTo>
                  <a:lnTo>
                    <a:pt x="284" y="176"/>
                  </a:lnTo>
                  <a:lnTo>
                    <a:pt x="284" y="175"/>
                  </a:lnTo>
                  <a:lnTo>
                    <a:pt x="284" y="175"/>
                  </a:lnTo>
                  <a:lnTo>
                    <a:pt x="284" y="175"/>
                  </a:lnTo>
                  <a:lnTo>
                    <a:pt x="284" y="174"/>
                  </a:lnTo>
                  <a:lnTo>
                    <a:pt x="285" y="174"/>
                  </a:lnTo>
                  <a:lnTo>
                    <a:pt x="285" y="174"/>
                  </a:lnTo>
                  <a:lnTo>
                    <a:pt x="285" y="173"/>
                  </a:lnTo>
                  <a:lnTo>
                    <a:pt x="285" y="173"/>
                  </a:lnTo>
                  <a:lnTo>
                    <a:pt x="285" y="173"/>
                  </a:lnTo>
                  <a:lnTo>
                    <a:pt x="285" y="172"/>
                  </a:lnTo>
                  <a:lnTo>
                    <a:pt x="285" y="172"/>
                  </a:lnTo>
                  <a:lnTo>
                    <a:pt x="285" y="172"/>
                  </a:lnTo>
                  <a:lnTo>
                    <a:pt x="285" y="171"/>
                  </a:lnTo>
                  <a:lnTo>
                    <a:pt x="285" y="171"/>
                  </a:lnTo>
                  <a:lnTo>
                    <a:pt x="285" y="171"/>
                  </a:lnTo>
                  <a:lnTo>
                    <a:pt x="286" y="170"/>
                  </a:lnTo>
                  <a:lnTo>
                    <a:pt x="286" y="170"/>
                  </a:lnTo>
                  <a:lnTo>
                    <a:pt x="286" y="170"/>
                  </a:lnTo>
                  <a:lnTo>
                    <a:pt x="286" y="169"/>
                  </a:lnTo>
                  <a:lnTo>
                    <a:pt x="286" y="169"/>
                  </a:lnTo>
                  <a:lnTo>
                    <a:pt x="286" y="169"/>
                  </a:lnTo>
                  <a:lnTo>
                    <a:pt x="286" y="168"/>
                  </a:lnTo>
                  <a:lnTo>
                    <a:pt x="286" y="168"/>
                  </a:lnTo>
                  <a:lnTo>
                    <a:pt x="286" y="168"/>
                  </a:lnTo>
                  <a:lnTo>
                    <a:pt x="286" y="167"/>
                  </a:lnTo>
                  <a:lnTo>
                    <a:pt x="286" y="167"/>
                  </a:lnTo>
                  <a:lnTo>
                    <a:pt x="287" y="167"/>
                  </a:lnTo>
                  <a:lnTo>
                    <a:pt x="287" y="166"/>
                  </a:lnTo>
                  <a:lnTo>
                    <a:pt x="287" y="166"/>
                  </a:lnTo>
                  <a:lnTo>
                    <a:pt x="287" y="166"/>
                  </a:lnTo>
                  <a:lnTo>
                    <a:pt x="287" y="165"/>
                  </a:lnTo>
                  <a:lnTo>
                    <a:pt x="287" y="165"/>
                  </a:lnTo>
                  <a:lnTo>
                    <a:pt x="287" y="165"/>
                  </a:lnTo>
                  <a:lnTo>
                    <a:pt x="287" y="164"/>
                  </a:lnTo>
                  <a:lnTo>
                    <a:pt x="287" y="164"/>
                  </a:lnTo>
                  <a:lnTo>
                    <a:pt x="287" y="164"/>
                  </a:lnTo>
                  <a:lnTo>
                    <a:pt x="287" y="163"/>
                  </a:lnTo>
                  <a:lnTo>
                    <a:pt x="288" y="163"/>
                  </a:lnTo>
                  <a:lnTo>
                    <a:pt x="288" y="163"/>
                  </a:lnTo>
                  <a:lnTo>
                    <a:pt x="288" y="162"/>
                  </a:lnTo>
                  <a:lnTo>
                    <a:pt x="288" y="162"/>
                  </a:lnTo>
                  <a:lnTo>
                    <a:pt x="288" y="162"/>
                  </a:lnTo>
                  <a:lnTo>
                    <a:pt x="288" y="161"/>
                  </a:lnTo>
                  <a:lnTo>
                    <a:pt x="288" y="161"/>
                  </a:lnTo>
                  <a:lnTo>
                    <a:pt x="288" y="161"/>
                  </a:lnTo>
                  <a:lnTo>
                    <a:pt x="288" y="160"/>
                  </a:lnTo>
                  <a:lnTo>
                    <a:pt x="288" y="160"/>
                  </a:lnTo>
                  <a:lnTo>
                    <a:pt x="288" y="160"/>
                  </a:lnTo>
                  <a:lnTo>
                    <a:pt x="288" y="159"/>
                  </a:lnTo>
                  <a:lnTo>
                    <a:pt x="289" y="159"/>
                  </a:lnTo>
                  <a:lnTo>
                    <a:pt x="289" y="159"/>
                  </a:lnTo>
                  <a:lnTo>
                    <a:pt x="289" y="158"/>
                  </a:lnTo>
                  <a:lnTo>
                    <a:pt x="289" y="158"/>
                  </a:lnTo>
                  <a:lnTo>
                    <a:pt x="289" y="158"/>
                  </a:lnTo>
                  <a:lnTo>
                    <a:pt x="289" y="157"/>
                  </a:lnTo>
                  <a:lnTo>
                    <a:pt x="289" y="157"/>
                  </a:lnTo>
                  <a:lnTo>
                    <a:pt x="289" y="157"/>
                  </a:lnTo>
                  <a:lnTo>
                    <a:pt x="289" y="156"/>
                  </a:lnTo>
                  <a:lnTo>
                    <a:pt x="289" y="156"/>
                  </a:lnTo>
                  <a:lnTo>
                    <a:pt x="290" y="156"/>
                  </a:lnTo>
                  <a:lnTo>
                    <a:pt x="290" y="155"/>
                  </a:lnTo>
                  <a:lnTo>
                    <a:pt x="290" y="155"/>
                  </a:lnTo>
                  <a:lnTo>
                    <a:pt x="290" y="155"/>
                  </a:lnTo>
                  <a:lnTo>
                    <a:pt x="290" y="154"/>
                  </a:lnTo>
                  <a:lnTo>
                    <a:pt x="290" y="154"/>
                  </a:lnTo>
                  <a:lnTo>
                    <a:pt x="290" y="154"/>
                  </a:lnTo>
                  <a:lnTo>
                    <a:pt x="290" y="153"/>
                  </a:lnTo>
                  <a:lnTo>
                    <a:pt x="290" y="153"/>
                  </a:lnTo>
                  <a:lnTo>
                    <a:pt x="290" y="153"/>
                  </a:lnTo>
                  <a:lnTo>
                    <a:pt x="290" y="152"/>
                  </a:lnTo>
                  <a:lnTo>
                    <a:pt x="290" y="152"/>
                  </a:lnTo>
                  <a:lnTo>
                    <a:pt x="291" y="152"/>
                  </a:lnTo>
                  <a:lnTo>
                    <a:pt x="291" y="151"/>
                  </a:lnTo>
                  <a:lnTo>
                    <a:pt x="291" y="151"/>
                  </a:lnTo>
                  <a:lnTo>
                    <a:pt x="291" y="151"/>
                  </a:lnTo>
                  <a:lnTo>
                    <a:pt x="291" y="150"/>
                  </a:lnTo>
                  <a:lnTo>
                    <a:pt x="291" y="150"/>
                  </a:lnTo>
                  <a:lnTo>
                    <a:pt x="291" y="150"/>
                  </a:lnTo>
                  <a:lnTo>
                    <a:pt x="291" y="149"/>
                  </a:lnTo>
                  <a:lnTo>
                    <a:pt x="291" y="149"/>
                  </a:lnTo>
                  <a:lnTo>
                    <a:pt x="291" y="149"/>
                  </a:lnTo>
                  <a:lnTo>
                    <a:pt x="291" y="148"/>
                  </a:lnTo>
                  <a:lnTo>
                    <a:pt x="292" y="148"/>
                  </a:lnTo>
                  <a:lnTo>
                    <a:pt x="292" y="148"/>
                  </a:lnTo>
                  <a:lnTo>
                    <a:pt x="292" y="147"/>
                  </a:lnTo>
                  <a:lnTo>
                    <a:pt x="292" y="147"/>
                  </a:lnTo>
                  <a:lnTo>
                    <a:pt x="292" y="147"/>
                  </a:lnTo>
                  <a:lnTo>
                    <a:pt x="292" y="146"/>
                  </a:lnTo>
                  <a:lnTo>
                    <a:pt x="292" y="146"/>
                  </a:lnTo>
                  <a:lnTo>
                    <a:pt x="292" y="146"/>
                  </a:lnTo>
                  <a:lnTo>
                    <a:pt x="292" y="145"/>
                  </a:lnTo>
                  <a:lnTo>
                    <a:pt x="292" y="145"/>
                  </a:lnTo>
                  <a:lnTo>
                    <a:pt x="292" y="145"/>
                  </a:lnTo>
                  <a:lnTo>
                    <a:pt x="293" y="144"/>
                  </a:lnTo>
                  <a:lnTo>
                    <a:pt x="293" y="144"/>
                  </a:lnTo>
                  <a:lnTo>
                    <a:pt x="293" y="144"/>
                  </a:lnTo>
                  <a:lnTo>
                    <a:pt x="293" y="143"/>
                  </a:lnTo>
                  <a:lnTo>
                    <a:pt x="293" y="143"/>
                  </a:lnTo>
                  <a:lnTo>
                    <a:pt x="293" y="143"/>
                  </a:lnTo>
                  <a:lnTo>
                    <a:pt x="293" y="143"/>
                  </a:lnTo>
                  <a:lnTo>
                    <a:pt x="293" y="142"/>
                  </a:lnTo>
                  <a:lnTo>
                    <a:pt x="293" y="142"/>
                  </a:lnTo>
                  <a:lnTo>
                    <a:pt x="293" y="141"/>
                  </a:lnTo>
                  <a:lnTo>
                    <a:pt x="293" y="141"/>
                  </a:lnTo>
                  <a:lnTo>
                    <a:pt x="294" y="141"/>
                  </a:lnTo>
                  <a:lnTo>
                    <a:pt x="294" y="141"/>
                  </a:lnTo>
                  <a:lnTo>
                    <a:pt x="294" y="140"/>
                  </a:lnTo>
                  <a:lnTo>
                    <a:pt x="294" y="140"/>
                  </a:lnTo>
                  <a:lnTo>
                    <a:pt x="294" y="140"/>
                  </a:lnTo>
                  <a:lnTo>
                    <a:pt x="294" y="139"/>
                  </a:lnTo>
                  <a:lnTo>
                    <a:pt x="294" y="139"/>
                  </a:lnTo>
                  <a:lnTo>
                    <a:pt x="294" y="139"/>
                  </a:lnTo>
                  <a:lnTo>
                    <a:pt x="294" y="138"/>
                  </a:lnTo>
                  <a:lnTo>
                    <a:pt x="294" y="138"/>
                  </a:lnTo>
                  <a:lnTo>
                    <a:pt x="295" y="138"/>
                  </a:lnTo>
                  <a:lnTo>
                    <a:pt x="295" y="137"/>
                  </a:lnTo>
                  <a:lnTo>
                    <a:pt x="295" y="137"/>
                  </a:lnTo>
                  <a:lnTo>
                    <a:pt x="295" y="137"/>
                  </a:lnTo>
                  <a:lnTo>
                    <a:pt x="295" y="136"/>
                  </a:lnTo>
                  <a:lnTo>
                    <a:pt x="295" y="136"/>
                  </a:lnTo>
                  <a:lnTo>
                    <a:pt x="295" y="136"/>
                  </a:lnTo>
                  <a:lnTo>
                    <a:pt x="295" y="135"/>
                  </a:lnTo>
                  <a:lnTo>
                    <a:pt x="295" y="135"/>
                  </a:lnTo>
                  <a:lnTo>
                    <a:pt x="295" y="135"/>
                  </a:lnTo>
                  <a:lnTo>
                    <a:pt x="295" y="134"/>
                  </a:lnTo>
                  <a:lnTo>
                    <a:pt x="295" y="134"/>
                  </a:lnTo>
                  <a:lnTo>
                    <a:pt x="296" y="134"/>
                  </a:lnTo>
                  <a:lnTo>
                    <a:pt x="296" y="133"/>
                  </a:lnTo>
                  <a:lnTo>
                    <a:pt x="296" y="133"/>
                  </a:lnTo>
                  <a:lnTo>
                    <a:pt x="296" y="133"/>
                  </a:lnTo>
                  <a:lnTo>
                    <a:pt x="296" y="133"/>
                  </a:lnTo>
                  <a:lnTo>
                    <a:pt x="296" y="132"/>
                  </a:lnTo>
                  <a:lnTo>
                    <a:pt x="296" y="132"/>
                  </a:lnTo>
                  <a:lnTo>
                    <a:pt x="296" y="132"/>
                  </a:lnTo>
                  <a:lnTo>
                    <a:pt x="296" y="131"/>
                  </a:lnTo>
                  <a:lnTo>
                    <a:pt x="296" y="131"/>
                  </a:lnTo>
                  <a:lnTo>
                    <a:pt x="296" y="131"/>
                  </a:lnTo>
                  <a:lnTo>
                    <a:pt x="297" y="130"/>
                  </a:lnTo>
                  <a:lnTo>
                    <a:pt x="297" y="130"/>
                  </a:lnTo>
                  <a:lnTo>
                    <a:pt x="297" y="130"/>
                  </a:lnTo>
                  <a:lnTo>
                    <a:pt x="297" y="129"/>
                  </a:lnTo>
                  <a:lnTo>
                    <a:pt x="297" y="129"/>
                  </a:lnTo>
                  <a:lnTo>
                    <a:pt x="297" y="129"/>
                  </a:lnTo>
                  <a:lnTo>
                    <a:pt x="297" y="128"/>
                  </a:lnTo>
                  <a:lnTo>
                    <a:pt x="297" y="128"/>
                  </a:lnTo>
                  <a:lnTo>
                    <a:pt x="297" y="128"/>
                  </a:lnTo>
                  <a:lnTo>
                    <a:pt x="297" y="127"/>
                  </a:lnTo>
                  <a:lnTo>
                    <a:pt x="297" y="127"/>
                  </a:lnTo>
                  <a:lnTo>
                    <a:pt x="298" y="127"/>
                  </a:lnTo>
                  <a:lnTo>
                    <a:pt x="298" y="126"/>
                  </a:lnTo>
                  <a:lnTo>
                    <a:pt x="298" y="126"/>
                  </a:lnTo>
                  <a:lnTo>
                    <a:pt x="298" y="126"/>
                  </a:lnTo>
                  <a:lnTo>
                    <a:pt x="298" y="126"/>
                  </a:lnTo>
                  <a:lnTo>
                    <a:pt x="298" y="125"/>
                  </a:lnTo>
                  <a:lnTo>
                    <a:pt x="298" y="125"/>
                  </a:lnTo>
                  <a:lnTo>
                    <a:pt x="298" y="125"/>
                  </a:lnTo>
                  <a:lnTo>
                    <a:pt x="298" y="124"/>
                  </a:lnTo>
                  <a:lnTo>
                    <a:pt x="298" y="124"/>
                  </a:lnTo>
                  <a:lnTo>
                    <a:pt x="298" y="124"/>
                  </a:lnTo>
                  <a:lnTo>
                    <a:pt x="299" y="123"/>
                  </a:lnTo>
                  <a:lnTo>
                    <a:pt x="299" y="123"/>
                  </a:lnTo>
                  <a:lnTo>
                    <a:pt x="299" y="123"/>
                  </a:lnTo>
                  <a:lnTo>
                    <a:pt x="299" y="122"/>
                  </a:lnTo>
                  <a:lnTo>
                    <a:pt x="299" y="122"/>
                  </a:lnTo>
                  <a:lnTo>
                    <a:pt x="299" y="122"/>
                  </a:lnTo>
                  <a:lnTo>
                    <a:pt x="299" y="122"/>
                  </a:lnTo>
                  <a:lnTo>
                    <a:pt x="299" y="121"/>
                  </a:lnTo>
                  <a:lnTo>
                    <a:pt x="299" y="121"/>
                  </a:lnTo>
                  <a:lnTo>
                    <a:pt x="299" y="121"/>
                  </a:lnTo>
                  <a:lnTo>
                    <a:pt x="299" y="120"/>
                  </a:lnTo>
                  <a:lnTo>
                    <a:pt x="300" y="120"/>
                  </a:lnTo>
                  <a:lnTo>
                    <a:pt x="300" y="120"/>
                  </a:lnTo>
                  <a:lnTo>
                    <a:pt x="300" y="119"/>
                  </a:lnTo>
                  <a:lnTo>
                    <a:pt x="300" y="119"/>
                  </a:lnTo>
                  <a:lnTo>
                    <a:pt x="300" y="119"/>
                  </a:lnTo>
                  <a:lnTo>
                    <a:pt x="300" y="118"/>
                  </a:lnTo>
                  <a:lnTo>
                    <a:pt x="300" y="118"/>
                  </a:lnTo>
                  <a:lnTo>
                    <a:pt x="300" y="118"/>
                  </a:lnTo>
                  <a:lnTo>
                    <a:pt x="300" y="118"/>
                  </a:lnTo>
                  <a:lnTo>
                    <a:pt x="300" y="117"/>
                  </a:lnTo>
                  <a:lnTo>
                    <a:pt x="300" y="117"/>
                  </a:lnTo>
                  <a:lnTo>
                    <a:pt x="301" y="117"/>
                  </a:lnTo>
                  <a:lnTo>
                    <a:pt x="301" y="116"/>
                  </a:lnTo>
                  <a:lnTo>
                    <a:pt x="301" y="116"/>
                  </a:lnTo>
                  <a:lnTo>
                    <a:pt x="301" y="116"/>
                  </a:lnTo>
                  <a:lnTo>
                    <a:pt x="301" y="115"/>
                  </a:lnTo>
                  <a:lnTo>
                    <a:pt x="301" y="115"/>
                  </a:lnTo>
                  <a:lnTo>
                    <a:pt x="301" y="115"/>
                  </a:lnTo>
                  <a:lnTo>
                    <a:pt x="301" y="114"/>
                  </a:lnTo>
                  <a:lnTo>
                    <a:pt x="301" y="114"/>
                  </a:lnTo>
                  <a:lnTo>
                    <a:pt x="301" y="114"/>
                  </a:lnTo>
                  <a:lnTo>
                    <a:pt x="301" y="114"/>
                  </a:lnTo>
                  <a:lnTo>
                    <a:pt x="301" y="113"/>
                  </a:lnTo>
                  <a:lnTo>
                    <a:pt x="302" y="113"/>
                  </a:lnTo>
                  <a:lnTo>
                    <a:pt x="302" y="113"/>
                  </a:lnTo>
                  <a:lnTo>
                    <a:pt x="302" y="112"/>
                  </a:lnTo>
                  <a:lnTo>
                    <a:pt x="302" y="112"/>
                  </a:lnTo>
                  <a:lnTo>
                    <a:pt x="302" y="112"/>
                  </a:lnTo>
                  <a:lnTo>
                    <a:pt x="302" y="111"/>
                  </a:lnTo>
                  <a:lnTo>
                    <a:pt x="302" y="111"/>
                  </a:lnTo>
                  <a:lnTo>
                    <a:pt x="302" y="111"/>
                  </a:lnTo>
                  <a:lnTo>
                    <a:pt x="302" y="111"/>
                  </a:lnTo>
                  <a:lnTo>
                    <a:pt x="302" y="110"/>
                  </a:lnTo>
                  <a:lnTo>
                    <a:pt x="303" y="110"/>
                  </a:lnTo>
                  <a:lnTo>
                    <a:pt x="303" y="110"/>
                  </a:lnTo>
                  <a:lnTo>
                    <a:pt x="303" y="109"/>
                  </a:lnTo>
                  <a:lnTo>
                    <a:pt x="303" y="109"/>
                  </a:lnTo>
                  <a:lnTo>
                    <a:pt x="303" y="109"/>
                  </a:lnTo>
                  <a:lnTo>
                    <a:pt x="303" y="108"/>
                  </a:lnTo>
                  <a:lnTo>
                    <a:pt x="303" y="108"/>
                  </a:lnTo>
                  <a:lnTo>
                    <a:pt x="303" y="108"/>
                  </a:lnTo>
                  <a:lnTo>
                    <a:pt x="303" y="108"/>
                  </a:lnTo>
                  <a:lnTo>
                    <a:pt x="303" y="107"/>
                  </a:lnTo>
                  <a:lnTo>
                    <a:pt x="303" y="107"/>
                  </a:lnTo>
                  <a:lnTo>
                    <a:pt x="303" y="107"/>
                  </a:lnTo>
                  <a:lnTo>
                    <a:pt x="304" y="106"/>
                  </a:lnTo>
                  <a:lnTo>
                    <a:pt x="304" y="106"/>
                  </a:lnTo>
                  <a:lnTo>
                    <a:pt x="304" y="106"/>
                  </a:lnTo>
                  <a:lnTo>
                    <a:pt x="304" y="105"/>
                  </a:lnTo>
                  <a:lnTo>
                    <a:pt x="304" y="105"/>
                  </a:lnTo>
                  <a:lnTo>
                    <a:pt x="304" y="105"/>
                  </a:lnTo>
                  <a:lnTo>
                    <a:pt x="304" y="105"/>
                  </a:lnTo>
                  <a:lnTo>
                    <a:pt x="304" y="104"/>
                  </a:lnTo>
                  <a:lnTo>
                    <a:pt x="304" y="104"/>
                  </a:lnTo>
                  <a:lnTo>
                    <a:pt x="304" y="104"/>
                  </a:lnTo>
                  <a:lnTo>
                    <a:pt x="304" y="103"/>
                  </a:lnTo>
                  <a:lnTo>
                    <a:pt x="305" y="103"/>
                  </a:lnTo>
                  <a:lnTo>
                    <a:pt x="305" y="103"/>
                  </a:lnTo>
                  <a:lnTo>
                    <a:pt x="305" y="102"/>
                  </a:lnTo>
                  <a:lnTo>
                    <a:pt x="305" y="102"/>
                  </a:lnTo>
                  <a:lnTo>
                    <a:pt x="305" y="102"/>
                  </a:lnTo>
                  <a:lnTo>
                    <a:pt x="305" y="102"/>
                  </a:lnTo>
                  <a:lnTo>
                    <a:pt x="305" y="101"/>
                  </a:lnTo>
                  <a:lnTo>
                    <a:pt x="305" y="101"/>
                  </a:lnTo>
                  <a:lnTo>
                    <a:pt x="305" y="101"/>
                  </a:lnTo>
                  <a:lnTo>
                    <a:pt x="305" y="100"/>
                  </a:lnTo>
                  <a:lnTo>
                    <a:pt x="305" y="100"/>
                  </a:lnTo>
                  <a:lnTo>
                    <a:pt x="306" y="100"/>
                  </a:lnTo>
                  <a:lnTo>
                    <a:pt x="306" y="100"/>
                  </a:lnTo>
                  <a:lnTo>
                    <a:pt x="306" y="99"/>
                  </a:lnTo>
                  <a:lnTo>
                    <a:pt x="306" y="99"/>
                  </a:lnTo>
                  <a:lnTo>
                    <a:pt x="306" y="99"/>
                  </a:lnTo>
                  <a:lnTo>
                    <a:pt x="306" y="98"/>
                  </a:lnTo>
                  <a:lnTo>
                    <a:pt x="306" y="98"/>
                  </a:lnTo>
                  <a:lnTo>
                    <a:pt x="306" y="98"/>
                  </a:lnTo>
                  <a:lnTo>
                    <a:pt x="306" y="98"/>
                  </a:lnTo>
                  <a:lnTo>
                    <a:pt x="306" y="97"/>
                  </a:lnTo>
                  <a:lnTo>
                    <a:pt x="306" y="97"/>
                  </a:lnTo>
                  <a:lnTo>
                    <a:pt x="307" y="97"/>
                  </a:lnTo>
                  <a:lnTo>
                    <a:pt x="307" y="96"/>
                  </a:lnTo>
                  <a:lnTo>
                    <a:pt x="307" y="96"/>
                  </a:lnTo>
                  <a:lnTo>
                    <a:pt x="307" y="96"/>
                  </a:lnTo>
                  <a:lnTo>
                    <a:pt x="307" y="95"/>
                  </a:lnTo>
                  <a:lnTo>
                    <a:pt x="307" y="95"/>
                  </a:lnTo>
                  <a:lnTo>
                    <a:pt x="307" y="95"/>
                  </a:lnTo>
                  <a:lnTo>
                    <a:pt x="307" y="95"/>
                  </a:lnTo>
                  <a:lnTo>
                    <a:pt x="307" y="94"/>
                  </a:lnTo>
                  <a:lnTo>
                    <a:pt x="307" y="94"/>
                  </a:lnTo>
                  <a:lnTo>
                    <a:pt x="308" y="94"/>
                  </a:lnTo>
                  <a:lnTo>
                    <a:pt x="308" y="93"/>
                  </a:lnTo>
                  <a:lnTo>
                    <a:pt x="308" y="93"/>
                  </a:lnTo>
                  <a:lnTo>
                    <a:pt x="308" y="93"/>
                  </a:lnTo>
                  <a:lnTo>
                    <a:pt x="308" y="93"/>
                  </a:lnTo>
                  <a:lnTo>
                    <a:pt x="308" y="92"/>
                  </a:lnTo>
                  <a:lnTo>
                    <a:pt x="308" y="92"/>
                  </a:lnTo>
                  <a:lnTo>
                    <a:pt x="308" y="92"/>
                  </a:lnTo>
                  <a:lnTo>
                    <a:pt x="308" y="92"/>
                  </a:lnTo>
                  <a:lnTo>
                    <a:pt x="308" y="91"/>
                  </a:lnTo>
                  <a:lnTo>
                    <a:pt x="308" y="91"/>
                  </a:lnTo>
                  <a:lnTo>
                    <a:pt x="308" y="91"/>
                  </a:lnTo>
                  <a:lnTo>
                    <a:pt x="309" y="90"/>
                  </a:lnTo>
                  <a:lnTo>
                    <a:pt x="309" y="90"/>
                  </a:lnTo>
                  <a:lnTo>
                    <a:pt x="309" y="90"/>
                  </a:lnTo>
                  <a:lnTo>
                    <a:pt x="309" y="90"/>
                  </a:lnTo>
                  <a:lnTo>
                    <a:pt x="309" y="89"/>
                  </a:lnTo>
                  <a:lnTo>
                    <a:pt x="309" y="89"/>
                  </a:lnTo>
                  <a:lnTo>
                    <a:pt x="309" y="89"/>
                  </a:lnTo>
                  <a:lnTo>
                    <a:pt x="309" y="88"/>
                  </a:lnTo>
                  <a:lnTo>
                    <a:pt x="309" y="88"/>
                  </a:lnTo>
                  <a:lnTo>
                    <a:pt x="309" y="88"/>
                  </a:lnTo>
                  <a:lnTo>
                    <a:pt x="309" y="88"/>
                  </a:lnTo>
                  <a:lnTo>
                    <a:pt x="310" y="87"/>
                  </a:lnTo>
                  <a:lnTo>
                    <a:pt x="310" y="87"/>
                  </a:lnTo>
                  <a:lnTo>
                    <a:pt x="310" y="87"/>
                  </a:lnTo>
                  <a:lnTo>
                    <a:pt x="310" y="87"/>
                  </a:lnTo>
                  <a:lnTo>
                    <a:pt x="310" y="86"/>
                  </a:lnTo>
                  <a:lnTo>
                    <a:pt x="310" y="86"/>
                  </a:lnTo>
                  <a:lnTo>
                    <a:pt x="310" y="86"/>
                  </a:lnTo>
                  <a:lnTo>
                    <a:pt x="310" y="85"/>
                  </a:lnTo>
                  <a:lnTo>
                    <a:pt x="310" y="85"/>
                  </a:lnTo>
                  <a:lnTo>
                    <a:pt x="310" y="85"/>
                  </a:lnTo>
                  <a:lnTo>
                    <a:pt x="310" y="85"/>
                  </a:lnTo>
                  <a:lnTo>
                    <a:pt x="311" y="84"/>
                  </a:lnTo>
                  <a:lnTo>
                    <a:pt x="311" y="84"/>
                  </a:lnTo>
                  <a:lnTo>
                    <a:pt x="311" y="84"/>
                  </a:lnTo>
                  <a:lnTo>
                    <a:pt x="311" y="83"/>
                  </a:lnTo>
                  <a:lnTo>
                    <a:pt x="311" y="83"/>
                  </a:lnTo>
                  <a:lnTo>
                    <a:pt x="311" y="83"/>
                  </a:lnTo>
                  <a:lnTo>
                    <a:pt x="311" y="83"/>
                  </a:lnTo>
                  <a:lnTo>
                    <a:pt x="311" y="82"/>
                  </a:lnTo>
                  <a:lnTo>
                    <a:pt x="311" y="82"/>
                  </a:lnTo>
                  <a:lnTo>
                    <a:pt x="311" y="82"/>
                  </a:lnTo>
                  <a:lnTo>
                    <a:pt x="311" y="82"/>
                  </a:lnTo>
                  <a:lnTo>
                    <a:pt x="312" y="81"/>
                  </a:lnTo>
                  <a:lnTo>
                    <a:pt x="312" y="81"/>
                  </a:lnTo>
                  <a:lnTo>
                    <a:pt x="312" y="81"/>
                  </a:lnTo>
                  <a:lnTo>
                    <a:pt x="312" y="80"/>
                  </a:lnTo>
                  <a:lnTo>
                    <a:pt x="312" y="80"/>
                  </a:lnTo>
                  <a:lnTo>
                    <a:pt x="312" y="80"/>
                  </a:lnTo>
                  <a:lnTo>
                    <a:pt x="312" y="80"/>
                  </a:lnTo>
                  <a:lnTo>
                    <a:pt x="312" y="79"/>
                  </a:lnTo>
                  <a:lnTo>
                    <a:pt x="312" y="79"/>
                  </a:lnTo>
                  <a:lnTo>
                    <a:pt x="312" y="79"/>
                  </a:lnTo>
                  <a:lnTo>
                    <a:pt x="312" y="79"/>
                  </a:lnTo>
                  <a:lnTo>
                    <a:pt x="313" y="78"/>
                  </a:lnTo>
                  <a:lnTo>
                    <a:pt x="313" y="78"/>
                  </a:lnTo>
                  <a:lnTo>
                    <a:pt x="313" y="78"/>
                  </a:lnTo>
                  <a:lnTo>
                    <a:pt x="313" y="78"/>
                  </a:lnTo>
                  <a:lnTo>
                    <a:pt x="313" y="77"/>
                  </a:lnTo>
                  <a:lnTo>
                    <a:pt x="313" y="77"/>
                  </a:lnTo>
                  <a:lnTo>
                    <a:pt x="313" y="77"/>
                  </a:lnTo>
                  <a:lnTo>
                    <a:pt x="313" y="76"/>
                  </a:lnTo>
                  <a:lnTo>
                    <a:pt x="313" y="76"/>
                  </a:lnTo>
                  <a:lnTo>
                    <a:pt x="313" y="76"/>
                  </a:lnTo>
                  <a:lnTo>
                    <a:pt x="313" y="76"/>
                  </a:lnTo>
                  <a:lnTo>
                    <a:pt x="314" y="75"/>
                  </a:lnTo>
                  <a:lnTo>
                    <a:pt x="314" y="75"/>
                  </a:lnTo>
                  <a:lnTo>
                    <a:pt x="314" y="75"/>
                  </a:lnTo>
                  <a:lnTo>
                    <a:pt x="314" y="75"/>
                  </a:lnTo>
                  <a:lnTo>
                    <a:pt x="314" y="74"/>
                  </a:lnTo>
                  <a:lnTo>
                    <a:pt x="314" y="74"/>
                  </a:lnTo>
                  <a:lnTo>
                    <a:pt x="314" y="74"/>
                  </a:lnTo>
                  <a:lnTo>
                    <a:pt x="314" y="74"/>
                  </a:lnTo>
                  <a:lnTo>
                    <a:pt x="314" y="73"/>
                  </a:lnTo>
                  <a:lnTo>
                    <a:pt x="314" y="73"/>
                  </a:lnTo>
                  <a:lnTo>
                    <a:pt x="314" y="73"/>
                  </a:lnTo>
                  <a:lnTo>
                    <a:pt x="314" y="73"/>
                  </a:lnTo>
                  <a:lnTo>
                    <a:pt x="315" y="72"/>
                  </a:lnTo>
                  <a:lnTo>
                    <a:pt x="315" y="72"/>
                  </a:lnTo>
                  <a:lnTo>
                    <a:pt x="315" y="72"/>
                  </a:lnTo>
                  <a:lnTo>
                    <a:pt x="315" y="72"/>
                  </a:lnTo>
                  <a:lnTo>
                    <a:pt x="315" y="71"/>
                  </a:lnTo>
                  <a:lnTo>
                    <a:pt x="315" y="71"/>
                  </a:lnTo>
                  <a:lnTo>
                    <a:pt x="315" y="71"/>
                  </a:lnTo>
                  <a:lnTo>
                    <a:pt x="315" y="70"/>
                  </a:lnTo>
                  <a:lnTo>
                    <a:pt x="315" y="70"/>
                  </a:lnTo>
                  <a:lnTo>
                    <a:pt x="315" y="70"/>
                  </a:lnTo>
                  <a:lnTo>
                    <a:pt x="316" y="70"/>
                  </a:lnTo>
                  <a:lnTo>
                    <a:pt x="316" y="69"/>
                  </a:lnTo>
                  <a:lnTo>
                    <a:pt x="316" y="69"/>
                  </a:lnTo>
                  <a:lnTo>
                    <a:pt x="316" y="69"/>
                  </a:lnTo>
                  <a:lnTo>
                    <a:pt x="316" y="69"/>
                  </a:lnTo>
                  <a:lnTo>
                    <a:pt x="316" y="68"/>
                  </a:lnTo>
                  <a:lnTo>
                    <a:pt x="316" y="68"/>
                  </a:lnTo>
                  <a:lnTo>
                    <a:pt x="316" y="68"/>
                  </a:lnTo>
                  <a:lnTo>
                    <a:pt x="316" y="68"/>
                  </a:lnTo>
                  <a:lnTo>
                    <a:pt x="316" y="67"/>
                  </a:lnTo>
                  <a:lnTo>
                    <a:pt x="316" y="67"/>
                  </a:lnTo>
                  <a:lnTo>
                    <a:pt x="316" y="67"/>
                  </a:lnTo>
                  <a:lnTo>
                    <a:pt x="317" y="67"/>
                  </a:lnTo>
                  <a:lnTo>
                    <a:pt x="317" y="66"/>
                  </a:lnTo>
                  <a:lnTo>
                    <a:pt x="317" y="66"/>
                  </a:lnTo>
                  <a:lnTo>
                    <a:pt x="317" y="66"/>
                  </a:lnTo>
                  <a:lnTo>
                    <a:pt x="317" y="66"/>
                  </a:lnTo>
                  <a:lnTo>
                    <a:pt x="317" y="65"/>
                  </a:lnTo>
                  <a:lnTo>
                    <a:pt x="317" y="65"/>
                  </a:lnTo>
                  <a:lnTo>
                    <a:pt x="317" y="65"/>
                  </a:lnTo>
                  <a:lnTo>
                    <a:pt x="317" y="65"/>
                  </a:lnTo>
                  <a:lnTo>
                    <a:pt x="317" y="64"/>
                  </a:lnTo>
                  <a:lnTo>
                    <a:pt x="317" y="64"/>
                  </a:lnTo>
                  <a:lnTo>
                    <a:pt x="318" y="64"/>
                  </a:lnTo>
                  <a:lnTo>
                    <a:pt x="318" y="64"/>
                  </a:lnTo>
                  <a:lnTo>
                    <a:pt x="318" y="63"/>
                  </a:lnTo>
                  <a:lnTo>
                    <a:pt x="318" y="63"/>
                  </a:lnTo>
                  <a:lnTo>
                    <a:pt x="318" y="63"/>
                  </a:lnTo>
                  <a:lnTo>
                    <a:pt x="318" y="63"/>
                  </a:lnTo>
                  <a:lnTo>
                    <a:pt x="318" y="62"/>
                  </a:lnTo>
                  <a:lnTo>
                    <a:pt x="318" y="62"/>
                  </a:lnTo>
                  <a:lnTo>
                    <a:pt x="318" y="62"/>
                  </a:lnTo>
                  <a:lnTo>
                    <a:pt x="318" y="62"/>
                  </a:lnTo>
                  <a:lnTo>
                    <a:pt x="318" y="62"/>
                  </a:lnTo>
                  <a:lnTo>
                    <a:pt x="319" y="61"/>
                  </a:lnTo>
                  <a:lnTo>
                    <a:pt x="319" y="61"/>
                  </a:lnTo>
                  <a:lnTo>
                    <a:pt x="319" y="61"/>
                  </a:lnTo>
                  <a:lnTo>
                    <a:pt x="319" y="60"/>
                  </a:lnTo>
                  <a:lnTo>
                    <a:pt x="319" y="60"/>
                  </a:lnTo>
                  <a:lnTo>
                    <a:pt x="319" y="60"/>
                  </a:lnTo>
                  <a:lnTo>
                    <a:pt x="319" y="60"/>
                  </a:lnTo>
                  <a:lnTo>
                    <a:pt x="319" y="60"/>
                  </a:lnTo>
                  <a:lnTo>
                    <a:pt x="319" y="59"/>
                  </a:lnTo>
                  <a:lnTo>
                    <a:pt x="319" y="59"/>
                  </a:lnTo>
                  <a:lnTo>
                    <a:pt x="319" y="59"/>
                  </a:lnTo>
                  <a:lnTo>
                    <a:pt x="320" y="59"/>
                  </a:lnTo>
                  <a:lnTo>
                    <a:pt x="320" y="58"/>
                  </a:lnTo>
                  <a:lnTo>
                    <a:pt x="320" y="58"/>
                  </a:lnTo>
                  <a:lnTo>
                    <a:pt x="320" y="58"/>
                  </a:lnTo>
                  <a:lnTo>
                    <a:pt x="320" y="58"/>
                  </a:lnTo>
                  <a:lnTo>
                    <a:pt x="320" y="57"/>
                  </a:lnTo>
                  <a:lnTo>
                    <a:pt x="320" y="57"/>
                  </a:lnTo>
                  <a:lnTo>
                    <a:pt x="320" y="57"/>
                  </a:lnTo>
                  <a:lnTo>
                    <a:pt x="320" y="57"/>
                  </a:lnTo>
                  <a:lnTo>
                    <a:pt x="320" y="56"/>
                  </a:lnTo>
                  <a:lnTo>
                    <a:pt x="321" y="56"/>
                  </a:lnTo>
                  <a:lnTo>
                    <a:pt x="321" y="56"/>
                  </a:lnTo>
                  <a:lnTo>
                    <a:pt x="321" y="56"/>
                  </a:lnTo>
                  <a:lnTo>
                    <a:pt x="321" y="55"/>
                  </a:lnTo>
                  <a:lnTo>
                    <a:pt x="321" y="55"/>
                  </a:lnTo>
                  <a:lnTo>
                    <a:pt x="321" y="55"/>
                  </a:lnTo>
                  <a:lnTo>
                    <a:pt x="321" y="55"/>
                  </a:lnTo>
                  <a:lnTo>
                    <a:pt x="321" y="55"/>
                  </a:lnTo>
                  <a:lnTo>
                    <a:pt x="321" y="54"/>
                  </a:lnTo>
                  <a:lnTo>
                    <a:pt x="321" y="54"/>
                  </a:lnTo>
                  <a:lnTo>
                    <a:pt x="321" y="54"/>
                  </a:lnTo>
                  <a:lnTo>
                    <a:pt x="321" y="54"/>
                  </a:lnTo>
                  <a:lnTo>
                    <a:pt x="322" y="54"/>
                  </a:lnTo>
                  <a:lnTo>
                    <a:pt x="322" y="53"/>
                  </a:lnTo>
                  <a:lnTo>
                    <a:pt x="322" y="53"/>
                  </a:lnTo>
                  <a:lnTo>
                    <a:pt x="322" y="53"/>
                  </a:lnTo>
                  <a:lnTo>
                    <a:pt x="322" y="53"/>
                  </a:lnTo>
                  <a:lnTo>
                    <a:pt x="322" y="52"/>
                  </a:lnTo>
                  <a:lnTo>
                    <a:pt x="322" y="52"/>
                  </a:lnTo>
                  <a:lnTo>
                    <a:pt x="322" y="52"/>
                  </a:lnTo>
                  <a:lnTo>
                    <a:pt x="322" y="52"/>
                  </a:lnTo>
                  <a:lnTo>
                    <a:pt x="322" y="51"/>
                  </a:lnTo>
                  <a:lnTo>
                    <a:pt x="322" y="51"/>
                  </a:lnTo>
                  <a:lnTo>
                    <a:pt x="322" y="51"/>
                  </a:lnTo>
                  <a:lnTo>
                    <a:pt x="323" y="51"/>
                  </a:lnTo>
                  <a:lnTo>
                    <a:pt x="323" y="50"/>
                  </a:lnTo>
                  <a:lnTo>
                    <a:pt x="323" y="50"/>
                  </a:lnTo>
                  <a:lnTo>
                    <a:pt x="323" y="50"/>
                  </a:lnTo>
                  <a:lnTo>
                    <a:pt x="323" y="50"/>
                  </a:lnTo>
                  <a:lnTo>
                    <a:pt x="323" y="50"/>
                  </a:lnTo>
                  <a:lnTo>
                    <a:pt x="323" y="49"/>
                  </a:lnTo>
                  <a:lnTo>
                    <a:pt x="323" y="49"/>
                  </a:lnTo>
                  <a:lnTo>
                    <a:pt x="323" y="49"/>
                  </a:lnTo>
                  <a:lnTo>
                    <a:pt x="323" y="49"/>
                  </a:lnTo>
                  <a:lnTo>
                    <a:pt x="324" y="49"/>
                  </a:lnTo>
                  <a:lnTo>
                    <a:pt x="324" y="48"/>
                  </a:lnTo>
                  <a:lnTo>
                    <a:pt x="324" y="48"/>
                  </a:lnTo>
                  <a:lnTo>
                    <a:pt x="324" y="48"/>
                  </a:lnTo>
                  <a:lnTo>
                    <a:pt x="324" y="48"/>
                  </a:lnTo>
                  <a:lnTo>
                    <a:pt x="324" y="47"/>
                  </a:lnTo>
                  <a:lnTo>
                    <a:pt x="324" y="47"/>
                  </a:lnTo>
                  <a:lnTo>
                    <a:pt x="324" y="47"/>
                  </a:lnTo>
                  <a:lnTo>
                    <a:pt x="324" y="47"/>
                  </a:lnTo>
                  <a:lnTo>
                    <a:pt x="324" y="47"/>
                  </a:lnTo>
                  <a:lnTo>
                    <a:pt x="324" y="46"/>
                  </a:lnTo>
                  <a:lnTo>
                    <a:pt x="325" y="46"/>
                  </a:lnTo>
                  <a:lnTo>
                    <a:pt x="325" y="46"/>
                  </a:lnTo>
                  <a:lnTo>
                    <a:pt x="325" y="46"/>
                  </a:lnTo>
                  <a:lnTo>
                    <a:pt x="325" y="45"/>
                  </a:lnTo>
                  <a:lnTo>
                    <a:pt x="325" y="45"/>
                  </a:lnTo>
                  <a:lnTo>
                    <a:pt x="325" y="45"/>
                  </a:lnTo>
                  <a:lnTo>
                    <a:pt x="325" y="45"/>
                  </a:lnTo>
                  <a:lnTo>
                    <a:pt x="325" y="45"/>
                  </a:lnTo>
                  <a:lnTo>
                    <a:pt x="325" y="44"/>
                  </a:lnTo>
                  <a:lnTo>
                    <a:pt x="325" y="44"/>
                  </a:lnTo>
                  <a:lnTo>
                    <a:pt x="325" y="44"/>
                  </a:lnTo>
                  <a:lnTo>
                    <a:pt x="326" y="44"/>
                  </a:lnTo>
                  <a:lnTo>
                    <a:pt x="326" y="44"/>
                  </a:lnTo>
                  <a:lnTo>
                    <a:pt x="326" y="43"/>
                  </a:lnTo>
                  <a:lnTo>
                    <a:pt x="326" y="43"/>
                  </a:lnTo>
                  <a:lnTo>
                    <a:pt x="326" y="43"/>
                  </a:lnTo>
                  <a:lnTo>
                    <a:pt x="326" y="43"/>
                  </a:lnTo>
                  <a:lnTo>
                    <a:pt x="326" y="43"/>
                  </a:lnTo>
                  <a:lnTo>
                    <a:pt x="326" y="42"/>
                  </a:lnTo>
                  <a:lnTo>
                    <a:pt x="326" y="42"/>
                  </a:lnTo>
                  <a:lnTo>
                    <a:pt x="326" y="42"/>
                  </a:lnTo>
                  <a:lnTo>
                    <a:pt x="326" y="42"/>
                  </a:lnTo>
                  <a:lnTo>
                    <a:pt x="327" y="42"/>
                  </a:lnTo>
                  <a:lnTo>
                    <a:pt x="327" y="41"/>
                  </a:lnTo>
                  <a:lnTo>
                    <a:pt x="327" y="41"/>
                  </a:lnTo>
                  <a:lnTo>
                    <a:pt x="327" y="41"/>
                  </a:lnTo>
                  <a:lnTo>
                    <a:pt x="327" y="41"/>
                  </a:lnTo>
                  <a:lnTo>
                    <a:pt x="327" y="40"/>
                  </a:lnTo>
                  <a:lnTo>
                    <a:pt x="327" y="40"/>
                  </a:lnTo>
                  <a:lnTo>
                    <a:pt x="327" y="40"/>
                  </a:lnTo>
                  <a:lnTo>
                    <a:pt x="327" y="40"/>
                  </a:lnTo>
                  <a:lnTo>
                    <a:pt x="327" y="40"/>
                  </a:lnTo>
                  <a:lnTo>
                    <a:pt x="327" y="39"/>
                  </a:lnTo>
                  <a:lnTo>
                    <a:pt x="327" y="39"/>
                  </a:lnTo>
                  <a:lnTo>
                    <a:pt x="328" y="39"/>
                  </a:lnTo>
                  <a:lnTo>
                    <a:pt x="328" y="39"/>
                  </a:lnTo>
                  <a:lnTo>
                    <a:pt x="328" y="39"/>
                  </a:lnTo>
                  <a:lnTo>
                    <a:pt x="328" y="39"/>
                  </a:lnTo>
                  <a:lnTo>
                    <a:pt x="328" y="38"/>
                  </a:lnTo>
                  <a:lnTo>
                    <a:pt x="328" y="38"/>
                  </a:lnTo>
                  <a:lnTo>
                    <a:pt x="328" y="38"/>
                  </a:lnTo>
                  <a:lnTo>
                    <a:pt x="328" y="38"/>
                  </a:lnTo>
                  <a:lnTo>
                    <a:pt x="328" y="37"/>
                  </a:lnTo>
                  <a:lnTo>
                    <a:pt x="328" y="37"/>
                  </a:lnTo>
                  <a:lnTo>
                    <a:pt x="329" y="37"/>
                  </a:lnTo>
                  <a:lnTo>
                    <a:pt x="329" y="37"/>
                  </a:lnTo>
                  <a:lnTo>
                    <a:pt x="329" y="37"/>
                  </a:lnTo>
                  <a:lnTo>
                    <a:pt x="329" y="37"/>
                  </a:lnTo>
                  <a:lnTo>
                    <a:pt x="329" y="36"/>
                  </a:lnTo>
                  <a:lnTo>
                    <a:pt x="329" y="36"/>
                  </a:lnTo>
                  <a:lnTo>
                    <a:pt x="329" y="36"/>
                  </a:lnTo>
                  <a:lnTo>
                    <a:pt x="329" y="36"/>
                  </a:lnTo>
                  <a:lnTo>
                    <a:pt x="329" y="36"/>
                  </a:lnTo>
                  <a:lnTo>
                    <a:pt x="329" y="35"/>
                  </a:lnTo>
                  <a:lnTo>
                    <a:pt x="329" y="35"/>
                  </a:lnTo>
                  <a:lnTo>
                    <a:pt x="329" y="35"/>
                  </a:lnTo>
                  <a:lnTo>
                    <a:pt x="330" y="35"/>
                  </a:lnTo>
                  <a:lnTo>
                    <a:pt x="330" y="35"/>
                  </a:lnTo>
                  <a:lnTo>
                    <a:pt x="330" y="34"/>
                  </a:lnTo>
                  <a:lnTo>
                    <a:pt x="330" y="34"/>
                  </a:lnTo>
                  <a:lnTo>
                    <a:pt x="330" y="34"/>
                  </a:lnTo>
                  <a:lnTo>
                    <a:pt x="330" y="34"/>
                  </a:lnTo>
                  <a:lnTo>
                    <a:pt x="330" y="34"/>
                  </a:lnTo>
                  <a:lnTo>
                    <a:pt x="330" y="34"/>
                  </a:lnTo>
                  <a:lnTo>
                    <a:pt x="330" y="33"/>
                  </a:lnTo>
                  <a:lnTo>
                    <a:pt x="330" y="33"/>
                  </a:lnTo>
                  <a:lnTo>
                    <a:pt x="330" y="33"/>
                  </a:lnTo>
                  <a:lnTo>
                    <a:pt x="331" y="33"/>
                  </a:lnTo>
                  <a:lnTo>
                    <a:pt x="331" y="33"/>
                  </a:lnTo>
                  <a:lnTo>
                    <a:pt x="331" y="32"/>
                  </a:lnTo>
                  <a:lnTo>
                    <a:pt x="331" y="32"/>
                  </a:lnTo>
                  <a:lnTo>
                    <a:pt x="331" y="32"/>
                  </a:lnTo>
                  <a:lnTo>
                    <a:pt x="331" y="32"/>
                  </a:lnTo>
                  <a:lnTo>
                    <a:pt x="331" y="32"/>
                  </a:lnTo>
                  <a:lnTo>
                    <a:pt x="331" y="31"/>
                  </a:lnTo>
                  <a:lnTo>
                    <a:pt x="331" y="31"/>
                  </a:lnTo>
                  <a:lnTo>
                    <a:pt x="331" y="31"/>
                  </a:lnTo>
                  <a:lnTo>
                    <a:pt x="331" y="31"/>
                  </a:lnTo>
                  <a:lnTo>
                    <a:pt x="332" y="31"/>
                  </a:lnTo>
                  <a:lnTo>
                    <a:pt x="332" y="31"/>
                  </a:lnTo>
                  <a:lnTo>
                    <a:pt x="332" y="30"/>
                  </a:lnTo>
                  <a:lnTo>
                    <a:pt x="332" y="30"/>
                  </a:lnTo>
                  <a:lnTo>
                    <a:pt x="332" y="30"/>
                  </a:lnTo>
                  <a:lnTo>
                    <a:pt x="332" y="30"/>
                  </a:lnTo>
                  <a:lnTo>
                    <a:pt x="332" y="30"/>
                  </a:lnTo>
                  <a:lnTo>
                    <a:pt x="332" y="30"/>
                  </a:lnTo>
                  <a:lnTo>
                    <a:pt x="332" y="29"/>
                  </a:lnTo>
                  <a:lnTo>
                    <a:pt x="332" y="29"/>
                  </a:lnTo>
                  <a:lnTo>
                    <a:pt x="332" y="29"/>
                  </a:lnTo>
                  <a:lnTo>
                    <a:pt x="333" y="29"/>
                  </a:lnTo>
                  <a:lnTo>
                    <a:pt x="333" y="29"/>
                  </a:lnTo>
                  <a:lnTo>
                    <a:pt x="333" y="29"/>
                  </a:lnTo>
                  <a:lnTo>
                    <a:pt x="333" y="28"/>
                  </a:lnTo>
                  <a:lnTo>
                    <a:pt x="333" y="28"/>
                  </a:lnTo>
                  <a:lnTo>
                    <a:pt x="333" y="28"/>
                  </a:lnTo>
                  <a:lnTo>
                    <a:pt x="333" y="28"/>
                  </a:lnTo>
                  <a:lnTo>
                    <a:pt x="333" y="28"/>
                  </a:lnTo>
                  <a:lnTo>
                    <a:pt x="333" y="27"/>
                  </a:lnTo>
                  <a:lnTo>
                    <a:pt x="333" y="27"/>
                  </a:lnTo>
                  <a:lnTo>
                    <a:pt x="334" y="27"/>
                  </a:lnTo>
                  <a:lnTo>
                    <a:pt x="334" y="27"/>
                  </a:lnTo>
                  <a:lnTo>
                    <a:pt x="334" y="27"/>
                  </a:lnTo>
                  <a:lnTo>
                    <a:pt x="334" y="27"/>
                  </a:lnTo>
                  <a:lnTo>
                    <a:pt x="334" y="26"/>
                  </a:lnTo>
                  <a:lnTo>
                    <a:pt x="334" y="26"/>
                  </a:lnTo>
                  <a:lnTo>
                    <a:pt x="334" y="26"/>
                  </a:lnTo>
                  <a:lnTo>
                    <a:pt x="334" y="26"/>
                  </a:lnTo>
                  <a:lnTo>
                    <a:pt x="334" y="26"/>
                  </a:lnTo>
                  <a:lnTo>
                    <a:pt x="334" y="26"/>
                  </a:lnTo>
                  <a:lnTo>
                    <a:pt x="334" y="25"/>
                  </a:lnTo>
                  <a:lnTo>
                    <a:pt x="334" y="25"/>
                  </a:lnTo>
                  <a:lnTo>
                    <a:pt x="335" y="25"/>
                  </a:lnTo>
                  <a:lnTo>
                    <a:pt x="335" y="25"/>
                  </a:lnTo>
                  <a:lnTo>
                    <a:pt x="335" y="25"/>
                  </a:lnTo>
                  <a:lnTo>
                    <a:pt x="335" y="25"/>
                  </a:lnTo>
                  <a:lnTo>
                    <a:pt x="335" y="24"/>
                  </a:lnTo>
                  <a:lnTo>
                    <a:pt x="335" y="24"/>
                  </a:lnTo>
                  <a:lnTo>
                    <a:pt x="335" y="24"/>
                  </a:lnTo>
                  <a:lnTo>
                    <a:pt x="335" y="24"/>
                  </a:lnTo>
                  <a:lnTo>
                    <a:pt x="335" y="24"/>
                  </a:lnTo>
                  <a:lnTo>
                    <a:pt x="335" y="24"/>
                  </a:lnTo>
                  <a:lnTo>
                    <a:pt x="335" y="24"/>
                  </a:lnTo>
                  <a:lnTo>
                    <a:pt x="335" y="23"/>
                  </a:lnTo>
                  <a:lnTo>
                    <a:pt x="336" y="23"/>
                  </a:lnTo>
                  <a:lnTo>
                    <a:pt x="336" y="23"/>
                  </a:lnTo>
                  <a:lnTo>
                    <a:pt x="336" y="23"/>
                  </a:lnTo>
                  <a:lnTo>
                    <a:pt x="336" y="23"/>
                  </a:lnTo>
                  <a:lnTo>
                    <a:pt x="336" y="23"/>
                  </a:lnTo>
                  <a:lnTo>
                    <a:pt x="336" y="22"/>
                  </a:lnTo>
                  <a:lnTo>
                    <a:pt x="336" y="22"/>
                  </a:lnTo>
                  <a:lnTo>
                    <a:pt x="336" y="22"/>
                  </a:lnTo>
                  <a:lnTo>
                    <a:pt x="336" y="22"/>
                  </a:lnTo>
                  <a:lnTo>
                    <a:pt x="336" y="22"/>
                  </a:lnTo>
                  <a:lnTo>
                    <a:pt x="337" y="22"/>
                  </a:lnTo>
                  <a:lnTo>
                    <a:pt x="337" y="22"/>
                  </a:lnTo>
                  <a:lnTo>
                    <a:pt x="337" y="21"/>
                  </a:lnTo>
                  <a:lnTo>
                    <a:pt x="337" y="21"/>
                  </a:lnTo>
                  <a:lnTo>
                    <a:pt x="337" y="21"/>
                  </a:lnTo>
                  <a:lnTo>
                    <a:pt x="337" y="21"/>
                  </a:lnTo>
                  <a:lnTo>
                    <a:pt x="337" y="21"/>
                  </a:lnTo>
                  <a:lnTo>
                    <a:pt x="337" y="21"/>
                  </a:lnTo>
                  <a:lnTo>
                    <a:pt x="337" y="20"/>
                  </a:lnTo>
                  <a:lnTo>
                    <a:pt x="337" y="20"/>
                  </a:lnTo>
                  <a:lnTo>
                    <a:pt x="337" y="20"/>
                  </a:lnTo>
                  <a:lnTo>
                    <a:pt x="338" y="20"/>
                  </a:lnTo>
                  <a:lnTo>
                    <a:pt x="338" y="20"/>
                  </a:lnTo>
                  <a:lnTo>
                    <a:pt x="338" y="20"/>
                  </a:lnTo>
                  <a:lnTo>
                    <a:pt x="338" y="20"/>
                  </a:lnTo>
                  <a:lnTo>
                    <a:pt x="338" y="19"/>
                  </a:lnTo>
                  <a:lnTo>
                    <a:pt x="338" y="19"/>
                  </a:lnTo>
                  <a:lnTo>
                    <a:pt x="338" y="19"/>
                  </a:lnTo>
                  <a:lnTo>
                    <a:pt x="338" y="19"/>
                  </a:lnTo>
                  <a:lnTo>
                    <a:pt x="338" y="19"/>
                  </a:lnTo>
                  <a:lnTo>
                    <a:pt x="338" y="19"/>
                  </a:lnTo>
                  <a:lnTo>
                    <a:pt x="338" y="19"/>
                  </a:lnTo>
                  <a:lnTo>
                    <a:pt x="338" y="18"/>
                  </a:lnTo>
                  <a:lnTo>
                    <a:pt x="339" y="18"/>
                  </a:lnTo>
                  <a:lnTo>
                    <a:pt x="339" y="18"/>
                  </a:lnTo>
                  <a:lnTo>
                    <a:pt x="339" y="18"/>
                  </a:lnTo>
                  <a:lnTo>
                    <a:pt x="339" y="18"/>
                  </a:lnTo>
                  <a:lnTo>
                    <a:pt x="339" y="18"/>
                  </a:lnTo>
                  <a:lnTo>
                    <a:pt x="339" y="18"/>
                  </a:lnTo>
                  <a:lnTo>
                    <a:pt x="339" y="17"/>
                  </a:lnTo>
                  <a:lnTo>
                    <a:pt x="339" y="17"/>
                  </a:lnTo>
                  <a:lnTo>
                    <a:pt x="339" y="17"/>
                  </a:lnTo>
                  <a:lnTo>
                    <a:pt x="339" y="17"/>
                  </a:lnTo>
                  <a:lnTo>
                    <a:pt x="340" y="17"/>
                  </a:lnTo>
                  <a:lnTo>
                    <a:pt x="340" y="17"/>
                  </a:lnTo>
                  <a:lnTo>
                    <a:pt x="340" y="17"/>
                  </a:lnTo>
                  <a:lnTo>
                    <a:pt x="340" y="17"/>
                  </a:lnTo>
                  <a:lnTo>
                    <a:pt x="340" y="16"/>
                  </a:lnTo>
                  <a:lnTo>
                    <a:pt x="340" y="16"/>
                  </a:lnTo>
                  <a:lnTo>
                    <a:pt x="340" y="16"/>
                  </a:lnTo>
                  <a:lnTo>
                    <a:pt x="340" y="16"/>
                  </a:lnTo>
                  <a:lnTo>
                    <a:pt x="340" y="16"/>
                  </a:lnTo>
                  <a:lnTo>
                    <a:pt x="340" y="16"/>
                  </a:lnTo>
                  <a:lnTo>
                    <a:pt x="340" y="16"/>
                  </a:lnTo>
                  <a:lnTo>
                    <a:pt x="340" y="16"/>
                  </a:lnTo>
                  <a:lnTo>
                    <a:pt x="341" y="15"/>
                  </a:lnTo>
                  <a:lnTo>
                    <a:pt x="341" y="15"/>
                  </a:lnTo>
                  <a:lnTo>
                    <a:pt x="341" y="15"/>
                  </a:lnTo>
                  <a:lnTo>
                    <a:pt x="341" y="15"/>
                  </a:lnTo>
                  <a:lnTo>
                    <a:pt x="341" y="15"/>
                  </a:lnTo>
                  <a:lnTo>
                    <a:pt x="341" y="15"/>
                  </a:lnTo>
                  <a:lnTo>
                    <a:pt x="341" y="15"/>
                  </a:lnTo>
                  <a:lnTo>
                    <a:pt x="341" y="14"/>
                  </a:lnTo>
                  <a:lnTo>
                    <a:pt x="341" y="14"/>
                  </a:lnTo>
                  <a:lnTo>
                    <a:pt x="341" y="14"/>
                  </a:lnTo>
                  <a:lnTo>
                    <a:pt x="342" y="14"/>
                  </a:lnTo>
                  <a:lnTo>
                    <a:pt x="342" y="14"/>
                  </a:lnTo>
                  <a:lnTo>
                    <a:pt x="342" y="14"/>
                  </a:lnTo>
                  <a:lnTo>
                    <a:pt x="342" y="14"/>
                  </a:lnTo>
                  <a:lnTo>
                    <a:pt x="342" y="14"/>
                  </a:lnTo>
                  <a:lnTo>
                    <a:pt x="342" y="13"/>
                  </a:lnTo>
                  <a:lnTo>
                    <a:pt x="342" y="13"/>
                  </a:lnTo>
                  <a:lnTo>
                    <a:pt x="342" y="13"/>
                  </a:lnTo>
                  <a:lnTo>
                    <a:pt x="342" y="13"/>
                  </a:lnTo>
                  <a:lnTo>
                    <a:pt x="342" y="13"/>
                  </a:lnTo>
                  <a:lnTo>
                    <a:pt x="342" y="13"/>
                  </a:lnTo>
                  <a:lnTo>
                    <a:pt x="342" y="13"/>
                  </a:lnTo>
                  <a:lnTo>
                    <a:pt x="343" y="13"/>
                  </a:lnTo>
                  <a:lnTo>
                    <a:pt x="343" y="12"/>
                  </a:lnTo>
                  <a:lnTo>
                    <a:pt x="343" y="12"/>
                  </a:lnTo>
                  <a:lnTo>
                    <a:pt x="343" y="12"/>
                  </a:lnTo>
                  <a:lnTo>
                    <a:pt x="343" y="12"/>
                  </a:lnTo>
                  <a:lnTo>
                    <a:pt x="343" y="12"/>
                  </a:lnTo>
                  <a:lnTo>
                    <a:pt x="343" y="12"/>
                  </a:lnTo>
                  <a:lnTo>
                    <a:pt x="343" y="12"/>
                  </a:lnTo>
                  <a:lnTo>
                    <a:pt x="343" y="12"/>
                  </a:lnTo>
                  <a:lnTo>
                    <a:pt x="343" y="12"/>
                  </a:lnTo>
                  <a:lnTo>
                    <a:pt x="343" y="11"/>
                  </a:lnTo>
                  <a:lnTo>
                    <a:pt x="344" y="11"/>
                  </a:lnTo>
                  <a:lnTo>
                    <a:pt x="344" y="11"/>
                  </a:lnTo>
                  <a:lnTo>
                    <a:pt x="344" y="11"/>
                  </a:lnTo>
                  <a:lnTo>
                    <a:pt x="344" y="11"/>
                  </a:lnTo>
                  <a:lnTo>
                    <a:pt x="344" y="11"/>
                  </a:lnTo>
                  <a:lnTo>
                    <a:pt x="344" y="11"/>
                  </a:lnTo>
                  <a:lnTo>
                    <a:pt x="344" y="11"/>
                  </a:lnTo>
                  <a:lnTo>
                    <a:pt x="344" y="11"/>
                  </a:lnTo>
                  <a:lnTo>
                    <a:pt x="344" y="11"/>
                  </a:lnTo>
                  <a:lnTo>
                    <a:pt x="344" y="10"/>
                  </a:lnTo>
                  <a:lnTo>
                    <a:pt x="344" y="10"/>
                  </a:lnTo>
                  <a:lnTo>
                    <a:pt x="345" y="10"/>
                  </a:lnTo>
                  <a:lnTo>
                    <a:pt x="345" y="10"/>
                  </a:lnTo>
                  <a:lnTo>
                    <a:pt x="345" y="10"/>
                  </a:lnTo>
                  <a:lnTo>
                    <a:pt x="345" y="10"/>
                  </a:lnTo>
                  <a:lnTo>
                    <a:pt x="345" y="10"/>
                  </a:lnTo>
                  <a:lnTo>
                    <a:pt x="345" y="10"/>
                  </a:lnTo>
                  <a:lnTo>
                    <a:pt x="345" y="10"/>
                  </a:lnTo>
                  <a:lnTo>
                    <a:pt x="345" y="9"/>
                  </a:lnTo>
                  <a:lnTo>
                    <a:pt x="345" y="9"/>
                  </a:lnTo>
                  <a:lnTo>
                    <a:pt x="345" y="9"/>
                  </a:lnTo>
                  <a:lnTo>
                    <a:pt x="345" y="9"/>
                  </a:lnTo>
                  <a:lnTo>
                    <a:pt x="346" y="9"/>
                  </a:lnTo>
                  <a:lnTo>
                    <a:pt x="346" y="9"/>
                  </a:lnTo>
                  <a:lnTo>
                    <a:pt x="346" y="9"/>
                  </a:lnTo>
                  <a:lnTo>
                    <a:pt x="346" y="9"/>
                  </a:lnTo>
                  <a:lnTo>
                    <a:pt x="346" y="9"/>
                  </a:lnTo>
                  <a:lnTo>
                    <a:pt x="346" y="9"/>
                  </a:lnTo>
                  <a:lnTo>
                    <a:pt x="346" y="8"/>
                  </a:lnTo>
                  <a:lnTo>
                    <a:pt x="346" y="8"/>
                  </a:lnTo>
                  <a:lnTo>
                    <a:pt x="346" y="8"/>
                  </a:lnTo>
                  <a:lnTo>
                    <a:pt x="346" y="8"/>
                  </a:lnTo>
                  <a:lnTo>
                    <a:pt x="347" y="8"/>
                  </a:lnTo>
                  <a:lnTo>
                    <a:pt x="347" y="8"/>
                  </a:lnTo>
                  <a:lnTo>
                    <a:pt x="347" y="8"/>
                  </a:lnTo>
                  <a:lnTo>
                    <a:pt x="347" y="8"/>
                  </a:lnTo>
                  <a:lnTo>
                    <a:pt x="347" y="8"/>
                  </a:lnTo>
                  <a:lnTo>
                    <a:pt x="347" y="8"/>
                  </a:lnTo>
                  <a:lnTo>
                    <a:pt x="347" y="7"/>
                  </a:lnTo>
                  <a:lnTo>
                    <a:pt x="347" y="7"/>
                  </a:lnTo>
                  <a:lnTo>
                    <a:pt x="347" y="7"/>
                  </a:lnTo>
                  <a:lnTo>
                    <a:pt x="347" y="7"/>
                  </a:lnTo>
                  <a:lnTo>
                    <a:pt x="347" y="7"/>
                  </a:lnTo>
                  <a:lnTo>
                    <a:pt x="347" y="7"/>
                  </a:lnTo>
                  <a:lnTo>
                    <a:pt x="348" y="7"/>
                  </a:lnTo>
                  <a:lnTo>
                    <a:pt x="348" y="7"/>
                  </a:lnTo>
                  <a:lnTo>
                    <a:pt x="348" y="7"/>
                  </a:lnTo>
                  <a:lnTo>
                    <a:pt x="348" y="7"/>
                  </a:lnTo>
                  <a:lnTo>
                    <a:pt x="348" y="7"/>
                  </a:lnTo>
                  <a:lnTo>
                    <a:pt x="348" y="7"/>
                  </a:lnTo>
                  <a:lnTo>
                    <a:pt x="348" y="6"/>
                  </a:lnTo>
                  <a:lnTo>
                    <a:pt x="348" y="6"/>
                  </a:lnTo>
                  <a:lnTo>
                    <a:pt x="348" y="6"/>
                  </a:lnTo>
                  <a:lnTo>
                    <a:pt x="348" y="6"/>
                  </a:lnTo>
                  <a:lnTo>
                    <a:pt x="348" y="6"/>
                  </a:lnTo>
                  <a:lnTo>
                    <a:pt x="348" y="6"/>
                  </a:lnTo>
                  <a:lnTo>
                    <a:pt x="349" y="6"/>
                  </a:lnTo>
                  <a:lnTo>
                    <a:pt x="349" y="6"/>
                  </a:lnTo>
                  <a:lnTo>
                    <a:pt x="349" y="6"/>
                  </a:lnTo>
                  <a:lnTo>
                    <a:pt x="349" y="6"/>
                  </a:lnTo>
                  <a:lnTo>
                    <a:pt x="349" y="6"/>
                  </a:lnTo>
                  <a:lnTo>
                    <a:pt x="349" y="6"/>
                  </a:lnTo>
                  <a:lnTo>
                    <a:pt x="349" y="6"/>
                  </a:lnTo>
                  <a:lnTo>
                    <a:pt x="349" y="5"/>
                  </a:lnTo>
                  <a:lnTo>
                    <a:pt x="349" y="5"/>
                  </a:lnTo>
                  <a:lnTo>
                    <a:pt x="349" y="5"/>
                  </a:lnTo>
                  <a:lnTo>
                    <a:pt x="350" y="5"/>
                  </a:lnTo>
                  <a:lnTo>
                    <a:pt x="350" y="5"/>
                  </a:lnTo>
                  <a:lnTo>
                    <a:pt x="350" y="5"/>
                  </a:lnTo>
                  <a:lnTo>
                    <a:pt x="350" y="5"/>
                  </a:lnTo>
                  <a:lnTo>
                    <a:pt x="350" y="5"/>
                  </a:lnTo>
                  <a:lnTo>
                    <a:pt x="350" y="5"/>
                  </a:lnTo>
                  <a:lnTo>
                    <a:pt x="350" y="5"/>
                  </a:lnTo>
                  <a:lnTo>
                    <a:pt x="350" y="5"/>
                  </a:lnTo>
                  <a:lnTo>
                    <a:pt x="350" y="5"/>
                  </a:lnTo>
                  <a:lnTo>
                    <a:pt x="350" y="5"/>
                  </a:lnTo>
                  <a:lnTo>
                    <a:pt x="350" y="4"/>
                  </a:lnTo>
                  <a:lnTo>
                    <a:pt x="351" y="4"/>
                  </a:lnTo>
                  <a:lnTo>
                    <a:pt x="351" y="4"/>
                  </a:lnTo>
                  <a:lnTo>
                    <a:pt x="351" y="4"/>
                  </a:lnTo>
                  <a:lnTo>
                    <a:pt x="351" y="4"/>
                  </a:lnTo>
                  <a:lnTo>
                    <a:pt x="351" y="4"/>
                  </a:lnTo>
                  <a:lnTo>
                    <a:pt x="351" y="4"/>
                  </a:lnTo>
                  <a:lnTo>
                    <a:pt x="351" y="4"/>
                  </a:lnTo>
                  <a:lnTo>
                    <a:pt x="351" y="4"/>
                  </a:lnTo>
                  <a:lnTo>
                    <a:pt x="351" y="4"/>
                  </a:lnTo>
                  <a:lnTo>
                    <a:pt x="351" y="4"/>
                  </a:lnTo>
                  <a:lnTo>
                    <a:pt x="351" y="4"/>
                  </a:lnTo>
                  <a:lnTo>
                    <a:pt x="351" y="4"/>
                  </a:lnTo>
                  <a:lnTo>
                    <a:pt x="352" y="4"/>
                  </a:lnTo>
                  <a:lnTo>
                    <a:pt x="352" y="4"/>
                  </a:lnTo>
                  <a:lnTo>
                    <a:pt x="352" y="4"/>
                  </a:lnTo>
                  <a:lnTo>
                    <a:pt x="352" y="3"/>
                  </a:lnTo>
                  <a:lnTo>
                    <a:pt x="352" y="3"/>
                  </a:lnTo>
                  <a:lnTo>
                    <a:pt x="352" y="3"/>
                  </a:lnTo>
                  <a:lnTo>
                    <a:pt x="352" y="3"/>
                  </a:lnTo>
                  <a:lnTo>
                    <a:pt x="352" y="3"/>
                  </a:lnTo>
                  <a:lnTo>
                    <a:pt x="352" y="3"/>
                  </a:lnTo>
                  <a:lnTo>
                    <a:pt x="352" y="3"/>
                  </a:lnTo>
                  <a:lnTo>
                    <a:pt x="353" y="3"/>
                  </a:lnTo>
                  <a:lnTo>
                    <a:pt x="353" y="3"/>
                  </a:lnTo>
                  <a:lnTo>
                    <a:pt x="353" y="3"/>
                  </a:lnTo>
                  <a:lnTo>
                    <a:pt x="353" y="3"/>
                  </a:lnTo>
                  <a:lnTo>
                    <a:pt x="353" y="3"/>
                  </a:lnTo>
                  <a:lnTo>
                    <a:pt x="353" y="3"/>
                  </a:lnTo>
                  <a:lnTo>
                    <a:pt x="353" y="3"/>
                  </a:lnTo>
                  <a:lnTo>
                    <a:pt x="353" y="3"/>
                  </a:lnTo>
                  <a:lnTo>
                    <a:pt x="353" y="3"/>
                  </a:lnTo>
                  <a:lnTo>
                    <a:pt x="353" y="3"/>
                  </a:lnTo>
                  <a:lnTo>
                    <a:pt x="353" y="2"/>
                  </a:lnTo>
                  <a:lnTo>
                    <a:pt x="353" y="2"/>
                  </a:lnTo>
                  <a:lnTo>
                    <a:pt x="354" y="2"/>
                  </a:lnTo>
                  <a:lnTo>
                    <a:pt x="354" y="2"/>
                  </a:lnTo>
                  <a:lnTo>
                    <a:pt x="354" y="2"/>
                  </a:lnTo>
                  <a:lnTo>
                    <a:pt x="354" y="2"/>
                  </a:lnTo>
                  <a:lnTo>
                    <a:pt x="354" y="2"/>
                  </a:lnTo>
                  <a:lnTo>
                    <a:pt x="354" y="2"/>
                  </a:lnTo>
                  <a:lnTo>
                    <a:pt x="354" y="2"/>
                  </a:lnTo>
                  <a:lnTo>
                    <a:pt x="354" y="2"/>
                  </a:lnTo>
                  <a:lnTo>
                    <a:pt x="354" y="2"/>
                  </a:lnTo>
                  <a:lnTo>
                    <a:pt x="354" y="2"/>
                  </a:lnTo>
                  <a:lnTo>
                    <a:pt x="355" y="2"/>
                  </a:lnTo>
                  <a:lnTo>
                    <a:pt x="355" y="2"/>
                  </a:lnTo>
                  <a:lnTo>
                    <a:pt x="355" y="2"/>
                  </a:lnTo>
                  <a:lnTo>
                    <a:pt x="355" y="2"/>
                  </a:lnTo>
                  <a:lnTo>
                    <a:pt x="355" y="2"/>
                  </a:lnTo>
                  <a:lnTo>
                    <a:pt x="355" y="2"/>
                  </a:lnTo>
                  <a:lnTo>
                    <a:pt x="355" y="2"/>
                  </a:lnTo>
                  <a:lnTo>
                    <a:pt x="355" y="2"/>
                  </a:lnTo>
                  <a:lnTo>
                    <a:pt x="355" y="2"/>
                  </a:lnTo>
                  <a:lnTo>
                    <a:pt x="355" y="2"/>
                  </a:lnTo>
                  <a:lnTo>
                    <a:pt x="355" y="2"/>
                  </a:lnTo>
                  <a:lnTo>
                    <a:pt x="355" y="1"/>
                  </a:lnTo>
                  <a:lnTo>
                    <a:pt x="356" y="1"/>
                  </a:lnTo>
                  <a:lnTo>
                    <a:pt x="356" y="1"/>
                  </a:lnTo>
                  <a:lnTo>
                    <a:pt x="356" y="1"/>
                  </a:lnTo>
                  <a:lnTo>
                    <a:pt x="356" y="1"/>
                  </a:lnTo>
                  <a:lnTo>
                    <a:pt x="356" y="1"/>
                  </a:lnTo>
                  <a:lnTo>
                    <a:pt x="356" y="1"/>
                  </a:lnTo>
                  <a:lnTo>
                    <a:pt x="356" y="1"/>
                  </a:lnTo>
                  <a:lnTo>
                    <a:pt x="356" y="1"/>
                  </a:lnTo>
                  <a:lnTo>
                    <a:pt x="356" y="1"/>
                  </a:lnTo>
                  <a:lnTo>
                    <a:pt x="356" y="1"/>
                  </a:lnTo>
                  <a:lnTo>
                    <a:pt x="356" y="1"/>
                  </a:lnTo>
                  <a:lnTo>
                    <a:pt x="357" y="1"/>
                  </a:lnTo>
                  <a:lnTo>
                    <a:pt x="357" y="1"/>
                  </a:lnTo>
                  <a:lnTo>
                    <a:pt x="357" y="1"/>
                  </a:lnTo>
                  <a:lnTo>
                    <a:pt x="357" y="1"/>
                  </a:lnTo>
                  <a:lnTo>
                    <a:pt x="357" y="1"/>
                  </a:lnTo>
                  <a:lnTo>
                    <a:pt x="357" y="1"/>
                  </a:lnTo>
                  <a:lnTo>
                    <a:pt x="357" y="1"/>
                  </a:lnTo>
                  <a:lnTo>
                    <a:pt x="357" y="1"/>
                  </a:lnTo>
                  <a:lnTo>
                    <a:pt x="357" y="1"/>
                  </a:lnTo>
                  <a:lnTo>
                    <a:pt x="357" y="1"/>
                  </a:lnTo>
                  <a:lnTo>
                    <a:pt x="357" y="1"/>
                  </a:lnTo>
                  <a:lnTo>
                    <a:pt x="358" y="1"/>
                  </a:lnTo>
                  <a:lnTo>
                    <a:pt x="358" y="1"/>
                  </a:lnTo>
                  <a:lnTo>
                    <a:pt x="358" y="1"/>
                  </a:lnTo>
                  <a:lnTo>
                    <a:pt x="358" y="1"/>
                  </a:lnTo>
                  <a:lnTo>
                    <a:pt x="358" y="1"/>
                  </a:lnTo>
                  <a:lnTo>
                    <a:pt x="358" y="1"/>
                  </a:lnTo>
                  <a:lnTo>
                    <a:pt x="358" y="1"/>
                  </a:lnTo>
                  <a:lnTo>
                    <a:pt x="358" y="1"/>
                  </a:lnTo>
                  <a:lnTo>
                    <a:pt x="358" y="1"/>
                  </a:lnTo>
                  <a:lnTo>
                    <a:pt x="358" y="1"/>
                  </a:lnTo>
                  <a:lnTo>
                    <a:pt x="358" y="1"/>
                  </a:lnTo>
                  <a:lnTo>
                    <a:pt x="359" y="1"/>
                  </a:lnTo>
                  <a:lnTo>
                    <a:pt x="359" y="1"/>
                  </a:lnTo>
                  <a:lnTo>
                    <a:pt x="359" y="1"/>
                  </a:lnTo>
                  <a:lnTo>
                    <a:pt x="359" y="0"/>
                  </a:lnTo>
                  <a:lnTo>
                    <a:pt x="359" y="0"/>
                  </a:lnTo>
                  <a:lnTo>
                    <a:pt x="359" y="0"/>
                  </a:lnTo>
                  <a:lnTo>
                    <a:pt x="359" y="0"/>
                  </a:lnTo>
                  <a:lnTo>
                    <a:pt x="359" y="0"/>
                  </a:lnTo>
                  <a:lnTo>
                    <a:pt x="359" y="0"/>
                  </a:lnTo>
                  <a:lnTo>
                    <a:pt x="359" y="0"/>
                  </a:lnTo>
                  <a:lnTo>
                    <a:pt x="360" y="0"/>
                  </a:lnTo>
                  <a:lnTo>
                    <a:pt x="360" y="0"/>
                  </a:lnTo>
                  <a:lnTo>
                    <a:pt x="360" y="0"/>
                  </a:lnTo>
                  <a:lnTo>
                    <a:pt x="360" y="0"/>
                  </a:lnTo>
                  <a:lnTo>
                    <a:pt x="360" y="0"/>
                  </a:lnTo>
                  <a:lnTo>
                    <a:pt x="360" y="0"/>
                  </a:lnTo>
                  <a:lnTo>
                    <a:pt x="360" y="0"/>
                  </a:lnTo>
                  <a:lnTo>
                    <a:pt x="360" y="0"/>
                  </a:lnTo>
                  <a:lnTo>
                    <a:pt x="360" y="0"/>
                  </a:lnTo>
                  <a:lnTo>
                    <a:pt x="360" y="0"/>
                  </a:lnTo>
                  <a:lnTo>
                    <a:pt x="360" y="0"/>
                  </a:lnTo>
                  <a:lnTo>
                    <a:pt x="360"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2" y="0"/>
                  </a:lnTo>
                  <a:lnTo>
                    <a:pt x="362" y="0"/>
                  </a:lnTo>
                  <a:lnTo>
                    <a:pt x="362" y="0"/>
                  </a:lnTo>
                  <a:lnTo>
                    <a:pt x="362" y="0"/>
                  </a:lnTo>
                  <a:lnTo>
                    <a:pt x="362" y="0"/>
                  </a:lnTo>
                  <a:lnTo>
                    <a:pt x="362" y="0"/>
                  </a:lnTo>
                  <a:lnTo>
                    <a:pt x="362" y="0"/>
                  </a:lnTo>
                  <a:lnTo>
                    <a:pt x="362" y="0"/>
                  </a:lnTo>
                  <a:lnTo>
                    <a:pt x="362" y="0"/>
                  </a:lnTo>
                  <a:lnTo>
                    <a:pt x="362"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4" y="0"/>
                  </a:lnTo>
                  <a:lnTo>
                    <a:pt x="364" y="0"/>
                  </a:lnTo>
                  <a:lnTo>
                    <a:pt x="364" y="0"/>
                  </a:lnTo>
                  <a:lnTo>
                    <a:pt x="364" y="0"/>
                  </a:lnTo>
                  <a:lnTo>
                    <a:pt x="364" y="0"/>
                  </a:lnTo>
                  <a:lnTo>
                    <a:pt x="364" y="0"/>
                  </a:lnTo>
                  <a:lnTo>
                    <a:pt x="364" y="0"/>
                  </a:lnTo>
                  <a:lnTo>
                    <a:pt x="364" y="0"/>
                  </a:lnTo>
                  <a:lnTo>
                    <a:pt x="364" y="0"/>
                  </a:lnTo>
                  <a:lnTo>
                    <a:pt x="364" y="1"/>
                  </a:lnTo>
                  <a:lnTo>
                    <a:pt x="364" y="1"/>
                  </a:lnTo>
                  <a:lnTo>
                    <a:pt x="364" y="1"/>
                  </a:lnTo>
                  <a:lnTo>
                    <a:pt x="365" y="1"/>
                  </a:lnTo>
                  <a:lnTo>
                    <a:pt x="365" y="1"/>
                  </a:lnTo>
                  <a:lnTo>
                    <a:pt x="365" y="1"/>
                  </a:lnTo>
                  <a:lnTo>
                    <a:pt x="365" y="1"/>
                  </a:lnTo>
                  <a:lnTo>
                    <a:pt x="365" y="1"/>
                  </a:lnTo>
                  <a:lnTo>
                    <a:pt x="365" y="1"/>
                  </a:lnTo>
                  <a:lnTo>
                    <a:pt x="365" y="1"/>
                  </a:lnTo>
                  <a:lnTo>
                    <a:pt x="365" y="1"/>
                  </a:lnTo>
                  <a:lnTo>
                    <a:pt x="365" y="1"/>
                  </a:lnTo>
                  <a:lnTo>
                    <a:pt x="365" y="1"/>
                  </a:lnTo>
                  <a:lnTo>
                    <a:pt x="366" y="1"/>
                  </a:lnTo>
                  <a:lnTo>
                    <a:pt x="366" y="1"/>
                  </a:lnTo>
                  <a:lnTo>
                    <a:pt x="366" y="1"/>
                  </a:lnTo>
                  <a:lnTo>
                    <a:pt x="366" y="1"/>
                  </a:lnTo>
                  <a:lnTo>
                    <a:pt x="366" y="1"/>
                  </a:lnTo>
                  <a:lnTo>
                    <a:pt x="366" y="1"/>
                  </a:lnTo>
                  <a:lnTo>
                    <a:pt x="366" y="1"/>
                  </a:lnTo>
                  <a:lnTo>
                    <a:pt x="366" y="1"/>
                  </a:lnTo>
                  <a:lnTo>
                    <a:pt x="366" y="1"/>
                  </a:lnTo>
                  <a:lnTo>
                    <a:pt x="366" y="1"/>
                  </a:lnTo>
                  <a:lnTo>
                    <a:pt x="366" y="1"/>
                  </a:lnTo>
                  <a:lnTo>
                    <a:pt x="366" y="1"/>
                  </a:lnTo>
                  <a:lnTo>
                    <a:pt x="367" y="1"/>
                  </a:lnTo>
                  <a:lnTo>
                    <a:pt x="367" y="1"/>
                  </a:lnTo>
                  <a:lnTo>
                    <a:pt x="367" y="1"/>
                  </a:lnTo>
                  <a:lnTo>
                    <a:pt x="367" y="1"/>
                  </a:lnTo>
                  <a:lnTo>
                    <a:pt x="367" y="1"/>
                  </a:lnTo>
                  <a:lnTo>
                    <a:pt x="367" y="1"/>
                  </a:lnTo>
                  <a:lnTo>
                    <a:pt x="367" y="1"/>
                  </a:lnTo>
                  <a:lnTo>
                    <a:pt x="367" y="1"/>
                  </a:lnTo>
                  <a:lnTo>
                    <a:pt x="367" y="1"/>
                  </a:lnTo>
                  <a:lnTo>
                    <a:pt x="367" y="1"/>
                  </a:lnTo>
                  <a:lnTo>
                    <a:pt x="368" y="1"/>
                  </a:lnTo>
                  <a:lnTo>
                    <a:pt x="368" y="1"/>
                  </a:lnTo>
                  <a:lnTo>
                    <a:pt x="368" y="2"/>
                  </a:lnTo>
                  <a:lnTo>
                    <a:pt x="368" y="2"/>
                  </a:lnTo>
                  <a:lnTo>
                    <a:pt x="368" y="2"/>
                  </a:lnTo>
                  <a:lnTo>
                    <a:pt x="368" y="2"/>
                  </a:lnTo>
                  <a:lnTo>
                    <a:pt x="368" y="2"/>
                  </a:lnTo>
                  <a:lnTo>
                    <a:pt x="368" y="2"/>
                  </a:lnTo>
                  <a:lnTo>
                    <a:pt x="368" y="2"/>
                  </a:lnTo>
                  <a:lnTo>
                    <a:pt x="368" y="2"/>
                  </a:lnTo>
                  <a:lnTo>
                    <a:pt x="368" y="2"/>
                  </a:lnTo>
                  <a:lnTo>
                    <a:pt x="368" y="2"/>
                  </a:lnTo>
                  <a:lnTo>
                    <a:pt x="369" y="2"/>
                  </a:lnTo>
                  <a:lnTo>
                    <a:pt x="369" y="2"/>
                  </a:lnTo>
                  <a:lnTo>
                    <a:pt x="369" y="2"/>
                  </a:lnTo>
                  <a:lnTo>
                    <a:pt x="369" y="2"/>
                  </a:lnTo>
                  <a:lnTo>
                    <a:pt x="369" y="2"/>
                  </a:lnTo>
                  <a:lnTo>
                    <a:pt x="369" y="2"/>
                  </a:lnTo>
                  <a:lnTo>
                    <a:pt x="369" y="2"/>
                  </a:lnTo>
                  <a:lnTo>
                    <a:pt x="369" y="2"/>
                  </a:lnTo>
                  <a:lnTo>
                    <a:pt x="369" y="2"/>
                  </a:lnTo>
                  <a:lnTo>
                    <a:pt x="369" y="2"/>
                  </a:lnTo>
                  <a:lnTo>
                    <a:pt x="369" y="2"/>
                  </a:lnTo>
                  <a:lnTo>
                    <a:pt x="370" y="2"/>
                  </a:lnTo>
                  <a:lnTo>
                    <a:pt x="370" y="2"/>
                  </a:lnTo>
                  <a:lnTo>
                    <a:pt x="370" y="3"/>
                  </a:lnTo>
                  <a:lnTo>
                    <a:pt x="370" y="3"/>
                  </a:lnTo>
                  <a:lnTo>
                    <a:pt x="370" y="3"/>
                  </a:lnTo>
                  <a:lnTo>
                    <a:pt x="370" y="3"/>
                  </a:lnTo>
                  <a:lnTo>
                    <a:pt x="370" y="3"/>
                  </a:lnTo>
                  <a:lnTo>
                    <a:pt x="370" y="3"/>
                  </a:lnTo>
                  <a:lnTo>
                    <a:pt x="370" y="3"/>
                  </a:lnTo>
                  <a:lnTo>
                    <a:pt x="370" y="3"/>
                  </a:lnTo>
                  <a:lnTo>
                    <a:pt x="370" y="3"/>
                  </a:lnTo>
                  <a:lnTo>
                    <a:pt x="371" y="3"/>
                  </a:lnTo>
                  <a:lnTo>
                    <a:pt x="371" y="3"/>
                  </a:lnTo>
                  <a:lnTo>
                    <a:pt x="371" y="3"/>
                  </a:lnTo>
                  <a:lnTo>
                    <a:pt x="371" y="3"/>
                  </a:lnTo>
                  <a:lnTo>
                    <a:pt x="371" y="3"/>
                  </a:lnTo>
                  <a:lnTo>
                    <a:pt x="371" y="3"/>
                  </a:lnTo>
                  <a:lnTo>
                    <a:pt x="371" y="3"/>
                  </a:lnTo>
                  <a:lnTo>
                    <a:pt x="371" y="3"/>
                  </a:lnTo>
                  <a:lnTo>
                    <a:pt x="371" y="4"/>
                  </a:lnTo>
                  <a:lnTo>
                    <a:pt x="371" y="4"/>
                  </a:lnTo>
                  <a:lnTo>
                    <a:pt x="371" y="4"/>
                  </a:lnTo>
                  <a:lnTo>
                    <a:pt x="372" y="4"/>
                  </a:lnTo>
                  <a:lnTo>
                    <a:pt x="372" y="4"/>
                  </a:lnTo>
                  <a:lnTo>
                    <a:pt x="372" y="4"/>
                  </a:lnTo>
                  <a:lnTo>
                    <a:pt x="372" y="4"/>
                  </a:lnTo>
                  <a:lnTo>
                    <a:pt x="372" y="4"/>
                  </a:lnTo>
                  <a:lnTo>
                    <a:pt x="372" y="4"/>
                  </a:lnTo>
                  <a:lnTo>
                    <a:pt x="372" y="4"/>
                  </a:lnTo>
                  <a:lnTo>
                    <a:pt x="372" y="4"/>
                  </a:lnTo>
                  <a:lnTo>
                    <a:pt x="372" y="4"/>
                  </a:lnTo>
                  <a:lnTo>
                    <a:pt x="372" y="4"/>
                  </a:lnTo>
                  <a:lnTo>
                    <a:pt x="372" y="4"/>
                  </a:lnTo>
                  <a:lnTo>
                    <a:pt x="373" y="4"/>
                  </a:lnTo>
                  <a:lnTo>
                    <a:pt x="373" y="4"/>
                  </a:lnTo>
                  <a:lnTo>
                    <a:pt x="373" y="5"/>
                  </a:lnTo>
                  <a:lnTo>
                    <a:pt x="373" y="5"/>
                  </a:lnTo>
                  <a:lnTo>
                    <a:pt x="373" y="5"/>
                  </a:lnTo>
                  <a:lnTo>
                    <a:pt x="373" y="5"/>
                  </a:lnTo>
                  <a:lnTo>
                    <a:pt x="373" y="5"/>
                  </a:lnTo>
                  <a:lnTo>
                    <a:pt x="373" y="5"/>
                  </a:lnTo>
                  <a:lnTo>
                    <a:pt x="373" y="5"/>
                  </a:lnTo>
                  <a:lnTo>
                    <a:pt x="373" y="5"/>
                  </a:lnTo>
                  <a:lnTo>
                    <a:pt x="373" y="5"/>
                  </a:lnTo>
                  <a:lnTo>
                    <a:pt x="374" y="5"/>
                  </a:lnTo>
                  <a:lnTo>
                    <a:pt x="374" y="5"/>
                  </a:lnTo>
                  <a:lnTo>
                    <a:pt x="374" y="5"/>
                  </a:lnTo>
                  <a:lnTo>
                    <a:pt x="374" y="5"/>
                  </a:lnTo>
                  <a:lnTo>
                    <a:pt x="374" y="6"/>
                  </a:lnTo>
                  <a:lnTo>
                    <a:pt x="374" y="6"/>
                  </a:lnTo>
                  <a:lnTo>
                    <a:pt x="374" y="6"/>
                  </a:lnTo>
                  <a:lnTo>
                    <a:pt x="374" y="6"/>
                  </a:lnTo>
                  <a:lnTo>
                    <a:pt x="374" y="6"/>
                  </a:lnTo>
                  <a:lnTo>
                    <a:pt x="374" y="6"/>
                  </a:lnTo>
                  <a:lnTo>
                    <a:pt x="374" y="6"/>
                  </a:lnTo>
                  <a:lnTo>
                    <a:pt x="374" y="6"/>
                  </a:lnTo>
                  <a:lnTo>
                    <a:pt x="375" y="6"/>
                  </a:lnTo>
                  <a:lnTo>
                    <a:pt x="375" y="6"/>
                  </a:lnTo>
                  <a:lnTo>
                    <a:pt x="375" y="6"/>
                  </a:lnTo>
                  <a:lnTo>
                    <a:pt x="375" y="6"/>
                  </a:lnTo>
                  <a:lnTo>
                    <a:pt x="375" y="6"/>
                  </a:lnTo>
                  <a:lnTo>
                    <a:pt x="375" y="7"/>
                  </a:lnTo>
                  <a:lnTo>
                    <a:pt x="375" y="7"/>
                  </a:lnTo>
                  <a:lnTo>
                    <a:pt x="375" y="7"/>
                  </a:lnTo>
                  <a:lnTo>
                    <a:pt x="375" y="7"/>
                  </a:lnTo>
                  <a:lnTo>
                    <a:pt x="375" y="7"/>
                  </a:lnTo>
                  <a:lnTo>
                    <a:pt x="376" y="7"/>
                  </a:lnTo>
                  <a:lnTo>
                    <a:pt x="376" y="7"/>
                  </a:lnTo>
                  <a:lnTo>
                    <a:pt x="376" y="7"/>
                  </a:lnTo>
                  <a:lnTo>
                    <a:pt x="376" y="7"/>
                  </a:lnTo>
                  <a:lnTo>
                    <a:pt x="376" y="7"/>
                  </a:lnTo>
                  <a:lnTo>
                    <a:pt x="376" y="7"/>
                  </a:lnTo>
                  <a:lnTo>
                    <a:pt x="376" y="7"/>
                  </a:lnTo>
                  <a:lnTo>
                    <a:pt x="376" y="8"/>
                  </a:lnTo>
                  <a:lnTo>
                    <a:pt x="376" y="8"/>
                  </a:lnTo>
                  <a:lnTo>
                    <a:pt x="376" y="8"/>
                  </a:lnTo>
                  <a:lnTo>
                    <a:pt x="376" y="8"/>
                  </a:lnTo>
                  <a:lnTo>
                    <a:pt x="377" y="8"/>
                  </a:lnTo>
                  <a:lnTo>
                    <a:pt x="377" y="8"/>
                  </a:lnTo>
                  <a:lnTo>
                    <a:pt x="377" y="8"/>
                  </a:lnTo>
                  <a:lnTo>
                    <a:pt x="377" y="8"/>
                  </a:lnTo>
                  <a:lnTo>
                    <a:pt x="377" y="8"/>
                  </a:lnTo>
                  <a:lnTo>
                    <a:pt x="377" y="8"/>
                  </a:lnTo>
                  <a:lnTo>
                    <a:pt x="377" y="9"/>
                  </a:lnTo>
                  <a:lnTo>
                    <a:pt x="377" y="9"/>
                  </a:lnTo>
                  <a:lnTo>
                    <a:pt x="377" y="9"/>
                  </a:lnTo>
                  <a:lnTo>
                    <a:pt x="377" y="9"/>
                  </a:lnTo>
                  <a:lnTo>
                    <a:pt x="377" y="9"/>
                  </a:lnTo>
                  <a:lnTo>
                    <a:pt x="377" y="9"/>
                  </a:lnTo>
                  <a:lnTo>
                    <a:pt x="378" y="9"/>
                  </a:lnTo>
                  <a:lnTo>
                    <a:pt x="378" y="9"/>
                  </a:lnTo>
                  <a:lnTo>
                    <a:pt x="378" y="9"/>
                  </a:lnTo>
                  <a:lnTo>
                    <a:pt x="378" y="9"/>
                  </a:lnTo>
                  <a:lnTo>
                    <a:pt x="378" y="10"/>
                  </a:lnTo>
                  <a:lnTo>
                    <a:pt x="378" y="10"/>
                  </a:lnTo>
                  <a:lnTo>
                    <a:pt x="378" y="10"/>
                  </a:lnTo>
                  <a:lnTo>
                    <a:pt x="378" y="10"/>
                  </a:lnTo>
                  <a:lnTo>
                    <a:pt x="378" y="10"/>
                  </a:lnTo>
                  <a:lnTo>
                    <a:pt x="378" y="10"/>
                  </a:lnTo>
                  <a:lnTo>
                    <a:pt x="379" y="10"/>
                  </a:lnTo>
                  <a:lnTo>
                    <a:pt x="379" y="10"/>
                  </a:lnTo>
                  <a:lnTo>
                    <a:pt x="379" y="10"/>
                  </a:lnTo>
                  <a:lnTo>
                    <a:pt x="379" y="11"/>
                  </a:lnTo>
                  <a:lnTo>
                    <a:pt x="379" y="11"/>
                  </a:lnTo>
                  <a:lnTo>
                    <a:pt x="379" y="11"/>
                  </a:lnTo>
                  <a:lnTo>
                    <a:pt x="379" y="11"/>
                  </a:lnTo>
                  <a:lnTo>
                    <a:pt x="379" y="11"/>
                  </a:lnTo>
                  <a:lnTo>
                    <a:pt x="379" y="11"/>
                  </a:lnTo>
                  <a:lnTo>
                    <a:pt x="379" y="11"/>
                  </a:lnTo>
                  <a:lnTo>
                    <a:pt x="379" y="11"/>
                  </a:lnTo>
                  <a:lnTo>
                    <a:pt x="379" y="11"/>
                  </a:lnTo>
                  <a:lnTo>
                    <a:pt x="380" y="11"/>
                  </a:lnTo>
                  <a:lnTo>
                    <a:pt x="380" y="12"/>
                  </a:lnTo>
                  <a:lnTo>
                    <a:pt x="380" y="12"/>
                  </a:lnTo>
                  <a:lnTo>
                    <a:pt x="380" y="12"/>
                  </a:lnTo>
                  <a:lnTo>
                    <a:pt x="380" y="12"/>
                  </a:lnTo>
                  <a:lnTo>
                    <a:pt x="380" y="12"/>
                  </a:lnTo>
                  <a:lnTo>
                    <a:pt x="380" y="12"/>
                  </a:lnTo>
                  <a:lnTo>
                    <a:pt x="380" y="12"/>
                  </a:lnTo>
                  <a:lnTo>
                    <a:pt x="380" y="12"/>
                  </a:lnTo>
                  <a:lnTo>
                    <a:pt x="380" y="12"/>
                  </a:lnTo>
                  <a:lnTo>
                    <a:pt x="381" y="13"/>
                  </a:lnTo>
                  <a:lnTo>
                    <a:pt x="381" y="13"/>
                  </a:lnTo>
                  <a:lnTo>
                    <a:pt x="381" y="13"/>
                  </a:lnTo>
                  <a:lnTo>
                    <a:pt x="381" y="13"/>
                  </a:lnTo>
                  <a:lnTo>
                    <a:pt x="381" y="13"/>
                  </a:lnTo>
                  <a:lnTo>
                    <a:pt x="381" y="13"/>
                  </a:lnTo>
                  <a:lnTo>
                    <a:pt x="381" y="13"/>
                  </a:lnTo>
                  <a:lnTo>
                    <a:pt x="381" y="13"/>
                  </a:lnTo>
                  <a:lnTo>
                    <a:pt x="381" y="14"/>
                  </a:lnTo>
                  <a:lnTo>
                    <a:pt x="381" y="14"/>
                  </a:lnTo>
                  <a:lnTo>
                    <a:pt x="381" y="14"/>
                  </a:lnTo>
                  <a:lnTo>
                    <a:pt x="381" y="14"/>
                  </a:lnTo>
                  <a:lnTo>
                    <a:pt x="382" y="14"/>
                  </a:lnTo>
                  <a:lnTo>
                    <a:pt x="382" y="14"/>
                  </a:lnTo>
                  <a:lnTo>
                    <a:pt x="382" y="14"/>
                  </a:lnTo>
                  <a:lnTo>
                    <a:pt x="382" y="14"/>
                  </a:lnTo>
                  <a:lnTo>
                    <a:pt x="382" y="15"/>
                  </a:lnTo>
                  <a:lnTo>
                    <a:pt x="382" y="15"/>
                  </a:lnTo>
                  <a:lnTo>
                    <a:pt x="382" y="15"/>
                  </a:lnTo>
                  <a:lnTo>
                    <a:pt x="382" y="15"/>
                  </a:lnTo>
                  <a:lnTo>
                    <a:pt x="382" y="15"/>
                  </a:lnTo>
                  <a:lnTo>
                    <a:pt x="382" y="15"/>
                  </a:lnTo>
                  <a:lnTo>
                    <a:pt x="382" y="15"/>
                  </a:lnTo>
                  <a:lnTo>
                    <a:pt x="383" y="16"/>
                  </a:lnTo>
                  <a:lnTo>
                    <a:pt x="383" y="16"/>
                  </a:lnTo>
                  <a:lnTo>
                    <a:pt x="383" y="16"/>
                  </a:lnTo>
                  <a:lnTo>
                    <a:pt x="383" y="16"/>
                  </a:lnTo>
                  <a:lnTo>
                    <a:pt x="383" y="16"/>
                  </a:lnTo>
                  <a:lnTo>
                    <a:pt x="383" y="16"/>
                  </a:lnTo>
                  <a:lnTo>
                    <a:pt x="383" y="16"/>
                  </a:lnTo>
                  <a:lnTo>
                    <a:pt x="383" y="16"/>
                  </a:lnTo>
                  <a:lnTo>
                    <a:pt x="383" y="17"/>
                  </a:lnTo>
                  <a:lnTo>
                    <a:pt x="383" y="17"/>
                  </a:lnTo>
                  <a:lnTo>
                    <a:pt x="383" y="17"/>
                  </a:lnTo>
                  <a:lnTo>
                    <a:pt x="384" y="17"/>
                  </a:lnTo>
                  <a:lnTo>
                    <a:pt x="384" y="17"/>
                  </a:lnTo>
                  <a:lnTo>
                    <a:pt x="384" y="17"/>
                  </a:lnTo>
                  <a:lnTo>
                    <a:pt x="384" y="17"/>
                  </a:lnTo>
                  <a:lnTo>
                    <a:pt x="384" y="17"/>
                  </a:lnTo>
                  <a:lnTo>
                    <a:pt x="384" y="18"/>
                  </a:lnTo>
                  <a:lnTo>
                    <a:pt x="384" y="18"/>
                  </a:lnTo>
                  <a:lnTo>
                    <a:pt x="384" y="18"/>
                  </a:lnTo>
                  <a:lnTo>
                    <a:pt x="384" y="18"/>
                  </a:lnTo>
                  <a:lnTo>
                    <a:pt x="384" y="18"/>
                  </a:lnTo>
                  <a:lnTo>
                    <a:pt x="384" y="18"/>
                  </a:lnTo>
                  <a:lnTo>
                    <a:pt x="385" y="18"/>
                  </a:lnTo>
                  <a:lnTo>
                    <a:pt x="385" y="19"/>
                  </a:lnTo>
                  <a:lnTo>
                    <a:pt x="385" y="19"/>
                  </a:lnTo>
                  <a:lnTo>
                    <a:pt x="385" y="19"/>
                  </a:lnTo>
                  <a:lnTo>
                    <a:pt x="385" y="19"/>
                  </a:lnTo>
                  <a:lnTo>
                    <a:pt x="385" y="19"/>
                  </a:lnTo>
                  <a:lnTo>
                    <a:pt x="385" y="19"/>
                  </a:lnTo>
                  <a:lnTo>
                    <a:pt x="385" y="19"/>
                  </a:lnTo>
                  <a:lnTo>
                    <a:pt x="385" y="20"/>
                  </a:lnTo>
                  <a:lnTo>
                    <a:pt x="385" y="20"/>
                  </a:lnTo>
                  <a:lnTo>
                    <a:pt x="385" y="20"/>
                  </a:lnTo>
                  <a:lnTo>
                    <a:pt x="386" y="20"/>
                  </a:lnTo>
                  <a:lnTo>
                    <a:pt x="386" y="20"/>
                  </a:lnTo>
                  <a:lnTo>
                    <a:pt x="386" y="20"/>
                  </a:lnTo>
                  <a:lnTo>
                    <a:pt x="386" y="20"/>
                  </a:lnTo>
                  <a:lnTo>
                    <a:pt x="386" y="21"/>
                  </a:lnTo>
                  <a:lnTo>
                    <a:pt x="386" y="21"/>
                  </a:lnTo>
                  <a:lnTo>
                    <a:pt x="386" y="21"/>
                  </a:lnTo>
                  <a:lnTo>
                    <a:pt x="386" y="21"/>
                  </a:lnTo>
                  <a:lnTo>
                    <a:pt x="386" y="21"/>
                  </a:lnTo>
                  <a:lnTo>
                    <a:pt x="386" y="21"/>
                  </a:lnTo>
                  <a:lnTo>
                    <a:pt x="386" y="22"/>
                  </a:lnTo>
                  <a:lnTo>
                    <a:pt x="387" y="22"/>
                  </a:lnTo>
                  <a:lnTo>
                    <a:pt x="387" y="22"/>
                  </a:lnTo>
                  <a:lnTo>
                    <a:pt x="387" y="22"/>
                  </a:lnTo>
                  <a:lnTo>
                    <a:pt x="387" y="22"/>
                  </a:lnTo>
                  <a:lnTo>
                    <a:pt x="387" y="22"/>
                  </a:lnTo>
                  <a:lnTo>
                    <a:pt x="387" y="22"/>
                  </a:lnTo>
                  <a:lnTo>
                    <a:pt x="387" y="23"/>
                  </a:lnTo>
                  <a:lnTo>
                    <a:pt x="387" y="23"/>
                  </a:lnTo>
                  <a:lnTo>
                    <a:pt x="387" y="23"/>
                  </a:lnTo>
                  <a:lnTo>
                    <a:pt x="387" y="23"/>
                  </a:lnTo>
                  <a:lnTo>
                    <a:pt x="387" y="23"/>
                  </a:lnTo>
                  <a:lnTo>
                    <a:pt x="387" y="23"/>
                  </a:lnTo>
                  <a:lnTo>
                    <a:pt x="388" y="24"/>
                  </a:lnTo>
                  <a:lnTo>
                    <a:pt x="388" y="24"/>
                  </a:lnTo>
                  <a:lnTo>
                    <a:pt x="388" y="24"/>
                  </a:lnTo>
                  <a:lnTo>
                    <a:pt x="388" y="24"/>
                  </a:lnTo>
                  <a:lnTo>
                    <a:pt x="388" y="24"/>
                  </a:lnTo>
                  <a:lnTo>
                    <a:pt x="388" y="24"/>
                  </a:lnTo>
                  <a:lnTo>
                    <a:pt x="388" y="24"/>
                  </a:lnTo>
                  <a:lnTo>
                    <a:pt x="388" y="25"/>
                  </a:lnTo>
                  <a:lnTo>
                    <a:pt x="388" y="25"/>
                  </a:lnTo>
                  <a:lnTo>
                    <a:pt x="388" y="25"/>
                  </a:lnTo>
                  <a:lnTo>
                    <a:pt x="389" y="25"/>
                  </a:lnTo>
                  <a:lnTo>
                    <a:pt x="389" y="25"/>
                  </a:lnTo>
                  <a:lnTo>
                    <a:pt x="389" y="25"/>
                  </a:lnTo>
                  <a:lnTo>
                    <a:pt x="389" y="26"/>
                  </a:lnTo>
                  <a:lnTo>
                    <a:pt x="389" y="26"/>
                  </a:lnTo>
                  <a:lnTo>
                    <a:pt x="389" y="26"/>
                  </a:lnTo>
                  <a:lnTo>
                    <a:pt x="389" y="26"/>
                  </a:lnTo>
                  <a:lnTo>
                    <a:pt x="389" y="26"/>
                  </a:lnTo>
                  <a:lnTo>
                    <a:pt x="389" y="26"/>
                  </a:lnTo>
                  <a:lnTo>
                    <a:pt x="389" y="27"/>
                  </a:lnTo>
                  <a:lnTo>
                    <a:pt x="389" y="27"/>
                  </a:lnTo>
                  <a:lnTo>
                    <a:pt x="390" y="27"/>
                  </a:lnTo>
                  <a:lnTo>
                    <a:pt x="390" y="27"/>
                  </a:lnTo>
                  <a:lnTo>
                    <a:pt x="390" y="27"/>
                  </a:lnTo>
                  <a:lnTo>
                    <a:pt x="390" y="27"/>
                  </a:lnTo>
                  <a:lnTo>
                    <a:pt x="390" y="28"/>
                  </a:lnTo>
                  <a:lnTo>
                    <a:pt x="390" y="28"/>
                  </a:lnTo>
                  <a:lnTo>
                    <a:pt x="390" y="28"/>
                  </a:lnTo>
                  <a:lnTo>
                    <a:pt x="390" y="28"/>
                  </a:lnTo>
                  <a:lnTo>
                    <a:pt x="390" y="28"/>
                  </a:lnTo>
                  <a:lnTo>
                    <a:pt x="390" y="29"/>
                  </a:lnTo>
                  <a:lnTo>
                    <a:pt x="390" y="29"/>
                  </a:lnTo>
                  <a:lnTo>
                    <a:pt x="390" y="29"/>
                  </a:lnTo>
                  <a:lnTo>
                    <a:pt x="391" y="29"/>
                  </a:lnTo>
                  <a:lnTo>
                    <a:pt x="391" y="29"/>
                  </a:lnTo>
                  <a:lnTo>
                    <a:pt x="391" y="29"/>
                  </a:lnTo>
                  <a:lnTo>
                    <a:pt x="391" y="30"/>
                  </a:lnTo>
                  <a:lnTo>
                    <a:pt x="391" y="30"/>
                  </a:lnTo>
                  <a:lnTo>
                    <a:pt x="391" y="30"/>
                  </a:lnTo>
                  <a:lnTo>
                    <a:pt x="391" y="30"/>
                  </a:lnTo>
                  <a:lnTo>
                    <a:pt x="391" y="30"/>
                  </a:lnTo>
                  <a:lnTo>
                    <a:pt x="391" y="30"/>
                  </a:lnTo>
                  <a:lnTo>
                    <a:pt x="391" y="31"/>
                  </a:lnTo>
                  <a:lnTo>
                    <a:pt x="392" y="31"/>
                  </a:lnTo>
                  <a:lnTo>
                    <a:pt x="392" y="31"/>
                  </a:lnTo>
                  <a:lnTo>
                    <a:pt x="392" y="31"/>
                  </a:lnTo>
                  <a:lnTo>
                    <a:pt x="392" y="31"/>
                  </a:lnTo>
                  <a:lnTo>
                    <a:pt x="392" y="31"/>
                  </a:lnTo>
                  <a:lnTo>
                    <a:pt x="392" y="32"/>
                  </a:lnTo>
                  <a:lnTo>
                    <a:pt x="392" y="32"/>
                  </a:lnTo>
                  <a:lnTo>
                    <a:pt x="392" y="32"/>
                  </a:lnTo>
                  <a:lnTo>
                    <a:pt x="392" y="32"/>
                  </a:lnTo>
                  <a:lnTo>
                    <a:pt x="392" y="32"/>
                  </a:lnTo>
                  <a:lnTo>
                    <a:pt x="392" y="33"/>
                  </a:lnTo>
                  <a:lnTo>
                    <a:pt x="392" y="33"/>
                  </a:lnTo>
                  <a:lnTo>
                    <a:pt x="393" y="33"/>
                  </a:lnTo>
                  <a:lnTo>
                    <a:pt x="393" y="33"/>
                  </a:lnTo>
                  <a:lnTo>
                    <a:pt x="393" y="33"/>
                  </a:lnTo>
                  <a:lnTo>
                    <a:pt x="393" y="34"/>
                  </a:lnTo>
                  <a:lnTo>
                    <a:pt x="393" y="34"/>
                  </a:lnTo>
                  <a:lnTo>
                    <a:pt x="393" y="34"/>
                  </a:lnTo>
                  <a:lnTo>
                    <a:pt x="393" y="34"/>
                  </a:lnTo>
                  <a:lnTo>
                    <a:pt x="393" y="34"/>
                  </a:lnTo>
                  <a:lnTo>
                    <a:pt x="393" y="34"/>
                  </a:lnTo>
                  <a:lnTo>
                    <a:pt x="393" y="35"/>
                  </a:lnTo>
                  <a:lnTo>
                    <a:pt x="394" y="35"/>
                  </a:lnTo>
                  <a:lnTo>
                    <a:pt x="394" y="35"/>
                  </a:lnTo>
                  <a:lnTo>
                    <a:pt x="394" y="35"/>
                  </a:lnTo>
                  <a:lnTo>
                    <a:pt x="394" y="35"/>
                  </a:lnTo>
                  <a:lnTo>
                    <a:pt x="394" y="36"/>
                  </a:lnTo>
                  <a:lnTo>
                    <a:pt x="394" y="36"/>
                  </a:lnTo>
                  <a:lnTo>
                    <a:pt x="394" y="36"/>
                  </a:lnTo>
                  <a:lnTo>
                    <a:pt x="394" y="36"/>
                  </a:lnTo>
                  <a:lnTo>
                    <a:pt x="394" y="36"/>
                  </a:lnTo>
                  <a:lnTo>
                    <a:pt x="394" y="37"/>
                  </a:lnTo>
                  <a:lnTo>
                    <a:pt x="394" y="37"/>
                  </a:lnTo>
                  <a:lnTo>
                    <a:pt x="394" y="37"/>
                  </a:lnTo>
                  <a:lnTo>
                    <a:pt x="395" y="37"/>
                  </a:lnTo>
                  <a:lnTo>
                    <a:pt x="395" y="37"/>
                  </a:lnTo>
                  <a:lnTo>
                    <a:pt x="395" y="37"/>
                  </a:lnTo>
                  <a:lnTo>
                    <a:pt x="395" y="38"/>
                  </a:lnTo>
                  <a:lnTo>
                    <a:pt x="395" y="38"/>
                  </a:lnTo>
                  <a:lnTo>
                    <a:pt x="395" y="38"/>
                  </a:lnTo>
                  <a:lnTo>
                    <a:pt x="395" y="38"/>
                  </a:lnTo>
                  <a:lnTo>
                    <a:pt x="395" y="39"/>
                  </a:lnTo>
                  <a:lnTo>
                    <a:pt x="395" y="39"/>
                  </a:lnTo>
                  <a:lnTo>
                    <a:pt x="395" y="39"/>
                  </a:lnTo>
                  <a:lnTo>
                    <a:pt x="395" y="39"/>
                  </a:lnTo>
                  <a:lnTo>
                    <a:pt x="396" y="39"/>
                  </a:lnTo>
                  <a:lnTo>
                    <a:pt x="396" y="39"/>
                  </a:lnTo>
                  <a:lnTo>
                    <a:pt x="396" y="40"/>
                  </a:lnTo>
                  <a:lnTo>
                    <a:pt x="396" y="40"/>
                  </a:lnTo>
                  <a:lnTo>
                    <a:pt x="396" y="40"/>
                  </a:lnTo>
                  <a:lnTo>
                    <a:pt x="396" y="40"/>
                  </a:lnTo>
                  <a:lnTo>
                    <a:pt x="396" y="40"/>
                  </a:lnTo>
                  <a:lnTo>
                    <a:pt x="396" y="41"/>
                  </a:lnTo>
                  <a:lnTo>
                    <a:pt x="396" y="41"/>
                  </a:lnTo>
                  <a:lnTo>
                    <a:pt x="396" y="41"/>
                  </a:lnTo>
                  <a:lnTo>
                    <a:pt x="396" y="41"/>
                  </a:lnTo>
                  <a:lnTo>
                    <a:pt x="397" y="42"/>
                  </a:lnTo>
                  <a:lnTo>
                    <a:pt x="397" y="42"/>
                  </a:lnTo>
                  <a:lnTo>
                    <a:pt x="397" y="42"/>
                  </a:lnTo>
                  <a:lnTo>
                    <a:pt x="397" y="42"/>
                  </a:lnTo>
                  <a:lnTo>
                    <a:pt x="397" y="42"/>
                  </a:lnTo>
                  <a:lnTo>
                    <a:pt x="397" y="43"/>
                  </a:lnTo>
                  <a:lnTo>
                    <a:pt x="397" y="43"/>
                  </a:lnTo>
                  <a:lnTo>
                    <a:pt x="397" y="43"/>
                  </a:lnTo>
                  <a:lnTo>
                    <a:pt x="397" y="43"/>
                  </a:lnTo>
                  <a:lnTo>
                    <a:pt x="397" y="43"/>
                  </a:lnTo>
                  <a:lnTo>
                    <a:pt x="397" y="44"/>
                  </a:lnTo>
                  <a:lnTo>
                    <a:pt x="398" y="44"/>
                  </a:lnTo>
                  <a:lnTo>
                    <a:pt x="398" y="44"/>
                  </a:lnTo>
                  <a:lnTo>
                    <a:pt x="398" y="44"/>
                  </a:lnTo>
                  <a:lnTo>
                    <a:pt x="398" y="44"/>
                  </a:lnTo>
                  <a:lnTo>
                    <a:pt x="398" y="45"/>
                  </a:lnTo>
                  <a:lnTo>
                    <a:pt x="398" y="45"/>
                  </a:lnTo>
                  <a:lnTo>
                    <a:pt x="398" y="45"/>
                  </a:lnTo>
                  <a:lnTo>
                    <a:pt x="398" y="45"/>
                  </a:lnTo>
                  <a:lnTo>
                    <a:pt x="398" y="45"/>
                  </a:lnTo>
                  <a:lnTo>
                    <a:pt x="398" y="46"/>
                  </a:lnTo>
                  <a:lnTo>
                    <a:pt x="398" y="46"/>
                  </a:lnTo>
                  <a:lnTo>
                    <a:pt x="398" y="46"/>
                  </a:lnTo>
                  <a:lnTo>
                    <a:pt x="399" y="46"/>
                  </a:lnTo>
                  <a:lnTo>
                    <a:pt x="399" y="47"/>
                  </a:lnTo>
                  <a:lnTo>
                    <a:pt x="399" y="47"/>
                  </a:lnTo>
                  <a:lnTo>
                    <a:pt x="399" y="47"/>
                  </a:lnTo>
                  <a:lnTo>
                    <a:pt x="399" y="47"/>
                  </a:lnTo>
                  <a:lnTo>
                    <a:pt x="399" y="47"/>
                  </a:lnTo>
                  <a:lnTo>
                    <a:pt x="399" y="48"/>
                  </a:lnTo>
                  <a:lnTo>
                    <a:pt x="399" y="48"/>
                  </a:lnTo>
                  <a:lnTo>
                    <a:pt x="399" y="48"/>
                  </a:lnTo>
                  <a:lnTo>
                    <a:pt x="399" y="48"/>
                  </a:lnTo>
                  <a:lnTo>
                    <a:pt x="400" y="49"/>
                  </a:lnTo>
                  <a:lnTo>
                    <a:pt x="400" y="49"/>
                  </a:lnTo>
                  <a:lnTo>
                    <a:pt x="400" y="49"/>
                  </a:lnTo>
                  <a:lnTo>
                    <a:pt x="400" y="49"/>
                  </a:lnTo>
                  <a:lnTo>
                    <a:pt x="400" y="49"/>
                  </a:lnTo>
                  <a:lnTo>
                    <a:pt x="400" y="50"/>
                  </a:lnTo>
                  <a:lnTo>
                    <a:pt x="400" y="50"/>
                  </a:lnTo>
                  <a:lnTo>
                    <a:pt x="400" y="50"/>
                  </a:lnTo>
                  <a:lnTo>
                    <a:pt x="400" y="50"/>
                  </a:lnTo>
                  <a:lnTo>
                    <a:pt x="400" y="50"/>
                  </a:lnTo>
                  <a:lnTo>
                    <a:pt x="400" y="51"/>
                  </a:lnTo>
                  <a:lnTo>
                    <a:pt x="400" y="51"/>
                  </a:lnTo>
                  <a:lnTo>
                    <a:pt x="401" y="51"/>
                  </a:lnTo>
                  <a:lnTo>
                    <a:pt x="401" y="51"/>
                  </a:lnTo>
                  <a:lnTo>
                    <a:pt x="401" y="52"/>
                  </a:lnTo>
                  <a:lnTo>
                    <a:pt x="401" y="52"/>
                  </a:lnTo>
                  <a:lnTo>
                    <a:pt x="401" y="52"/>
                  </a:lnTo>
                  <a:lnTo>
                    <a:pt x="401" y="52"/>
                  </a:lnTo>
                  <a:lnTo>
                    <a:pt x="401" y="53"/>
                  </a:lnTo>
                  <a:lnTo>
                    <a:pt x="401" y="53"/>
                  </a:lnTo>
                  <a:lnTo>
                    <a:pt x="401" y="53"/>
                  </a:lnTo>
                  <a:lnTo>
                    <a:pt x="401" y="53"/>
                  </a:lnTo>
                  <a:lnTo>
                    <a:pt x="402" y="54"/>
                  </a:lnTo>
                  <a:lnTo>
                    <a:pt x="402" y="54"/>
                  </a:lnTo>
                  <a:lnTo>
                    <a:pt x="402" y="54"/>
                  </a:lnTo>
                  <a:lnTo>
                    <a:pt x="402" y="54"/>
                  </a:lnTo>
                  <a:lnTo>
                    <a:pt x="402" y="54"/>
                  </a:lnTo>
                  <a:lnTo>
                    <a:pt x="402" y="55"/>
                  </a:lnTo>
                  <a:lnTo>
                    <a:pt x="402" y="55"/>
                  </a:lnTo>
                  <a:lnTo>
                    <a:pt x="402" y="55"/>
                  </a:lnTo>
                  <a:lnTo>
                    <a:pt x="402" y="55"/>
                  </a:lnTo>
                  <a:lnTo>
                    <a:pt x="402" y="55"/>
                  </a:lnTo>
                  <a:lnTo>
                    <a:pt x="402" y="56"/>
                  </a:lnTo>
                  <a:lnTo>
                    <a:pt x="403" y="56"/>
                  </a:lnTo>
                  <a:lnTo>
                    <a:pt x="403" y="56"/>
                  </a:lnTo>
                  <a:lnTo>
                    <a:pt x="403" y="56"/>
                  </a:lnTo>
                  <a:lnTo>
                    <a:pt x="403" y="57"/>
                  </a:lnTo>
                  <a:lnTo>
                    <a:pt x="403" y="57"/>
                  </a:lnTo>
                  <a:lnTo>
                    <a:pt x="403" y="57"/>
                  </a:lnTo>
                  <a:lnTo>
                    <a:pt x="403" y="57"/>
                  </a:lnTo>
                  <a:lnTo>
                    <a:pt x="403" y="58"/>
                  </a:lnTo>
                  <a:lnTo>
                    <a:pt x="403" y="58"/>
                  </a:lnTo>
                  <a:lnTo>
                    <a:pt x="403" y="58"/>
                  </a:lnTo>
                  <a:lnTo>
                    <a:pt x="403" y="58"/>
                  </a:lnTo>
                  <a:lnTo>
                    <a:pt x="403" y="59"/>
                  </a:lnTo>
                  <a:lnTo>
                    <a:pt x="404" y="59"/>
                  </a:lnTo>
                  <a:lnTo>
                    <a:pt x="404" y="59"/>
                  </a:lnTo>
                  <a:lnTo>
                    <a:pt x="404" y="59"/>
                  </a:lnTo>
                  <a:lnTo>
                    <a:pt x="404" y="60"/>
                  </a:lnTo>
                  <a:lnTo>
                    <a:pt x="404" y="60"/>
                  </a:lnTo>
                  <a:lnTo>
                    <a:pt x="404" y="60"/>
                  </a:lnTo>
                  <a:lnTo>
                    <a:pt x="404" y="60"/>
                  </a:lnTo>
                  <a:lnTo>
                    <a:pt x="404" y="60"/>
                  </a:lnTo>
                  <a:lnTo>
                    <a:pt x="404" y="61"/>
                  </a:lnTo>
                  <a:lnTo>
                    <a:pt x="404" y="61"/>
                  </a:lnTo>
                  <a:lnTo>
                    <a:pt x="405" y="61"/>
                  </a:lnTo>
                  <a:lnTo>
                    <a:pt x="405" y="62"/>
                  </a:lnTo>
                  <a:lnTo>
                    <a:pt x="405" y="62"/>
                  </a:lnTo>
                  <a:lnTo>
                    <a:pt x="405" y="62"/>
                  </a:lnTo>
                  <a:lnTo>
                    <a:pt x="405" y="62"/>
                  </a:lnTo>
                  <a:lnTo>
                    <a:pt x="405" y="62"/>
                  </a:lnTo>
                  <a:lnTo>
                    <a:pt x="405" y="63"/>
                  </a:lnTo>
                  <a:lnTo>
                    <a:pt x="405" y="63"/>
                  </a:lnTo>
                  <a:lnTo>
                    <a:pt x="405" y="63"/>
                  </a:lnTo>
                  <a:lnTo>
                    <a:pt x="405" y="63"/>
                  </a:lnTo>
                  <a:lnTo>
                    <a:pt x="405" y="64"/>
                  </a:lnTo>
                  <a:lnTo>
                    <a:pt x="405" y="64"/>
                  </a:lnTo>
                  <a:lnTo>
                    <a:pt x="406" y="64"/>
                  </a:lnTo>
                  <a:lnTo>
                    <a:pt x="406" y="64"/>
                  </a:lnTo>
                  <a:lnTo>
                    <a:pt x="406" y="65"/>
                  </a:lnTo>
                  <a:lnTo>
                    <a:pt x="406" y="65"/>
                  </a:lnTo>
                  <a:lnTo>
                    <a:pt x="406" y="65"/>
                  </a:lnTo>
                  <a:lnTo>
                    <a:pt x="406" y="65"/>
                  </a:lnTo>
                  <a:lnTo>
                    <a:pt x="406" y="66"/>
                  </a:lnTo>
                  <a:lnTo>
                    <a:pt x="406" y="66"/>
                  </a:lnTo>
                  <a:lnTo>
                    <a:pt x="406" y="66"/>
                  </a:lnTo>
                  <a:lnTo>
                    <a:pt x="406" y="66"/>
                  </a:lnTo>
                  <a:lnTo>
                    <a:pt x="407" y="67"/>
                  </a:lnTo>
                  <a:lnTo>
                    <a:pt x="407" y="67"/>
                  </a:lnTo>
                  <a:lnTo>
                    <a:pt x="407" y="67"/>
                  </a:lnTo>
                  <a:lnTo>
                    <a:pt x="407" y="67"/>
                  </a:lnTo>
                  <a:lnTo>
                    <a:pt x="407" y="68"/>
                  </a:lnTo>
                  <a:lnTo>
                    <a:pt x="407" y="68"/>
                  </a:lnTo>
                  <a:lnTo>
                    <a:pt x="407" y="68"/>
                  </a:lnTo>
                  <a:lnTo>
                    <a:pt x="407" y="68"/>
                  </a:lnTo>
                  <a:lnTo>
                    <a:pt x="407" y="69"/>
                  </a:lnTo>
                  <a:lnTo>
                    <a:pt x="407" y="69"/>
                  </a:lnTo>
                  <a:lnTo>
                    <a:pt x="407" y="69"/>
                  </a:lnTo>
                  <a:lnTo>
                    <a:pt x="407" y="69"/>
                  </a:lnTo>
                  <a:lnTo>
                    <a:pt x="408" y="70"/>
                  </a:lnTo>
                  <a:lnTo>
                    <a:pt x="408" y="70"/>
                  </a:lnTo>
                  <a:lnTo>
                    <a:pt x="408" y="70"/>
                  </a:lnTo>
                  <a:lnTo>
                    <a:pt x="408" y="70"/>
                  </a:lnTo>
                  <a:lnTo>
                    <a:pt x="408" y="71"/>
                  </a:lnTo>
                  <a:lnTo>
                    <a:pt x="408" y="71"/>
                  </a:lnTo>
                  <a:lnTo>
                    <a:pt x="408" y="71"/>
                  </a:lnTo>
                  <a:lnTo>
                    <a:pt x="408" y="72"/>
                  </a:lnTo>
                  <a:lnTo>
                    <a:pt x="408" y="72"/>
                  </a:lnTo>
                  <a:lnTo>
                    <a:pt x="408" y="72"/>
                  </a:lnTo>
                  <a:lnTo>
                    <a:pt x="408" y="72"/>
                  </a:lnTo>
                  <a:lnTo>
                    <a:pt x="409" y="73"/>
                  </a:lnTo>
                  <a:lnTo>
                    <a:pt x="409" y="73"/>
                  </a:lnTo>
                  <a:lnTo>
                    <a:pt x="409" y="73"/>
                  </a:lnTo>
                  <a:lnTo>
                    <a:pt x="409" y="73"/>
                  </a:lnTo>
                  <a:lnTo>
                    <a:pt x="409" y="74"/>
                  </a:lnTo>
                  <a:lnTo>
                    <a:pt x="409" y="74"/>
                  </a:lnTo>
                  <a:lnTo>
                    <a:pt x="409" y="74"/>
                  </a:lnTo>
                  <a:lnTo>
                    <a:pt x="409" y="74"/>
                  </a:lnTo>
                  <a:lnTo>
                    <a:pt x="409" y="75"/>
                  </a:lnTo>
                  <a:lnTo>
                    <a:pt x="409" y="75"/>
                  </a:lnTo>
                  <a:lnTo>
                    <a:pt x="409" y="75"/>
                  </a:lnTo>
                  <a:lnTo>
                    <a:pt x="410" y="75"/>
                  </a:lnTo>
                  <a:lnTo>
                    <a:pt x="410" y="76"/>
                  </a:lnTo>
                  <a:lnTo>
                    <a:pt x="410" y="76"/>
                  </a:lnTo>
                  <a:lnTo>
                    <a:pt x="410" y="76"/>
                  </a:lnTo>
                  <a:lnTo>
                    <a:pt x="410" y="76"/>
                  </a:lnTo>
                  <a:lnTo>
                    <a:pt x="410" y="77"/>
                  </a:lnTo>
                  <a:lnTo>
                    <a:pt x="410" y="77"/>
                  </a:lnTo>
                  <a:lnTo>
                    <a:pt x="410" y="77"/>
                  </a:lnTo>
                  <a:lnTo>
                    <a:pt x="410" y="78"/>
                  </a:lnTo>
                  <a:lnTo>
                    <a:pt x="410" y="78"/>
                  </a:lnTo>
                  <a:lnTo>
                    <a:pt x="410" y="78"/>
                  </a:lnTo>
                  <a:lnTo>
                    <a:pt x="411" y="78"/>
                  </a:lnTo>
                  <a:lnTo>
                    <a:pt x="411" y="79"/>
                  </a:lnTo>
                  <a:lnTo>
                    <a:pt x="411" y="79"/>
                  </a:lnTo>
                  <a:lnTo>
                    <a:pt x="411" y="79"/>
                  </a:lnTo>
                  <a:lnTo>
                    <a:pt x="411" y="79"/>
                  </a:lnTo>
                  <a:lnTo>
                    <a:pt x="411" y="80"/>
                  </a:lnTo>
                  <a:lnTo>
                    <a:pt x="411" y="80"/>
                  </a:lnTo>
                  <a:lnTo>
                    <a:pt x="411" y="80"/>
                  </a:lnTo>
                  <a:lnTo>
                    <a:pt x="411" y="80"/>
                  </a:lnTo>
                  <a:lnTo>
                    <a:pt x="411" y="81"/>
                  </a:lnTo>
                  <a:lnTo>
                    <a:pt x="411" y="81"/>
                  </a:lnTo>
                  <a:lnTo>
                    <a:pt x="411" y="81"/>
                  </a:lnTo>
                  <a:lnTo>
                    <a:pt x="412" y="82"/>
                  </a:lnTo>
                  <a:lnTo>
                    <a:pt x="412" y="82"/>
                  </a:lnTo>
                  <a:lnTo>
                    <a:pt x="412" y="82"/>
                  </a:lnTo>
                  <a:lnTo>
                    <a:pt x="412" y="82"/>
                  </a:lnTo>
                  <a:lnTo>
                    <a:pt x="412" y="83"/>
                  </a:lnTo>
                  <a:lnTo>
                    <a:pt x="412" y="83"/>
                  </a:lnTo>
                  <a:lnTo>
                    <a:pt x="412" y="83"/>
                  </a:lnTo>
                  <a:lnTo>
                    <a:pt x="412" y="83"/>
                  </a:lnTo>
                  <a:lnTo>
                    <a:pt x="412" y="84"/>
                  </a:lnTo>
                  <a:lnTo>
                    <a:pt x="412" y="84"/>
                  </a:lnTo>
                  <a:lnTo>
                    <a:pt x="413" y="84"/>
                  </a:lnTo>
                  <a:lnTo>
                    <a:pt x="413" y="85"/>
                  </a:lnTo>
                  <a:lnTo>
                    <a:pt x="413" y="85"/>
                  </a:lnTo>
                  <a:lnTo>
                    <a:pt x="413" y="85"/>
                  </a:lnTo>
                  <a:lnTo>
                    <a:pt x="413" y="85"/>
                  </a:lnTo>
                  <a:lnTo>
                    <a:pt x="413" y="86"/>
                  </a:lnTo>
                  <a:lnTo>
                    <a:pt x="413" y="86"/>
                  </a:lnTo>
                  <a:lnTo>
                    <a:pt x="413" y="86"/>
                  </a:lnTo>
                  <a:lnTo>
                    <a:pt x="413" y="87"/>
                  </a:lnTo>
                  <a:lnTo>
                    <a:pt x="413" y="87"/>
                  </a:lnTo>
                  <a:lnTo>
                    <a:pt x="413" y="87"/>
                  </a:lnTo>
                  <a:lnTo>
                    <a:pt x="413" y="87"/>
                  </a:lnTo>
                  <a:lnTo>
                    <a:pt x="414" y="88"/>
                  </a:lnTo>
                  <a:lnTo>
                    <a:pt x="414" y="88"/>
                  </a:lnTo>
                  <a:lnTo>
                    <a:pt x="414" y="88"/>
                  </a:lnTo>
                  <a:lnTo>
                    <a:pt x="414" y="88"/>
                  </a:lnTo>
                  <a:lnTo>
                    <a:pt x="414" y="89"/>
                  </a:lnTo>
                  <a:lnTo>
                    <a:pt x="414" y="89"/>
                  </a:lnTo>
                  <a:lnTo>
                    <a:pt x="414" y="89"/>
                  </a:lnTo>
                  <a:lnTo>
                    <a:pt x="414" y="90"/>
                  </a:lnTo>
                  <a:lnTo>
                    <a:pt x="414" y="90"/>
                  </a:lnTo>
                  <a:lnTo>
                    <a:pt x="414" y="90"/>
                  </a:lnTo>
                  <a:lnTo>
                    <a:pt x="415" y="90"/>
                  </a:lnTo>
                  <a:lnTo>
                    <a:pt x="415" y="91"/>
                  </a:lnTo>
                  <a:lnTo>
                    <a:pt x="415" y="91"/>
                  </a:lnTo>
                  <a:lnTo>
                    <a:pt x="415" y="91"/>
                  </a:lnTo>
                  <a:lnTo>
                    <a:pt x="415" y="92"/>
                  </a:lnTo>
                  <a:lnTo>
                    <a:pt x="415" y="92"/>
                  </a:lnTo>
                  <a:lnTo>
                    <a:pt x="415" y="92"/>
                  </a:lnTo>
                  <a:lnTo>
                    <a:pt x="415" y="92"/>
                  </a:lnTo>
                  <a:lnTo>
                    <a:pt x="415" y="93"/>
                  </a:lnTo>
                  <a:lnTo>
                    <a:pt x="415" y="93"/>
                  </a:lnTo>
                  <a:lnTo>
                    <a:pt x="415" y="93"/>
                  </a:lnTo>
                  <a:lnTo>
                    <a:pt x="416" y="93"/>
                  </a:lnTo>
                  <a:lnTo>
                    <a:pt x="416" y="94"/>
                  </a:lnTo>
                  <a:lnTo>
                    <a:pt x="416" y="94"/>
                  </a:lnTo>
                  <a:lnTo>
                    <a:pt x="416" y="94"/>
                  </a:lnTo>
                  <a:lnTo>
                    <a:pt x="416" y="95"/>
                  </a:lnTo>
                  <a:lnTo>
                    <a:pt x="416" y="95"/>
                  </a:lnTo>
                  <a:lnTo>
                    <a:pt x="416" y="95"/>
                  </a:lnTo>
                  <a:lnTo>
                    <a:pt x="416" y="95"/>
                  </a:lnTo>
                  <a:lnTo>
                    <a:pt x="416" y="96"/>
                  </a:lnTo>
                  <a:lnTo>
                    <a:pt x="416" y="96"/>
                  </a:lnTo>
                  <a:lnTo>
                    <a:pt x="416" y="96"/>
                  </a:lnTo>
                  <a:lnTo>
                    <a:pt x="416" y="97"/>
                  </a:lnTo>
                  <a:lnTo>
                    <a:pt x="417" y="97"/>
                  </a:lnTo>
                  <a:lnTo>
                    <a:pt x="417" y="97"/>
                  </a:lnTo>
                  <a:lnTo>
                    <a:pt x="417" y="98"/>
                  </a:lnTo>
                  <a:lnTo>
                    <a:pt x="417" y="98"/>
                  </a:lnTo>
                  <a:lnTo>
                    <a:pt x="417" y="98"/>
                  </a:lnTo>
                  <a:lnTo>
                    <a:pt x="417" y="98"/>
                  </a:lnTo>
                  <a:lnTo>
                    <a:pt x="417" y="99"/>
                  </a:lnTo>
                  <a:lnTo>
                    <a:pt x="417" y="99"/>
                  </a:lnTo>
                  <a:lnTo>
                    <a:pt x="417" y="99"/>
                  </a:lnTo>
                  <a:lnTo>
                    <a:pt x="417" y="100"/>
                  </a:lnTo>
                  <a:lnTo>
                    <a:pt x="418" y="100"/>
                  </a:lnTo>
                  <a:lnTo>
                    <a:pt x="418" y="100"/>
                  </a:lnTo>
                  <a:lnTo>
                    <a:pt x="418" y="100"/>
                  </a:lnTo>
                  <a:lnTo>
                    <a:pt x="418" y="101"/>
                  </a:lnTo>
                  <a:lnTo>
                    <a:pt x="418" y="101"/>
                  </a:lnTo>
                  <a:lnTo>
                    <a:pt x="418" y="101"/>
                  </a:lnTo>
                  <a:lnTo>
                    <a:pt x="418" y="102"/>
                  </a:lnTo>
                  <a:lnTo>
                    <a:pt x="418" y="102"/>
                  </a:lnTo>
                  <a:lnTo>
                    <a:pt x="418" y="102"/>
                  </a:lnTo>
                  <a:lnTo>
                    <a:pt x="418" y="102"/>
                  </a:lnTo>
                  <a:lnTo>
                    <a:pt x="418" y="103"/>
                  </a:lnTo>
                  <a:lnTo>
                    <a:pt x="418" y="103"/>
                  </a:lnTo>
                  <a:lnTo>
                    <a:pt x="419" y="103"/>
                  </a:lnTo>
                  <a:lnTo>
                    <a:pt x="419" y="104"/>
                  </a:lnTo>
                  <a:lnTo>
                    <a:pt x="419" y="104"/>
                  </a:lnTo>
                  <a:lnTo>
                    <a:pt x="419" y="104"/>
                  </a:lnTo>
                  <a:lnTo>
                    <a:pt x="419" y="105"/>
                  </a:lnTo>
                  <a:lnTo>
                    <a:pt x="419" y="105"/>
                  </a:lnTo>
                  <a:lnTo>
                    <a:pt x="419" y="105"/>
                  </a:lnTo>
                  <a:lnTo>
                    <a:pt x="419" y="105"/>
                  </a:lnTo>
                  <a:lnTo>
                    <a:pt x="419" y="106"/>
                  </a:lnTo>
                  <a:lnTo>
                    <a:pt x="419" y="106"/>
                  </a:lnTo>
                  <a:lnTo>
                    <a:pt x="420" y="106"/>
                  </a:lnTo>
                  <a:lnTo>
                    <a:pt x="420" y="107"/>
                  </a:lnTo>
                  <a:lnTo>
                    <a:pt x="420" y="107"/>
                  </a:lnTo>
                  <a:lnTo>
                    <a:pt x="420" y="107"/>
                  </a:lnTo>
                  <a:lnTo>
                    <a:pt x="420" y="108"/>
                  </a:lnTo>
                  <a:lnTo>
                    <a:pt x="420" y="108"/>
                  </a:lnTo>
                  <a:lnTo>
                    <a:pt x="420" y="108"/>
                  </a:lnTo>
                  <a:lnTo>
                    <a:pt x="420" y="108"/>
                  </a:lnTo>
                  <a:lnTo>
                    <a:pt x="420" y="109"/>
                  </a:lnTo>
                  <a:lnTo>
                    <a:pt x="420" y="109"/>
                  </a:lnTo>
                  <a:lnTo>
                    <a:pt x="420" y="109"/>
                  </a:lnTo>
                  <a:lnTo>
                    <a:pt x="420" y="110"/>
                  </a:lnTo>
                  <a:lnTo>
                    <a:pt x="421" y="110"/>
                  </a:lnTo>
                  <a:lnTo>
                    <a:pt x="421" y="110"/>
                  </a:lnTo>
                  <a:lnTo>
                    <a:pt x="421" y="111"/>
                  </a:lnTo>
                  <a:lnTo>
                    <a:pt x="421" y="111"/>
                  </a:lnTo>
                  <a:lnTo>
                    <a:pt x="421" y="111"/>
                  </a:lnTo>
                  <a:lnTo>
                    <a:pt x="421" y="111"/>
                  </a:lnTo>
                  <a:lnTo>
                    <a:pt x="421" y="112"/>
                  </a:lnTo>
                  <a:lnTo>
                    <a:pt x="421" y="112"/>
                  </a:lnTo>
                  <a:lnTo>
                    <a:pt x="421" y="112"/>
                  </a:lnTo>
                  <a:lnTo>
                    <a:pt x="421" y="113"/>
                  </a:lnTo>
                  <a:lnTo>
                    <a:pt x="421" y="113"/>
                  </a:lnTo>
                  <a:lnTo>
                    <a:pt x="422" y="113"/>
                  </a:lnTo>
                  <a:lnTo>
                    <a:pt x="422" y="114"/>
                  </a:lnTo>
                  <a:lnTo>
                    <a:pt x="422" y="114"/>
                  </a:lnTo>
                  <a:lnTo>
                    <a:pt x="422" y="114"/>
                  </a:lnTo>
                  <a:lnTo>
                    <a:pt x="422" y="114"/>
                  </a:lnTo>
                  <a:lnTo>
                    <a:pt x="422" y="115"/>
                  </a:lnTo>
                  <a:lnTo>
                    <a:pt x="422" y="115"/>
                  </a:lnTo>
                  <a:lnTo>
                    <a:pt x="422" y="115"/>
                  </a:lnTo>
                  <a:lnTo>
                    <a:pt x="422" y="116"/>
                  </a:lnTo>
                  <a:lnTo>
                    <a:pt x="422" y="116"/>
                  </a:lnTo>
                  <a:lnTo>
                    <a:pt x="422" y="116"/>
                  </a:lnTo>
                  <a:lnTo>
                    <a:pt x="423" y="117"/>
                  </a:lnTo>
                  <a:lnTo>
                    <a:pt x="423" y="117"/>
                  </a:lnTo>
                  <a:lnTo>
                    <a:pt x="423" y="117"/>
                  </a:lnTo>
                  <a:lnTo>
                    <a:pt x="423" y="118"/>
                  </a:lnTo>
                  <a:lnTo>
                    <a:pt x="423" y="118"/>
                  </a:lnTo>
                  <a:lnTo>
                    <a:pt x="423" y="118"/>
                  </a:lnTo>
                  <a:lnTo>
                    <a:pt x="423" y="118"/>
                  </a:lnTo>
                  <a:lnTo>
                    <a:pt x="423" y="119"/>
                  </a:lnTo>
                  <a:lnTo>
                    <a:pt x="423" y="119"/>
                  </a:lnTo>
                  <a:lnTo>
                    <a:pt x="423" y="119"/>
                  </a:lnTo>
                  <a:lnTo>
                    <a:pt x="423" y="120"/>
                  </a:lnTo>
                  <a:lnTo>
                    <a:pt x="424" y="120"/>
                  </a:lnTo>
                  <a:lnTo>
                    <a:pt x="424" y="120"/>
                  </a:lnTo>
                  <a:lnTo>
                    <a:pt x="424" y="121"/>
                  </a:lnTo>
                  <a:lnTo>
                    <a:pt x="424" y="121"/>
                  </a:lnTo>
                  <a:lnTo>
                    <a:pt x="424" y="121"/>
                  </a:lnTo>
                  <a:lnTo>
                    <a:pt x="424" y="122"/>
                  </a:lnTo>
                  <a:lnTo>
                    <a:pt x="424" y="122"/>
                  </a:lnTo>
                  <a:lnTo>
                    <a:pt x="424" y="122"/>
                  </a:lnTo>
                  <a:lnTo>
                    <a:pt x="424" y="122"/>
                  </a:lnTo>
                  <a:lnTo>
                    <a:pt x="424" y="123"/>
                  </a:lnTo>
                  <a:lnTo>
                    <a:pt x="424" y="123"/>
                  </a:lnTo>
                  <a:lnTo>
                    <a:pt x="424" y="123"/>
                  </a:lnTo>
                  <a:lnTo>
                    <a:pt x="425" y="124"/>
                  </a:lnTo>
                  <a:lnTo>
                    <a:pt x="425" y="124"/>
                  </a:lnTo>
                  <a:lnTo>
                    <a:pt x="425" y="124"/>
                  </a:lnTo>
                  <a:lnTo>
                    <a:pt x="425" y="125"/>
                  </a:lnTo>
                  <a:lnTo>
                    <a:pt x="425" y="125"/>
                  </a:lnTo>
                  <a:lnTo>
                    <a:pt x="425" y="125"/>
                  </a:lnTo>
                  <a:lnTo>
                    <a:pt x="425" y="126"/>
                  </a:lnTo>
                  <a:lnTo>
                    <a:pt x="425" y="126"/>
                  </a:lnTo>
                  <a:lnTo>
                    <a:pt x="425" y="126"/>
                  </a:lnTo>
                  <a:lnTo>
                    <a:pt x="425" y="126"/>
                  </a:lnTo>
                  <a:lnTo>
                    <a:pt x="426" y="127"/>
                  </a:lnTo>
                  <a:lnTo>
                    <a:pt x="426" y="127"/>
                  </a:lnTo>
                  <a:lnTo>
                    <a:pt x="426" y="127"/>
                  </a:lnTo>
                  <a:lnTo>
                    <a:pt x="426" y="128"/>
                  </a:lnTo>
                  <a:lnTo>
                    <a:pt x="426" y="128"/>
                  </a:lnTo>
                  <a:lnTo>
                    <a:pt x="426" y="128"/>
                  </a:lnTo>
                  <a:lnTo>
                    <a:pt x="426" y="129"/>
                  </a:lnTo>
                  <a:lnTo>
                    <a:pt x="426" y="129"/>
                  </a:lnTo>
                  <a:lnTo>
                    <a:pt x="426" y="129"/>
                  </a:lnTo>
                  <a:lnTo>
                    <a:pt x="426" y="130"/>
                  </a:lnTo>
                  <a:lnTo>
                    <a:pt x="426" y="130"/>
                  </a:lnTo>
                  <a:lnTo>
                    <a:pt x="426" y="130"/>
                  </a:lnTo>
                  <a:lnTo>
                    <a:pt x="427" y="131"/>
                  </a:lnTo>
                  <a:lnTo>
                    <a:pt x="427" y="131"/>
                  </a:lnTo>
                  <a:lnTo>
                    <a:pt x="427" y="131"/>
                  </a:lnTo>
                  <a:lnTo>
                    <a:pt x="427" y="132"/>
                  </a:lnTo>
                  <a:lnTo>
                    <a:pt x="427" y="132"/>
                  </a:lnTo>
                  <a:lnTo>
                    <a:pt x="427" y="132"/>
                  </a:lnTo>
                  <a:lnTo>
                    <a:pt x="427" y="133"/>
                  </a:lnTo>
                  <a:lnTo>
                    <a:pt x="427" y="133"/>
                  </a:lnTo>
                  <a:lnTo>
                    <a:pt x="427" y="133"/>
                  </a:lnTo>
                  <a:lnTo>
                    <a:pt x="427" y="133"/>
                  </a:lnTo>
                  <a:lnTo>
                    <a:pt x="428" y="134"/>
                  </a:lnTo>
                  <a:lnTo>
                    <a:pt x="428" y="134"/>
                  </a:lnTo>
                  <a:lnTo>
                    <a:pt x="428" y="134"/>
                  </a:lnTo>
                  <a:lnTo>
                    <a:pt x="428" y="135"/>
                  </a:lnTo>
                  <a:lnTo>
                    <a:pt x="428" y="135"/>
                  </a:lnTo>
                  <a:lnTo>
                    <a:pt x="428" y="135"/>
                  </a:lnTo>
                  <a:lnTo>
                    <a:pt x="428" y="136"/>
                  </a:lnTo>
                  <a:lnTo>
                    <a:pt x="428" y="136"/>
                  </a:lnTo>
                  <a:lnTo>
                    <a:pt x="428" y="136"/>
                  </a:lnTo>
                  <a:lnTo>
                    <a:pt x="428" y="137"/>
                  </a:lnTo>
                  <a:lnTo>
                    <a:pt x="428" y="137"/>
                  </a:lnTo>
                  <a:lnTo>
                    <a:pt x="429" y="137"/>
                  </a:lnTo>
                  <a:lnTo>
                    <a:pt x="429" y="138"/>
                  </a:lnTo>
                  <a:lnTo>
                    <a:pt x="429" y="138"/>
                  </a:lnTo>
                  <a:lnTo>
                    <a:pt x="429" y="138"/>
                  </a:lnTo>
                  <a:lnTo>
                    <a:pt x="429" y="139"/>
                  </a:lnTo>
                  <a:lnTo>
                    <a:pt x="429" y="139"/>
                  </a:lnTo>
                  <a:lnTo>
                    <a:pt x="429" y="139"/>
                  </a:lnTo>
                  <a:lnTo>
                    <a:pt x="429" y="140"/>
                  </a:lnTo>
                  <a:lnTo>
                    <a:pt x="429" y="140"/>
                  </a:lnTo>
                  <a:lnTo>
                    <a:pt x="429" y="140"/>
                  </a:lnTo>
                  <a:lnTo>
                    <a:pt x="429" y="141"/>
                  </a:lnTo>
                  <a:lnTo>
                    <a:pt x="429" y="141"/>
                  </a:lnTo>
                  <a:lnTo>
                    <a:pt x="430" y="141"/>
                  </a:lnTo>
                  <a:lnTo>
                    <a:pt x="430" y="141"/>
                  </a:lnTo>
                  <a:lnTo>
                    <a:pt x="430" y="142"/>
                  </a:lnTo>
                  <a:lnTo>
                    <a:pt x="430" y="142"/>
                  </a:lnTo>
                  <a:lnTo>
                    <a:pt x="430" y="143"/>
                  </a:lnTo>
                  <a:lnTo>
                    <a:pt x="430" y="143"/>
                  </a:lnTo>
                  <a:lnTo>
                    <a:pt x="430" y="143"/>
                  </a:lnTo>
                  <a:lnTo>
                    <a:pt x="430" y="143"/>
                  </a:lnTo>
                  <a:lnTo>
                    <a:pt x="430" y="144"/>
                  </a:lnTo>
                  <a:lnTo>
                    <a:pt x="430" y="144"/>
                  </a:lnTo>
                  <a:lnTo>
                    <a:pt x="431" y="144"/>
                  </a:lnTo>
                  <a:lnTo>
                    <a:pt x="431" y="145"/>
                  </a:lnTo>
                  <a:lnTo>
                    <a:pt x="431" y="145"/>
                  </a:lnTo>
                  <a:lnTo>
                    <a:pt x="431" y="145"/>
                  </a:lnTo>
                  <a:lnTo>
                    <a:pt x="431" y="146"/>
                  </a:lnTo>
                  <a:lnTo>
                    <a:pt x="431" y="146"/>
                  </a:lnTo>
                  <a:lnTo>
                    <a:pt x="431" y="146"/>
                  </a:lnTo>
                  <a:lnTo>
                    <a:pt x="431" y="147"/>
                  </a:lnTo>
                  <a:lnTo>
                    <a:pt x="431" y="147"/>
                  </a:lnTo>
                  <a:lnTo>
                    <a:pt x="431" y="147"/>
                  </a:lnTo>
                  <a:lnTo>
                    <a:pt x="431" y="148"/>
                  </a:lnTo>
                  <a:lnTo>
                    <a:pt x="431" y="148"/>
                  </a:lnTo>
                  <a:lnTo>
                    <a:pt x="432" y="148"/>
                  </a:lnTo>
                  <a:lnTo>
                    <a:pt x="432" y="149"/>
                  </a:lnTo>
                  <a:lnTo>
                    <a:pt x="432" y="149"/>
                  </a:lnTo>
                  <a:lnTo>
                    <a:pt x="432" y="149"/>
                  </a:lnTo>
                  <a:lnTo>
                    <a:pt x="432" y="150"/>
                  </a:lnTo>
                  <a:lnTo>
                    <a:pt x="432" y="150"/>
                  </a:lnTo>
                  <a:lnTo>
                    <a:pt x="432" y="150"/>
                  </a:lnTo>
                  <a:lnTo>
                    <a:pt x="432" y="151"/>
                  </a:lnTo>
                  <a:lnTo>
                    <a:pt x="432" y="151"/>
                  </a:lnTo>
                  <a:lnTo>
                    <a:pt x="432" y="151"/>
                  </a:lnTo>
                  <a:lnTo>
                    <a:pt x="433" y="152"/>
                  </a:lnTo>
                  <a:lnTo>
                    <a:pt x="433" y="152"/>
                  </a:lnTo>
                  <a:lnTo>
                    <a:pt x="433" y="152"/>
                  </a:lnTo>
                  <a:lnTo>
                    <a:pt x="433" y="153"/>
                  </a:lnTo>
                  <a:lnTo>
                    <a:pt x="433" y="153"/>
                  </a:lnTo>
                  <a:lnTo>
                    <a:pt x="433" y="153"/>
                  </a:lnTo>
                  <a:lnTo>
                    <a:pt x="433" y="154"/>
                  </a:lnTo>
                  <a:lnTo>
                    <a:pt x="433" y="154"/>
                  </a:lnTo>
                  <a:lnTo>
                    <a:pt x="433" y="154"/>
                  </a:lnTo>
                  <a:lnTo>
                    <a:pt x="433" y="155"/>
                  </a:lnTo>
                  <a:lnTo>
                    <a:pt x="433" y="155"/>
                  </a:lnTo>
                  <a:lnTo>
                    <a:pt x="433" y="155"/>
                  </a:lnTo>
                  <a:lnTo>
                    <a:pt x="434" y="156"/>
                  </a:lnTo>
                  <a:lnTo>
                    <a:pt x="434" y="156"/>
                  </a:lnTo>
                  <a:lnTo>
                    <a:pt x="434" y="156"/>
                  </a:lnTo>
                  <a:lnTo>
                    <a:pt x="434" y="157"/>
                  </a:lnTo>
                  <a:lnTo>
                    <a:pt x="434" y="157"/>
                  </a:lnTo>
                  <a:lnTo>
                    <a:pt x="434" y="157"/>
                  </a:lnTo>
                  <a:lnTo>
                    <a:pt x="434" y="158"/>
                  </a:lnTo>
                  <a:lnTo>
                    <a:pt x="434" y="158"/>
                  </a:lnTo>
                  <a:lnTo>
                    <a:pt x="434" y="158"/>
                  </a:lnTo>
                  <a:lnTo>
                    <a:pt x="434" y="159"/>
                  </a:lnTo>
                  <a:lnTo>
                    <a:pt x="434" y="159"/>
                  </a:lnTo>
                  <a:lnTo>
                    <a:pt x="435" y="159"/>
                  </a:lnTo>
                  <a:lnTo>
                    <a:pt x="435" y="160"/>
                  </a:lnTo>
                  <a:lnTo>
                    <a:pt x="435" y="160"/>
                  </a:lnTo>
                  <a:lnTo>
                    <a:pt x="435" y="160"/>
                  </a:lnTo>
                  <a:lnTo>
                    <a:pt x="435" y="161"/>
                  </a:lnTo>
                  <a:lnTo>
                    <a:pt x="435" y="161"/>
                  </a:lnTo>
                  <a:lnTo>
                    <a:pt x="435" y="161"/>
                  </a:lnTo>
                  <a:lnTo>
                    <a:pt x="435" y="162"/>
                  </a:lnTo>
                  <a:lnTo>
                    <a:pt x="435" y="162"/>
                  </a:lnTo>
                  <a:lnTo>
                    <a:pt x="435" y="162"/>
                  </a:lnTo>
                  <a:lnTo>
                    <a:pt x="435" y="163"/>
                  </a:lnTo>
                  <a:lnTo>
                    <a:pt x="436" y="163"/>
                  </a:lnTo>
                  <a:lnTo>
                    <a:pt x="436" y="163"/>
                  </a:lnTo>
                  <a:lnTo>
                    <a:pt x="436" y="164"/>
                  </a:lnTo>
                  <a:lnTo>
                    <a:pt x="436" y="164"/>
                  </a:lnTo>
                  <a:lnTo>
                    <a:pt x="436" y="164"/>
                  </a:lnTo>
                  <a:lnTo>
                    <a:pt x="436" y="165"/>
                  </a:lnTo>
                  <a:lnTo>
                    <a:pt x="436" y="165"/>
                  </a:lnTo>
                  <a:lnTo>
                    <a:pt x="436" y="165"/>
                  </a:lnTo>
                  <a:lnTo>
                    <a:pt x="436" y="166"/>
                  </a:lnTo>
                  <a:lnTo>
                    <a:pt x="436" y="166"/>
                  </a:lnTo>
                  <a:lnTo>
                    <a:pt x="436" y="166"/>
                  </a:lnTo>
                  <a:lnTo>
                    <a:pt x="437" y="167"/>
                  </a:lnTo>
                  <a:lnTo>
                    <a:pt x="437" y="167"/>
                  </a:lnTo>
                  <a:lnTo>
                    <a:pt x="437" y="167"/>
                  </a:lnTo>
                  <a:lnTo>
                    <a:pt x="437" y="168"/>
                  </a:lnTo>
                  <a:lnTo>
                    <a:pt x="437" y="168"/>
                  </a:lnTo>
                  <a:lnTo>
                    <a:pt x="437" y="168"/>
                  </a:lnTo>
                  <a:lnTo>
                    <a:pt x="437" y="169"/>
                  </a:lnTo>
                  <a:lnTo>
                    <a:pt x="437" y="169"/>
                  </a:lnTo>
                  <a:lnTo>
                    <a:pt x="437" y="169"/>
                  </a:lnTo>
                  <a:lnTo>
                    <a:pt x="437" y="170"/>
                  </a:lnTo>
                  <a:lnTo>
                    <a:pt x="437" y="170"/>
                  </a:lnTo>
                  <a:lnTo>
                    <a:pt x="437" y="170"/>
                  </a:lnTo>
                  <a:lnTo>
                    <a:pt x="438" y="171"/>
                  </a:lnTo>
                  <a:lnTo>
                    <a:pt x="438" y="171"/>
                  </a:lnTo>
                  <a:lnTo>
                    <a:pt x="438" y="171"/>
                  </a:lnTo>
                  <a:lnTo>
                    <a:pt x="438" y="172"/>
                  </a:lnTo>
                  <a:lnTo>
                    <a:pt x="438" y="172"/>
                  </a:lnTo>
                  <a:lnTo>
                    <a:pt x="438" y="172"/>
                  </a:lnTo>
                  <a:lnTo>
                    <a:pt x="438" y="173"/>
                  </a:lnTo>
                  <a:lnTo>
                    <a:pt x="438" y="173"/>
                  </a:lnTo>
                  <a:lnTo>
                    <a:pt x="438" y="173"/>
                  </a:lnTo>
                  <a:lnTo>
                    <a:pt x="438" y="174"/>
                  </a:lnTo>
                  <a:lnTo>
                    <a:pt x="439" y="174"/>
                  </a:lnTo>
                  <a:lnTo>
                    <a:pt x="439" y="174"/>
                  </a:lnTo>
                  <a:lnTo>
                    <a:pt x="439" y="175"/>
                  </a:lnTo>
                  <a:lnTo>
                    <a:pt x="439" y="175"/>
                  </a:lnTo>
                  <a:lnTo>
                    <a:pt x="439" y="175"/>
                  </a:lnTo>
                  <a:lnTo>
                    <a:pt x="439" y="176"/>
                  </a:lnTo>
                  <a:lnTo>
                    <a:pt x="439" y="176"/>
                  </a:lnTo>
                  <a:lnTo>
                    <a:pt x="439" y="176"/>
                  </a:lnTo>
                  <a:lnTo>
                    <a:pt x="439" y="177"/>
                  </a:lnTo>
                  <a:lnTo>
                    <a:pt x="439" y="177"/>
                  </a:lnTo>
                  <a:lnTo>
                    <a:pt x="439" y="177"/>
                  </a:lnTo>
                  <a:lnTo>
                    <a:pt x="439" y="178"/>
                  </a:lnTo>
                  <a:lnTo>
                    <a:pt x="440" y="178"/>
                  </a:lnTo>
                  <a:lnTo>
                    <a:pt x="440" y="178"/>
                  </a:lnTo>
                  <a:lnTo>
                    <a:pt x="440" y="179"/>
                  </a:lnTo>
                  <a:lnTo>
                    <a:pt x="440" y="179"/>
                  </a:lnTo>
                  <a:lnTo>
                    <a:pt x="440" y="179"/>
                  </a:lnTo>
                  <a:lnTo>
                    <a:pt x="440" y="180"/>
                  </a:lnTo>
                  <a:lnTo>
                    <a:pt x="440" y="180"/>
                  </a:lnTo>
                  <a:lnTo>
                    <a:pt x="440" y="180"/>
                  </a:lnTo>
                  <a:lnTo>
                    <a:pt x="440" y="181"/>
                  </a:lnTo>
                  <a:lnTo>
                    <a:pt x="440" y="181"/>
                  </a:lnTo>
                  <a:lnTo>
                    <a:pt x="441" y="181"/>
                  </a:lnTo>
                  <a:lnTo>
                    <a:pt x="441" y="182"/>
                  </a:lnTo>
                  <a:lnTo>
                    <a:pt x="441" y="182"/>
                  </a:lnTo>
                  <a:lnTo>
                    <a:pt x="441" y="183"/>
                  </a:lnTo>
                  <a:lnTo>
                    <a:pt x="441" y="183"/>
                  </a:lnTo>
                  <a:lnTo>
                    <a:pt x="441" y="183"/>
                  </a:lnTo>
                  <a:lnTo>
                    <a:pt x="441" y="183"/>
                  </a:lnTo>
                  <a:lnTo>
                    <a:pt x="441" y="184"/>
                  </a:lnTo>
                  <a:lnTo>
                    <a:pt x="441" y="184"/>
                  </a:lnTo>
                  <a:lnTo>
                    <a:pt x="441" y="184"/>
                  </a:lnTo>
                  <a:lnTo>
                    <a:pt x="441" y="185"/>
                  </a:lnTo>
                  <a:lnTo>
                    <a:pt x="442" y="185"/>
                  </a:lnTo>
                  <a:lnTo>
                    <a:pt x="442" y="186"/>
                  </a:lnTo>
                  <a:lnTo>
                    <a:pt x="442" y="186"/>
                  </a:lnTo>
                  <a:lnTo>
                    <a:pt x="442" y="186"/>
                  </a:lnTo>
                  <a:lnTo>
                    <a:pt x="442" y="187"/>
                  </a:lnTo>
                  <a:lnTo>
                    <a:pt x="442" y="187"/>
                  </a:lnTo>
                  <a:lnTo>
                    <a:pt x="442" y="187"/>
                  </a:lnTo>
                  <a:lnTo>
                    <a:pt x="442" y="188"/>
                  </a:lnTo>
                  <a:lnTo>
                    <a:pt x="442" y="188"/>
                  </a:lnTo>
                  <a:lnTo>
                    <a:pt x="442" y="188"/>
                  </a:lnTo>
                  <a:lnTo>
                    <a:pt x="442" y="189"/>
                  </a:lnTo>
                  <a:lnTo>
                    <a:pt x="442" y="189"/>
                  </a:lnTo>
                  <a:lnTo>
                    <a:pt x="443" y="189"/>
                  </a:lnTo>
                  <a:lnTo>
                    <a:pt x="443" y="190"/>
                  </a:lnTo>
                  <a:lnTo>
                    <a:pt x="443" y="190"/>
                  </a:lnTo>
                  <a:lnTo>
                    <a:pt x="443" y="190"/>
                  </a:lnTo>
                  <a:lnTo>
                    <a:pt x="443" y="191"/>
                  </a:lnTo>
                  <a:lnTo>
                    <a:pt x="443" y="191"/>
                  </a:lnTo>
                  <a:lnTo>
                    <a:pt x="443" y="191"/>
                  </a:lnTo>
                  <a:lnTo>
                    <a:pt x="443" y="192"/>
                  </a:lnTo>
                  <a:lnTo>
                    <a:pt x="443" y="192"/>
                  </a:lnTo>
                  <a:lnTo>
                    <a:pt x="443" y="192"/>
                  </a:lnTo>
                  <a:lnTo>
                    <a:pt x="444" y="193"/>
                  </a:lnTo>
                  <a:lnTo>
                    <a:pt x="444" y="193"/>
                  </a:lnTo>
                  <a:lnTo>
                    <a:pt x="444" y="193"/>
                  </a:lnTo>
                  <a:lnTo>
                    <a:pt x="444" y="194"/>
                  </a:lnTo>
                  <a:lnTo>
                    <a:pt x="444" y="194"/>
                  </a:lnTo>
                  <a:lnTo>
                    <a:pt x="444" y="194"/>
                  </a:lnTo>
                  <a:lnTo>
                    <a:pt x="444" y="195"/>
                  </a:lnTo>
                  <a:lnTo>
                    <a:pt x="444" y="195"/>
                  </a:lnTo>
                  <a:lnTo>
                    <a:pt x="444" y="195"/>
                  </a:lnTo>
                  <a:lnTo>
                    <a:pt x="444" y="196"/>
                  </a:lnTo>
                  <a:lnTo>
                    <a:pt x="444" y="196"/>
                  </a:lnTo>
                  <a:lnTo>
                    <a:pt x="444" y="196"/>
                  </a:lnTo>
                  <a:lnTo>
                    <a:pt x="445" y="197"/>
                  </a:lnTo>
                  <a:lnTo>
                    <a:pt x="445" y="197"/>
                  </a:lnTo>
                  <a:lnTo>
                    <a:pt x="445" y="198"/>
                  </a:lnTo>
                  <a:lnTo>
                    <a:pt x="445" y="198"/>
                  </a:lnTo>
                  <a:lnTo>
                    <a:pt x="445" y="198"/>
                  </a:lnTo>
                  <a:lnTo>
                    <a:pt x="445" y="199"/>
                  </a:lnTo>
                  <a:lnTo>
                    <a:pt x="445" y="199"/>
                  </a:lnTo>
                  <a:lnTo>
                    <a:pt x="445" y="199"/>
                  </a:lnTo>
                  <a:lnTo>
                    <a:pt x="445" y="200"/>
                  </a:lnTo>
                  <a:lnTo>
                    <a:pt x="445" y="200"/>
                  </a:lnTo>
                  <a:lnTo>
                    <a:pt x="445" y="200"/>
                  </a:lnTo>
                  <a:lnTo>
                    <a:pt x="446" y="201"/>
                  </a:lnTo>
                  <a:lnTo>
                    <a:pt x="446" y="201"/>
                  </a:lnTo>
                  <a:lnTo>
                    <a:pt x="446" y="201"/>
                  </a:lnTo>
                  <a:lnTo>
                    <a:pt x="446" y="202"/>
                  </a:lnTo>
                  <a:lnTo>
                    <a:pt x="446" y="202"/>
                  </a:lnTo>
                  <a:lnTo>
                    <a:pt x="446" y="202"/>
                  </a:lnTo>
                  <a:lnTo>
                    <a:pt x="446" y="203"/>
                  </a:lnTo>
                  <a:lnTo>
                    <a:pt x="446" y="203"/>
                  </a:lnTo>
                  <a:lnTo>
                    <a:pt x="446" y="203"/>
                  </a:lnTo>
                  <a:lnTo>
                    <a:pt x="446" y="204"/>
                  </a:lnTo>
                  <a:lnTo>
                    <a:pt x="446" y="204"/>
                  </a:lnTo>
                  <a:lnTo>
                    <a:pt x="447" y="204"/>
                  </a:lnTo>
                  <a:lnTo>
                    <a:pt x="447" y="205"/>
                  </a:lnTo>
                  <a:lnTo>
                    <a:pt x="447" y="205"/>
                  </a:lnTo>
                  <a:lnTo>
                    <a:pt x="447" y="205"/>
                  </a:lnTo>
                  <a:lnTo>
                    <a:pt x="447" y="206"/>
                  </a:lnTo>
                  <a:lnTo>
                    <a:pt x="447" y="206"/>
                  </a:lnTo>
                  <a:lnTo>
                    <a:pt x="447" y="206"/>
                  </a:lnTo>
                  <a:lnTo>
                    <a:pt x="447" y="207"/>
                  </a:lnTo>
                  <a:lnTo>
                    <a:pt x="447" y="207"/>
                  </a:lnTo>
                  <a:lnTo>
                    <a:pt x="447" y="208"/>
                  </a:lnTo>
                  <a:lnTo>
                    <a:pt x="447" y="208"/>
                  </a:lnTo>
                  <a:lnTo>
                    <a:pt x="448" y="208"/>
                  </a:lnTo>
                  <a:lnTo>
                    <a:pt x="448" y="209"/>
                  </a:lnTo>
                  <a:lnTo>
                    <a:pt x="448" y="209"/>
                  </a:lnTo>
                  <a:lnTo>
                    <a:pt x="448" y="209"/>
                  </a:lnTo>
                  <a:lnTo>
                    <a:pt x="448" y="210"/>
                  </a:lnTo>
                  <a:lnTo>
                    <a:pt x="448" y="210"/>
                  </a:lnTo>
                  <a:lnTo>
                    <a:pt x="448" y="210"/>
                  </a:lnTo>
                  <a:lnTo>
                    <a:pt x="448" y="211"/>
                  </a:lnTo>
                  <a:lnTo>
                    <a:pt x="448" y="211"/>
                  </a:lnTo>
                  <a:lnTo>
                    <a:pt x="448" y="211"/>
                  </a:lnTo>
                  <a:lnTo>
                    <a:pt x="448" y="212"/>
                  </a:lnTo>
                  <a:lnTo>
                    <a:pt x="449" y="212"/>
                  </a:lnTo>
                  <a:lnTo>
                    <a:pt x="449" y="212"/>
                  </a:lnTo>
                  <a:lnTo>
                    <a:pt x="449" y="213"/>
                  </a:lnTo>
                  <a:lnTo>
                    <a:pt x="449" y="213"/>
                  </a:lnTo>
                  <a:lnTo>
                    <a:pt x="449" y="213"/>
                  </a:lnTo>
                  <a:lnTo>
                    <a:pt x="449" y="214"/>
                  </a:lnTo>
                  <a:lnTo>
                    <a:pt x="449" y="214"/>
                  </a:lnTo>
                  <a:lnTo>
                    <a:pt x="449" y="214"/>
                  </a:lnTo>
                  <a:lnTo>
                    <a:pt x="449" y="215"/>
                  </a:lnTo>
                  <a:lnTo>
                    <a:pt x="449" y="215"/>
                  </a:lnTo>
                  <a:lnTo>
                    <a:pt x="449" y="215"/>
                  </a:lnTo>
                  <a:lnTo>
                    <a:pt x="450" y="216"/>
                  </a:lnTo>
                  <a:lnTo>
                    <a:pt x="450" y="216"/>
                  </a:lnTo>
                  <a:lnTo>
                    <a:pt x="450" y="216"/>
                  </a:lnTo>
                  <a:lnTo>
                    <a:pt x="450" y="217"/>
                  </a:lnTo>
                  <a:lnTo>
                    <a:pt x="450" y="217"/>
                  </a:lnTo>
                  <a:lnTo>
                    <a:pt x="450" y="217"/>
                  </a:lnTo>
                  <a:lnTo>
                    <a:pt x="450" y="218"/>
                  </a:lnTo>
                  <a:lnTo>
                    <a:pt x="450" y="218"/>
                  </a:lnTo>
                  <a:lnTo>
                    <a:pt x="450" y="219"/>
                  </a:lnTo>
                  <a:lnTo>
                    <a:pt x="450" y="219"/>
                  </a:lnTo>
                  <a:lnTo>
                    <a:pt x="450" y="219"/>
                  </a:lnTo>
                  <a:lnTo>
                    <a:pt x="450" y="220"/>
                  </a:lnTo>
                  <a:lnTo>
                    <a:pt x="451" y="220"/>
                  </a:lnTo>
                  <a:lnTo>
                    <a:pt x="451" y="220"/>
                  </a:lnTo>
                  <a:lnTo>
                    <a:pt x="451" y="221"/>
                  </a:lnTo>
                  <a:lnTo>
                    <a:pt x="451" y="221"/>
                  </a:lnTo>
                  <a:lnTo>
                    <a:pt x="451" y="221"/>
                  </a:lnTo>
                  <a:lnTo>
                    <a:pt x="451" y="222"/>
                  </a:lnTo>
                  <a:lnTo>
                    <a:pt x="451" y="222"/>
                  </a:lnTo>
                  <a:lnTo>
                    <a:pt x="451" y="222"/>
                  </a:lnTo>
                  <a:lnTo>
                    <a:pt x="451" y="223"/>
                  </a:lnTo>
                  <a:lnTo>
                    <a:pt x="451" y="223"/>
                  </a:lnTo>
                  <a:lnTo>
                    <a:pt x="452" y="223"/>
                  </a:lnTo>
                  <a:lnTo>
                    <a:pt x="452" y="224"/>
                  </a:lnTo>
                  <a:lnTo>
                    <a:pt x="452" y="224"/>
                  </a:lnTo>
                  <a:lnTo>
                    <a:pt x="452" y="224"/>
                  </a:lnTo>
                  <a:lnTo>
                    <a:pt x="452" y="225"/>
                  </a:lnTo>
                  <a:lnTo>
                    <a:pt x="452" y="225"/>
                  </a:lnTo>
                  <a:lnTo>
                    <a:pt x="452" y="226"/>
                  </a:lnTo>
                  <a:lnTo>
                    <a:pt x="452" y="226"/>
                  </a:lnTo>
                  <a:lnTo>
                    <a:pt x="452" y="226"/>
                  </a:lnTo>
                  <a:lnTo>
                    <a:pt x="452" y="227"/>
                  </a:lnTo>
                  <a:lnTo>
                    <a:pt x="452" y="227"/>
                  </a:lnTo>
                  <a:lnTo>
                    <a:pt x="452" y="227"/>
                  </a:lnTo>
                  <a:lnTo>
                    <a:pt x="453" y="228"/>
                  </a:lnTo>
                  <a:lnTo>
                    <a:pt x="453" y="228"/>
                  </a:lnTo>
                  <a:lnTo>
                    <a:pt x="453" y="228"/>
                  </a:lnTo>
                  <a:lnTo>
                    <a:pt x="453" y="229"/>
                  </a:lnTo>
                  <a:lnTo>
                    <a:pt x="453" y="229"/>
                  </a:lnTo>
                  <a:lnTo>
                    <a:pt x="453" y="229"/>
                  </a:lnTo>
                  <a:lnTo>
                    <a:pt x="453" y="230"/>
                  </a:lnTo>
                  <a:lnTo>
                    <a:pt x="453" y="230"/>
                  </a:lnTo>
                  <a:lnTo>
                    <a:pt x="453" y="230"/>
                  </a:lnTo>
                  <a:lnTo>
                    <a:pt x="453" y="231"/>
                  </a:lnTo>
                  <a:lnTo>
                    <a:pt x="454" y="231"/>
                  </a:lnTo>
                  <a:lnTo>
                    <a:pt x="454" y="231"/>
                  </a:lnTo>
                  <a:lnTo>
                    <a:pt x="454" y="232"/>
                  </a:lnTo>
                  <a:lnTo>
                    <a:pt x="454" y="232"/>
                  </a:lnTo>
                  <a:lnTo>
                    <a:pt x="454" y="232"/>
                  </a:lnTo>
                  <a:lnTo>
                    <a:pt x="454" y="233"/>
                  </a:lnTo>
                  <a:lnTo>
                    <a:pt x="454" y="233"/>
                  </a:lnTo>
                  <a:lnTo>
                    <a:pt x="454" y="233"/>
                  </a:lnTo>
                  <a:lnTo>
                    <a:pt x="454" y="234"/>
                  </a:lnTo>
                  <a:lnTo>
                    <a:pt x="454" y="234"/>
                  </a:lnTo>
                  <a:lnTo>
                    <a:pt x="454" y="234"/>
                  </a:lnTo>
                  <a:lnTo>
                    <a:pt x="455" y="235"/>
                  </a:lnTo>
                  <a:lnTo>
                    <a:pt x="455" y="235"/>
                  </a:lnTo>
                  <a:lnTo>
                    <a:pt x="455" y="236"/>
                  </a:lnTo>
                  <a:lnTo>
                    <a:pt x="455" y="236"/>
                  </a:lnTo>
                  <a:lnTo>
                    <a:pt x="455" y="236"/>
                  </a:lnTo>
                  <a:lnTo>
                    <a:pt x="455" y="237"/>
                  </a:lnTo>
                  <a:lnTo>
                    <a:pt x="455" y="237"/>
                  </a:lnTo>
                  <a:lnTo>
                    <a:pt x="455" y="237"/>
                  </a:lnTo>
                  <a:lnTo>
                    <a:pt x="455" y="238"/>
                  </a:lnTo>
                  <a:lnTo>
                    <a:pt x="455" y="238"/>
                  </a:lnTo>
                  <a:lnTo>
                    <a:pt x="455" y="238"/>
                  </a:lnTo>
                  <a:lnTo>
                    <a:pt x="455" y="239"/>
                  </a:lnTo>
                  <a:lnTo>
                    <a:pt x="456" y="239"/>
                  </a:lnTo>
                  <a:lnTo>
                    <a:pt x="456" y="239"/>
                  </a:lnTo>
                  <a:lnTo>
                    <a:pt x="456" y="240"/>
                  </a:lnTo>
                  <a:lnTo>
                    <a:pt x="456" y="240"/>
                  </a:lnTo>
                  <a:lnTo>
                    <a:pt x="456" y="240"/>
                  </a:lnTo>
                  <a:lnTo>
                    <a:pt x="456" y="241"/>
                  </a:lnTo>
                  <a:lnTo>
                    <a:pt x="456" y="241"/>
                  </a:lnTo>
                  <a:lnTo>
                    <a:pt x="456" y="241"/>
                  </a:lnTo>
                  <a:lnTo>
                    <a:pt x="456" y="242"/>
                  </a:lnTo>
                  <a:lnTo>
                    <a:pt x="456" y="242"/>
                  </a:lnTo>
                  <a:lnTo>
                    <a:pt x="457" y="242"/>
                  </a:lnTo>
                  <a:lnTo>
                    <a:pt x="457" y="243"/>
                  </a:lnTo>
                  <a:lnTo>
                    <a:pt x="457" y="243"/>
                  </a:lnTo>
                  <a:lnTo>
                    <a:pt x="457" y="243"/>
                  </a:lnTo>
                  <a:lnTo>
                    <a:pt x="457" y="244"/>
                  </a:lnTo>
                  <a:lnTo>
                    <a:pt x="457" y="244"/>
                  </a:lnTo>
                  <a:lnTo>
                    <a:pt x="457" y="244"/>
                  </a:lnTo>
                  <a:lnTo>
                    <a:pt x="457" y="245"/>
                  </a:lnTo>
                  <a:lnTo>
                    <a:pt x="457" y="245"/>
                  </a:lnTo>
                  <a:lnTo>
                    <a:pt x="457" y="246"/>
                  </a:lnTo>
                  <a:lnTo>
                    <a:pt x="457" y="246"/>
                  </a:lnTo>
                  <a:lnTo>
                    <a:pt x="457" y="246"/>
                  </a:lnTo>
                  <a:lnTo>
                    <a:pt x="458" y="247"/>
                  </a:lnTo>
                  <a:lnTo>
                    <a:pt x="458" y="247"/>
                  </a:lnTo>
                  <a:lnTo>
                    <a:pt x="458" y="247"/>
                  </a:lnTo>
                  <a:lnTo>
                    <a:pt x="458" y="248"/>
                  </a:lnTo>
                  <a:lnTo>
                    <a:pt x="458" y="248"/>
                  </a:lnTo>
                  <a:lnTo>
                    <a:pt x="458" y="248"/>
                  </a:lnTo>
                  <a:lnTo>
                    <a:pt x="458" y="249"/>
                  </a:lnTo>
                  <a:lnTo>
                    <a:pt x="458" y="249"/>
                  </a:lnTo>
                  <a:lnTo>
                    <a:pt x="458" y="249"/>
                  </a:lnTo>
                  <a:lnTo>
                    <a:pt x="458" y="250"/>
                  </a:lnTo>
                  <a:lnTo>
                    <a:pt x="458" y="250"/>
                  </a:lnTo>
                  <a:lnTo>
                    <a:pt x="459" y="250"/>
                  </a:lnTo>
                  <a:lnTo>
                    <a:pt x="459" y="251"/>
                  </a:lnTo>
                  <a:lnTo>
                    <a:pt x="459" y="251"/>
                  </a:lnTo>
                  <a:lnTo>
                    <a:pt x="459" y="251"/>
                  </a:lnTo>
                  <a:lnTo>
                    <a:pt x="459" y="252"/>
                  </a:lnTo>
                  <a:lnTo>
                    <a:pt x="459" y="252"/>
                  </a:lnTo>
                  <a:lnTo>
                    <a:pt x="459" y="252"/>
                  </a:lnTo>
                  <a:lnTo>
                    <a:pt x="459" y="253"/>
                  </a:lnTo>
                  <a:lnTo>
                    <a:pt x="459" y="253"/>
                  </a:lnTo>
                  <a:lnTo>
                    <a:pt x="459" y="253"/>
                  </a:lnTo>
                  <a:lnTo>
                    <a:pt x="459" y="254"/>
                  </a:lnTo>
                  <a:lnTo>
                    <a:pt x="460" y="254"/>
                  </a:lnTo>
                  <a:lnTo>
                    <a:pt x="460" y="254"/>
                  </a:lnTo>
                  <a:lnTo>
                    <a:pt x="460" y="255"/>
                  </a:lnTo>
                  <a:lnTo>
                    <a:pt x="460" y="255"/>
                  </a:lnTo>
                  <a:lnTo>
                    <a:pt x="460" y="255"/>
                  </a:lnTo>
                  <a:lnTo>
                    <a:pt x="460" y="256"/>
                  </a:lnTo>
                  <a:lnTo>
                    <a:pt x="460" y="256"/>
                  </a:lnTo>
                  <a:lnTo>
                    <a:pt x="460" y="257"/>
                  </a:lnTo>
                  <a:lnTo>
                    <a:pt x="460" y="257"/>
                  </a:lnTo>
                  <a:lnTo>
                    <a:pt x="460" y="257"/>
                  </a:lnTo>
                  <a:lnTo>
                    <a:pt x="460" y="257"/>
                  </a:lnTo>
                  <a:lnTo>
                    <a:pt x="461" y="258"/>
                  </a:lnTo>
                  <a:lnTo>
                    <a:pt x="461" y="258"/>
                  </a:lnTo>
                  <a:lnTo>
                    <a:pt x="461" y="259"/>
                  </a:lnTo>
                  <a:lnTo>
                    <a:pt x="461" y="259"/>
                  </a:lnTo>
                  <a:lnTo>
                    <a:pt x="461" y="259"/>
                  </a:lnTo>
                  <a:lnTo>
                    <a:pt x="461" y="260"/>
                  </a:lnTo>
                  <a:lnTo>
                    <a:pt x="461" y="260"/>
                  </a:lnTo>
                  <a:lnTo>
                    <a:pt x="461" y="260"/>
                  </a:lnTo>
                  <a:lnTo>
                    <a:pt x="461" y="261"/>
                  </a:lnTo>
                  <a:lnTo>
                    <a:pt x="461" y="261"/>
                  </a:lnTo>
                  <a:lnTo>
                    <a:pt x="461" y="261"/>
                  </a:lnTo>
                  <a:lnTo>
                    <a:pt x="462" y="262"/>
                  </a:lnTo>
                  <a:lnTo>
                    <a:pt x="462" y="262"/>
                  </a:lnTo>
                  <a:lnTo>
                    <a:pt x="462" y="262"/>
                  </a:lnTo>
                  <a:lnTo>
                    <a:pt x="462" y="263"/>
                  </a:lnTo>
                  <a:lnTo>
                    <a:pt x="462" y="263"/>
                  </a:lnTo>
                  <a:lnTo>
                    <a:pt x="462" y="263"/>
                  </a:lnTo>
                  <a:lnTo>
                    <a:pt x="462" y="264"/>
                  </a:lnTo>
                  <a:lnTo>
                    <a:pt x="462" y="264"/>
                  </a:lnTo>
                  <a:lnTo>
                    <a:pt x="462" y="264"/>
                  </a:lnTo>
                  <a:lnTo>
                    <a:pt x="462" y="265"/>
                  </a:lnTo>
                  <a:lnTo>
                    <a:pt x="462" y="265"/>
                  </a:lnTo>
                  <a:lnTo>
                    <a:pt x="463" y="265"/>
                  </a:lnTo>
                  <a:lnTo>
                    <a:pt x="463" y="266"/>
                  </a:lnTo>
                  <a:lnTo>
                    <a:pt x="463" y="266"/>
                  </a:lnTo>
                  <a:lnTo>
                    <a:pt x="463" y="266"/>
                  </a:lnTo>
                  <a:lnTo>
                    <a:pt x="463" y="267"/>
                  </a:lnTo>
                  <a:lnTo>
                    <a:pt x="463" y="267"/>
                  </a:lnTo>
                  <a:lnTo>
                    <a:pt x="463" y="267"/>
                  </a:lnTo>
                  <a:lnTo>
                    <a:pt x="463" y="268"/>
                  </a:lnTo>
                  <a:lnTo>
                    <a:pt x="463" y="268"/>
                  </a:lnTo>
                  <a:lnTo>
                    <a:pt x="463" y="268"/>
                  </a:lnTo>
                  <a:lnTo>
                    <a:pt x="463" y="269"/>
                  </a:lnTo>
                  <a:lnTo>
                    <a:pt x="463" y="269"/>
                  </a:lnTo>
                  <a:lnTo>
                    <a:pt x="464" y="269"/>
                  </a:lnTo>
                  <a:lnTo>
                    <a:pt x="464" y="270"/>
                  </a:lnTo>
                  <a:lnTo>
                    <a:pt x="464" y="270"/>
                  </a:lnTo>
                  <a:lnTo>
                    <a:pt x="464" y="270"/>
                  </a:lnTo>
                  <a:lnTo>
                    <a:pt x="464" y="271"/>
                  </a:lnTo>
                  <a:lnTo>
                    <a:pt x="464" y="271"/>
                  </a:lnTo>
                  <a:lnTo>
                    <a:pt x="464" y="272"/>
                  </a:lnTo>
                  <a:lnTo>
                    <a:pt x="464" y="272"/>
                  </a:lnTo>
                  <a:lnTo>
                    <a:pt x="464" y="272"/>
                  </a:lnTo>
                  <a:lnTo>
                    <a:pt x="464" y="272"/>
                  </a:lnTo>
                  <a:lnTo>
                    <a:pt x="465" y="273"/>
                  </a:lnTo>
                  <a:lnTo>
                    <a:pt x="465" y="273"/>
                  </a:lnTo>
                  <a:lnTo>
                    <a:pt x="465" y="274"/>
                  </a:lnTo>
                  <a:lnTo>
                    <a:pt x="465" y="274"/>
                  </a:lnTo>
                  <a:lnTo>
                    <a:pt x="465" y="274"/>
                  </a:lnTo>
                  <a:lnTo>
                    <a:pt x="465" y="275"/>
                  </a:lnTo>
                  <a:lnTo>
                    <a:pt x="465" y="275"/>
                  </a:lnTo>
                  <a:lnTo>
                    <a:pt x="465" y="275"/>
                  </a:lnTo>
                  <a:lnTo>
                    <a:pt x="465" y="276"/>
                  </a:lnTo>
                  <a:lnTo>
                    <a:pt x="465" y="276"/>
                  </a:lnTo>
                  <a:lnTo>
                    <a:pt x="465" y="276"/>
                  </a:lnTo>
                  <a:lnTo>
                    <a:pt x="465" y="277"/>
                  </a:lnTo>
                  <a:lnTo>
                    <a:pt x="466" y="277"/>
                  </a:lnTo>
                  <a:lnTo>
                    <a:pt x="466" y="277"/>
                  </a:lnTo>
                  <a:lnTo>
                    <a:pt x="466" y="278"/>
                  </a:lnTo>
                  <a:lnTo>
                    <a:pt x="466" y="278"/>
                  </a:lnTo>
                  <a:lnTo>
                    <a:pt x="466" y="278"/>
                  </a:lnTo>
                  <a:lnTo>
                    <a:pt x="466" y="279"/>
                  </a:lnTo>
                  <a:lnTo>
                    <a:pt x="466" y="279"/>
                  </a:lnTo>
                  <a:lnTo>
                    <a:pt x="466" y="279"/>
                  </a:lnTo>
                  <a:lnTo>
                    <a:pt x="466" y="280"/>
                  </a:lnTo>
                  <a:lnTo>
                    <a:pt x="466" y="280"/>
                  </a:lnTo>
                  <a:lnTo>
                    <a:pt x="467" y="280"/>
                  </a:lnTo>
                  <a:lnTo>
                    <a:pt x="467" y="281"/>
                  </a:lnTo>
                  <a:lnTo>
                    <a:pt x="467" y="281"/>
                  </a:lnTo>
                  <a:lnTo>
                    <a:pt x="467" y="281"/>
                  </a:lnTo>
                  <a:lnTo>
                    <a:pt x="467" y="282"/>
                  </a:lnTo>
                  <a:lnTo>
                    <a:pt x="467" y="282"/>
                  </a:lnTo>
                  <a:lnTo>
                    <a:pt x="467" y="282"/>
                  </a:lnTo>
                  <a:lnTo>
                    <a:pt x="467" y="283"/>
                  </a:lnTo>
                  <a:lnTo>
                    <a:pt x="467" y="283"/>
                  </a:lnTo>
                  <a:lnTo>
                    <a:pt x="467" y="283"/>
                  </a:lnTo>
                  <a:lnTo>
                    <a:pt x="467" y="284"/>
                  </a:lnTo>
                  <a:lnTo>
                    <a:pt x="468" y="284"/>
                  </a:lnTo>
                  <a:lnTo>
                    <a:pt x="468" y="284"/>
                  </a:lnTo>
                  <a:lnTo>
                    <a:pt x="468" y="285"/>
                  </a:lnTo>
                  <a:lnTo>
                    <a:pt x="468" y="285"/>
                  </a:lnTo>
                  <a:lnTo>
                    <a:pt x="468" y="285"/>
                  </a:lnTo>
                  <a:lnTo>
                    <a:pt x="468" y="286"/>
                  </a:lnTo>
                  <a:lnTo>
                    <a:pt x="468" y="286"/>
                  </a:lnTo>
                  <a:lnTo>
                    <a:pt x="468" y="286"/>
                  </a:lnTo>
                  <a:lnTo>
                    <a:pt x="468" y="287"/>
                  </a:lnTo>
                  <a:lnTo>
                    <a:pt x="468" y="287"/>
                  </a:lnTo>
                  <a:lnTo>
                    <a:pt x="468" y="287"/>
                  </a:lnTo>
                  <a:lnTo>
                    <a:pt x="468" y="288"/>
                  </a:lnTo>
                  <a:lnTo>
                    <a:pt x="469" y="288"/>
                  </a:lnTo>
                  <a:lnTo>
                    <a:pt x="469" y="288"/>
                  </a:lnTo>
                  <a:lnTo>
                    <a:pt x="469" y="289"/>
                  </a:lnTo>
                  <a:lnTo>
                    <a:pt x="469" y="289"/>
                  </a:lnTo>
                  <a:lnTo>
                    <a:pt x="469" y="289"/>
                  </a:lnTo>
                  <a:lnTo>
                    <a:pt x="469" y="290"/>
                  </a:lnTo>
                  <a:lnTo>
                    <a:pt x="469" y="290"/>
                  </a:lnTo>
                  <a:lnTo>
                    <a:pt x="469" y="290"/>
                  </a:lnTo>
                  <a:lnTo>
                    <a:pt x="469" y="291"/>
                  </a:lnTo>
                  <a:lnTo>
                    <a:pt x="469" y="291"/>
                  </a:lnTo>
                  <a:lnTo>
                    <a:pt x="470" y="291"/>
                  </a:lnTo>
                  <a:lnTo>
                    <a:pt x="470" y="292"/>
                  </a:lnTo>
                  <a:lnTo>
                    <a:pt x="470" y="292"/>
                  </a:lnTo>
                  <a:lnTo>
                    <a:pt x="470" y="292"/>
                  </a:lnTo>
                  <a:lnTo>
                    <a:pt x="470" y="293"/>
                  </a:lnTo>
                  <a:lnTo>
                    <a:pt x="470" y="293"/>
                  </a:lnTo>
                  <a:lnTo>
                    <a:pt x="470" y="293"/>
                  </a:lnTo>
                  <a:lnTo>
                    <a:pt x="470" y="294"/>
                  </a:lnTo>
                  <a:lnTo>
                    <a:pt x="470" y="294"/>
                  </a:lnTo>
                  <a:lnTo>
                    <a:pt x="470" y="294"/>
                  </a:lnTo>
                  <a:lnTo>
                    <a:pt x="470" y="295"/>
                  </a:lnTo>
                  <a:lnTo>
                    <a:pt x="470" y="295"/>
                  </a:lnTo>
                  <a:lnTo>
                    <a:pt x="471" y="295"/>
                  </a:lnTo>
                  <a:lnTo>
                    <a:pt x="471" y="296"/>
                  </a:lnTo>
                  <a:lnTo>
                    <a:pt x="471" y="296"/>
                  </a:lnTo>
                  <a:lnTo>
                    <a:pt x="471" y="296"/>
                  </a:lnTo>
                  <a:lnTo>
                    <a:pt x="471" y="297"/>
                  </a:lnTo>
                  <a:lnTo>
                    <a:pt x="471" y="297"/>
                  </a:lnTo>
                  <a:lnTo>
                    <a:pt x="471" y="297"/>
                  </a:lnTo>
                  <a:lnTo>
                    <a:pt x="471" y="298"/>
                  </a:lnTo>
                  <a:lnTo>
                    <a:pt x="471" y="298"/>
                  </a:lnTo>
                  <a:lnTo>
                    <a:pt x="471" y="298"/>
                  </a:lnTo>
                  <a:lnTo>
                    <a:pt x="471" y="299"/>
                  </a:lnTo>
                  <a:lnTo>
                    <a:pt x="472" y="299"/>
                  </a:lnTo>
                  <a:lnTo>
                    <a:pt x="472" y="299"/>
                  </a:lnTo>
                  <a:lnTo>
                    <a:pt x="472" y="300"/>
                  </a:lnTo>
                  <a:lnTo>
                    <a:pt x="472" y="300"/>
                  </a:lnTo>
                  <a:lnTo>
                    <a:pt x="472" y="300"/>
                  </a:lnTo>
                  <a:lnTo>
                    <a:pt x="472" y="301"/>
                  </a:lnTo>
                  <a:lnTo>
                    <a:pt x="472" y="301"/>
                  </a:lnTo>
                  <a:lnTo>
                    <a:pt x="472" y="301"/>
                  </a:lnTo>
                  <a:lnTo>
                    <a:pt x="472" y="302"/>
                  </a:lnTo>
                  <a:lnTo>
                    <a:pt x="472" y="302"/>
                  </a:lnTo>
                  <a:lnTo>
                    <a:pt x="472" y="302"/>
                  </a:lnTo>
                  <a:lnTo>
                    <a:pt x="473" y="303"/>
                  </a:lnTo>
                  <a:lnTo>
                    <a:pt x="473" y="303"/>
                  </a:lnTo>
                  <a:lnTo>
                    <a:pt x="473" y="303"/>
                  </a:lnTo>
                  <a:lnTo>
                    <a:pt x="473" y="304"/>
                  </a:lnTo>
                  <a:lnTo>
                    <a:pt x="473" y="304"/>
                  </a:lnTo>
                  <a:lnTo>
                    <a:pt x="473" y="304"/>
                  </a:lnTo>
                  <a:lnTo>
                    <a:pt x="473" y="305"/>
                  </a:lnTo>
                  <a:lnTo>
                    <a:pt x="473" y="305"/>
                  </a:lnTo>
                  <a:lnTo>
                    <a:pt x="473" y="305"/>
                  </a:lnTo>
                  <a:lnTo>
                    <a:pt x="473" y="306"/>
                  </a:lnTo>
                  <a:lnTo>
                    <a:pt x="473" y="306"/>
                  </a:lnTo>
                  <a:lnTo>
                    <a:pt x="474" y="306"/>
                  </a:lnTo>
                  <a:lnTo>
                    <a:pt x="474" y="307"/>
                  </a:lnTo>
                  <a:lnTo>
                    <a:pt x="474" y="307"/>
                  </a:lnTo>
                  <a:lnTo>
                    <a:pt x="474" y="307"/>
                  </a:lnTo>
                  <a:lnTo>
                    <a:pt x="474" y="308"/>
                  </a:lnTo>
                  <a:lnTo>
                    <a:pt x="474" y="308"/>
                  </a:lnTo>
                  <a:lnTo>
                    <a:pt x="474" y="308"/>
                  </a:lnTo>
                  <a:lnTo>
                    <a:pt x="474" y="308"/>
                  </a:lnTo>
                  <a:lnTo>
                    <a:pt x="474" y="309"/>
                  </a:lnTo>
                  <a:lnTo>
                    <a:pt x="474" y="309"/>
                  </a:lnTo>
                  <a:lnTo>
                    <a:pt x="474" y="310"/>
                  </a:lnTo>
                  <a:lnTo>
                    <a:pt x="475" y="310"/>
                  </a:lnTo>
                  <a:lnTo>
                    <a:pt x="475" y="310"/>
                  </a:lnTo>
                  <a:lnTo>
                    <a:pt x="475" y="310"/>
                  </a:lnTo>
                  <a:lnTo>
                    <a:pt x="475" y="311"/>
                  </a:lnTo>
                  <a:lnTo>
                    <a:pt x="475" y="311"/>
                  </a:lnTo>
                  <a:lnTo>
                    <a:pt x="475" y="311"/>
                  </a:lnTo>
                  <a:lnTo>
                    <a:pt x="475" y="312"/>
                  </a:lnTo>
                  <a:lnTo>
                    <a:pt x="475" y="312"/>
                  </a:lnTo>
                  <a:lnTo>
                    <a:pt x="475" y="312"/>
                  </a:lnTo>
                  <a:lnTo>
                    <a:pt x="475" y="313"/>
                  </a:lnTo>
                  <a:lnTo>
                    <a:pt x="475" y="313"/>
                  </a:lnTo>
                  <a:lnTo>
                    <a:pt x="476" y="313"/>
                  </a:lnTo>
                  <a:lnTo>
                    <a:pt x="476" y="314"/>
                  </a:lnTo>
                  <a:lnTo>
                    <a:pt x="476" y="314"/>
                  </a:lnTo>
                  <a:lnTo>
                    <a:pt x="476" y="314"/>
                  </a:lnTo>
                  <a:lnTo>
                    <a:pt x="476" y="315"/>
                  </a:lnTo>
                  <a:lnTo>
                    <a:pt x="476" y="315"/>
                  </a:lnTo>
                  <a:lnTo>
                    <a:pt x="476" y="315"/>
                  </a:lnTo>
                  <a:lnTo>
                    <a:pt x="476" y="316"/>
                  </a:lnTo>
                  <a:lnTo>
                    <a:pt x="476" y="316"/>
                  </a:lnTo>
                  <a:lnTo>
                    <a:pt x="476" y="316"/>
                  </a:lnTo>
                  <a:lnTo>
                    <a:pt x="476" y="317"/>
                  </a:lnTo>
                  <a:lnTo>
                    <a:pt x="476" y="317"/>
                  </a:lnTo>
                  <a:lnTo>
                    <a:pt x="477" y="317"/>
                  </a:lnTo>
                  <a:lnTo>
                    <a:pt x="477" y="318"/>
                  </a:lnTo>
                  <a:lnTo>
                    <a:pt x="477" y="318"/>
                  </a:lnTo>
                  <a:lnTo>
                    <a:pt x="477" y="318"/>
                  </a:lnTo>
                  <a:lnTo>
                    <a:pt x="477" y="319"/>
                  </a:lnTo>
                  <a:lnTo>
                    <a:pt x="477" y="319"/>
                  </a:lnTo>
                  <a:lnTo>
                    <a:pt x="477" y="319"/>
                  </a:lnTo>
                  <a:lnTo>
                    <a:pt x="477" y="320"/>
                  </a:lnTo>
                  <a:lnTo>
                    <a:pt x="477" y="320"/>
                  </a:lnTo>
                  <a:lnTo>
                    <a:pt x="477" y="320"/>
                  </a:lnTo>
                  <a:lnTo>
                    <a:pt x="478" y="320"/>
                  </a:lnTo>
                  <a:lnTo>
                    <a:pt x="478" y="321"/>
                  </a:lnTo>
                  <a:lnTo>
                    <a:pt x="478" y="321"/>
                  </a:lnTo>
                  <a:lnTo>
                    <a:pt x="478" y="321"/>
                  </a:lnTo>
                  <a:lnTo>
                    <a:pt x="478" y="322"/>
                  </a:lnTo>
                  <a:lnTo>
                    <a:pt x="478" y="322"/>
                  </a:lnTo>
                  <a:lnTo>
                    <a:pt x="478" y="322"/>
                  </a:lnTo>
                  <a:lnTo>
                    <a:pt x="478" y="323"/>
                  </a:lnTo>
                  <a:lnTo>
                    <a:pt x="478" y="323"/>
                  </a:lnTo>
                  <a:lnTo>
                    <a:pt x="478" y="323"/>
                  </a:lnTo>
                  <a:lnTo>
                    <a:pt x="478" y="324"/>
                  </a:lnTo>
                  <a:lnTo>
                    <a:pt x="478" y="324"/>
                  </a:lnTo>
                  <a:lnTo>
                    <a:pt x="479" y="324"/>
                  </a:lnTo>
                  <a:lnTo>
                    <a:pt x="479" y="325"/>
                  </a:lnTo>
                  <a:lnTo>
                    <a:pt x="479" y="325"/>
                  </a:lnTo>
                  <a:lnTo>
                    <a:pt x="479" y="325"/>
                  </a:lnTo>
                  <a:lnTo>
                    <a:pt x="479" y="326"/>
                  </a:lnTo>
                  <a:lnTo>
                    <a:pt x="479" y="326"/>
                  </a:lnTo>
                  <a:lnTo>
                    <a:pt x="479" y="326"/>
                  </a:lnTo>
                  <a:lnTo>
                    <a:pt x="479" y="327"/>
                  </a:lnTo>
                  <a:lnTo>
                    <a:pt x="479" y="327"/>
                  </a:lnTo>
                  <a:lnTo>
                    <a:pt x="479" y="327"/>
                  </a:lnTo>
                  <a:lnTo>
                    <a:pt x="480" y="328"/>
                  </a:lnTo>
                  <a:lnTo>
                    <a:pt x="480" y="328"/>
                  </a:lnTo>
                  <a:lnTo>
                    <a:pt x="480" y="328"/>
                  </a:lnTo>
                  <a:lnTo>
                    <a:pt x="480" y="328"/>
                  </a:lnTo>
                  <a:lnTo>
                    <a:pt x="480" y="329"/>
                  </a:lnTo>
                  <a:lnTo>
                    <a:pt x="480" y="329"/>
                  </a:lnTo>
                  <a:lnTo>
                    <a:pt x="480" y="329"/>
                  </a:lnTo>
                  <a:lnTo>
                    <a:pt x="480" y="330"/>
                  </a:lnTo>
                  <a:lnTo>
                    <a:pt x="480" y="330"/>
                  </a:lnTo>
                  <a:lnTo>
                    <a:pt x="480" y="330"/>
                  </a:lnTo>
                  <a:lnTo>
                    <a:pt x="480" y="331"/>
                  </a:lnTo>
                  <a:lnTo>
                    <a:pt x="480" y="331"/>
                  </a:lnTo>
                  <a:lnTo>
                    <a:pt x="481" y="331"/>
                  </a:lnTo>
                  <a:lnTo>
                    <a:pt x="481" y="332"/>
                  </a:lnTo>
                  <a:lnTo>
                    <a:pt x="481" y="332"/>
                  </a:lnTo>
                  <a:lnTo>
                    <a:pt x="481" y="332"/>
                  </a:lnTo>
                  <a:lnTo>
                    <a:pt x="481" y="333"/>
                  </a:lnTo>
                  <a:lnTo>
                    <a:pt x="481" y="333"/>
                  </a:lnTo>
                  <a:lnTo>
                    <a:pt x="481" y="333"/>
                  </a:lnTo>
                  <a:lnTo>
                    <a:pt x="481" y="333"/>
                  </a:lnTo>
                  <a:lnTo>
                    <a:pt x="481" y="334"/>
                  </a:lnTo>
                  <a:lnTo>
                    <a:pt x="481" y="334"/>
                  </a:lnTo>
                  <a:lnTo>
                    <a:pt x="481" y="334"/>
                  </a:lnTo>
                  <a:lnTo>
                    <a:pt x="482" y="335"/>
                  </a:lnTo>
                  <a:lnTo>
                    <a:pt x="482" y="335"/>
                  </a:lnTo>
                  <a:lnTo>
                    <a:pt x="482" y="335"/>
                  </a:lnTo>
                  <a:lnTo>
                    <a:pt x="482" y="336"/>
                  </a:lnTo>
                  <a:lnTo>
                    <a:pt x="482" y="336"/>
                  </a:lnTo>
                  <a:lnTo>
                    <a:pt x="482" y="336"/>
                  </a:lnTo>
                  <a:lnTo>
                    <a:pt x="482" y="337"/>
                  </a:lnTo>
                  <a:lnTo>
                    <a:pt x="482" y="337"/>
                  </a:lnTo>
                  <a:lnTo>
                    <a:pt x="482" y="337"/>
                  </a:lnTo>
                  <a:lnTo>
                    <a:pt x="482" y="338"/>
                  </a:lnTo>
                  <a:lnTo>
                    <a:pt x="483" y="338"/>
                  </a:lnTo>
                  <a:lnTo>
                    <a:pt x="483" y="338"/>
                  </a:lnTo>
                  <a:lnTo>
                    <a:pt x="483" y="338"/>
                  </a:lnTo>
                  <a:lnTo>
                    <a:pt x="483" y="339"/>
                  </a:lnTo>
                  <a:lnTo>
                    <a:pt x="483" y="339"/>
                  </a:lnTo>
                  <a:lnTo>
                    <a:pt x="483" y="339"/>
                  </a:lnTo>
                  <a:lnTo>
                    <a:pt x="483" y="340"/>
                  </a:lnTo>
                  <a:lnTo>
                    <a:pt x="483" y="340"/>
                  </a:lnTo>
                  <a:lnTo>
                    <a:pt x="483" y="340"/>
                  </a:lnTo>
                  <a:lnTo>
                    <a:pt x="483" y="341"/>
                  </a:lnTo>
                  <a:lnTo>
                    <a:pt x="483" y="341"/>
                  </a:lnTo>
                  <a:lnTo>
                    <a:pt x="483" y="341"/>
                  </a:lnTo>
                  <a:lnTo>
                    <a:pt x="484" y="342"/>
                  </a:lnTo>
                  <a:lnTo>
                    <a:pt x="484" y="342"/>
                  </a:lnTo>
                  <a:lnTo>
                    <a:pt x="484" y="342"/>
                  </a:lnTo>
                  <a:lnTo>
                    <a:pt x="484" y="343"/>
                  </a:lnTo>
                  <a:lnTo>
                    <a:pt x="484" y="343"/>
                  </a:lnTo>
                  <a:lnTo>
                    <a:pt x="484" y="343"/>
                  </a:lnTo>
                  <a:lnTo>
                    <a:pt x="484" y="343"/>
                  </a:lnTo>
                  <a:lnTo>
                    <a:pt x="484" y="344"/>
                  </a:lnTo>
                  <a:lnTo>
                    <a:pt x="484" y="344"/>
                  </a:lnTo>
                  <a:lnTo>
                    <a:pt x="484" y="344"/>
                  </a:lnTo>
                  <a:lnTo>
                    <a:pt x="484" y="345"/>
                  </a:lnTo>
                  <a:lnTo>
                    <a:pt x="485" y="345"/>
                  </a:lnTo>
                  <a:lnTo>
                    <a:pt x="485" y="345"/>
                  </a:lnTo>
                  <a:lnTo>
                    <a:pt x="485" y="346"/>
                  </a:lnTo>
                  <a:lnTo>
                    <a:pt x="485" y="346"/>
                  </a:lnTo>
                  <a:lnTo>
                    <a:pt x="485" y="346"/>
                  </a:lnTo>
                  <a:lnTo>
                    <a:pt x="485" y="346"/>
                  </a:lnTo>
                  <a:lnTo>
                    <a:pt x="485" y="347"/>
                  </a:lnTo>
                  <a:lnTo>
                    <a:pt x="485" y="347"/>
                  </a:lnTo>
                  <a:lnTo>
                    <a:pt x="485" y="347"/>
                  </a:lnTo>
                  <a:lnTo>
                    <a:pt x="485" y="348"/>
                  </a:lnTo>
                  <a:lnTo>
                    <a:pt x="485" y="348"/>
                  </a:lnTo>
                  <a:lnTo>
                    <a:pt x="486" y="348"/>
                  </a:lnTo>
                  <a:lnTo>
                    <a:pt x="486" y="349"/>
                  </a:lnTo>
                  <a:lnTo>
                    <a:pt x="486" y="349"/>
                  </a:lnTo>
                  <a:lnTo>
                    <a:pt x="486" y="349"/>
                  </a:lnTo>
                  <a:lnTo>
                    <a:pt x="486" y="350"/>
                  </a:lnTo>
                  <a:lnTo>
                    <a:pt x="486" y="350"/>
                  </a:lnTo>
                  <a:lnTo>
                    <a:pt x="486" y="350"/>
                  </a:lnTo>
                  <a:lnTo>
                    <a:pt x="486" y="350"/>
                  </a:lnTo>
                  <a:lnTo>
                    <a:pt x="486" y="351"/>
                  </a:lnTo>
                  <a:lnTo>
                    <a:pt x="486" y="351"/>
                  </a:lnTo>
                  <a:lnTo>
                    <a:pt x="486" y="351"/>
                  </a:lnTo>
                  <a:lnTo>
                    <a:pt x="487" y="352"/>
                  </a:lnTo>
                  <a:lnTo>
                    <a:pt x="487" y="352"/>
                  </a:lnTo>
                  <a:lnTo>
                    <a:pt x="487" y="352"/>
                  </a:lnTo>
                  <a:lnTo>
                    <a:pt x="487" y="353"/>
                  </a:lnTo>
                  <a:lnTo>
                    <a:pt x="487" y="353"/>
                  </a:lnTo>
                  <a:lnTo>
                    <a:pt x="487" y="353"/>
                  </a:lnTo>
                  <a:lnTo>
                    <a:pt x="487" y="353"/>
                  </a:lnTo>
                  <a:lnTo>
                    <a:pt x="487" y="354"/>
                  </a:lnTo>
                  <a:lnTo>
                    <a:pt x="487" y="354"/>
                  </a:lnTo>
                  <a:lnTo>
                    <a:pt x="487" y="354"/>
                  </a:lnTo>
                  <a:lnTo>
                    <a:pt x="487" y="355"/>
                  </a:lnTo>
                  <a:lnTo>
                    <a:pt x="488" y="355"/>
                  </a:lnTo>
                  <a:lnTo>
                    <a:pt x="488" y="355"/>
                  </a:lnTo>
                  <a:lnTo>
                    <a:pt x="488" y="356"/>
                  </a:lnTo>
                  <a:lnTo>
                    <a:pt x="488" y="356"/>
                  </a:lnTo>
                  <a:lnTo>
                    <a:pt x="488" y="356"/>
                  </a:lnTo>
                  <a:lnTo>
                    <a:pt x="488" y="356"/>
                  </a:lnTo>
                  <a:lnTo>
                    <a:pt x="488" y="357"/>
                  </a:lnTo>
                  <a:lnTo>
                    <a:pt x="488" y="357"/>
                  </a:lnTo>
                  <a:lnTo>
                    <a:pt x="488" y="357"/>
                  </a:lnTo>
                  <a:lnTo>
                    <a:pt x="488" y="358"/>
                  </a:lnTo>
                  <a:lnTo>
                    <a:pt x="488" y="358"/>
                  </a:lnTo>
                  <a:lnTo>
                    <a:pt x="489" y="358"/>
                  </a:lnTo>
                  <a:lnTo>
                    <a:pt x="489" y="359"/>
                  </a:lnTo>
                  <a:lnTo>
                    <a:pt x="489" y="359"/>
                  </a:lnTo>
                  <a:lnTo>
                    <a:pt x="489" y="359"/>
                  </a:lnTo>
                  <a:lnTo>
                    <a:pt x="489" y="360"/>
                  </a:lnTo>
                  <a:lnTo>
                    <a:pt x="489" y="360"/>
                  </a:lnTo>
                  <a:lnTo>
                    <a:pt x="489" y="360"/>
                  </a:lnTo>
                  <a:lnTo>
                    <a:pt x="489" y="360"/>
                  </a:lnTo>
                  <a:lnTo>
                    <a:pt x="489" y="361"/>
                  </a:lnTo>
                  <a:lnTo>
                    <a:pt x="489" y="361"/>
                  </a:lnTo>
                  <a:lnTo>
                    <a:pt x="489" y="361"/>
                  </a:lnTo>
                  <a:lnTo>
                    <a:pt x="489" y="362"/>
                  </a:lnTo>
                  <a:lnTo>
                    <a:pt x="490" y="362"/>
                  </a:lnTo>
                  <a:lnTo>
                    <a:pt x="490" y="362"/>
                  </a:lnTo>
                  <a:lnTo>
                    <a:pt x="490" y="362"/>
                  </a:lnTo>
                  <a:lnTo>
                    <a:pt x="490" y="363"/>
                  </a:lnTo>
                  <a:lnTo>
                    <a:pt x="490" y="363"/>
                  </a:lnTo>
                  <a:lnTo>
                    <a:pt x="490" y="363"/>
                  </a:lnTo>
                  <a:lnTo>
                    <a:pt x="490" y="364"/>
                  </a:lnTo>
                  <a:lnTo>
                    <a:pt x="490" y="364"/>
                  </a:lnTo>
                  <a:lnTo>
                    <a:pt x="490" y="364"/>
                  </a:lnTo>
                  <a:lnTo>
                    <a:pt x="490" y="365"/>
                  </a:lnTo>
                  <a:lnTo>
                    <a:pt x="491" y="365"/>
                  </a:lnTo>
                  <a:lnTo>
                    <a:pt x="491" y="365"/>
                  </a:lnTo>
                  <a:lnTo>
                    <a:pt x="491" y="365"/>
                  </a:lnTo>
                  <a:lnTo>
                    <a:pt x="491" y="366"/>
                  </a:lnTo>
                  <a:lnTo>
                    <a:pt x="491" y="366"/>
                  </a:lnTo>
                  <a:lnTo>
                    <a:pt x="491" y="366"/>
                  </a:lnTo>
                  <a:lnTo>
                    <a:pt x="491" y="367"/>
                  </a:lnTo>
                  <a:lnTo>
                    <a:pt x="491" y="367"/>
                  </a:lnTo>
                  <a:lnTo>
                    <a:pt x="491" y="367"/>
                  </a:lnTo>
                  <a:lnTo>
                    <a:pt x="491" y="367"/>
                  </a:lnTo>
                  <a:lnTo>
                    <a:pt x="491" y="368"/>
                  </a:lnTo>
                  <a:lnTo>
                    <a:pt x="491" y="368"/>
                  </a:lnTo>
                  <a:lnTo>
                    <a:pt x="492" y="368"/>
                  </a:lnTo>
                  <a:lnTo>
                    <a:pt x="492" y="369"/>
                  </a:lnTo>
                  <a:lnTo>
                    <a:pt x="492" y="369"/>
                  </a:lnTo>
                  <a:lnTo>
                    <a:pt x="492" y="369"/>
                  </a:lnTo>
                  <a:lnTo>
                    <a:pt x="492" y="370"/>
                  </a:lnTo>
                  <a:lnTo>
                    <a:pt x="492" y="370"/>
                  </a:lnTo>
                  <a:lnTo>
                    <a:pt x="492" y="370"/>
                  </a:lnTo>
                  <a:lnTo>
                    <a:pt x="492" y="370"/>
                  </a:lnTo>
                  <a:lnTo>
                    <a:pt x="492" y="371"/>
                  </a:lnTo>
                  <a:lnTo>
                    <a:pt x="492" y="371"/>
                  </a:lnTo>
                  <a:lnTo>
                    <a:pt x="492" y="371"/>
                  </a:lnTo>
                  <a:lnTo>
                    <a:pt x="493" y="371"/>
                  </a:lnTo>
                  <a:lnTo>
                    <a:pt x="493" y="372"/>
                  </a:lnTo>
                  <a:lnTo>
                    <a:pt x="493" y="372"/>
                  </a:lnTo>
                  <a:lnTo>
                    <a:pt x="493" y="372"/>
                  </a:lnTo>
                  <a:lnTo>
                    <a:pt x="493" y="373"/>
                  </a:lnTo>
                  <a:lnTo>
                    <a:pt x="493" y="373"/>
                  </a:lnTo>
                  <a:lnTo>
                    <a:pt x="493" y="373"/>
                  </a:lnTo>
                  <a:lnTo>
                    <a:pt x="493" y="373"/>
                  </a:lnTo>
                  <a:lnTo>
                    <a:pt x="493" y="374"/>
                  </a:lnTo>
                  <a:lnTo>
                    <a:pt x="493" y="374"/>
                  </a:lnTo>
                  <a:lnTo>
                    <a:pt x="493" y="374"/>
                  </a:lnTo>
                  <a:lnTo>
                    <a:pt x="494" y="375"/>
                  </a:lnTo>
                  <a:lnTo>
                    <a:pt x="494" y="375"/>
                  </a:lnTo>
                  <a:lnTo>
                    <a:pt x="494" y="375"/>
                  </a:lnTo>
                  <a:lnTo>
                    <a:pt x="494" y="376"/>
                  </a:lnTo>
                  <a:lnTo>
                    <a:pt x="494" y="376"/>
                  </a:lnTo>
                  <a:lnTo>
                    <a:pt x="494" y="376"/>
                  </a:lnTo>
                  <a:lnTo>
                    <a:pt x="494" y="376"/>
                  </a:lnTo>
                  <a:lnTo>
                    <a:pt x="494" y="377"/>
                  </a:lnTo>
                  <a:lnTo>
                    <a:pt x="494" y="377"/>
                  </a:lnTo>
                  <a:lnTo>
                    <a:pt x="494" y="377"/>
                  </a:lnTo>
                  <a:lnTo>
                    <a:pt x="494" y="378"/>
                  </a:lnTo>
                  <a:lnTo>
                    <a:pt x="495" y="378"/>
                  </a:lnTo>
                  <a:lnTo>
                    <a:pt x="495" y="378"/>
                  </a:lnTo>
                  <a:lnTo>
                    <a:pt x="495" y="378"/>
                  </a:lnTo>
                  <a:lnTo>
                    <a:pt x="495" y="379"/>
                  </a:lnTo>
                  <a:lnTo>
                    <a:pt x="495" y="379"/>
                  </a:lnTo>
                  <a:lnTo>
                    <a:pt x="495" y="379"/>
                  </a:lnTo>
                  <a:lnTo>
                    <a:pt x="495" y="380"/>
                  </a:lnTo>
                  <a:lnTo>
                    <a:pt x="495" y="380"/>
                  </a:lnTo>
                  <a:lnTo>
                    <a:pt x="495" y="380"/>
                  </a:lnTo>
                  <a:lnTo>
                    <a:pt x="495" y="380"/>
                  </a:lnTo>
                  <a:lnTo>
                    <a:pt x="496" y="381"/>
                  </a:lnTo>
                  <a:lnTo>
                    <a:pt x="496" y="381"/>
                  </a:lnTo>
                  <a:lnTo>
                    <a:pt x="496" y="381"/>
                  </a:lnTo>
                  <a:lnTo>
                    <a:pt x="496" y="381"/>
                  </a:lnTo>
                  <a:lnTo>
                    <a:pt x="496" y="382"/>
                  </a:lnTo>
                  <a:lnTo>
                    <a:pt x="496" y="382"/>
                  </a:lnTo>
                  <a:lnTo>
                    <a:pt x="496" y="382"/>
                  </a:lnTo>
                  <a:lnTo>
                    <a:pt x="496" y="383"/>
                  </a:lnTo>
                  <a:lnTo>
                    <a:pt x="496" y="383"/>
                  </a:lnTo>
                  <a:lnTo>
                    <a:pt x="496" y="383"/>
                  </a:lnTo>
                  <a:lnTo>
                    <a:pt x="496" y="383"/>
                  </a:lnTo>
                  <a:lnTo>
                    <a:pt x="496" y="384"/>
                  </a:lnTo>
                  <a:lnTo>
                    <a:pt x="497" y="384"/>
                  </a:lnTo>
                  <a:lnTo>
                    <a:pt x="497" y="384"/>
                  </a:lnTo>
                  <a:lnTo>
                    <a:pt x="497" y="384"/>
                  </a:lnTo>
                  <a:lnTo>
                    <a:pt x="497" y="385"/>
                  </a:lnTo>
                  <a:lnTo>
                    <a:pt x="497" y="385"/>
                  </a:lnTo>
                  <a:lnTo>
                    <a:pt x="497" y="385"/>
                  </a:lnTo>
                  <a:lnTo>
                    <a:pt x="497" y="386"/>
                  </a:lnTo>
                  <a:lnTo>
                    <a:pt x="497" y="386"/>
                  </a:lnTo>
                  <a:lnTo>
                    <a:pt x="497" y="386"/>
                  </a:lnTo>
                  <a:lnTo>
                    <a:pt x="497" y="386"/>
                  </a:lnTo>
                  <a:lnTo>
                    <a:pt x="497" y="387"/>
                  </a:lnTo>
                  <a:lnTo>
                    <a:pt x="498" y="387"/>
                  </a:lnTo>
                  <a:lnTo>
                    <a:pt x="498" y="387"/>
                  </a:lnTo>
                  <a:lnTo>
                    <a:pt x="498" y="388"/>
                  </a:lnTo>
                  <a:lnTo>
                    <a:pt x="498" y="388"/>
                  </a:lnTo>
                  <a:lnTo>
                    <a:pt x="498" y="388"/>
                  </a:lnTo>
                  <a:lnTo>
                    <a:pt x="498" y="388"/>
                  </a:lnTo>
                  <a:lnTo>
                    <a:pt x="498" y="389"/>
                  </a:lnTo>
                  <a:lnTo>
                    <a:pt x="498" y="389"/>
                  </a:lnTo>
                  <a:lnTo>
                    <a:pt x="498" y="389"/>
                  </a:lnTo>
                  <a:lnTo>
                    <a:pt x="498" y="389"/>
                  </a:lnTo>
                  <a:lnTo>
                    <a:pt x="498" y="390"/>
                  </a:lnTo>
                  <a:lnTo>
                    <a:pt x="499" y="390"/>
                  </a:lnTo>
                  <a:lnTo>
                    <a:pt x="499" y="390"/>
                  </a:lnTo>
                  <a:lnTo>
                    <a:pt x="499" y="391"/>
                  </a:lnTo>
                  <a:lnTo>
                    <a:pt x="499" y="391"/>
                  </a:lnTo>
                  <a:lnTo>
                    <a:pt x="499" y="391"/>
                  </a:lnTo>
                  <a:lnTo>
                    <a:pt x="499" y="391"/>
                  </a:lnTo>
                  <a:lnTo>
                    <a:pt x="499" y="392"/>
                  </a:lnTo>
                  <a:lnTo>
                    <a:pt x="499" y="392"/>
                  </a:lnTo>
                  <a:lnTo>
                    <a:pt x="499" y="392"/>
                  </a:lnTo>
                  <a:lnTo>
                    <a:pt x="499" y="393"/>
                  </a:lnTo>
                  <a:lnTo>
                    <a:pt x="499" y="393"/>
                  </a:lnTo>
                  <a:lnTo>
                    <a:pt x="500" y="393"/>
                  </a:lnTo>
                  <a:lnTo>
                    <a:pt x="500" y="393"/>
                  </a:lnTo>
                  <a:lnTo>
                    <a:pt x="500" y="394"/>
                  </a:lnTo>
                  <a:lnTo>
                    <a:pt x="500" y="394"/>
                  </a:lnTo>
                  <a:lnTo>
                    <a:pt x="500" y="394"/>
                  </a:lnTo>
                  <a:lnTo>
                    <a:pt x="500" y="394"/>
                  </a:lnTo>
                  <a:lnTo>
                    <a:pt x="500" y="395"/>
                  </a:lnTo>
                  <a:lnTo>
                    <a:pt x="500" y="395"/>
                  </a:lnTo>
                  <a:lnTo>
                    <a:pt x="500" y="395"/>
                  </a:lnTo>
                  <a:lnTo>
                    <a:pt x="500" y="395"/>
                  </a:lnTo>
                  <a:lnTo>
                    <a:pt x="500" y="396"/>
                  </a:lnTo>
                  <a:lnTo>
                    <a:pt x="501" y="396"/>
                  </a:lnTo>
                  <a:lnTo>
                    <a:pt x="501" y="396"/>
                  </a:lnTo>
                  <a:lnTo>
                    <a:pt x="501" y="396"/>
                  </a:lnTo>
                  <a:lnTo>
                    <a:pt x="501" y="397"/>
                  </a:lnTo>
                  <a:lnTo>
                    <a:pt x="501" y="397"/>
                  </a:lnTo>
                  <a:lnTo>
                    <a:pt x="501" y="397"/>
                  </a:lnTo>
                  <a:lnTo>
                    <a:pt x="501" y="398"/>
                  </a:lnTo>
                  <a:lnTo>
                    <a:pt x="501" y="398"/>
                  </a:lnTo>
                  <a:lnTo>
                    <a:pt x="501" y="398"/>
                  </a:lnTo>
                  <a:lnTo>
                    <a:pt x="501" y="398"/>
                  </a:lnTo>
                  <a:lnTo>
                    <a:pt x="501" y="399"/>
                  </a:lnTo>
                  <a:lnTo>
                    <a:pt x="502" y="399"/>
                  </a:lnTo>
                  <a:lnTo>
                    <a:pt x="502" y="399"/>
                  </a:lnTo>
                  <a:lnTo>
                    <a:pt x="502" y="399"/>
                  </a:lnTo>
                  <a:lnTo>
                    <a:pt x="502" y="400"/>
                  </a:lnTo>
                  <a:lnTo>
                    <a:pt x="502" y="400"/>
                  </a:lnTo>
                  <a:lnTo>
                    <a:pt x="502" y="400"/>
                  </a:lnTo>
                  <a:lnTo>
                    <a:pt x="502" y="401"/>
                  </a:lnTo>
                  <a:lnTo>
                    <a:pt x="502" y="401"/>
                  </a:lnTo>
                  <a:lnTo>
                    <a:pt x="502" y="401"/>
                  </a:lnTo>
                  <a:lnTo>
                    <a:pt x="502" y="401"/>
                  </a:lnTo>
                  <a:lnTo>
                    <a:pt x="502" y="402"/>
                  </a:lnTo>
                  <a:lnTo>
                    <a:pt x="502" y="402"/>
                  </a:lnTo>
                  <a:lnTo>
                    <a:pt x="503" y="402"/>
                  </a:lnTo>
                  <a:lnTo>
                    <a:pt x="503" y="402"/>
                  </a:lnTo>
                  <a:lnTo>
                    <a:pt x="503" y="403"/>
                  </a:lnTo>
                  <a:lnTo>
                    <a:pt x="503" y="403"/>
                  </a:lnTo>
                  <a:lnTo>
                    <a:pt x="503" y="403"/>
                  </a:lnTo>
                  <a:lnTo>
                    <a:pt x="503" y="403"/>
                  </a:lnTo>
                  <a:lnTo>
                    <a:pt x="503" y="404"/>
                  </a:lnTo>
                  <a:lnTo>
                    <a:pt x="503" y="404"/>
                  </a:lnTo>
                  <a:lnTo>
                    <a:pt x="503" y="404"/>
                  </a:lnTo>
                  <a:lnTo>
                    <a:pt x="503" y="404"/>
                  </a:lnTo>
                  <a:lnTo>
                    <a:pt x="504" y="405"/>
                  </a:lnTo>
                  <a:lnTo>
                    <a:pt x="504" y="405"/>
                  </a:lnTo>
                  <a:lnTo>
                    <a:pt x="504" y="405"/>
                  </a:lnTo>
                  <a:lnTo>
                    <a:pt x="504" y="406"/>
                  </a:lnTo>
                  <a:lnTo>
                    <a:pt x="504" y="406"/>
                  </a:lnTo>
                  <a:lnTo>
                    <a:pt x="504" y="406"/>
                  </a:lnTo>
                  <a:lnTo>
                    <a:pt x="504" y="406"/>
                  </a:lnTo>
                  <a:lnTo>
                    <a:pt x="504" y="406"/>
                  </a:lnTo>
                  <a:lnTo>
                    <a:pt x="504" y="407"/>
                  </a:lnTo>
                  <a:lnTo>
                    <a:pt x="504" y="407"/>
                  </a:lnTo>
                  <a:lnTo>
                    <a:pt x="504" y="407"/>
                  </a:lnTo>
                  <a:lnTo>
                    <a:pt x="504" y="408"/>
                  </a:lnTo>
                  <a:lnTo>
                    <a:pt x="505" y="408"/>
                  </a:lnTo>
                  <a:lnTo>
                    <a:pt x="505" y="408"/>
                  </a:lnTo>
                  <a:lnTo>
                    <a:pt x="505" y="408"/>
                  </a:lnTo>
                  <a:lnTo>
                    <a:pt x="505" y="409"/>
                  </a:lnTo>
                  <a:lnTo>
                    <a:pt x="505" y="409"/>
                  </a:lnTo>
                  <a:lnTo>
                    <a:pt x="505" y="409"/>
                  </a:lnTo>
                  <a:lnTo>
                    <a:pt x="505" y="409"/>
                  </a:lnTo>
                  <a:lnTo>
                    <a:pt x="505" y="410"/>
                  </a:lnTo>
                  <a:lnTo>
                    <a:pt x="505" y="410"/>
                  </a:lnTo>
                  <a:lnTo>
                    <a:pt x="505" y="410"/>
                  </a:lnTo>
                  <a:lnTo>
                    <a:pt x="505" y="410"/>
                  </a:lnTo>
                  <a:lnTo>
                    <a:pt x="506" y="411"/>
                  </a:lnTo>
                  <a:lnTo>
                    <a:pt x="506" y="411"/>
                  </a:lnTo>
                  <a:lnTo>
                    <a:pt x="506" y="411"/>
                  </a:lnTo>
                  <a:lnTo>
                    <a:pt x="506" y="411"/>
                  </a:lnTo>
                  <a:lnTo>
                    <a:pt x="506" y="412"/>
                  </a:lnTo>
                  <a:lnTo>
                    <a:pt x="506" y="412"/>
                  </a:lnTo>
                  <a:lnTo>
                    <a:pt x="506" y="412"/>
                  </a:lnTo>
                  <a:lnTo>
                    <a:pt x="506" y="412"/>
                  </a:lnTo>
                  <a:lnTo>
                    <a:pt x="506" y="413"/>
                  </a:lnTo>
                  <a:lnTo>
                    <a:pt x="506" y="413"/>
                  </a:lnTo>
                  <a:lnTo>
                    <a:pt x="506" y="413"/>
                  </a:lnTo>
                  <a:lnTo>
                    <a:pt x="507" y="413"/>
                  </a:lnTo>
                  <a:lnTo>
                    <a:pt x="507" y="414"/>
                  </a:lnTo>
                  <a:lnTo>
                    <a:pt x="507" y="414"/>
                  </a:lnTo>
                  <a:lnTo>
                    <a:pt x="507" y="414"/>
                  </a:lnTo>
                  <a:lnTo>
                    <a:pt x="507" y="414"/>
                  </a:lnTo>
                  <a:lnTo>
                    <a:pt x="507" y="415"/>
                  </a:lnTo>
                  <a:lnTo>
                    <a:pt x="507" y="415"/>
                  </a:lnTo>
                  <a:lnTo>
                    <a:pt x="507" y="415"/>
                  </a:lnTo>
                  <a:lnTo>
                    <a:pt x="507" y="415"/>
                  </a:lnTo>
                  <a:lnTo>
                    <a:pt x="507" y="416"/>
                  </a:lnTo>
                  <a:lnTo>
                    <a:pt x="507" y="416"/>
                  </a:lnTo>
                  <a:lnTo>
                    <a:pt x="508" y="416"/>
                  </a:lnTo>
                  <a:lnTo>
                    <a:pt x="508" y="416"/>
                  </a:lnTo>
                  <a:lnTo>
                    <a:pt x="508" y="417"/>
                  </a:lnTo>
                  <a:lnTo>
                    <a:pt x="508" y="417"/>
                  </a:lnTo>
                  <a:lnTo>
                    <a:pt x="508" y="417"/>
                  </a:lnTo>
                  <a:lnTo>
                    <a:pt x="508" y="417"/>
                  </a:lnTo>
                  <a:lnTo>
                    <a:pt x="508" y="418"/>
                  </a:lnTo>
                  <a:lnTo>
                    <a:pt x="508" y="418"/>
                  </a:lnTo>
                  <a:lnTo>
                    <a:pt x="508" y="418"/>
                  </a:lnTo>
                  <a:lnTo>
                    <a:pt x="508" y="418"/>
                  </a:lnTo>
                  <a:lnTo>
                    <a:pt x="509" y="419"/>
                  </a:lnTo>
                  <a:lnTo>
                    <a:pt x="509" y="419"/>
                  </a:lnTo>
                  <a:lnTo>
                    <a:pt x="509" y="419"/>
                  </a:lnTo>
                  <a:lnTo>
                    <a:pt x="509" y="419"/>
                  </a:lnTo>
                  <a:lnTo>
                    <a:pt x="509" y="420"/>
                  </a:lnTo>
                  <a:lnTo>
                    <a:pt x="509" y="420"/>
                  </a:lnTo>
                  <a:lnTo>
                    <a:pt x="509" y="420"/>
                  </a:lnTo>
                  <a:lnTo>
                    <a:pt x="509" y="420"/>
                  </a:lnTo>
                  <a:lnTo>
                    <a:pt x="509" y="421"/>
                  </a:lnTo>
                  <a:lnTo>
                    <a:pt x="509" y="421"/>
                  </a:lnTo>
                  <a:lnTo>
                    <a:pt x="509" y="421"/>
                  </a:lnTo>
                  <a:lnTo>
                    <a:pt x="509" y="421"/>
                  </a:lnTo>
                  <a:lnTo>
                    <a:pt x="510" y="422"/>
                  </a:lnTo>
                  <a:lnTo>
                    <a:pt x="510" y="422"/>
                  </a:lnTo>
                  <a:lnTo>
                    <a:pt x="510" y="422"/>
                  </a:lnTo>
                  <a:lnTo>
                    <a:pt x="510" y="422"/>
                  </a:lnTo>
                  <a:lnTo>
                    <a:pt x="510" y="423"/>
                  </a:lnTo>
                  <a:lnTo>
                    <a:pt x="510" y="423"/>
                  </a:lnTo>
                  <a:lnTo>
                    <a:pt x="510" y="423"/>
                  </a:lnTo>
                  <a:lnTo>
                    <a:pt x="510" y="423"/>
                  </a:lnTo>
                  <a:lnTo>
                    <a:pt x="510" y="424"/>
                  </a:lnTo>
                  <a:lnTo>
                    <a:pt x="510" y="424"/>
                  </a:lnTo>
                  <a:lnTo>
                    <a:pt x="510" y="424"/>
                  </a:lnTo>
                  <a:lnTo>
                    <a:pt x="511" y="424"/>
                  </a:lnTo>
                  <a:lnTo>
                    <a:pt x="511" y="424"/>
                  </a:lnTo>
                  <a:lnTo>
                    <a:pt x="511" y="425"/>
                  </a:lnTo>
                  <a:lnTo>
                    <a:pt x="511" y="425"/>
                  </a:lnTo>
                  <a:lnTo>
                    <a:pt x="511" y="425"/>
                  </a:lnTo>
                  <a:lnTo>
                    <a:pt x="511" y="425"/>
                  </a:lnTo>
                  <a:lnTo>
                    <a:pt x="511" y="426"/>
                  </a:lnTo>
                  <a:lnTo>
                    <a:pt x="511" y="426"/>
                  </a:lnTo>
                  <a:lnTo>
                    <a:pt x="511" y="426"/>
                  </a:lnTo>
                  <a:lnTo>
                    <a:pt x="511" y="426"/>
                  </a:lnTo>
                  <a:lnTo>
                    <a:pt x="511" y="427"/>
                  </a:lnTo>
                  <a:lnTo>
                    <a:pt x="512" y="427"/>
                  </a:lnTo>
                  <a:lnTo>
                    <a:pt x="512" y="427"/>
                  </a:lnTo>
                  <a:lnTo>
                    <a:pt x="512" y="427"/>
                  </a:lnTo>
                  <a:lnTo>
                    <a:pt x="512" y="428"/>
                  </a:lnTo>
                  <a:lnTo>
                    <a:pt x="512" y="428"/>
                  </a:lnTo>
                  <a:lnTo>
                    <a:pt x="512" y="428"/>
                  </a:lnTo>
                  <a:lnTo>
                    <a:pt x="512" y="428"/>
                  </a:lnTo>
                  <a:lnTo>
                    <a:pt x="512" y="429"/>
                  </a:lnTo>
                  <a:lnTo>
                    <a:pt x="512" y="429"/>
                  </a:lnTo>
                  <a:lnTo>
                    <a:pt x="512" y="429"/>
                  </a:lnTo>
                  <a:lnTo>
                    <a:pt x="512" y="429"/>
                  </a:lnTo>
                  <a:lnTo>
                    <a:pt x="513" y="429"/>
                  </a:lnTo>
                  <a:lnTo>
                    <a:pt x="513" y="430"/>
                  </a:lnTo>
                  <a:lnTo>
                    <a:pt x="513" y="430"/>
                  </a:lnTo>
                  <a:lnTo>
                    <a:pt x="513" y="430"/>
                  </a:lnTo>
                  <a:lnTo>
                    <a:pt x="513" y="430"/>
                  </a:lnTo>
                  <a:lnTo>
                    <a:pt x="513" y="431"/>
                  </a:lnTo>
                  <a:lnTo>
                    <a:pt x="513" y="431"/>
                  </a:lnTo>
                  <a:lnTo>
                    <a:pt x="513" y="431"/>
                  </a:lnTo>
                  <a:lnTo>
                    <a:pt x="513" y="431"/>
                  </a:lnTo>
                  <a:lnTo>
                    <a:pt x="513" y="432"/>
                  </a:lnTo>
                  <a:lnTo>
                    <a:pt x="513" y="432"/>
                  </a:lnTo>
                  <a:lnTo>
                    <a:pt x="514" y="432"/>
                  </a:lnTo>
                  <a:lnTo>
                    <a:pt x="514" y="432"/>
                  </a:lnTo>
                  <a:lnTo>
                    <a:pt x="514" y="432"/>
                  </a:lnTo>
                  <a:lnTo>
                    <a:pt x="514" y="433"/>
                  </a:lnTo>
                  <a:lnTo>
                    <a:pt x="514" y="433"/>
                  </a:lnTo>
                  <a:lnTo>
                    <a:pt x="514" y="433"/>
                  </a:lnTo>
                  <a:lnTo>
                    <a:pt x="514" y="433"/>
                  </a:lnTo>
                  <a:lnTo>
                    <a:pt x="514" y="434"/>
                  </a:lnTo>
                  <a:lnTo>
                    <a:pt x="514" y="434"/>
                  </a:lnTo>
                  <a:lnTo>
                    <a:pt x="514" y="434"/>
                  </a:lnTo>
                  <a:lnTo>
                    <a:pt x="514" y="434"/>
                  </a:lnTo>
                  <a:lnTo>
                    <a:pt x="515" y="435"/>
                  </a:lnTo>
                  <a:lnTo>
                    <a:pt x="515" y="435"/>
                  </a:lnTo>
                  <a:lnTo>
                    <a:pt x="515" y="435"/>
                  </a:lnTo>
                  <a:lnTo>
                    <a:pt x="515" y="435"/>
                  </a:lnTo>
                  <a:lnTo>
                    <a:pt x="515" y="436"/>
                  </a:lnTo>
                  <a:lnTo>
                    <a:pt x="515" y="436"/>
                  </a:lnTo>
                  <a:lnTo>
                    <a:pt x="515" y="436"/>
                  </a:lnTo>
                  <a:lnTo>
                    <a:pt x="515" y="436"/>
                  </a:lnTo>
                  <a:lnTo>
                    <a:pt x="515" y="436"/>
                  </a:lnTo>
                  <a:lnTo>
                    <a:pt x="515" y="437"/>
                  </a:lnTo>
                  <a:lnTo>
                    <a:pt x="515" y="437"/>
                  </a:lnTo>
                  <a:lnTo>
                    <a:pt x="515" y="437"/>
                  </a:lnTo>
                  <a:lnTo>
                    <a:pt x="516" y="437"/>
                  </a:lnTo>
                  <a:lnTo>
                    <a:pt x="516" y="438"/>
                  </a:lnTo>
                  <a:lnTo>
                    <a:pt x="516" y="438"/>
                  </a:lnTo>
                  <a:lnTo>
                    <a:pt x="516" y="438"/>
                  </a:lnTo>
                  <a:lnTo>
                    <a:pt x="516" y="438"/>
                  </a:lnTo>
                  <a:lnTo>
                    <a:pt x="516" y="438"/>
                  </a:lnTo>
                  <a:lnTo>
                    <a:pt x="516" y="439"/>
                  </a:lnTo>
                  <a:lnTo>
                    <a:pt x="516" y="439"/>
                  </a:lnTo>
                  <a:lnTo>
                    <a:pt x="516" y="439"/>
                  </a:lnTo>
                  <a:lnTo>
                    <a:pt x="516" y="439"/>
                  </a:lnTo>
                  <a:lnTo>
                    <a:pt x="517" y="440"/>
                  </a:lnTo>
                  <a:lnTo>
                    <a:pt x="517" y="440"/>
                  </a:lnTo>
                  <a:lnTo>
                    <a:pt x="517" y="440"/>
                  </a:lnTo>
                  <a:lnTo>
                    <a:pt x="517" y="440"/>
                  </a:lnTo>
                  <a:lnTo>
                    <a:pt x="517" y="441"/>
                  </a:lnTo>
                  <a:lnTo>
                    <a:pt x="517" y="441"/>
                  </a:lnTo>
                  <a:lnTo>
                    <a:pt x="517" y="441"/>
                  </a:lnTo>
                  <a:lnTo>
                    <a:pt x="517" y="441"/>
                  </a:lnTo>
                  <a:lnTo>
                    <a:pt x="517" y="441"/>
                  </a:lnTo>
                  <a:lnTo>
                    <a:pt x="517" y="442"/>
                  </a:lnTo>
                  <a:lnTo>
                    <a:pt x="517" y="442"/>
                  </a:lnTo>
                  <a:lnTo>
                    <a:pt x="517" y="442"/>
                  </a:lnTo>
                  <a:lnTo>
                    <a:pt x="518" y="442"/>
                  </a:lnTo>
                  <a:lnTo>
                    <a:pt x="518" y="442"/>
                  </a:lnTo>
                  <a:lnTo>
                    <a:pt x="518" y="443"/>
                  </a:lnTo>
                  <a:lnTo>
                    <a:pt x="518" y="443"/>
                  </a:lnTo>
                  <a:lnTo>
                    <a:pt x="518" y="443"/>
                  </a:lnTo>
                  <a:lnTo>
                    <a:pt x="518" y="443"/>
                  </a:lnTo>
                  <a:lnTo>
                    <a:pt x="518" y="444"/>
                  </a:lnTo>
                  <a:lnTo>
                    <a:pt x="518" y="444"/>
                  </a:lnTo>
                  <a:lnTo>
                    <a:pt x="518" y="444"/>
                  </a:lnTo>
                  <a:lnTo>
                    <a:pt x="518" y="444"/>
                  </a:lnTo>
                  <a:lnTo>
                    <a:pt x="518" y="444"/>
                  </a:lnTo>
                  <a:lnTo>
                    <a:pt x="519" y="445"/>
                  </a:lnTo>
                  <a:lnTo>
                    <a:pt x="519" y="445"/>
                  </a:lnTo>
                  <a:lnTo>
                    <a:pt x="519" y="445"/>
                  </a:lnTo>
                  <a:lnTo>
                    <a:pt x="519" y="445"/>
                  </a:lnTo>
                  <a:lnTo>
                    <a:pt x="519" y="446"/>
                  </a:lnTo>
                  <a:lnTo>
                    <a:pt x="519" y="446"/>
                  </a:lnTo>
                  <a:lnTo>
                    <a:pt x="519" y="446"/>
                  </a:lnTo>
                  <a:lnTo>
                    <a:pt x="519" y="446"/>
                  </a:lnTo>
                  <a:lnTo>
                    <a:pt x="519" y="446"/>
                  </a:lnTo>
                  <a:lnTo>
                    <a:pt x="519" y="447"/>
                  </a:lnTo>
                  <a:lnTo>
                    <a:pt x="519" y="447"/>
                  </a:lnTo>
                  <a:lnTo>
                    <a:pt x="520" y="447"/>
                  </a:lnTo>
                  <a:lnTo>
                    <a:pt x="520" y="447"/>
                  </a:lnTo>
                  <a:lnTo>
                    <a:pt x="520" y="447"/>
                  </a:lnTo>
                  <a:lnTo>
                    <a:pt x="520" y="448"/>
                  </a:lnTo>
                  <a:lnTo>
                    <a:pt x="520" y="448"/>
                  </a:lnTo>
                  <a:lnTo>
                    <a:pt x="520" y="448"/>
                  </a:lnTo>
                  <a:lnTo>
                    <a:pt x="520" y="448"/>
                  </a:lnTo>
                  <a:lnTo>
                    <a:pt x="520" y="449"/>
                  </a:lnTo>
                  <a:lnTo>
                    <a:pt x="520" y="449"/>
                  </a:lnTo>
                  <a:lnTo>
                    <a:pt x="520" y="449"/>
                  </a:lnTo>
                  <a:lnTo>
                    <a:pt x="520" y="449"/>
                  </a:lnTo>
                  <a:lnTo>
                    <a:pt x="521" y="449"/>
                  </a:lnTo>
                  <a:lnTo>
                    <a:pt x="521" y="450"/>
                  </a:lnTo>
                  <a:lnTo>
                    <a:pt x="521" y="450"/>
                  </a:lnTo>
                  <a:lnTo>
                    <a:pt x="521" y="450"/>
                  </a:lnTo>
                  <a:lnTo>
                    <a:pt x="521" y="450"/>
                  </a:lnTo>
                  <a:lnTo>
                    <a:pt x="521" y="451"/>
                  </a:lnTo>
                  <a:lnTo>
                    <a:pt x="521" y="451"/>
                  </a:lnTo>
                  <a:lnTo>
                    <a:pt x="521" y="451"/>
                  </a:lnTo>
                  <a:lnTo>
                    <a:pt x="521" y="451"/>
                  </a:lnTo>
                  <a:lnTo>
                    <a:pt x="521" y="451"/>
                  </a:lnTo>
                  <a:lnTo>
                    <a:pt x="522" y="452"/>
                  </a:lnTo>
                  <a:lnTo>
                    <a:pt x="522" y="452"/>
                  </a:lnTo>
                  <a:lnTo>
                    <a:pt x="522" y="452"/>
                  </a:lnTo>
                  <a:lnTo>
                    <a:pt x="522" y="452"/>
                  </a:lnTo>
                  <a:lnTo>
                    <a:pt x="522" y="452"/>
                  </a:lnTo>
                  <a:lnTo>
                    <a:pt x="522" y="453"/>
                  </a:lnTo>
                  <a:lnTo>
                    <a:pt x="522" y="453"/>
                  </a:lnTo>
                  <a:lnTo>
                    <a:pt x="522" y="453"/>
                  </a:lnTo>
                  <a:lnTo>
                    <a:pt x="522" y="453"/>
                  </a:lnTo>
                  <a:lnTo>
                    <a:pt x="522" y="453"/>
                  </a:lnTo>
                  <a:lnTo>
                    <a:pt x="522" y="454"/>
                  </a:lnTo>
                  <a:lnTo>
                    <a:pt x="522" y="454"/>
                  </a:lnTo>
                  <a:lnTo>
                    <a:pt x="523" y="454"/>
                  </a:lnTo>
                  <a:lnTo>
                    <a:pt x="523" y="454"/>
                  </a:lnTo>
                  <a:lnTo>
                    <a:pt x="523" y="454"/>
                  </a:lnTo>
                  <a:lnTo>
                    <a:pt x="523" y="455"/>
                  </a:lnTo>
                  <a:lnTo>
                    <a:pt x="523" y="455"/>
                  </a:lnTo>
                  <a:lnTo>
                    <a:pt x="523" y="455"/>
                  </a:lnTo>
                  <a:lnTo>
                    <a:pt x="523" y="455"/>
                  </a:lnTo>
                  <a:lnTo>
                    <a:pt x="523" y="456"/>
                  </a:lnTo>
                  <a:lnTo>
                    <a:pt x="523" y="456"/>
                  </a:lnTo>
                  <a:lnTo>
                    <a:pt x="523" y="456"/>
                  </a:lnTo>
                  <a:lnTo>
                    <a:pt x="523" y="456"/>
                  </a:lnTo>
                  <a:lnTo>
                    <a:pt x="524" y="456"/>
                  </a:lnTo>
                  <a:lnTo>
                    <a:pt x="524" y="456"/>
                  </a:lnTo>
                  <a:lnTo>
                    <a:pt x="524" y="457"/>
                  </a:lnTo>
                  <a:lnTo>
                    <a:pt x="524" y="457"/>
                  </a:lnTo>
                  <a:lnTo>
                    <a:pt x="524" y="457"/>
                  </a:lnTo>
                  <a:lnTo>
                    <a:pt x="524" y="457"/>
                  </a:lnTo>
                  <a:lnTo>
                    <a:pt x="524" y="457"/>
                  </a:lnTo>
                  <a:lnTo>
                    <a:pt x="524" y="458"/>
                  </a:lnTo>
                  <a:lnTo>
                    <a:pt x="524" y="458"/>
                  </a:lnTo>
                  <a:lnTo>
                    <a:pt x="524" y="458"/>
                  </a:lnTo>
                  <a:lnTo>
                    <a:pt x="524" y="458"/>
                  </a:lnTo>
                  <a:lnTo>
                    <a:pt x="525" y="459"/>
                  </a:lnTo>
                  <a:lnTo>
                    <a:pt x="525" y="459"/>
                  </a:lnTo>
                  <a:lnTo>
                    <a:pt x="525" y="459"/>
                  </a:lnTo>
                  <a:lnTo>
                    <a:pt x="525" y="459"/>
                  </a:lnTo>
                  <a:lnTo>
                    <a:pt x="525" y="459"/>
                  </a:lnTo>
                  <a:lnTo>
                    <a:pt x="525" y="460"/>
                  </a:lnTo>
                  <a:lnTo>
                    <a:pt x="525" y="460"/>
                  </a:lnTo>
                  <a:lnTo>
                    <a:pt x="525" y="460"/>
                  </a:lnTo>
                  <a:lnTo>
                    <a:pt x="525" y="460"/>
                  </a:lnTo>
                  <a:lnTo>
                    <a:pt x="525" y="460"/>
                  </a:lnTo>
                  <a:lnTo>
                    <a:pt x="525" y="461"/>
                  </a:lnTo>
                  <a:lnTo>
                    <a:pt x="526" y="461"/>
                  </a:lnTo>
                  <a:lnTo>
                    <a:pt x="526" y="461"/>
                  </a:lnTo>
                  <a:lnTo>
                    <a:pt x="526" y="461"/>
                  </a:lnTo>
                  <a:lnTo>
                    <a:pt x="526" y="461"/>
                  </a:lnTo>
                  <a:lnTo>
                    <a:pt x="526" y="462"/>
                  </a:lnTo>
                  <a:lnTo>
                    <a:pt x="526" y="462"/>
                  </a:lnTo>
                  <a:lnTo>
                    <a:pt x="526" y="462"/>
                  </a:lnTo>
                  <a:lnTo>
                    <a:pt x="526" y="462"/>
                  </a:lnTo>
                  <a:lnTo>
                    <a:pt x="526" y="462"/>
                  </a:lnTo>
                  <a:lnTo>
                    <a:pt x="526" y="462"/>
                  </a:lnTo>
                  <a:lnTo>
                    <a:pt x="526" y="463"/>
                  </a:lnTo>
                  <a:lnTo>
                    <a:pt x="527" y="463"/>
                  </a:lnTo>
                  <a:lnTo>
                    <a:pt x="527" y="463"/>
                  </a:lnTo>
                  <a:lnTo>
                    <a:pt x="527" y="463"/>
                  </a:lnTo>
                  <a:lnTo>
                    <a:pt x="527" y="464"/>
                  </a:lnTo>
                  <a:lnTo>
                    <a:pt x="527" y="464"/>
                  </a:lnTo>
                  <a:lnTo>
                    <a:pt x="527" y="464"/>
                  </a:lnTo>
                  <a:lnTo>
                    <a:pt x="527" y="464"/>
                  </a:lnTo>
                  <a:lnTo>
                    <a:pt x="527" y="464"/>
                  </a:lnTo>
                  <a:lnTo>
                    <a:pt x="527" y="464"/>
                  </a:lnTo>
                  <a:lnTo>
                    <a:pt x="527" y="465"/>
                  </a:lnTo>
                  <a:lnTo>
                    <a:pt x="527" y="465"/>
                  </a:lnTo>
                  <a:lnTo>
                    <a:pt x="528" y="465"/>
                  </a:lnTo>
                  <a:lnTo>
                    <a:pt x="528" y="465"/>
                  </a:lnTo>
                  <a:lnTo>
                    <a:pt x="528" y="465"/>
                  </a:lnTo>
                  <a:lnTo>
                    <a:pt x="528" y="466"/>
                  </a:lnTo>
                  <a:lnTo>
                    <a:pt x="528" y="466"/>
                  </a:lnTo>
                  <a:lnTo>
                    <a:pt x="528" y="466"/>
                  </a:lnTo>
                  <a:lnTo>
                    <a:pt x="528" y="466"/>
                  </a:lnTo>
                  <a:lnTo>
                    <a:pt x="528" y="466"/>
                  </a:lnTo>
                  <a:lnTo>
                    <a:pt x="528" y="467"/>
                  </a:lnTo>
                  <a:lnTo>
                    <a:pt x="528" y="467"/>
                  </a:lnTo>
                  <a:lnTo>
                    <a:pt x="528" y="467"/>
                  </a:lnTo>
                  <a:lnTo>
                    <a:pt x="528" y="467"/>
                  </a:lnTo>
                  <a:lnTo>
                    <a:pt x="529" y="467"/>
                  </a:lnTo>
                  <a:lnTo>
                    <a:pt x="529" y="467"/>
                  </a:lnTo>
                  <a:lnTo>
                    <a:pt x="529" y="468"/>
                  </a:lnTo>
                  <a:lnTo>
                    <a:pt x="529" y="468"/>
                  </a:lnTo>
                  <a:lnTo>
                    <a:pt x="529" y="468"/>
                  </a:lnTo>
                  <a:lnTo>
                    <a:pt x="529" y="468"/>
                  </a:lnTo>
                  <a:lnTo>
                    <a:pt x="529" y="468"/>
                  </a:lnTo>
                  <a:lnTo>
                    <a:pt x="529" y="469"/>
                  </a:lnTo>
                  <a:lnTo>
                    <a:pt x="529" y="469"/>
                  </a:lnTo>
                  <a:lnTo>
                    <a:pt x="529" y="469"/>
                  </a:lnTo>
                  <a:lnTo>
                    <a:pt x="530" y="469"/>
                  </a:lnTo>
                  <a:lnTo>
                    <a:pt x="530" y="469"/>
                  </a:lnTo>
                  <a:lnTo>
                    <a:pt x="530" y="470"/>
                  </a:lnTo>
                  <a:lnTo>
                    <a:pt x="530" y="470"/>
                  </a:lnTo>
                  <a:lnTo>
                    <a:pt x="530" y="470"/>
                  </a:lnTo>
                  <a:lnTo>
                    <a:pt x="530" y="470"/>
                  </a:lnTo>
                  <a:lnTo>
                    <a:pt x="530" y="470"/>
                  </a:lnTo>
                  <a:lnTo>
                    <a:pt x="530" y="471"/>
                  </a:lnTo>
                  <a:lnTo>
                    <a:pt x="530" y="471"/>
                  </a:lnTo>
                  <a:lnTo>
                    <a:pt x="530" y="471"/>
                  </a:lnTo>
                  <a:lnTo>
                    <a:pt x="530" y="471"/>
                  </a:lnTo>
                  <a:lnTo>
                    <a:pt x="530" y="471"/>
                  </a:lnTo>
                  <a:lnTo>
                    <a:pt x="531" y="471"/>
                  </a:lnTo>
                  <a:lnTo>
                    <a:pt x="531" y="472"/>
                  </a:lnTo>
                  <a:lnTo>
                    <a:pt x="531" y="472"/>
                  </a:lnTo>
                  <a:lnTo>
                    <a:pt x="531" y="472"/>
                  </a:lnTo>
                  <a:lnTo>
                    <a:pt x="531" y="472"/>
                  </a:lnTo>
                  <a:lnTo>
                    <a:pt x="531" y="472"/>
                  </a:lnTo>
                  <a:lnTo>
                    <a:pt x="531" y="473"/>
                  </a:lnTo>
                  <a:lnTo>
                    <a:pt x="531" y="473"/>
                  </a:lnTo>
                  <a:lnTo>
                    <a:pt x="531" y="473"/>
                  </a:lnTo>
                  <a:lnTo>
                    <a:pt x="531" y="473"/>
                  </a:lnTo>
                  <a:lnTo>
                    <a:pt x="531" y="473"/>
                  </a:lnTo>
                  <a:lnTo>
                    <a:pt x="532" y="474"/>
                  </a:lnTo>
                  <a:lnTo>
                    <a:pt x="532" y="474"/>
                  </a:lnTo>
                  <a:lnTo>
                    <a:pt x="532" y="474"/>
                  </a:lnTo>
                  <a:lnTo>
                    <a:pt x="532" y="474"/>
                  </a:lnTo>
                  <a:lnTo>
                    <a:pt x="532" y="474"/>
                  </a:lnTo>
                  <a:lnTo>
                    <a:pt x="532" y="474"/>
                  </a:lnTo>
                  <a:lnTo>
                    <a:pt x="532" y="475"/>
                  </a:lnTo>
                  <a:lnTo>
                    <a:pt x="532" y="475"/>
                  </a:lnTo>
                  <a:lnTo>
                    <a:pt x="532" y="475"/>
                  </a:lnTo>
                  <a:lnTo>
                    <a:pt x="532" y="475"/>
                  </a:lnTo>
                  <a:lnTo>
                    <a:pt x="532" y="475"/>
                  </a:lnTo>
                  <a:lnTo>
                    <a:pt x="533" y="475"/>
                  </a:lnTo>
                  <a:lnTo>
                    <a:pt x="533" y="476"/>
                  </a:lnTo>
                  <a:lnTo>
                    <a:pt x="533" y="476"/>
                  </a:lnTo>
                  <a:lnTo>
                    <a:pt x="533" y="476"/>
                  </a:lnTo>
                  <a:lnTo>
                    <a:pt x="533" y="476"/>
                  </a:lnTo>
                  <a:lnTo>
                    <a:pt x="533" y="476"/>
                  </a:lnTo>
                  <a:lnTo>
                    <a:pt x="533" y="477"/>
                  </a:lnTo>
                  <a:lnTo>
                    <a:pt x="533" y="477"/>
                  </a:lnTo>
                  <a:lnTo>
                    <a:pt x="533" y="477"/>
                  </a:lnTo>
                  <a:lnTo>
                    <a:pt x="533" y="477"/>
                  </a:lnTo>
                  <a:lnTo>
                    <a:pt x="533" y="477"/>
                  </a:lnTo>
                  <a:lnTo>
                    <a:pt x="534" y="477"/>
                  </a:lnTo>
                  <a:lnTo>
                    <a:pt x="534" y="478"/>
                  </a:lnTo>
                  <a:lnTo>
                    <a:pt x="534" y="478"/>
                  </a:lnTo>
                  <a:lnTo>
                    <a:pt x="534" y="478"/>
                  </a:lnTo>
                  <a:lnTo>
                    <a:pt x="534" y="478"/>
                  </a:lnTo>
                  <a:lnTo>
                    <a:pt x="534" y="478"/>
                  </a:lnTo>
                  <a:lnTo>
                    <a:pt x="534" y="479"/>
                  </a:lnTo>
                  <a:lnTo>
                    <a:pt x="534" y="479"/>
                  </a:lnTo>
                  <a:lnTo>
                    <a:pt x="534" y="479"/>
                  </a:lnTo>
                  <a:lnTo>
                    <a:pt x="534" y="479"/>
                  </a:lnTo>
                  <a:lnTo>
                    <a:pt x="535" y="479"/>
                  </a:lnTo>
                  <a:lnTo>
                    <a:pt x="535" y="479"/>
                  </a:lnTo>
                  <a:lnTo>
                    <a:pt x="535" y="480"/>
                  </a:lnTo>
                  <a:lnTo>
                    <a:pt x="535" y="480"/>
                  </a:lnTo>
                  <a:lnTo>
                    <a:pt x="535" y="480"/>
                  </a:lnTo>
                  <a:lnTo>
                    <a:pt x="535" y="480"/>
                  </a:lnTo>
                  <a:lnTo>
                    <a:pt x="535" y="480"/>
                  </a:lnTo>
                  <a:lnTo>
                    <a:pt x="535" y="480"/>
                  </a:lnTo>
                  <a:lnTo>
                    <a:pt x="535" y="481"/>
                  </a:lnTo>
                  <a:lnTo>
                    <a:pt x="535" y="481"/>
                  </a:lnTo>
                  <a:lnTo>
                    <a:pt x="535" y="481"/>
                  </a:lnTo>
                  <a:lnTo>
                    <a:pt x="535" y="481"/>
                  </a:lnTo>
                  <a:lnTo>
                    <a:pt x="536" y="481"/>
                  </a:lnTo>
                  <a:lnTo>
                    <a:pt x="536" y="481"/>
                  </a:lnTo>
                  <a:lnTo>
                    <a:pt x="536" y="482"/>
                  </a:lnTo>
                  <a:lnTo>
                    <a:pt x="536" y="482"/>
                  </a:lnTo>
                  <a:lnTo>
                    <a:pt x="536" y="482"/>
                  </a:lnTo>
                  <a:lnTo>
                    <a:pt x="536" y="482"/>
                  </a:lnTo>
                  <a:lnTo>
                    <a:pt x="536" y="482"/>
                  </a:lnTo>
                  <a:lnTo>
                    <a:pt x="536" y="482"/>
                  </a:lnTo>
                  <a:lnTo>
                    <a:pt x="536" y="483"/>
                  </a:lnTo>
                  <a:lnTo>
                    <a:pt x="536" y="483"/>
                  </a:lnTo>
                  <a:lnTo>
                    <a:pt x="536" y="483"/>
                  </a:lnTo>
                  <a:lnTo>
                    <a:pt x="537" y="483"/>
                  </a:lnTo>
                  <a:lnTo>
                    <a:pt x="537" y="483"/>
                  </a:lnTo>
                  <a:lnTo>
                    <a:pt x="537" y="483"/>
                  </a:lnTo>
                  <a:lnTo>
                    <a:pt x="537" y="484"/>
                  </a:lnTo>
                  <a:lnTo>
                    <a:pt x="537" y="484"/>
                  </a:lnTo>
                  <a:lnTo>
                    <a:pt x="537" y="484"/>
                  </a:lnTo>
                  <a:lnTo>
                    <a:pt x="537" y="484"/>
                  </a:lnTo>
                  <a:lnTo>
                    <a:pt x="537" y="484"/>
                  </a:lnTo>
                  <a:lnTo>
                    <a:pt x="537" y="484"/>
                  </a:lnTo>
                  <a:lnTo>
                    <a:pt x="537" y="485"/>
                  </a:lnTo>
                  <a:lnTo>
                    <a:pt x="537" y="485"/>
                  </a:lnTo>
                  <a:lnTo>
                    <a:pt x="538" y="485"/>
                  </a:lnTo>
                  <a:lnTo>
                    <a:pt x="538" y="485"/>
                  </a:lnTo>
                  <a:lnTo>
                    <a:pt x="538" y="485"/>
                  </a:lnTo>
                  <a:lnTo>
                    <a:pt x="538" y="485"/>
                  </a:lnTo>
                  <a:lnTo>
                    <a:pt x="538" y="486"/>
                  </a:lnTo>
                  <a:lnTo>
                    <a:pt x="538" y="486"/>
                  </a:lnTo>
                  <a:lnTo>
                    <a:pt x="538" y="486"/>
                  </a:lnTo>
                  <a:lnTo>
                    <a:pt x="538" y="486"/>
                  </a:lnTo>
                  <a:lnTo>
                    <a:pt x="538" y="486"/>
                  </a:lnTo>
                  <a:lnTo>
                    <a:pt x="538" y="486"/>
                  </a:lnTo>
                  <a:lnTo>
                    <a:pt x="538" y="487"/>
                  </a:lnTo>
                  <a:lnTo>
                    <a:pt x="539" y="487"/>
                  </a:lnTo>
                  <a:lnTo>
                    <a:pt x="539" y="487"/>
                  </a:lnTo>
                  <a:lnTo>
                    <a:pt x="539" y="487"/>
                  </a:lnTo>
                  <a:lnTo>
                    <a:pt x="539" y="487"/>
                  </a:lnTo>
                  <a:lnTo>
                    <a:pt x="539" y="487"/>
                  </a:lnTo>
                  <a:lnTo>
                    <a:pt x="539" y="488"/>
                  </a:lnTo>
                  <a:lnTo>
                    <a:pt x="539" y="488"/>
                  </a:lnTo>
                  <a:lnTo>
                    <a:pt x="539" y="488"/>
                  </a:lnTo>
                  <a:lnTo>
                    <a:pt x="539" y="488"/>
                  </a:lnTo>
                  <a:lnTo>
                    <a:pt x="539" y="488"/>
                  </a:lnTo>
                  <a:lnTo>
                    <a:pt x="539" y="488"/>
                  </a:lnTo>
                  <a:lnTo>
                    <a:pt x="539" y="489"/>
                  </a:lnTo>
                  <a:lnTo>
                    <a:pt x="540" y="489"/>
                  </a:lnTo>
                  <a:lnTo>
                    <a:pt x="540" y="489"/>
                  </a:lnTo>
                  <a:lnTo>
                    <a:pt x="540" y="489"/>
                  </a:lnTo>
                  <a:lnTo>
                    <a:pt x="540" y="489"/>
                  </a:lnTo>
                  <a:lnTo>
                    <a:pt x="540" y="489"/>
                  </a:lnTo>
                  <a:lnTo>
                    <a:pt x="540" y="490"/>
                  </a:lnTo>
                  <a:lnTo>
                    <a:pt x="540" y="490"/>
                  </a:lnTo>
                  <a:lnTo>
                    <a:pt x="540" y="490"/>
                  </a:lnTo>
                  <a:lnTo>
                    <a:pt x="540" y="490"/>
                  </a:lnTo>
                  <a:lnTo>
                    <a:pt x="540" y="490"/>
                  </a:lnTo>
                  <a:lnTo>
                    <a:pt x="541" y="490"/>
                  </a:lnTo>
                  <a:lnTo>
                    <a:pt x="541" y="490"/>
                  </a:lnTo>
                  <a:lnTo>
                    <a:pt x="541" y="491"/>
                  </a:lnTo>
                  <a:lnTo>
                    <a:pt x="541" y="491"/>
                  </a:lnTo>
                  <a:lnTo>
                    <a:pt x="541" y="491"/>
                  </a:lnTo>
                  <a:lnTo>
                    <a:pt x="541" y="491"/>
                  </a:lnTo>
                  <a:lnTo>
                    <a:pt x="541" y="491"/>
                  </a:lnTo>
                  <a:lnTo>
                    <a:pt x="541" y="491"/>
                  </a:lnTo>
                  <a:lnTo>
                    <a:pt x="541" y="492"/>
                  </a:lnTo>
                  <a:lnTo>
                    <a:pt x="541" y="492"/>
                  </a:lnTo>
                  <a:lnTo>
                    <a:pt x="541" y="492"/>
                  </a:lnTo>
                  <a:lnTo>
                    <a:pt x="541" y="492"/>
                  </a:lnTo>
                  <a:lnTo>
                    <a:pt x="542" y="492"/>
                  </a:lnTo>
                  <a:lnTo>
                    <a:pt x="542" y="492"/>
                  </a:lnTo>
                  <a:lnTo>
                    <a:pt x="542" y="492"/>
                  </a:lnTo>
                  <a:lnTo>
                    <a:pt x="542" y="493"/>
                  </a:lnTo>
                  <a:lnTo>
                    <a:pt x="542" y="493"/>
                  </a:lnTo>
                  <a:lnTo>
                    <a:pt x="542" y="493"/>
                  </a:lnTo>
                  <a:lnTo>
                    <a:pt x="542" y="493"/>
                  </a:lnTo>
                  <a:lnTo>
                    <a:pt x="542" y="493"/>
                  </a:lnTo>
                  <a:lnTo>
                    <a:pt x="542" y="493"/>
                  </a:lnTo>
                  <a:lnTo>
                    <a:pt x="542" y="494"/>
                  </a:lnTo>
                  <a:lnTo>
                    <a:pt x="543" y="494"/>
                  </a:lnTo>
                  <a:lnTo>
                    <a:pt x="543" y="494"/>
                  </a:lnTo>
                  <a:lnTo>
                    <a:pt x="543" y="494"/>
                  </a:lnTo>
                  <a:lnTo>
                    <a:pt x="543" y="494"/>
                  </a:lnTo>
                  <a:lnTo>
                    <a:pt x="543" y="494"/>
                  </a:lnTo>
                  <a:lnTo>
                    <a:pt x="543" y="494"/>
                  </a:lnTo>
                  <a:lnTo>
                    <a:pt x="543" y="495"/>
                  </a:lnTo>
                  <a:lnTo>
                    <a:pt x="543" y="495"/>
                  </a:lnTo>
                  <a:lnTo>
                    <a:pt x="543" y="495"/>
                  </a:lnTo>
                  <a:lnTo>
                    <a:pt x="543" y="495"/>
                  </a:lnTo>
                  <a:lnTo>
                    <a:pt x="543" y="495"/>
                  </a:lnTo>
                  <a:lnTo>
                    <a:pt x="543" y="495"/>
                  </a:lnTo>
                  <a:lnTo>
                    <a:pt x="544" y="496"/>
                  </a:lnTo>
                  <a:lnTo>
                    <a:pt x="544" y="496"/>
                  </a:lnTo>
                  <a:lnTo>
                    <a:pt x="544" y="496"/>
                  </a:lnTo>
                  <a:lnTo>
                    <a:pt x="544" y="496"/>
                  </a:lnTo>
                  <a:lnTo>
                    <a:pt x="544" y="496"/>
                  </a:lnTo>
                  <a:lnTo>
                    <a:pt x="544" y="496"/>
                  </a:lnTo>
                  <a:lnTo>
                    <a:pt x="544" y="496"/>
                  </a:lnTo>
                  <a:lnTo>
                    <a:pt x="544" y="497"/>
                  </a:lnTo>
                  <a:lnTo>
                    <a:pt x="544" y="497"/>
                  </a:lnTo>
                  <a:lnTo>
                    <a:pt x="544" y="497"/>
                  </a:lnTo>
                  <a:lnTo>
                    <a:pt x="544" y="497"/>
                  </a:lnTo>
                  <a:lnTo>
                    <a:pt x="545" y="497"/>
                  </a:lnTo>
                  <a:lnTo>
                    <a:pt x="545" y="497"/>
                  </a:lnTo>
                  <a:lnTo>
                    <a:pt x="545" y="497"/>
                  </a:lnTo>
                  <a:lnTo>
                    <a:pt x="545" y="498"/>
                  </a:lnTo>
                  <a:lnTo>
                    <a:pt x="545" y="498"/>
                  </a:lnTo>
                  <a:lnTo>
                    <a:pt x="545" y="498"/>
                  </a:lnTo>
                  <a:lnTo>
                    <a:pt x="545" y="498"/>
                  </a:lnTo>
                  <a:lnTo>
                    <a:pt x="545" y="498"/>
                  </a:lnTo>
                  <a:lnTo>
                    <a:pt x="545" y="498"/>
                  </a:lnTo>
                  <a:lnTo>
                    <a:pt x="545" y="499"/>
                  </a:lnTo>
                  <a:lnTo>
                    <a:pt x="545" y="499"/>
                  </a:lnTo>
                  <a:lnTo>
                    <a:pt x="546" y="499"/>
                  </a:lnTo>
                  <a:lnTo>
                    <a:pt x="546" y="499"/>
                  </a:lnTo>
                  <a:lnTo>
                    <a:pt x="546" y="499"/>
                  </a:lnTo>
                  <a:lnTo>
                    <a:pt x="546" y="499"/>
                  </a:lnTo>
                  <a:lnTo>
                    <a:pt x="546" y="499"/>
                  </a:lnTo>
                  <a:lnTo>
                    <a:pt x="546" y="500"/>
                  </a:lnTo>
                  <a:lnTo>
                    <a:pt x="546" y="500"/>
                  </a:lnTo>
                  <a:lnTo>
                    <a:pt x="546" y="500"/>
                  </a:lnTo>
                  <a:lnTo>
                    <a:pt x="546" y="500"/>
                  </a:lnTo>
                  <a:lnTo>
                    <a:pt x="546" y="500"/>
                  </a:lnTo>
                  <a:lnTo>
                    <a:pt x="546" y="500"/>
                  </a:lnTo>
                  <a:lnTo>
                    <a:pt x="547" y="500"/>
                  </a:lnTo>
                  <a:lnTo>
                    <a:pt x="547" y="500"/>
                  </a:lnTo>
                  <a:lnTo>
                    <a:pt x="547" y="501"/>
                  </a:lnTo>
                  <a:lnTo>
                    <a:pt x="547" y="501"/>
                  </a:lnTo>
                  <a:lnTo>
                    <a:pt x="547" y="501"/>
                  </a:lnTo>
                  <a:lnTo>
                    <a:pt x="547" y="501"/>
                  </a:lnTo>
                  <a:lnTo>
                    <a:pt x="547" y="501"/>
                  </a:lnTo>
                  <a:lnTo>
                    <a:pt x="547" y="501"/>
                  </a:lnTo>
                  <a:lnTo>
                    <a:pt x="547" y="502"/>
                  </a:lnTo>
                  <a:lnTo>
                    <a:pt x="547" y="502"/>
                  </a:lnTo>
                  <a:lnTo>
                    <a:pt x="548" y="502"/>
                  </a:lnTo>
                  <a:lnTo>
                    <a:pt x="548" y="502"/>
                  </a:lnTo>
                  <a:lnTo>
                    <a:pt x="548" y="502"/>
                  </a:lnTo>
                  <a:lnTo>
                    <a:pt x="548" y="502"/>
                  </a:lnTo>
                  <a:lnTo>
                    <a:pt x="548" y="502"/>
                  </a:lnTo>
                  <a:lnTo>
                    <a:pt x="548" y="502"/>
                  </a:lnTo>
                  <a:lnTo>
                    <a:pt x="548" y="503"/>
                  </a:lnTo>
                  <a:lnTo>
                    <a:pt x="548" y="503"/>
                  </a:lnTo>
                  <a:lnTo>
                    <a:pt x="548" y="503"/>
                  </a:lnTo>
                  <a:lnTo>
                    <a:pt x="548" y="503"/>
                  </a:lnTo>
                  <a:lnTo>
                    <a:pt x="548" y="503"/>
                  </a:lnTo>
                  <a:lnTo>
                    <a:pt x="548" y="503"/>
                  </a:lnTo>
                  <a:lnTo>
                    <a:pt x="549" y="504"/>
                  </a:lnTo>
                  <a:lnTo>
                    <a:pt x="549" y="504"/>
                  </a:lnTo>
                  <a:lnTo>
                    <a:pt x="549" y="504"/>
                  </a:lnTo>
                  <a:lnTo>
                    <a:pt x="549" y="504"/>
                  </a:lnTo>
                  <a:lnTo>
                    <a:pt x="549" y="504"/>
                  </a:lnTo>
                  <a:lnTo>
                    <a:pt x="549" y="504"/>
                  </a:lnTo>
                  <a:lnTo>
                    <a:pt x="549" y="504"/>
                  </a:lnTo>
                  <a:lnTo>
                    <a:pt x="549" y="504"/>
                  </a:lnTo>
                  <a:lnTo>
                    <a:pt x="549" y="505"/>
                  </a:lnTo>
                  <a:lnTo>
                    <a:pt x="549" y="505"/>
                  </a:lnTo>
                  <a:lnTo>
                    <a:pt x="549" y="505"/>
                  </a:lnTo>
                  <a:lnTo>
                    <a:pt x="550" y="505"/>
                  </a:lnTo>
                  <a:lnTo>
                    <a:pt x="550" y="505"/>
                  </a:lnTo>
                  <a:lnTo>
                    <a:pt x="550" y="505"/>
                  </a:lnTo>
                  <a:lnTo>
                    <a:pt x="550" y="505"/>
                  </a:lnTo>
                  <a:lnTo>
                    <a:pt x="550" y="505"/>
                  </a:lnTo>
                  <a:lnTo>
                    <a:pt x="550" y="506"/>
                  </a:lnTo>
                  <a:lnTo>
                    <a:pt x="550" y="506"/>
                  </a:lnTo>
                  <a:lnTo>
                    <a:pt x="550" y="506"/>
                  </a:lnTo>
                  <a:lnTo>
                    <a:pt x="550" y="506"/>
                  </a:lnTo>
                  <a:lnTo>
                    <a:pt x="550" y="506"/>
                  </a:lnTo>
                  <a:lnTo>
                    <a:pt x="550" y="506"/>
                  </a:lnTo>
                  <a:lnTo>
                    <a:pt x="551" y="506"/>
                  </a:lnTo>
                  <a:lnTo>
                    <a:pt x="551" y="507"/>
                  </a:lnTo>
                  <a:lnTo>
                    <a:pt x="551" y="507"/>
                  </a:lnTo>
                  <a:lnTo>
                    <a:pt x="551" y="507"/>
                  </a:lnTo>
                  <a:lnTo>
                    <a:pt x="551" y="507"/>
                  </a:lnTo>
                  <a:lnTo>
                    <a:pt x="551" y="507"/>
                  </a:lnTo>
                  <a:lnTo>
                    <a:pt x="551" y="507"/>
                  </a:lnTo>
                  <a:lnTo>
                    <a:pt x="551" y="507"/>
                  </a:lnTo>
                  <a:lnTo>
                    <a:pt x="551" y="508"/>
                  </a:lnTo>
                  <a:lnTo>
                    <a:pt x="551" y="508"/>
                  </a:lnTo>
                  <a:lnTo>
                    <a:pt x="551" y="508"/>
                  </a:lnTo>
                  <a:lnTo>
                    <a:pt x="552" y="508"/>
                  </a:lnTo>
                  <a:lnTo>
                    <a:pt x="552" y="508"/>
                  </a:lnTo>
                  <a:lnTo>
                    <a:pt x="552" y="508"/>
                  </a:lnTo>
                  <a:lnTo>
                    <a:pt x="552" y="508"/>
                  </a:lnTo>
                  <a:lnTo>
                    <a:pt x="552" y="508"/>
                  </a:lnTo>
                  <a:lnTo>
                    <a:pt x="552" y="509"/>
                  </a:lnTo>
                  <a:lnTo>
                    <a:pt x="552" y="509"/>
                  </a:lnTo>
                  <a:lnTo>
                    <a:pt x="552" y="509"/>
                  </a:lnTo>
                  <a:lnTo>
                    <a:pt x="552" y="509"/>
                  </a:lnTo>
                  <a:lnTo>
                    <a:pt x="552" y="509"/>
                  </a:lnTo>
                  <a:lnTo>
                    <a:pt x="552" y="509"/>
                  </a:lnTo>
                  <a:lnTo>
                    <a:pt x="552" y="509"/>
                  </a:lnTo>
                  <a:lnTo>
                    <a:pt x="553" y="509"/>
                  </a:lnTo>
                  <a:lnTo>
                    <a:pt x="553" y="510"/>
                  </a:lnTo>
                  <a:lnTo>
                    <a:pt x="553" y="510"/>
                  </a:lnTo>
                  <a:lnTo>
                    <a:pt x="553" y="510"/>
                  </a:lnTo>
                  <a:lnTo>
                    <a:pt x="553" y="510"/>
                  </a:lnTo>
                  <a:lnTo>
                    <a:pt x="553" y="510"/>
                  </a:lnTo>
                  <a:lnTo>
                    <a:pt x="553" y="510"/>
                  </a:lnTo>
                  <a:lnTo>
                    <a:pt x="553" y="510"/>
                  </a:lnTo>
                  <a:lnTo>
                    <a:pt x="553" y="510"/>
                  </a:lnTo>
                  <a:lnTo>
                    <a:pt x="553" y="511"/>
                  </a:lnTo>
                  <a:lnTo>
                    <a:pt x="554" y="511"/>
                  </a:lnTo>
                  <a:lnTo>
                    <a:pt x="554" y="511"/>
                  </a:lnTo>
                  <a:lnTo>
                    <a:pt x="554" y="511"/>
                  </a:lnTo>
                  <a:lnTo>
                    <a:pt x="554" y="511"/>
                  </a:lnTo>
                  <a:lnTo>
                    <a:pt x="554" y="511"/>
                  </a:lnTo>
                  <a:lnTo>
                    <a:pt x="554" y="511"/>
                  </a:lnTo>
                  <a:lnTo>
                    <a:pt x="554" y="512"/>
                  </a:lnTo>
                  <a:lnTo>
                    <a:pt x="554" y="512"/>
                  </a:lnTo>
                  <a:lnTo>
                    <a:pt x="554" y="512"/>
                  </a:lnTo>
                  <a:lnTo>
                    <a:pt x="554" y="512"/>
                  </a:lnTo>
                  <a:lnTo>
                    <a:pt x="554" y="512"/>
                  </a:lnTo>
                  <a:lnTo>
                    <a:pt x="554" y="512"/>
                  </a:lnTo>
                  <a:lnTo>
                    <a:pt x="555" y="512"/>
                  </a:lnTo>
                  <a:lnTo>
                    <a:pt x="555" y="512"/>
                  </a:lnTo>
                  <a:lnTo>
                    <a:pt x="555" y="512"/>
                  </a:lnTo>
                  <a:lnTo>
                    <a:pt x="555" y="513"/>
                  </a:lnTo>
                  <a:lnTo>
                    <a:pt x="555" y="513"/>
                  </a:lnTo>
                  <a:lnTo>
                    <a:pt x="555" y="513"/>
                  </a:lnTo>
                  <a:lnTo>
                    <a:pt x="555" y="513"/>
                  </a:lnTo>
                  <a:lnTo>
                    <a:pt x="555" y="513"/>
                  </a:lnTo>
                  <a:lnTo>
                    <a:pt x="555" y="513"/>
                  </a:lnTo>
                  <a:lnTo>
                    <a:pt x="555" y="513"/>
                  </a:lnTo>
                  <a:lnTo>
                    <a:pt x="556" y="514"/>
                  </a:lnTo>
                  <a:lnTo>
                    <a:pt x="556" y="514"/>
                  </a:lnTo>
                  <a:lnTo>
                    <a:pt x="556" y="514"/>
                  </a:lnTo>
                  <a:lnTo>
                    <a:pt x="556" y="514"/>
                  </a:lnTo>
                  <a:lnTo>
                    <a:pt x="556" y="514"/>
                  </a:lnTo>
                  <a:lnTo>
                    <a:pt x="556" y="514"/>
                  </a:lnTo>
                  <a:lnTo>
                    <a:pt x="556" y="514"/>
                  </a:lnTo>
                  <a:lnTo>
                    <a:pt x="556" y="514"/>
                  </a:lnTo>
                  <a:lnTo>
                    <a:pt x="556" y="514"/>
                  </a:lnTo>
                  <a:lnTo>
                    <a:pt x="556" y="515"/>
                  </a:lnTo>
                  <a:lnTo>
                    <a:pt x="556" y="515"/>
                  </a:lnTo>
                  <a:lnTo>
                    <a:pt x="556" y="515"/>
                  </a:lnTo>
                  <a:lnTo>
                    <a:pt x="557" y="515"/>
                  </a:lnTo>
                  <a:lnTo>
                    <a:pt x="557" y="515"/>
                  </a:lnTo>
                  <a:lnTo>
                    <a:pt x="557" y="515"/>
                  </a:lnTo>
                  <a:lnTo>
                    <a:pt x="557" y="515"/>
                  </a:lnTo>
                  <a:lnTo>
                    <a:pt x="557" y="515"/>
                  </a:lnTo>
                  <a:lnTo>
                    <a:pt x="557" y="515"/>
                  </a:lnTo>
                  <a:lnTo>
                    <a:pt x="557" y="516"/>
                  </a:lnTo>
                  <a:lnTo>
                    <a:pt x="557" y="516"/>
                  </a:lnTo>
                  <a:lnTo>
                    <a:pt x="557" y="516"/>
                  </a:lnTo>
                  <a:lnTo>
                    <a:pt x="557" y="516"/>
                  </a:lnTo>
                  <a:lnTo>
                    <a:pt x="557" y="516"/>
                  </a:lnTo>
                  <a:lnTo>
                    <a:pt x="558" y="516"/>
                  </a:lnTo>
                  <a:lnTo>
                    <a:pt x="558" y="516"/>
                  </a:lnTo>
                  <a:lnTo>
                    <a:pt x="558" y="516"/>
                  </a:lnTo>
                  <a:lnTo>
                    <a:pt x="558" y="517"/>
                  </a:lnTo>
                  <a:lnTo>
                    <a:pt x="558" y="517"/>
                  </a:lnTo>
                  <a:lnTo>
                    <a:pt x="558" y="517"/>
                  </a:lnTo>
                  <a:lnTo>
                    <a:pt x="558" y="517"/>
                  </a:lnTo>
                  <a:lnTo>
                    <a:pt x="558" y="517"/>
                  </a:lnTo>
                  <a:lnTo>
                    <a:pt x="558" y="517"/>
                  </a:lnTo>
                  <a:lnTo>
                    <a:pt x="558" y="517"/>
                  </a:lnTo>
                  <a:lnTo>
                    <a:pt x="558" y="517"/>
                  </a:lnTo>
                  <a:lnTo>
                    <a:pt x="559" y="517"/>
                  </a:lnTo>
                  <a:lnTo>
                    <a:pt x="559" y="518"/>
                  </a:lnTo>
                  <a:lnTo>
                    <a:pt x="559" y="518"/>
                  </a:lnTo>
                  <a:lnTo>
                    <a:pt x="559" y="518"/>
                  </a:lnTo>
                  <a:lnTo>
                    <a:pt x="559" y="518"/>
                  </a:lnTo>
                  <a:lnTo>
                    <a:pt x="559" y="518"/>
                  </a:lnTo>
                  <a:lnTo>
                    <a:pt x="559" y="518"/>
                  </a:lnTo>
                  <a:lnTo>
                    <a:pt x="559" y="518"/>
                  </a:lnTo>
                  <a:lnTo>
                    <a:pt x="559" y="518"/>
                  </a:lnTo>
                  <a:lnTo>
                    <a:pt x="559" y="518"/>
                  </a:lnTo>
                  <a:lnTo>
                    <a:pt x="559" y="519"/>
                  </a:lnTo>
                  <a:lnTo>
                    <a:pt x="560" y="519"/>
                  </a:lnTo>
                  <a:lnTo>
                    <a:pt x="560" y="519"/>
                  </a:lnTo>
                  <a:lnTo>
                    <a:pt x="560" y="519"/>
                  </a:lnTo>
                  <a:lnTo>
                    <a:pt x="560" y="519"/>
                  </a:lnTo>
                  <a:lnTo>
                    <a:pt x="560" y="519"/>
                  </a:lnTo>
                  <a:lnTo>
                    <a:pt x="560" y="519"/>
                  </a:lnTo>
                  <a:lnTo>
                    <a:pt x="560" y="519"/>
                  </a:lnTo>
                  <a:lnTo>
                    <a:pt x="560" y="520"/>
                  </a:lnTo>
                  <a:lnTo>
                    <a:pt x="560" y="520"/>
                  </a:lnTo>
                  <a:lnTo>
                    <a:pt x="560" y="520"/>
                  </a:lnTo>
                  <a:lnTo>
                    <a:pt x="561" y="520"/>
                  </a:lnTo>
                  <a:lnTo>
                    <a:pt x="561" y="520"/>
                  </a:lnTo>
                  <a:lnTo>
                    <a:pt x="561" y="520"/>
                  </a:lnTo>
                  <a:lnTo>
                    <a:pt x="561" y="520"/>
                  </a:lnTo>
                  <a:lnTo>
                    <a:pt x="561" y="520"/>
                  </a:lnTo>
                  <a:lnTo>
                    <a:pt x="561" y="520"/>
                  </a:lnTo>
                  <a:lnTo>
                    <a:pt x="561" y="520"/>
                  </a:lnTo>
                  <a:lnTo>
                    <a:pt x="561" y="521"/>
                  </a:lnTo>
                  <a:lnTo>
                    <a:pt x="561" y="521"/>
                  </a:lnTo>
                  <a:lnTo>
                    <a:pt x="561" y="521"/>
                  </a:lnTo>
                  <a:lnTo>
                    <a:pt x="561" y="521"/>
                  </a:lnTo>
                  <a:lnTo>
                    <a:pt x="561" y="521"/>
                  </a:lnTo>
                  <a:lnTo>
                    <a:pt x="562" y="521"/>
                  </a:lnTo>
                  <a:lnTo>
                    <a:pt x="562" y="521"/>
                  </a:lnTo>
                  <a:lnTo>
                    <a:pt x="562" y="521"/>
                  </a:lnTo>
                  <a:lnTo>
                    <a:pt x="562" y="522"/>
                  </a:lnTo>
                  <a:lnTo>
                    <a:pt x="562" y="522"/>
                  </a:lnTo>
                  <a:lnTo>
                    <a:pt x="562" y="522"/>
                  </a:lnTo>
                  <a:lnTo>
                    <a:pt x="562" y="522"/>
                  </a:lnTo>
                  <a:lnTo>
                    <a:pt x="562" y="522"/>
                  </a:lnTo>
                  <a:lnTo>
                    <a:pt x="562" y="522"/>
                  </a:lnTo>
                  <a:lnTo>
                    <a:pt x="562" y="522"/>
                  </a:lnTo>
                  <a:lnTo>
                    <a:pt x="562" y="522"/>
                  </a:lnTo>
                  <a:lnTo>
                    <a:pt x="563" y="522"/>
                  </a:lnTo>
                  <a:lnTo>
                    <a:pt x="563" y="522"/>
                  </a:lnTo>
                  <a:lnTo>
                    <a:pt x="563" y="523"/>
                  </a:lnTo>
                  <a:lnTo>
                    <a:pt x="563" y="523"/>
                  </a:lnTo>
                  <a:lnTo>
                    <a:pt x="563" y="523"/>
                  </a:lnTo>
                  <a:lnTo>
                    <a:pt x="563" y="523"/>
                  </a:lnTo>
                  <a:lnTo>
                    <a:pt x="563" y="523"/>
                  </a:lnTo>
                  <a:lnTo>
                    <a:pt x="563" y="523"/>
                  </a:lnTo>
                  <a:lnTo>
                    <a:pt x="563" y="523"/>
                  </a:lnTo>
                  <a:lnTo>
                    <a:pt x="563" y="523"/>
                  </a:lnTo>
                  <a:lnTo>
                    <a:pt x="563" y="523"/>
                  </a:lnTo>
                  <a:lnTo>
                    <a:pt x="564" y="523"/>
                  </a:lnTo>
                  <a:lnTo>
                    <a:pt x="564" y="524"/>
                  </a:lnTo>
                  <a:lnTo>
                    <a:pt x="564" y="524"/>
                  </a:lnTo>
                  <a:lnTo>
                    <a:pt x="564" y="524"/>
                  </a:lnTo>
                  <a:lnTo>
                    <a:pt x="564" y="524"/>
                  </a:lnTo>
                  <a:lnTo>
                    <a:pt x="564" y="524"/>
                  </a:lnTo>
                  <a:lnTo>
                    <a:pt x="564" y="524"/>
                  </a:lnTo>
                  <a:lnTo>
                    <a:pt x="564" y="524"/>
                  </a:lnTo>
                  <a:lnTo>
                    <a:pt x="564" y="524"/>
                  </a:lnTo>
                  <a:lnTo>
                    <a:pt x="564" y="524"/>
                  </a:lnTo>
                  <a:lnTo>
                    <a:pt x="564" y="525"/>
                  </a:lnTo>
                  <a:lnTo>
                    <a:pt x="565" y="525"/>
                  </a:lnTo>
                  <a:lnTo>
                    <a:pt x="565" y="525"/>
                  </a:lnTo>
                  <a:lnTo>
                    <a:pt x="565" y="525"/>
                  </a:lnTo>
                  <a:lnTo>
                    <a:pt x="565" y="525"/>
                  </a:lnTo>
                  <a:lnTo>
                    <a:pt x="565" y="525"/>
                  </a:lnTo>
                  <a:lnTo>
                    <a:pt x="565" y="525"/>
                  </a:lnTo>
                  <a:lnTo>
                    <a:pt x="565" y="525"/>
                  </a:lnTo>
                  <a:lnTo>
                    <a:pt x="565" y="525"/>
                  </a:lnTo>
                  <a:lnTo>
                    <a:pt x="565" y="525"/>
                  </a:lnTo>
                  <a:lnTo>
                    <a:pt x="565" y="526"/>
                  </a:lnTo>
                  <a:lnTo>
                    <a:pt x="565" y="526"/>
                  </a:lnTo>
                  <a:lnTo>
                    <a:pt x="565" y="526"/>
                  </a:lnTo>
                  <a:lnTo>
                    <a:pt x="566" y="526"/>
                  </a:lnTo>
                  <a:lnTo>
                    <a:pt x="566" y="526"/>
                  </a:lnTo>
                  <a:lnTo>
                    <a:pt x="566" y="526"/>
                  </a:lnTo>
                  <a:lnTo>
                    <a:pt x="566" y="526"/>
                  </a:lnTo>
                  <a:lnTo>
                    <a:pt x="566" y="526"/>
                  </a:lnTo>
                  <a:lnTo>
                    <a:pt x="566" y="526"/>
                  </a:lnTo>
                  <a:lnTo>
                    <a:pt x="566" y="526"/>
                  </a:lnTo>
                  <a:lnTo>
                    <a:pt x="566" y="527"/>
                  </a:lnTo>
                  <a:lnTo>
                    <a:pt x="566" y="527"/>
                  </a:lnTo>
                  <a:lnTo>
                    <a:pt x="566" y="527"/>
                  </a:lnTo>
                  <a:lnTo>
                    <a:pt x="567" y="527"/>
                  </a:lnTo>
                  <a:lnTo>
                    <a:pt x="567" y="527"/>
                  </a:lnTo>
                  <a:lnTo>
                    <a:pt x="567" y="527"/>
                  </a:lnTo>
                  <a:lnTo>
                    <a:pt x="567" y="527"/>
                  </a:lnTo>
                  <a:lnTo>
                    <a:pt x="567" y="527"/>
                  </a:lnTo>
                  <a:lnTo>
                    <a:pt x="567" y="527"/>
                  </a:lnTo>
                  <a:lnTo>
                    <a:pt x="567" y="527"/>
                  </a:lnTo>
                  <a:lnTo>
                    <a:pt x="567" y="528"/>
                  </a:lnTo>
                  <a:lnTo>
                    <a:pt x="567" y="528"/>
                  </a:lnTo>
                  <a:lnTo>
                    <a:pt x="567" y="528"/>
                  </a:lnTo>
                  <a:lnTo>
                    <a:pt x="567" y="528"/>
                  </a:lnTo>
                  <a:lnTo>
                    <a:pt x="567" y="528"/>
                  </a:lnTo>
                  <a:lnTo>
                    <a:pt x="568" y="528"/>
                  </a:lnTo>
                  <a:lnTo>
                    <a:pt x="568" y="528"/>
                  </a:lnTo>
                  <a:lnTo>
                    <a:pt x="568" y="528"/>
                  </a:lnTo>
                  <a:lnTo>
                    <a:pt x="568" y="528"/>
                  </a:lnTo>
                  <a:lnTo>
                    <a:pt x="568" y="528"/>
                  </a:lnTo>
                  <a:lnTo>
                    <a:pt x="568" y="528"/>
                  </a:lnTo>
                  <a:lnTo>
                    <a:pt x="568" y="529"/>
                  </a:lnTo>
                  <a:lnTo>
                    <a:pt x="568" y="529"/>
                  </a:lnTo>
                  <a:lnTo>
                    <a:pt x="568" y="529"/>
                  </a:lnTo>
                  <a:lnTo>
                    <a:pt x="568" y="529"/>
                  </a:lnTo>
                  <a:lnTo>
                    <a:pt x="569" y="529"/>
                  </a:lnTo>
                  <a:lnTo>
                    <a:pt x="569" y="529"/>
                  </a:lnTo>
                  <a:lnTo>
                    <a:pt x="569" y="529"/>
                  </a:lnTo>
                  <a:lnTo>
                    <a:pt x="569" y="529"/>
                  </a:lnTo>
                  <a:lnTo>
                    <a:pt x="569" y="529"/>
                  </a:lnTo>
                  <a:lnTo>
                    <a:pt x="569" y="529"/>
                  </a:lnTo>
                  <a:lnTo>
                    <a:pt x="569" y="530"/>
                  </a:lnTo>
                  <a:lnTo>
                    <a:pt x="569" y="530"/>
                  </a:lnTo>
                  <a:lnTo>
                    <a:pt x="569" y="530"/>
                  </a:lnTo>
                  <a:lnTo>
                    <a:pt x="569" y="530"/>
                  </a:lnTo>
                  <a:lnTo>
                    <a:pt x="569" y="530"/>
                  </a:lnTo>
                  <a:lnTo>
                    <a:pt x="569" y="530"/>
                  </a:lnTo>
                  <a:lnTo>
                    <a:pt x="570" y="530"/>
                  </a:lnTo>
                  <a:lnTo>
                    <a:pt x="570" y="530"/>
                  </a:lnTo>
                  <a:lnTo>
                    <a:pt x="570" y="530"/>
                  </a:lnTo>
                  <a:lnTo>
                    <a:pt x="570" y="530"/>
                  </a:lnTo>
                  <a:lnTo>
                    <a:pt x="570" y="530"/>
                  </a:lnTo>
                  <a:lnTo>
                    <a:pt x="570" y="531"/>
                  </a:lnTo>
                  <a:lnTo>
                    <a:pt x="570" y="531"/>
                  </a:lnTo>
                  <a:lnTo>
                    <a:pt x="570" y="531"/>
                  </a:lnTo>
                  <a:lnTo>
                    <a:pt x="570" y="531"/>
                  </a:lnTo>
                  <a:lnTo>
                    <a:pt x="570" y="531"/>
                  </a:lnTo>
                  <a:lnTo>
                    <a:pt x="570" y="531"/>
                  </a:lnTo>
                  <a:lnTo>
                    <a:pt x="571" y="531"/>
                  </a:lnTo>
                  <a:lnTo>
                    <a:pt x="571" y="531"/>
                  </a:lnTo>
                  <a:lnTo>
                    <a:pt x="571" y="531"/>
                  </a:lnTo>
                  <a:lnTo>
                    <a:pt x="571" y="531"/>
                  </a:lnTo>
                  <a:lnTo>
                    <a:pt x="571" y="531"/>
                  </a:lnTo>
                  <a:lnTo>
                    <a:pt x="571" y="532"/>
                  </a:lnTo>
                  <a:lnTo>
                    <a:pt x="571" y="532"/>
                  </a:lnTo>
                  <a:lnTo>
                    <a:pt x="571" y="532"/>
                  </a:lnTo>
                  <a:lnTo>
                    <a:pt x="571" y="532"/>
                  </a:lnTo>
                  <a:lnTo>
                    <a:pt x="571" y="532"/>
                  </a:lnTo>
                  <a:lnTo>
                    <a:pt x="571" y="532"/>
                  </a:lnTo>
                  <a:lnTo>
                    <a:pt x="572" y="532"/>
                  </a:lnTo>
                  <a:lnTo>
                    <a:pt x="572" y="532"/>
                  </a:lnTo>
                  <a:lnTo>
                    <a:pt x="572" y="532"/>
                  </a:lnTo>
                  <a:lnTo>
                    <a:pt x="572" y="532"/>
                  </a:lnTo>
                  <a:lnTo>
                    <a:pt x="572" y="532"/>
                  </a:lnTo>
                  <a:lnTo>
                    <a:pt x="572" y="533"/>
                  </a:lnTo>
                  <a:lnTo>
                    <a:pt x="572" y="533"/>
                  </a:lnTo>
                  <a:lnTo>
                    <a:pt x="572" y="533"/>
                  </a:lnTo>
                  <a:lnTo>
                    <a:pt x="572" y="533"/>
                  </a:lnTo>
                  <a:lnTo>
                    <a:pt x="572" y="533"/>
                  </a:lnTo>
                  <a:lnTo>
                    <a:pt x="572" y="533"/>
                  </a:lnTo>
                  <a:lnTo>
                    <a:pt x="573" y="533"/>
                  </a:lnTo>
                  <a:lnTo>
                    <a:pt x="573" y="533"/>
                  </a:lnTo>
                  <a:lnTo>
                    <a:pt x="573" y="533"/>
                  </a:lnTo>
                  <a:lnTo>
                    <a:pt x="573" y="533"/>
                  </a:lnTo>
                  <a:lnTo>
                    <a:pt x="573" y="533"/>
                  </a:lnTo>
                  <a:lnTo>
                    <a:pt x="573" y="533"/>
                  </a:lnTo>
                  <a:lnTo>
                    <a:pt x="573" y="534"/>
                  </a:lnTo>
                  <a:lnTo>
                    <a:pt x="573" y="534"/>
                  </a:lnTo>
                  <a:lnTo>
                    <a:pt x="573" y="534"/>
                  </a:lnTo>
                  <a:lnTo>
                    <a:pt x="573" y="534"/>
                  </a:lnTo>
                  <a:lnTo>
                    <a:pt x="574" y="534"/>
                  </a:lnTo>
                  <a:lnTo>
                    <a:pt x="574" y="534"/>
                  </a:lnTo>
                  <a:lnTo>
                    <a:pt x="574" y="534"/>
                  </a:lnTo>
                  <a:lnTo>
                    <a:pt x="574" y="534"/>
                  </a:lnTo>
                  <a:lnTo>
                    <a:pt x="574" y="534"/>
                  </a:lnTo>
                  <a:lnTo>
                    <a:pt x="574" y="534"/>
                  </a:lnTo>
                  <a:lnTo>
                    <a:pt x="574" y="534"/>
                  </a:lnTo>
                  <a:lnTo>
                    <a:pt x="574" y="535"/>
                  </a:lnTo>
                  <a:lnTo>
                    <a:pt x="574" y="535"/>
                  </a:lnTo>
                  <a:lnTo>
                    <a:pt x="574" y="535"/>
                  </a:lnTo>
                  <a:lnTo>
                    <a:pt x="574" y="535"/>
                  </a:lnTo>
                  <a:lnTo>
                    <a:pt x="574" y="535"/>
                  </a:lnTo>
                  <a:lnTo>
                    <a:pt x="575" y="535"/>
                  </a:lnTo>
                  <a:lnTo>
                    <a:pt x="575" y="535"/>
                  </a:lnTo>
                  <a:lnTo>
                    <a:pt x="575" y="535"/>
                  </a:lnTo>
                  <a:lnTo>
                    <a:pt x="575" y="535"/>
                  </a:lnTo>
                  <a:lnTo>
                    <a:pt x="575" y="535"/>
                  </a:lnTo>
                  <a:lnTo>
                    <a:pt x="575" y="535"/>
                  </a:lnTo>
                  <a:lnTo>
                    <a:pt x="575" y="535"/>
                  </a:lnTo>
                  <a:lnTo>
                    <a:pt x="575" y="535"/>
                  </a:lnTo>
                  <a:lnTo>
                    <a:pt x="575" y="536"/>
                  </a:lnTo>
                  <a:lnTo>
                    <a:pt x="575" y="536"/>
                  </a:lnTo>
                  <a:lnTo>
                    <a:pt x="575" y="536"/>
                  </a:lnTo>
                  <a:lnTo>
                    <a:pt x="575" y="536"/>
                  </a:lnTo>
                  <a:lnTo>
                    <a:pt x="576" y="536"/>
                  </a:lnTo>
                  <a:lnTo>
                    <a:pt x="576" y="536"/>
                  </a:lnTo>
                  <a:lnTo>
                    <a:pt x="576" y="536"/>
                  </a:lnTo>
                  <a:lnTo>
                    <a:pt x="576" y="536"/>
                  </a:lnTo>
                  <a:lnTo>
                    <a:pt x="576" y="536"/>
                  </a:lnTo>
                  <a:lnTo>
                    <a:pt x="576" y="536"/>
                  </a:lnTo>
                  <a:lnTo>
                    <a:pt x="576" y="536"/>
                  </a:lnTo>
                  <a:lnTo>
                    <a:pt x="576" y="536"/>
                  </a:lnTo>
                  <a:lnTo>
                    <a:pt x="576" y="537"/>
                  </a:lnTo>
                  <a:lnTo>
                    <a:pt x="576" y="537"/>
                  </a:lnTo>
                  <a:lnTo>
                    <a:pt x="577" y="537"/>
                  </a:lnTo>
                  <a:lnTo>
                    <a:pt x="577" y="537"/>
                  </a:lnTo>
                  <a:lnTo>
                    <a:pt x="577" y="537"/>
                  </a:lnTo>
                  <a:lnTo>
                    <a:pt x="577" y="537"/>
                  </a:lnTo>
                  <a:lnTo>
                    <a:pt x="577" y="537"/>
                  </a:lnTo>
                  <a:lnTo>
                    <a:pt x="577" y="537"/>
                  </a:lnTo>
                  <a:lnTo>
                    <a:pt x="577" y="537"/>
                  </a:lnTo>
                  <a:lnTo>
                    <a:pt x="577" y="537"/>
                  </a:lnTo>
                  <a:lnTo>
                    <a:pt x="577" y="537"/>
                  </a:lnTo>
                  <a:lnTo>
                    <a:pt x="577" y="537"/>
                  </a:lnTo>
                  <a:lnTo>
                    <a:pt x="577" y="537"/>
                  </a:lnTo>
                  <a:lnTo>
                    <a:pt x="578" y="538"/>
                  </a:lnTo>
                  <a:lnTo>
                    <a:pt x="578" y="538"/>
                  </a:lnTo>
                  <a:lnTo>
                    <a:pt x="578" y="538"/>
                  </a:lnTo>
                  <a:lnTo>
                    <a:pt x="578" y="538"/>
                  </a:lnTo>
                  <a:lnTo>
                    <a:pt x="578" y="538"/>
                  </a:lnTo>
                  <a:lnTo>
                    <a:pt x="578" y="538"/>
                  </a:lnTo>
                  <a:lnTo>
                    <a:pt x="578" y="538"/>
                  </a:lnTo>
                  <a:lnTo>
                    <a:pt x="578" y="538"/>
                  </a:lnTo>
                  <a:lnTo>
                    <a:pt x="578" y="538"/>
                  </a:lnTo>
                  <a:lnTo>
                    <a:pt x="578" y="538"/>
                  </a:lnTo>
                  <a:lnTo>
                    <a:pt x="578" y="538"/>
                  </a:lnTo>
                  <a:lnTo>
                    <a:pt x="578" y="538"/>
                  </a:lnTo>
                  <a:lnTo>
                    <a:pt x="579" y="538"/>
                  </a:lnTo>
                  <a:lnTo>
                    <a:pt x="579" y="539"/>
                  </a:lnTo>
                  <a:lnTo>
                    <a:pt x="579" y="539"/>
                  </a:lnTo>
                  <a:lnTo>
                    <a:pt x="579" y="539"/>
                  </a:lnTo>
                  <a:lnTo>
                    <a:pt x="579" y="539"/>
                  </a:lnTo>
                  <a:lnTo>
                    <a:pt x="579" y="539"/>
                  </a:lnTo>
                  <a:lnTo>
                    <a:pt x="579" y="539"/>
                  </a:lnTo>
                  <a:lnTo>
                    <a:pt x="579" y="539"/>
                  </a:lnTo>
                  <a:lnTo>
                    <a:pt x="579" y="539"/>
                  </a:lnTo>
                  <a:lnTo>
                    <a:pt x="579" y="539"/>
                  </a:lnTo>
                  <a:lnTo>
                    <a:pt x="580" y="539"/>
                  </a:lnTo>
                  <a:lnTo>
                    <a:pt x="580" y="539"/>
                  </a:lnTo>
                  <a:lnTo>
                    <a:pt x="580" y="539"/>
                  </a:lnTo>
                  <a:lnTo>
                    <a:pt x="580" y="539"/>
                  </a:lnTo>
                  <a:lnTo>
                    <a:pt x="580" y="540"/>
                  </a:lnTo>
                  <a:lnTo>
                    <a:pt x="580" y="540"/>
                  </a:lnTo>
                  <a:lnTo>
                    <a:pt x="580" y="540"/>
                  </a:lnTo>
                  <a:lnTo>
                    <a:pt x="580" y="540"/>
                  </a:lnTo>
                  <a:lnTo>
                    <a:pt x="580" y="540"/>
                  </a:lnTo>
                  <a:lnTo>
                    <a:pt x="580" y="540"/>
                  </a:lnTo>
                  <a:lnTo>
                    <a:pt x="580" y="540"/>
                  </a:lnTo>
                  <a:lnTo>
                    <a:pt x="580" y="540"/>
                  </a:lnTo>
                  <a:lnTo>
                    <a:pt x="581" y="540"/>
                  </a:lnTo>
                  <a:lnTo>
                    <a:pt x="581" y="540"/>
                  </a:lnTo>
                  <a:lnTo>
                    <a:pt x="581" y="540"/>
                  </a:lnTo>
                  <a:lnTo>
                    <a:pt x="581" y="540"/>
                  </a:lnTo>
                  <a:lnTo>
                    <a:pt x="581" y="540"/>
                  </a:lnTo>
                  <a:lnTo>
                    <a:pt x="581" y="540"/>
                  </a:lnTo>
                  <a:lnTo>
                    <a:pt x="581" y="541"/>
                  </a:lnTo>
                  <a:lnTo>
                    <a:pt x="581" y="541"/>
                  </a:lnTo>
                  <a:lnTo>
                    <a:pt x="581" y="541"/>
                  </a:lnTo>
                  <a:lnTo>
                    <a:pt x="581" y="541"/>
                  </a:lnTo>
                  <a:lnTo>
                    <a:pt x="582" y="541"/>
                  </a:lnTo>
                  <a:lnTo>
                    <a:pt x="582" y="541"/>
                  </a:lnTo>
                  <a:lnTo>
                    <a:pt x="582" y="541"/>
                  </a:lnTo>
                  <a:lnTo>
                    <a:pt x="582" y="541"/>
                  </a:lnTo>
                  <a:lnTo>
                    <a:pt x="582" y="541"/>
                  </a:lnTo>
                  <a:lnTo>
                    <a:pt x="582" y="541"/>
                  </a:lnTo>
                  <a:lnTo>
                    <a:pt x="582" y="541"/>
                  </a:lnTo>
                  <a:lnTo>
                    <a:pt x="582" y="541"/>
                  </a:lnTo>
                  <a:lnTo>
                    <a:pt x="582" y="541"/>
                  </a:lnTo>
                  <a:lnTo>
                    <a:pt x="582" y="542"/>
                  </a:lnTo>
                  <a:lnTo>
                    <a:pt x="582" y="542"/>
                  </a:lnTo>
                  <a:lnTo>
                    <a:pt x="582"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4" y="542"/>
                  </a:lnTo>
                  <a:lnTo>
                    <a:pt x="584" y="543"/>
                  </a:lnTo>
                  <a:lnTo>
                    <a:pt x="584" y="543"/>
                  </a:lnTo>
                  <a:lnTo>
                    <a:pt x="584" y="543"/>
                  </a:lnTo>
                  <a:lnTo>
                    <a:pt x="584" y="543"/>
                  </a:lnTo>
                  <a:lnTo>
                    <a:pt x="584" y="543"/>
                  </a:lnTo>
                  <a:lnTo>
                    <a:pt x="584" y="543"/>
                  </a:lnTo>
                  <a:lnTo>
                    <a:pt x="584" y="543"/>
                  </a:lnTo>
                  <a:lnTo>
                    <a:pt x="584" y="543"/>
                  </a:lnTo>
                  <a:lnTo>
                    <a:pt x="584" y="543"/>
                  </a:lnTo>
                  <a:lnTo>
                    <a:pt x="584" y="543"/>
                  </a:lnTo>
                  <a:lnTo>
                    <a:pt x="585" y="543"/>
                  </a:lnTo>
                  <a:lnTo>
                    <a:pt x="585" y="543"/>
                  </a:lnTo>
                  <a:lnTo>
                    <a:pt x="585" y="543"/>
                  </a:lnTo>
                  <a:lnTo>
                    <a:pt x="585" y="543"/>
                  </a:lnTo>
                  <a:lnTo>
                    <a:pt x="585" y="543"/>
                  </a:lnTo>
                  <a:lnTo>
                    <a:pt x="585" y="543"/>
                  </a:lnTo>
                  <a:lnTo>
                    <a:pt x="585" y="544"/>
                  </a:lnTo>
                  <a:lnTo>
                    <a:pt x="585" y="544"/>
                  </a:lnTo>
                  <a:lnTo>
                    <a:pt x="585" y="544"/>
                  </a:lnTo>
                  <a:lnTo>
                    <a:pt x="585" y="544"/>
                  </a:lnTo>
                  <a:lnTo>
                    <a:pt x="585" y="544"/>
                  </a:lnTo>
                  <a:lnTo>
                    <a:pt x="586" y="544"/>
                  </a:lnTo>
                  <a:lnTo>
                    <a:pt x="586" y="544"/>
                  </a:lnTo>
                  <a:lnTo>
                    <a:pt x="586" y="544"/>
                  </a:lnTo>
                  <a:lnTo>
                    <a:pt x="586" y="544"/>
                  </a:lnTo>
                  <a:lnTo>
                    <a:pt x="586" y="544"/>
                  </a:lnTo>
                  <a:lnTo>
                    <a:pt x="586" y="544"/>
                  </a:lnTo>
                  <a:lnTo>
                    <a:pt x="586" y="544"/>
                  </a:lnTo>
                  <a:lnTo>
                    <a:pt x="586" y="544"/>
                  </a:lnTo>
                  <a:lnTo>
                    <a:pt x="586" y="544"/>
                  </a:lnTo>
                  <a:lnTo>
                    <a:pt x="586" y="545"/>
                  </a:lnTo>
                  <a:lnTo>
                    <a:pt x="586" y="545"/>
                  </a:lnTo>
                  <a:lnTo>
                    <a:pt x="586" y="545"/>
                  </a:lnTo>
                  <a:lnTo>
                    <a:pt x="587" y="545"/>
                  </a:lnTo>
                  <a:lnTo>
                    <a:pt x="587" y="545"/>
                  </a:lnTo>
                  <a:lnTo>
                    <a:pt x="587" y="545"/>
                  </a:lnTo>
                  <a:lnTo>
                    <a:pt x="587" y="545"/>
                  </a:lnTo>
                  <a:lnTo>
                    <a:pt x="587" y="545"/>
                  </a:lnTo>
                  <a:lnTo>
                    <a:pt x="587" y="545"/>
                  </a:lnTo>
                  <a:lnTo>
                    <a:pt x="587" y="545"/>
                  </a:lnTo>
                  <a:lnTo>
                    <a:pt x="587" y="545"/>
                  </a:lnTo>
                  <a:lnTo>
                    <a:pt x="587" y="545"/>
                  </a:lnTo>
                  <a:lnTo>
                    <a:pt x="587" y="545"/>
                  </a:lnTo>
                  <a:lnTo>
                    <a:pt x="588" y="545"/>
                  </a:lnTo>
                  <a:lnTo>
                    <a:pt x="588" y="545"/>
                  </a:lnTo>
                  <a:lnTo>
                    <a:pt x="588" y="545"/>
                  </a:lnTo>
                  <a:lnTo>
                    <a:pt x="588" y="545"/>
                  </a:lnTo>
                  <a:lnTo>
                    <a:pt x="588" y="546"/>
                  </a:lnTo>
                  <a:lnTo>
                    <a:pt x="588" y="546"/>
                  </a:lnTo>
                  <a:lnTo>
                    <a:pt x="588" y="546"/>
                  </a:lnTo>
                  <a:lnTo>
                    <a:pt x="588" y="546"/>
                  </a:lnTo>
                  <a:lnTo>
                    <a:pt x="588" y="546"/>
                  </a:lnTo>
                  <a:lnTo>
                    <a:pt x="588" y="546"/>
                  </a:lnTo>
                  <a:lnTo>
                    <a:pt x="588" y="546"/>
                  </a:lnTo>
                  <a:lnTo>
                    <a:pt x="588" y="546"/>
                  </a:lnTo>
                  <a:lnTo>
                    <a:pt x="589" y="546"/>
                  </a:lnTo>
                  <a:lnTo>
                    <a:pt x="589" y="546"/>
                  </a:lnTo>
                  <a:lnTo>
                    <a:pt x="589" y="546"/>
                  </a:lnTo>
                  <a:lnTo>
                    <a:pt x="589" y="546"/>
                  </a:lnTo>
                  <a:lnTo>
                    <a:pt x="589" y="546"/>
                  </a:lnTo>
                  <a:lnTo>
                    <a:pt x="589" y="546"/>
                  </a:lnTo>
                  <a:lnTo>
                    <a:pt x="589" y="546"/>
                  </a:lnTo>
                  <a:lnTo>
                    <a:pt x="589" y="546"/>
                  </a:lnTo>
                  <a:lnTo>
                    <a:pt x="589" y="547"/>
                  </a:lnTo>
                  <a:lnTo>
                    <a:pt x="589" y="547"/>
                  </a:lnTo>
                  <a:lnTo>
                    <a:pt x="590" y="547"/>
                  </a:lnTo>
                  <a:lnTo>
                    <a:pt x="590" y="547"/>
                  </a:lnTo>
                  <a:lnTo>
                    <a:pt x="590" y="547"/>
                  </a:lnTo>
                  <a:lnTo>
                    <a:pt x="590" y="547"/>
                  </a:lnTo>
                  <a:lnTo>
                    <a:pt x="590" y="547"/>
                  </a:lnTo>
                  <a:lnTo>
                    <a:pt x="590" y="547"/>
                  </a:lnTo>
                  <a:lnTo>
                    <a:pt x="590" y="547"/>
                  </a:lnTo>
                  <a:lnTo>
                    <a:pt x="590" y="547"/>
                  </a:lnTo>
                  <a:lnTo>
                    <a:pt x="590" y="547"/>
                  </a:lnTo>
                  <a:lnTo>
                    <a:pt x="590" y="547"/>
                  </a:lnTo>
                  <a:lnTo>
                    <a:pt x="590" y="547"/>
                  </a:lnTo>
                  <a:lnTo>
                    <a:pt x="591" y="547"/>
                  </a:lnTo>
                  <a:lnTo>
                    <a:pt x="591" y="547"/>
                  </a:lnTo>
                  <a:lnTo>
                    <a:pt x="591" y="547"/>
                  </a:lnTo>
                  <a:lnTo>
                    <a:pt x="591" y="547"/>
                  </a:lnTo>
                  <a:lnTo>
                    <a:pt x="591" y="548"/>
                  </a:lnTo>
                  <a:lnTo>
                    <a:pt x="591" y="548"/>
                  </a:lnTo>
                  <a:lnTo>
                    <a:pt x="591" y="548"/>
                  </a:lnTo>
                  <a:lnTo>
                    <a:pt x="591" y="548"/>
                  </a:lnTo>
                  <a:lnTo>
                    <a:pt x="591" y="548"/>
                  </a:lnTo>
                  <a:lnTo>
                    <a:pt x="591" y="548"/>
                  </a:lnTo>
                  <a:lnTo>
                    <a:pt x="591" y="548"/>
                  </a:lnTo>
                  <a:lnTo>
                    <a:pt x="591" y="548"/>
                  </a:lnTo>
                  <a:lnTo>
                    <a:pt x="592" y="548"/>
                  </a:lnTo>
                  <a:lnTo>
                    <a:pt x="592" y="548"/>
                  </a:lnTo>
                  <a:lnTo>
                    <a:pt x="592" y="548"/>
                  </a:lnTo>
                  <a:lnTo>
                    <a:pt x="592" y="548"/>
                  </a:lnTo>
                  <a:lnTo>
                    <a:pt x="592" y="548"/>
                  </a:lnTo>
                  <a:lnTo>
                    <a:pt x="592" y="548"/>
                  </a:lnTo>
                  <a:lnTo>
                    <a:pt x="592" y="548"/>
                  </a:lnTo>
                  <a:lnTo>
                    <a:pt x="592" y="548"/>
                  </a:lnTo>
                  <a:lnTo>
                    <a:pt x="592" y="548"/>
                  </a:lnTo>
                  <a:lnTo>
                    <a:pt x="592" y="548"/>
                  </a:lnTo>
                  <a:lnTo>
                    <a:pt x="593" y="548"/>
                  </a:lnTo>
                  <a:lnTo>
                    <a:pt x="593" y="549"/>
                  </a:lnTo>
                  <a:lnTo>
                    <a:pt x="593" y="549"/>
                  </a:lnTo>
                  <a:lnTo>
                    <a:pt x="593" y="549"/>
                  </a:lnTo>
                  <a:lnTo>
                    <a:pt x="593" y="549"/>
                  </a:lnTo>
                  <a:lnTo>
                    <a:pt x="593" y="549"/>
                  </a:lnTo>
                  <a:lnTo>
                    <a:pt x="593" y="549"/>
                  </a:lnTo>
                  <a:lnTo>
                    <a:pt x="593" y="549"/>
                  </a:lnTo>
                  <a:lnTo>
                    <a:pt x="593" y="549"/>
                  </a:lnTo>
                  <a:lnTo>
                    <a:pt x="593" y="549"/>
                  </a:lnTo>
                  <a:lnTo>
                    <a:pt x="593" y="549"/>
                  </a:lnTo>
                  <a:lnTo>
                    <a:pt x="593" y="549"/>
                  </a:lnTo>
                  <a:lnTo>
                    <a:pt x="594" y="549"/>
                  </a:lnTo>
                  <a:lnTo>
                    <a:pt x="594" y="549"/>
                  </a:lnTo>
                  <a:lnTo>
                    <a:pt x="594" y="549"/>
                  </a:lnTo>
                  <a:lnTo>
                    <a:pt x="594" y="549"/>
                  </a:lnTo>
                  <a:lnTo>
                    <a:pt x="594" y="549"/>
                  </a:lnTo>
                  <a:lnTo>
                    <a:pt x="594" y="549"/>
                  </a:lnTo>
                  <a:lnTo>
                    <a:pt x="594" y="550"/>
                  </a:lnTo>
                  <a:lnTo>
                    <a:pt x="594" y="550"/>
                  </a:lnTo>
                  <a:lnTo>
                    <a:pt x="594" y="550"/>
                  </a:lnTo>
                  <a:lnTo>
                    <a:pt x="594" y="550"/>
                  </a:lnTo>
                  <a:lnTo>
                    <a:pt x="595" y="550"/>
                  </a:lnTo>
                  <a:lnTo>
                    <a:pt x="595" y="550"/>
                  </a:lnTo>
                  <a:lnTo>
                    <a:pt x="595" y="550"/>
                  </a:lnTo>
                  <a:lnTo>
                    <a:pt x="595" y="550"/>
                  </a:lnTo>
                  <a:lnTo>
                    <a:pt x="595" y="550"/>
                  </a:lnTo>
                  <a:lnTo>
                    <a:pt x="595" y="550"/>
                  </a:lnTo>
                  <a:lnTo>
                    <a:pt x="595" y="550"/>
                  </a:lnTo>
                  <a:lnTo>
                    <a:pt x="595" y="550"/>
                  </a:lnTo>
                  <a:lnTo>
                    <a:pt x="595" y="550"/>
                  </a:lnTo>
                  <a:lnTo>
                    <a:pt x="595" y="550"/>
                  </a:lnTo>
                  <a:lnTo>
                    <a:pt x="595" y="550"/>
                  </a:lnTo>
                  <a:lnTo>
                    <a:pt x="595" y="550"/>
                  </a:lnTo>
                  <a:lnTo>
                    <a:pt x="596" y="550"/>
                  </a:lnTo>
                  <a:lnTo>
                    <a:pt x="596" y="550"/>
                  </a:lnTo>
                  <a:lnTo>
                    <a:pt x="596" y="550"/>
                  </a:lnTo>
                  <a:lnTo>
                    <a:pt x="596" y="550"/>
                  </a:lnTo>
                  <a:lnTo>
                    <a:pt x="596" y="551"/>
                  </a:lnTo>
                  <a:lnTo>
                    <a:pt x="596" y="551"/>
                  </a:lnTo>
                  <a:lnTo>
                    <a:pt x="596" y="551"/>
                  </a:lnTo>
                  <a:lnTo>
                    <a:pt x="596" y="551"/>
                  </a:lnTo>
                  <a:lnTo>
                    <a:pt x="596" y="551"/>
                  </a:lnTo>
                  <a:lnTo>
                    <a:pt x="596" y="551"/>
                  </a:lnTo>
                  <a:lnTo>
                    <a:pt x="596" y="551"/>
                  </a:lnTo>
                  <a:lnTo>
                    <a:pt x="597" y="551"/>
                  </a:lnTo>
                  <a:lnTo>
                    <a:pt x="597" y="551"/>
                  </a:lnTo>
                  <a:lnTo>
                    <a:pt x="597" y="551"/>
                  </a:lnTo>
                  <a:lnTo>
                    <a:pt x="597" y="551"/>
                  </a:lnTo>
                  <a:lnTo>
                    <a:pt x="597" y="551"/>
                  </a:lnTo>
                  <a:lnTo>
                    <a:pt x="597" y="551"/>
                  </a:lnTo>
                  <a:lnTo>
                    <a:pt x="597" y="551"/>
                  </a:lnTo>
                  <a:lnTo>
                    <a:pt x="597" y="551"/>
                  </a:lnTo>
                  <a:lnTo>
                    <a:pt x="597" y="551"/>
                  </a:lnTo>
                  <a:lnTo>
                    <a:pt x="597" y="551"/>
                  </a:lnTo>
                  <a:lnTo>
                    <a:pt x="597" y="551"/>
                  </a:lnTo>
                  <a:lnTo>
                    <a:pt x="598" y="551"/>
                  </a:lnTo>
                  <a:lnTo>
                    <a:pt x="598" y="552"/>
                  </a:lnTo>
                  <a:lnTo>
                    <a:pt x="598" y="552"/>
                  </a:lnTo>
                  <a:lnTo>
                    <a:pt x="598" y="552"/>
                  </a:lnTo>
                  <a:lnTo>
                    <a:pt x="598" y="552"/>
                  </a:lnTo>
                  <a:lnTo>
                    <a:pt x="598" y="552"/>
                  </a:lnTo>
                  <a:lnTo>
                    <a:pt x="598" y="552"/>
                  </a:lnTo>
                  <a:lnTo>
                    <a:pt x="598" y="552"/>
                  </a:lnTo>
                  <a:lnTo>
                    <a:pt x="598" y="552"/>
                  </a:lnTo>
                  <a:lnTo>
                    <a:pt x="598" y="552"/>
                  </a:lnTo>
                  <a:lnTo>
                    <a:pt x="598" y="552"/>
                  </a:lnTo>
                  <a:lnTo>
                    <a:pt x="599" y="552"/>
                  </a:lnTo>
                  <a:lnTo>
                    <a:pt x="599" y="552"/>
                  </a:lnTo>
                  <a:lnTo>
                    <a:pt x="599" y="552"/>
                  </a:lnTo>
                  <a:lnTo>
                    <a:pt x="599" y="552"/>
                  </a:lnTo>
                  <a:lnTo>
                    <a:pt x="599" y="552"/>
                  </a:lnTo>
                  <a:lnTo>
                    <a:pt x="599" y="552"/>
                  </a:lnTo>
                  <a:lnTo>
                    <a:pt x="599" y="552"/>
                  </a:lnTo>
                  <a:lnTo>
                    <a:pt x="599" y="552"/>
                  </a:lnTo>
                  <a:lnTo>
                    <a:pt x="599" y="552"/>
                  </a:lnTo>
                  <a:lnTo>
                    <a:pt x="599" y="552"/>
                  </a:lnTo>
                  <a:lnTo>
                    <a:pt x="599" y="552"/>
                  </a:lnTo>
                  <a:lnTo>
                    <a:pt x="599" y="552"/>
                  </a:lnTo>
                  <a:lnTo>
                    <a:pt x="600" y="553"/>
                  </a:lnTo>
                  <a:lnTo>
                    <a:pt x="600" y="553"/>
                  </a:lnTo>
                  <a:lnTo>
                    <a:pt x="600" y="553"/>
                  </a:lnTo>
                  <a:lnTo>
                    <a:pt x="600" y="553"/>
                  </a:lnTo>
                  <a:lnTo>
                    <a:pt x="600" y="553"/>
                  </a:lnTo>
                  <a:lnTo>
                    <a:pt x="600" y="553"/>
                  </a:lnTo>
                  <a:lnTo>
                    <a:pt x="600" y="553"/>
                  </a:lnTo>
                  <a:lnTo>
                    <a:pt x="600" y="553"/>
                  </a:lnTo>
                  <a:lnTo>
                    <a:pt x="600" y="553"/>
                  </a:lnTo>
                  <a:lnTo>
                    <a:pt x="600" y="553"/>
                  </a:lnTo>
                  <a:lnTo>
                    <a:pt x="601" y="553"/>
                  </a:lnTo>
                  <a:lnTo>
                    <a:pt x="601" y="553"/>
                  </a:lnTo>
                  <a:lnTo>
                    <a:pt x="601" y="553"/>
                  </a:lnTo>
                  <a:lnTo>
                    <a:pt x="601" y="553"/>
                  </a:lnTo>
                  <a:lnTo>
                    <a:pt x="601" y="553"/>
                  </a:lnTo>
                  <a:lnTo>
                    <a:pt x="601" y="553"/>
                  </a:lnTo>
                  <a:lnTo>
                    <a:pt x="601" y="553"/>
                  </a:lnTo>
                  <a:lnTo>
                    <a:pt x="601" y="553"/>
                  </a:lnTo>
                  <a:lnTo>
                    <a:pt x="601" y="553"/>
                  </a:lnTo>
                  <a:lnTo>
                    <a:pt x="601" y="553"/>
                  </a:lnTo>
                  <a:lnTo>
                    <a:pt x="601" y="553"/>
                  </a:lnTo>
                  <a:lnTo>
                    <a:pt x="601" y="553"/>
                  </a:lnTo>
                  <a:lnTo>
                    <a:pt x="602" y="553"/>
                  </a:lnTo>
                  <a:lnTo>
                    <a:pt x="602" y="554"/>
                  </a:lnTo>
                  <a:lnTo>
                    <a:pt x="602" y="554"/>
                  </a:lnTo>
                  <a:lnTo>
                    <a:pt x="602" y="554"/>
                  </a:lnTo>
                  <a:lnTo>
                    <a:pt x="602" y="554"/>
                  </a:lnTo>
                  <a:lnTo>
                    <a:pt x="602" y="554"/>
                  </a:lnTo>
                  <a:lnTo>
                    <a:pt x="602" y="554"/>
                  </a:lnTo>
                  <a:lnTo>
                    <a:pt x="602" y="554"/>
                  </a:lnTo>
                  <a:lnTo>
                    <a:pt x="602" y="554"/>
                  </a:lnTo>
                  <a:lnTo>
                    <a:pt x="602" y="554"/>
                  </a:lnTo>
                  <a:lnTo>
                    <a:pt x="603" y="554"/>
                  </a:lnTo>
                  <a:lnTo>
                    <a:pt x="603" y="554"/>
                  </a:lnTo>
                  <a:lnTo>
                    <a:pt x="603" y="554"/>
                  </a:lnTo>
                  <a:lnTo>
                    <a:pt x="603" y="554"/>
                  </a:lnTo>
                  <a:lnTo>
                    <a:pt x="603" y="554"/>
                  </a:lnTo>
                  <a:lnTo>
                    <a:pt x="603" y="554"/>
                  </a:lnTo>
                  <a:lnTo>
                    <a:pt x="603" y="554"/>
                  </a:lnTo>
                  <a:lnTo>
                    <a:pt x="603" y="554"/>
                  </a:lnTo>
                  <a:lnTo>
                    <a:pt x="603" y="554"/>
                  </a:lnTo>
                  <a:lnTo>
                    <a:pt x="603" y="554"/>
                  </a:lnTo>
                  <a:lnTo>
                    <a:pt x="603" y="554"/>
                  </a:lnTo>
                  <a:lnTo>
                    <a:pt x="604" y="554"/>
                  </a:lnTo>
                  <a:lnTo>
                    <a:pt x="604" y="554"/>
                  </a:lnTo>
                  <a:lnTo>
                    <a:pt x="604" y="555"/>
                  </a:lnTo>
                  <a:lnTo>
                    <a:pt x="604" y="555"/>
                  </a:lnTo>
                  <a:lnTo>
                    <a:pt x="604" y="555"/>
                  </a:lnTo>
                  <a:lnTo>
                    <a:pt x="604" y="555"/>
                  </a:lnTo>
                  <a:lnTo>
                    <a:pt x="604" y="555"/>
                  </a:lnTo>
                  <a:lnTo>
                    <a:pt x="604" y="555"/>
                  </a:lnTo>
                  <a:lnTo>
                    <a:pt x="604" y="555"/>
                  </a:lnTo>
                  <a:lnTo>
                    <a:pt x="604" y="555"/>
                  </a:lnTo>
                  <a:lnTo>
                    <a:pt x="604" y="555"/>
                  </a:lnTo>
                  <a:lnTo>
                    <a:pt x="604" y="555"/>
                  </a:lnTo>
                  <a:lnTo>
                    <a:pt x="605" y="555"/>
                  </a:lnTo>
                  <a:lnTo>
                    <a:pt x="605" y="555"/>
                  </a:lnTo>
                  <a:lnTo>
                    <a:pt x="605" y="555"/>
                  </a:lnTo>
                  <a:lnTo>
                    <a:pt x="605" y="555"/>
                  </a:lnTo>
                  <a:lnTo>
                    <a:pt x="605" y="555"/>
                  </a:lnTo>
                  <a:lnTo>
                    <a:pt x="605" y="555"/>
                  </a:lnTo>
                  <a:lnTo>
                    <a:pt x="605" y="555"/>
                  </a:lnTo>
                  <a:lnTo>
                    <a:pt x="605" y="555"/>
                  </a:lnTo>
                  <a:lnTo>
                    <a:pt x="605" y="555"/>
                  </a:lnTo>
                  <a:lnTo>
                    <a:pt x="605" y="555"/>
                  </a:lnTo>
                  <a:lnTo>
                    <a:pt x="606" y="555"/>
                  </a:lnTo>
                  <a:lnTo>
                    <a:pt x="606" y="555"/>
                  </a:lnTo>
                  <a:lnTo>
                    <a:pt x="606" y="555"/>
                  </a:lnTo>
                  <a:lnTo>
                    <a:pt x="606" y="555"/>
                  </a:lnTo>
                  <a:lnTo>
                    <a:pt x="606" y="555"/>
                  </a:lnTo>
                  <a:lnTo>
                    <a:pt x="606" y="556"/>
                  </a:lnTo>
                  <a:lnTo>
                    <a:pt x="606" y="556"/>
                  </a:lnTo>
                  <a:lnTo>
                    <a:pt x="606" y="556"/>
                  </a:lnTo>
                  <a:lnTo>
                    <a:pt x="606" y="556"/>
                  </a:lnTo>
                  <a:lnTo>
                    <a:pt x="606" y="556"/>
                  </a:lnTo>
                  <a:lnTo>
                    <a:pt x="606" y="556"/>
                  </a:lnTo>
                  <a:lnTo>
                    <a:pt x="606" y="556"/>
                  </a:lnTo>
                  <a:lnTo>
                    <a:pt x="607" y="556"/>
                  </a:lnTo>
                  <a:lnTo>
                    <a:pt x="607" y="556"/>
                  </a:lnTo>
                  <a:lnTo>
                    <a:pt x="607" y="556"/>
                  </a:lnTo>
                  <a:lnTo>
                    <a:pt x="607" y="556"/>
                  </a:lnTo>
                  <a:lnTo>
                    <a:pt x="607" y="556"/>
                  </a:lnTo>
                  <a:lnTo>
                    <a:pt x="607" y="556"/>
                  </a:lnTo>
                  <a:lnTo>
                    <a:pt x="607" y="556"/>
                  </a:lnTo>
                  <a:lnTo>
                    <a:pt x="607" y="556"/>
                  </a:lnTo>
                  <a:lnTo>
                    <a:pt x="607" y="556"/>
                  </a:lnTo>
                  <a:lnTo>
                    <a:pt x="607" y="556"/>
                  </a:lnTo>
                  <a:lnTo>
                    <a:pt x="608" y="556"/>
                  </a:lnTo>
                  <a:lnTo>
                    <a:pt x="608" y="556"/>
                  </a:lnTo>
                  <a:lnTo>
                    <a:pt x="608" y="556"/>
                  </a:lnTo>
                  <a:lnTo>
                    <a:pt x="608" y="556"/>
                  </a:lnTo>
                  <a:lnTo>
                    <a:pt x="608" y="556"/>
                  </a:lnTo>
                  <a:lnTo>
                    <a:pt x="608" y="556"/>
                  </a:lnTo>
                  <a:lnTo>
                    <a:pt x="608" y="556"/>
                  </a:lnTo>
                  <a:lnTo>
                    <a:pt x="608" y="556"/>
                  </a:lnTo>
                  <a:lnTo>
                    <a:pt x="608" y="557"/>
                  </a:lnTo>
                  <a:lnTo>
                    <a:pt x="608" y="557"/>
                  </a:lnTo>
                  <a:lnTo>
                    <a:pt x="608" y="557"/>
                  </a:lnTo>
                  <a:lnTo>
                    <a:pt x="608" y="557"/>
                  </a:lnTo>
                  <a:lnTo>
                    <a:pt x="609" y="557"/>
                  </a:lnTo>
                  <a:lnTo>
                    <a:pt x="609" y="557"/>
                  </a:lnTo>
                  <a:lnTo>
                    <a:pt x="609" y="557"/>
                  </a:lnTo>
                  <a:lnTo>
                    <a:pt x="609" y="557"/>
                  </a:lnTo>
                  <a:lnTo>
                    <a:pt x="609" y="557"/>
                  </a:lnTo>
                  <a:lnTo>
                    <a:pt x="609" y="557"/>
                  </a:lnTo>
                  <a:lnTo>
                    <a:pt x="609" y="557"/>
                  </a:lnTo>
                  <a:lnTo>
                    <a:pt x="609" y="557"/>
                  </a:lnTo>
                  <a:lnTo>
                    <a:pt x="609" y="557"/>
                  </a:lnTo>
                  <a:lnTo>
                    <a:pt x="609" y="557"/>
                  </a:lnTo>
                  <a:lnTo>
                    <a:pt x="609" y="557"/>
                  </a:lnTo>
                  <a:lnTo>
                    <a:pt x="610" y="557"/>
                  </a:lnTo>
                  <a:lnTo>
                    <a:pt x="610" y="557"/>
                  </a:lnTo>
                  <a:lnTo>
                    <a:pt x="610" y="557"/>
                  </a:lnTo>
                  <a:lnTo>
                    <a:pt x="610" y="557"/>
                  </a:lnTo>
                  <a:lnTo>
                    <a:pt x="610" y="557"/>
                  </a:lnTo>
                  <a:lnTo>
                    <a:pt x="610" y="557"/>
                  </a:lnTo>
                  <a:lnTo>
                    <a:pt x="610" y="557"/>
                  </a:lnTo>
                  <a:lnTo>
                    <a:pt x="610" y="557"/>
                  </a:lnTo>
                  <a:lnTo>
                    <a:pt x="610" y="557"/>
                  </a:lnTo>
                  <a:lnTo>
                    <a:pt x="610" y="557"/>
                  </a:lnTo>
                  <a:lnTo>
                    <a:pt x="610" y="557"/>
                  </a:lnTo>
                  <a:lnTo>
                    <a:pt x="611" y="557"/>
                  </a:lnTo>
                  <a:lnTo>
                    <a:pt x="611" y="557"/>
                  </a:lnTo>
                  <a:lnTo>
                    <a:pt x="611" y="557"/>
                  </a:lnTo>
                  <a:lnTo>
                    <a:pt x="611" y="558"/>
                  </a:lnTo>
                  <a:lnTo>
                    <a:pt x="611" y="558"/>
                  </a:lnTo>
                  <a:lnTo>
                    <a:pt x="611" y="558"/>
                  </a:lnTo>
                  <a:lnTo>
                    <a:pt x="611" y="558"/>
                  </a:lnTo>
                  <a:lnTo>
                    <a:pt x="611" y="558"/>
                  </a:lnTo>
                  <a:lnTo>
                    <a:pt x="611" y="558"/>
                  </a:lnTo>
                  <a:lnTo>
                    <a:pt x="611" y="558"/>
                  </a:lnTo>
                  <a:lnTo>
                    <a:pt x="611" y="558"/>
                  </a:lnTo>
                  <a:lnTo>
                    <a:pt x="612" y="558"/>
                  </a:lnTo>
                  <a:lnTo>
                    <a:pt x="612" y="558"/>
                  </a:lnTo>
                  <a:lnTo>
                    <a:pt x="612" y="558"/>
                  </a:lnTo>
                  <a:lnTo>
                    <a:pt x="612" y="558"/>
                  </a:lnTo>
                  <a:lnTo>
                    <a:pt x="612" y="558"/>
                  </a:lnTo>
                  <a:lnTo>
                    <a:pt x="612" y="558"/>
                  </a:lnTo>
                  <a:lnTo>
                    <a:pt x="612" y="558"/>
                  </a:lnTo>
                  <a:lnTo>
                    <a:pt x="612" y="558"/>
                  </a:lnTo>
                  <a:lnTo>
                    <a:pt x="612" y="558"/>
                  </a:lnTo>
                  <a:lnTo>
                    <a:pt x="612" y="558"/>
                  </a:lnTo>
                  <a:lnTo>
                    <a:pt x="612" y="558"/>
                  </a:lnTo>
                  <a:lnTo>
                    <a:pt x="612" y="558"/>
                  </a:lnTo>
                  <a:lnTo>
                    <a:pt x="613" y="558"/>
                  </a:lnTo>
                  <a:lnTo>
                    <a:pt x="613" y="558"/>
                  </a:lnTo>
                  <a:lnTo>
                    <a:pt x="613" y="558"/>
                  </a:lnTo>
                  <a:lnTo>
                    <a:pt x="613" y="558"/>
                  </a:lnTo>
                  <a:lnTo>
                    <a:pt x="613" y="558"/>
                  </a:lnTo>
                  <a:lnTo>
                    <a:pt x="613" y="558"/>
                  </a:lnTo>
                  <a:lnTo>
                    <a:pt x="613" y="558"/>
                  </a:lnTo>
                  <a:lnTo>
                    <a:pt x="613" y="558"/>
                  </a:lnTo>
                  <a:lnTo>
                    <a:pt x="613" y="558"/>
                  </a:lnTo>
                  <a:lnTo>
                    <a:pt x="613" y="558"/>
                  </a:lnTo>
                  <a:lnTo>
                    <a:pt x="614" y="558"/>
                  </a:lnTo>
                  <a:lnTo>
                    <a:pt x="614" y="559"/>
                  </a:lnTo>
                  <a:lnTo>
                    <a:pt x="614" y="559"/>
                  </a:lnTo>
                  <a:lnTo>
                    <a:pt x="614" y="559"/>
                  </a:lnTo>
                  <a:lnTo>
                    <a:pt x="614" y="559"/>
                  </a:lnTo>
                  <a:lnTo>
                    <a:pt x="614" y="559"/>
                  </a:lnTo>
                  <a:lnTo>
                    <a:pt x="614" y="559"/>
                  </a:lnTo>
                  <a:lnTo>
                    <a:pt x="614" y="559"/>
                  </a:lnTo>
                  <a:lnTo>
                    <a:pt x="614" y="559"/>
                  </a:lnTo>
                  <a:lnTo>
                    <a:pt x="614" y="559"/>
                  </a:lnTo>
                  <a:lnTo>
                    <a:pt x="614" y="559"/>
                  </a:lnTo>
                  <a:lnTo>
                    <a:pt x="614" y="559"/>
                  </a:lnTo>
                  <a:lnTo>
                    <a:pt x="615" y="559"/>
                  </a:lnTo>
                  <a:lnTo>
                    <a:pt x="615" y="559"/>
                  </a:lnTo>
                  <a:lnTo>
                    <a:pt x="615" y="559"/>
                  </a:lnTo>
                  <a:lnTo>
                    <a:pt x="615" y="559"/>
                  </a:lnTo>
                  <a:lnTo>
                    <a:pt x="615" y="559"/>
                  </a:lnTo>
                  <a:lnTo>
                    <a:pt x="615" y="559"/>
                  </a:lnTo>
                  <a:lnTo>
                    <a:pt x="615" y="559"/>
                  </a:lnTo>
                  <a:lnTo>
                    <a:pt x="615" y="559"/>
                  </a:lnTo>
                  <a:lnTo>
                    <a:pt x="615" y="559"/>
                  </a:lnTo>
                  <a:lnTo>
                    <a:pt x="615" y="559"/>
                  </a:lnTo>
                  <a:lnTo>
                    <a:pt x="616" y="559"/>
                  </a:lnTo>
                  <a:lnTo>
                    <a:pt x="616" y="559"/>
                  </a:lnTo>
                  <a:lnTo>
                    <a:pt x="616" y="559"/>
                  </a:lnTo>
                  <a:lnTo>
                    <a:pt x="616" y="559"/>
                  </a:lnTo>
                  <a:lnTo>
                    <a:pt x="616" y="559"/>
                  </a:lnTo>
                  <a:lnTo>
                    <a:pt x="616" y="559"/>
                  </a:lnTo>
                  <a:lnTo>
                    <a:pt x="616" y="559"/>
                  </a:lnTo>
                  <a:lnTo>
                    <a:pt x="616" y="559"/>
                  </a:lnTo>
                  <a:lnTo>
                    <a:pt x="616" y="559"/>
                  </a:lnTo>
                  <a:lnTo>
                    <a:pt x="616" y="560"/>
                  </a:lnTo>
                  <a:lnTo>
                    <a:pt x="616" y="560"/>
                  </a:lnTo>
                  <a:lnTo>
                    <a:pt x="617" y="560"/>
                  </a:lnTo>
                  <a:lnTo>
                    <a:pt x="617" y="560"/>
                  </a:lnTo>
                  <a:lnTo>
                    <a:pt x="617" y="560"/>
                  </a:lnTo>
                  <a:lnTo>
                    <a:pt x="617" y="560"/>
                  </a:lnTo>
                  <a:lnTo>
                    <a:pt x="617" y="560"/>
                  </a:lnTo>
                  <a:lnTo>
                    <a:pt x="617" y="560"/>
                  </a:lnTo>
                  <a:lnTo>
                    <a:pt x="617" y="560"/>
                  </a:lnTo>
                  <a:lnTo>
                    <a:pt x="617" y="560"/>
                  </a:lnTo>
                  <a:lnTo>
                    <a:pt x="617" y="560"/>
                  </a:lnTo>
                  <a:lnTo>
                    <a:pt x="617" y="560"/>
                  </a:lnTo>
                  <a:lnTo>
                    <a:pt x="617" y="560"/>
                  </a:lnTo>
                  <a:lnTo>
                    <a:pt x="617" y="560"/>
                  </a:lnTo>
                  <a:lnTo>
                    <a:pt x="618" y="560"/>
                  </a:lnTo>
                  <a:lnTo>
                    <a:pt x="618" y="560"/>
                  </a:lnTo>
                  <a:lnTo>
                    <a:pt x="618" y="560"/>
                  </a:lnTo>
                  <a:lnTo>
                    <a:pt x="618" y="560"/>
                  </a:lnTo>
                  <a:lnTo>
                    <a:pt x="618" y="560"/>
                  </a:lnTo>
                  <a:lnTo>
                    <a:pt x="618" y="560"/>
                  </a:lnTo>
                  <a:lnTo>
                    <a:pt x="618" y="560"/>
                  </a:lnTo>
                  <a:lnTo>
                    <a:pt x="618" y="560"/>
                  </a:lnTo>
                  <a:lnTo>
                    <a:pt x="618" y="560"/>
                  </a:lnTo>
                  <a:lnTo>
                    <a:pt x="618" y="560"/>
                  </a:lnTo>
                  <a:lnTo>
                    <a:pt x="619" y="560"/>
                  </a:lnTo>
                  <a:lnTo>
                    <a:pt x="619" y="560"/>
                  </a:lnTo>
                  <a:lnTo>
                    <a:pt x="619" y="560"/>
                  </a:lnTo>
                  <a:lnTo>
                    <a:pt x="619" y="560"/>
                  </a:lnTo>
                  <a:lnTo>
                    <a:pt x="619" y="560"/>
                  </a:lnTo>
                  <a:lnTo>
                    <a:pt x="619" y="560"/>
                  </a:lnTo>
                  <a:lnTo>
                    <a:pt x="619" y="560"/>
                  </a:lnTo>
                  <a:lnTo>
                    <a:pt x="619" y="560"/>
                  </a:lnTo>
                  <a:lnTo>
                    <a:pt x="619" y="560"/>
                  </a:lnTo>
                  <a:lnTo>
                    <a:pt x="619" y="560"/>
                  </a:lnTo>
                  <a:lnTo>
                    <a:pt x="619" y="560"/>
                  </a:lnTo>
                  <a:lnTo>
                    <a:pt x="619" y="560"/>
                  </a:lnTo>
                  <a:lnTo>
                    <a:pt x="620" y="561"/>
                  </a:lnTo>
                  <a:lnTo>
                    <a:pt x="620" y="561"/>
                  </a:lnTo>
                  <a:lnTo>
                    <a:pt x="620" y="561"/>
                  </a:lnTo>
                  <a:lnTo>
                    <a:pt x="620" y="561"/>
                  </a:lnTo>
                  <a:lnTo>
                    <a:pt x="620" y="561"/>
                  </a:lnTo>
                  <a:lnTo>
                    <a:pt x="620" y="561"/>
                  </a:lnTo>
                  <a:lnTo>
                    <a:pt x="620" y="561"/>
                  </a:lnTo>
                  <a:lnTo>
                    <a:pt x="620" y="561"/>
                  </a:lnTo>
                  <a:lnTo>
                    <a:pt x="620" y="561"/>
                  </a:lnTo>
                  <a:lnTo>
                    <a:pt x="620" y="561"/>
                  </a:lnTo>
                  <a:lnTo>
                    <a:pt x="621" y="561"/>
                  </a:lnTo>
                  <a:lnTo>
                    <a:pt x="621" y="561"/>
                  </a:lnTo>
                  <a:lnTo>
                    <a:pt x="621" y="561"/>
                  </a:lnTo>
                  <a:lnTo>
                    <a:pt x="621" y="561"/>
                  </a:lnTo>
                  <a:lnTo>
                    <a:pt x="621" y="561"/>
                  </a:lnTo>
                  <a:lnTo>
                    <a:pt x="621" y="561"/>
                  </a:lnTo>
                  <a:lnTo>
                    <a:pt x="621" y="561"/>
                  </a:lnTo>
                  <a:lnTo>
                    <a:pt x="621" y="561"/>
                  </a:lnTo>
                  <a:lnTo>
                    <a:pt x="621" y="561"/>
                  </a:lnTo>
                  <a:lnTo>
                    <a:pt x="621" y="561"/>
                  </a:lnTo>
                  <a:lnTo>
                    <a:pt x="621" y="561"/>
                  </a:lnTo>
                  <a:lnTo>
                    <a:pt x="621" y="561"/>
                  </a:lnTo>
                  <a:lnTo>
                    <a:pt x="622" y="561"/>
                  </a:lnTo>
                  <a:lnTo>
                    <a:pt x="622" y="561"/>
                  </a:lnTo>
                  <a:lnTo>
                    <a:pt x="622" y="561"/>
                  </a:lnTo>
                  <a:lnTo>
                    <a:pt x="622" y="561"/>
                  </a:lnTo>
                  <a:lnTo>
                    <a:pt x="622" y="561"/>
                  </a:lnTo>
                  <a:lnTo>
                    <a:pt x="622" y="561"/>
                  </a:lnTo>
                  <a:lnTo>
                    <a:pt x="622" y="561"/>
                  </a:lnTo>
                  <a:lnTo>
                    <a:pt x="622" y="561"/>
                  </a:lnTo>
                  <a:lnTo>
                    <a:pt x="622" y="561"/>
                  </a:lnTo>
                  <a:lnTo>
                    <a:pt x="622" y="561"/>
                  </a:lnTo>
                  <a:lnTo>
                    <a:pt x="622" y="561"/>
                  </a:lnTo>
                  <a:lnTo>
                    <a:pt x="623" y="561"/>
                  </a:lnTo>
                  <a:lnTo>
                    <a:pt x="623" y="561"/>
                  </a:lnTo>
                  <a:lnTo>
                    <a:pt x="623" y="561"/>
                  </a:lnTo>
                  <a:lnTo>
                    <a:pt x="623" y="561"/>
                  </a:lnTo>
                  <a:lnTo>
                    <a:pt x="623" y="561"/>
                  </a:lnTo>
                  <a:lnTo>
                    <a:pt x="623" y="561"/>
                  </a:lnTo>
                  <a:lnTo>
                    <a:pt x="623" y="561"/>
                  </a:lnTo>
                  <a:lnTo>
                    <a:pt x="623" y="562"/>
                  </a:lnTo>
                  <a:lnTo>
                    <a:pt x="623" y="562"/>
                  </a:lnTo>
                  <a:lnTo>
                    <a:pt x="623" y="562"/>
                  </a:lnTo>
                  <a:lnTo>
                    <a:pt x="623" y="562"/>
                  </a:lnTo>
                  <a:lnTo>
                    <a:pt x="624" y="562"/>
                  </a:lnTo>
                  <a:lnTo>
                    <a:pt x="624" y="562"/>
                  </a:lnTo>
                  <a:lnTo>
                    <a:pt x="624" y="562"/>
                  </a:lnTo>
                  <a:lnTo>
                    <a:pt x="624" y="562"/>
                  </a:lnTo>
                  <a:lnTo>
                    <a:pt x="624" y="562"/>
                  </a:lnTo>
                  <a:lnTo>
                    <a:pt x="624" y="562"/>
                  </a:lnTo>
                  <a:lnTo>
                    <a:pt x="624" y="562"/>
                  </a:lnTo>
                  <a:lnTo>
                    <a:pt x="624" y="562"/>
                  </a:lnTo>
                  <a:lnTo>
                    <a:pt x="624" y="562"/>
                  </a:lnTo>
                  <a:lnTo>
                    <a:pt x="624" y="562"/>
                  </a:lnTo>
                  <a:lnTo>
                    <a:pt x="624" y="562"/>
                  </a:lnTo>
                  <a:lnTo>
                    <a:pt x="625" y="562"/>
                  </a:lnTo>
                  <a:lnTo>
                    <a:pt x="625" y="562"/>
                  </a:lnTo>
                  <a:lnTo>
                    <a:pt x="625" y="562"/>
                  </a:lnTo>
                  <a:lnTo>
                    <a:pt x="625" y="562"/>
                  </a:lnTo>
                  <a:lnTo>
                    <a:pt x="625" y="562"/>
                  </a:lnTo>
                  <a:lnTo>
                    <a:pt x="625" y="562"/>
                  </a:lnTo>
                  <a:lnTo>
                    <a:pt x="625" y="562"/>
                  </a:lnTo>
                  <a:lnTo>
                    <a:pt x="625" y="562"/>
                  </a:lnTo>
                  <a:lnTo>
                    <a:pt x="625" y="562"/>
                  </a:lnTo>
                  <a:lnTo>
                    <a:pt x="625" y="562"/>
                  </a:lnTo>
                  <a:lnTo>
                    <a:pt x="625" y="562"/>
                  </a:lnTo>
                  <a:lnTo>
                    <a:pt x="625" y="562"/>
                  </a:lnTo>
                  <a:lnTo>
                    <a:pt x="626" y="562"/>
                  </a:lnTo>
                  <a:lnTo>
                    <a:pt x="626" y="562"/>
                  </a:lnTo>
                  <a:lnTo>
                    <a:pt x="626" y="562"/>
                  </a:lnTo>
                  <a:lnTo>
                    <a:pt x="626" y="562"/>
                  </a:lnTo>
                  <a:lnTo>
                    <a:pt x="626" y="562"/>
                  </a:lnTo>
                  <a:lnTo>
                    <a:pt x="626" y="562"/>
                  </a:lnTo>
                  <a:lnTo>
                    <a:pt x="626" y="562"/>
                  </a:lnTo>
                  <a:lnTo>
                    <a:pt x="626" y="562"/>
                  </a:lnTo>
                  <a:lnTo>
                    <a:pt x="626" y="562"/>
                  </a:lnTo>
                  <a:lnTo>
                    <a:pt x="626" y="562"/>
                  </a:lnTo>
                  <a:lnTo>
                    <a:pt x="627" y="562"/>
                  </a:lnTo>
                  <a:lnTo>
                    <a:pt x="627" y="562"/>
                  </a:lnTo>
                  <a:lnTo>
                    <a:pt x="627" y="562"/>
                  </a:lnTo>
                  <a:lnTo>
                    <a:pt x="627" y="563"/>
                  </a:lnTo>
                  <a:lnTo>
                    <a:pt x="627" y="563"/>
                  </a:lnTo>
                  <a:lnTo>
                    <a:pt x="627" y="563"/>
                  </a:lnTo>
                  <a:lnTo>
                    <a:pt x="627" y="563"/>
                  </a:lnTo>
                  <a:lnTo>
                    <a:pt x="627" y="563"/>
                  </a:lnTo>
                  <a:lnTo>
                    <a:pt x="627" y="563"/>
                  </a:lnTo>
                  <a:lnTo>
                    <a:pt x="627" y="563"/>
                  </a:lnTo>
                  <a:lnTo>
                    <a:pt x="627" y="563"/>
                  </a:lnTo>
                  <a:lnTo>
                    <a:pt x="627" y="563"/>
                  </a:lnTo>
                  <a:lnTo>
                    <a:pt x="628" y="563"/>
                  </a:lnTo>
                  <a:lnTo>
                    <a:pt x="628" y="563"/>
                  </a:lnTo>
                  <a:lnTo>
                    <a:pt x="628" y="563"/>
                  </a:lnTo>
                  <a:lnTo>
                    <a:pt x="628" y="563"/>
                  </a:lnTo>
                  <a:lnTo>
                    <a:pt x="628" y="563"/>
                  </a:lnTo>
                  <a:lnTo>
                    <a:pt x="628" y="563"/>
                  </a:lnTo>
                  <a:lnTo>
                    <a:pt x="628" y="563"/>
                  </a:lnTo>
                  <a:lnTo>
                    <a:pt x="628" y="563"/>
                  </a:lnTo>
                  <a:lnTo>
                    <a:pt x="628" y="563"/>
                  </a:lnTo>
                  <a:lnTo>
                    <a:pt x="628" y="563"/>
                  </a:lnTo>
                  <a:lnTo>
                    <a:pt x="629" y="563"/>
                  </a:lnTo>
                  <a:lnTo>
                    <a:pt x="629" y="563"/>
                  </a:lnTo>
                  <a:lnTo>
                    <a:pt x="629" y="563"/>
                  </a:lnTo>
                  <a:lnTo>
                    <a:pt x="629" y="563"/>
                  </a:lnTo>
                  <a:lnTo>
                    <a:pt x="629" y="563"/>
                  </a:lnTo>
                  <a:lnTo>
                    <a:pt x="629" y="563"/>
                  </a:lnTo>
                  <a:lnTo>
                    <a:pt x="629" y="563"/>
                  </a:lnTo>
                  <a:lnTo>
                    <a:pt x="629" y="563"/>
                  </a:lnTo>
                  <a:lnTo>
                    <a:pt x="629" y="563"/>
                  </a:lnTo>
                  <a:lnTo>
                    <a:pt x="629" y="563"/>
                  </a:lnTo>
                  <a:lnTo>
                    <a:pt x="629" y="563"/>
                  </a:lnTo>
                  <a:lnTo>
                    <a:pt x="630" y="563"/>
                  </a:lnTo>
                  <a:lnTo>
                    <a:pt x="630" y="563"/>
                  </a:lnTo>
                  <a:lnTo>
                    <a:pt x="630" y="563"/>
                  </a:lnTo>
                  <a:lnTo>
                    <a:pt x="630" y="563"/>
                  </a:lnTo>
                  <a:lnTo>
                    <a:pt x="630" y="563"/>
                  </a:lnTo>
                  <a:lnTo>
                    <a:pt x="630" y="563"/>
                  </a:lnTo>
                  <a:lnTo>
                    <a:pt x="630" y="563"/>
                  </a:lnTo>
                  <a:lnTo>
                    <a:pt x="630" y="563"/>
                  </a:lnTo>
                  <a:lnTo>
                    <a:pt x="630" y="563"/>
                  </a:lnTo>
                  <a:lnTo>
                    <a:pt x="630" y="563"/>
                  </a:lnTo>
                  <a:lnTo>
                    <a:pt x="630" y="563"/>
                  </a:lnTo>
                  <a:lnTo>
                    <a:pt x="630" y="563"/>
                  </a:lnTo>
                  <a:lnTo>
                    <a:pt x="631" y="563"/>
                  </a:lnTo>
                  <a:lnTo>
                    <a:pt x="631" y="563"/>
                  </a:lnTo>
                  <a:lnTo>
                    <a:pt x="631" y="563"/>
                  </a:lnTo>
                  <a:lnTo>
                    <a:pt x="631" y="563"/>
                  </a:lnTo>
                  <a:lnTo>
                    <a:pt x="631" y="563"/>
                  </a:lnTo>
                  <a:lnTo>
                    <a:pt x="631" y="563"/>
                  </a:lnTo>
                  <a:lnTo>
                    <a:pt x="631" y="563"/>
                  </a:lnTo>
                  <a:lnTo>
                    <a:pt x="631" y="563"/>
                  </a:lnTo>
                  <a:lnTo>
                    <a:pt x="631" y="564"/>
                  </a:lnTo>
                  <a:lnTo>
                    <a:pt x="631" y="564"/>
                  </a:lnTo>
                  <a:lnTo>
                    <a:pt x="632" y="564"/>
                  </a:lnTo>
                  <a:lnTo>
                    <a:pt x="632" y="564"/>
                  </a:lnTo>
                  <a:lnTo>
                    <a:pt x="632" y="564"/>
                  </a:lnTo>
                  <a:lnTo>
                    <a:pt x="632" y="564"/>
                  </a:lnTo>
                  <a:lnTo>
                    <a:pt x="632" y="564"/>
                  </a:lnTo>
                  <a:lnTo>
                    <a:pt x="632" y="564"/>
                  </a:lnTo>
                  <a:lnTo>
                    <a:pt x="632" y="564"/>
                  </a:lnTo>
                  <a:lnTo>
                    <a:pt x="632" y="564"/>
                  </a:lnTo>
                  <a:lnTo>
                    <a:pt x="632" y="564"/>
                  </a:lnTo>
                  <a:lnTo>
                    <a:pt x="632" y="564"/>
                  </a:lnTo>
                  <a:lnTo>
                    <a:pt x="632" y="564"/>
                  </a:lnTo>
                  <a:lnTo>
                    <a:pt x="632" y="564"/>
                  </a:lnTo>
                  <a:lnTo>
                    <a:pt x="633" y="564"/>
                  </a:lnTo>
                  <a:lnTo>
                    <a:pt x="633" y="564"/>
                  </a:lnTo>
                  <a:lnTo>
                    <a:pt x="633" y="564"/>
                  </a:lnTo>
                  <a:lnTo>
                    <a:pt x="633" y="564"/>
                  </a:lnTo>
                  <a:lnTo>
                    <a:pt x="633" y="564"/>
                  </a:lnTo>
                  <a:lnTo>
                    <a:pt x="633" y="564"/>
                  </a:lnTo>
                  <a:lnTo>
                    <a:pt x="633" y="564"/>
                  </a:lnTo>
                  <a:lnTo>
                    <a:pt x="633" y="564"/>
                  </a:lnTo>
                  <a:lnTo>
                    <a:pt x="633" y="564"/>
                  </a:lnTo>
                  <a:lnTo>
                    <a:pt x="633" y="564"/>
                  </a:lnTo>
                  <a:lnTo>
                    <a:pt x="633" y="564"/>
                  </a:lnTo>
                  <a:lnTo>
                    <a:pt x="634" y="564"/>
                  </a:lnTo>
                  <a:lnTo>
                    <a:pt x="634" y="564"/>
                  </a:lnTo>
                  <a:lnTo>
                    <a:pt x="634" y="564"/>
                  </a:lnTo>
                  <a:lnTo>
                    <a:pt x="634" y="564"/>
                  </a:lnTo>
                  <a:lnTo>
                    <a:pt x="634" y="564"/>
                  </a:lnTo>
                  <a:lnTo>
                    <a:pt x="634" y="564"/>
                  </a:lnTo>
                  <a:lnTo>
                    <a:pt x="634" y="564"/>
                  </a:lnTo>
                  <a:lnTo>
                    <a:pt x="634" y="564"/>
                  </a:lnTo>
                  <a:lnTo>
                    <a:pt x="634" y="564"/>
                  </a:lnTo>
                  <a:lnTo>
                    <a:pt x="634" y="564"/>
                  </a:lnTo>
                  <a:lnTo>
                    <a:pt x="634" y="564"/>
                  </a:lnTo>
                  <a:lnTo>
                    <a:pt x="635" y="564"/>
                  </a:lnTo>
                  <a:lnTo>
                    <a:pt x="635" y="564"/>
                  </a:lnTo>
                  <a:lnTo>
                    <a:pt x="635" y="564"/>
                  </a:lnTo>
                  <a:lnTo>
                    <a:pt x="635" y="564"/>
                  </a:lnTo>
                  <a:lnTo>
                    <a:pt x="635" y="564"/>
                  </a:lnTo>
                  <a:lnTo>
                    <a:pt x="635" y="564"/>
                  </a:lnTo>
                  <a:lnTo>
                    <a:pt x="635" y="564"/>
                  </a:lnTo>
                  <a:lnTo>
                    <a:pt x="635" y="564"/>
                  </a:lnTo>
                  <a:lnTo>
                    <a:pt x="635" y="564"/>
                  </a:lnTo>
                  <a:lnTo>
                    <a:pt x="635" y="564"/>
                  </a:lnTo>
                  <a:lnTo>
                    <a:pt x="635" y="564"/>
                  </a:lnTo>
                  <a:lnTo>
                    <a:pt x="636" y="564"/>
                  </a:lnTo>
                  <a:lnTo>
                    <a:pt x="636" y="564"/>
                  </a:lnTo>
                  <a:lnTo>
                    <a:pt x="636" y="564"/>
                  </a:lnTo>
                  <a:lnTo>
                    <a:pt x="636" y="564"/>
                  </a:lnTo>
                  <a:lnTo>
                    <a:pt x="636" y="565"/>
                  </a:lnTo>
                  <a:lnTo>
                    <a:pt x="636" y="565"/>
                  </a:lnTo>
                  <a:lnTo>
                    <a:pt x="636" y="565"/>
                  </a:lnTo>
                  <a:lnTo>
                    <a:pt x="636" y="565"/>
                  </a:lnTo>
                  <a:lnTo>
                    <a:pt x="636" y="565"/>
                  </a:lnTo>
                  <a:lnTo>
                    <a:pt x="636" y="565"/>
                  </a:lnTo>
                  <a:lnTo>
                    <a:pt x="636" y="565"/>
                  </a:lnTo>
                  <a:lnTo>
                    <a:pt x="637" y="565"/>
                  </a:lnTo>
                  <a:lnTo>
                    <a:pt x="637" y="565"/>
                  </a:lnTo>
                  <a:lnTo>
                    <a:pt x="637" y="565"/>
                  </a:lnTo>
                  <a:lnTo>
                    <a:pt x="637" y="565"/>
                  </a:lnTo>
                  <a:lnTo>
                    <a:pt x="637" y="565"/>
                  </a:lnTo>
                  <a:lnTo>
                    <a:pt x="637" y="565"/>
                  </a:lnTo>
                  <a:lnTo>
                    <a:pt x="637" y="565"/>
                  </a:lnTo>
                  <a:lnTo>
                    <a:pt x="637" y="565"/>
                  </a:lnTo>
                  <a:lnTo>
                    <a:pt x="637" y="565"/>
                  </a:lnTo>
                  <a:lnTo>
                    <a:pt x="637" y="565"/>
                  </a:lnTo>
                  <a:lnTo>
                    <a:pt x="637" y="565"/>
                  </a:lnTo>
                  <a:lnTo>
                    <a:pt x="638" y="565"/>
                  </a:lnTo>
                  <a:lnTo>
                    <a:pt x="638" y="565"/>
                  </a:lnTo>
                  <a:lnTo>
                    <a:pt x="638" y="565"/>
                  </a:lnTo>
                  <a:lnTo>
                    <a:pt x="638" y="565"/>
                  </a:lnTo>
                  <a:lnTo>
                    <a:pt x="638" y="565"/>
                  </a:lnTo>
                  <a:lnTo>
                    <a:pt x="638" y="565"/>
                  </a:lnTo>
                  <a:lnTo>
                    <a:pt x="638" y="565"/>
                  </a:lnTo>
                  <a:lnTo>
                    <a:pt x="638" y="565"/>
                  </a:lnTo>
                  <a:lnTo>
                    <a:pt x="638" y="565"/>
                  </a:lnTo>
                  <a:lnTo>
                    <a:pt x="638" y="565"/>
                  </a:lnTo>
                  <a:lnTo>
                    <a:pt x="638" y="565"/>
                  </a:lnTo>
                  <a:lnTo>
                    <a:pt x="638" y="565"/>
                  </a:lnTo>
                  <a:lnTo>
                    <a:pt x="639" y="565"/>
                  </a:lnTo>
                  <a:lnTo>
                    <a:pt x="639" y="565"/>
                  </a:lnTo>
                  <a:lnTo>
                    <a:pt x="639" y="565"/>
                  </a:lnTo>
                  <a:lnTo>
                    <a:pt x="639" y="565"/>
                  </a:lnTo>
                  <a:lnTo>
                    <a:pt x="639" y="565"/>
                  </a:lnTo>
                  <a:lnTo>
                    <a:pt x="639" y="565"/>
                  </a:lnTo>
                  <a:lnTo>
                    <a:pt x="639" y="565"/>
                  </a:lnTo>
                  <a:lnTo>
                    <a:pt x="639" y="565"/>
                  </a:lnTo>
                  <a:lnTo>
                    <a:pt x="639" y="565"/>
                  </a:lnTo>
                  <a:lnTo>
                    <a:pt x="639" y="565"/>
                  </a:lnTo>
                  <a:lnTo>
                    <a:pt x="640" y="565"/>
                  </a:lnTo>
                  <a:lnTo>
                    <a:pt x="640" y="565"/>
                  </a:lnTo>
                  <a:lnTo>
                    <a:pt x="640" y="565"/>
                  </a:lnTo>
                  <a:lnTo>
                    <a:pt x="640" y="565"/>
                  </a:lnTo>
                  <a:lnTo>
                    <a:pt x="640" y="565"/>
                  </a:lnTo>
                  <a:lnTo>
                    <a:pt x="640" y="565"/>
                  </a:lnTo>
                  <a:lnTo>
                    <a:pt x="640" y="565"/>
                  </a:lnTo>
                  <a:lnTo>
                    <a:pt x="640" y="565"/>
                  </a:lnTo>
                  <a:lnTo>
                    <a:pt x="640" y="565"/>
                  </a:lnTo>
                  <a:lnTo>
                    <a:pt x="640" y="565"/>
                  </a:lnTo>
                  <a:lnTo>
                    <a:pt x="640" y="565"/>
                  </a:lnTo>
                  <a:lnTo>
                    <a:pt x="640" y="565"/>
                  </a:lnTo>
                  <a:lnTo>
                    <a:pt x="641" y="565"/>
                  </a:lnTo>
                  <a:lnTo>
                    <a:pt x="641" y="565"/>
                  </a:lnTo>
                  <a:lnTo>
                    <a:pt x="641" y="565"/>
                  </a:lnTo>
                  <a:lnTo>
                    <a:pt x="641" y="565"/>
                  </a:lnTo>
                  <a:lnTo>
                    <a:pt x="641" y="565"/>
                  </a:lnTo>
                  <a:lnTo>
                    <a:pt x="641" y="565"/>
                  </a:lnTo>
                  <a:lnTo>
                    <a:pt x="641" y="565"/>
                  </a:lnTo>
                  <a:lnTo>
                    <a:pt x="641" y="565"/>
                  </a:lnTo>
                  <a:lnTo>
                    <a:pt x="641" y="565"/>
                  </a:lnTo>
                  <a:lnTo>
                    <a:pt x="641" y="565"/>
                  </a:lnTo>
                  <a:lnTo>
                    <a:pt x="642" y="565"/>
                  </a:lnTo>
                  <a:lnTo>
                    <a:pt x="642" y="565"/>
                  </a:lnTo>
                  <a:lnTo>
                    <a:pt x="642" y="565"/>
                  </a:lnTo>
                  <a:lnTo>
                    <a:pt x="642" y="565"/>
                  </a:lnTo>
                  <a:lnTo>
                    <a:pt x="642" y="565"/>
                  </a:lnTo>
                  <a:lnTo>
                    <a:pt x="642" y="566"/>
                  </a:lnTo>
                  <a:lnTo>
                    <a:pt x="642" y="566"/>
                  </a:lnTo>
                  <a:lnTo>
                    <a:pt x="642" y="566"/>
                  </a:lnTo>
                  <a:lnTo>
                    <a:pt x="642" y="566"/>
                  </a:lnTo>
                  <a:lnTo>
                    <a:pt x="642" y="566"/>
                  </a:lnTo>
                  <a:lnTo>
                    <a:pt x="642" y="566"/>
                  </a:lnTo>
                  <a:lnTo>
                    <a:pt x="643" y="566"/>
                  </a:lnTo>
                  <a:lnTo>
                    <a:pt x="643" y="566"/>
                  </a:lnTo>
                  <a:lnTo>
                    <a:pt x="643" y="566"/>
                  </a:lnTo>
                  <a:lnTo>
                    <a:pt x="643" y="566"/>
                  </a:lnTo>
                  <a:lnTo>
                    <a:pt x="643" y="566"/>
                  </a:lnTo>
                  <a:lnTo>
                    <a:pt x="643" y="566"/>
                  </a:lnTo>
                  <a:lnTo>
                    <a:pt x="643" y="566"/>
                  </a:lnTo>
                  <a:lnTo>
                    <a:pt x="643" y="566"/>
                  </a:lnTo>
                  <a:lnTo>
                    <a:pt x="643" y="566"/>
                  </a:lnTo>
                  <a:lnTo>
                    <a:pt x="643" y="566"/>
                  </a:lnTo>
                  <a:lnTo>
                    <a:pt x="643" y="566"/>
                  </a:lnTo>
                  <a:lnTo>
                    <a:pt x="643" y="566"/>
                  </a:lnTo>
                  <a:lnTo>
                    <a:pt x="644" y="566"/>
                  </a:lnTo>
                  <a:lnTo>
                    <a:pt x="644" y="566"/>
                  </a:lnTo>
                  <a:lnTo>
                    <a:pt x="644" y="566"/>
                  </a:lnTo>
                  <a:lnTo>
                    <a:pt x="644" y="566"/>
                  </a:lnTo>
                  <a:lnTo>
                    <a:pt x="644" y="566"/>
                  </a:lnTo>
                  <a:lnTo>
                    <a:pt x="644" y="566"/>
                  </a:lnTo>
                  <a:lnTo>
                    <a:pt x="644" y="566"/>
                  </a:lnTo>
                  <a:lnTo>
                    <a:pt x="644" y="566"/>
                  </a:lnTo>
                  <a:lnTo>
                    <a:pt x="644" y="566"/>
                  </a:lnTo>
                  <a:lnTo>
                    <a:pt x="644" y="566"/>
                  </a:lnTo>
                  <a:lnTo>
                    <a:pt x="645" y="566"/>
                  </a:lnTo>
                  <a:lnTo>
                    <a:pt x="645" y="566"/>
                  </a:lnTo>
                  <a:lnTo>
                    <a:pt x="645" y="566"/>
                  </a:lnTo>
                  <a:lnTo>
                    <a:pt x="645" y="566"/>
                  </a:lnTo>
                  <a:lnTo>
                    <a:pt x="645" y="566"/>
                  </a:lnTo>
                  <a:lnTo>
                    <a:pt x="645" y="566"/>
                  </a:lnTo>
                  <a:lnTo>
                    <a:pt x="645" y="566"/>
                  </a:lnTo>
                  <a:lnTo>
                    <a:pt x="645" y="566"/>
                  </a:lnTo>
                  <a:lnTo>
                    <a:pt x="645" y="566"/>
                  </a:lnTo>
                  <a:lnTo>
                    <a:pt x="645" y="566"/>
                  </a:lnTo>
                  <a:lnTo>
                    <a:pt x="645" y="566"/>
                  </a:lnTo>
                  <a:lnTo>
                    <a:pt x="645" y="566"/>
                  </a:lnTo>
                  <a:lnTo>
                    <a:pt x="646" y="566"/>
                  </a:lnTo>
                  <a:lnTo>
                    <a:pt x="646" y="566"/>
                  </a:lnTo>
                  <a:lnTo>
                    <a:pt x="646" y="566"/>
                  </a:lnTo>
                  <a:lnTo>
                    <a:pt x="646" y="566"/>
                  </a:lnTo>
                  <a:lnTo>
                    <a:pt x="646" y="566"/>
                  </a:lnTo>
                  <a:lnTo>
                    <a:pt x="646" y="566"/>
                  </a:lnTo>
                  <a:lnTo>
                    <a:pt x="646" y="566"/>
                  </a:lnTo>
                  <a:lnTo>
                    <a:pt x="646" y="566"/>
                  </a:lnTo>
                  <a:lnTo>
                    <a:pt x="646" y="566"/>
                  </a:lnTo>
                  <a:lnTo>
                    <a:pt x="646" y="566"/>
                  </a:lnTo>
                  <a:lnTo>
                    <a:pt x="646" y="566"/>
                  </a:lnTo>
                  <a:lnTo>
                    <a:pt x="647" y="566"/>
                  </a:lnTo>
                  <a:lnTo>
                    <a:pt x="647" y="566"/>
                  </a:lnTo>
                  <a:lnTo>
                    <a:pt x="647" y="566"/>
                  </a:lnTo>
                  <a:lnTo>
                    <a:pt x="647" y="566"/>
                  </a:lnTo>
                  <a:lnTo>
                    <a:pt x="647" y="566"/>
                  </a:lnTo>
                  <a:lnTo>
                    <a:pt x="647" y="566"/>
                  </a:lnTo>
                  <a:lnTo>
                    <a:pt x="647" y="566"/>
                  </a:lnTo>
                  <a:lnTo>
                    <a:pt x="647" y="566"/>
                  </a:lnTo>
                  <a:lnTo>
                    <a:pt x="647" y="566"/>
                  </a:lnTo>
                  <a:lnTo>
                    <a:pt x="647" y="566"/>
                  </a:lnTo>
                  <a:lnTo>
                    <a:pt x="647" y="566"/>
                  </a:lnTo>
                  <a:lnTo>
                    <a:pt x="648" y="566"/>
                  </a:lnTo>
                  <a:lnTo>
                    <a:pt x="648" y="566"/>
                  </a:lnTo>
                  <a:lnTo>
                    <a:pt x="648" y="566"/>
                  </a:lnTo>
                  <a:lnTo>
                    <a:pt x="648" y="566"/>
                  </a:lnTo>
                  <a:lnTo>
                    <a:pt x="648" y="566"/>
                  </a:lnTo>
                  <a:lnTo>
                    <a:pt x="648" y="566"/>
                  </a:lnTo>
                  <a:lnTo>
                    <a:pt x="648" y="566"/>
                  </a:lnTo>
                  <a:lnTo>
                    <a:pt x="648" y="566"/>
                  </a:lnTo>
                  <a:lnTo>
                    <a:pt x="648" y="566"/>
                  </a:lnTo>
                  <a:lnTo>
                    <a:pt x="648" y="566"/>
                  </a:lnTo>
                  <a:lnTo>
                    <a:pt x="648" y="566"/>
                  </a:lnTo>
                  <a:lnTo>
                    <a:pt x="649" y="566"/>
                  </a:lnTo>
                  <a:lnTo>
                    <a:pt x="649" y="566"/>
                  </a:lnTo>
                  <a:lnTo>
                    <a:pt x="649" y="566"/>
                  </a:lnTo>
                  <a:lnTo>
                    <a:pt x="649" y="566"/>
                  </a:lnTo>
                  <a:lnTo>
                    <a:pt x="649" y="566"/>
                  </a:lnTo>
                  <a:lnTo>
                    <a:pt x="649" y="566"/>
                  </a:lnTo>
                  <a:lnTo>
                    <a:pt x="649" y="566"/>
                  </a:lnTo>
                  <a:lnTo>
                    <a:pt x="649" y="566"/>
                  </a:lnTo>
                  <a:lnTo>
                    <a:pt x="649" y="566"/>
                  </a:lnTo>
                  <a:lnTo>
                    <a:pt x="649" y="567"/>
                  </a:lnTo>
                  <a:lnTo>
                    <a:pt x="649" y="567"/>
                  </a:lnTo>
                  <a:lnTo>
                    <a:pt x="650" y="567"/>
                  </a:lnTo>
                  <a:lnTo>
                    <a:pt x="650" y="567"/>
                  </a:lnTo>
                  <a:lnTo>
                    <a:pt x="650" y="567"/>
                  </a:lnTo>
                  <a:lnTo>
                    <a:pt x="650" y="567"/>
                  </a:lnTo>
                  <a:lnTo>
                    <a:pt x="650" y="567"/>
                  </a:lnTo>
                  <a:lnTo>
                    <a:pt x="650" y="567"/>
                  </a:lnTo>
                  <a:lnTo>
                    <a:pt x="650" y="567"/>
                  </a:lnTo>
                  <a:lnTo>
                    <a:pt x="650" y="567"/>
                  </a:lnTo>
                  <a:lnTo>
                    <a:pt x="650" y="567"/>
                  </a:lnTo>
                  <a:lnTo>
                    <a:pt x="650" y="567"/>
                  </a:lnTo>
                  <a:lnTo>
                    <a:pt x="650" y="567"/>
                  </a:lnTo>
                  <a:lnTo>
                    <a:pt x="651" y="567"/>
                  </a:lnTo>
                  <a:lnTo>
                    <a:pt x="651" y="567"/>
                  </a:lnTo>
                  <a:lnTo>
                    <a:pt x="651" y="567"/>
                  </a:lnTo>
                  <a:lnTo>
                    <a:pt x="651" y="567"/>
                  </a:lnTo>
                  <a:lnTo>
                    <a:pt x="651" y="567"/>
                  </a:lnTo>
                  <a:lnTo>
                    <a:pt x="651" y="567"/>
                  </a:lnTo>
                  <a:lnTo>
                    <a:pt x="651" y="567"/>
                  </a:lnTo>
                  <a:lnTo>
                    <a:pt x="651" y="567"/>
                  </a:lnTo>
                  <a:lnTo>
                    <a:pt x="651" y="567"/>
                  </a:lnTo>
                  <a:lnTo>
                    <a:pt x="651" y="567"/>
                  </a:lnTo>
                  <a:lnTo>
                    <a:pt x="651" y="567"/>
                  </a:lnTo>
                  <a:lnTo>
                    <a:pt x="651" y="567"/>
                  </a:lnTo>
                  <a:lnTo>
                    <a:pt x="652" y="567"/>
                  </a:lnTo>
                  <a:lnTo>
                    <a:pt x="652" y="567"/>
                  </a:lnTo>
                  <a:lnTo>
                    <a:pt x="652" y="567"/>
                  </a:lnTo>
                  <a:lnTo>
                    <a:pt x="652" y="567"/>
                  </a:lnTo>
                  <a:lnTo>
                    <a:pt x="652" y="567"/>
                  </a:lnTo>
                  <a:lnTo>
                    <a:pt x="652" y="567"/>
                  </a:lnTo>
                  <a:lnTo>
                    <a:pt x="652" y="567"/>
                  </a:lnTo>
                  <a:lnTo>
                    <a:pt x="652" y="567"/>
                  </a:lnTo>
                  <a:lnTo>
                    <a:pt x="652" y="567"/>
                  </a:lnTo>
                  <a:lnTo>
                    <a:pt x="652" y="567"/>
                  </a:lnTo>
                  <a:lnTo>
                    <a:pt x="653" y="567"/>
                  </a:lnTo>
                  <a:lnTo>
                    <a:pt x="653" y="567"/>
                  </a:lnTo>
                  <a:lnTo>
                    <a:pt x="653" y="567"/>
                  </a:lnTo>
                  <a:lnTo>
                    <a:pt x="653" y="567"/>
                  </a:lnTo>
                  <a:lnTo>
                    <a:pt x="653" y="567"/>
                  </a:lnTo>
                  <a:lnTo>
                    <a:pt x="653" y="567"/>
                  </a:lnTo>
                  <a:lnTo>
                    <a:pt x="653" y="567"/>
                  </a:lnTo>
                  <a:lnTo>
                    <a:pt x="653" y="567"/>
                  </a:lnTo>
                  <a:lnTo>
                    <a:pt x="653" y="567"/>
                  </a:lnTo>
                  <a:lnTo>
                    <a:pt x="653" y="567"/>
                  </a:lnTo>
                  <a:lnTo>
                    <a:pt x="653" y="567"/>
                  </a:lnTo>
                  <a:lnTo>
                    <a:pt x="653" y="567"/>
                  </a:lnTo>
                  <a:lnTo>
                    <a:pt x="654" y="567"/>
                  </a:lnTo>
                  <a:lnTo>
                    <a:pt x="654" y="567"/>
                  </a:lnTo>
                  <a:lnTo>
                    <a:pt x="654" y="567"/>
                  </a:lnTo>
                  <a:lnTo>
                    <a:pt x="654" y="567"/>
                  </a:lnTo>
                  <a:lnTo>
                    <a:pt x="654" y="567"/>
                  </a:lnTo>
                  <a:lnTo>
                    <a:pt x="654" y="567"/>
                  </a:lnTo>
                  <a:lnTo>
                    <a:pt x="654" y="567"/>
                  </a:lnTo>
                  <a:lnTo>
                    <a:pt x="654" y="567"/>
                  </a:lnTo>
                  <a:lnTo>
                    <a:pt x="654" y="567"/>
                  </a:lnTo>
                  <a:lnTo>
                    <a:pt x="654" y="567"/>
                  </a:lnTo>
                  <a:lnTo>
                    <a:pt x="655" y="567"/>
                  </a:lnTo>
                  <a:lnTo>
                    <a:pt x="655" y="567"/>
                  </a:lnTo>
                  <a:lnTo>
                    <a:pt x="655" y="567"/>
                  </a:lnTo>
                  <a:lnTo>
                    <a:pt x="655" y="567"/>
                  </a:lnTo>
                  <a:lnTo>
                    <a:pt x="655" y="567"/>
                  </a:lnTo>
                  <a:lnTo>
                    <a:pt x="655" y="567"/>
                  </a:lnTo>
                  <a:lnTo>
                    <a:pt x="655" y="567"/>
                  </a:lnTo>
                  <a:lnTo>
                    <a:pt x="655" y="567"/>
                  </a:lnTo>
                  <a:lnTo>
                    <a:pt x="655" y="567"/>
                  </a:lnTo>
                  <a:lnTo>
                    <a:pt x="655" y="567"/>
                  </a:lnTo>
                  <a:lnTo>
                    <a:pt x="655" y="567"/>
                  </a:lnTo>
                  <a:lnTo>
                    <a:pt x="656" y="567"/>
                  </a:lnTo>
                  <a:lnTo>
                    <a:pt x="656" y="567"/>
                  </a:lnTo>
                  <a:lnTo>
                    <a:pt x="656" y="567"/>
                  </a:lnTo>
                  <a:lnTo>
                    <a:pt x="656" y="567"/>
                  </a:lnTo>
                  <a:lnTo>
                    <a:pt x="656" y="567"/>
                  </a:lnTo>
                  <a:lnTo>
                    <a:pt x="656" y="567"/>
                  </a:lnTo>
                  <a:lnTo>
                    <a:pt x="656" y="567"/>
                  </a:lnTo>
                  <a:lnTo>
                    <a:pt x="656" y="567"/>
                  </a:lnTo>
                  <a:lnTo>
                    <a:pt x="656" y="567"/>
                  </a:lnTo>
                  <a:lnTo>
                    <a:pt x="656" y="567"/>
                  </a:lnTo>
                  <a:lnTo>
                    <a:pt x="656" y="567"/>
                  </a:lnTo>
                  <a:lnTo>
                    <a:pt x="656" y="567"/>
                  </a:lnTo>
                  <a:lnTo>
                    <a:pt x="657" y="567"/>
                  </a:lnTo>
                  <a:lnTo>
                    <a:pt x="657" y="567"/>
                  </a:lnTo>
                  <a:lnTo>
                    <a:pt x="657" y="567"/>
                  </a:lnTo>
                  <a:lnTo>
                    <a:pt x="657" y="567"/>
                  </a:lnTo>
                  <a:lnTo>
                    <a:pt x="657" y="567"/>
                  </a:lnTo>
                  <a:lnTo>
                    <a:pt x="657" y="567"/>
                  </a:lnTo>
                  <a:lnTo>
                    <a:pt x="657" y="567"/>
                  </a:lnTo>
                  <a:lnTo>
                    <a:pt x="657" y="567"/>
                  </a:lnTo>
                  <a:lnTo>
                    <a:pt x="657" y="567"/>
                  </a:lnTo>
                  <a:lnTo>
                    <a:pt x="657" y="567"/>
                  </a:lnTo>
                  <a:lnTo>
                    <a:pt x="658" y="567"/>
                  </a:lnTo>
                  <a:lnTo>
                    <a:pt x="658" y="567"/>
                  </a:lnTo>
                  <a:lnTo>
                    <a:pt x="658" y="567"/>
                  </a:lnTo>
                  <a:lnTo>
                    <a:pt x="658" y="567"/>
                  </a:lnTo>
                  <a:lnTo>
                    <a:pt x="658" y="567"/>
                  </a:lnTo>
                  <a:lnTo>
                    <a:pt x="658" y="568"/>
                  </a:lnTo>
                  <a:lnTo>
                    <a:pt x="658" y="568"/>
                  </a:lnTo>
                  <a:lnTo>
                    <a:pt x="658" y="568"/>
                  </a:lnTo>
                  <a:lnTo>
                    <a:pt x="658" y="568"/>
                  </a:lnTo>
                  <a:lnTo>
                    <a:pt x="658" y="568"/>
                  </a:lnTo>
                  <a:lnTo>
                    <a:pt x="658" y="568"/>
                  </a:lnTo>
                  <a:lnTo>
                    <a:pt x="658" y="568"/>
                  </a:lnTo>
                  <a:lnTo>
                    <a:pt x="659" y="568"/>
                  </a:lnTo>
                  <a:lnTo>
                    <a:pt x="659" y="568"/>
                  </a:lnTo>
                  <a:lnTo>
                    <a:pt x="659" y="568"/>
                  </a:lnTo>
                  <a:lnTo>
                    <a:pt x="659" y="568"/>
                  </a:lnTo>
                  <a:lnTo>
                    <a:pt x="659" y="568"/>
                  </a:lnTo>
                  <a:lnTo>
                    <a:pt x="659" y="568"/>
                  </a:lnTo>
                  <a:lnTo>
                    <a:pt x="659" y="568"/>
                  </a:lnTo>
                  <a:lnTo>
                    <a:pt x="659" y="568"/>
                  </a:lnTo>
                  <a:lnTo>
                    <a:pt x="659" y="568"/>
                  </a:lnTo>
                  <a:lnTo>
                    <a:pt x="659" y="568"/>
                  </a:lnTo>
                  <a:lnTo>
                    <a:pt x="659" y="568"/>
                  </a:lnTo>
                  <a:lnTo>
                    <a:pt x="660" y="568"/>
                  </a:lnTo>
                  <a:lnTo>
                    <a:pt x="660" y="568"/>
                  </a:lnTo>
                  <a:lnTo>
                    <a:pt x="660" y="568"/>
                  </a:lnTo>
                  <a:lnTo>
                    <a:pt x="660" y="568"/>
                  </a:lnTo>
                  <a:lnTo>
                    <a:pt x="660" y="568"/>
                  </a:lnTo>
                  <a:lnTo>
                    <a:pt x="660" y="568"/>
                  </a:lnTo>
                  <a:lnTo>
                    <a:pt x="660" y="568"/>
                  </a:lnTo>
                  <a:lnTo>
                    <a:pt x="660" y="568"/>
                  </a:lnTo>
                  <a:lnTo>
                    <a:pt x="660" y="568"/>
                  </a:lnTo>
                  <a:lnTo>
                    <a:pt x="660" y="568"/>
                  </a:lnTo>
                  <a:lnTo>
                    <a:pt x="660" y="568"/>
                  </a:lnTo>
                  <a:lnTo>
                    <a:pt x="661" y="568"/>
                  </a:lnTo>
                  <a:lnTo>
                    <a:pt x="661" y="568"/>
                  </a:lnTo>
                  <a:lnTo>
                    <a:pt x="661" y="568"/>
                  </a:lnTo>
                  <a:lnTo>
                    <a:pt x="661" y="568"/>
                  </a:lnTo>
                  <a:lnTo>
                    <a:pt x="661" y="568"/>
                  </a:lnTo>
                  <a:lnTo>
                    <a:pt x="661" y="568"/>
                  </a:lnTo>
                  <a:lnTo>
                    <a:pt x="661" y="568"/>
                  </a:lnTo>
                  <a:lnTo>
                    <a:pt x="661" y="568"/>
                  </a:lnTo>
                  <a:lnTo>
                    <a:pt x="661" y="568"/>
                  </a:lnTo>
                  <a:lnTo>
                    <a:pt x="661" y="568"/>
                  </a:lnTo>
                  <a:lnTo>
                    <a:pt x="661" y="568"/>
                  </a:lnTo>
                  <a:lnTo>
                    <a:pt x="662" y="568"/>
                  </a:lnTo>
                  <a:lnTo>
                    <a:pt x="662" y="568"/>
                  </a:lnTo>
                  <a:lnTo>
                    <a:pt x="662" y="568"/>
                  </a:lnTo>
                  <a:lnTo>
                    <a:pt x="662" y="568"/>
                  </a:lnTo>
                  <a:lnTo>
                    <a:pt x="662" y="568"/>
                  </a:lnTo>
                  <a:lnTo>
                    <a:pt x="662" y="568"/>
                  </a:lnTo>
                  <a:lnTo>
                    <a:pt x="662" y="568"/>
                  </a:lnTo>
                  <a:lnTo>
                    <a:pt x="662" y="568"/>
                  </a:lnTo>
                  <a:lnTo>
                    <a:pt x="662" y="568"/>
                  </a:lnTo>
                  <a:lnTo>
                    <a:pt x="662" y="568"/>
                  </a:lnTo>
                  <a:lnTo>
                    <a:pt x="662" y="568"/>
                  </a:lnTo>
                  <a:lnTo>
                    <a:pt x="663" y="568"/>
                  </a:lnTo>
                  <a:lnTo>
                    <a:pt x="663" y="568"/>
                  </a:lnTo>
                  <a:lnTo>
                    <a:pt x="663" y="568"/>
                  </a:lnTo>
                  <a:lnTo>
                    <a:pt x="663" y="568"/>
                  </a:lnTo>
                  <a:lnTo>
                    <a:pt x="663" y="568"/>
                  </a:lnTo>
                  <a:lnTo>
                    <a:pt x="663" y="568"/>
                  </a:lnTo>
                  <a:lnTo>
                    <a:pt x="663" y="568"/>
                  </a:lnTo>
                  <a:lnTo>
                    <a:pt x="663" y="568"/>
                  </a:lnTo>
                  <a:lnTo>
                    <a:pt x="663" y="568"/>
                  </a:lnTo>
                  <a:lnTo>
                    <a:pt x="663" y="568"/>
                  </a:lnTo>
                  <a:lnTo>
                    <a:pt x="663" y="568"/>
                  </a:lnTo>
                  <a:lnTo>
                    <a:pt x="664" y="568"/>
                  </a:lnTo>
                  <a:lnTo>
                    <a:pt x="664" y="568"/>
                  </a:lnTo>
                  <a:lnTo>
                    <a:pt x="664" y="568"/>
                  </a:lnTo>
                  <a:lnTo>
                    <a:pt x="664" y="568"/>
                  </a:lnTo>
                  <a:lnTo>
                    <a:pt x="664" y="568"/>
                  </a:lnTo>
                  <a:lnTo>
                    <a:pt x="664" y="568"/>
                  </a:lnTo>
                  <a:lnTo>
                    <a:pt x="664" y="568"/>
                  </a:lnTo>
                  <a:lnTo>
                    <a:pt x="664" y="568"/>
                  </a:lnTo>
                  <a:lnTo>
                    <a:pt x="664" y="568"/>
                  </a:lnTo>
                  <a:lnTo>
                    <a:pt x="664" y="568"/>
                  </a:lnTo>
                  <a:lnTo>
                    <a:pt x="664" y="568"/>
                  </a:lnTo>
                  <a:lnTo>
                    <a:pt x="664" y="568"/>
                  </a:lnTo>
                  <a:lnTo>
                    <a:pt x="665" y="568"/>
                  </a:lnTo>
                  <a:lnTo>
                    <a:pt x="665" y="568"/>
                  </a:lnTo>
                  <a:lnTo>
                    <a:pt x="665" y="568"/>
                  </a:lnTo>
                  <a:lnTo>
                    <a:pt x="665" y="568"/>
                  </a:lnTo>
                  <a:lnTo>
                    <a:pt x="665" y="568"/>
                  </a:lnTo>
                  <a:lnTo>
                    <a:pt x="665" y="568"/>
                  </a:lnTo>
                  <a:lnTo>
                    <a:pt x="665" y="568"/>
                  </a:lnTo>
                  <a:lnTo>
                    <a:pt x="665" y="568"/>
                  </a:lnTo>
                  <a:lnTo>
                    <a:pt x="665" y="568"/>
                  </a:lnTo>
                  <a:lnTo>
                    <a:pt x="665" y="568"/>
                  </a:lnTo>
                  <a:lnTo>
                    <a:pt x="666" y="568"/>
                  </a:lnTo>
                  <a:lnTo>
                    <a:pt x="666" y="568"/>
                  </a:lnTo>
                  <a:lnTo>
                    <a:pt x="666" y="568"/>
                  </a:lnTo>
                  <a:lnTo>
                    <a:pt x="666" y="568"/>
                  </a:lnTo>
                  <a:lnTo>
                    <a:pt x="666" y="568"/>
                  </a:lnTo>
                  <a:lnTo>
                    <a:pt x="666" y="568"/>
                  </a:lnTo>
                  <a:lnTo>
                    <a:pt x="666" y="568"/>
                  </a:lnTo>
                  <a:lnTo>
                    <a:pt x="666" y="568"/>
                  </a:lnTo>
                  <a:lnTo>
                    <a:pt x="666" y="568"/>
                  </a:lnTo>
                  <a:lnTo>
                    <a:pt x="666" y="568"/>
                  </a:lnTo>
                  <a:lnTo>
                    <a:pt x="666" y="568"/>
                  </a:lnTo>
                  <a:lnTo>
                    <a:pt x="666" y="568"/>
                  </a:lnTo>
                  <a:lnTo>
                    <a:pt x="667" y="568"/>
                  </a:lnTo>
                  <a:lnTo>
                    <a:pt x="667" y="568"/>
                  </a:lnTo>
                  <a:lnTo>
                    <a:pt x="667" y="568"/>
                  </a:lnTo>
                  <a:lnTo>
                    <a:pt x="667" y="568"/>
                  </a:lnTo>
                  <a:lnTo>
                    <a:pt x="667" y="568"/>
                  </a:lnTo>
                  <a:lnTo>
                    <a:pt x="667" y="568"/>
                  </a:lnTo>
                  <a:lnTo>
                    <a:pt x="667" y="568"/>
                  </a:lnTo>
                  <a:lnTo>
                    <a:pt x="667" y="568"/>
                  </a:lnTo>
                  <a:lnTo>
                    <a:pt x="667" y="568"/>
                  </a:lnTo>
                  <a:lnTo>
                    <a:pt x="667" y="568"/>
                  </a:lnTo>
                  <a:lnTo>
                    <a:pt x="668" y="568"/>
                  </a:lnTo>
                  <a:lnTo>
                    <a:pt x="668" y="568"/>
                  </a:lnTo>
                  <a:lnTo>
                    <a:pt x="668" y="568"/>
                  </a:lnTo>
                  <a:lnTo>
                    <a:pt x="668" y="568"/>
                  </a:lnTo>
                  <a:lnTo>
                    <a:pt x="668" y="568"/>
                  </a:lnTo>
                  <a:lnTo>
                    <a:pt x="668" y="568"/>
                  </a:lnTo>
                  <a:lnTo>
                    <a:pt x="668" y="568"/>
                  </a:lnTo>
                  <a:lnTo>
                    <a:pt x="668" y="568"/>
                  </a:lnTo>
                  <a:lnTo>
                    <a:pt x="668" y="568"/>
                  </a:lnTo>
                  <a:lnTo>
                    <a:pt x="668" y="568"/>
                  </a:lnTo>
                  <a:lnTo>
                    <a:pt x="668" y="568"/>
                  </a:lnTo>
                  <a:lnTo>
                    <a:pt x="669" y="568"/>
                  </a:lnTo>
                  <a:lnTo>
                    <a:pt x="669" y="568"/>
                  </a:lnTo>
                  <a:lnTo>
                    <a:pt x="669" y="568"/>
                  </a:lnTo>
                  <a:lnTo>
                    <a:pt x="669" y="568"/>
                  </a:lnTo>
                  <a:lnTo>
                    <a:pt x="669" y="568"/>
                  </a:lnTo>
                  <a:lnTo>
                    <a:pt x="669" y="568"/>
                  </a:lnTo>
                  <a:lnTo>
                    <a:pt x="669" y="568"/>
                  </a:lnTo>
                  <a:lnTo>
                    <a:pt x="669" y="568"/>
                  </a:lnTo>
                  <a:lnTo>
                    <a:pt x="669" y="568"/>
                  </a:lnTo>
                  <a:lnTo>
                    <a:pt x="669" y="568"/>
                  </a:lnTo>
                  <a:lnTo>
                    <a:pt x="669" y="568"/>
                  </a:lnTo>
                  <a:lnTo>
                    <a:pt x="669" y="568"/>
                  </a:lnTo>
                  <a:lnTo>
                    <a:pt x="670" y="568"/>
                  </a:lnTo>
                  <a:lnTo>
                    <a:pt x="670" y="568"/>
                  </a:lnTo>
                  <a:lnTo>
                    <a:pt x="670" y="568"/>
                  </a:lnTo>
                  <a:lnTo>
                    <a:pt x="670" y="568"/>
                  </a:lnTo>
                  <a:lnTo>
                    <a:pt x="670" y="568"/>
                  </a:lnTo>
                  <a:lnTo>
                    <a:pt x="670" y="568"/>
                  </a:lnTo>
                  <a:lnTo>
                    <a:pt x="670" y="568"/>
                  </a:lnTo>
                  <a:lnTo>
                    <a:pt x="670" y="568"/>
                  </a:lnTo>
                  <a:lnTo>
                    <a:pt x="670" y="568"/>
                  </a:lnTo>
                  <a:lnTo>
                    <a:pt x="670" y="568"/>
                  </a:lnTo>
                  <a:lnTo>
                    <a:pt x="671" y="568"/>
                  </a:lnTo>
                  <a:lnTo>
                    <a:pt x="671" y="568"/>
                  </a:lnTo>
                  <a:lnTo>
                    <a:pt x="671" y="568"/>
                  </a:lnTo>
                  <a:lnTo>
                    <a:pt x="671" y="568"/>
                  </a:lnTo>
                  <a:lnTo>
                    <a:pt x="671" y="568"/>
                  </a:lnTo>
                  <a:lnTo>
                    <a:pt x="671" y="568"/>
                  </a:lnTo>
                  <a:lnTo>
                    <a:pt x="671" y="568"/>
                  </a:lnTo>
                  <a:lnTo>
                    <a:pt x="671" y="568"/>
                  </a:lnTo>
                  <a:lnTo>
                    <a:pt x="671" y="568"/>
                  </a:lnTo>
                  <a:lnTo>
                    <a:pt x="671" y="568"/>
                  </a:lnTo>
                  <a:lnTo>
                    <a:pt x="671" y="568"/>
                  </a:lnTo>
                  <a:lnTo>
                    <a:pt x="671" y="568"/>
                  </a:lnTo>
                  <a:lnTo>
                    <a:pt x="672" y="568"/>
                  </a:lnTo>
                  <a:lnTo>
                    <a:pt x="672" y="569"/>
                  </a:lnTo>
                  <a:lnTo>
                    <a:pt x="672" y="569"/>
                  </a:lnTo>
                  <a:lnTo>
                    <a:pt x="672" y="569"/>
                  </a:lnTo>
                  <a:lnTo>
                    <a:pt x="672" y="569"/>
                  </a:lnTo>
                  <a:lnTo>
                    <a:pt x="672" y="569"/>
                  </a:lnTo>
                  <a:lnTo>
                    <a:pt x="672" y="569"/>
                  </a:lnTo>
                  <a:lnTo>
                    <a:pt x="672" y="569"/>
                  </a:lnTo>
                  <a:lnTo>
                    <a:pt x="672" y="569"/>
                  </a:lnTo>
                  <a:lnTo>
                    <a:pt x="672" y="569"/>
                  </a:lnTo>
                  <a:lnTo>
                    <a:pt x="672" y="569"/>
                  </a:lnTo>
                  <a:lnTo>
                    <a:pt x="673" y="569"/>
                  </a:lnTo>
                  <a:lnTo>
                    <a:pt x="673" y="569"/>
                  </a:lnTo>
                  <a:lnTo>
                    <a:pt x="673" y="569"/>
                  </a:lnTo>
                  <a:lnTo>
                    <a:pt x="673" y="569"/>
                  </a:lnTo>
                  <a:lnTo>
                    <a:pt x="673" y="569"/>
                  </a:lnTo>
                  <a:lnTo>
                    <a:pt x="673" y="569"/>
                  </a:lnTo>
                  <a:lnTo>
                    <a:pt x="673" y="569"/>
                  </a:lnTo>
                  <a:lnTo>
                    <a:pt x="673" y="569"/>
                  </a:lnTo>
                  <a:lnTo>
                    <a:pt x="673" y="569"/>
                  </a:lnTo>
                  <a:lnTo>
                    <a:pt x="673" y="569"/>
                  </a:lnTo>
                  <a:lnTo>
                    <a:pt x="673" y="569"/>
                  </a:lnTo>
                  <a:lnTo>
                    <a:pt x="674" y="569"/>
                  </a:lnTo>
                  <a:lnTo>
                    <a:pt x="674" y="569"/>
                  </a:lnTo>
                  <a:lnTo>
                    <a:pt x="674" y="569"/>
                  </a:lnTo>
                  <a:lnTo>
                    <a:pt x="674" y="569"/>
                  </a:lnTo>
                  <a:lnTo>
                    <a:pt x="674" y="569"/>
                  </a:lnTo>
                  <a:lnTo>
                    <a:pt x="674" y="569"/>
                  </a:lnTo>
                  <a:lnTo>
                    <a:pt x="674" y="569"/>
                  </a:lnTo>
                  <a:lnTo>
                    <a:pt x="674" y="569"/>
                  </a:lnTo>
                  <a:lnTo>
                    <a:pt x="674" y="569"/>
                  </a:lnTo>
                  <a:lnTo>
                    <a:pt x="674" y="569"/>
                  </a:lnTo>
                  <a:lnTo>
                    <a:pt x="674" y="569"/>
                  </a:lnTo>
                  <a:lnTo>
                    <a:pt x="675" y="569"/>
                  </a:lnTo>
                  <a:lnTo>
                    <a:pt x="675" y="569"/>
                  </a:lnTo>
                  <a:lnTo>
                    <a:pt x="675" y="569"/>
                  </a:lnTo>
                  <a:lnTo>
                    <a:pt x="675" y="569"/>
                  </a:lnTo>
                  <a:lnTo>
                    <a:pt x="675" y="569"/>
                  </a:lnTo>
                  <a:lnTo>
                    <a:pt x="675" y="569"/>
                  </a:lnTo>
                  <a:lnTo>
                    <a:pt x="675" y="569"/>
                  </a:lnTo>
                  <a:lnTo>
                    <a:pt x="675" y="569"/>
                  </a:lnTo>
                  <a:lnTo>
                    <a:pt x="675" y="569"/>
                  </a:lnTo>
                  <a:lnTo>
                    <a:pt x="675" y="569"/>
                  </a:lnTo>
                  <a:lnTo>
                    <a:pt x="675" y="569"/>
                  </a:lnTo>
                  <a:lnTo>
                    <a:pt x="676" y="569"/>
                  </a:lnTo>
                  <a:lnTo>
                    <a:pt x="676" y="569"/>
                  </a:lnTo>
                  <a:lnTo>
                    <a:pt x="676" y="569"/>
                  </a:lnTo>
                  <a:lnTo>
                    <a:pt x="676" y="569"/>
                  </a:lnTo>
                  <a:lnTo>
                    <a:pt x="676" y="569"/>
                  </a:lnTo>
                  <a:lnTo>
                    <a:pt x="676" y="569"/>
                  </a:lnTo>
                  <a:lnTo>
                    <a:pt x="676" y="569"/>
                  </a:lnTo>
                  <a:lnTo>
                    <a:pt x="676" y="569"/>
                  </a:lnTo>
                  <a:lnTo>
                    <a:pt x="676" y="569"/>
                  </a:lnTo>
                  <a:lnTo>
                    <a:pt x="676" y="569"/>
                  </a:lnTo>
                  <a:lnTo>
                    <a:pt x="676" y="569"/>
                  </a:lnTo>
                  <a:lnTo>
                    <a:pt x="677" y="569"/>
                  </a:lnTo>
                  <a:lnTo>
                    <a:pt x="677" y="569"/>
                  </a:lnTo>
                  <a:lnTo>
                    <a:pt x="677" y="569"/>
                  </a:lnTo>
                  <a:lnTo>
                    <a:pt x="677" y="569"/>
                  </a:lnTo>
                  <a:lnTo>
                    <a:pt x="677" y="569"/>
                  </a:lnTo>
                  <a:lnTo>
                    <a:pt x="677" y="569"/>
                  </a:lnTo>
                  <a:lnTo>
                    <a:pt x="677" y="569"/>
                  </a:lnTo>
                  <a:lnTo>
                    <a:pt x="677" y="569"/>
                  </a:lnTo>
                  <a:lnTo>
                    <a:pt x="677" y="569"/>
                  </a:lnTo>
                  <a:lnTo>
                    <a:pt x="677" y="569"/>
                  </a:lnTo>
                  <a:lnTo>
                    <a:pt x="677" y="569"/>
                  </a:lnTo>
                  <a:lnTo>
                    <a:pt x="677" y="569"/>
                  </a:lnTo>
                  <a:lnTo>
                    <a:pt x="678" y="569"/>
                  </a:lnTo>
                  <a:lnTo>
                    <a:pt x="678" y="569"/>
                  </a:lnTo>
                  <a:lnTo>
                    <a:pt x="678" y="569"/>
                  </a:lnTo>
                  <a:lnTo>
                    <a:pt x="678" y="569"/>
                  </a:lnTo>
                  <a:lnTo>
                    <a:pt x="678" y="569"/>
                  </a:lnTo>
                  <a:lnTo>
                    <a:pt x="678" y="569"/>
                  </a:lnTo>
                  <a:lnTo>
                    <a:pt x="678" y="569"/>
                  </a:lnTo>
                  <a:lnTo>
                    <a:pt x="678" y="569"/>
                  </a:lnTo>
                  <a:lnTo>
                    <a:pt x="678" y="569"/>
                  </a:lnTo>
                  <a:lnTo>
                    <a:pt x="678" y="569"/>
                  </a:lnTo>
                  <a:lnTo>
                    <a:pt x="679" y="569"/>
                  </a:lnTo>
                  <a:lnTo>
                    <a:pt x="679" y="569"/>
                  </a:lnTo>
                  <a:lnTo>
                    <a:pt x="679" y="569"/>
                  </a:lnTo>
                  <a:lnTo>
                    <a:pt x="679" y="569"/>
                  </a:lnTo>
                  <a:lnTo>
                    <a:pt x="679" y="569"/>
                  </a:lnTo>
                  <a:lnTo>
                    <a:pt x="679" y="569"/>
                  </a:lnTo>
                  <a:lnTo>
                    <a:pt x="679" y="569"/>
                  </a:lnTo>
                  <a:lnTo>
                    <a:pt x="679" y="569"/>
                  </a:lnTo>
                  <a:lnTo>
                    <a:pt x="679" y="569"/>
                  </a:lnTo>
                  <a:lnTo>
                    <a:pt x="679" y="569"/>
                  </a:lnTo>
                  <a:lnTo>
                    <a:pt x="679" y="569"/>
                  </a:lnTo>
                  <a:lnTo>
                    <a:pt x="679" y="569"/>
                  </a:lnTo>
                  <a:lnTo>
                    <a:pt x="680" y="569"/>
                  </a:lnTo>
                  <a:lnTo>
                    <a:pt x="680" y="569"/>
                  </a:lnTo>
                  <a:lnTo>
                    <a:pt x="680" y="569"/>
                  </a:lnTo>
                  <a:lnTo>
                    <a:pt x="680" y="569"/>
                  </a:lnTo>
                  <a:lnTo>
                    <a:pt x="680" y="569"/>
                  </a:lnTo>
                  <a:lnTo>
                    <a:pt x="680" y="569"/>
                  </a:lnTo>
                  <a:lnTo>
                    <a:pt x="680" y="569"/>
                  </a:lnTo>
                  <a:lnTo>
                    <a:pt x="680" y="569"/>
                  </a:lnTo>
                  <a:lnTo>
                    <a:pt x="680" y="569"/>
                  </a:lnTo>
                  <a:lnTo>
                    <a:pt x="680" y="569"/>
                  </a:lnTo>
                  <a:lnTo>
                    <a:pt x="680" y="569"/>
                  </a:lnTo>
                  <a:lnTo>
                    <a:pt x="681" y="569"/>
                  </a:lnTo>
                  <a:lnTo>
                    <a:pt x="681" y="569"/>
                  </a:lnTo>
                  <a:lnTo>
                    <a:pt x="681" y="569"/>
                  </a:lnTo>
                  <a:lnTo>
                    <a:pt x="681" y="569"/>
                  </a:lnTo>
                  <a:lnTo>
                    <a:pt x="681" y="569"/>
                  </a:lnTo>
                  <a:lnTo>
                    <a:pt x="681" y="569"/>
                  </a:lnTo>
                  <a:lnTo>
                    <a:pt x="681" y="569"/>
                  </a:lnTo>
                  <a:lnTo>
                    <a:pt x="681" y="569"/>
                  </a:lnTo>
                  <a:lnTo>
                    <a:pt x="681" y="569"/>
                  </a:lnTo>
                  <a:lnTo>
                    <a:pt x="681" y="569"/>
                  </a:lnTo>
                  <a:lnTo>
                    <a:pt x="682" y="569"/>
                  </a:lnTo>
                  <a:lnTo>
                    <a:pt x="682" y="569"/>
                  </a:lnTo>
                  <a:lnTo>
                    <a:pt x="682" y="569"/>
                  </a:lnTo>
                  <a:lnTo>
                    <a:pt x="682" y="569"/>
                  </a:lnTo>
                  <a:lnTo>
                    <a:pt x="682" y="569"/>
                  </a:lnTo>
                  <a:lnTo>
                    <a:pt x="682" y="569"/>
                  </a:lnTo>
                  <a:lnTo>
                    <a:pt x="682" y="569"/>
                  </a:lnTo>
                  <a:lnTo>
                    <a:pt x="682" y="569"/>
                  </a:lnTo>
                  <a:lnTo>
                    <a:pt x="682" y="569"/>
                  </a:lnTo>
                  <a:lnTo>
                    <a:pt x="682" y="569"/>
                  </a:lnTo>
                  <a:lnTo>
                    <a:pt x="682" y="569"/>
                  </a:lnTo>
                  <a:lnTo>
                    <a:pt x="682" y="569"/>
                  </a:lnTo>
                  <a:lnTo>
                    <a:pt x="683" y="569"/>
                  </a:lnTo>
                  <a:lnTo>
                    <a:pt x="683" y="569"/>
                  </a:lnTo>
                  <a:lnTo>
                    <a:pt x="683" y="569"/>
                  </a:lnTo>
                  <a:lnTo>
                    <a:pt x="683" y="569"/>
                  </a:lnTo>
                  <a:lnTo>
                    <a:pt x="683" y="569"/>
                  </a:lnTo>
                  <a:lnTo>
                    <a:pt x="683" y="569"/>
                  </a:lnTo>
                  <a:lnTo>
                    <a:pt x="683" y="569"/>
                  </a:lnTo>
                  <a:lnTo>
                    <a:pt x="683" y="569"/>
                  </a:lnTo>
                  <a:lnTo>
                    <a:pt x="683" y="569"/>
                  </a:lnTo>
                  <a:lnTo>
                    <a:pt x="683" y="569"/>
                  </a:lnTo>
                  <a:lnTo>
                    <a:pt x="684" y="569"/>
                  </a:lnTo>
                  <a:lnTo>
                    <a:pt x="684" y="569"/>
                  </a:lnTo>
                  <a:lnTo>
                    <a:pt x="684" y="569"/>
                  </a:lnTo>
                  <a:lnTo>
                    <a:pt x="684" y="569"/>
                  </a:lnTo>
                  <a:lnTo>
                    <a:pt x="684" y="569"/>
                  </a:lnTo>
                  <a:lnTo>
                    <a:pt x="684" y="569"/>
                  </a:lnTo>
                  <a:lnTo>
                    <a:pt x="684" y="569"/>
                  </a:lnTo>
                  <a:lnTo>
                    <a:pt x="684" y="569"/>
                  </a:lnTo>
                  <a:lnTo>
                    <a:pt x="684" y="569"/>
                  </a:lnTo>
                  <a:lnTo>
                    <a:pt x="684" y="569"/>
                  </a:lnTo>
                  <a:lnTo>
                    <a:pt x="684" y="569"/>
                  </a:lnTo>
                  <a:lnTo>
                    <a:pt x="684" y="569"/>
                  </a:lnTo>
                  <a:lnTo>
                    <a:pt x="685" y="569"/>
                  </a:lnTo>
                  <a:lnTo>
                    <a:pt x="685" y="569"/>
                  </a:lnTo>
                  <a:lnTo>
                    <a:pt x="685" y="569"/>
                  </a:lnTo>
                  <a:lnTo>
                    <a:pt x="685" y="569"/>
                  </a:lnTo>
                  <a:lnTo>
                    <a:pt x="685" y="569"/>
                  </a:lnTo>
                  <a:lnTo>
                    <a:pt x="685" y="569"/>
                  </a:lnTo>
                  <a:lnTo>
                    <a:pt x="685" y="569"/>
                  </a:lnTo>
                  <a:lnTo>
                    <a:pt x="685" y="569"/>
                  </a:lnTo>
                  <a:lnTo>
                    <a:pt x="685" y="569"/>
                  </a:lnTo>
                  <a:lnTo>
                    <a:pt x="685" y="569"/>
                  </a:lnTo>
                  <a:lnTo>
                    <a:pt x="685" y="569"/>
                  </a:lnTo>
                  <a:lnTo>
                    <a:pt x="686" y="569"/>
                  </a:lnTo>
                  <a:lnTo>
                    <a:pt x="686" y="569"/>
                  </a:lnTo>
                  <a:lnTo>
                    <a:pt x="686" y="569"/>
                  </a:lnTo>
                  <a:lnTo>
                    <a:pt x="686" y="569"/>
                  </a:lnTo>
                  <a:lnTo>
                    <a:pt x="686" y="569"/>
                  </a:lnTo>
                  <a:lnTo>
                    <a:pt x="686" y="569"/>
                  </a:lnTo>
                  <a:lnTo>
                    <a:pt x="686" y="569"/>
                  </a:lnTo>
                  <a:lnTo>
                    <a:pt x="686" y="569"/>
                  </a:lnTo>
                  <a:lnTo>
                    <a:pt x="686" y="569"/>
                  </a:lnTo>
                  <a:lnTo>
                    <a:pt x="686" y="569"/>
                  </a:lnTo>
                  <a:lnTo>
                    <a:pt x="686" y="569"/>
                  </a:lnTo>
                  <a:lnTo>
                    <a:pt x="687" y="569"/>
                  </a:lnTo>
                  <a:lnTo>
                    <a:pt x="687" y="569"/>
                  </a:lnTo>
                  <a:lnTo>
                    <a:pt x="687" y="569"/>
                  </a:lnTo>
                  <a:lnTo>
                    <a:pt x="687" y="569"/>
                  </a:lnTo>
                  <a:lnTo>
                    <a:pt x="687" y="569"/>
                  </a:lnTo>
                  <a:lnTo>
                    <a:pt x="687" y="569"/>
                  </a:lnTo>
                  <a:lnTo>
                    <a:pt x="687" y="569"/>
                  </a:lnTo>
                  <a:lnTo>
                    <a:pt x="687" y="569"/>
                  </a:lnTo>
                  <a:lnTo>
                    <a:pt x="687" y="569"/>
                  </a:lnTo>
                  <a:lnTo>
                    <a:pt x="687" y="569"/>
                  </a:lnTo>
                  <a:lnTo>
                    <a:pt x="687" y="569"/>
                  </a:lnTo>
                  <a:lnTo>
                    <a:pt x="688" y="569"/>
                  </a:lnTo>
                  <a:lnTo>
                    <a:pt x="688" y="569"/>
                  </a:lnTo>
                  <a:lnTo>
                    <a:pt x="688" y="569"/>
                  </a:lnTo>
                  <a:lnTo>
                    <a:pt x="688" y="569"/>
                  </a:lnTo>
                  <a:lnTo>
                    <a:pt x="688" y="569"/>
                  </a:lnTo>
                  <a:lnTo>
                    <a:pt x="688" y="569"/>
                  </a:lnTo>
                  <a:lnTo>
                    <a:pt x="688" y="569"/>
                  </a:lnTo>
                  <a:lnTo>
                    <a:pt x="688" y="569"/>
                  </a:lnTo>
                  <a:lnTo>
                    <a:pt x="688" y="569"/>
                  </a:lnTo>
                  <a:lnTo>
                    <a:pt x="688" y="569"/>
                  </a:lnTo>
                  <a:lnTo>
                    <a:pt x="688" y="569"/>
                  </a:lnTo>
                  <a:lnTo>
                    <a:pt x="689" y="569"/>
                  </a:lnTo>
                  <a:lnTo>
                    <a:pt x="689" y="569"/>
                  </a:lnTo>
                  <a:lnTo>
                    <a:pt x="689" y="569"/>
                  </a:lnTo>
                  <a:lnTo>
                    <a:pt x="689" y="569"/>
                  </a:lnTo>
                  <a:lnTo>
                    <a:pt x="689" y="569"/>
                  </a:lnTo>
                  <a:lnTo>
                    <a:pt x="689" y="569"/>
                  </a:lnTo>
                  <a:lnTo>
                    <a:pt x="689" y="569"/>
                  </a:lnTo>
                  <a:lnTo>
                    <a:pt x="689" y="569"/>
                  </a:lnTo>
                  <a:lnTo>
                    <a:pt x="689" y="569"/>
                  </a:lnTo>
                  <a:lnTo>
                    <a:pt x="689" y="569"/>
                  </a:lnTo>
                  <a:lnTo>
                    <a:pt x="689" y="569"/>
                  </a:lnTo>
                  <a:lnTo>
                    <a:pt x="690" y="569"/>
                  </a:lnTo>
                  <a:lnTo>
                    <a:pt x="690" y="569"/>
                  </a:lnTo>
                  <a:lnTo>
                    <a:pt x="690" y="569"/>
                  </a:lnTo>
                  <a:lnTo>
                    <a:pt x="690" y="569"/>
                  </a:lnTo>
                  <a:lnTo>
                    <a:pt x="690" y="569"/>
                  </a:lnTo>
                  <a:lnTo>
                    <a:pt x="690" y="569"/>
                  </a:lnTo>
                  <a:lnTo>
                    <a:pt x="690" y="569"/>
                  </a:lnTo>
                  <a:lnTo>
                    <a:pt x="690" y="569"/>
                  </a:lnTo>
                  <a:lnTo>
                    <a:pt x="690" y="569"/>
                  </a:lnTo>
                  <a:lnTo>
                    <a:pt x="690" y="569"/>
                  </a:lnTo>
                  <a:lnTo>
                    <a:pt x="690" y="569"/>
                  </a:lnTo>
                  <a:lnTo>
                    <a:pt x="690" y="569"/>
                  </a:lnTo>
                  <a:lnTo>
                    <a:pt x="691" y="569"/>
                  </a:lnTo>
                  <a:lnTo>
                    <a:pt x="691" y="569"/>
                  </a:lnTo>
                  <a:lnTo>
                    <a:pt x="691" y="569"/>
                  </a:lnTo>
                  <a:lnTo>
                    <a:pt x="691" y="569"/>
                  </a:lnTo>
                  <a:lnTo>
                    <a:pt x="691" y="569"/>
                  </a:lnTo>
                  <a:lnTo>
                    <a:pt x="691" y="569"/>
                  </a:lnTo>
                  <a:lnTo>
                    <a:pt x="691" y="569"/>
                  </a:lnTo>
                  <a:lnTo>
                    <a:pt x="691" y="569"/>
                  </a:lnTo>
                  <a:lnTo>
                    <a:pt x="691" y="569"/>
                  </a:lnTo>
                  <a:lnTo>
                    <a:pt x="691" y="569"/>
                  </a:lnTo>
                  <a:lnTo>
                    <a:pt x="692" y="569"/>
                  </a:lnTo>
                  <a:lnTo>
                    <a:pt x="692" y="569"/>
                  </a:lnTo>
                  <a:lnTo>
                    <a:pt x="692" y="569"/>
                  </a:lnTo>
                  <a:lnTo>
                    <a:pt x="692" y="569"/>
                  </a:lnTo>
                  <a:lnTo>
                    <a:pt x="692" y="569"/>
                  </a:lnTo>
                  <a:lnTo>
                    <a:pt x="692" y="569"/>
                  </a:lnTo>
                  <a:lnTo>
                    <a:pt x="692" y="569"/>
                  </a:lnTo>
                  <a:lnTo>
                    <a:pt x="692" y="569"/>
                  </a:lnTo>
                  <a:lnTo>
                    <a:pt x="692" y="569"/>
                  </a:lnTo>
                  <a:lnTo>
                    <a:pt x="692" y="569"/>
                  </a:lnTo>
                  <a:lnTo>
                    <a:pt x="692" y="569"/>
                  </a:lnTo>
                  <a:lnTo>
                    <a:pt x="692" y="569"/>
                  </a:lnTo>
                  <a:lnTo>
                    <a:pt x="693" y="569"/>
                  </a:lnTo>
                  <a:lnTo>
                    <a:pt x="693" y="569"/>
                  </a:lnTo>
                  <a:lnTo>
                    <a:pt x="693" y="569"/>
                  </a:lnTo>
                  <a:lnTo>
                    <a:pt x="693" y="569"/>
                  </a:lnTo>
                  <a:lnTo>
                    <a:pt x="693" y="569"/>
                  </a:lnTo>
                  <a:lnTo>
                    <a:pt x="693" y="569"/>
                  </a:lnTo>
                  <a:lnTo>
                    <a:pt x="693" y="569"/>
                  </a:lnTo>
                  <a:lnTo>
                    <a:pt x="693" y="569"/>
                  </a:lnTo>
                  <a:lnTo>
                    <a:pt x="693" y="569"/>
                  </a:lnTo>
                  <a:lnTo>
                    <a:pt x="693" y="569"/>
                  </a:lnTo>
                  <a:lnTo>
                    <a:pt x="693" y="569"/>
                  </a:lnTo>
                  <a:lnTo>
                    <a:pt x="694" y="569"/>
                  </a:lnTo>
                  <a:lnTo>
                    <a:pt x="694" y="569"/>
                  </a:lnTo>
                  <a:lnTo>
                    <a:pt x="694" y="569"/>
                  </a:lnTo>
                  <a:lnTo>
                    <a:pt x="694" y="569"/>
                  </a:lnTo>
                  <a:lnTo>
                    <a:pt x="694" y="569"/>
                  </a:lnTo>
                  <a:lnTo>
                    <a:pt x="694" y="569"/>
                  </a:lnTo>
                  <a:lnTo>
                    <a:pt x="694" y="569"/>
                  </a:lnTo>
                  <a:lnTo>
                    <a:pt x="694" y="569"/>
                  </a:lnTo>
                  <a:lnTo>
                    <a:pt x="694" y="569"/>
                  </a:lnTo>
                  <a:lnTo>
                    <a:pt x="694" y="569"/>
                  </a:lnTo>
                  <a:lnTo>
                    <a:pt x="695" y="569"/>
                  </a:lnTo>
                  <a:lnTo>
                    <a:pt x="695" y="569"/>
                  </a:lnTo>
                  <a:lnTo>
                    <a:pt x="695" y="569"/>
                  </a:lnTo>
                  <a:lnTo>
                    <a:pt x="695" y="569"/>
                  </a:lnTo>
                  <a:lnTo>
                    <a:pt x="695" y="569"/>
                  </a:lnTo>
                  <a:lnTo>
                    <a:pt x="695" y="570"/>
                  </a:lnTo>
                  <a:lnTo>
                    <a:pt x="695" y="570"/>
                  </a:lnTo>
                  <a:lnTo>
                    <a:pt x="695" y="570"/>
                  </a:lnTo>
                  <a:lnTo>
                    <a:pt x="695" y="570"/>
                  </a:lnTo>
                  <a:lnTo>
                    <a:pt x="695" y="570"/>
                  </a:lnTo>
                  <a:lnTo>
                    <a:pt x="695" y="570"/>
                  </a:lnTo>
                  <a:lnTo>
                    <a:pt x="695" y="570"/>
                  </a:lnTo>
                  <a:lnTo>
                    <a:pt x="696" y="570"/>
                  </a:lnTo>
                  <a:lnTo>
                    <a:pt x="696" y="570"/>
                  </a:lnTo>
                  <a:lnTo>
                    <a:pt x="696" y="570"/>
                  </a:lnTo>
                  <a:lnTo>
                    <a:pt x="696" y="570"/>
                  </a:lnTo>
                  <a:lnTo>
                    <a:pt x="696" y="570"/>
                  </a:lnTo>
                  <a:lnTo>
                    <a:pt x="696" y="570"/>
                  </a:lnTo>
                  <a:lnTo>
                    <a:pt x="696" y="570"/>
                  </a:lnTo>
                  <a:lnTo>
                    <a:pt x="696" y="570"/>
                  </a:lnTo>
                  <a:lnTo>
                    <a:pt x="696" y="570"/>
                  </a:lnTo>
                  <a:lnTo>
                    <a:pt x="696"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4" y="570"/>
                  </a:lnTo>
                  <a:lnTo>
                    <a:pt x="704" y="570"/>
                  </a:lnTo>
                  <a:lnTo>
                    <a:pt x="704" y="570"/>
                  </a:lnTo>
                  <a:lnTo>
                    <a:pt x="704" y="570"/>
                  </a:lnTo>
                  <a:lnTo>
                    <a:pt x="704" y="570"/>
                  </a:lnTo>
                  <a:lnTo>
                    <a:pt x="704" y="570"/>
                  </a:lnTo>
                  <a:lnTo>
                    <a:pt x="704" y="570"/>
                  </a:lnTo>
                  <a:lnTo>
                    <a:pt x="704" y="570"/>
                  </a:lnTo>
                  <a:lnTo>
                    <a:pt x="704" y="570"/>
                  </a:lnTo>
                  <a:lnTo>
                    <a:pt x="704"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7" y="570"/>
                  </a:lnTo>
                  <a:lnTo>
                    <a:pt x="707" y="570"/>
                  </a:lnTo>
                  <a:lnTo>
                    <a:pt x="707" y="570"/>
                  </a:lnTo>
                  <a:lnTo>
                    <a:pt x="707" y="570"/>
                  </a:lnTo>
                  <a:lnTo>
                    <a:pt x="707" y="570"/>
                  </a:lnTo>
                  <a:lnTo>
                    <a:pt x="707" y="570"/>
                  </a:lnTo>
                  <a:lnTo>
                    <a:pt x="707" y="570"/>
                  </a:lnTo>
                  <a:lnTo>
                    <a:pt x="707" y="570"/>
                  </a:lnTo>
                  <a:lnTo>
                    <a:pt x="707" y="570"/>
                  </a:lnTo>
                  <a:lnTo>
                    <a:pt x="707"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9" y="570"/>
                  </a:lnTo>
                  <a:lnTo>
                    <a:pt x="709" y="570"/>
                  </a:lnTo>
                  <a:lnTo>
                    <a:pt x="709" y="570"/>
                  </a:lnTo>
                  <a:lnTo>
                    <a:pt x="709" y="570"/>
                  </a:lnTo>
                  <a:lnTo>
                    <a:pt x="709" y="570"/>
                  </a:lnTo>
                  <a:lnTo>
                    <a:pt x="709" y="570"/>
                  </a:lnTo>
                  <a:lnTo>
                    <a:pt x="709" y="570"/>
                  </a:lnTo>
                  <a:lnTo>
                    <a:pt x="709" y="570"/>
                  </a:lnTo>
                  <a:lnTo>
                    <a:pt x="709" y="570"/>
                  </a:lnTo>
                  <a:lnTo>
                    <a:pt x="709"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7" y="570"/>
                  </a:lnTo>
                  <a:lnTo>
                    <a:pt x="717" y="570"/>
                  </a:lnTo>
                  <a:lnTo>
                    <a:pt x="717" y="570"/>
                  </a:lnTo>
                  <a:lnTo>
                    <a:pt x="717" y="570"/>
                  </a:lnTo>
                  <a:lnTo>
                    <a:pt x="717" y="570"/>
                  </a:lnTo>
                  <a:lnTo>
                    <a:pt x="717" y="570"/>
                  </a:lnTo>
                  <a:lnTo>
                    <a:pt x="717" y="570"/>
                  </a:lnTo>
                  <a:lnTo>
                    <a:pt x="717" y="570"/>
                  </a:lnTo>
                  <a:lnTo>
                    <a:pt x="717" y="570"/>
                  </a:lnTo>
                  <a:lnTo>
                    <a:pt x="717"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20" y="570"/>
                  </a:lnTo>
                  <a:lnTo>
                    <a:pt x="720" y="570"/>
                  </a:lnTo>
                  <a:lnTo>
                    <a:pt x="720" y="570"/>
                  </a:lnTo>
                  <a:lnTo>
                    <a:pt x="720" y="570"/>
                  </a:lnTo>
                  <a:lnTo>
                    <a:pt x="720" y="570"/>
                  </a:lnTo>
                  <a:lnTo>
                    <a:pt x="720" y="570"/>
                  </a:lnTo>
                  <a:lnTo>
                    <a:pt x="720" y="570"/>
                  </a:lnTo>
                  <a:lnTo>
                    <a:pt x="720" y="570"/>
                  </a:lnTo>
                  <a:lnTo>
                    <a:pt x="720" y="570"/>
                  </a:lnTo>
                  <a:lnTo>
                    <a:pt x="720"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2" y="570"/>
                  </a:lnTo>
                  <a:lnTo>
                    <a:pt x="722" y="570"/>
                  </a:lnTo>
                  <a:lnTo>
                    <a:pt x="722" y="570"/>
                  </a:lnTo>
                  <a:lnTo>
                    <a:pt x="722" y="570"/>
                  </a:lnTo>
                  <a:lnTo>
                    <a:pt x="722" y="570"/>
                  </a:lnTo>
                  <a:lnTo>
                    <a:pt x="722" y="570"/>
                  </a:lnTo>
                  <a:lnTo>
                    <a:pt x="722" y="570"/>
                  </a:lnTo>
                  <a:lnTo>
                    <a:pt x="722" y="570"/>
                  </a:lnTo>
                  <a:lnTo>
                    <a:pt x="722" y="570"/>
                  </a:lnTo>
                  <a:lnTo>
                    <a:pt x="722" y="570"/>
                  </a:lnTo>
                  <a:lnTo>
                    <a:pt x="723" y="570"/>
                  </a:lnTo>
                  <a:lnTo>
                    <a:pt x="723" y="570"/>
                  </a:lnTo>
                  <a:lnTo>
                    <a:pt x="723" y="570"/>
                  </a:lnTo>
                  <a:lnTo>
                    <a:pt x="723" y="570"/>
                  </a:lnTo>
                  <a:lnTo>
                    <a:pt x="722" y="570"/>
                  </a:lnTo>
                  <a:lnTo>
                    <a:pt x="722" y="570"/>
                  </a:lnTo>
                  <a:lnTo>
                    <a:pt x="722" y="570"/>
                  </a:lnTo>
                  <a:lnTo>
                    <a:pt x="722" y="570"/>
                  </a:lnTo>
                  <a:lnTo>
                    <a:pt x="722" y="570"/>
                  </a:lnTo>
                  <a:lnTo>
                    <a:pt x="722" y="570"/>
                  </a:lnTo>
                  <a:lnTo>
                    <a:pt x="722" y="570"/>
                  </a:lnTo>
                  <a:lnTo>
                    <a:pt x="722" y="570"/>
                  </a:lnTo>
                  <a:lnTo>
                    <a:pt x="722" y="570"/>
                  </a:lnTo>
                  <a:lnTo>
                    <a:pt x="722"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0" y="570"/>
                  </a:lnTo>
                  <a:lnTo>
                    <a:pt x="720" y="570"/>
                  </a:lnTo>
                  <a:lnTo>
                    <a:pt x="720" y="570"/>
                  </a:lnTo>
                  <a:lnTo>
                    <a:pt x="720" y="570"/>
                  </a:lnTo>
                  <a:lnTo>
                    <a:pt x="720" y="570"/>
                  </a:lnTo>
                  <a:lnTo>
                    <a:pt x="720" y="570"/>
                  </a:lnTo>
                  <a:lnTo>
                    <a:pt x="720" y="570"/>
                  </a:lnTo>
                  <a:lnTo>
                    <a:pt x="720" y="570"/>
                  </a:lnTo>
                  <a:lnTo>
                    <a:pt x="720" y="570"/>
                  </a:lnTo>
                  <a:lnTo>
                    <a:pt x="720"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7" y="570"/>
                  </a:lnTo>
                  <a:lnTo>
                    <a:pt x="717" y="570"/>
                  </a:lnTo>
                  <a:lnTo>
                    <a:pt x="717" y="570"/>
                  </a:lnTo>
                  <a:lnTo>
                    <a:pt x="717" y="570"/>
                  </a:lnTo>
                  <a:lnTo>
                    <a:pt x="717" y="570"/>
                  </a:lnTo>
                  <a:lnTo>
                    <a:pt x="717" y="570"/>
                  </a:lnTo>
                  <a:lnTo>
                    <a:pt x="717" y="570"/>
                  </a:lnTo>
                  <a:lnTo>
                    <a:pt x="717" y="570"/>
                  </a:lnTo>
                  <a:lnTo>
                    <a:pt x="717" y="570"/>
                  </a:lnTo>
                  <a:lnTo>
                    <a:pt x="717"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09" y="570"/>
                  </a:lnTo>
                  <a:lnTo>
                    <a:pt x="709" y="570"/>
                  </a:lnTo>
                  <a:lnTo>
                    <a:pt x="709" y="570"/>
                  </a:lnTo>
                  <a:lnTo>
                    <a:pt x="709" y="570"/>
                  </a:lnTo>
                  <a:lnTo>
                    <a:pt x="709" y="570"/>
                  </a:lnTo>
                  <a:lnTo>
                    <a:pt x="709" y="570"/>
                  </a:lnTo>
                  <a:lnTo>
                    <a:pt x="709" y="570"/>
                  </a:lnTo>
                  <a:lnTo>
                    <a:pt x="709" y="570"/>
                  </a:lnTo>
                  <a:lnTo>
                    <a:pt x="709" y="570"/>
                  </a:lnTo>
                  <a:lnTo>
                    <a:pt x="709"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7" y="570"/>
                  </a:lnTo>
                  <a:lnTo>
                    <a:pt x="707" y="570"/>
                  </a:lnTo>
                  <a:lnTo>
                    <a:pt x="707" y="570"/>
                  </a:lnTo>
                  <a:lnTo>
                    <a:pt x="707" y="570"/>
                  </a:lnTo>
                  <a:lnTo>
                    <a:pt x="707" y="570"/>
                  </a:lnTo>
                  <a:lnTo>
                    <a:pt x="707" y="570"/>
                  </a:lnTo>
                  <a:lnTo>
                    <a:pt x="707" y="570"/>
                  </a:lnTo>
                  <a:lnTo>
                    <a:pt x="707" y="570"/>
                  </a:lnTo>
                  <a:lnTo>
                    <a:pt x="707" y="570"/>
                  </a:lnTo>
                  <a:lnTo>
                    <a:pt x="707"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4" y="570"/>
                  </a:lnTo>
                  <a:lnTo>
                    <a:pt x="704" y="570"/>
                  </a:lnTo>
                  <a:lnTo>
                    <a:pt x="704" y="570"/>
                  </a:lnTo>
                  <a:lnTo>
                    <a:pt x="704" y="570"/>
                  </a:lnTo>
                  <a:lnTo>
                    <a:pt x="704" y="570"/>
                  </a:lnTo>
                  <a:lnTo>
                    <a:pt x="704" y="570"/>
                  </a:lnTo>
                  <a:lnTo>
                    <a:pt x="704" y="570"/>
                  </a:lnTo>
                  <a:lnTo>
                    <a:pt x="704" y="570"/>
                  </a:lnTo>
                  <a:lnTo>
                    <a:pt x="704" y="570"/>
                  </a:lnTo>
                  <a:lnTo>
                    <a:pt x="704"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6" y="570"/>
                  </a:lnTo>
                  <a:lnTo>
                    <a:pt x="696" y="570"/>
                  </a:lnTo>
                  <a:lnTo>
                    <a:pt x="696" y="570"/>
                  </a:lnTo>
                  <a:lnTo>
                    <a:pt x="696" y="570"/>
                  </a:lnTo>
                  <a:lnTo>
                    <a:pt x="696" y="570"/>
                  </a:lnTo>
                  <a:lnTo>
                    <a:pt x="696" y="570"/>
                  </a:lnTo>
                  <a:lnTo>
                    <a:pt x="696" y="570"/>
                  </a:lnTo>
                  <a:lnTo>
                    <a:pt x="696" y="570"/>
                  </a:lnTo>
                  <a:lnTo>
                    <a:pt x="696" y="570"/>
                  </a:lnTo>
                  <a:lnTo>
                    <a:pt x="696" y="570"/>
                  </a:lnTo>
                  <a:lnTo>
                    <a:pt x="695" y="570"/>
                  </a:lnTo>
                  <a:lnTo>
                    <a:pt x="695" y="570"/>
                  </a:lnTo>
                  <a:lnTo>
                    <a:pt x="695" y="570"/>
                  </a:lnTo>
                  <a:lnTo>
                    <a:pt x="695" y="570"/>
                  </a:lnTo>
                  <a:lnTo>
                    <a:pt x="695" y="570"/>
                  </a:lnTo>
                  <a:lnTo>
                    <a:pt x="695" y="570"/>
                  </a:lnTo>
                  <a:lnTo>
                    <a:pt x="695" y="570"/>
                  </a:lnTo>
                  <a:lnTo>
                    <a:pt x="695" y="570"/>
                  </a:lnTo>
                  <a:lnTo>
                    <a:pt x="695" y="570"/>
                  </a:lnTo>
                  <a:lnTo>
                    <a:pt x="695" y="570"/>
                  </a:lnTo>
                  <a:lnTo>
                    <a:pt x="695" y="570"/>
                  </a:lnTo>
                  <a:lnTo>
                    <a:pt x="695" y="570"/>
                  </a:lnTo>
                  <a:lnTo>
                    <a:pt x="694" y="570"/>
                  </a:lnTo>
                  <a:lnTo>
                    <a:pt x="694" y="570"/>
                  </a:lnTo>
                  <a:lnTo>
                    <a:pt x="694" y="570"/>
                  </a:lnTo>
                  <a:lnTo>
                    <a:pt x="694" y="570"/>
                  </a:lnTo>
                  <a:lnTo>
                    <a:pt x="694" y="570"/>
                  </a:lnTo>
                  <a:lnTo>
                    <a:pt x="694" y="570"/>
                  </a:lnTo>
                  <a:lnTo>
                    <a:pt x="694" y="570"/>
                  </a:lnTo>
                  <a:lnTo>
                    <a:pt x="694" y="570"/>
                  </a:lnTo>
                  <a:lnTo>
                    <a:pt x="694" y="570"/>
                  </a:lnTo>
                  <a:lnTo>
                    <a:pt x="694" y="570"/>
                  </a:lnTo>
                  <a:lnTo>
                    <a:pt x="693" y="570"/>
                  </a:lnTo>
                  <a:lnTo>
                    <a:pt x="693" y="570"/>
                  </a:lnTo>
                  <a:lnTo>
                    <a:pt x="693" y="570"/>
                  </a:lnTo>
                  <a:lnTo>
                    <a:pt x="693" y="570"/>
                  </a:lnTo>
                  <a:lnTo>
                    <a:pt x="693" y="570"/>
                  </a:lnTo>
                  <a:lnTo>
                    <a:pt x="693" y="570"/>
                  </a:lnTo>
                  <a:lnTo>
                    <a:pt x="693" y="570"/>
                  </a:lnTo>
                  <a:lnTo>
                    <a:pt x="693" y="570"/>
                  </a:lnTo>
                  <a:lnTo>
                    <a:pt x="693" y="570"/>
                  </a:lnTo>
                  <a:lnTo>
                    <a:pt x="693" y="570"/>
                  </a:lnTo>
                  <a:lnTo>
                    <a:pt x="693" y="570"/>
                  </a:lnTo>
                  <a:lnTo>
                    <a:pt x="692" y="570"/>
                  </a:lnTo>
                  <a:lnTo>
                    <a:pt x="692" y="570"/>
                  </a:lnTo>
                  <a:lnTo>
                    <a:pt x="692" y="570"/>
                  </a:lnTo>
                  <a:lnTo>
                    <a:pt x="692" y="570"/>
                  </a:lnTo>
                  <a:lnTo>
                    <a:pt x="692" y="570"/>
                  </a:lnTo>
                  <a:lnTo>
                    <a:pt x="692" y="570"/>
                  </a:lnTo>
                  <a:lnTo>
                    <a:pt x="692" y="570"/>
                  </a:lnTo>
                  <a:lnTo>
                    <a:pt x="692" y="570"/>
                  </a:lnTo>
                  <a:lnTo>
                    <a:pt x="692" y="570"/>
                  </a:lnTo>
                  <a:lnTo>
                    <a:pt x="692" y="570"/>
                  </a:lnTo>
                  <a:lnTo>
                    <a:pt x="692" y="570"/>
                  </a:lnTo>
                  <a:lnTo>
                    <a:pt x="692" y="570"/>
                  </a:lnTo>
                  <a:lnTo>
                    <a:pt x="691" y="570"/>
                  </a:lnTo>
                  <a:lnTo>
                    <a:pt x="691" y="570"/>
                  </a:lnTo>
                  <a:lnTo>
                    <a:pt x="691" y="570"/>
                  </a:lnTo>
                  <a:lnTo>
                    <a:pt x="691" y="570"/>
                  </a:lnTo>
                  <a:lnTo>
                    <a:pt x="691" y="570"/>
                  </a:lnTo>
                  <a:lnTo>
                    <a:pt x="691" y="570"/>
                  </a:lnTo>
                  <a:lnTo>
                    <a:pt x="691" y="570"/>
                  </a:lnTo>
                  <a:lnTo>
                    <a:pt x="691" y="570"/>
                  </a:lnTo>
                  <a:lnTo>
                    <a:pt x="691" y="570"/>
                  </a:lnTo>
                  <a:lnTo>
                    <a:pt x="691" y="570"/>
                  </a:lnTo>
                  <a:lnTo>
                    <a:pt x="690" y="570"/>
                  </a:lnTo>
                  <a:lnTo>
                    <a:pt x="690" y="570"/>
                  </a:lnTo>
                  <a:lnTo>
                    <a:pt x="690" y="570"/>
                  </a:lnTo>
                  <a:lnTo>
                    <a:pt x="690" y="570"/>
                  </a:lnTo>
                  <a:lnTo>
                    <a:pt x="690" y="570"/>
                  </a:lnTo>
                  <a:lnTo>
                    <a:pt x="690" y="570"/>
                  </a:lnTo>
                  <a:lnTo>
                    <a:pt x="690" y="570"/>
                  </a:lnTo>
                  <a:lnTo>
                    <a:pt x="690" y="570"/>
                  </a:lnTo>
                  <a:lnTo>
                    <a:pt x="690" y="570"/>
                  </a:lnTo>
                  <a:lnTo>
                    <a:pt x="690" y="570"/>
                  </a:lnTo>
                  <a:lnTo>
                    <a:pt x="690" y="570"/>
                  </a:lnTo>
                  <a:lnTo>
                    <a:pt x="690" y="570"/>
                  </a:lnTo>
                  <a:lnTo>
                    <a:pt x="689" y="570"/>
                  </a:lnTo>
                  <a:lnTo>
                    <a:pt x="689" y="570"/>
                  </a:lnTo>
                  <a:lnTo>
                    <a:pt x="689" y="570"/>
                  </a:lnTo>
                  <a:lnTo>
                    <a:pt x="689" y="570"/>
                  </a:lnTo>
                  <a:lnTo>
                    <a:pt x="689" y="570"/>
                  </a:lnTo>
                  <a:lnTo>
                    <a:pt x="689" y="570"/>
                  </a:lnTo>
                  <a:lnTo>
                    <a:pt x="689" y="570"/>
                  </a:lnTo>
                  <a:lnTo>
                    <a:pt x="689" y="570"/>
                  </a:lnTo>
                  <a:lnTo>
                    <a:pt x="689" y="570"/>
                  </a:lnTo>
                  <a:lnTo>
                    <a:pt x="689" y="570"/>
                  </a:lnTo>
                  <a:lnTo>
                    <a:pt x="689" y="570"/>
                  </a:lnTo>
                  <a:lnTo>
                    <a:pt x="688" y="570"/>
                  </a:lnTo>
                  <a:lnTo>
                    <a:pt x="688" y="570"/>
                  </a:lnTo>
                  <a:lnTo>
                    <a:pt x="688" y="570"/>
                  </a:lnTo>
                  <a:lnTo>
                    <a:pt x="688" y="570"/>
                  </a:lnTo>
                  <a:lnTo>
                    <a:pt x="688" y="570"/>
                  </a:lnTo>
                  <a:lnTo>
                    <a:pt x="688" y="570"/>
                  </a:lnTo>
                  <a:lnTo>
                    <a:pt x="688" y="570"/>
                  </a:lnTo>
                  <a:lnTo>
                    <a:pt x="688" y="570"/>
                  </a:lnTo>
                  <a:lnTo>
                    <a:pt x="688" y="570"/>
                  </a:lnTo>
                  <a:lnTo>
                    <a:pt x="688" y="570"/>
                  </a:lnTo>
                  <a:lnTo>
                    <a:pt x="688" y="570"/>
                  </a:lnTo>
                  <a:lnTo>
                    <a:pt x="687" y="570"/>
                  </a:lnTo>
                  <a:lnTo>
                    <a:pt x="687" y="570"/>
                  </a:lnTo>
                  <a:lnTo>
                    <a:pt x="687" y="570"/>
                  </a:lnTo>
                  <a:lnTo>
                    <a:pt x="687" y="570"/>
                  </a:lnTo>
                  <a:lnTo>
                    <a:pt x="687" y="570"/>
                  </a:lnTo>
                  <a:lnTo>
                    <a:pt x="687" y="570"/>
                  </a:lnTo>
                  <a:lnTo>
                    <a:pt x="687" y="570"/>
                  </a:lnTo>
                  <a:lnTo>
                    <a:pt x="687" y="570"/>
                  </a:lnTo>
                  <a:lnTo>
                    <a:pt x="687" y="570"/>
                  </a:lnTo>
                  <a:lnTo>
                    <a:pt x="687" y="570"/>
                  </a:lnTo>
                  <a:lnTo>
                    <a:pt x="687" y="570"/>
                  </a:lnTo>
                  <a:lnTo>
                    <a:pt x="686" y="570"/>
                  </a:lnTo>
                  <a:lnTo>
                    <a:pt x="686" y="570"/>
                  </a:lnTo>
                  <a:lnTo>
                    <a:pt x="686" y="570"/>
                  </a:lnTo>
                  <a:lnTo>
                    <a:pt x="686" y="570"/>
                  </a:lnTo>
                  <a:lnTo>
                    <a:pt x="686" y="570"/>
                  </a:lnTo>
                  <a:lnTo>
                    <a:pt x="686" y="570"/>
                  </a:lnTo>
                  <a:lnTo>
                    <a:pt x="686" y="570"/>
                  </a:lnTo>
                  <a:lnTo>
                    <a:pt x="686" y="570"/>
                  </a:lnTo>
                  <a:lnTo>
                    <a:pt x="686" y="570"/>
                  </a:lnTo>
                  <a:lnTo>
                    <a:pt x="686" y="570"/>
                  </a:lnTo>
                  <a:lnTo>
                    <a:pt x="686" y="570"/>
                  </a:lnTo>
                  <a:lnTo>
                    <a:pt x="685" y="570"/>
                  </a:lnTo>
                  <a:lnTo>
                    <a:pt x="685" y="570"/>
                  </a:lnTo>
                  <a:lnTo>
                    <a:pt x="685" y="570"/>
                  </a:lnTo>
                  <a:lnTo>
                    <a:pt x="685" y="570"/>
                  </a:lnTo>
                  <a:lnTo>
                    <a:pt x="685" y="570"/>
                  </a:lnTo>
                  <a:lnTo>
                    <a:pt x="685" y="570"/>
                  </a:lnTo>
                  <a:lnTo>
                    <a:pt x="685" y="570"/>
                  </a:lnTo>
                  <a:lnTo>
                    <a:pt x="685" y="570"/>
                  </a:lnTo>
                  <a:lnTo>
                    <a:pt x="685" y="570"/>
                  </a:lnTo>
                  <a:lnTo>
                    <a:pt x="685" y="570"/>
                  </a:lnTo>
                  <a:lnTo>
                    <a:pt x="685" y="570"/>
                  </a:lnTo>
                  <a:lnTo>
                    <a:pt x="684" y="570"/>
                  </a:lnTo>
                  <a:lnTo>
                    <a:pt x="684" y="570"/>
                  </a:lnTo>
                  <a:lnTo>
                    <a:pt x="684" y="570"/>
                  </a:lnTo>
                  <a:lnTo>
                    <a:pt x="684" y="570"/>
                  </a:lnTo>
                  <a:lnTo>
                    <a:pt x="684" y="570"/>
                  </a:lnTo>
                  <a:lnTo>
                    <a:pt x="684" y="570"/>
                  </a:lnTo>
                  <a:lnTo>
                    <a:pt x="684" y="570"/>
                  </a:lnTo>
                  <a:lnTo>
                    <a:pt x="684" y="570"/>
                  </a:lnTo>
                  <a:lnTo>
                    <a:pt x="684" y="570"/>
                  </a:lnTo>
                  <a:lnTo>
                    <a:pt x="684" y="570"/>
                  </a:lnTo>
                  <a:lnTo>
                    <a:pt x="684" y="570"/>
                  </a:lnTo>
                  <a:lnTo>
                    <a:pt x="684" y="570"/>
                  </a:lnTo>
                  <a:lnTo>
                    <a:pt x="683" y="570"/>
                  </a:lnTo>
                  <a:lnTo>
                    <a:pt x="683" y="570"/>
                  </a:lnTo>
                  <a:lnTo>
                    <a:pt x="683" y="570"/>
                  </a:lnTo>
                  <a:lnTo>
                    <a:pt x="683" y="570"/>
                  </a:lnTo>
                  <a:lnTo>
                    <a:pt x="683" y="570"/>
                  </a:lnTo>
                  <a:lnTo>
                    <a:pt x="683" y="570"/>
                  </a:lnTo>
                  <a:lnTo>
                    <a:pt x="683" y="570"/>
                  </a:lnTo>
                  <a:lnTo>
                    <a:pt x="683" y="570"/>
                  </a:lnTo>
                  <a:lnTo>
                    <a:pt x="683" y="570"/>
                  </a:lnTo>
                  <a:lnTo>
                    <a:pt x="683" y="570"/>
                  </a:lnTo>
                  <a:lnTo>
                    <a:pt x="682" y="570"/>
                  </a:lnTo>
                  <a:lnTo>
                    <a:pt x="682" y="570"/>
                  </a:lnTo>
                  <a:lnTo>
                    <a:pt x="682" y="570"/>
                  </a:lnTo>
                  <a:lnTo>
                    <a:pt x="682" y="570"/>
                  </a:lnTo>
                  <a:lnTo>
                    <a:pt x="682" y="570"/>
                  </a:lnTo>
                  <a:lnTo>
                    <a:pt x="682" y="570"/>
                  </a:lnTo>
                  <a:lnTo>
                    <a:pt x="682" y="570"/>
                  </a:lnTo>
                  <a:lnTo>
                    <a:pt x="682" y="570"/>
                  </a:lnTo>
                  <a:lnTo>
                    <a:pt x="682" y="570"/>
                  </a:lnTo>
                  <a:lnTo>
                    <a:pt x="682" y="570"/>
                  </a:lnTo>
                  <a:lnTo>
                    <a:pt x="682" y="570"/>
                  </a:lnTo>
                  <a:lnTo>
                    <a:pt x="682" y="570"/>
                  </a:lnTo>
                  <a:lnTo>
                    <a:pt x="681" y="570"/>
                  </a:lnTo>
                  <a:lnTo>
                    <a:pt x="681" y="570"/>
                  </a:lnTo>
                  <a:lnTo>
                    <a:pt x="681" y="570"/>
                  </a:lnTo>
                  <a:lnTo>
                    <a:pt x="681" y="570"/>
                  </a:lnTo>
                  <a:lnTo>
                    <a:pt x="681" y="570"/>
                  </a:lnTo>
                  <a:lnTo>
                    <a:pt x="681" y="570"/>
                  </a:lnTo>
                  <a:lnTo>
                    <a:pt x="681" y="570"/>
                  </a:lnTo>
                  <a:lnTo>
                    <a:pt x="681" y="570"/>
                  </a:lnTo>
                  <a:lnTo>
                    <a:pt x="681" y="570"/>
                  </a:lnTo>
                  <a:lnTo>
                    <a:pt x="681" y="570"/>
                  </a:lnTo>
                  <a:lnTo>
                    <a:pt x="680" y="570"/>
                  </a:lnTo>
                  <a:lnTo>
                    <a:pt x="680" y="570"/>
                  </a:lnTo>
                  <a:lnTo>
                    <a:pt x="680" y="570"/>
                  </a:lnTo>
                  <a:lnTo>
                    <a:pt x="680" y="570"/>
                  </a:lnTo>
                  <a:lnTo>
                    <a:pt x="680" y="570"/>
                  </a:lnTo>
                  <a:lnTo>
                    <a:pt x="680" y="570"/>
                  </a:lnTo>
                  <a:lnTo>
                    <a:pt x="680" y="570"/>
                  </a:lnTo>
                  <a:lnTo>
                    <a:pt x="680" y="570"/>
                  </a:lnTo>
                  <a:lnTo>
                    <a:pt x="680" y="570"/>
                  </a:lnTo>
                  <a:lnTo>
                    <a:pt x="680" y="570"/>
                  </a:lnTo>
                  <a:lnTo>
                    <a:pt x="680" y="570"/>
                  </a:lnTo>
                  <a:lnTo>
                    <a:pt x="679" y="570"/>
                  </a:lnTo>
                  <a:lnTo>
                    <a:pt x="679" y="570"/>
                  </a:lnTo>
                  <a:lnTo>
                    <a:pt x="679" y="570"/>
                  </a:lnTo>
                  <a:lnTo>
                    <a:pt x="679" y="570"/>
                  </a:lnTo>
                  <a:lnTo>
                    <a:pt x="679" y="570"/>
                  </a:lnTo>
                  <a:lnTo>
                    <a:pt x="679" y="570"/>
                  </a:lnTo>
                  <a:lnTo>
                    <a:pt x="679" y="570"/>
                  </a:lnTo>
                  <a:lnTo>
                    <a:pt x="679" y="570"/>
                  </a:lnTo>
                  <a:lnTo>
                    <a:pt x="679" y="570"/>
                  </a:lnTo>
                  <a:lnTo>
                    <a:pt x="679" y="570"/>
                  </a:lnTo>
                  <a:lnTo>
                    <a:pt x="679" y="570"/>
                  </a:lnTo>
                  <a:lnTo>
                    <a:pt x="679" y="570"/>
                  </a:lnTo>
                  <a:lnTo>
                    <a:pt x="678" y="570"/>
                  </a:lnTo>
                  <a:lnTo>
                    <a:pt x="678" y="570"/>
                  </a:lnTo>
                  <a:lnTo>
                    <a:pt x="678" y="570"/>
                  </a:lnTo>
                  <a:lnTo>
                    <a:pt x="678" y="570"/>
                  </a:lnTo>
                  <a:lnTo>
                    <a:pt x="678" y="570"/>
                  </a:lnTo>
                  <a:lnTo>
                    <a:pt x="678" y="570"/>
                  </a:lnTo>
                  <a:lnTo>
                    <a:pt x="678" y="570"/>
                  </a:lnTo>
                  <a:lnTo>
                    <a:pt x="678" y="570"/>
                  </a:lnTo>
                  <a:lnTo>
                    <a:pt x="678" y="570"/>
                  </a:lnTo>
                  <a:lnTo>
                    <a:pt x="678" y="570"/>
                  </a:lnTo>
                  <a:lnTo>
                    <a:pt x="677" y="570"/>
                  </a:lnTo>
                  <a:lnTo>
                    <a:pt x="677" y="570"/>
                  </a:lnTo>
                  <a:lnTo>
                    <a:pt x="677" y="570"/>
                  </a:lnTo>
                  <a:lnTo>
                    <a:pt x="677" y="570"/>
                  </a:lnTo>
                  <a:lnTo>
                    <a:pt x="677" y="570"/>
                  </a:lnTo>
                  <a:lnTo>
                    <a:pt x="677" y="570"/>
                  </a:lnTo>
                  <a:lnTo>
                    <a:pt x="677" y="570"/>
                  </a:lnTo>
                  <a:lnTo>
                    <a:pt x="677" y="570"/>
                  </a:lnTo>
                  <a:lnTo>
                    <a:pt x="677" y="570"/>
                  </a:lnTo>
                  <a:lnTo>
                    <a:pt x="677" y="570"/>
                  </a:lnTo>
                  <a:lnTo>
                    <a:pt x="677" y="570"/>
                  </a:lnTo>
                  <a:lnTo>
                    <a:pt x="677" y="570"/>
                  </a:lnTo>
                  <a:lnTo>
                    <a:pt x="676" y="570"/>
                  </a:lnTo>
                  <a:lnTo>
                    <a:pt x="676" y="570"/>
                  </a:lnTo>
                  <a:lnTo>
                    <a:pt x="676" y="570"/>
                  </a:lnTo>
                  <a:lnTo>
                    <a:pt x="676" y="570"/>
                  </a:lnTo>
                  <a:lnTo>
                    <a:pt x="676" y="570"/>
                  </a:lnTo>
                  <a:lnTo>
                    <a:pt x="676" y="570"/>
                  </a:lnTo>
                  <a:lnTo>
                    <a:pt x="676" y="570"/>
                  </a:lnTo>
                  <a:lnTo>
                    <a:pt x="676" y="570"/>
                  </a:lnTo>
                  <a:lnTo>
                    <a:pt x="676" y="570"/>
                  </a:lnTo>
                  <a:lnTo>
                    <a:pt x="676" y="570"/>
                  </a:lnTo>
                  <a:lnTo>
                    <a:pt x="676" y="570"/>
                  </a:lnTo>
                  <a:lnTo>
                    <a:pt x="675" y="570"/>
                  </a:lnTo>
                  <a:lnTo>
                    <a:pt x="675" y="570"/>
                  </a:lnTo>
                  <a:lnTo>
                    <a:pt x="675" y="570"/>
                  </a:lnTo>
                  <a:lnTo>
                    <a:pt x="675" y="570"/>
                  </a:lnTo>
                  <a:lnTo>
                    <a:pt x="675" y="570"/>
                  </a:lnTo>
                  <a:lnTo>
                    <a:pt x="675" y="570"/>
                  </a:lnTo>
                  <a:lnTo>
                    <a:pt x="675" y="570"/>
                  </a:lnTo>
                  <a:lnTo>
                    <a:pt x="675" y="570"/>
                  </a:lnTo>
                  <a:lnTo>
                    <a:pt x="675" y="570"/>
                  </a:lnTo>
                  <a:lnTo>
                    <a:pt x="675" y="570"/>
                  </a:lnTo>
                  <a:lnTo>
                    <a:pt x="675" y="570"/>
                  </a:lnTo>
                  <a:lnTo>
                    <a:pt x="674" y="570"/>
                  </a:lnTo>
                  <a:lnTo>
                    <a:pt x="674" y="570"/>
                  </a:lnTo>
                  <a:lnTo>
                    <a:pt x="674" y="570"/>
                  </a:lnTo>
                  <a:lnTo>
                    <a:pt x="674" y="570"/>
                  </a:lnTo>
                  <a:lnTo>
                    <a:pt x="674" y="570"/>
                  </a:lnTo>
                  <a:lnTo>
                    <a:pt x="674" y="570"/>
                  </a:lnTo>
                  <a:lnTo>
                    <a:pt x="674" y="570"/>
                  </a:lnTo>
                  <a:lnTo>
                    <a:pt x="674" y="570"/>
                  </a:lnTo>
                  <a:lnTo>
                    <a:pt x="674" y="570"/>
                  </a:lnTo>
                  <a:lnTo>
                    <a:pt x="674" y="570"/>
                  </a:lnTo>
                  <a:lnTo>
                    <a:pt x="674" y="570"/>
                  </a:lnTo>
                  <a:lnTo>
                    <a:pt x="673" y="570"/>
                  </a:lnTo>
                  <a:lnTo>
                    <a:pt x="673" y="570"/>
                  </a:lnTo>
                  <a:lnTo>
                    <a:pt x="673" y="570"/>
                  </a:lnTo>
                  <a:lnTo>
                    <a:pt x="673" y="570"/>
                  </a:lnTo>
                  <a:lnTo>
                    <a:pt x="673" y="570"/>
                  </a:lnTo>
                  <a:lnTo>
                    <a:pt x="673" y="570"/>
                  </a:lnTo>
                  <a:lnTo>
                    <a:pt x="673" y="570"/>
                  </a:lnTo>
                  <a:lnTo>
                    <a:pt x="673" y="570"/>
                  </a:lnTo>
                  <a:lnTo>
                    <a:pt x="673" y="570"/>
                  </a:lnTo>
                  <a:lnTo>
                    <a:pt x="673" y="570"/>
                  </a:lnTo>
                  <a:lnTo>
                    <a:pt x="673" y="570"/>
                  </a:lnTo>
                  <a:lnTo>
                    <a:pt x="672" y="570"/>
                  </a:lnTo>
                  <a:lnTo>
                    <a:pt x="672" y="570"/>
                  </a:lnTo>
                  <a:lnTo>
                    <a:pt x="672" y="570"/>
                  </a:lnTo>
                  <a:lnTo>
                    <a:pt x="672" y="570"/>
                  </a:lnTo>
                  <a:lnTo>
                    <a:pt x="672" y="570"/>
                  </a:lnTo>
                  <a:lnTo>
                    <a:pt x="672" y="570"/>
                  </a:lnTo>
                  <a:lnTo>
                    <a:pt x="672" y="570"/>
                  </a:lnTo>
                  <a:lnTo>
                    <a:pt x="672" y="570"/>
                  </a:lnTo>
                  <a:lnTo>
                    <a:pt x="672" y="570"/>
                  </a:lnTo>
                  <a:lnTo>
                    <a:pt x="672" y="570"/>
                  </a:lnTo>
                  <a:lnTo>
                    <a:pt x="672" y="570"/>
                  </a:lnTo>
                  <a:lnTo>
                    <a:pt x="671" y="570"/>
                  </a:lnTo>
                  <a:lnTo>
                    <a:pt x="671" y="570"/>
                  </a:lnTo>
                  <a:lnTo>
                    <a:pt x="671" y="570"/>
                  </a:lnTo>
                  <a:lnTo>
                    <a:pt x="671" y="570"/>
                  </a:lnTo>
                  <a:lnTo>
                    <a:pt x="671" y="570"/>
                  </a:lnTo>
                  <a:lnTo>
                    <a:pt x="671" y="570"/>
                  </a:lnTo>
                  <a:lnTo>
                    <a:pt x="671" y="570"/>
                  </a:lnTo>
                  <a:lnTo>
                    <a:pt x="671" y="570"/>
                  </a:lnTo>
                  <a:lnTo>
                    <a:pt x="671" y="570"/>
                  </a:lnTo>
                  <a:lnTo>
                    <a:pt x="671" y="570"/>
                  </a:lnTo>
                  <a:lnTo>
                    <a:pt x="671" y="570"/>
                  </a:lnTo>
                  <a:lnTo>
                    <a:pt x="671" y="570"/>
                  </a:lnTo>
                  <a:lnTo>
                    <a:pt x="670" y="570"/>
                  </a:lnTo>
                  <a:lnTo>
                    <a:pt x="670" y="570"/>
                  </a:lnTo>
                  <a:lnTo>
                    <a:pt x="670" y="570"/>
                  </a:lnTo>
                  <a:lnTo>
                    <a:pt x="670" y="570"/>
                  </a:lnTo>
                  <a:lnTo>
                    <a:pt x="670" y="570"/>
                  </a:lnTo>
                  <a:lnTo>
                    <a:pt x="670" y="570"/>
                  </a:lnTo>
                  <a:lnTo>
                    <a:pt x="670" y="570"/>
                  </a:lnTo>
                  <a:lnTo>
                    <a:pt x="670" y="570"/>
                  </a:lnTo>
                  <a:lnTo>
                    <a:pt x="670" y="570"/>
                  </a:lnTo>
                  <a:lnTo>
                    <a:pt x="670" y="570"/>
                  </a:lnTo>
                  <a:lnTo>
                    <a:pt x="669" y="570"/>
                  </a:lnTo>
                  <a:lnTo>
                    <a:pt x="669" y="570"/>
                  </a:lnTo>
                  <a:lnTo>
                    <a:pt x="669" y="570"/>
                  </a:lnTo>
                  <a:lnTo>
                    <a:pt x="669" y="570"/>
                  </a:lnTo>
                  <a:lnTo>
                    <a:pt x="669" y="570"/>
                  </a:lnTo>
                  <a:lnTo>
                    <a:pt x="669" y="570"/>
                  </a:lnTo>
                  <a:lnTo>
                    <a:pt x="669" y="570"/>
                  </a:lnTo>
                  <a:lnTo>
                    <a:pt x="669" y="570"/>
                  </a:lnTo>
                  <a:lnTo>
                    <a:pt x="669" y="570"/>
                  </a:lnTo>
                  <a:lnTo>
                    <a:pt x="669" y="570"/>
                  </a:lnTo>
                  <a:lnTo>
                    <a:pt x="669" y="570"/>
                  </a:lnTo>
                  <a:lnTo>
                    <a:pt x="669" y="570"/>
                  </a:lnTo>
                  <a:lnTo>
                    <a:pt x="668" y="570"/>
                  </a:lnTo>
                  <a:lnTo>
                    <a:pt x="668" y="570"/>
                  </a:lnTo>
                  <a:lnTo>
                    <a:pt x="668" y="570"/>
                  </a:lnTo>
                  <a:lnTo>
                    <a:pt x="668" y="570"/>
                  </a:lnTo>
                  <a:lnTo>
                    <a:pt x="668" y="570"/>
                  </a:lnTo>
                  <a:lnTo>
                    <a:pt x="668" y="570"/>
                  </a:lnTo>
                  <a:lnTo>
                    <a:pt x="668" y="570"/>
                  </a:lnTo>
                  <a:lnTo>
                    <a:pt x="668" y="570"/>
                  </a:lnTo>
                  <a:lnTo>
                    <a:pt x="668" y="570"/>
                  </a:lnTo>
                  <a:lnTo>
                    <a:pt x="668" y="570"/>
                  </a:lnTo>
                  <a:lnTo>
                    <a:pt x="668" y="570"/>
                  </a:lnTo>
                  <a:lnTo>
                    <a:pt x="667" y="570"/>
                  </a:lnTo>
                  <a:lnTo>
                    <a:pt x="667" y="570"/>
                  </a:lnTo>
                  <a:lnTo>
                    <a:pt x="667" y="570"/>
                  </a:lnTo>
                  <a:lnTo>
                    <a:pt x="667" y="570"/>
                  </a:lnTo>
                  <a:lnTo>
                    <a:pt x="667" y="570"/>
                  </a:lnTo>
                  <a:lnTo>
                    <a:pt x="667" y="570"/>
                  </a:lnTo>
                  <a:lnTo>
                    <a:pt x="667" y="570"/>
                  </a:lnTo>
                  <a:lnTo>
                    <a:pt x="667" y="570"/>
                  </a:lnTo>
                  <a:lnTo>
                    <a:pt x="667" y="570"/>
                  </a:lnTo>
                  <a:lnTo>
                    <a:pt x="667" y="570"/>
                  </a:lnTo>
                  <a:lnTo>
                    <a:pt x="666" y="570"/>
                  </a:lnTo>
                  <a:lnTo>
                    <a:pt x="666" y="570"/>
                  </a:lnTo>
                  <a:lnTo>
                    <a:pt x="666" y="570"/>
                  </a:lnTo>
                  <a:lnTo>
                    <a:pt x="666" y="570"/>
                  </a:lnTo>
                  <a:lnTo>
                    <a:pt x="666" y="570"/>
                  </a:lnTo>
                  <a:lnTo>
                    <a:pt x="666" y="570"/>
                  </a:lnTo>
                  <a:lnTo>
                    <a:pt x="666" y="570"/>
                  </a:lnTo>
                  <a:lnTo>
                    <a:pt x="666" y="570"/>
                  </a:lnTo>
                  <a:lnTo>
                    <a:pt x="666" y="570"/>
                  </a:lnTo>
                  <a:lnTo>
                    <a:pt x="666" y="570"/>
                  </a:lnTo>
                  <a:lnTo>
                    <a:pt x="666" y="570"/>
                  </a:lnTo>
                  <a:lnTo>
                    <a:pt x="666" y="570"/>
                  </a:lnTo>
                  <a:lnTo>
                    <a:pt x="665" y="570"/>
                  </a:lnTo>
                  <a:lnTo>
                    <a:pt x="665" y="570"/>
                  </a:lnTo>
                  <a:lnTo>
                    <a:pt x="665" y="570"/>
                  </a:lnTo>
                  <a:lnTo>
                    <a:pt x="665" y="570"/>
                  </a:lnTo>
                  <a:lnTo>
                    <a:pt x="665" y="570"/>
                  </a:lnTo>
                  <a:lnTo>
                    <a:pt x="665" y="570"/>
                  </a:lnTo>
                  <a:lnTo>
                    <a:pt x="665" y="570"/>
                  </a:lnTo>
                  <a:lnTo>
                    <a:pt x="665" y="570"/>
                  </a:lnTo>
                  <a:lnTo>
                    <a:pt x="665" y="570"/>
                  </a:lnTo>
                  <a:lnTo>
                    <a:pt x="665" y="570"/>
                  </a:lnTo>
                  <a:lnTo>
                    <a:pt x="664" y="570"/>
                  </a:lnTo>
                  <a:lnTo>
                    <a:pt x="664" y="570"/>
                  </a:lnTo>
                  <a:lnTo>
                    <a:pt x="664" y="570"/>
                  </a:lnTo>
                  <a:lnTo>
                    <a:pt x="664" y="570"/>
                  </a:lnTo>
                  <a:lnTo>
                    <a:pt x="664" y="570"/>
                  </a:lnTo>
                  <a:lnTo>
                    <a:pt x="664" y="570"/>
                  </a:lnTo>
                  <a:lnTo>
                    <a:pt x="664" y="570"/>
                  </a:lnTo>
                  <a:lnTo>
                    <a:pt x="664" y="570"/>
                  </a:lnTo>
                  <a:lnTo>
                    <a:pt x="664" y="570"/>
                  </a:lnTo>
                  <a:lnTo>
                    <a:pt x="664" y="570"/>
                  </a:lnTo>
                  <a:lnTo>
                    <a:pt x="664" y="570"/>
                  </a:lnTo>
                  <a:lnTo>
                    <a:pt x="664" y="570"/>
                  </a:lnTo>
                  <a:lnTo>
                    <a:pt x="663" y="570"/>
                  </a:lnTo>
                  <a:lnTo>
                    <a:pt x="663" y="570"/>
                  </a:lnTo>
                  <a:lnTo>
                    <a:pt x="663" y="570"/>
                  </a:lnTo>
                  <a:lnTo>
                    <a:pt x="663" y="570"/>
                  </a:lnTo>
                  <a:lnTo>
                    <a:pt x="663" y="570"/>
                  </a:lnTo>
                  <a:lnTo>
                    <a:pt x="663" y="570"/>
                  </a:lnTo>
                  <a:lnTo>
                    <a:pt x="663" y="570"/>
                  </a:lnTo>
                  <a:lnTo>
                    <a:pt x="663" y="570"/>
                  </a:lnTo>
                  <a:lnTo>
                    <a:pt x="663" y="570"/>
                  </a:lnTo>
                  <a:lnTo>
                    <a:pt x="663" y="570"/>
                  </a:lnTo>
                  <a:lnTo>
                    <a:pt x="663" y="570"/>
                  </a:lnTo>
                  <a:lnTo>
                    <a:pt x="662" y="570"/>
                  </a:lnTo>
                  <a:lnTo>
                    <a:pt x="662" y="570"/>
                  </a:lnTo>
                  <a:lnTo>
                    <a:pt x="662" y="570"/>
                  </a:lnTo>
                  <a:lnTo>
                    <a:pt x="662" y="570"/>
                  </a:lnTo>
                  <a:lnTo>
                    <a:pt x="662" y="570"/>
                  </a:lnTo>
                  <a:lnTo>
                    <a:pt x="662" y="570"/>
                  </a:lnTo>
                  <a:lnTo>
                    <a:pt x="662" y="570"/>
                  </a:lnTo>
                  <a:lnTo>
                    <a:pt x="662" y="570"/>
                  </a:lnTo>
                  <a:lnTo>
                    <a:pt x="662" y="570"/>
                  </a:lnTo>
                  <a:lnTo>
                    <a:pt x="662" y="570"/>
                  </a:lnTo>
                  <a:lnTo>
                    <a:pt x="662" y="570"/>
                  </a:lnTo>
                  <a:lnTo>
                    <a:pt x="661" y="570"/>
                  </a:lnTo>
                  <a:lnTo>
                    <a:pt x="661" y="570"/>
                  </a:lnTo>
                  <a:lnTo>
                    <a:pt x="661" y="570"/>
                  </a:lnTo>
                  <a:lnTo>
                    <a:pt x="661" y="570"/>
                  </a:lnTo>
                  <a:lnTo>
                    <a:pt x="661" y="570"/>
                  </a:lnTo>
                  <a:lnTo>
                    <a:pt x="661" y="570"/>
                  </a:lnTo>
                  <a:lnTo>
                    <a:pt x="661" y="570"/>
                  </a:lnTo>
                  <a:lnTo>
                    <a:pt x="661" y="570"/>
                  </a:lnTo>
                  <a:lnTo>
                    <a:pt x="661" y="570"/>
                  </a:lnTo>
                  <a:lnTo>
                    <a:pt x="661" y="570"/>
                  </a:lnTo>
                  <a:lnTo>
                    <a:pt x="661" y="570"/>
                  </a:lnTo>
                  <a:lnTo>
                    <a:pt x="660" y="570"/>
                  </a:lnTo>
                  <a:lnTo>
                    <a:pt x="660" y="570"/>
                  </a:lnTo>
                  <a:lnTo>
                    <a:pt x="660" y="570"/>
                  </a:lnTo>
                  <a:lnTo>
                    <a:pt x="660" y="570"/>
                  </a:lnTo>
                  <a:lnTo>
                    <a:pt x="660" y="570"/>
                  </a:lnTo>
                  <a:lnTo>
                    <a:pt x="660" y="570"/>
                  </a:lnTo>
                  <a:lnTo>
                    <a:pt x="660" y="570"/>
                  </a:lnTo>
                  <a:lnTo>
                    <a:pt x="660" y="570"/>
                  </a:lnTo>
                  <a:lnTo>
                    <a:pt x="660" y="570"/>
                  </a:lnTo>
                  <a:lnTo>
                    <a:pt x="660" y="570"/>
                  </a:lnTo>
                  <a:lnTo>
                    <a:pt x="660" y="570"/>
                  </a:lnTo>
                  <a:lnTo>
                    <a:pt x="659" y="570"/>
                  </a:lnTo>
                  <a:lnTo>
                    <a:pt x="659" y="570"/>
                  </a:lnTo>
                  <a:lnTo>
                    <a:pt x="659" y="570"/>
                  </a:lnTo>
                  <a:lnTo>
                    <a:pt x="659" y="570"/>
                  </a:lnTo>
                  <a:lnTo>
                    <a:pt x="659" y="570"/>
                  </a:lnTo>
                  <a:lnTo>
                    <a:pt x="659" y="570"/>
                  </a:lnTo>
                  <a:lnTo>
                    <a:pt x="659" y="570"/>
                  </a:lnTo>
                  <a:lnTo>
                    <a:pt x="659" y="570"/>
                  </a:lnTo>
                  <a:lnTo>
                    <a:pt x="659" y="570"/>
                  </a:lnTo>
                  <a:lnTo>
                    <a:pt x="659" y="570"/>
                  </a:lnTo>
                  <a:lnTo>
                    <a:pt x="659" y="570"/>
                  </a:lnTo>
                  <a:lnTo>
                    <a:pt x="658" y="570"/>
                  </a:lnTo>
                  <a:lnTo>
                    <a:pt x="658" y="570"/>
                  </a:lnTo>
                  <a:lnTo>
                    <a:pt x="658" y="570"/>
                  </a:lnTo>
                  <a:lnTo>
                    <a:pt x="658" y="570"/>
                  </a:lnTo>
                  <a:lnTo>
                    <a:pt x="658" y="570"/>
                  </a:lnTo>
                  <a:lnTo>
                    <a:pt x="658" y="570"/>
                  </a:lnTo>
                  <a:lnTo>
                    <a:pt x="658" y="570"/>
                  </a:lnTo>
                  <a:lnTo>
                    <a:pt x="658" y="570"/>
                  </a:lnTo>
                  <a:lnTo>
                    <a:pt x="658" y="570"/>
                  </a:lnTo>
                  <a:lnTo>
                    <a:pt x="658" y="570"/>
                  </a:lnTo>
                  <a:lnTo>
                    <a:pt x="658" y="570"/>
                  </a:lnTo>
                  <a:lnTo>
                    <a:pt x="658" y="570"/>
                  </a:lnTo>
                  <a:lnTo>
                    <a:pt x="657" y="570"/>
                  </a:lnTo>
                  <a:lnTo>
                    <a:pt x="657" y="570"/>
                  </a:lnTo>
                  <a:lnTo>
                    <a:pt x="657" y="570"/>
                  </a:lnTo>
                  <a:lnTo>
                    <a:pt x="657" y="570"/>
                  </a:lnTo>
                  <a:lnTo>
                    <a:pt x="657" y="570"/>
                  </a:lnTo>
                  <a:lnTo>
                    <a:pt x="657" y="570"/>
                  </a:lnTo>
                  <a:lnTo>
                    <a:pt x="657" y="570"/>
                  </a:lnTo>
                  <a:lnTo>
                    <a:pt x="657" y="570"/>
                  </a:lnTo>
                  <a:lnTo>
                    <a:pt x="657" y="570"/>
                  </a:lnTo>
                  <a:lnTo>
                    <a:pt x="657" y="570"/>
                  </a:lnTo>
                  <a:lnTo>
                    <a:pt x="656" y="570"/>
                  </a:lnTo>
                  <a:lnTo>
                    <a:pt x="656" y="570"/>
                  </a:lnTo>
                  <a:lnTo>
                    <a:pt x="656" y="570"/>
                  </a:lnTo>
                  <a:lnTo>
                    <a:pt x="656" y="570"/>
                  </a:lnTo>
                  <a:lnTo>
                    <a:pt x="656" y="570"/>
                  </a:lnTo>
                  <a:lnTo>
                    <a:pt x="656" y="570"/>
                  </a:lnTo>
                  <a:lnTo>
                    <a:pt x="656" y="570"/>
                  </a:lnTo>
                  <a:lnTo>
                    <a:pt x="656" y="570"/>
                  </a:lnTo>
                  <a:lnTo>
                    <a:pt x="656" y="570"/>
                  </a:lnTo>
                  <a:lnTo>
                    <a:pt x="656" y="570"/>
                  </a:lnTo>
                  <a:lnTo>
                    <a:pt x="656" y="570"/>
                  </a:lnTo>
                  <a:lnTo>
                    <a:pt x="656" y="570"/>
                  </a:lnTo>
                  <a:lnTo>
                    <a:pt x="655" y="570"/>
                  </a:lnTo>
                  <a:lnTo>
                    <a:pt x="655" y="570"/>
                  </a:lnTo>
                  <a:lnTo>
                    <a:pt x="655" y="570"/>
                  </a:lnTo>
                  <a:lnTo>
                    <a:pt x="655" y="570"/>
                  </a:lnTo>
                  <a:lnTo>
                    <a:pt x="655" y="570"/>
                  </a:lnTo>
                  <a:lnTo>
                    <a:pt x="655" y="570"/>
                  </a:lnTo>
                  <a:lnTo>
                    <a:pt x="655" y="570"/>
                  </a:lnTo>
                  <a:lnTo>
                    <a:pt x="655" y="570"/>
                  </a:lnTo>
                  <a:lnTo>
                    <a:pt x="655" y="570"/>
                  </a:lnTo>
                  <a:lnTo>
                    <a:pt x="655" y="570"/>
                  </a:lnTo>
                  <a:lnTo>
                    <a:pt x="655" y="570"/>
                  </a:lnTo>
                  <a:lnTo>
                    <a:pt x="654" y="570"/>
                  </a:lnTo>
                  <a:lnTo>
                    <a:pt x="654" y="570"/>
                  </a:lnTo>
                  <a:lnTo>
                    <a:pt x="654" y="570"/>
                  </a:lnTo>
                  <a:lnTo>
                    <a:pt x="654" y="570"/>
                  </a:lnTo>
                  <a:lnTo>
                    <a:pt x="654" y="570"/>
                  </a:lnTo>
                  <a:lnTo>
                    <a:pt x="654" y="570"/>
                  </a:lnTo>
                  <a:lnTo>
                    <a:pt x="654" y="570"/>
                  </a:lnTo>
                  <a:lnTo>
                    <a:pt x="654" y="570"/>
                  </a:lnTo>
                  <a:lnTo>
                    <a:pt x="654" y="570"/>
                  </a:lnTo>
                  <a:lnTo>
                    <a:pt x="654" y="570"/>
                  </a:lnTo>
                  <a:lnTo>
                    <a:pt x="653" y="570"/>
                  </a:lnTo>
                  <a:lnTo>
                    <a:pt x="653" y="570"/>
                  </a:lnTo>
                  <a:lnTo>
                    <a:pt x="653" y="570"/>
                  </a:lnTo>
                  <a:lnTo>
                    <a:pt x="653" y="570"/>
                  </a:lnTo>
                  <a:lnTo>
                    <a:pt x="653" y="570"/>
                  </a:lnTo>
                  <a:lnTo>
                    <a:pt x="653" y="570"/>
                  </a:lnTo>
                  <a:lnTo>
                    <a:pt x="653" y="570"/>
                  </a:lnTo>
                  <a:lnTo>
                    <a:pt x="653" y="570"/>
                  </a:lnTo>
                  <a:lnTo>
                    <a:pt x="653" y="570"/>
                  </a:lnTo>
                  <a:lnTo>
                    <a:pt x="653" y="570"/>
                  </a:lnTo>
                  <a:lnTo>
                    <a:pt x="653" y="570"/>
                  </a:lnTo>
                  <a:lnTo>
                    <a:pt x="653" y="570"/>
                  </a:lnTo>
                  <a:lnTo>
                    <a:pt x="652" y="570"/>
                  </a:lnTo>
                  <a:lnTo>
                    <a:pt x="652" y="570"/>
                  </a:lnTo>
                  <a:lnTo>
                    <a:pt x="652" y="570"/>
                  </a:lnTo>
                  <a:lnTo>
                    <a:pt x="652" y="570"/>
                  </a:lnTo>
                  <a:lnTo>
                    <a:pt x="652" y="570"/>
                  </a:lnTo>
                  <a:lnTo>
                    <a:pt x="652" y="570"/>
                  </a:lnTo>
                  <a:lnTo>
                    <a:pt x="652" y="570"/>
                  </a:lnTo>
                  <a:lnTo>
                    <a:pt x="652" y="570"/>
                  </a:lnTo>
                  <a:lnTo>
                    <a:pt x="652" y="570"/>
                  </a:lnTo>
                  <a:lnTo>
                    <a:pt x="652"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0" y="570"/>
                  </a:lnTo>
                  <a:lnTo>
                    <a:pt x="650" y="570"/>
                  </a:lnTo>
                  <a:lnTo>
                    <a:pt x="650" y="570"/>
                  </a:lnTo>
                  <a:lnTo>
                    <a:pt x="650" y="570"/>
                  </a:lnTo>
                  <a:lnTo>
                    <a:pt x="650" y="570"/>
                  </a:lnTo>
                  <a:lnTo>
                    <a:pt x="650" y="570"/>
                  </a:lnTo>
                  <a:lnTo>
                    <a:pt x="650" y="570"/>
                  </a:lnTo>
                  <a:lnTo>
                    <a:pt x="650" y="570"/>
                  </a:lnTo>
                  <a:lnTo>
                    <a:pt x="650" y="570"/>
                  </a:lnTo>
                  <a:lnTo>
                    <a:pt x="650" y="570"/>
                  </a:lnTo>
                  <a:lnTo>
                    <a:pt x="650"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8" y="570"/>
                  </a:lnTo>
                  <a:lnTo>
                    <a:pt x="648" y="570"/>
                  </a:lnTo>
                  <a:lnTo>
                    <a:pt x="648" y="570"/>
                  </a:lnTo>
                  <a:lnTo>
                    <a:pt x="648" y="570"/>
                  </a:lnTo>
                  <a:lnTo>
                    <a:pt x="648" y="570"/>
                  </a:lnTo>
                  <a:lnTo>
                    <a:pt x="648" y="570"/>
                  </a:lnTo>
                  <a:lnTo>
                    <a:pt x="648" y="570"/>
                  </a:lnTo>
                  <a:lnTo>
                    <a:pt x="648" y="570"/>
                  </a:lnTo>
                  <a:lnTo>
                    <a:pt x="648" y="570"/>
                  </a:lnTo>
                  <a:lnTo>
                    <a:pt x="648" y="570"/>
                  </a:lnTo>
                  <a:lnTo>
                    <a:pt x="648"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6" y="570"/>
                  </a:lnTo>
                  <a:lnTo>
                    <a:pt x="646" y="570"/>
                  </a:lnTo>
                  <a:lnTo>
                    <a:pt x="646" y="570"/>
                  </a:lnTo>
                  <a:lnTo>
                    <a:pt x="646" y="570"/>
                  </a:lnTo>
                  <a:lnTo>
                    <a:pt x="646" y="570"/>
                  </a:lnTo>
                  <a:lnTo>
                    <a:pt x="646" y="570"/>
                  </a:lnTo>
                  <a:lnTo>
                    <a:pt x="646" y="570"/>
                  </a:lnTo>
                  <a:lnTo>
                    <a:pt x="646" y="570"/>
                  </a:lnTo>
                  <a:lnTo>
                    <a:pt x="646" y="570"/>
                  </a:lnTo>
                  <a:lnTo>
                    <a:pt x="646" y="570"/>
                  </a:lnTo>
                  <a:lnTo>
                    <a:pt x="646" y="570"/>
                  </a:lnTo>
                  <a:lnTo>
                    <a:pt x="645" y="570"/>
                  </a:lnTo>
                  <a:lnTo>
                    <a:pt x="645" y="570"/>
                  </a:lnTo>
                  <a:lnTo>
                    <a:pt x="645" y="570"/>
                  </a:lnTo>
                  <a:lnTo>
                    <a:pt x="645" y="570"/>
                  </a:lnTo>
                  <a:lnTo>
                    <a:pt x="645" y="570"/>
                  </a:lnTo>
                  <a:lnTo>
                    <a:pt x="645" y="570"/>
                  </a:lnTo>
                  <a:lnTo>
                    <a:pt x="645" y="570"/>
                  </a:lnTo>
                  <a:lnTo>
                    <a:pt x="645" y="570"/>
                  </a:lnTo>
                  <a:lnTo>
                    <a:pt x="645" y="570"/>
                  </a:lnTo>
                  <a:lnTo>
                    <a:pt x="645" y="570"/>
                  </a:lnTo>
                  <a:lnTo>
                    <a:pt x="645" y="570"/>
                  </a:lnTo>
                  <a:lnTo>
                    <a:pt x="645" y="570"/>
                  </a:lnTo>
                  <a:lnTo>
                    <a:pt x="644" y="570"/>
                  </a:lnTo>
                  <a:lnTo>
                    <a:pt x="644" y="570"/>
                  </a:lnTo>
                  <a:lnTo>
                    <a:pt x="644" y="570"/>
                  </a:lnTo>
                  <a:lnTo>
                    <a:pt x="644" y="570"/>
                  </a:lnTo>
                  <a:lnTo>
                    <a:pt x="644" y="570"/>
                  </a:lnTo>
                  <a:lnTo>
                    <a:pt x="644" y="570"/>
                  </a:lnTo>
                  <a:lnTo>
                    <a:pt x="644" y="570"/>
                  </a:lnTo>
                  <a:lnTo>
                    <a:pt x="644" y="570"/>
                  </a:lnTo>
                  <a:lnTo>
                    <a:pt x="644" y="570"/>
                  </a:lnTo>
                  <a:lnTo>
                    <a:pt x="644" y="570"/>
                  </a:lnTo>
                  <a:lnTo>
                    <a:pt x="643" y="570"/>
                  </a:lnTo>
                  <a:lnTo>
                    <a:pt x="643" y="570"/>
                  </a:lnTo>
                  <a:lnTo>
                    <a:pt x="643" y="570"/>
                  </a:lnTo>
                  <a:lnTo>
                    <a:pt x="643" y="570"/>
                  </a:lnTo>
                  <a:lnTo>
                    <a:pt x="643" y="570"/>
                  </a:lnTo>
                  <a:lnTo>
                    <a:pt x="643" y="570"/>
                  </a:lnTo>
                  <a:lnTo>
                    <a:pt x="643" y="570"/>
                  </a:lnTo>
                  <a:lnTo>
                    <a:pt x="643" y="570"/>
                  </a:lnTo>
                  <a:lnTo>
                    <a:pt x="643" y="570"/>
                  </a:lnTo>
                  <a:lnTo>
                    <a:pt x="643" y="570"/>
                  </a:lnTo>
                  <a:lnTo>
                    <a:pt x="643" y="570"/>
                  </a:lnTo>
                  <a:lnTo>
                    <a:pt x="643" y="570"/>
                  </a:lnTo>
                  <a:lnTo>
                    <a:pt x="642" y="570"/>
                  </a:lnTo>
                  <a:lnTo>
                    <a:pt x="642" y="570"/>
                  </a:lnTo>
                  <a:lnTo>
                    <a:pt x="642" y="570"/>
                  </a:lnTo>
                  <a:lnTo>
                    <a:pt x="642" y="570"/>
                  </a:lnTo>
                  <a:lnTo>
                    <a:pt x="642" y="570"/>
                  </a:lnTo>
                  <a:lnTo>
                    <a:pt x="642" y="570"/>
                  </a:lnTo>
                  <a:lnTo>
                    <a:pt x="642" y="570"/>
                  </a:lnTo>
                  <a:lnTo>
                    <a:pt x="642" y="570"/>
                  </a:lnTo>
                  <a:lnTo>
                    <a:pt x="642" y="570"/>
                  </a:lnTo>
                  <a:lnTo>
                    <a:pt x="642" y="570"/>
                  </a:lnTo>
                  <a:lnTo>
                    <a:pt x="642" y="570"/>
                  </a:lnTo>
                  <a:lnTo>
                    <a:pt x="641" y="570"/>
                  </a:lnTo>
                  <a:lnTo>
                    <a:pt x="641" y="570"/>
                  </a:lnTo>
                  <a:lnTo>
                    <a:pt x="641" y="570"/>
                  </a:lnTo>
                  <a:lnTo>
                    <a:pt x="641" y="570"/>
                  </a:lnTo>
                  <a:lnTo>
                    <a:pt x="641" y="570"/>
                  </a:lnTo>
                  <a:lnTo>
                    <a:pt x="641" y="570"/>
                  </a:lnTo>
                  <a:lnTo>
                    <a:pt x="641" y="570"/>
                  </a:lnTo>
                  <a:lnTo>
                    <a:pt x="641" y="570"/>
                  </a:lnTo>
                  <a:lnTo>
                    <a:pt x="641" y="570"/>
                  </a:lnTo>
                  <a:lnTo>
                    <a:pt x="641" y="570"/>
                  </a:lnTo>
                  <a:lnTo>
                    <a:pt x="640" y="570"/>
                  </a:lnTo>
                  <a:lnTo>
                    <a:pt x="640" y="570"/>
                  </a:lnTo>
                  <a:lnTo>
                    <a:pt x="640" y="570"/>
                  </a:lnTo>
                  <a:lnTo>
                    <a:pt x="640" y="570"/>
                  </a:lnTo>
                  <a:lnTo>
                    <a:pt x="640" y="570"/>
                  </a:lnTo>
                  <a:lnTo>
                    <a:pt x="640" y="570"/>
                  </a:lnTo>
                  <a:lnTo>
                    <a:pt x="640" y="570"/>
                  </a:lnTo>
                  <a:lnTo>
                    <a:pt x="640" y="570"/>
                  </a:lnTo>
                  <a:lnTo>
                    <a:pt x="640" y="570"/>
                  </a:lnTo>
                  <a:lnTo>
                    <a:pt x="640" y="570"/>
                  </a:lnTo>
                  <a:lnTo>
                    <a:pt x="640" y="570"/>
                  </a:lnTo>
                  <a:lnTo>
                    <a:pt x="640" y="570"/>
                  </a:lnTo>
                  <a:lnTo>
                    <a:pt x="639" y="570"/>
                  </a:lnTo>
                  <a:lnTo>
                    <a:pt x="639" y="570"/>
                  </a:lnTo>
                  <a:lnTo>
                    <a:pt x="639" y="570"/>
                  </a:lnTo>
                  <a:lnTo>
                    <a:pt x="639" y="570"/>
                  </a:lnTo>
                  <a:lnTo>
                    <a:pt x="639" y="570"/>
                  </a:lnTo>
                  <a:lnTo>
                    <a:pt x="639" y="570"/>
                  </a:lnTo>
                  <a:lnTo>
                    <a:pt x="639" y="570"/>
                  </a:lnTo>
                  <a:lnTo>
                    <a:pt x="639" y="570"/>
                  </a:lnTo>
                  <a:lnTo>
                    <a:pt x="639" y="570"/>
                  </a:lnTo>
                  <a:lnTo>
                    <a:pt x="639" y="570"/>
                  </a:lnTo>
                  <a:lnTo>
                    <a:pt x="638" y="570"/>
                  </a:lnTo>
                  <a:lnTo>
                    <a:pt x="638" y="570"/>
                  </a:lnTo>
                  <a:lnTo>
                    <a:pt x="638" y="570"/>
                  </a:lnTo>
                  <a:lnTo>
                    <a:pt x="638" y="570"/>
                  </a:lnTo>
                  <a:lnTo>
                    <a:pt x="638" y="570"/>
                  </a:lnTo>
                  <a:lnTo>
                    <a:pt x="638" y="570"/>
                  </a:lnTo>
                  <a:lnTo>
                    <a:pt x="638" y="570"/>
                  </a:lnTo>
                  <a:lnTo>
                    <a:pt x="638" y="570"/>
                  </a:lnTo>
                  <a:lnTo>
                    <a:pt x="638" y="570"/>
                  </a:lnTo>
                  <a:lnTo>
                    <a:pt x="638" y="570"/>
                  </a:lnTo>
                  <a:lnTo>
                    <a:pt x="638" y="570"/>
                  </a:lnTo>
                  <a:lnTo>
                    <a:pt x="638" y="570"/>
                  </a:lnTo>
                  <a:lnTo>
                    <a:pt x="637" y="570"/>
                  </a:lnTo>
                  <a:lnTo>
                    <a:pt x="637" y="570"/>
                  </a:lnTo>
                  <a:lnTo>
                    <a:pt x="637" y="570"/>
                  </a:lnTo>
                  <a:lnTo>
                    <a:pt x="637" y="570"/>
                  </a:lnTo>
                  <a:lnTo>
                    <a:pt x="637" y="570"/>
                  </a:lnTo>
                  <a:lnTo>
                    <a:pt x="637" y="570"/>
                  </a:lnTo>
                  <a:lnTo>
                    <a:pt x="637" y="570"/>
                  </a:lnTo>
                  <a:lnTo>
                    <a:pt x="637" y="570"/>
                  </a:lnTo>
                  <a:lnTo>
                    <a:pt x="637" y="570"/>
                  </a:lnTo>
                  <a:lnTo>
                    <a:pt x="637" y="570"/>
                  </a:lnTo>
                  <a:lnTo>
                    <a:pt x="637" y="570"/>
                  </a:lnTo>
                  <a:lnTo>
                    <a:pt x="636" y="570"/>
                  </a:lnTo>
                  <a:lnTo>
                    <a:pt x="636" y="570"/>
                  </a:lnTo>
                  <a:lnTo>
                    <a:pt x="636" y="570"/>
                  </a:lnTo>
                  <a:lnTo>
                    <a:pt x="636" y="570"/>
                  </a:lnTo>
                  <a:lnTo>
                    <a:pt x="636" y="570"/>
                  </a:lnTo>
                  <a:lnTo>
                    <a:pt x="636" y="570"/>
                  </a:lnTo>
                  <a:lnTo>
                    <a:pt x="636" y="570"/>
                  </a:lnTo>
                  <a:lnTo>
                    <a:pt x="636" y="570"/>
                  </a:lnTo>
                  <a:lnTo>
                    <a:pt x="636" y="570"/>
                  </a:lnTo>
                  <a:lnTo>
                    <a:pt x="636" y="570"/>
                  </a:lnTo>
                  <a:lnTo>
                    <a:pt x="636" y="570"/>
                  </a:lnTo>
                  <a:lnTo>
                    <a:pt x="635" y="570"/>
                  </a:lnTo>
                  <a:lnTo>
                    <a:pt x="635" y="570"/>
                  </a:lnTo>
                  <a:lnTo>
                    <a:pt x="635" y="570"/>
                  </a:lnTo>
                  <a:lnTo>
                    <a:pt x="635" y="570"/>
                  </a:lnTo>
                  <a:lnTo>
                    <a:pt x="635" y="570"/>
                  </a:lnTo>
                  <a:lnTo>
                    <a:pt x="635" y="570"/>
                  </a:lnTo>
                  <a:lnTo>
                    <a:pt x="635" y="570"/>
                  </a:lnTo>
                  <a:lnTo>
                    <a:pt x="635" y="570"/>
                  </a:lnTo>
                  <a:lnTo>
                    <a:pt x="635" y="570"/>
                  </a:lnTo>
                  <a:lnTo>
                    <a:pt x="635" y="570"/>
                  </a:lnTo>
                  <a:lnTo>
                    <a:pt x="635" y="570"/>
                  </a:lnTo>
                  <a:lnTo>
                    <a:pt x="634" y="570"/>
                  </a:lnTo>
                  <a:lnTo>
                    <a:pt x="634" y="570"/>
                  </a:lnTo>
                  <a:lnTo>
                    <a:pt x="634" y="570"/>
                  </a:lnTo>
                  <a:lnTo>
                    <a:pt x="634" y="570"/>
                  </a:lnTo>
                  <a:lnTo>
                    <a:pt x="634" y="570"/>
                  </a:lnTo>
                  <a:lnTo>
                    <a:pt x="634" y="570"/>
                  </a:lnTo>
                  <a:lnTo>
                    <a:pt x="634" y="570"/>
                  </a:lnTo>
                  <a:lnTo>
                    <a:pt x="634" y="570"/>
                  </a:lnTo>
                  <a:lnTo>
                    <a:pt x="634" y="570"/>
                  </a:lnTo>
                  <a:lnTo>
                    <a:pt x="634" y="570"/>
                  </a:lnTo>
                  <a:lnTo>
                    <a:pt x="634" y="570"/>
                  </a:lnTo>
                  <a:lnTo>
                    <a:pt x="633" y="570"/>
                  </a:lnTo>
                  <a:lnTo>
                    <a:pt x="633" y="570"/>
                  </a:lnTo>
                  <a:lnTo>
                    <a:pt x="633" y="570"/>
                  </a:lnTo>
                  <a:lnTo>
                    <a:pt x="633" y="570"/>
                  </a:lnTo>
                  <a:lnTo>
                    <a:pt x="633" y="570"/>
                  </a:lnTo>
                  <a:lnTo>
                    <a:pt x="633" y="570"/>
                  </a:lnTo>
                  <a:lnTo>
                    <a:pt x="633" y="570"/>
                  </a:lnTo>
                  <a:lnTo>
                    <a:pt x="633" y="570"/>
                  </a:lnTo>
                  <a:lnTo>
                    <a:pt x="633" y="570"/>
                  </a:lnTo>
                  <a:lnTo>
                    <a:pt x="633" y="570"/>
                  </a:lnTo>
                  <a:lnTo>
                    <a:pt x="633" y="570"/>
                  </a:lnTo>
                  <a:lnTo>
                    <a:pt x="632" y="570"/>
                  </a:lnTo>
                  <a:lnTo>
                    <a:pt x="632" y="570"/>
                  </a:lnTo>
                  <a:lnTo>
                    <a:pt x="632" y="570"/>
                  </a:lnTo>
                  <a:lnTo>
                    <a:pt x="632" y="570"/>
                  </a:lnTo>
                  <a:lnTo>
                    <a:pt x="632" y="570"/>
                  </a:lnTo>
                  <a:lnTo>
                    <a:pt x="632" y="570"/>
                  </a:lnTo>
                  <a:lnTo>
                    <a:pt x="632" y="570"/>
                  </a:lnTo>
                  <a:lnTo>
                    <a:pt x="632" y="570"/>
                  </a:lnTo>
                  <a:lnTo>
                    <a:pt x="632" y="570"/>
                  </a:lnTo>
                  <a:lnTo>
                    <a:pt x="632" y="570"/>
                  </a:lnTo>
                  <a:lnTo>
                    <a:pt x="632" y="570"/>
                  </a:lnTo>
                  <a:lnTo>
                    <a:pt x="632" y="570"/>
                  </a:lnTo>
                  <a:lnTo>
                    <a:pt x="631" y="570"/>
                  </a:lnTo>
                  <a:lnTo>
                    <a:pt x="631" y="570"/>
                  </a:lnTo>
                  <a:lnTo>
                    <a:pt x="631" y="570"/>
                  </a:lnTo>
                  <a:lnTo>
                    <a:pt x="631" y="570"/>
                  </a:lnTo>
                  <a:lnTo>
                    <a:pt x="631" y="570"/>
                  </a:lnTo>
                  <a:lnTo>
                    <a:pt x="631" y="570"/>
                  </a:lnTo>
                  <a:lnTo>
                    <a:pt x="631" y="570"/>
                  </a:lnTo>
                  <a:lnTo>
                    <a:pt x="631" y="570"/>
                  </a:lnTo>
                  <a:lnTo>
                    <a:pt x="631" y="570"/>
                  </a:lnTo>
                  <a:lnTo>
                    <a:pt x="631" y="570"/>
                  </a:lnTo>
                  <a:lnTo>
                    <a:pt x="630" y="570"/>
                  </a:lnTo>
                  <a:lnTo>
                    <a:pt x="630" y="570"/>
                  </a:lnTo>
                  <a:lnTo>
                    <a:pt x="630" y="570"/>
                  </a:lnTo>
                  <a:lnTo>
                    <a:pt x="630" y="570"/>
                  </a:lnTo>
                  <a:lnTo>
                    <a:pt x="630" y="570"/>
                  </a:lnTo>
                  <a:lnTo>
                    <a:pt x="630" y="570"/>
                  </a:lnTo>
                  <a:lnTo>
                    <a:pt x="630" y="570"/>
                  </a:lnTo>
                  <a:lnTo>
                    <a:pt x="630" y="570"/>
                  </a:lnTo>
                  <a:lnTo>
                    <a:pt x="630" y="570"/>
                  </a:lnTo>
                  <a:lnTo>
                    <a:pt x="630" y="570"/>
                  </a:lnTo>
                  <a:lnTo>
                    <a:pt x="630" y="570"/>
                  </a:lnTo>
                  <a:lnTo>
                    <a:pt x="630" y="570"/>
                  </a:lnTo>
                  <a:lnTo>
                    <a:pt x="629" y="570"/>
                  </a:lnTo>
                  <a:lnTo>
                    <a:pt x="629" y="570"/>
                  </a:lnTo>
                  <a:lnTo>
                    <a:pt x="629" y="570"/>
                  </a:lnTo>
                  <a:lnTo>
                    <a:pt x="629" y="570"/>
                  </a:lnTo>
                  <a:lnTo>
                    <a:pt x="629" y="570"/>
                  </a:lnTo>
                  <a:lnTo>
                    <a:pt x="629" y="570"/>
                  </a:lnTo>
                  <a:lnTo>
                    <a:pt x="629" y="570"/>
                  </a:lnTo>
                  <a:lnTo>
                    <a:pt x="629" y="570"/>
                  </a:lnTo>
                  <a:lnTo>
                    <a:pt x="629" y="570"/>
                  </a:lnTo>
                  <a:lnTo>
                    <a:pt x="629" y="570"/>
                  </a:lnTo>
                  <a:lnTo>
                    <a:pt x="629" y="570"/>
                  </a:lnTo>
                  <a:lnTo>
                    <a:pt x="628" y="570"/>
                  </a:lnTo>
                  <a:lnTo>
                    <a:pt x="628" y="570"/>
                  </a:lnTo>
                  <a:lnTo>
                    <a:pt x="628" y="570"/>
                  </a:lnTo>
                  <a:lnTo>
                    <a:pt x="628" y="570"/>
                  </a:lnTo>
                  <a:lnTo>
                    <a:pt x="628" y="570"/>
                  </a:lnTo>
                  <a:lnTo>
                    <a:pt x="628" y="570"/>
                  </a:lnTo>
                  <a:lnTo>
                    <a:pt x="628" y="570"/>
                  </a:lnTo>
                  <a:lnTo>
                    <a:pt x="628" y="570"/>
                  </a:lnTo>
                  <a:lnTo>
                    <a:pt x="628" y="570"/>
                  </a:lnTo>
                  <a:lnTo>
                    <a:pt x="628" y="570"/>
                  </a:lnTo>
                  <a:lnTo>
                    <a:pt x="627" y="570"/>
                  </a:lnTo>
                  <a:lnTo>
                    <a:pt x="627" y="570"/>
                  </a:lnTo>
                  <a:lnTo>
                    <a:pt x="627" y="570"/>
                  </a:lnTo>
                  <a:lnTo>
                    <a:pt x="627" y="570"/>
                  </a:lnTo>
                  <a:lnTo>
                    <a:pt x="627" y="570"/>
                  </a:lnTo>
                  <a:lnTo>
                    <a:pt x="627" y="570"/>
                  </a:lnTo>
                  <a:lnTo>
                    <a:pt x="627" y="570"/>
                  </a:lnTo>
                  <a:lnTo>
                    <a:pt x="627" y="570"/>
                  </a:lnTo>
                  <a:lnTo>
                    <a:pt x="627" y="570"/>
                  </a:lnTo>
                  <a:lnTo>
                    <a:pt x="627" y="570"/>
                  </a:lnTo>
                  <a:lnTo>
                    <a:pt x="627" y="570"/>
                  </a:lnTo>
                  <a:lnTo>
                    <a:pt x="627" y="570"/>
                  </a:lnTo>
                  <a:lnTo>
                    <a:pt x="626" y="570"/>
                  </a:lnTo>
                  <a:lnTo>
                    <a:pt x="626" y="570"/>
                  </a:lnTo>
                  <a:lnTo>
                    <a:pt x="626" y="570"/>
                  </a:lnTo>
                  <a:lnTo>
                    <a:pt x="626" y="570"/>
                  </a:lnTo>
                  <a:lnTo>
                    <a:pt x="626" y="570"/>
                  </a:lnTo>
                  <a:lnTo>
                    <a:pt x="626" y="570"/>
                  </a:lnTo>
                  <a:lnTo>
                    <a:pt x="626" y="570"/>
                  </a:lnTo>
                  <a:lnTo>
                    <a:pt x="626" y="570"/>
                  </a:lnTo>
                  <a:lnTo>
                    <a:pt x="626" y="570"/>
                  </a:lnTo>
                  <a:lnTo>
                    <a:pt x="626" y="570"/>
                  </a:lnTo>
                  <a:lnTo>
                    <a:pt x="625" y="570"/>
                  </a:lnTo>
                  <a:lnTo>
                    <a:pt x="625" y="570"/>
                  </a:lnTo>
                  <a:lnTo>
                    <a:pt x="625" y="570"/>
                  </a:lnTo>
                  <a:lnTo>
                    <a:pt x="625" y="570"/>
                  </a:lnTo>
                  <a:lnTo>
                    <a:pt x="625" y="570"/>
                  </a:lnTo>
                  <a:lnTo>
                    <a:pt x="625" y="570"/>
                  </a:lnTo>
                  <a:lnTo>
                    <a:pt x="625" y="570"/>
                  </a:lnTo>
                  <a:lnTo>
                    <a:pt x="625" y="570"/>
                  </a:lnTo>
                  <a:lnTo>
                    <a:pt x="625" y="570"/>
                  </a:lnTo>
                  <a:lnTo>
                    <a:pt x="625" y="570"/>
                  </a:lnTo>
                  <a:lnTo>
                    <a:pt x="625" y="570"/>
                  </a:lnTo>
                  <a:lnTo>
                    <a:pt x="625" y="570"/>
                  </a:lnTo>
                  <a:lnTo>
                    <a:pt x="624" y="570"/>
                  </a:lnTo>
                  <a:lnTo>
                    <a:pt x="624" y="570"/>
                  </a:lnTo>
                  <a:lnTo>
                    <a:pt x="624" y="570"/>
                  </a:lnTo>
                  <a:lnTo>
                    <a:pt x="624" y="570"/>
                  </a:lnTo>
                  <a:lnTo>
                    <a:pt x="624" y="570"/>
                  </a:lnTo>
                  <a:lnTo>
                    <a:pt x="624" y="570"/>
                  </a:lnTo>
                  <a:lnTo>
                    <a:pt x="624" y="570"/>
                  </a:lnTo>
                  <a:lnTo>
                    <a:pt x="624" y="570"/>
                  </a:lnTo>
                  <a:lnTo>
                    <a:pt x="624" y="570"/>
                  </a:lnTo>
                  <a:lnTo>
                    <a:pt x="624" y="570"/>
                  </a:lnTo>
                  <a:lnTo>
                    <a:pt x="624" y="570"/>
                  </a:lnTo>
                  <a:lnTo>
                    <a:pt x="623" y="570"/>
                  </a:lnTo>
                  <a:lnTo>
                    <a:pt x="623" y="570"/>
                  </a:lnTo>
                  <a:lnTo>
                    <a:pt x="623" y="570"/>
                  </a:lnTo>
                  <a:lnTo>
                    <a:pt x="623" y="570"/>
                  </a:lnTo>
                  <a:lnTo>
                    <a:pt x="623" y="570"/>
                  </a:lnTo>
                  <a:lnTo>
                    <a:pt x="623" y="570"/>
                  </a:lnTo>
                  <a:lnTo>
                    <a:pt x="623" y="570"/>
                  </a:lnTo>
                  <a:lnTo>
                    <a:pt x="623" y="570"/>
                  </a:lnTo>
                  <a:lnTo>
                    <a:pt x="623" y="570"/>
                  </a:lnTo>
                  <a:lnTo>
                    <a:pt x="623" y="570"/>
                  </a:lnTo>
                  <a:lnTo>
                    <a:pt x="623" y="570"/>
                  </a:lnTo>
                  <a:lnTo>
                    <a:pt x="622" y="570"/>
                  </a:lnTo>
                  <a:lnTo>
                    <a:pt x="622" y="570"/>
                  </a:lnTo>
                  <a:lnTo>
                    <a:pt x="622" y="570"/>
                  </a:lnTo>
                  <a:lnTo>
                    <a:pt x="622" y="570"/>
                  </a:lnTo>
                  <a:lnTo>
                    <a:pt x="622" y="570"/>
                  </a:lnTo>
                  <a:lnTo>
                    <a:pt x="622" y="570"/>
                  </a:lnTo>
                  <a:lnTo>
                    <a:pt x="622" y="570"/>
                  </a:lnTo>
                  <a:lnTo>
                    <a:pt x="622" y="570"/>
                  </a:lnTo>
                  <a:lnTo>
                    <a:pt x="622" y="570"/>
                  </a:lnTo>
                  <a:lnTo>
                    <a:pt x="622" y="570"/>
                  </a:lnTo>
                  <a:lnTo>
                    <a:pt x="622" y="570"/>
                  </a:lnTo>
                  <a:lnTo>
                    <a:pt x="621" y="570"/>
                  </a:lnTo>
                  <a:lnTo>
                    <a:pt x="621" y="570"/>
                  </a:lnTo>
                  <a:lnTo>
                    <a:pt x="621" y="570"/>
                  </a:lnTo>
                  <a:lnTo>
                    <a:pt x="621" y="570"/>
                  </a:lnTo>
                  <a:lnTo>
                    <a:pt x="621" y="570"/>
                  </a:lnTo>
                  <a:lnTo>
                    <a:pt x="621" y="570"/>
                  </a:lnTo>
                  <a:lnTo>
                    <a:pt x="621" y="570"/>
                  </a:lnTo>
                  <a:lnTo>
                    <a:pt x="621" y="570"/>
                  </a:lnTo>
                  <a:lnTo>
                    <a:pt x="621" y="570"/>
                  </a:lnTo>
                  <a:lnTo>
                    <a:pt x="621" y="570"/>
                  </a:lnTo>
                  <a:lnTo>
                    <a:pt x="621" y="570"/>
                  </a:lnTo>
                  <a:lnTo>
                    <a:pt x="621" y="570"/>
                  </a:lnTo>
                  <a:lnTo>
                    <a:pt x="620" y="570"/>
                  </a:lnTo>
                  <a:lnTo>
                    <a:pt x="620" y="570"/>
                  </a:lnTo>
                  <a:lnTo>
                    <a:pt x="620" y="570"/>
                  </a:lnTo>
                  <a:lnTo>
                    <a:pt x="620" y="570"/>
                  </a:lnTo>
                  <a:lnTo>
                    <a:pt x="620" y="570"/>
                  </a:lnTo>
                  <a:lnTo>
                    <a:pt x="620" y="570"/>
                  </a:lnTo>
                  <a:lnTo>
                    <a:pt x="620" y="570"/>
                  </a:lnTo>
                  <a:lnTo>
                    <a:pt x="620" y="570"/>
                  </a:lnTo>
                  <a:lnTo>
                    <a:pt x="620" y="570"/>
                  </a:lnTo>
                  <a:lnTo>
                    <a:pt x="620" y="570"/>
                  </a:lnTo>
                  <a:lnTo>
                    <a:pt x="619" y="570"/>
                  </a:lnTo>
                  <a:lnTo>
                    <a:pt x="619" y="570"/>
                  </a:lnTo>
                  <a:lnTo>
                    <a:pt x="619" y="570"/>
                  </a:lnTo>
                  <a:lnTo>
                    <a:pt x="619" y="570"/>
                  </a:lnTo>
                  <a:lnTo>
                    <a:pt x="619" y="570"/>
                  </a:lnTo>
                  <a:lnTo>
                    <a:pt x="619" y="570"/>
                  </a:lnTo>
                  <a:lnTo>
                    <a:pt x="619" y="570"/>
                  </a:lnTo>
                  <a:lnTo>
                    <a:pt x="619" y="570"/>
                  </a:lnTo>
                  <a:lnTo>
                    <a:pt x="619" y="570"/>
                  </a:lnTo>
                  <a:lnTo>
                    <a:pt x="619" y="570"/>
                  </a:lnTo>
                  <a:lnTo>
                    <a:pt x="619" y="570"/>
                  </a:lnTo>
                  <a:lnTo>
                    <a:pt x="619" y="570"/>
                  </a:lnTo>
                  <a:lnTo>
                    <a:pt x="618" y="570"/>
                  </a:lnTo>
                  <a:lnTo>
                    <a:pt x="618" y="570"/>
                  </a:lnTo>
                  <a:lnTo>
                    <a:pt x="618" y="570"/>
                  </a:lnTo>
                  <a:lnTo>
                    <a:pt x="618" y="570"/>
                  </a:lnTo>
                  <a:lnTo>
                    <a:pt x="618" y="570"/>
                  </a:lnTo>
                  <a:lnTo>
                    <a:pt x="618" y="570"/>
                  </a:lnTo>
                  <a:lnTo>
                    <a:pt x="618" y="570"/>
                  </a:lnTo>
                  <a:lnTo>
                    <a:pt x="618" y="570"/>
                  </a:lnTo>
                  <a:lnTo>
                    <a:pt x="618" y="570"/>
                  </a:lnTo>
                  <a:lnTo>
                    <a:pt x="618" y="570"/>
                  </a:lnTo>
                  <a:lnTo>
                    <a:pt x="617" y="570"/>
                  </a:lnTo>
                  <a:lnTo>
                    <a:pt x="617" y="570"/>
                  </a:lnTo>
                  <a:lnTo>
                    <a:pt x="617" y="570"/>
                  </a:lnTo>
                  <a:lnTo>
                    <a:pt x="617" y="570"/>
                  </a:lnTo>
                  <a:lnTo>
                    <a:pt x="617" y="570"/>
                  </a:lnTo>
                  <a:lnTo>
                    <a:pt x="617" y="570"/>
                  </a:lnTo>
                  <a:lnTo>
                    <a:pt x="617" y="570"/>
                  </a:lnTo>
                  <a:lnTo>
                    <a:pt x="617" y="570"/>
                  </a:lnTo>
                  <a:lnTo>
                    <a:pt x="617" y="570"/>
                  </a:lnTo>
                  <a:lnTo>
                    <a:pt x="617" y="570"/>
                  </a:lnTo>
                  <a:lnTo>
                    <a:pt x="617" y="570"/>
                  </a:lnTo>
                  <a:lnTo>
                    <a:pt x="617" y="570"/>
                  </a:lnTo>
                  <a:lnTo>
                    <a:pt x="616" y="570"/>
                  </a:lnTo>
                  <a:lnTo>
                    <a:pt x="616" y="570"/>
                  </a:lnTo>
                  <a:lnTo>
                    <a:pt x="616" y="570"/>
                  </a:lnTo>
                  <a:lnTo>
                    <a:pt x="616" y="570"/>
                  </a:lnTo>
                  <a:lnTo>
                    <a:pt x="616" y="570"/>
                  </a:lnTo>
                  <a:lnTo>
                    <a:pt x="616" y="570"/>
                  </a:lnTo>
                  <a:lnTo>
                    <a:pt x="616" y="570"/>
                  </a:lnTo>
                  <a:lnTo>
                    <a:pt x="616" y="570"/>
                  </a:lnTo>
                  <a:lnTo>
                    <a:pt x="616" y="570"/>
                  </a:lnTo>
                  <a:lnTo>
                    <a:pt x="616" y="570"/>
                  </a:lnTo>
                  <a:lnTo>
                    <a:pt x="616" y="570"/>
                  </a:lnTo>
                  <a:lnTo>
                    <a:pt x="615" y="570"/>
                  </a:lnTo>
                  <a:lnTo>
                    <a:pt x="615" y="570"/>
                  </a:lnTo>
                  <a:lnTo>
                    <a:pt x="615" y="570"/>
                  </a:lnTo>
                  <a:lnTo>
                    <a:pt x="615" y="570"/>
                  </a:lnTo>
                  <a:lnTo>
                    <a:pt x="615" y="570"/>
                  </a:lnTo>
                  <a:lnTo>
                    <a:pt x="615" y="570"/>
                  </a:lnTo>
                  <a:lnTo>
                    <a:pt x="615" y="570"/>
                  </a:lnTo>
                  <a:lnTo>
                    <a:pt x="615" y="570"/>
                  </a:lnTo>
                  <a:lnTo>
                    <a:pt x="615" y="570"/>
                  </a:lnTo>
                  <a:lnTo>
                    <a:pt x="615" y="570"/>
                  </a:lnTo>
                  <a:lnTo>
                    <a:pt x="614" y="570"/>
                  </a:lnTo>
                  <a:lnTo>
                    <a:pt x="614" y="570"/>
                  </a:lnTo>
                  <a:lnTo>
                    <a:pt x="614" y="570"/>
                  </a:lnTo>
                  <a:lnTo>
                    <a:pt x="614" y="570"/>
                  </a:lnTo>
                  <a:lnTo>
                    <a:pt x="614" y="570"/>
                  </a:lnTo>
                  <a:lnTo>
                    <a:pt x="614" y="570"/>
                  </a:lnTo>
                  <a:lnTo>
                    <a:pt x="614" y="570"/>
                  </a:lnTo>
                  <a:lnTo>
                    <a:pt x="614" y="570"/>
                  </a:lnTo>
                  <a:lnTo>
                    <a:pt x="614" y="570"/>
                  </a:lnTo>
                  <a:lnTo>
                    <a:pt x="614" y="570"/>
                  </a:lnTo>
                  <a:lnTo>
                    <a:pt x="614" y="570"/>
                  </a:lnTo>
                  <a:lnTo>
                    <a:pt x="614" y="570"/>
                  </a:lnTo>
                  <a:lnTo>
                    <a:pt x="613" y="570"/>
                  </a:lnTo>
                  <a:lnTo>
                    <a:pt x="613" y="570"/>
                  </a:lnTo>
                  <a:lnTo>
                    <a:pt x="613" y="570"/>
                  </a:lnTo>
                  <a:lnTo>
                    <a:pt x="613" y="570"/>
                  </a:lnTo>
                  <a:lnTo>
                    <a:pt x="613" y="570"/>
                  </a:lnTo>
                  <a:lnTo>
                    <a:pt x="613" y="570"/>
                  </a:lnTo>
                  <a:lnTo>
                    <a:pt x="613" y="570"/>
                  </a:lnTo>
                  <a:lnTo>
                    <a:pt x="613" y="570"/>
                  </a:lnTo>
                  <a:lnTo>
                    <a:pt x="613" y="570"/>
                  </a:lnTo>
                  <a:lnTo>
                    <a:pt x="613" y="570"/>
                  </a:lnTo>
                  <a:lnTo>
                    <a:pt x="612" y="570"/>
                  </a:lnTo>
                  <a:lnTo>
                    <a:pt x="612" y="570"/>
                  </a:lnTo>
                  <a:lnTo>
                    <a:pt x="612" y="570"/>
                  </a:lnTo>
                  <a:lnTo>
                    <a:pt x="612" y="570"/>
                  </a:lnTo>
                  <a:lnTo>
                    <a:pt x="612" y="570"/>
                  </a:lnTo>
                  <a:lnTo>
                    <a:pt x="612" y="570"/>
                  </a:lnTo>
                  <a:lnTo>
                    <a:pt x="612" y="570"/>
                  </a:lnTo>
                  <a:lnTo>
                    <a:pt x="612" y="570"/>
                  </a:lnTo>
                  <a:lnTo>
                    <a:pt x="612" y="570"/>
                  </a:lnTo>
                  <a:lnTo>
                    <a:pt x="612" y="570"/>
                  </a:lnTo>
                  <a:lnTo>
                    <a:pt x="612" y="570"/>
                  </a:lnTo>
                  <a:lnTo>
                    <a:pt x="612" y="570"/>
                  </a:lnTo>
                  <a:lnTo>
                    <a:pt x="611" y="570"/>
                  </a:lnTo>
                  <a:lnTo>
                    <a:pt x="611" y="570"/>
                  </a:lnTo>
                  <a:lnTo>
                    <a:pt x="611" y="570"/>
                  </a:lnTo>
                  <a:lnTo>
                    <a:pt x="611" y="570"/>
                  </a:lnTo>
                  <a:lnTo>
                    <a:pt x="611" y="570"/>
                  </a:lnTo>
                  <a:lnTo>
                    <a:pt x="611" y="570"/>
                  </a:lnTo>
                  <a:lnTo>
                    <a:pt x="611" y="570"/>
                  </a:lnTo>
                  <a:lnTo>
                    <a:pt x="611" y="570"/>
                  </a:lnTo>
                  <a:lnTo>
                    <a:pt x="611" y="570"/>
                  </a:lnTo>
                  <a:lnTo>
                    <a:pt x="611" y="570"/>
                  </a:lnTo>
                  <a:lnTo>
                    <a:pt x="611" y="570"/>
                  </a:lnTo>
                  <a:lnTo>
                    <a:pt x="610" y="570"/>
                  </a:lnTo>
                  <a:lnTo>
                    <a:pt x="610" y="570"/>
                  </a:lnTo>
                  <a:lnTo>
                    <a:pt x="610" y="570"/>
                  </a:lnTo>
                  <a:lnTo>
                    <a:pt x="610" y="570"/>
                  </a:lnTo>
                  <a:lnTo>
                    <a:pt x="610" y="570"/>
                  </a:lnTo>
                  <a:lnTo>
                    <a:pt x="610" y="570"/>
                  </a:lnTo>
                  <a:lnTo>
                    <a:pt x="610" y="570"/>
                  </a:lnTo>
                  <a:lnTo>
                    <a:pt x="610" y="570"/>
                  </a:lnTo>
                  <a:lnTo>
                    <a:pt x="610" y="570"/>
                  </a:lnTo>
                  <a:lnTo>
                    <a:pt x="610" y="570"/>
                  </a:lnTo>
                  <a:lnTo>
                    <a:pt x="610" y="570"/>
                  </a:lnTo>
                  <a:lnTo>
                    <a:pt x="609" y="570"/>
                  </a:lnTo>
                  <a:lnTo>
                    <a:pt x="609" y="570"/>
                  </a:lnTo>
                  <a:lnTo>
                    <a:pt x="609" y="570"/>
                  </a:lnTo>
                  <a:lnTo>
                    <a:pt x="609" y="570"/>
                  </a:lnTo>
                  <a:lnTo>
                    <a:pt x="609" y="570"/>
                  </a:lnTo>
                  <a:lnTo>
                    <a:pt x="609" y="570"/>
                  </a:lnTo>
                  <a:lnTo>
                    <a:pt x="609" y="570"/>
                  </a:lnTo>
                  <a:lnTo>
                    <a:pt x="609" y="570"/>
                  </a:lnTo>
                  <a:lnTo>
                    <a:pt x="609" y="570"/>
                  </a:lnTo>
                  <a:lnTo>
                    <a:pt x="609" y="570"/>
                  </a:lnTo>
                  <a:lnTo>
                    <a:pt x="609" y="570"/>
                  </a:lnTo>
                  <a:lnTo>
                    <a:pt x="608" y="570"/>
                  </a:lnTo>
                  <a:lnTo>
                    <a:pt x="608" y="570"/>
                  </a:lnTo>
                  <a:lnTo>
                    <a:pt x="608" y="570"/>
                  </a:lnTo>
                  <a:lnTo>
                    <a:pt x="608" y="570"/>
                  </a:lnTo>
                  <a:lnTo>
                    <a:pt x="608" y="570"/>
                  </a:lnTo>
                  <a:lnTo>
                    <a:pt x="608" y="570"/>
                  </a:lnTo>
                  <a:lnTo>
                    <a:pt x="608" y="570"/>
                  </a:lnTo>
                  <a:lnTo>
                    <a:pt x="608" y="570"/>
                  </a:lnTo>
                  <a:lnTo>
                    <a:pt x="608" y="570"/>
                  </a:lnTo>
                  <a:lnTo>
                    <a:pt x="608" y="570"/>
                  </a:lnTo>
                  <a:lnTo>
                    <a:pt x="608" y="570"/>
                  </a:lnTo>
                  <a:lnTo>
                    <a:pt x="608" y="570"/>
                  </a:lnTo>
                  <a:lnTo>
                    <a:pt x="607" y="570"/>
                  </a:lnTo>
                  <a:lnTo>
                    <a:pt x="607" y="570"/>
                  </a:lnTo>
                  <a:lnTo>
                    <a:pt x="607" y="570"/>
                  </a:lnTo>
                  <a:lnTo>
                    <a:pt x="607" y="570"/>
                  </a:lnTo>
                  <a:lnTo>
                    <a:pt x="607" y="570"/>
                  </a:lnTo>
                  <a:lnTo>
                    <a:pt x="607" y="570"/>
                  </a:lnTo>
                  <a:lnTo>
                    <a:pt x="607" y="570"/>
                  </a:lnTo>
                  <a:lnTo>
                    <a:pt x="607" y="570"/>
                  </a:lnTo>
                  <a:lnTo>
                    <a:pt x="607" y="570"/>
                  </a:lnTo>
                  <a:lnTo>
                    <a:pt x="607" y="570"/>
                  </a:lnTo>
                  <a:lnTo>
                    <a:pt x="606" y="570"/>
                  </a:lnTo>
                  <a:lnTo>
                    <a:pt x="606" y="570"/>
                  </a:lnTo>
                  <a:lnTo>
                    <a:pt x="606" y="570"/>
                  </a:lnTo>
                  <a:lnTo>
                    <a:pt x="606" y="570"/>
                  </a:lnTo>
                  <a:lnTo>
                    <a:pt x="606" y="570"/>
                  </a:lnTo>
                  <a:lnTo>
                    <a:pt x="606" y="570"/>
                  </a:lnTo>
                  <a:lnTo>
                    <a:pt x="606" y="570"/>
                  </a:lnTo>
                  <a:lnTo>
                    <a:pt x="606" y="570"/>
                  </a:lnTo>
                  <a:lnTo>
                    <a:pt x="606" y="570"/>
                  </a:lnTo>
                  <a:lnTo>
                    <a:pt x="606" y="570"/>
                  </a:lnTo>
                  <a:lnTo>
                    <a:pt x="606" y="570"/>
                  </a:lnTo>
                  <a:lnTo>
                    <a:pt x="606" y="570"/>
                  </a:lnTo>
                  <a:lnTo>
                    <a:pt x="605" y="570"/>
                  </a:lnTo>
                  <a:lnTo>
                    <a:pt x="605" y="570"/>
                  </a:lnTo>
                  <a:lnTo>
                    <a:pt x="605" y="570"/>
                  </a:lnTo>
                  <a:lnTo>
                    <a:pt x="605" y="570"/>
                  </a:lnTo>
                  <a:lnTo>
                    <a:pt x="605" y="570"/>
                  </a:lnTo>
                  <a:lnTo>
                    <a:pt x="605" y="570"/>
                  </a:lnTo>
                  <a:lnTo>
                    <a:pt x="605" y="570"/>
                  </a:lnTo>
                  <a:lnTo>
                    <a:pt x="605" y="570"/>
                  </a:lnTo>
                  <a:lnTo>
                    <a:pt x="605" y="570"/>
                  </a:lnTo>
                  <a:lnTo>
                    <a:pt x="605" y="570"/>
                  </a:lnTo>
                  <a:lnTo>
                    <a:pt x="604" y="570"/>
                  </a:lnTo>
                  <a:lnTo>
                    <a:pt x="604" y="570"/>
                  </a:lnTo>
                  <a:lnTo>
                    <a:pt x="604" y="570"/>
                  </a:lnTo>
                  <a:lnTo>
                    <a:pt x="604" y="570"/>
                  </a:lnTo>
                  <a:lnTo>
                    <a:pt x="604" y="570"/>
                  </a:lnTo>
                  <a:lnTo>
                    <a:pt x="604" y="570"/>
                  </a:lnTo>
                  <a:lnTo>
                    <a:pt x="604" y="570"/>
                  </a:lnTo>
                  <a:lnTo>
                    <a:pt x="604" y="570"/>
                  </a:lnTo>
                  <a:lnTo>
                    <a:pt x="604" y="570"/>
                  </a:lnTo>
                  <a:lnTo>
                    <a:pt x="604" y="570"/>
                  </a:lnTo>
                  <a:lnTo>
                    <a:pt x="604" y="570"/>
                  </a:lnTo>
                  <a:lnTo>
                    <a:pt x="604" y="570"/>
                  </a:lnTo>
                  <a:lnTo>
                    <a:pt x="603" y="570"/>
                  </a:lnTo>
                  <a:lnTo>
                    <a:pt x="603" y="570"/>
                  </a:lnTo>
                  <a:lnTo>
                    <a:pt x="603" y="570"/>
                  </a:lnTo>
                  <a:lnTo>
                    <a:pt x="603" y="570"/>
                  </a:lnTo>
                  <a:lnTo>
                    <a:pt x="603" y="570"/>
                  </a:lnTo>
                  <a:lnTo>
                    <a:pt x="603" y="570"/>
                  </a:lnTo>
                  <a:lnTo>
                    <a:pt x="603" y="570"/>
                  </a:lnTo>
                  <a:lnTo>
                    <a:pt x="603" y="570"/>
                  </a:lnTo>
                  <a:lnTo>
                    <a:pt x="603" y="570"/>
                  </a:lnTo>
                  <a:lnTo>
                    <a:pt x="603" y="570"/>
                  </a:lnTo>
                  <a:lnTo>
                    <a:pt x="603" y="570"/>
                  </a:lnTo>
                  <a:lnTo>
                    <a:pt x="602" y="570"/>
                  </a:lnTo>
                  <a:lnTo>
                    <a:pt x="602" y="570"/>
                  </a:lnTo>
                  <a:lnTo>
                    <a:pt x="602" y="570"/>
                  </a:lnTo>
                  <a:lnTo>
                    <a:pt x="602" y="570"/>
                  </a:lnTo>
                  <a:lnTo>
                    <a:pt x="602" y="570"/>
                  </a:lnTo>
                  <a:lnTo>
                    <a:pt x="602" y="570"/>
                  </a:lnTo>
                  <a:lnTo>
                    <a:pt x="602" y="570"/>
                  </a:lnTo>
                  <a:lnTo>
                    <a:pt x="602" y="570"/>
                  </a:lnTo>
                  <a:lnTo>
                    <a:pt x="602" y="570"/>
                  </a:lnTo>
                  <a:lnTo>
                    <a:pt x="602" y="570"/>
                  </a:lnTo>
                  <a:lnTo>
                    <a:pt x="601" y="570"/>
                  </a:lnTo>
                  <a:lnTo>
                    <a:pt x="601" y="570"/>
                  </a:lnTo>
                  <a:lnTo>
                    <a:pt x="601" y="570"/>
                  </a:lnTo>
                  <a:lnTo>
                    <a:pt x="601" y="570"/>
                  </a:lnTo>
                  <a:lnTo>
                    <a:pt x="601" y="570"/>
                  </a:lnTo>
                  <a:lnTo>
                    <a:pt x="601" y="570"/>
                  </a:lnTo>
                  <a:lnTo>
                    <a:pt x="601" y="570"/>
                  </a:lnTo>
                  <a:lnTo>
                    <a:pt x="601" y="570"/>
                  </a:lnTo>
                  <a:lnTo>
                    <a:pt x="601" y="570"/>
                  </a:lnTo>
                  <a:lnTo>
                    <a:pt x="601" y="570"/>
                  </a:lnTo>
                  <a:lnTo>
                    <a:pt x="601" y="570"/>
                  </a:lnTo>
                  <a:lnTo>
                    <a:pt x="601" y="570"/>
                  </a:lnTo>
                  <a:lnTo>
                    <a:pt x="600" y="570"/>
                  </a:lnTo>
                  <a:lnTo>
                    <a:pt x="600" y="570"/>
                  </a:lnTo>
                  <a:lnTo>
                    <a:pt x="600" y="570"/>
                  </a:lnTo>
                  <a:lnTo>
                    <a:pt x="600" y="570"/>
                  </a:lnTo>
                  <a:lnTo>
                    <a:pt x="600" y="570"/>
                  </a:lnTo>
                  <a:lnTo>
                    <a:pt x="600" y="570"/>
                  </a:lnTo>
                  <a:lnTo>
                    <a:pt x="600" y="570"/>
                  </a:lnTo>
                  <a:lnTo>
                    <a:pt x="600" y="570"/>
                  </a:lnTo>
                  <a:lnTo>
                    <a:pt x="600" y="570"/>
                  </a:lnTo>
                  <a:lnTo>
                    <a:pt x="600" y="570"/>
                  </a:lnTo>
                  <a:lnTo>
                    <a:pt x="599" y="570"/>
                  </a:lnTo>
                  <a:lnTo>
                    <a:pt x="599" y="570"/>
                  </a:lnTo>
                  <a:lnTo>
                    <a:pt x="599" y="570"/>
                  </a:lnTo>
                  <a:lnTo>
                    <a:pt x="599" y="570"/>
                  </a:lnTo>
                  <a:lnTo>
                    <a:pt x="599" y="570"/>
                  </a:lnTo>
                  <a:lnTo>
                    <a:pt x="599" y="570"/>
                  </a:lnTo>
                  <a:lnTo>
                    <a:pt x="599" y="570"/>
                  </a:lnTo>
                  <a:lnTo>
                    <a:pt x="599" y="570"/>
                  </a:lnTo>
                  <a:lnTo>
                    <a:pt x="599" y="570"/>
                  </a:lnTo>
                  <a:lnTo>
                    <a:pt x="599" y="570"/>
                  </a:lnTo>
                  <a:lnTo>
                    <a:pt x="599" y="570"/>
                  </a:lnTo>
                  <a:lnTo>
                    <a:pt x="599" y="570"/>
                  </a:lnTo>
                  <a:lnTo>
                    <a:pt x="598" y="570"/>
                  </a:lnTo>
                  <a:lnTo>
                    <a:pt x="598" y="570"/>
                  </a:lnTo>
                  <a:lnTo>
                    <a:pt x="598" y="570"/>
                  </a:lnTo>
                  <a:lnTo>
                    <a:pt x="598" y="570"/>
                  </a:lnTo>
                  <a:lnTo>
                    <a:pt x="598" y="570"/>
                  </a:lnTo>
                  <a:lnTo>
                    <a:pt x="598" y="570"/>
                  </a:lnTo>
                  <a:lnTo>
                    <a:pt x="598" y="570"/>
                  </a:lnTo>
                  <a:lnTo>
                    <a:pt x="598" y="570"/>
                  </a:lnTo>
                  <a:lnTo>
                    <a:pt x="598" y="570"/>
                  </a:lnTo>
                  <a:lnTo>
                    <a:pt x="598" y="570"/>
                  </a:lnTo>
                  <a:lnTo>
                    <a:pt x="598" y="570"/>
                  </a:lnTo>
                  <a:lnTo>
                    <a:pt x="597" y="570"/>
                  </a:lnTo>
                  <a:lnTo>
                    <a:pt x="597" y="570"/>
                  </a:lnTo>
                  <a:lnTo>
                    <a:pt x="597" y="570"/>
                  </a:lnTo>
                  <a:lnTo>
                    <a:pt x="597" y="570"/>
                  </a:lnTo>
                  <a:lnTo>
                    <a:pt x="597" y="570"/>
                  </a:lnTo>
                  <a:lnTo>
                    <a:pt x="597" y="570"/>
                  </a:lnTo>
                  <a:lnTo>
                    <a:pt x="597" y="570"/>
                  </a:lnTo>
                  <a:lnTo>
                    <a:pt x="597" y="570"/>
                  </a:lnTo>
                  <a:lnTo>
                    <a:pt x="597" y="570"/>
                  </a:lnTo>
                  <a:lnTo>
                    <a:pt x="597" y="570"/>
                  </a:lnTo>
                  <a:lnTo>
                    <a:pt x="597" y="570"/>
                  </a:lnTo>
                  <a:lnTo>
                    <a:pt x="596" y="570"/>
                  </a:lnTo>
                  <a:lnTo>
                    <a:pt x="596" y="570"/>
                  </a:lnTo>
                  <a:lnTo>
                    <a:pt x="596" y="570"/>
                  </a:lnTo>
                  <a:lnTo>
                    <a:pt x="596" y="570"/>
                  </a:lnTo>
                  <a:lnTo>
                    <a:pt x="596" y="570"/>
                  </a:lnTo>
                  <a:lnTo>
                    <a:pt x="596" y="570"/>
                  </a:lnTo>
                  <a:lnTo>
                    <a:pt x="596" y="570"/>
                  </a:lnTo>
                  <a:lnTo>
                    <a:pt x="596" y="570"/>
                  </a:lnTo>
                  <a:lnTo>
                    <a:pt x="596" y="570"/>
                  </a:lnTo>
                  <a:lnTo>
                    <a:pt x="596" y="570"/>
                  </a:lnTo>
                  <a:lnTo>
                    <a:pt x="596" y="570"/>
                  </a:lnTo>
                  <a:lnTo>
                    <a:pt x="595" y="570"/>
                  </a:lnTo>
                  <a:lnTo>
                    <a:pt x="595" y="570"/>
                  </a:lnTo>
                  <a:lnTo>
                    <a:pt x="595" y="570"/>
                  </a:lnTo>
                  <a:lnTo>
                    <a:pt x="595" y="570"/>
                  </a:lnTo>
                  <a:lnTo>
                    <a:pt x="595" y="570"/>
                  </a:lnTo>
                  <a:lnTo>
                    <a:pt x="595" y="570"/>
                  </a:lnTo>
                  <a:lnTo>
                    <a:pt x="595" y="570"/>
                  </a:lnTo>
                  <a:lnTo>
                    <a:pt x="595" y="570"/>
                  </a:lnTo>
                  <a:lnTo>
                    <a:pt x="595" y="570"/>
                  </a:lnTo>
                  <a:lnTo>
                    <a:pt x="595" y="570"/>
                  </a:lnTo>
                  <a:lnTo>
                    <a:pt x="595" y="570"/>
                  </a:lnTo>
                  <a:lnTo>
                    <a:pt x="595" y="570"/>
                  </a:lnTo>
                  <a:lnTo>
                    <a:pt x="594" y="570"/>
                  </a:lnTo>
                  <a:lnTo>
                    <a:pt x="594" y="570"/>
                  </a:lnTo>
                  <a:lnTo>
                    <a:pt x="594" y="570"/>
                  </a:lnTo>
                  <a:lnTo>
                    <a:pt x="594" y="570"/>
                  </a:lnTo>
                  <a:lnTo>
                    <a:pt x="594" y="570"/>
                  </a:lnTo>
                  <a:lnTo>
                    <a:pt x="594" y="570"/>
                  </a:lnTo>
                  <a:lnTo>
                    <a:pt x="594" y="570"/>
                  </a:lnTo>
                  <a:lnTo>
                    <a:pt x="594" y="570"/>
                  </a:lnTo>
                  <a:lnTo>
                    <a:pt x="594" y="570"/>
                  </a:lnTo>
                  <a:lnTo>
                    <a:pt x="594" y="570"/>
                  </a:lnTo>
                  <a:lnTo>
                    <a:pt x="593" y="570"/>
                  </a:lnTo>
                  <a:lnTo>
                    <a:pt x="593" y="570"/>
                  </a:lnTo>
                  <a:lnTo>
                    <a:pt x="593" y="570"/>
                  </a:lnTo>
                  <a:lnTo>
                    <a:pt x="593" y="570"/>
                  </a:lnTo>
                  <a:lnTo>
                    <a:pt x="593" y="570"/>
                  </a:lnTo>
                  <a:lnTo>
                    <a:pt x="593" y="570"/>
                  </a:lnTo>
                  <a:lnTo>
                    <a:pt x="593" y="570"/>
                  </a:lnTo>
                  <a:lnTo>
                    <a:pt x="593" y="570"/>
                  </a:lnTo>
                  <a:lnTo>
                    <a:pt x="593" y="570"/>
                  </a:lnTo>
                  <a:lnTo>
                    <a:pt x="593" y="570"/>
                  </a:lnTo>
                  <a:lnTo>
                    <a:pt x="593" y="570"/>
                  </a:lnTo>
                  <a:lnTo>
                    <a:pt x="593" y="570"/>
                  </a:lnTo>
                  <a:lnTo>
                    <a:pt x="592" y="570"/>
                  </a:lnTo>
                  <a:lnTo>
                    <a:pt x="592" y="570"/>
                  </a:lnTo>
                  <a:lnTo>
                    <a:pt x="592" y="570"/>
                  </a:lnTo>
                  <a:lnTo>
                    <a:pt x="592" y="570"/>
                  </a:lnTo>
                  <a:lnTo>
                    <a:pt x="592" y="570"/>
                  </a:lnTo>
                  <a:lnTo>
                    <a:pt x="592" y="570"/>
                  </a:lnTo>
                  <a:lnTo>
                    <a:pt x="592" y="570"/>
                  </a:lnTo>
                  <a:lnTo>
                    <a:pt x="592" y="570"/>
                  </a:lnTo>
                  <a:lnTo>
                    <a:pt x="592" y="570"/>
                  </a:lnTo>
                  <a:lnTo>
                    <a:pt x="592" y="570"/>
                  </a:lnTo>
                  <a:lnTo>
                    <a:pt x="591" y="570"/>
                  </a:lnTo>
                  <a:lnTo>
                    <a:pt x="591" y="570"/>
                  </a:lnTo>
                  <a:lnTo>
                    <a:pt x="591" y="570"/>
                  </a:lnTo>
                  <a:lnTo>
                    <a:pt x="591" y="570"/>
                  </a:lnTo>
                  <a:lnTo>
                    <a:pt x="591" y="570"/>
                  </a:lnTo>
                  <a:lnTo>
                    <a:pt x="591" y="570"/>
                  </a:lnTo>
                  <a:lnTo>
                    <a:pt x="591" y="570"/>
                  </a:lnTo>
                  <a:lnTo>
                    <a:pt x="591" y="570"/>
                  </a:lnTo>
                  <a:lnTo>
                    <a:pt x="591" y="570"/>
                  </a:lnTo>
                  <a:lnTo>
                    <a:pt x="591" y="570"/>
                  </a:lnTo>
                  <a:lnTo>
                    <a:pt x="591" y="570"/>
                  </a:lnTo>
                  <a:lnTo>
                    <a:pt x="591" y="570"/>
                  </a:lnTo>
                  <a:lnTo>
                    <a:pt x="590" y="570"/>
                  </a:lnTo>
                  <a:lnTo>
                    <a:pt x="590" y="570"/>
                  </a:lnTo>
                  <a:lnTo>
                    <a:pt x="590" y="570"/>
                  </a:lnTo>
                  <a:lnTo>
                    <a:pt x="590" y="570"/>
                  </a:lnTo>
                  <a:lnTo>
                    <a:pt x="590" y="570"/>
                  </a:lnTo>
                  <a:lnTo>
                    <a:pt x="590" y="570"/>
                  </a:lnTo>
                  <a:lnTo>
                    <a:pt x="590" y="570"/>
                  </a:lnTo>
                  <a:lnTo>
                    <a:pt x="590" y="570"/>
                  </a:lnTo>
                  <a:lnTo>
                    <a:pt x="590" y="570"/>
                  </a:lnTo>
                  <a:lnTo>
                    <a:pt x="590" y="570"/>
                  </a:lnTo>
                  <a:lnTo>
                    <a:pt x="590" y="570"/>
                  </a:lnTo>
                  <a:lnTo>
                    <a:pt x="589" y="570"/>
                  </a:lnTo>
                  <a:lnTo>
                    <a:pt x="589" y="570"/>
                  </a:lnTo>
                  <a:lnTo>
                    <a:pt x="589" y="570"/>
                  </a:lnTo>
                  <a:lnTo>
                    <a:pt x="589" y="570"/>
                  </a:lnTo>
                  <a:lnTo>
                    <a:pt x="589" y="570"/>
                  </a:lnTo>
                  <a:lnTo>
                    <a:pt x="589" y="570"/>
                  </a:lnTo>
                  <a:lnTo>
                    <a:pt x="589" y="570"/>
                  </a:lnTo>
                  <a:lnTo>
                    <a:pt x="589" y="570"/>
                  </a:lnTo>
                  <a:lnTo>
                    <a:pt x="589" y="570"/>
                  </a:lnTo>
                  <a:lnTo>
                    <a:pt x="589" y="570"/>
                  </a:lnTo>
                  <a:lnTo>
                    <a:pt x="588" y="570"/>
                  </a:lnTo>
                  <a:lnTo>
                    <a:pt x="588" y="570"/>
                  </a:lnTo>
                  <a:lnTo>
                    <a:pt x="588" y="570"/>
                  </a:lnTo>
                  <a:lnTo>
                    <a:pt x="588" y="570"/>
                  </a:lnTo>
                  <a:lnTo>
                    <a:pt x="588" y="570"/>
                  </a:lnTo>
                  <a:lnTo>
                    <a:pt x="588" y="570"/>
                  </a:lnTo>
                  <a:lnTo>
                    <a:pt x="588" y="570"/>
                  </a:lnTo>
                  <a:lnTo>
                    <a:pt x="588" y="570"/>
                  </a:lnTo>
                  <a:lnTo>
                    <a:pt x="588" y="570"/>
                  </a:lnTo>
                  <a:lnTo>
                    <a:pt x="588" y="570"/>
                  </a:lnTo>
                  <a:lnTo>
                    <a:pt x="588" y="570"/>
                  </a:lnTo>
                  <a:lnTo>
                    <a:pt x="588" y="570"/>
                  </a:lnTo>
                  <a:lnTo>
                    <a:pt x="587" y="570"/>
                  </a:lnTo>
                  <a:lnTo>
                    <a:pt x="587" y="570"/>
                  </a:lnTo>
                  <a:lnTo>
                    <a:pt x="587" y="570"/>
                  </a:lnTo>
                  <a:lnTo>
                    <a:pt x="587" y="570"/>
                  </a:lnTo>
                  <a:lnTo>
                    <a:pt x="587" y="570"/>
                  </a:lnTo>
                  <a:lnTo>
                    <a:pt x="587" y="570"/>
                  </a:lnTo>
                  <a:lnTo>
                    <a:pt x="587" y="570"/>
                  </a:lnTo>
                  <a:lnTo>
                    <a:pt x="587" y="570"/>
                  </a:lnTo>
                  <a:lnTo>
                    <a:pt x="587" y="570"/>
                  </a:lnTo>
                  <a:lnTo>
                    <a:pt x="587" y="570"/>
                  </a:lnTo>
                  <a:lnTo>
                    <a:pt x="586" y="570"/>
                  </a:lnTo>
                  <a:lnTo>
                    <a:pt x="586" y="570"/>
                  </a:lnTo>
                  <a:lnTo>
                    <a:pt x="586" y="570"/>
                  </a:lnTo>
                  <a:lnTo>
                    <a:pt x="586" y="570"/>
                  </a:lnTo>
                  <a:lnTo>
                    <a:pt x="586" y="570"/>
                  </a:lnTo>
                  <a:lnTo>
                    <a:pt x="586" y="570"/>
                  </a:lnTo>
                  <a:lnTo>
                    <a:pt x="586" y="570"/>
                  </a:lnTo>
                  <a:lnTo>
                    <a:pt x="586" y="570"/>
                  </a:lnTo>
                  <a:lnTo>
                    <a:pt x="586" y="570"/>
                  </a:lnTo>
                  <a:lnTo>
                    <a:pt x="586" y="570"/>
                  </a:lnTo>
                  <a:lnTo>
                    <a:pt x="586" y="570"/>
                  </a:lnTo>
                  <a:lnTo>
                    <a:pt x="586" y="570"/>
                  </a:lnTo>
                  <a:lnTo>
                    <a:pt x="585" y="570"/>
                  </a:lnTo>
                  <a:lnTo>
                    <a:pt x="585" y="570"/>
                  </a:lnTo>
                  <a:lnTo>
                    <a:pt x="585" y="570"/>
                  </a:lnTo>
                  <a:lnTo>
                    <a:pt x="585" y="570"/>
                  </a:lnTo>
                  <a:lnTo>
                    <a:pt x="585" y="570"/>
                  </a:lnTo>
                  <a:lnTo>
                    <a:pt x="585" y="570"/>
                  </a:lnTo>
                  <a:lnTo>
                    <a:pt x="585" y="570"/>
                  </a:lnTo>
                  <a:lnTo>
                    <a:pt x="585" y="570"/>
                  </a:lnTo>
                  <a:lnTo>
                    <a:pt x="585" y="570"/>
                  </a:lnTo>
                  <a:lnTo>
                    <a:pt x="585" y="570"/>
                  </a:lnTo>
                  <a:lnTo>
                    <a:pt x="585" y="570"/>
                  </a:lnTo>
                  <a:lnTo>
                    <a:pt x="584" y="570"/>
                  </a:lnTo>
                  <a:lnTo>
                    <a:pt x="584" y="570"/>
                  </a:lnTo>
                  <a:lnTo>
                    <a:pt x="584" y="570"/>
                  </a:lnTo>
                  <a:lnTo>
                    <a:pt x="584" y="570"/>
                  </a:lnTo>
                  <a:lnTo>
                    <a:pt x="584" y="570"/>
                  </a:lnTo>
                  <a:lnTo>
                    <a:pt x="584" y="570"/>
                  </a:lnTo>
                  <a:lnTo>
                    <a:pt x="584" y="570"/>
                  </a:lnTo>
                  <a:lnTo>
                    <a:pt x="584" y="570"/>
                  </a:lnTo>
                  <a:lnTo>
                    <a:pt x="584" y="570"/>
                  </a:lnTo>
                  <a:lnTo>
                    <a:pt x="584" y="570"/>
                  </a:lnTo>
                  <a:lnTo>
                    <a:pt x="584" y="570"/>
                  </a:lnTo>
                  <a:lnTo>
                    <a:pt x="583" y="570"/>
                  </a:lnTo>
                  <a:lnTo>
                    <a:pt x="583" y="570"/>
                  </a:lnTo>
                  <a:lnTo>
                    <a:pt x="583" y="570"/>
                  </a:lnTo>
                  <a:lnTo>
                    <a:pt x="583" y="570"/>
                  </a:lnTo>
                  <a:lnTo>
                    <a:pt x="583" y="570"/>
                  </a:lnTo>
                  <a:lnTo>
                    <a:pt x="583" y="570"/>
                  </a:lnTo>
                  <a:lnTo>
                    <a:pt x="583" y="570"/>
                  </a:lnTo>
                  <a:lnTo>
                    <a:pt x="583" y="570"/>
                  </a:lnTo>
                  <a:lnTo>
                    <a:pt x="583" y="570"/>
                  </a:lnTo>
                  <a:lnTo>
                    <a:pt x="583" y="570"/>
                  </a:lnTo>
                  <a:lnTo>
                    <a:pt x="583" y="570"/>
                  </a:lnTo>
                  <a:lnTo>
                    <a:pt x="582" y="570"/>
                  </a:lnTo>
                  <a:lnTo>
                    <a:pt x="582" y="570"/>
                  </a:lnTo>
                  <a:lnTo>
                    <a:pt x="582" y="570"/>
                  </a:lnTo>
                  <a:lnTo>
                    <a:pt x="582" y="570"/>
                  </a:lnTo>
                  <a:lnTo>
                    <a:pt x="582" y="570"/>
                  </a:lnTo>
                  <a:lnTo>
                    <a:pt x="582" y="570"/>
                  </a:lnTo>
                  <a:lnTo>
                    <a:pt x="582" y="570"/>
                  </a:lnTo>
                  <a:lnTo>
                    <a:pt x="582" y="570"/>
                  </a:lnTo>
                  <a:lnTo>
                    <a:pt x="582" y="570"/>
                  </a:lnTo>
                  <a:lnTo>
                    <a:pt x="582" y="570"/>
                  </a:lnTo>
                  <a:lnTo>
                    <a:pt x="582" y="570"/>
                  </a:lnTo>
                  <a:lnTo>
                    <a:pt x="582" y="570"/>
                  </a:lnTo>
                  <a:lnTo>
                    <a:pt x="581" y="570"/>
                  </a:lnTo>
                  <a:lnTo>
                    <a:pt x="581" y="570"/>
                  </a:lnTo>
                  <a:lnTo>
                    <a:pt x="581" y="570"/>
                  </a:lnTo>
                  <a:lnTo>
                    <a:pt x="581" y="570"/>
                  </a:lnTo>
                  <a:lnTo>
                    <a:pt x="581" y="570"/>
                  </a:lnTo>
                  <a:lnTo>
                    <a:pt x="581" y="570"/>
                  </a:lnTo>
                  <a:lnTo>
                    <a:pt x="581" y="570"/>
                  </a:lnTo>
                  <a:lnTo>
                    <a:pt x="581" y="570"/>
                  </a:lnTo>
                  <a:lnTo>
                    <a:pt x="581" y="570"/>
                  </a:lnTo>
                  <a:lnTo>
                    <a:pt x="581" y="570"/>
                  </a:lnTo>
                  <a:lnTo>
                    <a:pt x="580" y="570"/>
                  </a:lnTo>
                  <a:lnTo>
                    <a:pt x="580" y="570"/>
                  </a:lnTo>
                  <a:lnTo>
                    <a:pt x="580" y="570"/>
                  </a:lnTo>
                  <a:lnTo>
                    <a:pt x="580" y="570"/>
                  </a:lnTo>
                  <a:lnTo>
                    <a:pt x="580" y="570"/>
                  </a:lnTo>
                  <a:lnTo>
                    <a:pt x="580" y="570"/>
                  </a:lnTo>
                  <a:lnTo>
                    <a:pt x="580" y="570"/>
                  </a:lnTo>
                  <a:lnTo>
                    <a:pt x="580" y="570"/>
                  </a:lnTo>
                  <a:lnTo>
                    <a:pt x="580" y="570"/>
                  </a:lnTo>
                  <a:lnTo>
                    <a:pt x="580" y="570"/>
                  </a:lnTo>
                  <a:lnTo>
                    <a:pt x="580" y="570"/>
                  </a:lnTo>
                  <a:lnTo>
                    <a:pt x="580" y="570"/>
                  </a:lnTo>
                  <a:lnTo>
                    <a:pt x="579" y="570"/>
                  </a:lnTo>
                  <a:lnTo>
                    <a:pt x="579" y="570"/>
                  </a:lnTo>
                  <a:lnTo>
                    <a:pt x="579" y="570"/>
                  </a:lnTo>
                  <a:lnTo>
                    <a:pt x="579" y="570"/>
                  </a:lnTo>
                  <a:lnTo>
                    <a:pt x="579" y="570"/>
                  </a:lnTo>
                  <a:lnTo>
                    <a:pt x="579" y="570"/>
                  </a:lnTo>
                  <a:lnTo>
                    <a:pt x="579" y="570"/>
                  </a:lnTo>
                  <a:lnTo>
                    <a:pt x="579" y="570"/>
                  </a:lnTo>
                  <a:lnTo>
                    <a:pt x="579" y="570"/>
                  </a:lnTo>
                  <a:lnTo>
                    <a:pt x="579" y="570"/>
                  </a:lnTo>
                  <a:lnTo>
                    <a:pt x="578" y="570"/>
                  </a:lnTo>
                  <a:lnTo>
                    <a:pt x="578" y="570"/>
                  </a:lnTo>
                  <a:lnTo>
                    <a:pt x="578" y="570"/>
                  </a:lnTo>
                  <a:lnTo>
                    <a:pt x="578" y="570"/>
                  </a:lnTo>
                  <a:lnTo>
                    <a:pt x="578" y="570"/>
                  </a:lnTo>
                  <a:lnTo>
                    <a:pt x="578" y="570"/>
                  </a:lnTo>
                  <a:lnTo>
                    <a:pt x="578" y="570"/>
                  </a:lnTo>
                  <a:lnTo>
                    <a:pt x="578" y="570"/>
                  </a:lnTo>
                  <a:lnTo>
                    <a:pt x="578" y="570"/>
                  </a:lnTo>
                  <a:lnTo>
                    <a:pt x="578" y="570"/>
                  </a:lnTo>
                  <a:lnTo>
                    <a:pt x="578" y="570"/>
                  </a:lnTo>
                  <a:lnTo>
                    <a:pt x="578" y="570"/>
                  </a:lnTo>
                  <a:lnTo>
                    <a:pt x="577" y="570"/>
                  </a:lnTo>
                  <a:lnTo>
                    <a:pt x="577" y="570"/>
                  </a:lnTo>
                  <a:lnTo>
                    <a:pt x="577" y="570"/>
                  </a:lnTo>
                  <a:lnTo>
                    <a:pt x="577" y="570"/>
                  </a:lnTo>
                  <a:lnTo>
                    <a:pt x="577" y="570"/>
                  </a:lnTo>
                  <a:lnTo>
                    <a:pt x="577" y="570"/>
                  </a:lnTo>
                  <a:lnTo>
                    <a:pt x="577" y="570"/>
                  </a:lnTo>
                  <a:lnTo>
                    <a:pt x="577" y="570"/>
                  </a:lnTo>
                  <a:lnTo>
                    <a:pt x="577" y="570"/>
                  </a:lnTo>
                  <a:lnTo>
                    <a:pt x="577" y="570"/>
                  </a:lnTo>
                  <a:lnTo>
                    <a:pt x="577" y="570"/>
                  </a:lnTo>
                  <a:lnTo>
                    <a:pt x="576" y="570"/>
                  </a:lnTo>
                  <a:lnTo>
                    <a:pt x="576" y="570"/>
                  </a:lnTo>
                  <a:lnTo>
                    <a:pt x="576" y="570"/>
                  </a:lnTo>
                  <a:lnTo>
                    <a:pt x="576" y="570"/>
                  </a:lnTo>
                  <a:lnTo>
                    <a:pt x="576" y="570"/>
                  </a:lnTo>
                  <a:lnTo>
                    <a:pt x="576" y="570"/>
                  </a:lnTo>
                  <a:lnTo>
                    <a:pt x="576" y="570"/>
                  </a:lnTo>
                  <a:lnTo>
                    <a:pt x="576" y="570"/>
                  </a:lnTo>
                  <a:lnTo>
                    <a:pt x="576" y="570"/>
                  </a:lnTo>
                  <a:lnTo>
                    <a:pt x="576" y="570"/>
                  </a:lnTo>
                  <a:lnTo>
                    <a:pt x="575" y="570"/>
                  </a:lnTo>
                  <a:lnTo>
                    <a:pt x="575" y="570"/>
                  </a:lnTo>
                  <a:lnTo>
                    <a:pt x="575" y="570"/>
                  </a:lnTo>
                  <a:lnTo>
                    <a:pt x="575" y="570"/>
                  </a:lnTo>
                  <a:lnTo>
                    <a:pt x="575" y="570"/>
                  </a:lnTo>
                  <a:lnTo>
                    <a:pt x="575" y="570"/>
                  </a:lnTo>
                  <a:lnTo>
                    <a:pt x="575" y="570"/>
                  </a:lnTo>
                  <a:lnTo>
                    <a:pt x="575" y="570"/>
                  </a:lnTo>
                  <a:lnTo>
                    <a:pt x="575" y="570"/>
                  </a:lnTo>
                  <a:lnTo>
                    <a:pt x="575" y="570"/>
                  </a:lnTo>
                  <a:lnTo>
                    <a:pt x="575" y="570"/>
                  </a:lnTo>
                  <a:lnTo>
                    <a:pt x="575" y="570"/>
                  </a:lnTo>
                  <a:lnTo>
                    <a:pt x="574" y="570"/>
                  </a:lnTo>
                  <a:lnTo>
                    <a:pt x="574" y="570"/>
                  </a:lnTo>
                  <a:lnTo>
                    <a:pt x="574" y="570"/>
                  </a:lnTo>
                  <a:lnTo>
                    <a:pt x="574" y="570"/>
                  </a:lnTo>
                  <a:lnTo>
                    <a:pt x="574" y="570"/>
                  </a:lnTo>
                  <a:lnTo>
                    <a:pt x="574" y="570"/>
                  </a:lnTo>
                  <a:lnTo>
                    <a:pt x="574" y="570"/>
                  </a:lnTo>
                  <a:lnTo>
                    <a:pt x="574" y="570"/>
                  </a:lnTo>
                  <a:lnTo>
                    <a:pt x="574" y="570"/>
                  </a:lnTo>
                  <a:lnTo>
                    <a:pt x="574" y="570"/>
                  </a:lnTo>
                  <a:lnTo>
                    <a:pt x="574" y="570"/>
                  </a:lnTo>
                  <a:lnTo>
                    <a:pt x="574" y="570"/>
                  </a:lnTo>
                  <a:lnTo>
                    <a:pt x="573" y="570"/>
                  </a:lnTo>
                  <a:lnTo>
                    <a:pt x="573" y="570"/>
                  </a:lnTo>
                  <a:lnTo>
                    <a:pt x="573" y="570"/>
                  </a:lnTo>
                  <a:lnTo>
                    <a:pt x="573" y="570"/>
                  </a:lnTo>
                  <a:lnTo>
                    <a:pt x="573" y="570"/>
                  </a:lnTo>
                  <a:lnTo>
                    <a:pt x="573" y="570"/>
                  </a:lnTo>
                  <a:lnTo>
                    <a:pt x="573" y="570"/>
                  </a:lnTo>
                  <a:lnTo>
                    <a:pt x="573" y="570"/>
                  </a:lnTo>
                  <a:lnTo>
                    <a:pt x="573" y="570"/>
                  </a:lnTo>
                  <a:lnTo>
                    <a:pt x="573" y="570"/>
                  </a:lnTo>
                  <a:lnTo>
                    <a:pt x="572" y="570"/>
                  </a:lnTo>
                  <a:lnTo>
                    <a:pt x="572" y="570"/>
                  </a:lnTo>
                  <a:lnTo>
                    <a:pt x="572" y="570"/>
                  </a:lnTo>
                  <a:lnTo>
                    <a:pt x="572" y="570"/>
                  </a:lnTo>
                  <a:lnTo>
                    <a:pt x="572" y="570"/>
                  </a:lnTo>
                  <a:lnTo>
                    <a:pt x="572" y="570"/>
                  </a:lnTo>
                  <a:lnTo>
                    <a:pt x="572" y="570"/>
                  </a:lnTo>
                  <a:lnTo>
                    <a:pt x="572" y="570"/>
                  </a:lnTo>
                  <a:lnTo>
                    <a:pt x="572" y="570"/>
                  </a:lnTo>
                  <a:lnTo>
                    <a:pt x="572" y="570"/>
                  </a:lnTo>
                  <a:lnTo>
                    <a:pt x="572" y="570"/>
                  </a:lnTo>
                  <a:lnTo>
                    <a:pt x="571" y="570"/>
                  </a:lnTo>
                  <a:lnTo>
                    <a:pt x="571" y="570"/>
                  </a:lnTo>
                  <a:lnTo>
                    <a:pt x="571" y="570"/>
                  </a:lnTo>
                  <a:lnTo>
                    <a:pt x="571" y="570"/>
                  </a:lnTo>
                  <a:lnTo>
                    <a:pt x="571" y="570"/>
                  </a:lnTo>
                  <a:lnTo>
                    <a:pt x="571" y="570"/>
                  </a:lnTo>
                  <a:lnTo>
                    <a:pt x="571" y="570"/>
                  </a:lnTo>
                  <a:lnTo>
                    <a:pt x="571" y="570"/>
                  </a:lnTo>
                  <a:lnTo>
                    <a:pt x="571" y="570"/>
                  </a:lnTo>
                  <a:lnTo>
                    <a:pt x="571" y="570"/>
                  </a:lnTo>
                  <a:lnTo>
                    <a:pt x="571" y="570"/>
                  </a:lnTo>
                  <a:lnTo>
                    <a:pt x="570" y="570"/>
                  </a:lnTo>
                  <a:lnTo>
                    <a:pt x="570" y="570"/>
                  </a:lnTo>
                  <a:lnTo>
                    <a:pt x="570" y="570"/>
                  </a:lnTo>
                  <a:lnTo>
                    <a:pt x="570" y="570"/>
                  </a:lnTo>
                  <a:lnTo>
                    <a:pt x="570" y="570"/>
                  </a:lnTo>
                  <a:lnTo>
                    <a:pt x="570" y="570"/>
                  </a:lnTo>
                  <a:lnTo>
                    <a:pt x="570" y="570"/>
                  </a:lnTo>
                  <a:lnTo>
                    <a:pt x="570" y="570"/>
                  </a:lnTo>
                  <a:lnTo>
                    <a:pt x="570" y="570"/>
                  </a:lnTo>
                  <a:lnTo>
                    <a:pt x="570" y="570"/>
                  </a:lnTo>
                  <a:lnTo>
                    <a:pt x="570" y="570"/>
                  </a:lnTo>
                  <a:lnTo>
                    <a:pt x="569" y="570"/>
                  </a:lnTo>
                  <a:lnTo>
                    <a:pt x="569" y="570"/>
                  </a:lnTo>
                  <a:lnTo>
                    <a:pt x="569" y="570"/>
                  </a:lnTo>
                  <a:lnTo>
                    <a:pt x="569" y="570"/>
                  </a:lnTo>
                  <a:lnTo>
                    <a:pt x="569" y="570"/>
                  </a:lnTo>
                  <a:lnTo>
                    <a:pt x="569" y="570"/>
                  </a:lnTo>
                  <a:lnTo>
                    <a:pt x="569" y="570"/>
                  </a:lnTo>
                  <a:lnTo>
                    <a:pt x="569" y="570"/>
                  </a:lnTo>
                  <a:lnTo>
                    <a:pt x="569" y="570"/>
                  </a:lnTo>
                  <a:lnTo>
                    <a:pt x="569" y="570"/>
                  </a:lnTo>
                  <a:lnTo>
                    <a:pt x="569" y="570"/>
                  </a:lnTo>
                  <a:lnTo>
                    <a:pt x="569" y="570"/>
                  </a:lnTo>
                  <a:lnTo>
                    <a:pt x="568" y="570"/>
                  </a:lnTo>
                  <a:lnTo>
                    <a:pt x="568" y="570"/>
                  </a:lnTo>
                  <a:lnTo>
                    <a:pt x="568" y="570"/>
                  </a:lnTo>
                  <a:lnTo>
                    <a:pt x="568" y="570"/>
                  </a:lnTo>
                  <a:lnTo>
                    <a:pt x="568" y="570"/>
                  </a:lnTo>
                  <a:lnTo>
                    <a:pt x="568" y="570"/>
                  </a:lnTo>
                  <a:lnTo>
                    <a:pt x="568" y="570"/>
                  </a:lnTo>
                  <a:lnTo>
                    <a:pt x="568" y="570"/>
                  </a:lnTo>
                  <a:lnTo>
                    <a:pt x="568" y="570"/>
                  </a:lnTo>
                  <a:lnTo>
                    <a:pt x="568" y="570"/>
                  </a:lnTo>
                  <a:lnTo>
                    <a:pt x="567" y="570"/>
                  </a:lnTo>
                  <a:lnTo>
                    <a:pt x="567" y="570"/>
                  </a:lnTo>
                  <a:lnTo>
                    <a:pt x="567" y="570"/>
                  </a:lnTo>
                  <a:lnTo>
                    <a:pt x="567" y="570"/>
                  </a:lnTo>
                  <a:lnTo>
                    <a:pt x="567" y="570"/>
                  </a:lnTo>
                  <a:lnTo>
                    <a:pt x="567" y="570"/>
                  </a:lnTo>
                  <a:lnTo>
                    <a:pt x="567" y="570"/>
                  </a:lnTo>
                  <a:lnTo>
                    <a:pt x="567" y="570"/>
                  </a:lnTo>
                  <a:lnTo>
                    <a:pt x="567" y="570"/>
                  </a:lnTo>
                  <a:lnTo>
                    <a:pt x="567" y="570"/>
                  </a:lnTo>
                  <a:lnTo>
                    <a:pt x="567" y="570"/>
                  </a:lnTo>
                  <a:lnTo>
                    <a:pt x="567" y="570"/>
                  </a:lnTo>
                  <a:lnTo>
                    <a:pt x="566" y="570"/>
                  </a:lnTo>
                  <a:lnTo>
                    <a:pt x="566" y="570"/>
                  </a:lnTo>
                  <a:lnTo>
                    <a:pt x="566" y="570"/>
                  </a:lnTo>
                  <a:lnTo>
                    <a:pt x="566" y="570"/>
                  </a:lnTo>
                  <a:lnTo>
                    <a:pt x="566" y="570"/>
                  </a:lnTo>
                  <a:lnTo>
                    <a:pt x="566" y="570"/>
                  </a:lnTo>
                  <a:lnTo>
                    <a:pt x="566" y="570"/>
                  </a:lnTo>
                  <a:lnTo>
                    <a:pt x="566" y="570"/>
                  </a:lnTo>
                  <a:lnTo>
                    <a:pt x="566" y="570"/>
                  </a:lnTo>
                  <a:lnTo>
                    <a:pt x="566" y="570"/>
                  </a:lnTo>
                  <a:lnTo>
                    <a:pt x="565" y="570"/>
                  </a:lnTo>
                  <a:lnTo>
                    <a:pt x="565" y="570"/>
                  </a:lnTo>
                  <a:lnTo>
                    <a:pt x="565" y="570"/>
                  </a:lnTo>
                  <a:lnTo>
                    <a:pt x="565" y="570"/>
                  </a:lnTo>
                  <a:lnTo>
                    <a:pt x="565" y="570"/>
                  </a:lnTo>
                  <a:lnTo>
                    <a:pt x="565" y="570"/>
                  </a:lnTo>
                  <a:lnTo>
                    <a:pt x="565" y="570"/>
                  </a:lnTo>
                  <a:lnTo>
                    <a:pt x="565" y="570"/>
                  </a:lnTo>
                  <a:lnTo>
                    <a:pt x="565" y="570"/>
                  </a:lnTo>
                  <a:lnTo>
                    <a:pt x="565" y="570"/>
                  </a:lnTo>
                  <a:lnTo>
                    <a:pt x="565" y="570"/>
                  </a:lnTo>
                  <a:lnTo>
                    <a:pt x="565" y="570"/>
                  </a:lnTo>
                  <a:lnTo>
                    <a:pt x="564" y="570"/>
                  </a:lnTo>
                  <a:lnTo>
                    <a:pt x="564" y="570"/>
                  </a:lnTo>
                  <a:lnTo>
                    <a:pt x="564" y="570"/>
                  </a:lnTo>
                  <a:lnTo>
                    <a:pt x="564" y="570"/>
                  </a:lnTo>
                  <a:lnTo>
                    <a:pt x="564" y="570"/>
                  </a:lnTo>
                  <a:lnTo>
                    <a:pt x="564" y="570"/>
                  </a:lnTo>
                  <a:lnTo>
                    <a:pt x="564" y="570"/>
                  </a:lnTo>
                  <a:lnTo>
                    <a:pt x="564" y="570"/>
                  </a:lnTo>
                  <a:lnTo>
                    <a:pt x="564" y="570"/>
                  </a:lnTo>
                  <a:lnTo>
                    <a:pt x="564" y="570"/>
                  </a:lnTo>
                  <a:lnTo>
                    <a:pt x="564" y="570"/>
                  </a:lnTo>
                  <a:lnTo>
                    <a:pt x="563" y="570"/>
                  </a:lnTo>
                  <a:lnTo>
                    <a:pt x="563" y="570"/>
                  </a:lnTo>
                  <a:lnTo>
                    <a:pt x="563" y="570"/>
                  </a:lnTo>
                  <a:lnTo>
                    <a:pt x="563" y="570"/>
                  </a:lnTo>
                  <a:lnTo>
                    <a:pt x="563" y="570"/>
                  </a:lnTo>
                  <a:lnTo>
                    <a:pt x="563" y="570"/>
                  </a:lnTo>
                  <a:lnTo>
                    <a:pt x="563" y="570"/>
                  </a:lnTo>
                  <a:lnTo>
                    <a:pt x="563" y="570"/>
                  </a:lnTo>
                  <a:lnTo>
                    <a:pt x="563" y="570"/>
                  </a:lnTo>
                  <a:lnTo>
                    <a:pt x="563" y="570"/>
                  </a:lnTo>
                  <a:lnTo>
                    <a:pt x="563" y="570"/>
                  </a:lnTo>
                  <a:lnTo>
                    <a:pt x="562" y="570"/>
                  </a:lnTo>
                  <a:lnTo>
                    <a:pt x="562" y="570"/>
                  </a:lnTo>
                  <a:lnTo>
                    <a:pt x="562" y="570"/>
                  </a:lnTo>
                  <a:lnTo>
                    <a:pt x="562" y="570"/>
                  </a:lnTo>
                  <a:lnTo>
                    <a:pt x="562" y="570"/>
                  </a:lnTo>
                  <a:lnTo>
                    <a:pt x="562" y="570"/>
                  </a:lnTo>
                  <a:lnTo>
                    <a:pt x="562" y="570"/>
                  </a:lnTo>
                  <a:lnTo>
                    <a:pt x="562" y="570"/>
                  </a:lnTo>
                  <a:lnTo>
                    <a:pt x="562" y="570"/>
                  </a:lnTo>
                  <a:lnTo>
                    <a:pt x="562" y="570"/>
                  </a:lnTo>
                  <a:lnTo>
                    <a:pt x="562" y="570"/>
                  </a:lnTo>
                  <a:lnTo>
                    <a:pt x="561" y="570"/>
                  </a:lnTo>
                  <a:lnTo>
                    <a:pt x="561" y="570"/>
                  </a:lnTo>
                  <a:lnTo>
                    <a:pt x="561" y="570"/>
                  </a:lnTo>
                  <a:lnTo>
                    <a:pt x="561" y="570"/>
                  </a:lnTo>
                  <a:lnTo>
                    <a:pt x="561" y="570"/>
                  </a:lnTo>
                  <a:lnTo>
                    <a:pt x="561" y="570"/>
                  </a:lnTo>
                  <a:lnTo>
                    <a:pt x="561" y="570"/>
                  </a:lnTo>
                  <a:lnTo>
                    <a:pt x="561" y="570"/>
                  </a:lnTo>
                  <a:lnTo>
                    <a:pt x="561" y="570"/>
                  </a:lnTo>
                  <a:lnTo>
                    <a:pt x="561" y="570"/>
                  </a:lnTo>
                  <a:lnTo>
                    <a:pt x="561" y="570"/>
                  </a:lnTo>
                  <a:lnTo>
                    <a:pt x="561" y="570"/>
                  </a:lnTo>
                  <a:lnTo>
                    <a:pt x="560" y="570"/>
                  </a:lnTo>
                  <a:lnTo>
                    <a:pt x="560" y="570"/>
                  </a:lnTo>
                  <a:lnTo>
                    <a:pt x="560" y="570"/>
                  </a:lnTo>
                  <a:lnTo>
                    <a:pt x="560" y="570"/>
                  </a:lnTo>
                  <a:lnTo>
                    <a:pt x="560" y="570"/>
                  </a:lnTo>
                  <a:lnTo>
                    <a:pt x="560" y="570"/>
                  </a:lnTo>
                  <a:lnTo>
                    <a:pt x="560" y="570"/>
                  </a:lnTo>
                  <a:lnTo>
                    <a:pt x="560" y="570"/>
                  </a:lnTo>
                  <a:lnTo>
                    <a:pt x="560" y="570"/>
                  </a:lnTo>
                  <a:lnTo>
                    <a:pt x="560" y="570"/>
                  </a:lnTo>
                  <a:lnTo>
                    <a:pt x="559" y="570"/>
                  </a:lnTo>
                  <a:lnTo>
                    <a:pt x="559" y="570"/>
                  </a:lnTo>
                  <a:lnTo>
                    <a:pt x="559" y="570"/>
                  </a:lnTo>
                  <a:lnTo>
                    <a:pt x="559" y="570"/>
                  </a:lnTo>
                  <a:lnTo>
                    <a:pt x="559" y="570"/>
                  </a:lnTo>
                  <a:lnTo>
                    <a:pt x="559" y="570"/>
                  </a:lnTo>
                  <a:lnTo>
                    <a:pt x="559" y="570"/>
                  </a:lnTo>
                  <a:lnTo>
                    <a:pt x="559" y="570"/>
                  </a:lnTo>
                  <a:lnTo>
                    <a:pt x="559" y="570"/>
                  </a:lnTo>
                  <a:lnTo>
                    <a:pt x="559" y="570"/>
                  </a:lnTo>
                  <a:lnTo>
                    <a:pt x="559" y="570"/>
                  </a:lnTo>
                  <a:lnTo>
                    <a:pt x="558" y="570"/>
                  </a:lnTo>
                  <a:lnTo>
                    <a:pt x="558" y="570"/>
                  </a:lnTo>
                  <a:lnTo>
                    <a:pt x="558" y="570"/>
                  </a:lnTo>
                  <a:lnTo>
                    <a:pt x="558" y="570"/>
                  </a:lnTo>
                  <a:lnTo>
                    <a:pt x="558" y="570"/>
                  </a:lnTo>
                  <a:lnTo>
                    <a:pt x="558" y="570"/>
                  </a:lnTo>
                  <a:lnTo>
                    <a:pt x="558" y="570"/>
                  </a:lnTo>
                  <a:lnTo>
                    <a:pt x="558" y="570"/>
                  </a:lnTo>
                  <a:lnTo>
                    <a:pt x="558" y="570"/>
                  </a:lnTo>
                  <a:lnTo>
                    <a:pt x="558" y="570"/>
                  </a:lnTo>
                  <a:lnTo>
                    <a:pt x="558" y="570"/>
                  </a:lnTo>
                  <a:lnTo>
                    <a:pt x="557" y="570"/>
                  </a:lnTo>
                  <a:lnTo>
                    <a:pt x="557" y="570"/>
                  </a:lnTo>
                  <a:lnTo>
                    <a:pt x="557" y="570"/>
                  </a:lnTo>
                  <a:lnTo>
                    <a:pt x="557" y="570"/>
                  </a:lnTo>
                  <a:lnTo>
                    <a:pt x="557" y="570"/>
                  </a:lnTo>
                  <a:lnTo>
                    <a:pt x="557" y="570"/>
                  </a:lnTo>
                  <a:lnTo>
                    <a:pt x="557" y="570"/>
                  </a:lnTo>
                  <a:lnTo>
                    <a:pt x="557" y="570"/>
                  </a:lnTo>
                  <a:lnTo>
                    <a:pt x="557" y="570"/>
                  </a:lnTo>
                  <a:lnTo>
                    <a:pt x="557" y="570"/>
                  </a:lnTo>
                  <a:lnTo>
                    <a:pt x="557" y="570"/>
                  </a:lnTo>
                  <a:lnTo>
                    <a:pt x="556" y="570"/>
                  </a:lnTo>
                  <a:lnTo>
                    <a:pt x="556" y="570"/>
                  </a:lnTo>
                  <a:lnTo>
                    <a:pt x="556" y="570"/>
                  </a:lnTo>
                  <a:lnTo>
                    <a:pt x="556" y="570"/>
                  </a:lnTo>
                  <a:lnTo>
                    <a:pt x="556" y="570"/>
                  </a:lnTo>
                  <a:lnTo>
                    <a:pt x="556" y="570"/>
                  </a:lnTo>
                  <a:lnTo>
                    <a:pt x="556" y="570"/>
                  </a:lnTo>
                  <a:lnTo>
                    <a:pt x="556" y="570"/>
                  </a:lnTo>
                  <a:lnTo>
                    <a:pt x="556" y="570"/>
                  </a:lnTo>
                  <a:lnTo>
                    <a:pt x="556" y="570"/>
                  </a:lnTo>
                  <a:lnTo>
                    <a:pt x="556" y="570"/>
                  </a:lnTo>
                  <a:lnTo>
                    <a:pt x="556" y="570"/>
                  </a:lnTo>
                  <a:lnTo>
                    <a:pt x="555" y="570"/>
                  </a:lnTo>
                  <a:lnTo>
                    <a:pt x="555" y="570"/>
                  </a:lnTo>
                  <a:lnTo>
                    <a:pt x="555" y="570"/>
                  </a:lnTo>
                  <a:lnTo>
                    <a:pt x="555" y="570"/>
                  </a:lnTo>
                  <a:lnTo>
                    <a:pt x="555" y="570"/>
                  </a:lnTo>
                  <a:lnTo>
                    <a:pt x="555" y="570"/>
                  </a:lnTo>
                  <a:lnTo>
                    <a:pt x="555" y="570"/>
                  </a:lnTo>
                  <a:lnTo>
                    <a:pt x="555" y="570"/>
                  </a:lnTo>
                  <a:lnTo>
                    <a:pt x="555" y="570"/>
                  </a:lnTo>
                  <a:lnTo>
                    <a:pt x="555" y="570"/>
                  </a:lnTo>
                  <a:lnTo>
                    <a:pt x="554" y="570"/>
                  </a:lnTo>
                  <a:lnTo>
                    <a:pt x="554" y="570"/>
                  </a:lnTo>
                  <a:lnTo>
                    <a:pt x="554" y="570"/>
                  </a:lnTo>
                  <a:lnTo>
                    <a:pt x="554" y="570"/>
                  </a:lnTo>
                  <a:lnTo>
                    <a:pt x="554" y="570"/>
                  </a:lnTo>
                  <a:lnTo>
                    <a:pt x="554" y="570"/>
                  </a:lnTo>
                  <a:lnTo>
                    <a:pt x="554" y="570"/>
                  </a:lnTo>
                  <a:lnTo>
                    <a:pt x="554" y="570"/>
                  </a:lnTo>
                  <a:lnTo>
                    <a:pt x="554" y="570"/>
                  </a:lnTo>
                  <a:lnTo>
                    <a:pt x="554" y="570"/>
                  </a:lnTo>
                  <a:lnTo>
                    <a:pt x="554" y="570"/>
                  </a:lnTo>
                  <a:lnTo>
                    <a:pt x="554" y="570"/>
                  </a:lnTo>
                  <a:lnTo>
                    <a:pt x="553" y="570"/>
                  </a:lnTo>
                  <a:lnTo>
                    <a:pt x="553" y="570"/>
                  </a:lnTo>
                  <a:lnTo>
                    <a:pt x="553" y="570"/>
                  </a:lnTo>
                  <a:lnTo>
                    <a:pt x="553" y="570"/>
                  </a:lnTo>
                  <a:lnTo>
                    <a:pt x="553" y="570"/>
                  </a:lnTo>
                  <a:lnTo>
                    <a:pt x="553" y="570"/>
                  </a:lnTo>
                  <a:lnTo>
                    <a:pt x="553" y="570"/>
                  </a:lnTo>
                  <a:lnTo>
                    <a:pt x="553" y="570"/>
                  </a:lnTo>
                  <a:lnTo>
                    <a:pt x="553" y="570"/>
                  </a:lnTo>
                  <a:lnTo>
                    <a:pt x="553" y="570"/>
                  </a:lnTo>
                  <a:lnTo>
                    <a:pt x="552" y="570"/>
                  </a:lnTo>
                  <a:lnTo>
                    <a:pt x="552" y="570"/>
                  </a:lnTo>
                  <a:lnTo>
                    <a:pt x="552" y="570"/>
                  </a:lnTo>
                  <a:lnTo>
                    <a:pt x="552" y="570"/>
                  </a:lnTo>
                  <a:lnTo>
                    <a:pt x="552" y="570"/>
                  </a:lnTo>
                  <a:lnTo>
                    <a:pt x="552" y="570"/>
                  </a:lnTo>
                  <a:lnTo>
                    <a:pt x="552" y="570"/>
                  </a:lnTo>
                  <a:lnTo>
                    <a:pt x="552" y="570"/>
                  </a:lnTo>
                  <a:lnTo>
                    <a:pt x="552" y="570"/>
                  </a:lnTo>
                  <a:lnTo>
                    <a:pt x="552" y="570"/>
                  </a:lnTo>
                  <a:lnTo>
                    <a:pt x="552" y="570"/>
                  </a:lnTo>
                  <a:lnTo>
                    <a:pt x="552" y="570"/>
                  </a:lnTo>
                  <a:lnTo>
                    <a:pt x="551" y="570"/>
                  </a:lnTo>
                  <a:lnTo>
                    <a:pt x="551" y="570"/>
                  </a:lnTo>
                  <a:lnTo>
                    <a:pt x="551" y="570"/>
                  </a:lnTo>
                  <a:lnTo>
                    <a:pt x="551" y="570"/>
                  </a:lnTo>
                  <a:lnTo>
                    <a:pt x="551" y="570"/>
                  </a:lnTo>
                  <a:lnTo>
                    <a:pt x="551" y="570"/>
                  </a:lnTo>
                  <a:lnTo>
                    <a:pt x="551" y="570"/>
                  </a:lnTo>
                  <a:lnTo>
                    <a:pt x="551" y="570"/>
                  </a:lnTo>
                  <a:lnTo>
                    <a:pt x="551" y="570"/>
                  </a:lnTo>
                  <a:lnTo>
                    <a:pt x="551" y="570"/>
                  </a:lnTo>
                  <a:lnTo>
                    <a:pt x="551" y="570"/>
                  </a:lnTo>
                  <a:lnTo>
                    <a:pt x="550" y="570"/>
                  </a:lnTo>
                  <a:lnTo>
                    <a:pt x="550" y="570"/>
                  </a:lnTo>
                  <a:lnTo>
                    <a:pt x="550" y="570"/>
                  </a:lnTo>
                  <a:lnTo>
                    <a:pt x="550" y="570"/>
                  </a:lnTo>
                  <a:lnTo>
                    <a:pt x="550" y="570"/>
                  </a:lnTo>
                  <a:lnTo>
                    <a:pt x="550" y="570"/>
                  </a:lnTo>
                  <a:lnTo>
                    <a:pt x="550" y="570"/>
                  </a:lnTo>
                  <a:lnTo>
                    <a:pt x="550" y="570"/>
                  </a:lnTo>
                  <a:lnTo>
                    <a:pt x="550" y="570"/>
                  </a:lnTo>
                  <a:lnTo>
                    <a:pt x="550" y="570"/>
                  </a:lnTo>
                  <a:lnTo>
                    <a:pt x="550" y="570"/>
                  </a:lnTo>
                  <a:lnTo>
                    <a:pt x="549" y="570"/>
                  </a:lnTo>
                  <a:lnTo>
                    <a:pt x="549" y="570"/>
                  </a:lnTo>
                  <a:lnTo>
                    <a:pt x="549" y="570"/>
                  </a:lnTo>
                  <a:lnTo>
                    <a:pt x="549" y="570"/>
                  </a:lnTo>
                  <a:lnTo>
                    <a:pt x="549" y="570"/>
                  </a:lnTo>
                  <a:lnTo>
                    <a:pt x="549" y="570"/>
                  </a:lnTo>
                  <a:lnTo>
                    <a:pt x="549" y="570"/>
                  </a:lnTo>
                  <a:lnTo>
                    <a:pt x="549" y="570"/>
                  </a:lnTo>
                  <a:lnTo>
                    <a:pt x="549" y="570"/>
                  </a:lnTo>
                  <a:lnTo>
                    <a:pt x="549" y="570"/>
                  </a:lnTo>
                  <a:lnTo>
                    <a:pt x="549" y="570"/>
                  </a:lnTo>
                  <a:lnTo>
                    <a:pt x="548" y="570"/>
                  </a:lnTo>
                  <a:lnTo>
                    <a:pt x="548" y="570"/>
                  </a:lnTo>
                  <a:lnTo>
                    <a:pt x="548" y="570"/>
                  </a:lnTo>
                  <a:lnTo>
                    <a:pt x="548" y="570"/>
                  </a:lnTo>
                  <a:lnTo>
                    <a:pt x="548" y="570"/>
                  </a:lnTo>
                  <a:lnTo>
                    <a:pt x="548" y="570"/>
                  </a:lnTo>
                  <a:lnTo>
                    <a:pt x="548" y="570"/>
                  </a:lnTo>
                  <a:lnTo>
                    <a:pt x="548" y="570"/>
                  </a:lnTo>
                  <a:lnTo>
                    <a:pt x="548" y="570"/>
                  </a:lnTo>
                  <a:lnTo>
                    <a:pt x="548" y="570"/>
                  </a:lnTo>
                  <a:lnTo>
                    <a:pt x="548" y="570"/>
                  </a:lnTo>
                  <a:lnTo>
                    <a:pt x="548" y="570"/>
                  </a:lnTo>
                  <a:lnTo>
                    <a:pt x="547" y="570"/>
                  </a:lnTo>
                  <a:lnTo>
                    <a:pt x="547" y="570"/>
                  </a:lnTo>
                  <a:lnTo>
                    <a:pt x="547" y="570"/>
                  </a:lnTo>
                  <a:lnTo>
                    <a:pt x="547" y="570"/>
                  </a:lnTo>
                  <a:lnTo>
                    <a:pt x="547" y="570"/>
                  </a:lnTo>
                  <a:lnTo>
                    <a:pt x="547" y="570"/>
                  </a:lnTo>
                  <a:lnTo>
                    <a:pt x="547" y="570"/>
                  </a:lnTo>
                  <a:lnTo>
                    <a:pt x="547" y="570"/>
                  </a:lnTo>
                  <a:lnTo>
                    <a:pt x="547" y="570"/>
                  </a:lnTo>
                  <a:lnTo>
                    <a:pt x="547" y="570"/>
                  </a:lnTo>
                  <a:lnTo>
                    <a:pt x="546" y="570"/>
                  </a:lnTo>
                  <a:lnTo>
                    <a:pt x="546" y="570"/>
                  </a:lnTo>
                  <a:lnTo>
                    <a:pt x="546" y="570"/>
                  </a:lnTo>
                  <a:lnTo>
                    <a:pt x="546" y="570"/>
                  </a:lnTo>
                  <a:lnTo>
                    <a:pt x="546" y="570"/>
                  </a:lnTo>
                  <a:lnTo>
                    <a:pt x="546" y="570"/>
                  </a:lnTo>
                  <a:lnTo>
                    <a:pt x="546" y="570"/>
                  </a:lnTo>
                  <a:lnTo>
                    <a:pt x="546" y="570"/>
                  </a:lnTo>
                  <a:lnTo>
                    <a:pt x="546" y="570"/>
                  </a:lnTo>
                  <a:lnTo>
                    <a:pt x="546" y="570"/>
                  </a:lnTo>
                  <a:lnTo>
                    <a:pt x="546" y="570"/>
                  </a:lnTo>
                  <a:lnTo>
                    <a:pt x="545" y="570"/>
                  </a:lnTo>
                  <a:lnTo>
                    <a:pt x="545" y="570"/>
                  </a:lnTo>
                  <a:lnTo>
                    <a:pt x="545" y="570"/>
                  </a:lnTo>
                  <a:lnTo>
                    <a:pt x="545" y="570"/>
                  </a:lnTo>
                  <a:lnTo>
                    <a:pt x="545" y="570"/>
                  </a:lnTo>
                  <a:lnTo>
                    <a:pt x="545" y="570"/>
                  </a:lnTo>
                  <a:lnTo>
                    <a:pt x="545" y="570"/>
                  </a:lnTo>
                  <a:lnTo>
                    <a:pt x="545" y="570"/>
                  </a:lnTo>
                  <a:lnTo>
                    <a:pt x="545" y="570"/>
                  </a:lnTo>
                  <a:lnTo>
                    <a:pt x="545" y="570"/>
                  </a:lnTo>
                  <a:lnTo>
                    <a:pt x="545" y="570"/>
                  </a:lnTo>
                  <a:lnTo>
                    <a:pt x="544" y="570"/>
                  </a:lnTo>
                  <a:lnTo>
                    <a:pt x="544" y="570"/>
                  </a:lnTo>
                  <a:lnTo>
                    <a:pt x="544" y="570"/>
                  </a:lnTo>
                  <a:lnTo>
                    <a:pt x="544" y="570"/>
                  </a:lnTo>
                  <a:lnTo>
                    <a:pt x="544" y="570"/>
                  </a:lnTo>
                  <a:lnTo>
                    <a:pt x="544" y="570"/>
                  </a:lnTo>
                  <a:lnTo>
                    <a:pt x="544" y="570"/>
                  </a:lnTo>
                  <a:lnTo>
                    <a:pt x="544" y="570"/>
                  </a:lnTo>
                  <a:lnTo>
                    <a:pt x="544" y="570"/>
                  </a:lnTo>
                  <a:lnTo>
                    <a:pt x="544" y="570"/>
                  </a:lnTo>
                  <a:lnTo>
                    <a:pt x="544" y="570"/>
                  </a:lnTo>
                  <a:lnTo>
                    <a:pt x="543" y="570"/>
                  </a:lnTo>
                  <a:lnTo>
                    <a:pt x="543" y="570"/>
                  </a:lnTo>
                  <a:lnTo>
                    <a:pt x="543" y="570"/>
                  </a:lnTo>
                  <a:lnTo>
                    <a:pt x="543" y="570"/>
                  </a:lnTo>
                  <a:lnTo>
                    <a:pt x="543" y="570"/>
                  </a:lnTo>
                  <a:lnTo>
                    <a:pt x="543" y="570"/>
                  </a:lnTo>
                  <a:lnTo>
                    <a:pt x="543" y="570"/>
                  </a:lnTo>
                  <a:lnTo>
                    <a:pt x="543" y="570"/>
                  </a:lnTo>
                  <a:lnTo>
                    <a:pt x="543" y="570"/>
                  </a:lnTo>
                  <a:lnTo>
                    <a:pt x="543" y="570"/>
                  </a:lnTo>
                  <a:lnTo>
                    <a:pt x="543" y="570"/>
                  </a:lnTo>
                  <a:lnTo>
                    <a:pt x="543" y="570"/>
                  </a:lnTo>
                  <a:lnTo>
                    <a:pt x="542" y="570"/>
                  </a:lnTo>
                  <a:lnTo>
                    <a:pt x="542" y="570"/>
                  </a:lnTo>
                  <a:lnTo>
                    <a:pt x="542" y="570"/>
                  </a:lnTo>
                  <a:lnTo>
                    <a:pt x="542" y="570"/>
                  </a:lnTo>
                  <a:lnTo>
                    <a:pt x="542" y="570"/>
                  </a:lnTo>
                  <a:lnTo>
                    <a:pt x="542" y="570"/>
                  </a:lnTo>
                  <a:lnTo>
                    <a:pt x="542" y="570"/>
                  </a:lnTo>
                  <a:lnTo>
                    <a:pt x="542" y="570"/>
                  </a:lnTo>
                  <a:lnTo>
                    <a:pt x="542" y="570"/>
                  </a:lnTo>
                  <a:lnTo>
                    <a:pt x="542" y="570"/>
                  </a:lnTo>
                  <a:lnTo>
                    <a:pt x="541" y="570"/>
                  </a:lnTo>
                  <a:lnTo>
                    <a:pt x="541" y="570"/>
                  </a:lnTo>
                  <a:lnTo>
                    <a:pt x="541" y="570"/>
                  </a:lnTo>
                  <a:lnTo>
                    <a:pt x="541" y="570"/>
                  </a:lnTo>
                  <a:lnTo>
                    <a:pt x="541" y="570"/>
                  </a:lnTo>
                  <a:lnTo>
                    <a:pt x="541" y="570"/>
                  </a:lnTo>
                  <a:lnTo>
                    <a:pt x="541" y="570"/>
                  </a:lnTo>
                  <a:lnTo>
                    <a:pt x="541" y="570"/>
                  </a:lnTo>
                  <a:lnTo>
                    <a:pt x="541" y="570"/>
                  </a:lnTo>
                  <a:lnTo>
                    <a:pt x="541" y="570"/>
                  </a:lnTo>
                  <a:lnTo>
                    <a:pt x="541" y="570"/>
                  </a:lnTo>
                  <a:lnTo>
                    <a:pt x="541" y="570"/>
                  </a:lnTo>
                  <a:lnTo>
                    <a:pt x="540" y="570"/>
                  </a:lnTo>
                  <a:lnTo>
                    <a:pt x="540" y="570"/>
                  </a:lnTo>
                  <a:lnTo>
                    <a:pt x="540" y="570"/>
                  </a:lnTo>
                  <a:lnTo>
                    <a:pt x="540" y="570"/>
                  </a:lnTo>
                  <a:lnTo>
                    <a:pt x="540" y="570"/>
                  </a:lnTo>
                  <a:lnTo>
                    <a:pt x="540" y="570"/>
                  </a:lnTo>
                  <a:lnTo>
                    <a:pt x="540" y="570"/>
                  </a:lnTo>
                  <a:lnTo>
                    <a:pt x="540" y="570"/>
                  </a:lnTo>
                  <a:lnTo>
                    <a:pt x="540" y="570"/>
                  </a:lnTo>
                  <a:lnTo>
                    <a:pt x="540" y="570"/>
                  </a:lnTo>
                  <a:lnTo>
                    <a:pt x="539" y="570"/>
                  </a:lnTo>
                  <a:lnTo>
                    <a:pt x="539" y="570"/>
                  </a:lnTo>
                  <a:lnTo>
                    <a:pt x="539" y="570"/>
                  </a:lnTo>
                  <a:lnTo>
                    <a:pt x="539" y="570"/>
                  </a:lnTo>
                  <a:lnTo>
                    <a:pt x="539" y="570"/>
                  </a:lnTo>
                  <a:lnTo>
                    <a:pt x="539" y="570"/>
                  </a:lnTo>
                  <a:lnTo>
                    <a:pt x="539" y="570"/>
                  </a:lnTo>
                  <a:lnTo>
                    <a:pt x="539" y="570"/>
                  </a:lnTo>
                  <a:lnTo>
                    <a:pt x="539" y="570"/>
                  </a:lnTo>
                  <a:lnTo>
                    <a:pt x="539" y="570"/>
                  </a:lnTo>
                  <a:lnTo>
                    <a:pt x="539" y="570"/>
                  </a:lnTo>
                  <a:lnTo>
                    <a:pt x="539" y="570"/>
                  </a:lnTo>
                  <a:lnTo>
                    <a:pt x="538" y="570"/>
                  </a:lnTo>
                  <a:lnTo>
                    <a:pt x="538" y="570"/>
                  </a:lnTo>
                  <a:lnTo>
                    <a:pt x="538" y="570"/>
                  </a:lnTo>
                  <a:lnTo>
                    <a:pt x="538" y="570"/>
                  </a:lnTo>
                  <a:lnTo>
                    <a:pt x="538" y="570"/>
                  </a:lnTo>
                  <a:lnTo>
                    <a:pt x="538" y="570"/>
                  </a:lnTo>
                  <a:lnTo>
                    <a:pt x="538" y="570"/>
                  </a:lnTo>
                  <a:lnTo>
                    <a:pt x="538" y="570"/>
                  </a:lnTo>
                  <a:lnTo>
                    <a:pt x="538" y="570"/>
                  </a:lnTo>
                  <a:lnTo>
                    <a:pt x="538" y="570"/>
                  </a:lnTo>
                  <a:lnTo>
                    <a:pt x="538" y="570"/>
                  </a:lnTo>
                  <a:lnTo>
                    <a:pt x="537" y="570"/>
                  </a:lnTo>
                  <a:lnTo>
                    <a:pt x="537" y="570"/>
                  </a:lnTo>
                  <a:lnTo>
                    <a:pt x="537" y="570"/>
                  </a:lnTo>
                  <a:lnTo>
                    <a:pt x="537" y="570"/>
                  </a:lnTo>
                  <a:lnTo>
                    <a:pt x="537" y="570"/>
                  </a:lnTo>
                  <a:lnTo>
                    <a:pt x="537" y="570"/>
                  </a:lnTo>
                  <a:lnTo>
                    <a:pt x="537" y="570"/>
                  </a:lnTo>
                  <a:lnTo>
                    <a:pt x="537" y="570"/>
                  </a:lnTo>
                  <a:lnTo>
                    <a:pt x="537" y="570"/>
                  </a:lnTo>
                  <a:lnTo>
                    <a:pt x="537" y="570"/>
                  </a:lnTo>
                  <a:lnTo>
                    <a:pt x="537" y="570"/>
                  </a:lnTo>
                  <a:lnTo>
                    <a:pt x="536" y="570"/>
                  </a:lnTo>
                  <a:lnTo>
                    <a:pt x="536" y="570"/>
                  </a:lnTo>
                  <a:lnTo>
                    <a:pt x="536" y="570"/>
                  </a:lnTo>
                  <a:lnTo>
                    <a:pt x="536" y="570"/>
                  </a:lnTo>
                  <a:lnTo>
                    <a:pt x="536" y="570"/>
                  </a:lnTo>
                  <a:lnTo>
                    <a:pt x="536" y="570"/>
                  </a:lnTo>
                  <a:lnTo>
                    <a:pt x="536" y="570"/>
                  </a:lnTo>
                  <a:lnTo>
                    <a:pt x="536" y="570"/>
                  </a:lnTo>
                  <a:lnTo>
                    <a:pt x="536" y="570"/>
                  </a:lnTo>
                  <a:lnTo>
                    <a:pt x="536" y="570"/>
                  </a:lnTo>
                  <a:lnTo>
                    <a:pt x="536" y="570"/>
                  </a:lnTo>
                  <a:lnTo>
                    <a:pt x="535" y="570"/>
                  </a:lnTo>
                  <a:lnTo>
                    <a:pt x="535" y="570"/>
                  </a:lnTo>
                  <a:lnTo>
                    <a:pt x="535" y="570"/>
                  </a:lnTo>
                  <a:lnTo>
                    <a:pt x="535" y="570"/>
                  </a:lnTo>
                  <a:lnTo>
                    <a:pt x="535" y="570"/>
                  </a:lnTo>
                  <a:lnTo>
                    <a:pt x="535" y="570"/>
                  </a:lnTo>
                  <a:lnTo>
                    <a:pt x="535" y="570"/>
                  </a:lnTo>
                  <a:lnTo>
                    <a:pt x="535" y="570"/>
                  </a:lnTo>
                  <a:lnTo>
                    <a:pt x="535" y="570"/>
                  </a:lnTo>
                  <a:lnTo>
                    <a:pt x="535" y="570"/>
                  </a:lnTo>
                  <a:lnTo>
                    <a:pt x="535" y="570"/>
                  </a:lnTo>
                  <a:lnTo>
                    <a:pt x="535" y="570"/>
                  </a:lnTo>
                  <a:lnTo>
                    <a:pt x="534" y="570"/>
                  </a:lnTo>
                  <a:lnTo>
                    <a:pt x="534" y="570"/>
                  </a:lnTo>
                  <a:lnTo>
                    <a:pt x="534" y="570"/>
                  </a:lnTo>
                  <a:lnTo>
                    <a:pt x="534" y="570"/>
                  </a:lnTo>
                  <a:lnTo>
                    <a:pt x="534" y="570"/>
                  </a:lnTo>
                  <a:lnTo>
                    <a:pt x="534" y="570"/>
                  </a:lnTo>
                  <a:lnTo>
                    <a:pt x="534" y="570"/>
                  </a:lnTo>
                  <a:lnTo>
                    <a:pt x="534" y="570"/>
                  </a:lnTo>
                  <a:lnTo>
                    <a:pt x="534" y="570"/>
                  </a:lnTo>
                  <a:lnTo>
                    <a:pt x="534" y="570"/>
                  </a:lnTo>
                  <a:lnTo>
                    <a:pt x="533" y="570"/>
                  </a:lnTo>
                  <a:lnTo>
                    <a:pt x="533" y="570"/>
                  </a:lnTo>
                  <a:lnTo>
                    <a:pt x="533" y="570"/>
                  </a:lnTo>
                  <a:lnTo>
                    <a:pt x="533" y="570"/>
                  </a:lnTo>
                  <a:lnTo>
                    <a:pt x="533" y="570"/>
                  </a:lnTo>
                  <a:lnTo>
                    <a:pt x="533" y="570"/>
                  </a:lnTo>
                  <a:lnTo>
                    <a:pt x="533" y="570"/>
                  </a:lnTo>
                  <a:lnTo>
                    <a:pt x="533" y="570"/>
                  </a:lnTo>
                  <a:lnTo>
                    <a:pt x="533" y="570"/>
                  </a:lnTo>
                  <a:lnTo>
                    <a:pt x="533" y="570"/>
                  </a:lnTo>
                  <a:lnTo>
                    <a:pt x="533" y="570"/>
                  </a:lnTo>
                  <a:lnTo>
                    <a:pt x="532" y="570"/>
                  </a:lnTo>
                  <a:lnTo>
                    <a:pt x="532" y="570"/>
                  </a:lnTo>
                  <a:lnTo>
                    <a:pt x="532" y="570"/>
                  </a:lnTo>
                  <a:lnTo>
                    <a:pt x="532" y="570"/>
                  </a:lnTo>
                  <a:lnTo>
                    <a:pt x="532" y="570"/>
                  </a:lnTo>
                  <a:lnTo>
                    <a:pt x="532" y="570"/>
                  </a:lnTo>
                  <a:lnTo>
                    <a:pt x="532" y="570"/>
                  </a:lnTo>
                  <a:lnTo>
                    <a:pt x="532" y="570"/>
                  </a:lnTo>
                  <a:lnTo>
                    <a:pt x="532" y="570"/>
                  </a:lnTo>
                  <a:lnTo>
                    <a:pt x="532" y="570"/>
                  </a:lnTo>
                  <a:lnTo>
                    <a:pt x="532" y="570"/>
                  </a:lnTo>
                  <a:lnTo>
                    <a:pt x="531" y="570"/>
                  </a:lnTo>
                  <a:lnTo>
                    <a:pt x="531" y="570"/>
                  </a:lnTo>
                  <a:lnTo>
                    <a:pt x="531" y="570"/>
                  </a:lnTo>
                  <a:lnTo>
                    <a:pt x="531" y="570"/>
                  </a:lnTo>
                  <a:lnTo>
                    <a:pt x="531" y="570"/>
                  </a:lnTo>
                  <a:lnTo>
                    <a:pt x="531" y="570"/>
                  </a:lnTo>
                  <a:lnTo>
                    <a:pt x="531" y="570"/>
                  </a:lnTo>
                  <a:lnTo>
                    <a:pt x="531" y="570"/>
                  </a:lnTo>
                  <a:lnTo>
                    <a:pt x="531" y="570"/>
                  </a:lnTo>
                  <a:lnTo>
                    <a:pt x="531" y="570"/>
                  </a:lnTo>
                  <a:lnTo>
                    <a:pt x="531" y="570"/>
                  </a:lnTo>
                  <a:lnTo>
                    <a:pt x="530" y="570"/>
                  </a:lnTo>
                  <a:lnTo>
                    <a:pt x="530" y="570"/>
                  </a:lnTo>
                  <a:lnTo>
                    <a:pt x="530" y="570"/>
                  </a:lnTo>
                  <a:lnTo>
                    <a:pt x="530" y="570"/>
                  </a:lnTo>
                  <a:lnTo>
                    <a:pt x="530" y="570"/>
                  </a:lnTo>
                  <a:lnTo>
                    <a:pt x="530" y="570"/>
                  </a:lnTo>
                  <a:lnTo>
                    <a:pt x="530" y="570"/>
                  </a:lnTo>
                  <a:lnTo>
                    <a:pt x="530" y="570"/>
                  </a:lnTo>
                  <a:lnTo>
                    <a:pt x="530" y="570"/>
                  </a:lnTo>
                  <a:lnTo>
                    <a:pt x="530" y="570"/>
                  </a:lnTo>
                  <a:lnTo>
                    <a:pt x="530" y="570"/>
                  </a:lnTo>
                  <a:lnTo>
                    <a:pt x="530" y="570"/>
                  </a:lnTo>
                  <a:lnTo>
                    <a:pt x="529" y="570"/>
                  </a:lnTo>
                  <a:lnTo>
                    <a:pt x="529" y="570"/>
                  </a:lnTo>
                  <a:lnTo>
                    <a:pt x="529" y="570"/>
                  </a:lnTo>
                  <a:lnTo>
                    <a:pt x="529" y="570"/>
                  </a:lnTo>
                  <a:lnTo>
                    <a:pt x="529" y="570"/>
                  </a:lnTo>
                  <a:lnTo>
                    <a:pt x="529" y="570"/>
                  </a:lnTo>
                  <a:lnTo>
                    <a:pt x="529" y="570"/>
                  </a:lnTo>
                  <a:lnTo>
                    <a:pt x="529" y="570"/>
                  </a:lnTo>
                  <a:lnTo>
                    <a:pt x="529" y="570"/>
                  </a:lnTo>
                  <a:lnTo>
                    <a:pt x="529" y="570"/>
                  </a:lnTo>
                  <a:lnTo>
                    <a:pt x="528" y="570"/>
                  </a:lnTo>
                  <a:lnTo>
                    <a:pt x="528" y="570"/>
                  </a:lnTo>
                  <a:lnTo>
                    <a:pt x="528" y="570"/>
                  </a:lnTo>
                  <a:lnTo>
                    <a:pt x="528" y="570"/>
                  </a:lnTo>
                  <a:lnTo>
                    <a:pt x="528" y="570"/>
                  </a:lnTo>
                  <a:lnTo>
                    <a:pt x="528" y="570"/>
                  </a:lnTo>
                  <a:lnTo>
                    <a:pt x="528" y="570"/>
                  </a:lnTo>
                  <a:lnTo>
                    <a:pt x="528" y="570"/>
                  </a:lnTo>
                  <a:lnTo>
                    <a:pt x="528" y="570"/>
                  </a:lnTo>
                  <a:lnTo>
                    <a:pt x="528" y="570"/>
                  </a:lnTo>
                  <a:lnTo>
                    <a:pt x="528" y="570"/>
                  </a:lnTo>
                  <a:lnTo>
                    <a:pt x="528" y="570"/>
                  </a:lnTo>
                  <a:lnTo>
                    <a:pt x="527" y="570"/>
                  </a:lnTo>
                  <a:lnTo>
                    <a:pt x="527" y="570"/>
                  </a:lnTo>
                  <a:lnTo>
                    <a:pt x="527" y="570"/>
                  </a:lnTo>
                  <a:lnTo>
                    <a:pt x="527" y="570"/>
                  </a:lnTo>
                  <a:lnTo>
                    <a:pt x="527" y="570"/>
                  </a:lnTo>
                  <a:lnTo>
                    <a:pt x="527" y="570"/>
                  </a:lnTo>
                  <a:lnTo>
                    <a:pt x="527" y="570"/>
                  </a:lnTo>
                  <a:lnTo>
                    <a:pt x="527" y="570"/>
                  </a:lnTo>
                  <a:lnTo>
                    <a:pt x="527" y="570"/>
                  </a:lnTo>
                  <a:lnTo>
                    <a:pt x="527" y="570"/>
                  </a:lnTo>
                  <a:lnTo>
                    <a:pt x="527" y="570"/>
                  </a:lnTo>
                  <a:lnTo>
                    <a:pt x="526" y="570"/>
                  </a:lnTo>
                  <a:lnTo>
                    <a:pt x="526" y="570"/>
                  </a:lnTo>
                  <a:lnTo>
                    <a:pt x="526" y="570"/>
                  </a:lnTo>
                  <a:lnTo>
                    <a:pt x="526" y="570"/>
                  </a:lnTo>
                  <a:lnTo>
                    <a:pt x="526" y="570"/>
                  </a:lnTo>
                  <a:lnTo>
                    <a:pt x="526" y="570"/>
                  </a:lnTo>
                  <a:lnTo>
                    <a:pt x="526" y="570"/>
                  </a:lnTo>
                  <a:lnTo>
                    <a:pt x="526" y="570"/>
                  </a:lnTo>
                  <a:lnTo>
                    <a:pt x="526" y="570"/>
                  </a:lnTo>
                  <a:lnTo>
                    <a:pt x="526" y="570"/>
                  </a:lnTo>
                  <a:lnTo>
                    <a:pt x="526" y="570"/>
                  </a:lnTo>
                  <a:lnTo>
                    <a:pt x="525" y="570"/>
                  </a:lnTo>
                  <a:lnTo>
                    <a:pt x="525" y="570"/>
                  </a:lnTo>
                  <a:lnTo>
                    <a:pt x="525" y="570"/>
                  </a:lnTo>
                  <a:lnTo>
                    <a:pt x="525" y="570"/>
                  </a:lnTo>
                  <a:lnTo>
                    <a:pt x="525" y="570"/>
                  </a:lnTo>
                  <a:lnTo>
                    <a:pt x="525" y="570"/>
                  </a:lnTo>
                  <a:lnTo>
                    <a:pt x="525" y="570"/>
                  </a:lnTo>
                  <a:lnTo>
                    <a:pt x="525" y="570"/>
                  </a:lnTo>
                  <a:lnTo>
                    <a:pt x="525" y="570"/>
                  </a:lnTo>
                  <a:lnTo>
                    <a:pt x="525" y="570"/>
                  </a:lnTo>
                  <a:lnTo>
                    <a:pt x="525" y="570"/>
                  </a:lnTo>
                  <a:lnTo>
                    <a:pt x="524" y="570"/>
                  </a:lnTo>
                  <a:lnTo>
                    <a:pt x="524" y="570"/>
                  </a:lnTo>
                  <a:lnTo>
                    <a:pt x="524" y="570"/>
                  </a:lnTo>
                  <a:lnTo>
                    <a:pt x="524" y="570"/>
                  </a:lnTo>
                  <a:lnTo>
                    <a:pt x="524" y="570"/>
                  </a:lnTo>
                  <a:lnTo>
                    <a:pt x="524" y="570"/>
                  </a:lnTo>
                  <a:lnTo>
                    <a:pt x="524" y="570"/>
                  </a:lnTo>
                  <a:lnTo>
                    <a:pt x="524" y="570"/>
                  </a:lnTo>
                  <a:lnTo>
                    <a:pt x="524" y="570"/>
                  </a:lnTo>
                  <a:lnTo>
                    <a:pt x="524" y="570"/>
                  </a:lnTo>
                  <a:lnTo>
                    <a:pt x="524" y="570"/>
                  </a:lnTo>
                  <a:lnTo>
                    <a:pt x="523" y="570"/>
                  </a:lnTo>
                  <a:lnTo>
                    <a:pt x="523" y="570"/>
                  </a:lnTo>
                  <a:lnTo>
                    <a:pt x="523" y="570"/>
                  </a:lnTo>
                  <a:lnTo>
                    <a:pt x="523" y="570"/>
                  </a:lnTo>
                  <a:lnTo>
                    <a:pt x="523" y="570"/>
                  </a:lnTo>
                  <a:lnTo>
                    <a:pt x="523" y="570"/>
                  </a:lnTo>
                  <a:lnTo>
                    <a:pt x="523" y="570"/>
                  </a:lnTo>
                  <a:lnTo>
                    <a:pt x="523" y="570"/>
                  </a:lnTo>
                  <a:lnTo>
                    <a:pt x="523" y="570"/>
                  </a:lnTo>
                  <a:lnTo>
                    <a:pt x="523" y="570"/>
                  </a:lnTo>
                  <a:lnTo>
                    <a:pt x="523" y="570"/>
                  </a:lnTo>
                  <a:lnTo>
                    <a:pt x="522" y="570"/>
                  </a:lnTo>
                  <a:lnTo>
                    <a:pt x="522" y="570"/>
                  </a:lnTo>
                  <a:lnTo>
                    <a:pt x="522" y="570"/>
                  </a:lnTo>
                  <a:lnTo>
                    <a:pt x="522" y="570"/>
                  </a:lnTo>
                  <a:lnTo>
                    <a:pt x="522" y="570"/>
                  </a:lnTo>
                  <a:lnTo>
                    <a:pt x="522" y="570"/>
                  </a:lnTo>
                  <a:lnTo>
                    <a:pt x="522" y="570"/>
                  </a:lnTo>
                  <a:lnTo>
                    <a:pt x="522" y="570"/>
                  </a:lnTo>
                  <a:lnTo>
                    <a:pt x="522" y="570"/>
                  </a:lnTo>
                  <a:lnTo>
                    <a:pt x="522" y="570"/>
                  </a:lnTo>
                  <a:lnTo>
                    <a:pt x="522" y="570"/>
                  </a:lnTo>
                  <a:lnTo>
                    <a:pt x="522" y="570"/>
                  </a:lnTo>
                  <a:lnTo>
                    <a:pt x="521" y="570"/>
                  </a:lnTo>
                  <a:lnTo>
                    <a:pt x="521" y="570"/>
                  </a:lnTo>
                  <a:lnTo>
                    <a:pt x="521" y="570"/>
                  </a:lnTo>
                  <a:lnTo>
                    <a:pt x="521" y="570"/>
                  </a:lnTo>
                  <a:lnTo>
                    <a:pt x="521" y="570"/>
                  </a:lnTo>
                  <a:lnTo>
                    <a:pt x="521" y="570"/>
                  </a:lnTo>
                  <a:lnTo>
                    <a:pt x="521" y="570"/>
                  </a:lnTo>
                  <a:lnTo>
                    <a:pt x="521" y="570"/>
                  </a:lnTo>
                  <a:lnTo>
                    <a:pt x="521" y="570"/>
                  </a:lnTo>
                  <a:lnTo>
                    <a:pt x="521" y="570"/>
                  </a:lnTo>
                  <a:lnTo>
                    <a:pt x="520" y="570"/>
                  </a:lnTo>
                  <a:lnTo>
                    <a:pt x="520" y="570"/>
                  </a:lnTo>
                  <a:lnTo>
                    <a:pt x="520" y="570"/>
                  </a:lnTo>
                  <a:lnTo>
                    <a:pt x="520" y="570"/>
                  </a:lnTo>
                  <a:lnTo>
                    <a:pt x="520" y="570"/>
                  </a:lnTo>
                  <a:lnTo>
                    <a:pt x="520" y="570"/>
                  </a:lnTo>
                  <a:lnTo>
                    <a:pt x="520" y="570"/>
                  </a:lnTo>
                  <a:lnTo>
                    <a:pt x="520" y="570"/>
                  </a:lnTo>
                  <a:lnTo>
                    <a:pt x="520" y="570"/>
                  </a:lnTo>
                  <a:lnTo>
                    <a:pt x="520" y="570"/>
                  </a:lnTo>
                  <a:lnTo>
                    <a:pt x="520" y="570"/>
                  </a:lnTo>
                  <a:lnTo>
                    <a:pt x="519" y="570"/>
                  </a:lnTo>
                  <a:lnTo>
                    <a:pt x="519" y="570"/>
                  </a:lnTo>
                  <a:lnTo>
                    <a:pt x="519" y="570"/>
                  </a:lnTo>
                  <a:lnTo>
                    <a:pt x="519" y="570"/>
                  </a:lnTo>
                  <a:lnTo>
                    <a:pt x="519" y="570"/>
                  </a:lnTo>
                  <a:lnTo>
                    <a:pt x="519" y="570"/>
                  </a:lnTo>
                  <a:lnTo>
                    <a:pt x="519" y="570"/>
                  </a:lnTo>
                  <a:lnTo>
                    <a:pt x="519" y="570"/>
                  </a:lnTo>
                  <a:lnTo>
                    <a:pt x="519" y="570"/>
                  </a:lnTo>
                  <a:lnTo>
                    <a:pt x="519" y="570"/>
                  </a:lnTo>
                  <a:lnTo>
                    <a:pt x="519" y="570"/>
                  </a:lnTo>
                  <a:lnTo>
                    <a:pt x="518" y="570"/>
                  </a:lnTo>
                  <a:lnTo>
                    <a:pt x="518" y="570"/>
                  </a:lnTo>
                  <a:lnTo>
                    <a:pt x="518" y="570"/>
                  </a:lnTo>
                  <a:lnTo>
                    <a:pt x="518" y="570"/>
                  </a:lnTo>
                  <a:lnTo>
                    <a:pt x="518" y="570"/>
                  </a:lnTo>
                  <a:lnTo>
                    <a:pt x="518" y="570"/>
                  </a:lnTo>
                  <a:lnTo>
                    <a:pt x="518" y="570"/>
                  </a:lnTo>
                  <a:lnTo>
                    <a:pt x="518" y="570"/>
                  </a:lnTo>
                  <a:lnTo>
                    <a:pt x="518" y="570"/>
                  </a:lnTo>
                  <a:lnTo>
                    <a:pt x="518" y="570"/>
                  </a:lnTo>
                  <a:lnTo>
                    <a:pt x="518" y="570"/>
                  </a:lnTo>
                  <a:lnTo>
                    <a:pt x="517" y="570"/>
                  </a:lnTo>
                  <a:lnTo>
                    <a:pt x="517" y="570"/>
                  </a:lnTo>
                  <a:lnTo>
                    <a:pt x="517" y="570"/>
                  </a:lnTo>
                  <a:lnTo>
                    <a:pt x="517" y="570"/>
                  </a:lnTo>
                  <a:lnTo>
                    <a:pt x="517" y="570"/>
                  </a:lnTo>
                  <a:lnTo>
                    <a:pt x="517" y="570"/>
                  </a:lnTo>
                  <a:lnTo>
                    <a:pt x="517" y="570"/>
                  </a:lnTo>
                  <a:lnTo>
                    <a:pt x="517" y="570"/>
                  </a:lnTo>
                  <a:lnTo>
                    <a:pt x="517" y="570"/>
                  </a:lnTo>
                  <a:lnTo>
                    <a:pt x="517" y="570"/>
                  </a:lnTo>
                  <a:lnTo>
                    <a:pt x="517" y="570"/>
                  </a:lnTo>
                  <a:lnTo>
                    <a:pt x="517" y="570"/>
                  </a:lnTo>
                  <a:lnTo>
                    <a:pt x="516" y="570"/>
                  </a:lnTo>
                  <a:lnTo>
                    <a:pt x="516" y="570"/>
                  </a:lnTo>
                  <a:lnTo>
                    <a:pt x="516" y="570"/>
                  </a:lnTo>
                  <a:lnTo>
                    <a:pt x="516" y="570"/>
                  </a:lnTo>
                  <a:lnTo>
                    <a:pt x="516" y="570"/>
                  </a:lnTo>
                  <a:lnTo>
                    <a:pt x="516" y="570"/>
                  </a:lnTo>
                  <a:lnTo>
                    <a:pt x="516" y="570"/>
                  </a:lnTo>
                  <a:lnTo>
                    <a:pt x="516" y="570"/>
                  </a:lnTo>
                  <a:lnTo>
                    <a:pt x="516" y="570"/>
                  </a:lnTo>
                  <a:lnTo>
                    <a:pt x="516" y="570"/>
                  </a:lnTo>
                  <a:lnTo>
                    <a:pt x="515" y="570"/>
                  </a:lnTo>
                  <a:lnTo>
                    <a:pt x="515" y="570"/>
                  </a:lnTo>
                  <a:lnTo>
                    <a:pt x="515" y="570"/>
                  </a:lnTo>
                  <a:lnTo>
                    <a:pt x="515" y="570"/>
                  </a:lnTo>
                  <a:lnTo>
                    <a:pt x="515" y="570"/>
                  </a:lnTo>
                  <a:lnTo>
                    <a:pt x="515" y="570"/>
                  </a:lnTo>
                  <a:lnTo>
                    <a:pt x="515" y="570"/>
                  </a:lnTo>
                  <a:lnTo>
                    <a:pt x="515" y="570"/>
                  </a:lnTo>
                  <a:lnTo>
                    <a:pt x="515" y="570"/>
                  </a:lnTo>
                  <a:lnTo>
                    <a:pt x="515" y="570"/>
                  </a:lnTo>
                  <a:lnTo>
                    <a:pt x="515" y="570"/>
                  </a:lnTo>
                  <a:lnTo>
                    <a:pt x="515" y="570"/>
                  </a:lnTo>
                  <a:lnTo>
                    <a:pt x="514" y="570"/>
                  </a:lnTo>
                  <a:lnTo>
                    <a:pt x="514" y="570"/>
                  </a:lnTo>
                  <a:lnTo>
                    <a:pt x="514" y="570"/>
                  </a:lnTo>
                  <a:lnTo>
                    <a:pt x="514" y="570"/>
                  </a:lnTo>
                  <a:lnTo>
                    <a:pt x="514" y="570"/>
                  </a:lnTo>
                  <a:lnTo>
                    <a:pt x="514" y="570"/>
                  </a:lnTo>
                  <a:lnTo>
                    <a:pt x="514" y="570"/>
                  </a:lnTo>
                  <a:lnTo>
                    <a:pt x="514" y="570"/>
                  </a:lnTo>
                  <a:lnTo>
                    <a:pt x="514" y="570"/>
                  </a:lnTo>
                  <a:lnTo>
                    <a:pt x="514" y="570"/>
                  </a:lnTo>
                  <a:lnTo>
                    <a:pt x="514" y="570"/>
                  </a:lnTo>
                  <a:lnTo>
                    <a:pt x="513" y="570"/>
                  </a:lnTo>
                  <a:lnTo>
                    <a:pt x="513" y="570"/>
                  </a:lnTo>
                  <a:lnTo>
                    <a:pt x="513" y="570"/>
                  </a:lnTo>
                  <a:lnTo>
                    <a:pt x="513" y="570"/>
                  </a:lnTo>
                  <a:lnTo>
                    <a:pt x="513" y="570"/>
                  </a:lnTo>
                  <a:lnTo>
                    <a:pt x="513" y="570"/>
                  </a:lnTo>
                  <a:lnTo>
                    <a:pt x="513" y="570"/>
                  </a:lnTo>
                  <a:lnTo>
                    <a:pt x="513" y="570"/>
                  </a:lnTo>
                  <a:lnTo>
                    <a:pt x="513" y="570"/>
                  </a:lnTo>
                  <a:lnTo>
                    <a:pt x="513" y="570"/>
                  </a:lnTo>
                  <a:lnTo>
                    <a:pt x="513" y="570"/>
                  </a:lnTo>
                  <a:lnTo>
                    <a:pt x="512" y="570"/>
                  </a:lnTo>
                  <a:lnTo>
                    <a:pt x="512" y="570"/>
                  </a:lnTo>
                  <a:lnTo>
                    <a:pt x="512" y="570"/>
                  </a:lnTo>
                  <a:lnTo>
                    <a:pt x="512" y="570"/>
                  </a:lnTo>
                  <a:lnTo>
                    <a:pt x="512" y="570"/>
                  </a:lnTo>
                  <a:lnTo>
                    <a:pt x="512" y="570"/>
                  </a:lnTo>
                  <a:lnTo>
                    <a:pt x="512" y="570"/>
                  </a:lnTo>
                  <a:lnTo>
                    <a:pt x="512" y="570"/>
                  </a:lnTo>
                  <a:lnTo>
                    <a:pt x="512" y="570"/>
                  </a:lnTo>
                  <a:lnTo>
                    <a:pt x="512" y="570"/>
                  </a:lnTo>
                  <a:lnTo>
                    <a:pt x="512" y="570"/>
                  </a:lnTo>
                  <a:lnTo>
                    <a:pt x="511" y="570"/>
                  </a:lnTo>
                  <a:lnTo>
                    <a:pt x="511" y="570"/>
                  </a:lnTo>
                  <a:lnTo>
                    <a:pt x="511" y="570"/>
                  </a:lnTo>
                  <a:lnTo>
                    <a:pt x="511" y="570"/>
                  </a:lnTo>
                  <a:lnTo>
                    <a:pt x="511" y="570"/>
                  </a:lnTo>
                  <a:lnTo>
                    <a:pt x="511" y="570"/>
                  </a:lnTo>
                  <a:lnTo>
                    <a:pt x="511" y="570"/>
                  </a:lnTo>
                  <a:lnTo>
                    <a:pt x="511" y="570"/>
                  </a:lnTo>
                  <a:lnTo>
                    <a:pt x="511" y="570"/>
                  </a:lnTo>
                  <a:lnTo>
                    <a:pt x="511" y="570"/>
                  </a:lnTo>
                  <a:lnTo>
                    <a:pt x="511" y="570"/>
                  </a:lnTo>
                  <a:lnTo>
                    <a:pt x="510" y="570"/>
                  </a:lnTo>
                  <a:lnTo>
                    <a:pt x="510" y="570"/>
                  </a:lnTo>
                  <a:lnTo>
                    <a:pt x="510" y="570"/>
                  </a:lnTo>
                  <a:lnTo>
                    <a:pt x="510" y="570"/>
                  </a:lnTo>
                  <a:lnTo>
                    <a:pt x="510" y="570"/>
                  </a:lnTo>
                  <a:lnTo>
                    <a:pt x="510" y="570"/>
                  </a:lnTo>
                  <a:lnTo>
                    <a:pt x="510" y="570"/>
                  </a:lnTo>
                  <a:lnTo>
                    <a:pt x="510" y="570"/>
                  </a:lnTo>
                  <a:lnTo>
                    <a:pt x="510" y="570"/>
                  </a:lnTo>
                  <a:lnTo>
                    <a:pt x="510" y="570"/>
                  </a:lnTo>
                  <a:lnTo>
                    <a:pt x="510" y="570"/>
                  </a:lnTo>
                  <a:lnTo>
                    <a:pt x="509" y="570"/>
                  </a:lnTo>
                  <a:lnTo>
                    <a:pt x="509" y="570"/>
                  </a:lnTo>
                  <a:lnTo>
                    <a:pt x="509" y="570"/>
                  </a:lnTo>
                  <a:lnTo>
                    <a:pt x="509" y="570"/>
                  </a:lnTo>
                  <a:lnTo>
                    <a:pt x="509" y="570"/>
                  </a:lnTo>
                  <a:lnTo>
                    <a:pt x="509" y="570"/>
                  </a:lnTo>
                  <a:lnTo>
                    <a:pt x="509" y="570"/>
                  </a:lnTo>
                  <a:lnTo>
                    <a:pt x="509" y="570"/>
                  </a:lnTo>
                  <a:lnTo>
                    <a:pt x="509" y="570"/>
                  </a:lnTo>
                  <a:lnTo>
                    <a:pt x="509" y="570"/>
                  </a:lnTo>
                  <a:lnTo>
                    <a:pt x="509" y="570"/>
                  </a:lnTo>
                  <a:lnTo>
                    <a:pt x="509" y="570"/>
                  </a:lnTo>
                  <a:lnTo>
                    <a:pt x="508" y="570"/>
                  </a:lnTo>
                  <a:lnTo>
                    <a:pt x="508" y="570"/>
                  </a:lnTo>
                  <a:lnTo>
                    <a:pt x="508" y="570"/>
                  </a:lnTo>
                  <a:lnTo>
                    <a:pt x="508" y="570"/>
                  </a:lnTo>
                  <a:lnTo>
                    <a:pt x="508" y="570"/>
                  </a:lnTo>
                  <a:lnTo>
                    <a:pt x="508" y="570"/>
                  </a:lnTo>
                  <a:lnTo>
                    <a:pt x="508" y="570"/>
                  </a:lnTo>
                  <a:lnTo>
                    <a:pt x="508" y="570"/>
                  </a:lnTo>
                  <a:lnTo>
                    <a:pt x="508" y="570"/>
                  </a:lnTo>
                  <a:lnTo>
                    <a:pt x="508" y="570"/>
                  </a:lnTo>
                  <a:lnTo>
                    <a:pt x="507" y="570"/>
                  </a:lnTo>
                  <a:lnTo>
                    <a:pt x="507" y="570"/>
                  </a:lnTo>
                  <a:lnTo>
                    <a:pt x="507" y="570"/>
                  </a:lnTo>
                  <a:lnTo>
                    <a:pt x="507" y="570"/>
                  </a:lnTo>
                  <a:lnTo>
                    <a:pt x="507" y="570"/>
                  </a:lnTo>
                  <a:lnTo>
                    <a:pt x="507" y="570"/>
                  </a:lnTo>
                  <a:lnTo>
                    <a:pt x="507" y="570"/>
                  </a:lnTo>
                  <a:lnTo>
                    <a:pt x="507" y="570"/>
                  </a:lnTo>
                  <a:lnTo>
                    <a:pt x="507" y="570"/>
                  </a:lnTo>
                  <a:lnTo>
                    <a:pt x="507" y="570"/>
                  </a:lnTo>
                  <a:lnTo>
                    <a:pt x="507" y="570"/>
                  </a:lnTo>
                  <a:lnTo>
                    <a:pt x="506" y="570"/>
                  </a:lnTo>
                  <a:lnTo>
                    <a:pt x="506" y="570"/>
                  </a:lnTo>
                  <a:lnTo>
                    <a:pt x="506" y="570"/>
                  </a:lnTo>
                  <a:lnTo>
                    <a:pt x="506" y="570"/>
                  </a:lnTo>
                  <a:lnTo>
                    <a:pt x="506" y="570"/>
                  </a:lnTo>
                  <a:lnTo>
                    <a:pt x="506" y="570"/>
                  </a:lnTo>
                  <a:lnTo>
                    <a:pt x="506" y="570"/>
                  </a:lnTo>
                  <a:lnTo>
                    <a:pt x="506" y="570"/>
                  </a:lnTo>
                  <a:lnTo>
                    <a:pt x="506" y="570"/>
                  </a:lnTo>
                  <a:lnTo>
                    <a:pt x="506" y="570"/>
                  </a:lnTo>
                  <a:lnTo>
                    <a:pt x="506" y="570"/>
                  </a:lnTo>
                  <a:lnTo>
                    <a:pt x="505" y="570"/>
                  </a:lnTo>
                  <a:lnTo>
                    <a:pt x="505" y="570"/>
                  </a:lnTo>
                  <a:lnTo>
                    <a:pt x="505" y="570"/>
                  </a:lnTo>
                  <a:lnTo>
                    <a:pt x="505" y="570"/>
                  </a:lnTo>
                  <a:lnTo>
                    <a:pt x="505" y="570"/>
                  </a:lnTo>
                  <a:lnTo>
                    <a:pt x="505" y="570"/>
                  </a:lnTo>
                  <a:lnTo>
                    <a:pt x="505" y="570"/>
                  </a:lnTo>
                  <a:lnTo>
                    <a:pt x="505" y="570"/>
                  </a:lnTo>
                  <a:lnTo>
                    <a:pt x="505" y="570"/>
                  </a:lnTo>
                  <a:lnTo>
                    <a:pt x="505" y="570"/>
                  </a:lnTo>
                  <a:lnTo>
                    <a:pt x="505" y="570"/>
                  </a:lnTo>
                  <a:lnTo>
                    <a:pt x="504" y="570"/>
                  </a:lnTo>
                  <a:lnTo>
                    <a:pt x="504" y="570"/>
                  </a:lnTo>
                  <a:lnTo>
                    <a:pt x="504" y="570"/>
                  </a:lnTo>
                  <a:lnTo>
                    <a:pt x="504" y="570"/>
                  </a:lnTo>
                  <a:lnTo>
                    <a:pt x="504" y="570"/>
                  </a:lnTo>
                  <a:lnTo>
                    <a:pt x="504" y="570"/>
                  </a:lnTo>
                  <a:lnTo>
                    <a:pt x="504" y="570"/>
                  </a:lnTo>
                  <a:lnTo>
                    <a:pt x="504" y="570"/>
                  </a:lnTo>
                  <a:lnTo>
                    <a:pt x="504" y="570"/>
                  </a:lnTo>
                  <a:lnTo>
                    <a:pt x="504" y="570"/>
                  </a:lnTo>
                  <a:lnTo>
                    <a:pt x="504" y="570"/>
                  </a:lnTo>
                  <a:lnTo>
                    <a:pt x="504" y="570"/>
                  </a:lnTo>
                  <a:lnTo>
                    <a:pt x="503" y="570"/>
                  </a:lnTo>
                  <a:lnTo>
                    <a:pt x="503" y="570"/>
                  </a:lnTo>
                  <a:lnTo>
                    <a:pt x="503" y="570"/>
                  </a:lnTo>
                  <a:lnTo>
                    <a:pt x="503" y="570"/>
                  </a:lnTo>
                  <a:lnTo>
                    <a:pt x="503" y="570"/>
                  </a:lnTo>
                  <a:lnTo>
                    <a:pt x="503" y="570"/>
                  </a:lnTo>
                  <a:lnTo>
                    <a:pt x="503" y="570"/>
                  </a:lnTo>
                  <a:lnTo>
                    <a:pt x="503" y="570"/>
                  </a:lnTo>
                  <a:lnTo>
                    <a:pt x="503" y="570"/>
                  </a:lnTo>
                  <a:lnTo>
                    <a:pt x="503" y="570"/>
                  </a:lnTo>
                  <a:lnTo>
                    <a:pt x="502" y="570"/>
                  </a:lnTo>
                  <a:lnTo>
                    <a:pt x="502" y="570"/>
                  </a:lnTo>
                  <a:lnTo>
                    <a:pt x="502" y="570"/>
                  </a:lnTo>
                  <a:lnTo>
                    <a:pt x="502" y="570"/>
                  </a:lnTo>
                  <a:lnTo>
                    <a:pt x="502" y="570"/>
                  </a:lnTo>
                  <a:lnTo>
                    <a:pt x="502" y="570"/>
                  </a:lnTo>
                  <a:lnTo>
                    <a:pt x="502" y="570"/>
                  </a:lnTo>
                  <a:lnTo>
                    <a:pt x="502" y="570"/>
                  </a:lnTo>
                  <a:lnTo>
                    <a:pt x="502" y="570"/>
                  </a:lnTo>
                  <a:lnTo>
                    <a:pt x="502" y="570"/>
                  </a:lnTo>
                  <a:lnTo>
                    <a:pt x="502" y="570"/>
                  </a:lnTo>
                  <a:lnTo>
                    <a:pt x="502" y="570"/>
                  </a:lnTo>
                  <a:lnTo>
                    <a:pt x="501" y="570"/>
                  </a:lnTo>
                  <a:lnTo>
                    <a:pt x="501" y="570"/>
                  </a:lnTo>
                  <a:lnTo>
                    <a:pt x="501" y="570"/>
                  </a:lnTo>
                  <a:lnTo>
                    <a:pt x="501" y="570"/>
                  </a:lnTo>
                  <a:lnTo>
                    <a:pt x="501" y="570"/>
                  </a:lnTo>
                  <a:lnTo>
                    <a:pt x="501" y="570"/>
                  </a:lnTo>
                  <a:lnTo>
                    <a:pt x="501" y="570"/>
                  </a:lnTo>
                  <a:lnTo>
                    <a:pt x="501" y="570"/>
                  </a:lnTo>
                  <a:lnTo>
                    <a:pt x="501" y="570"/>
                  </a:lnTo>
                  <a:lnTo>
                    <a:pt x="501" y="570"/>
                  </a:lnTo>
                  <a:lnTo>
                    <a:pt x="501" y="570"/>
                  </a:lnTo>
                  <a:lnTo>
                    <a:pt x="500" y="570"/>
                  </a:lnTo>
                  <a:lnTo>
                    <a:pt x="500" y="570"/>
                  </a:lnTo>
                  <a:lnTo>
                    <a:pt x="500" y="570"/>
                  </a:lnTo>
                  <a:lnTo>
                    <a:pt x="500" y="570"/>
                  </a:lnTo>
                  <a:lnTo>
                    <a:pt x="500" y="570"/>
                  </a:lnTo>
                  <a:lnTo>
                    <a:pt x="500" y="570"/>
                  </a:lnTo>
                  <a:lnTo>
                    <a:pt x="500" y="570"/>
                  </a:lnTo>
                  <a:lnTo>
                    <a:pt x="500" y="570"/>
                  </a:lnTo>
                  <a:lnTo>
                    <a:pt x="500" y="570"/>
                  </a:lnTo>
                  <a:lnTo>
                    <a:pt x="500" y="570"/>
                  </a:lnTo>
                  <a:lnTo>
                    <a:pt x="500" y="570"/>
                  </a:lnTo>
                  <a:lnTo>
                    <a:pt x="499" y="570"/>
                  </a:lnTo>
                  <a:lnTo>
                    <a:pt x="499" y="570"/>
                  </a:lnTo>
                  <a:lnTo>
                    <a:pt x="499" y="570"/>
                  </a:lnTo>
                  <a:lnTo>
                    <a:pt x="499" y="570"/>
                  </a:lnTo>
                  <a:lnTo>
                    <a:pt x="499" y="570"/>
                  </a:lnTo>
                  <a:lnTo>
                    <a:pt x="499" y="570"/>
                  </a:lnTo>
                  <a:lnTo>
                    <a:pt x="499" y="570"/>
                  </a:lnTo>
                  <a:lnTo>
                    <a:pt x="499" y="570"/>
                  </a:lnTo>
                  <a:lnTo>
                    <a:pt x="499" y="570"/>
                  </a:lnTo>
                  <a:lnTo>
                    <a:pt x="499" y="570"/>
                  </a:lnTo>
                  <a:lnTo>
                    <a:pt x="499" y="570"/>
                  </a:lnTo>
                  <a:lnTo>
                    <a:pt x="498" y="570"/>
                  </a:lnTo>
                  <a:lnTo>
                    <a:pt x="498" y="570"/>
                  </a:lnTo>
                  <a:lnTo>
                    <a:pt x="498" y="570"/>
                  </a:lnTo>
                  <a:lnTo>
                    <a:pt x="498" y="570"/>
                  </a:lnTo>
                  <a:lnTo>
                    <a:pt x="498" y="570"/>
                  </a:lnTo>
                  <a:lnTo>
                    <a:pt x="498" y="570"/>
                  </a:lnTo>
                  <a:lnTo>
                    <a:pt x="498" y="570"/>
                  </a:lnTo>
                  <a:lnTo>
                    <a:pt x="498" y="570"/>
                  </a:lnTo>
                  <a:lnTo>
                    <a:pt x="498" y="570"/>
                  </a:lnTo>
                  <a:lnTo>
                    <a:pt x="498" y="570"/>
                  </a:lnTo>
                  <a:lnTo>
                    <a:pt x="498" y="570"/>
                  </a:lnTo>
                  <a:lnTo>
                    <a:pt x="497" y="570"/>
                  </a:lnTo>
                  <a:lnTo>
                    <a:pt x="497" y="570"/>
                  </a:lnTo>
                  <a:lnTo>
                    <a:pt x="497" y="570"/>
                  </a:lnTo>
                  <a:lnTo>
                    <a:pt x="497" y="570"/>
                  </a:lnTo>
                  <a:lnTo>
                    <a:pt x="497" y="570"/>
                  </a:lnTo>
                  <a:lnTo>
                    <a:pt x="497" y="570"/>
                  </a:lnTo>
                  <a:lnTo>
                    <a:pt x="497" y="570"/>
                  </a:lnTo>
                  <a:lnTo>
                    <a:pt x="497" y="570"/>
                  </a:lnTo>
                  <a:lnTo>
                    <a:pt x="497" y="570"/>
                  </a:lnTo>
                  <a:lnTo>
                    <a:pt x="497" y="570"/>
                  </a:lnTo>
                  <a:lnTo>
                    <a:pt x="497" y="570"/>
                  </a:lnTo>
                  <a:lnTo>
                    <a:pt x="496" y="570"/>
                  </a:lnTo>
                  <a:lnTo>
                    <a:pt x="496" y="570"/>
                  </a:lnTo>
                  <a:lnTo>
                    <a:pt x="496" y="570"/>
                  </a:lnTo>
                  <a:lnTo>
                    <a:pt x="496" y="570"/>
                  </a:lnTo>
                  <a:lnTo>
                    <a:pt x="496" y="570"/>
                  </a:lnTo>
                  <a:lnTo>
                    <a:pt x="496" y="570"/>
                  </a:lnTo>
                  <a:lnTo>
                    <a:pt x="496" y="570"/>
                  </a:lnTo>
                  <a:lnTo>
                    <a:pt x="496" y="570"/>
                  </a:lnTo>
                  <a:lnTo>
                    <a:pt x="496" y="570"/>
                  </a:lnTo>
                  <a:lnTo>
                    <a:pt x="496" y="570"/>
                  </a:lnTo>
                  <a:lnTo>
                    <a:pt x="496" y="570"/>
                  </a:lnTo>
                  <a:lnTo>
                    <a:pt x="496" y="570"/>
                  </a:lnTo>
                  <a:lnTo>
                    <a:pt x="495" y="570"/>
                  </a:lnTo>
                  <a:lnTo>
                    <a:pt x="495" y="570"/>
                  </a:lnTo>
                  <a:lnTo>
                    <a:pt x="495" y="570"/>
                  </a:lnTo>
                  <a:lnTo>
                    <a:pt x="495" y="570"/>
                  </a:lnTo>
                  <a:lnTo>
                    <a:pt x="495" y="570"/>
                  </a:lnTo>
                  <a:lnTo>
                    <a:pt x="495" y="570"/>
                  </a:lnTo>
                  <a:lnTo>
                    <a:pt x="495" y="570"/>
                  </a:lnTo>
                  <a:lnTo>
                    <a:pt x="495" y="570"/>
                  </a:lnTo>
                  <a:lnTo>
                    <a:pt x="495" y="570"/>
                  </a:lnTo>
                  <a:lnTo>
                    <a:pt x="495" y="570"/>
                  </a:lnTo>
                  <a:lnTo>
                    <a:pt x="494" y="570"/>
                  </a:lnTo>
                  <a:lnTo>
                    <a:pt x="494" y="570"/>
                  </a:lnTo>
                  <a:lnTo>
                    <a:pt x="494" y="570"/>
                  </a:lnTo>
                  <a:lnTo>
                    <a:pt x="494" y="570"/>
                  </a:lnTo>
                  <a:lnTo>
                    <a:pt x="494" y="570"/>
                  </a:lnTo>
                  <a:lnTo>
                    <a:pt x="494" y="570"/>
                  </a:lnTo>
                  <a:lnTo>
                    <a:pt x="494" y="570"/>
                  </a:lnTo>
                  <a:lnTo>
                    <a:pt x="494" y="570"/>
                  </a:lnTo>
                  <a:lnTo>
                    <a:pt x="494" y="570"/>
                  </a:lnTo>
                  <a:lnTo>
                    <a:pt x="494" y="570"/>
                  </a:lnTo>
                  <a:lnTo>
                    <a:pt x="494" y="570"/>
                  </a:lnTo>
                  <a:lnTo>
                    <a:pt x="493" y="570"/>
                  </a:lnTo>
                  <a:lnTo>
                    <a:pt x="493" y="570"/>
                  </a:lnTo>
                  <a:lnTo>
                    <a:pt x="493" y="570"/>
                  </a:lnTo>
                  <a:lnTo>
                    <a:pt x="493" y="570"/>
                  </a:lnTo>
                  <a:lnTo>
                    <a:pt x="493" y="570"/>
                  </a:lnTo>
                  <a:lnTo>
                    <a:pt x="493" y="570"/>
                  </a:lnTo>
                  <a:lnTo>
                    <a:pt x="493" y="570"/>
                  </a:lnTo>
                  <a:lnTo>
                    <a:pt x="493" y="570"/>
                  </a:lnTo>
                  <a:lnTo>
                    <a:pt x="493" y="570"/>
                  </a:lnTo>
                  <a:lnTo>
                    <a:pt x="493" y="570"/>
                  </a:lnTo>
                  <a:lnTo>
                    <a:pt x="493" y="570"/>
                  </a:lnTo>
                  <a:lnTo>
                    <a:pt x="492" y="570"/>
                  </a:lnTo>
                  <a:lnTo>
                    <a:pt x="492" y="570"/>
                  </a:lnTo>
                  <a:lnTo>
                    <a:pt x="492" y="570"/>
                  </a:lnTo>
                  <a:lnTo>
                    <a:pt x="492" y="570"/>
                  </a:lnTo>
                  <a:lnTo>
                    <a:pt x="492" y="570"/>
                  </a:lnTo>
                  <a:lnTo>
                    <a:pt x="492" y="570"/>
                  </a:lnTo>
                  <a:lnTo>
                    <a:pt x="492" y="570"/>
                  </a:lnTo>
                  <a:lnTo>
                    <a:pt x="492" y="570"/>
                  </a:lnTo>
                  <a:lnTo>
                    <a:pt x="492" y="570"/>
                  </a:lnTo>
                  <a:lnTo>
                    <a:pt x="492" y="570"/>
                  </a:lnTo>
                  <a:lnTo>
                    <a:pt x="492" y="570"/>
                  </a:lnTo>
                  <a:lnTo>
                    <a:pt x="491" y="570"/>
                  </a:lnTo>
                  <a:lnTo>
                    <a:pt x="491" y="570"/>
                  </a:lnTo>
                  <a:lnTo>
                    <a:pt x="491" y="570"/>
                  </a:lnTo>
                  <a:lnTo>
                    <a:pt x="491" y="570"/>
                  </a:lnTo>
                  <a:lnTo>
                    <a:pt x="491" y="570"/>
                  </a:lnTo>
                  <a:lnTo>
                    <a:pt x="491" y="570"/>
                  </a:lnTo>
                  <a:lnTo>
                    <a:pt x="491" y="570"/>
                  </a:lnTo>
                  <a:lnTo>
                    <a:pt x="491" y="570"/>
                  </a:lnTo>
                  <a:lnTo>
                    <a:pt x="491" y="570"/>
                  </a:lnTo>
                  <a:lnTo>
                    <a:pt x="491" y="570"/>
                  </a:lnTo>
                  <a:lnTo>
                    <a:pt x="491" y="570"/>
                  </a:lnTo>
                  <a:lnTo>
                    <a:pt x="491" y="570"/>
                  </a:lnTo>
                  <a:lnTo>
                    <a:pt x="490" y="570"/>
                  </a:lnTo>
                  <a:lnTo>
                    <a:pt x="490" y="570"/>
                  </a:lnTo>
                  <a:lnTo>
                    <a:pt x="490" y="570"/>
                  </a:lnTo>
                  <a:lnTo>
                    <a:pt x="490" y="570"/>
                  </a:lnTo>
                  <a:lnTo>
                    <a:pt x="490" y="570"/>
                  </a:lnTo>
                  <a:lnTo>
                    <a:pt x="490" y="570"/>
                  </a:lnTo>
                  <a:lnTo>
                    <a:pt x="490" y="570"/>
                  </a:lnTo>
                  <a:lnTo>
                    <a:pt x="490" y="570"/>
                  </a:lnTo>
                  <a:lnTo>
                    <a:pt x="490" y="570"/>
                  </a:lnTo>
                  <a:lnTo>
                    <a:pt x="490" y="570"/>
                  </a:lnTo>
                  <a:lnTo>
                    <a:pt x="489" y="570"/>
                  </a:lnTo>
                  <a:lnTo>
                    <a:pt x="489" y="570"/>
                  </a:lnTo>
                  <a:lnTo>
                    <a:pt x="489" y="570"/>
                  </a:lnTo>
                  <a:lnTo>
                    <a:pt x="489" y="570"/>
                  </a:lnTo>
                  <a:lnTo>
                    <a:pt x="489" y="570"/>
                  </a:lnTo>
                  <a:lnTo>
                    <a:pt x="489" y="570"/>
                  </a:lnTo>
                  <a:lnTo>
                    <a:pt x="489" y="570"/>
                  </a:lnTo>
                  <a:lnTo>
                    <a:pt x="489" y="570"/>
                  </a:lnTo>
                  <a:lnTo>
                    <a:pt x="489" y="570"/>
                  </a:lnTo>
                  <a:lnTo>
                    <a:pt x="489" y="570"/>
                  </a:lnTo>
                  <a:lnTo>
                    <a:pt x="489" y="570"/>
                  </a:lnTo>
                  <a:lnTo>
                    <a:pt x="489" y="570"/>
                  </a:lnTo>
                  <a:lnTo>
                    <a:pt x="488" y="570"/>
                  </a:lnTo>
                  <a:lnTo>
                    <a:pt x="488" y="570"/>
                  </a:lnTo>
                  <a:lnTo>
                    <a:pt x="488" y="570"/>
                  </a:lnTo>
                  <a:lnTo>
                    <a:pt x="488" y="570"/>
                  </a:lnTo>
                  <a:lnTo>
                    <a:pt x="488" y="570"/>
                  </a:lnTo>
                  <a:lnTo>
                    <a:pt x="488" y="570"/>
                  </a:lnTo>
                  <a:lnTo>
                    <a:pt x="488" y="570"/>
                  </a:lnTo>
                  <a:lnTo>
                    <a:pt x="488" y="570"/>
                  </a:lnTo>
                  <a:lnTo>
                    <a:pt x="488" y="570"/>
                  </a:lnTo>
                  <a:lnTo>
                    <a:pt x="488" y="570"/>
                  </a:lnTo>
                  <a:lnTo>
                    <a:pt x="488" y="570"/>
                  </a:lnTo>
                  <a:lnTo>
                    <a:pt x="487" y="570"/>
                  </a:lnTo>
                  <a:lnTo>
                    <a:pt x="487" y="570"/>
                  </a:lnTo>
                  <a:lnTo>
                    <a:pt x="487" y="570"/>
                  </a:lnTo>
                  <a:lnTo>
                    <a:pt x="487" y="570"/>
                  </a:lnTo>
                  <a:lnTo>
                    <a:pt x="487" y="570"/>
                  </a:lnTo>
                  <a:lnTo>
                    <a:pt x="487" y="570"/>
                  </a:lnTo>
                  <a:lnTo>
                    <a:pt x="487" y="570"/>
                  </a:lnTo>
                  <a:lnTo>
                    <a:pt x="487" y="570"/>
                  </a:lnTo>
                  <a:lnTo>
                    <a:pt x="487" y="570"/>
                  </a:lnTo>
                  <a:lnTo>
                    <a:pt x="487" y="570"/>
                  </a:lnTo>
                  <a:lnTo>
                    <a:pt x="487" y="570"/>
                  </a:lnTo>
                  <a:lnTo>
                    <a:pt x="486" y="570"/>
                  </a:lnTo>
                  <a:lnTo>
                    <a:pt x="486" y="570"/>
                  </a:lnTo>
                  <a:lnTo>
                    <a:pt x="486" y="570"/>
                  </a:lnTo>
                  <a:lnTo>
                    <a:pt x="486" y="570"/>
                  </a:lnTo>
                  <a:lnTo>
                    <a:pt x="486" y="570"/>
                  </a:lnTo>
                  <a:lnTo>
                    <a:pt x="486" y="570"/>
                  </a:lnTo>
                  <a:lnTo>
                    <a:pt x="486" y="570"/>
                  </a:lnTo>
                  <a:lnTo>
                    <a:pt x="486" y="570"/>
                  </a:lnTo>
                  <a:lnTo>
                    <a:pt x="486" y="570"/>
                  </a:lnTo>
                  <a:lnTo>
                    <a:pt x="486" y="570"/>
                  </a:lnTo>
                  <a:lnTo>
                    <a:pt x="486" y="570"/>
                  </a:lnTo>
                  <a:lnTo>
                    <a:pt x="485" y="570"/>
                  </a:lnTo>
                  <a:lnTo>
                    <a:pt x="485" y="570"/>
                  </a:lnTo>
                  <a:lnTo>
                    <a:pt x="485" y="570"/>
                  </a:lnTo>
                  <a:lnTo>
                    <a:pt x="485" y="570"/>
                  </a:lnTo>
                  <a:lnTo>
                    <a:pt x="485" y="570"/>
                  </a:lnTo>
                  <a:lnTo>
                    <a:pt x="485" y="570"/>
                  </a:lnTo>
                  <a:lnTo>
                    <a:pt x="485" y="570"/>
                  </a:lnTo>
                  <a:lnTo>
                    <a:pt x="485" y="570"/>
                  </a:lnTo>
                  <a:lnTo>
                    <a:pt x="485" y="570"/>
                  </a:lnTo>
                  <a:lnTo>
                    <a:pt x="485" y="570"/>
                  </a:lnTo>
                  <a:lnTo>
                    <a:pt x="485" y="570"/>
                  </a:lnTo>
                  <a:lnTo>
                    <a:pt x="484" y="570"/>
                  </a:lnTo>
                  <a:lnTo>
                    <a:pt x="484" y="570"/>
                  </a:lnTo>
                  <a:lnTo>
                    <a:pt x="484" y="570"/>
                  </a:lnTo>
                  <a:lnTo>
                    <a:pt x="484" y="570"/>
                  </a:lnTo>
                  <a:lnTo>
                    <a:pt x="484" y="570"/>
                  </a:lnTo>
                  <a:lnTo>
                    <a:pt x="484" y="570"/>
                  </a:lnTo>
                  <a:lnTo>
                    <a:pt x="484" y="570"/>
                  </a:lnTo>
                  <a:lnTo>
                    <a:pt x="484" y="570"/>
                  </a:lnTo>
                  <a:lnTo>
                    <a:pt x="484" y="570"/>
                  </a:lnTo>
                  <a:lnTo>
                    <a:pt x="484" y="570"/>
                  </a:lnTo>
                  <a:lnTo>
                    <a:pt x="484" y="570"/>
                  </a:lnTo>
                  <a:lnTo>
                    <a:pt x="483" y="570"/>
                  </a:lnTo>
                  <a:lnTo>
                    <a:pt x="483" y="570"/>
                  </a:lnTo>
                  <a:lnTo>
                    <a:pt x="483" y="570"/>
                  </a:lnTo>
                  <a:lnTo>
                    <a:pt x="483" y="570"/>
                  </a:lnTo>
                  <a:lnTo>
                    <a:pt x="483" y="570"/>
                  </a:lnTo>
                  <a:lnTo>
                    <a:pt x="483" y="570"/>
                  </a:lnTo>
                  <a:lnTo>
                    <a:pt x="483" y="570"/>
                  </a:lnTo>
                  <a:lnTo>
                    <a:pt x="483" y="570"/>
                  </a:lnTo>
                  <a:lnTo>
                    <a:pt x="483" y="570"/>
                  </a:lnTo>
                  <a:lnTo>
                    <a:pt x="483" y="570"/>
                  </a:lnTo>
                  <a:lnTo>
                    <a:pt x="483" y="570"/>
                  </a:lnTo>
                  <a:lnTo>
                    <a:pt x="483" y="570"/>
                  </a:lnTo>
                  <a:lnTo>
                    <a:pt x="482" y="570"/>
                  </a:lnTo>
                  <a:lnTo>
                    <a:pt x="482" y="570"/>
                  </a:lnTo>
                  <a:lnTo>
                    <a:pt x="482" y="570"/>
                  </a:lnTo>
                  <a:lnTo>
                    <a:pt x="482" y="570"/>
                  </a:lnTo>
                  <a:lnTo>
                    <a:pt x="482" y="570"/>
                  </a:lnTo>
                  <a:lnTo>
                    <a:pt x="482" y="570"/>
                  </a:lnTo>
                  <a:lnTo>
                    <a:pt x="482" y="570"/>
                  </a:lnTo>
                  <a:lnTo>
                    <a:pt x="482" y="570"/>
                  </a:lnTo>
                  <a:lnTo>
                    <a:pt x="482" y="570"/>
                  </a:lnTo>
                  <a:lnTo>
                    <a:pt x="482" y="570"/>
                  </a:lnTo>
                  <a:lnTo>
                    <a:pt x="481" y="570"/>
                  </a:lnTo>
                  <a:lnTo>
                    <a:pt x="481" y="570"/>
                  </a:lnTo>
                  <a:lnTo>
                    <a:pt x="481" y="570"/>
                  </a:lnTo>
                  <a:lnTo>
                    <a:pt x="481" y="570"/>
                  </a:lnTo>
                  <a:lnTo>
                    <a:pt x="481" y="570"/>
                  </a:lnTo>
                  <a:lnTo>
                    <a:pt x="481" y="570"/>
                  </a:lnTo>
                  <a:lnTo>
                    <a:pt x="481" y="570"/>
                  </a:lnTo>
                  <a:lnTo>
                    <a:pt x="481" y="570"/>
                  </a:lnTo>
                  <a:lnTo>
                    <a:pt x="481" y="570"/>
                  </a:lnTo>
                  <a:lnTo>
                    <a:pt x="481" y="570"/>
                  </a:lnTo>
                  <a:lnTo>
                    <a:pt x="481" y="570"/>
                  </a:lnTo>
                  <a:lnTo>
                    <a:pt x="480" y="570"/>
                  </a:lnTo>
                  <a:lnTo>
                    <a:pt x="480" y="570"/>
                  </a:lnTo>
                  <a:lnTo>
                    <a:pt x="480" y="570"/>
                  </a:lnTo>
                  <a:lnTo>
                    <a:pt x="480" y="570"/>
                  </a:lnTo>
                  <a:lnTo>
                    <a:pt x="480" y="570"/>
                  </a:lnTo>
                  <a:lnTo>
                    <a:pt x="480" y="570"/>
                  </a:lnTo>
                  <a:lnTo>
                    <a:pt x="480" y="570"/>
                  </a:lnTo>
                  <a:lnTo>
                    <a:pt x="480" y="570"/>
                  </a:lnTo>
                  <a:lnTo>
                    <a:pt x="480" y="570"/>
                  </a:lnTo>
                  <a:lnTo>
                    <a:pt x="480" y="570"/>
                  </a:lnTo>
                  <a:lnTo>
                    <a:pt x="480" y="570"/>
                  </a:lnTo>
                  <a:lnTo>
                    <a:pt x="480" y="570"/>
                  </a:lnTo>
                  <a:lnTo>
                    <a:pt x="479" y="570"/>
                  </a:lnTo>
                  <a:lnTo>
                    <a:pt x="479" y="570"/>
                  </a:lnTo>
                  <a:lnTo>
                    <a:pt x="479" y="570"/>
                  </a:lnTo>
                  <a:lnTo>
                    <a:pt x="479" y="570"/>
                  </a:lnTo>
                  <a:lnTo>
                    <a:pt x="479" y="570"/>
                  </a:lnTo>
                  <a:lnTo>
                    <a:pt x="479" y="570"/>
                  </a:lnTo>
                  <a:lnTo>
                    <a:pt x="479" y="570"/>
                  </a:lnTo>
                  <a:lnTo>
                    <a:pt x="479" y="570"/>
                  </a:lnTo>
                  <a:lnTo>
                    <a:pt x="479" y="570"/>
                  </a:lnTo>
                  <a:lnTo>
                    <a:pt x="479" y="570"/>
                  </a:lnTo>
                  <a:lnTo>
                    <a:pt x="478" y="570"/>
                  </a:lnTo>
                  <a:lnTo>
                    <a:pt x="478" y="570"/>
                  </a:lnTo>
                  <a:lnTo>
                    <a:pt x="478" y="570"/>
                  </a:lnTo>
                  <a:lnTo>
                    <a:pt x="478" y="570"/>
                  </a:lnTo>
                  <a:lnTo>
                    <a:pt x="478" y="570"/>
                  </a:lnTo>
                  <a:lnTo>
                    <a:pt x="478" y="570"/>
                  </a:lnTo>
                  <a:lnTo>
                    <a:pt x="478" y="570"/>
                  </a:lnTo>
                  <a:lnTo>
                    <a:pt x="478" y="570"/>
                  </a:lnTo>
                  <a:lnTo>
                    <a:pt x="478" y="570"/>
                  </a:lnTo>
                  <a:lnTo>
                    <a:pt x="478" y="570"/>
                  </a:lnTo>
                  <a:lnTo>
                    <a:pt x="478" y="570"/>
                  </a:lnTo>
                  <a:lnTo>
                    <a:pt x="478" y="570"/>
                  </a:lnTo>
                  <a:lnTo>
                    <a:pt x="477" y="570"/>
                  </a:lnTo>
                  <a:lnTo>
                    <a:pt x="477" y="570"/>
                  </a:lnTo>
                  <a:lnTo>
                    <a:pt x="477" y="570"/>
                  </a:lnTo>
                  <a:lnTo>
                    <a:pt x="477" y="570"/>
                  </a:lnTo>
                  <a:lnTo>
                    <a:pt x="477" y="570"/>
                  </a:lnTo>
                  <a:lnTo>
                    <a:pt x="477" y="570"/>
                  </a:lnTo>
                  <a:lnTo>
                    <a:pt x="477" y="570"/>
                  </a:lnTo>
                  <a:lnTo>
                    <a:pt x="477" y="570"/>
                  </a:lnTo>
                  <a:lnTo>
                    <a:pt x="477" y="570"/>
                  </a:lnTo>
                  <a:lnTo>
                    <a:pt x="477" y="570"/>
                  </a:lnTo>
                  <a:lnTo>
                    <a:pt x="476" y="570"/>
                  </a:lnTo>
                  <a:lnTo>
                    <a:pt x="476" y="570"/>
                  </a:lnTo>
                  <a:lnTo>
                    <a:pt x="476" y="570"/>
                  </a:lnTo>
                  <a:lnTo>
                    <a:pt x="476" y="570"/>
                  </a:lnTo>
                  <a:lnTo>
                    <a:pt x="476" y="570"/>
                  </a:lnTo>
                  <a:lnTo>
                    <a:pt x="476" y="570"/>
                  </a:lnTo>
                  <a:lnTo>
                    <a:pt x="476" y="570"/>
                  </a:lnTo>
                  <a:lnTo>
                    <a:pt x="476" y="570"/>
                  </a:lnTo>
                  <a:lnTo>
                    <a:pt x="476" y="570"/>
                  </a:lnTo>
                  <a:lnTo>
                    <a:pt x="476" y="570"/>
                  </a:lnTo>
                  <a:lnTo>
                    <a:pt x="476" y="570"/>
                  </a:lnTo>
                  <a:lnTo>
                    <a:pt x="476" y="570"/>
                  </a:lnTo>
                  <a:lnTo>
                    <a:pt x="475" y="570"/>
                  </a:lnTo>
                  <a:lnTo>
                    <a:pt x="475" y="570"/>
                  </a:lnTo>
                  <a:lnTo>
                    <a:pt x="475" y="570"/>
                  </a:lnTo>
                  <a:lnTo>
                    <a:pt x="475" y="570"/>
                  </a:lnTo>
                  <a:lnTo>
                    <a:pt x="475" y="570"/>
                  </a:lnTo>
                  <a:lnTo>
                    <a:pt x="475" y="570"/>
                  </a:lnTo>
                  <a:lnTo>
                    <a:pt x="475" y="570"/>
                  </a:lnTo>
                  <a:lnTo>
                    <a:pt x="475" y="570"/>
                  </a:lnTo>
                  <a:lnTo>
                    <a:pt x="475" y="570"/>
                  </a:lnTo>
                  <a:lnTo>
                    <a:pt x="475" y="570"/>
                  </a:lnTo>
                  <a:lnTo>
                    <a:pt x="475" y="570"/>
                  </a:lnTo>
                  <a:lnTo>
                    <a:pt x="474" y="570"/>
                  </a:lnTo>
                  <a:lnTo>
                    <a:pt x="474" y="570"/>
                  </a:lnTo>
                  <a:lnTo>
                    <a:pt x="474" y="570"/>
                  </a:lnTo>
                  <a:lnTo>
                    <a:pt x="474" y="570"/>
                  </a:lnTo>
                  <a:lnTo>
                    <a:pt x="474" y="570"/>
                  </a:lnTo>
                  <a:lnTo>
                    <a:pt x="474" y="570"/>
                  </a:lnTo>
                  <a:lnTo>
                    <a:pt x="474" y="570"/>
                  </a:lnTo>
                  <a:lnTo>
                    <a:pt x="474" y="570"/>
                  </a:lnTo>
                  <a:lnTo>
                    <a:pt x="474" y="570"/>
                  </a:lnTo>
                  <a:lnTo>
                    <a:pt x="474" y="570"/>
                  </a:lnTo>
                  <a:lnTo>
                    <a:pt x="474" y="570"/>
                  </a:lnTo>
                  <a:lnTo>
                    <a:pt x="473" y="570"/>
                  </a:lnTo>
                  <a:lnTo>
                    <a:pt x="473" y="570"/>
                  </a:lnTo>
                  <a:lnTo>
                    <a:pt x="473" y="570"/>
                  </a:lnTo>
                  <a:lnTo>
                    <a:pt x="473" y="570"/>
                  </a:lnTo>
                  <a:lnTo>
                    <a:pt x="473" y="570"/>
                  </a:lnTo>
                  <a:lnTo>
                    <a:pt x="473" y="570"/>
                  </a:lnTo>
                  <a:lnTo>
                    <a:pt x="473" y="570"/>
                  </a:lnTo>
                  <a:lnTo>
                    <a:pt x="473" y="570"/>
                  </a:lnTo>
                  <a:lnTo>
                    <a:pt x="473" y="570"/>
                  </a:lnTo>
                  <a:lnTo>
                    <a:pt x="473" y="570"/>
                  </a:lnTo>
                  <a:lnTo>
                    <a:pt x="473" y="570"/>
                  </a:lnTo>
                  <a:lnTo>
                    <a:pt x="472" y="570"/>
                  </a:lnTo>
                  <a:lnTo>
                    <a:pt x="472" y="570"/>
                  </a:lnTo>
                  <a:lnTo>
                    <a:pt x="472" y="570"/>
                  </a:lnTo>
                  <a:lnTo>
                    <a:pt x="472" y="570"/>
                  </a:lnTo>
                  <a:lnTo>
                    <a:pt x="472" y="570"/>
                  </a:lnTo>
                  <a:lnTo>
                    <a:pt x="472" y="570"/>
                  </a:lnTo>
                  <a:lnTo>
                    <a:pt x="472" y="570"/>
                  </a:lnTo>
                  <a:lnTo>
                    <a:pt x="472" y="570"/>
                  </a:lnTo>
                  <a:lnTo>
                    <a:pt x="472" y="570"/>
                  </a:lnTo>
                  <a:lnTo>
                    <a:pt x="472" y="570"/>
                  </a:lnTo>
                  <a:lnTo>
                    <a:pt x="472" y="570"/>
                  </a:lnTo>
                  <a:lnTo>
                    <a:pt x="471" y="570"/>
                  </a:lnTo>
                  <a:lnTo>
                    <a:pt x="471" y="570"/>
                  </a:lnTo>
                  <a:lnTo>
                    <a:pt x="471" y="570"/>
                  </a:lnTo>
                  <a:lnTo>
                    <a:pt x="471" y="570"/>
                  </a:lnTo>
                  <a:lnTo>
                    <a:pt x="471" y="570"/>
                  </a:lnTo>
                  <a:lnTo>
                    <a:pt x="471" y="570"/>
                  </a:lnTo>
                  <a:lnTo>
                    <a:pt x="471" y="570"/>
                  </a:lnTo>
                  <a:lnTo>
                    <a:pt x="471" y="570"/>
                  </a:lnTo>
                  <a:lnTo>
                    <a:pt x="471" y="570"/>
                  </a:lnTo>
                  <a:lnTo>
                    <a:pt x="471" y="570"/>
                  </a:lnTo>
                  <a:lnTo>
                    <a:pt x="471" y="570"/>
                  </a:lnTo>
                  <a:lnTo>
                    <a:pt x="470" y="570"/>
                  </a:lnTo>
                  <a:lnTo>
                    <a:pt x="470" y="570"/>
                  </a:lnTo>
                  <a:lnTo>
                    <a:pt x="470" y="570"/>
                  </a:lnTo>
                  <a:lnTo>
                    <a:pt x="470" y="570"/>
                  </a:lnTo>
                  <a:lnTo>
                    <a:pt x="470" y="570"/>
                  </a:lnTo>
                  <a:lnTo>
                    <a:pt x="470" y="570"/>
                  </a:lnTo>
                  <a:lnTo>
                    <a:pt x="470" y="570"/>
                  </a:lnTo>
                  <a:lnTo>
                    <a:pt x="470" y="570"/>
                  </a:lnTo>
                  <a:lnTo>
                    <a:pt x="470" y="570"/>
                  </a:lnTo>
                  <a:lnTo>
                    <a:pt x="470" y="570"/>
                  </a:lnTo>
                  <a:lnTo>
                    <a:pt x="470" y="570"/>
                  </a:lnTo>
                  <a:lnTo>
                    <a:pt x="470" y="570"/>
                  </a:lnTo>
                  <a:lnTo>
                    <a:pt x="469" y="570"/>
                  </a:lnTo>
                  <a:lnTo>
                    <a:pt x="469" y="570"/>
                  </a:lnTo>
                  <a:lnTo>
                    <a:pt x="469" y="570"/>
                  </a:lnTo>
                  <a:lnTo>
                    <a:pt x="469" y="570"/>
                  </a:lnTo>
                  <a:lnTo>
                    <a:pt x="469" y="570"/>
                  </a:lnTo>
                  <a:lnTo>
                    <a:pt x="469" y="570"/>
                  </a:lnTo>
                  <a:lnTo>
                    <a:pt x="469" y="570"/>
                  </a:lnTo>
                  <a:lnTo>
                    <a:pt x="469" y="570"/>
                  </a:lnTo>
                  <a:lnTo>
                    <a:pt x="469" y="570"/>
                  </a:lnTo>
                  <a:lnTo>
                    <a:pt x="469" y="570"/>
                  </a:lnTo>
                  <a:lnTo>
                    <a:pt x="468" y="570"/>
                  </a:lnTo>
                  <a:lnTo>
                    <a:pt x="468" y="570"/>
                  </a:lnTo>
                  <a:lnTo>
                    <a:pt x="468" y="570"/>
                  </a:lnTo>
                  <a:lnTo>
                    <a:pt x="468" y="570"/>
                  </a:lnTo>
                  <a:lnTo>
                    <a:pt x="468" y="570"/>
                  </a:lnTo>
                  <a:lnTo>
                    <a:pt x="468" y="570"/>
                  </a:lnTo>
                  <a:lnTo>
                    <a:pt x="468" y="570"/>
                  </a:lnTo>
                  <a:lnTo>
                    <a:pt x="468" y="570"/>
                  </a:lnTo>
                  <a:lnTo>
                    <a:pt x="468" y="570"/>
                  </a:lnTo>
                  <a:lnTo>
                    <a:pt x="468" y="570"/>
                  </a:lnTo>
                  <a:lnTo>
                    <a:pt x="468" y="570"/>
                  </a:lnTo>
                  <a:lnTo>
                    <a:pt x="468" y="570"/>
                  </a:lnTo>
                  <a:lnTo>
                    <a:pt x="467" y="570"/>
                  </a:lnTo>
                  <a:lnTo>
                    <a:pt x="467" y="570"/>
                  </a:lnTo>
                  <a:lnTo>
                    <a:pt x="467" y="570"/>
                  </a:lnTo>
                  <a:lnTo>
                    <a:pt x="467" y="570"/>
                  </a:lnTo>
                  <a:lnTo>
                    <a:pt x="467" y="570"/>
                  </a:lnTo>
                  <a:lnTo>
                    <a:pt x="467" y="570"/>
                  </a:lnTo>
                  <a:lnTo>
                    <a:pt x="467" y="570"/>
                  </a:lnTo>
                  <a:lnTo>
                    <a:pt x="467" y="570"/>
                  </a:lnTo>
                  <a:lnTo>
                    <a:pt x="467" y="570"/>
                  </a:lnTo>
                  <a:lnTo>
                    <a:pt x="467" y="570"/>
                  </a:lnTo>
                  <a:lnTo>
                    <a:pt x="467" y="570"/>
                  </a:lnTo>
                  <a:lnTo>
                    <a:pt x="466" y="570"/>
                  </a:lnTo>
                  <a:lnTo>
                    <a:pt x="466" y="570"/>
                  </a:lnTo>
                  <a:lnTo>
                    <a:pt x="466" y="570"/>
                  </a:lnTo>
                  <a:lnTo>
                    <a:pt x="466" y="570"/>
                  </a:lnTo>
                  <a:lnTo>
                    <a:pt x="466" y="570"/>
                  </a:lnTo>
                  <a:lnTo>
                    <a:pt x="466" y="570"/>
                  </a:lnTo>
                  <a:lnTo>
                    <a:pt x="466" y="570"/>
                  </a:lnTo>
                  <a:lnTo>
                    <a:pt x="466" y="570"/>
                  </a:lnTo>
                  <a:lnTo>
                    <a:pt x="466" y="570"/>
                  </a:lnTo>
                  <a:lnTo>
                    <a:pt x="466" y="570"/>
                  </a:lnTo>
                  <a:lnTo>
                    <a:pt x="465" y="570"/>
                  </a:lnTo>
                  <a:lnTo>
                    <a:pt x="465" y="570"/>
                  </a:lnTo>
                  <a:lnTo>
                    <a:pt x="465" y="570"/>
                  </a:lnTo>
                  <a:lnTo>
                    <a:pt x="465" y="570"/>
                  </a:lnTo>
                  <a:lnTo>
                    <a:pt x="465" y="570"/>
                  </a:lnTo>
                  <a:lnTo>
                    <a:pt x="465" y="570"/>
                  </a:lnTo>
                  <a:lnTo>
                    <a:pt x="465" y="570"/>
                  </a:lnTo>
                  <a:lnTo>
                    <a:pt x="465" y="570"/>
                  </a:lnTo>
                  <a:lnTo>
                    <a:pt x="465" y="570"/>
                  </a:lnTo>
                  <a:lnTo>
                    <a:pt x="465" y="570"/>
                  </a:lnTo>
                  <a:lnTo>
                    <a:pt x="465" y="570"/>
                  </a:lnTo>
                  <a:lnTo>
                    <a:pt x="465" y="570"/>
                  </a:lnTo>
                  <a:lnTo>
                    <a:pt x="464" y="570"/>
                  </a:lnTo>
                  <a:lnTo>
                    <a:pt x="464" y="570"/>
                  </a:lnTo>
                  <a:lnTo>
                    <a:pt x="464" y="570"/>
                  </a:lnTo>
                  <a:lnTo>
                    <a:pt x="464" y="570"/>
                  </a:lnTo>
                  <a:lnTo>
                    <a:pt x="464" y="570"/>
                  </a:lnTo>
                  <a:lnTo>
                    <a:pt x="464" y="570"/>
                  </a:lnTo>
                  <a:lnTo>
                    <a:pt x="464" y="570"/>
                  </a:lnTo>
                  <a:lnTo>
                    <a:pt x="464" y="570"/>
                  </a:lnTo>
                  <a:lnTo>
                    <a:pt x="464" y="570"/>
                  </a:lnTo>
                  <a:lnTo>
                    <a:pt x="464" y="570"/>
                  </a:lnTo>
                  <a:lnTo>
                    <a:pt x="463" y="570"/>
                  </a:lnTo>
                  <a:lnTo>
                    <a:pt x="463" y="570"/>
                  </a:lnTo>
                  <a:lnTo>
                    <a:pt x="463" y="570"/>
                  </a:lnTo>
                  <a:lnTo>
                    <a:pt x="463" y="570"/>
                  </a:lnTo>
                  <a:lnTo>
                    <a:pt x="463" y="570"/>
                  </a:lnTo>
                  <a:lnTo>
                    <a:pt x="463" y="570"/>
                  </a:lnTo>
                  <a:lnTo>
                    <a:pt x="463" y="570"/>
                  </a:lnTo>
                  <a:lnTo>
                    <a:pt x="463" y="570"/>
                  </a:lnTo>
                  <a:lnTo>
                    <a:pt x="463" y="570"/>
                  </a:lnTo>
                  <a:lnTo>
                    <a:pt x="463" y="570"/>
                  </a:lnTo>
                  <a:lnTo>
                    <a:pt x="463" y="570"/>
                  </a:lnTo>
                  <a:lnTo>
                    <a:pt x="463" y="570"/>
                  </a:lnTo>
                  <a:lnTo>
                    <a:pt x="462" y="570"/>
                  </a:lnTo>
                  <a:lnTo>
                    <a:pt x="462" y="570"/>
                  </a:lnTo>
                  <a:lnTo>
                    <a:pt x="462" y="570"/>
                  </a:lnTo>
                  <a:lnTo>
                    <a:pt x="462" y="570"/>
                  </a:lnTo>
                  <a:lnTo>
                    <a:pt x="462" y="570"/>
                  </a:lnTo>
                  <a:lnTo>
                    <a:pt x="462" y="570"/>
                  </a:lnTo>
                  <a:lnTo>
                    <a:pt x="462" y="570"/>
                  </a:lnTo>
                  <a:lnTo>
                    <a:pt x="462" y="570"/>
                  </a:lnTo>
                  <a:lnTo>
                    <a:pt x="462" y="570"/>
                  </a:lnTo>
                  <a:lnTo>
                    <a:pt x="462" y="570"/>
                  </a:lnTo>
                  <a:lnTo>
                    <a:pt x="462" y="570"/>
                  </a:lnTo>
                  <a:lnTo>
                    <a:pt x="461" y="570"/>
                  </a:lnTo>
                  <a:lnTo>
                    <a:pt x="461" y="570"/>
                  </a:lnTo>
                  <a:lnTo>
                    <a:pt x="461" y="570"/>
                  </a:lnTo>
                  <a:lnTo>
                    <a:pt x="461" y="570"/>
                  </a:lnTo>
                  <a:lnTo>
                    <a:pt x="461" y="570"/>
                  </a:lnTo>
                  <a:lnTo>
                    <a:pt x="461" y="570"/>
                  </a:lnTo>
                  <a:lnTo>
                    <a:pt x="461" y="570"/>
                  </a:lnTo>
                  <a:lnTo>
                    <a:pt x="461" y="570"/>
                  </a:lnTo>
                  <a:lnTo>
                    <a:pt x="461" y="570"/>
                  </a:lnTo>
                  <a:lnTo>
                    <a:pt x="461" y="570"/>
                  </a:lnTo>
                  <a:lnTo>
                    <a:pt x="461" y="570"/>
                  </a:lnTo>
                  <a:lnTo>
                    <a:pt x="460" y="570"/>
                  </a:lnTo>
                  <a:lnTo>
                    <a:pt x="460" y="570"/>
                  </a:lnTo>
                  <a:lnTo>
                    <a:pt x="460" y="570"/>
                  </a:lnTo>
                  <a:lnTo>
                    <a:pt x="460" y="570"/>
                  </a:lnTo>
                  <a:lnTo>
                    <a:pt x="460" y="570"/>
                  </a:lnTo>
                  <a:lnTo>
                    <a:pt x="460" y="570"/>
                  </a:lnTo>
                  <a:lnTo>
                    <a:pt x="460" y="570"/>
                  </a:lnTo>
                  <a:lnTo>
                    <a:pt x="460" y="570"/>
                  </a:lnTo>
                  <a:lnTo>
                    <a:pt x="460" y="570"/>
                  </a:lnTo>
                  <a:lnTo>
                    <a:pt x="460" y="570"/>
                  </a:lnTo>
                  <a:lnTo>
                    <a:pt x="460" y="570"/>
                  </a:lnTo>
                  <a:lnTo>
                    <a:pt x="459" y="570"/>
                  </a:lnTo>
                  <a:lnTo>
                    <a:pt x="459" y="570"/>
                  </a:lnTo>
                  <a:lnTo>
                    <a:pt x="459" y="570"/>
                  </a:lnTo>
                  <a:lnTo>
                    <a:pt x="459" y="570"/>
                  </a:lnTo>
                  <a:lnTo>
                    <a:pt x="459" y="570"/>
                  </a:lnTo>
                  <a:lnTo>
                    <a:pt x="459" y="570"/>
                  </a:lnTo>
                  <a:lnTo>
                    <a:pt x="459" y="570"/>
                  </a:lnTo>
                  <a:lnTo>
                    <a:pt x="459" y="570"/>
                  </a:lnTo>
                  <a:lnTo>
                    <a:pt x="459" y="570"/>
                  </a:lnTo>
                  <a:lnTo>
                    <a:pt x="459" y="570"/>
                  </a:lnTo>
                  <a:lnTo>
                    <a:pt x="459" y="570"/>
                  </a:lnTo>
                  <a:lnTo>
                    <a:pt x="458" y="570"/>
                  </a:lnTo>
                  <a:lnTo>
                    <a:pt x="458" y="570"/>
                  </a:lnTo>
                  <a:lnTo>
                    <a:pt x="458" y="570"/>
                  </a:lnTo>
                  <a:lnTo>
                    <a:pt x="458" y="570"/>
                  </a:lnTo>
                  <a:lnTo>
                    <a:pt x="458" y="570"/>
                  </a:lnTo>
                  <a:lnTo>
                    <a:pt x="458" y="570"/>
                  </a:lnTo>
                  <a:lnTo>
                    <a:pt x="458" y="570"/>
                  </a:lnTo>
                  <a:lnTo>
                    <a:pt x="458" y="570"/>
                  </a:lnTo>
                  <a:lnTo>
                    <a:pt x="458" y="570"/>
                  </a:lnTo>
                  <a:lnTo>
                    <a:pt x="458" y="570"/>
                  </a:lnTo>
                  <a:lnTo>
                    <a:pt x="458" y="570"/>
                  </a:lnTo>
                  <a:lnTo>
                    <a:pt x="457" y="570"/>
                  </a:lnTo>
                  <a:lnTo>
                    <a:pt x="457" y="570"/>
                  </a:lnTo>
                  <a:lnTo>
                    <a:pt x="457" y="570"/>
                  </a:lnTo>
                  <a:lnTo>
                    <a:pt x="457" y="570"/>
                  </a:lnTo>
                  <a:lnTo>
                    <a:pt x="457" y="570"/>
                  </a:lnTo>
                  <a:lnTo>
                    <a:pt x="457" y="570"/>
                  </a:lnTo>
                  <a:lnTo>
                    <a:pt x="457" y="570"/>
                  </a:lnTo>
                  <a:lnTo>
                    <a:pt x="457" y="570"/>
                  </a:lnTo>
                  <a:lnTo>
                    <a:pt x="457" y="570"/>
                  </a:lnTo>
                  <a:lnTo>
                    <a:pt x="457" y="570"/>
                  </a:lnTo>
                  <a:lnTo>
                    <a:pt x="457" y="570"/>
                  </a:lnTo>
                  <a:lnTo>
                    <a:pt x="457" y="570"/>
                  </a:lnTo>
                  <a:lnTo>
                    <a:pt x="456" y="570"/>
                  </a:lnTo>
                  <a:lnTo>
                    <a:pt x="456" y="570"/>
                  </a:lnTo>
                  <a:lnTo>
                    <a:pt x="456" y="570"/>
                  </a:lnTo>
                  <a:lnTo>
                    <a:pt x="456" y="570"/>
                  </a:lnTo>
                  <a:lnTo>
                    <a:pt x="456" y="570"/>
                  </a:lnTo>
                  <a:lnTo>
                    <a:pt x="456" y="570"/>
                  </a:lnTo>
                  <a:lnTo>
                    <a:pt x="456" y="570"/>
                  </a:lnTo>
                  <a:lnTo>
                    <a:pt x="456" y="570"/>
                  </a:lnTo>
                  <a:lnTo>
                    <a:pt x="456" y="570"/>
                  </a:lnTo>
                  <a:lnTo>
                    <a:pt x="456" y="570"/>
                  </a:lnTo>
                  <a:lnTo>
                    <a:pt x="455" y="570"/>
                  </a:lnTo>
                  <a:lnTo>
                    <a:pt x="455" y="570"/>
                  </a:lnTo>
                  <a:lnTo>
                    <a:pt x="455" y="570"/>
                  </a:lnTo>
                  <a:lnTo>
                    <a:pt x="455" y="570"/>
                  </a:lnTo>
                  <a:lnTo>
                    <a:pt x="455" y="570"/>
                  </a:lnTo>
                  <a:lnTo>
                    <a:pt x="455" y="570"/>
                  </a:lnTo>
                  <a:lnTo>
                    <a:pt x="455" y="570"/>
                  </a:lnTo>
                  <a:lnTo>
                    <a:pt x="455" y="570"/>
                  </a:lnTo>
                  <a:lnTo>
                    <a:pt x="455" y="570"/>
                  </a:lnTo>
                  <a:lnTo>
                    <a:pt x="455" y="570"/>
                  </a:lnTo>
                  <a:lnTo>
                    <a:pt x="455" y="570"/>
                  </a:lnTo>
                  <a:lnTo>
                    <a:pt x="455" y="570"/>
                  </a:lnTo>
                  <a:lnTo>
                    <a:pt x="454" y="570"/>
                  </a:lnTo>
                  <a:lnTo>
                    <a:pt x="454" y="570"/>
                  </a:lnTo>
                  <a:lnTo>
                    <a:pt x="454" y="570"/>
                  </a:lnTo>
                  <a:lnTo>
                    <a:pt x="454" y="570"/>
                  </a:lnTo>
                  <a:lnTo>
                    <a:pt x="454" y="570"/>
                  </a:lnTo>
                  <a:lnTo>
                    <a:pt x="454" y="570"/>
                  </a:lnTo>
                  <a:lnTo>
                    <a:pt x="454" y="570"/>
                  </a:lnTo>
                  <a:lnTo>
                    <a:pt x="454" y="570"/>
                  </a:lnTo>
                  <a:lnTo>
                    <a:pt x="454" y="570"/>
                  </a:lnTo>
                  <a:lnTo>
                    <a:pt x="454" y="570"/>
                  </a:lnTo>
                  <a:lnTo>
                    <a:pt x="454" y="570"/>
                  </a:lnTo>
                  <a:lnTo>
                    <a:pt x="453" y="570"/>
                  </a:lnTo>
                  <a:lnTo>
                    <a:pt x="453" y="570"/>
                  </a:lnTo>
                  <a:lnTo>
                    <a:pt x="453" y="570"/>
                  </a:lnTo>
                  <a:lnTo>
                    <a:pt x="453" y="570"/>
                  </a:lnTo>
                  <a:lnTo>
                    <a:pt x="453" y="570"/>
                  </a:lnTo>
                  <a:lnTo>
                    <a:pt x="453" y="570"/>
                  </a:lnTo>
                  <a:lnTo>
                    <a:pt x="453" y="570"/>
                  </a:lnTo>
                  <a:lnTo>
                    <a:pt x="453" y="570"/>
                  </a:lnTo>
                  <a:lnTo>
                    <a:pt x="453" y="570"/>
                  </a:lnTo>
                  <a:lnTo>
                    <a:pt x="453" y="570"/>
                  </a:lnTo>
                  <a:lnTo>
                    <a:pt x="452" y="570"/>
                  </a:lnTo>
                  <a:lnTo>
                    <a:pt x="452" y="570"/>
                  </a:lnTo>
                  <a:lnTo>
                    <a:pt x="452" y="570"/>
                  </a:lnTo>
                  <a:lnTo>
                    <a:pt x="452" y="570"/>
                  </a:lnTo>
                  <a:lnTo>
                    <a:pt x="452" y="570"/>
                  </a:lnTo>
                  <a:lnTo>
                    <a:pt x="452" y="570"/>
                  </a:lnTo>
                  <a:lnTo>
                    <a:pt x="452" y="570"/>
                  </a:lnTo>
                  <a:lnTo>
                    <a:pt x="452" y="570"/>
                  </a:lnTo>
                  <a:lnTo>
                    <a:pt x="452" y="570"/>
                  </a:lnTo>
                  <a:lnTo>
                    <a:pt x="452" y="570"/>
                  </a:lnTo>
                  <a:lnTo>
                    <a:pt x="452" y="570"/>
                  </a:lnTo>
                  <a:lnTo>
                    <a:pt x="452" y="570"/>
                  </a:lnTo>
                  <a:lnTo>
                    <a:pt x="451" y="570"/>
                  </a:lnTo>
                  <a:lnTo>
                    <a:pt x="451" y="570"/>
                  </a:lnTo>
                  <a:lnTo>
                    <a:pt x="451" y="570"/>
                  </a:lnTo>
                  <a:lnTo>
                    <a:pt x="451" y="570"/>
                  </a:lnTo>
                  <a:lnTo>
                    <a:pt x="451" y="570"/>
                  </a:lnTo>
                  <a:lnTo>
                    <a:pt x="451" y="570"/>
                  </a:lnTo>
                  <a:lnTo>
                    <a:pt x="451" y="570"/>
                  </a:lnTo>
                  <a:lnTo>
                    <a:pt x="451" y="570"/>
                  </a:lnTo>
                  <a:lnTo>
                    <a:pt x="451" y="570"/>
                  </a:lnTo>
                  <a:lnTo>
                    <a:pt x="451" y="570"/>
                  </a:lnTo>
                  <a:lnTo>
                    <a:pt x="450" y="570"/>
                  </a:lnTo>
                  <a:lnTo>
                    <a:pt x="450" y="570"/>
                  </a:lnTo>
                  <a:lnTo>
                    <a:pt x="450" y="570"/>
                  </a:lnTo>
                  <a:lnTo>
                    <a:pt x="450" y="570"/>
                  </a:lnTo>
                  <a:lnTo>
                    <a:pt x="450" y="570"/>
                  </a:lnTo>
                  <a:lnTo>
                    <a:pt x="450" y="570"/>
                  </a:lnTo>
                  <a:lnTo>
                    <a:pt x="450" y="570"/>
                  </a:lnTo>
                  <a:lnTo>
                    <a:pt x="450" y="570"/>
                  </a:lnTo>
                  <a:lnTo>
                    <a:pt x="450" y="570"/>
                  </a:lnTo>
                  <a:lnTo>
                    <a:pt x="450" y="570"/>
                  </a:lnTo>
                  <a:lnTo>
                    <a:pt x="450" y="570"/>
                  </a:lnTo>
                  <a:lnTo>
                    <a:pt x="450" y="570"/>
                  </a:lnTo>
                  <a:lnTo>
                    <a:pt x="449" y="570"/>
                  </a:lnTo>
                  <a:lnTo>
                    <a:pt x="449" y="570"/>
                  </a:lnTo>
                  <a:lnTo>
                    <a:pt x="449" y="570"/>
                  </a:lnTo>
                  <a:lnTo>
                    <a:pt x="449" y="570"/>
                  </a:lnTo>
                  <a:lnTo>
                    <a:pt x="449" y="570"/>
                  </a:lnTo>
                  <a:lnTo>
                    <a:pt x="449" y="570"/>
                  </a:lnTo>
                  <a:lnTo>
                    <a:pt x="449" y="570"/>
                  </a:lnTo>
                  <a:lnTo>
                    <a:pt x="449" y="570"/>
                  </a:lnTo>
                  <a:lnTo>
                    <a:pt x="449" y="570"/>
                  </a:lnTo>
                  <a:lnTo>
                    <a:pt x="449" y="570"/>
                  </a:lnTo>
                  <a:lnTo>
                    <a:pt x="449" y="570"/>
                  </a:lnTo>
                  <a:lnTo>
                    <a:pt x="448" y="570"/>
                  </a:lnTo>
                  <a:lnTo>
                    <a:pt x="448" y="570"/>
                  </a:lnTo>
                  <a:lnTo>
                    <a:pt x="448" y="570"/>
                  </a:lnTo>
                  <a:lnTo>
                    <a:pt x="448" y="570"/>
                  </a:lnTo>
                  <a:lnTo>
                    <a:pt x="448" y="570"/>
                  </a:lnTo>
                  <a:lnTo>
                    <a:pt x="448" y="570"/>
                  </a:lnTo>
                  <a:lnTo>
                    <a:pt x="448" y="570"/>
                  </a:lnTo>
                  <a:lnTo>
                    <a:pt x="448" y="570"/>
                  </a:lnTo>
                  <a:lnTo>
                    <a:pt x="448" y="570"/>
                  </a:lnTo>
                  <a:lnTo>
                    <a:pt x="448" y="570"/>
                  </a:lnTo>
                  <a:lnTo>
                    <a:pt x="448" y="570"/>
                  </a:lnTo>
                  <a:lnTo>
                    <a:pt x="447" y="570"/>
                  </a:lnTo>
                  <a:lnTo>
                    <a:pt x="447" y="570"/>
                  </a:lnTo>
                  <a:lnTo>
                    <a:pt x="447" y="570"/>
                  </a:lnTo>
                  <a:lnTo>
                    <a:pt x="447" y="570"/>
                  </a:lnTo>
                  <a:lnTo>
                    <a:pt x="447" y="570"/>
                  </a:lnTo>
                  <a:lnTo>
                    <a:pt x="447" y="570"/>
                  </a:lnTo>
                  <a:lnTo>
                    <a:pt x="447" y="570"/>
                  </a:lnTo>
                  <a:lnTo>
                    <a:pt x="447" y="570"/>
                  </a:lnTo>
                  <a:lnTo>
                    <a:pt x="447" y="570"/>
                  </a:lnTo>
                  <a:lnTo>
                    <a:pt x="447" y="570"/>
                  </a:lnTo>
                  <a:lnTo>
                    <a:pt x="447" y="570"/>
                  </a:lnTo>
                  <a:lnTo>
                    <a:pt x="446" y="570"/>
                  </a:lnTo>
                  <a:lnTo>
                    <a:pt x="446" y="570"/>
                  </a:lnTo>
                  <a:lnTo>
                    <a:pt x="446" y="570"/>
                  </a:lnTo>
                  <a:lnTo>
                    <a:pt x="446" y="570"/>
                  </a:lnTo>
                  <a:lnTo>
                    <a:pt x="446" y="570"/>
                  </a:lnTo>
                  <a:lnTo>
                    <a:pt x="446" y="570"/>
                  </a:lnTo>
                  <a:lnTo>
                    <a:pt x="446" y="570"/>
                  </a:lnTo>
                  <a:lnTo>
                    <a:pt x="446" y="570"/>
                  </a:lnTo>
                  <a:lnTo>
                    <a:pt x="446" y="570"/>
                  </a:lnTo>
                  <a:lnTo>
                    <a:pt x="446" y="570"/>
                  </a:lnTo>
                  <a:lnTo>
                    <a:pt x="446" y="570"/>
                  </a:lnTo>
                  <a:lnTo>
                    <a:pt x="445" y="570"/>
                  </a:lnTo>
                  <a:lnTo>
                    <a:pt x="445" y="570"/>
                  </a:lnTo>
                  <a:lnTo>
                    <a:pt x="445" y="570"/>
                  </a:lnTo>
                  <a:lnTo>
                    <a:pt x="445" y="570"/>
                  </a:lnTo>
                  <a:lnTo>
                    <a:pt x="445" y="570"/>
                  </a:lnTo>
                  <a:lnTo>
                    <a:pt x="445" y="570"/>
                  </a:lnTo>
                  <a:lnTo>
                    <a:pt x="445" y="570"/>
                  </a:lnTo>
                  <a:lnTo>
                    <a:pt x="445" y="570"/>
                  </a:lnTo>
                  <a:lnTo>
                    <a:pt x="445" y="570"/>
                  </a:lnTo>
                  <a:lnTo>
                    <a:pt x="445" y="570"/>
                  </a:lnTo>
                  <a:lnTo>
                    <a:pt x="445" y="570"/>
                  </a:lnTo>
                  <a:lnTo>
                    <a:pt x="444" y="570"/>
                  </a:lnTo>
                  <a:lnTo>
                    <a:pt x="444" y="570"/>
                  </a:lnTo>
                  <a:lnTo>
                    <a:pt x="444" y="570"/>
                  </a:lnTo>
                  <a:lnTo>
                    <a:pt x="444" y="570"/>
                  </a:lnTo>
                  <a:lnTo>
                    <a:pt x="444" y="570"/>
                  </a:lnTo>
                  <a:lnTo>
                    <a:pt x="444" y="570"/>
                  </a:lnTo>
                  <a:lnTo>
                    <a:pt x="444" y="570"/>
                  </a:lnTo>
                  <a:lnTo>
                    <a:pt x="444" y="570"/>
                  </a:lnTo>
                  <a:lnTo>
                    <a:pt x="444" y="570"/>
                  </a:lnTo>
                  <a:lnTo>
                    <a:pt x="444" y="570"/>
                  </a:lnTo>
                  <a:lnTo>
                    <a:pt x="444" y="570"/>
                  </a:lnTo>
                  <a:lnTo>
                    <a:pt x="444" y="570"/>
                  </a:lnTo>
                  <a:lnTo>
                    <a:pt x="443" y="570"/>
                  </a:lnTo>
                  <a:lnTo>
                    <a:pt x="443" y="570"/>
                  </a:lnTo>
                  <a:lnTo>
                    <a:pt x="443" y="570"/>
                  </a:lnTo>
                  <a:lnTo>
                    <a:pt x="443" y="570"/>
                  </a:lnTo>
                  <a:lnTo>
                    <a:pt x="443" y="570"/>
                  </a:lnTo>
                  <a:lnTo>
                    <a:pt x="443" y="570"/>
                  </a:lnTo>
                  <a:lnTo>
                    <a:pt x="443" y="570"/>
                  </a:lnTo>
                  <a:lnTo>
                    <a:pt x="443" y="570"/>
                  </a:lnTo>
                  <a:lnTo>
                    <a:pt x="443" y="570"/>
                  </a:lnTo>
                  <a:lnTo>
                    <a:pt x="443" y="570"/>
                  </a:lnTo>
                  <a:lnTo>
                    <a:pt x="442" y="570"/>
                  </a:lnTo>
                  <a:lnTo>
                    <a:pt x="442" y="570"/>
                  </a:lnTo>
                  <a:lnTo>
                    <a:pt x="442" y="570"/>
                  </a:lnTo>
                  <a:lnTo>
                    <a:pt x="442" y="570"/>
                  </a:lnTo>
                  <a:lnTo>
                    <a:pt x="442" y="570"/>
                  </a:lnTo>
                  <a:lnTo>
                    <a:pt x="442" y="570"/>
                  </a:lnTo>
                  <a:lnTo>
                    <a:pt x="442" y="570"/>
                  </a:lnTo>
                  <a:lnTo>
                    <a:pt x="442" y="570"/>
                  </a:lnTo>
                  <a:lnTo>
                    <a:pt x="442" y="570"/>
                  </a:lnTo>
                  <a:lnTo>
                    <a:pt x="442" y="570"/>
                  </a:lnTo>
                  <a:lnTo>
                    <a:pt x="442" y="570"/>
                  </a:lnTo>
                  <a:lnTo>
                    <a:pt x="442" y="570"/>
                  </a:lnTo>
                  <a:lnTo>
                    <a:pt x="441" y="570"/>
                  </a:lnTo>
                  <a:lnTo>
                    <a:pt x="441" y="570"/>
                  </a:lnTo>
                  <a:lnTo>
                    <a:pt x="441" y="570"/>
                  </a:lnTo>
                  <a:lnTo>
                    <a:pt x="441" y="570"/>
                  </a:lnTo>
                  <a:lnTo>
                    <a:pt x="441" y="570"/>
                  </a:lnTo>
                  <a:lnTo>
                    <a:pt x="441" y="570"/>
                  </a:lnTo>
                  <a:lnTo>
                    <a:pt x="441" y="570"/>
                  </a:lnTo>
                  <a:lnTo>
                    <a:pt x="441" y="570"/>
                  </a:lnTo>
                  <a:lnTo>
                    <a:pt x="441" y="570"/>
                  </a:lnTo>
                  <a:lnTo>
                    <a:pt x="441" y="570"/>
                  </a:lnTo>
                  <a:lnTo>
                    <a:pt x="441" y="570"/>
                  </a:lnTo>
                  <a:lnTo>
                    <a:pt x="440" y="570"/>
                  </a:lnTo>
                  <a:lnTo>
                    <a:pt x="440" y="570"/>
                  </a:lnTo>
                  <a:lnTo>
                    <a:pt x="440" y="570"/>
                  </a:lnTo>
                  <a:lnTo>
                    <a:pt x="440" y="570"/>
                  </a:lnTo>
                  <a:lnTo>
                    <a:pt x="440" y="570"/>
                  </a:lnTo>
                  <a:lnTo>
                    <a:pt x="440" y="570"/>
                  </a:lnTo>
                  <a:lnTo>
                    <a:pt x="440" y="570"/>
                  </a:lnTo>
                  <a:lnTo>
                    <a:pt x="440" y="570"/>
                  </a:lnTo>
                  <a:lnTo>
                    <a:pt x="440" y="570"/>
                  </a:lnTo>
                  <a:lnTo>
                    <a:pt x="440" y="570"/>
                  </a:lnTo>
                  <a:lnTo>
                    <a:pt x="439" y="570"/>
                  </a:lnTo>
                  <a:lnTo>
                    <a:pt x="439" y="570"/>
                  </a:lnTo>
                  <a:lnTo>
                    <a:pt x="439" y="570"/>
                  </a:lnTo>
                  <a:lnTo>
                    <a:pt x="439" y="570"/>
                  </a:lnTo>
                  <a:lnTo>
                    <a:pt x="439" y="570"/>
                  </a:lnTo>
                  <a:lnTo>
                    <a:pt x="439" y="570"/>
                  </a:lnTo>
                  <a:lnTo>
                    <a:pt x="439" y="570"/>
                  </a:lnTo>
                  <a:lnTo>
                    <a:pt x="439" y="570"/>
                  </a:lnTo>
                  <a:lnTo>
                    <a:pt x="439" y="570"/>
                  </a:lnTo>
                  <a:lnTo>
                    <a:pt x="439" y="570"/>
                  </a:lnTo>
                  <a:lnTo>
                    <a:pt x="439" y="570"/>
                  </a:lnTo>
                  <a:lnTo>
                    <a:pt x="439" y="570"/>
                  </a:lnTo>
                  <a:lnTo>
                    <a:pt x="438" y="570"/>
                  </a:lnTo>
                  <a:lnTo>
                    <a:pt x="438" y="570"/>
                  </a:lnTo>
                  <a:lnTo>
                    <a:pt x="438" y="570"/>
                  </a:lnTo>
                  <a:lnTo>
                    <a:pt x="438" y="570"/>
                  </a:lnTo>
                  <a:lnTo>
                    <a:pt x="438" y="570"/>
                  </a:lnTo>
                  <a:lnTo>
                    <a:pt x="438" y="570"/>
                  </a:lnTo>
                  <a:lnTo>
                    <a:pt x="438" y="570"/>
                  </a:lnTo>
                  <a:lnTo>
                    <a:pt x="438" y="570"/>
                  </a:lnTo>
                  <a:lnTo>
                    <a:pt x="438" y="570"/>
                  </a:lnTo>
                  <a:lnTo>
                    <a:pt x="438" y="570"/>
                  </a:lnTo>
                  <a:lnTo>
                    <a:pt x="437" y="570"/>
                  </a:lnTo>
                  <a:lnTo>
                    <a:pt x="437" y="570"/>
                  </a:lnTo>
                  <a:lnTo>
                    <a:pt x="437" y="570"/>
                  </a:lnTo>
                  <a:lnTo>
                    <a:pt x="437" y="570"/>
                  </a:lnTo>
                  <a:lnTo>
                    <a:pt x="437" y="570"/>
                  </a:lnTo>
                  <a:lnTo>
                    <a:pt x="437" y="570"/>
                  </a:lnTo>
                  <a:lnTo>
                    <a:pt x="437" y="570"/>
                  </a:lnTo>
                  <a:lnTo>
                    <a:pt x="437" y="570"/>
                  </a:lnTo>
                  <a:lnTo>
                    <a:pt x="437" y="570"/>
                  </a:lnTo>
                  <a:lnTo>
                    <a:pt x="437" y="570"/>
                  </a:lnTo>
                  <a:lnTo>
                    <a:pt x="437" y="570"/>
                  </a:lnTo>
                  <a:lnTo>
                    <a:pt x="437" y="570"/>
                  </a:lnTo>
                  <a:lnTo>
                    <a:pt x="436" y="570"/>
                  </a:lnTo>
                  <a:lnTo>
                    <a:pt x="436" y="570"/>
                  </a:lnTo>
                  <a:lnTo>
                    <a:pt x="436" y="570"/>
                  </a:lnTo>
                  <a:lnTo>
                    <a:pt x="436" y="570"/>
                  </a:lnTo>
                  <a:lnTo>
                    <a:pt x="436" y="570"/>
                  </a:lnTo>
                  <a:lnTo>
                    <a:pt x="436" y="570"/>
                  </a:lnTo>
                  <a:lnTo>
                    <a:pt x="436" y="570"/>
                  </a:lnTo>
                  <a:lnTo>
                    <a:pt x="436" y="570"/>
                  </a:lnTo>
                  <a:lnTo>
                    <a:pt x="436" y="570"/>
                  </a:lnTo>
                  <a:lnTo>
                    <a:pt x="436" y="570"/>
                  </a:lnTo>
                  <a:lnTo>
                    <a:pt x="436" y="570"/>
                  </a:lnTo>
                  <a:lnTo>
                    <a:pt x="435" y="570"/>
                  </a:lnTo>
                  <a:lnTo>
                    <a:pt x="435" y="570"/>
                  </a:lnTo>
                  <a:lnTo>
                    <a:pt x="435" y="570"/>
                  </a:lnTo>
                  <a:lnTo>
                    <a:pt x="435" y="570"/>
                  </a:lnTo>
                  <a:lnTo>
                    <a:pt x="435" y="570"/>
                  </a:lnTo>
                  <a:lnTo>
                    <a:pt x="435" y="570"/>
                  </a:lnTo>
                  <a:lnTo>
                    <a:pt x="435" y="570"/>
                  </a:lnTo>
                  <a:lnTo>
                    <a:pt x="435" y="570"/>
                  </a:lnTo>
                  <a:lnTo>
                    <a:pt x="435" y="570"/>
                  </a:lnTo>
                  <a:lnTo>
                    <a:pt x="435" y="570"/>
                  </a:lnTo>
                  <a:lnTo>
                    <a:pt x="435" y="570"/>
                  </a:lnTo>
                  <a:lnTo>
                    <a:pt x="434" y="570"/>
                  </a:lnTo>
                  <a:lnTo>
                    <a:pt x="434" y="570"/>
                  </a:lnTo>
                  <a:lnTo>
                    <a:pt x="434" y="570"/>
                  </a:lnTo>
                  <a:lnTo>
                    <a:pt x="434" y="570"/>
                  </a:lnTo>
                  <a:lnTo>
                    <a:pt x="434" y="570"/>
                  </a:lnTo>
                  <a:lnTo>
                    <a:pt x="434" y="570"/>
                  </a:lnTo>
                  <a:lnTo>
                    <a:pt x="434" y="570"/>
                  </a:lnTo>
                  <a:lnTo>
                    <a:pt x="434" y="570"/>
                  </a:lnTo>
                  <a:lnTo>
                    <a:pt x="434" y="570"/>
                  </a:lnTo>
                  <a:lnTo>
                    <a:pt x="434" y="570"/>
                  </a:lnTo>
                  <a:lnTo>
                    <a:pt x="434" y="570"/>
                  </a:lnTo>
                  <a:lnTo>
                    <a:pt x="433" y="570"/>
                  </a:lnTo>
                  <a:lnTo>
                    <a:pt x="433" y="570"/>
                  </a:lnTo>
                  <a:lnTo>
                    <a:pt x="433" y="570"/>
                  </a:lnTo>
                  <a:lnTo>
                    <a:pt x="433" y="570"/>
                  </a:lnTo>
                  <a:lnTo>
                    <a:pt x="433" y="570"/>
                  </a:lnTo>
                  <a:lnTo>
                    <a:pt x="433" y="570"/>
                  </a:lnTo>
                  <a:lnTo>
                    <a:pt x="433" y="570"/>
                  </a:lnTo>
                  <a:lnTo>
                    <a:pt x="433" y="570"/>
                  </a:lnTo>
                  <a:lnTo>
                    <a:pt x="433" y="570"/>
                  </a:lnTo>
                  <a:lnTo>
                    <a:pt x="433" y="570"/>
                  </a:lnTo>
                  <a:lnTo>
                    <a:pt x="433" y="570"/>
                  </a:lnTo>
                  <a:lnTo>
                    <a:pt x="433" y="570"/>
                  </a:lnTo>
                  <a:lnTo>
                    <a:pt x="432" y="570"/>
                  </a:lnTo>
                  <a:lnTo>
                    <a:pt x="432" y="570"/>
                  </a:lnTo>
                  <a:lnTo>
                    <a:pt x="432" y="570"/>
                  </a:lnTo>
                  <a:lnTo>
                    <a:pt x="432" y="570"/>
                  </a:lnTo>
                  <a:lnTo>
                    <a:pt x="432" y="570"/>
                  </a:lnTo>
                  <a:lnTo>
                    <a:pt x="432" y="570"/>
                  </a:lnTo>
                  <a:lnTo>
                    <a:pt x="432" y="570"/>
                  </a:lnTo>
                  <a:lnTo>
                    <a:pt x="432" y="570"/>
                  </a:lnTo>
                  <a:lnTo>
                    <a:pt x="432" y="570"/>
                  </a:lnTo>
                  <a:lnTo>
                    <a:pt x="432" y="570"/>
                  </a:lnTo>
                  <a:lnTo>
                    <a:pt x="431" y="570"/>
                  </a:lnTo>
                  <a:lnTo>
                    <a:pt x="431" y="570"/>
                  </a:lnTo>
                  <a:lnTo>
                    <a:pt x="431" y="570"/>
                  </a:lnTo>
                  <a:lnTo>
                    <a:pt x="431" y="570"/>
                  </a:lnTo>
                  <a:lnTo>
                    <a:pt x="431" y="570"/>
                  </a:lnTo>
                  <a:lnTo>
                    <a:pt x="431" y="570"/>
                  </a:lnTo>
                  <a:lnTo>
                    <a:pt x="431" y="570"/>
                  </a:lnTo>
                  <a:lnTo>
                    <a:pt x="431" y="570"/>
                  </a:lnTo>
                  <a:lnTo>
                    <a:pt x="431" y="570"/>
                  </a:lnTo>
                  <a:lnTo>
                    <a:pt x="431" y="570"/>
                  </a:lnTo>
                  <a:lnTo>
                    <a:pt x="431" y="570"/>
                  </a:lnTo>
                  <a:lnTo>
                    <a:pt x="431" y="570"/>
                  </a:lnTo>
                  <a:lnTo>
                    <a:pt x="430" y="570"/>
                  </a:lnTo>
                  <a:lnTo>
                    <a:pt x="430" y="570"/>
                  </a:lnTo>
                  <a:lnTo>
                    <a:pt x="430" y="570"/>
                  </a:lnTo>
                  <a:lnTo>
                    <a:pt x="430" y="570"/>
                  </a:lnTo>
                  <a:lnTo>
                    <a:pt x="430" y="570"/>
                  </a:lnTo>
                  <a:lnTo>
                    <a:pt x="430" y="570"/>
                  </a:lnTo>
                  <a:lnTo>
                    <a:pt x="430" y="570"/>
                  </a:lnTo>
                  <a:lnTo>
                    <a:pt x="430" y="570"/>
                  </a:lnTo>
                  <a:lnTo>
                    <a:pt x="430" y="570"/>
                  </a:lnTo>
                  <a:lnTo>
                    <a:pt x="430" y="570"/>
                  </a:lnTo>
                  <a:lnTo>
                    <a:pt x="429" y="570"/>
                  </a:lnTo>
                  <a:lnTo>
                    <a:pt x="429" y="570"/>
                  </a:lnTo>
                  <a:lnTo>
                    <a:pt x="429" y="570"/>
                  </a:lnTo>
                  <a:lnTo>
                    <a:pt x="429" y="570"/>
                  </a:lnTo>
                  <a:lnTo>
                    <a:pt x="429" y="570"/>
                  </a:lnTo>
                  <a:lnTo>
                    <a:pt x="429" y="570"/>
                  </a:lnTo>
                  <a:lnTo>
                    <a:pt x="429" y="570"/>
                  </a:lnTo>
                  <a:lnTo>
                    <a:pt x="429" y="570"/>
                  </a:lnTo>
                  <a:lnTo>
                    <a:pt x="429" y="570"/>
                  </a:lnTo>
                  <a:lnTo>
                    <a:pt x="429" y="570"/>
                  </a:lnTo>
                  <a:lnTo>
                    <a:pt x="429" y="570"/>
                  </a:lnTo>
                  <a:lnTo>
                    <a:pt x="429" y="570"/>
                  </a:lnTo>
                  <a:lnTo>
                    <a:pt x="428" y="570"/>
                  </a:lnTo>
                  <a:lnTo>
                    <a:pt x="428" y="570"/>
                  </a:lnTo>
                  <a:lnTo>
                    <a:pt x="428" y="570"/>
                  </a:lnTo>
                  <a:lnTo>
                    <a:pt x="428" y="570"/>
                  </a:lnTo>
                  <a:lnTo>
                    <a:pt x="428" y="570"/>
                  </a:lnTo>
                  <a:lnTo>
                    <a:pt x="428" y="570"/>
                  </a:lnTo>
                  <a:lnTo>
                    <a:pt x="428" y="570"/>
                  </a:lnTo>
                  <a:lnTo>
                    <a:pt x="428" y="570"/>
                  </a:lnTo>
                  <a:lnTo>
                    <a:pt x="428" y="570"/>
                  </a:lnTo>
                  <a:lnTo>
                    <a:pt x="428" y="570"/>
                  </a:lnTo>
                  <a:lnTo>
                    <a:pt x="428" y="570"/>
                  </a:lnTo>
                  <a:lnTo>
                    <a:pt x="427" y="570"/>
                  </a:lnTo>
                  <a:lnTo>
                    <a:pt x="427" y="570"/>
                  </a:lnTo>
                  <a:lnTo>
                    <a:pt x="427" y="570"/>
                  </a:lnTo>
                  <a:lnTo>
                    <a:pt x="427" y="570"/>
                  </a:lnTo>
                  <a:lnTo>
                    <a:pt x="427" y="570"/>
                  </a:lnTo>
                  <a:lnTo>
                    <a:pt x="427" y="570"/>
                  </a:lnTo>
                  <a:lnTo>
                    <a:pt x="427" y="570"/>
                  </a:lnTo>
                  <a:lnTo>
                    <a:pt x="427" y="570"/>
                  </a:lnTo>
                  <a:lnTo>
                    <a:pt x="427" y="570"/>
                  </a:lnTo>
                  <a:lnTo>
                    <a:pt x="427" y="570"/>
                  </a:lnTo>
                  <a:lnTo>
                    <a:pt x="426" y="570"/>
                  </a:lnTo>
                  <a:lnTo>
                    <a:pt x="426" y="570"/>
                  </a:lnTo>
                  <a:lnTo>
                    <a:pt x="426" y="570"/>
                  </a:lnTo>
                  <a:lnTo>
                    <a:pt x="426" y="570"/>
                  </a:lnTo>
                  <a:lnTo>
                    <a:pt x="426" y="570"/>
                  </a:lnTo>
                  <a:lnTo>
                    <a:pt x="426" y="570"/>
                  </a:lnTo>
                  <a:lnTo>
                    <a:pt x="426" y="570"/>
                  </a:lnTo>
                  <a:lnTo>
                    <a:pt x="426" y="570"/>
                  </a:lnTo>
                  <a:lnTo>
                    <a:pt x="426" y="570"/>
                  </a:lnTo>
                  <a:lnTo>
                    <a:pt x="426" y="570"/>
                  </a:lnTo>
                  <a:lnTo>
                    <a:pt x="426" y="570"/>
                  </a:lnTo>
                  <a:lnTo>
                    <a:pt x="426" y="570"/>
                  </a:lnTo>
                  <a:lnTo>
                    <a:pt x="425" y="570"/>
                  </a:lnTo>
                  <a:lnTo>
                    <a:pt x="425" y="570"/>
                  </a:lnTo>
                  <a:lnTo>
                    <a:pt x="425" y="570"/>
                  </a:lnTo>
                  <a:lnTo>
                    <a:pt x="425" y="570"/>
                  </a:lnTo>
                  <a:lnTo>
                    <a:pt x="425" y="570"/>
                  </a:lnTo>
                  <a:lnTo>
                    <a:pt x="425" y="570"/>
                  </a:lnTo>
                  <a:lnTo>
                    <a:pt x="425" y="570"/>
                  </a:lnTo>
                  <a:lnTo>
                    <a:pt x="425" y="570"/>
                  </a:lnTo>
                  <a:lnTo>
                    <a:pt x="425" y="570"/>
                  </a:lnTo>
                  <a:lnTo>
                    <a:pt x="425" y="570"/>
                  </a:lnTo>
                  <a:lnTo>
                    <a:pt x="424" y="570"/>
                  </a:lnTo>
                  <a:lnTo>
                    <a:pt x="424" y="570"/>
                  </a:lnTo>
                  <a:lnTo>
                    <a:pt x="424" y="570"/>
                  </a:lnTo>
                  <a:lnTo>
                    <a:pt x="424" y="570"/>
                  </a:lnTo>
                  <a:lnTo>
                    <a:pt x="424" y="570"/>
                  </a:lnTo>
                  <a:lnTo>
                    <a:pt x="424" y="570"/>
                  </a:lnTo>
                  <a:lnTo>
                    <a:pt x="424" y="570"/>
                  </a:lnTo>
                  <a:lnTo>
                    <a:pt x="424" y="570"/>
                  </a:lnTo>
                  <a:lnTo>
                    <a:pt x="424" y="570"/>
                  </a:lnTo>
                  <a:lnTo>
                    <a:pt x="424" y="570"/>
                  </a:lnTo>
                  <a:lnTo>
                    <a:pt x="424" y="570"/>
                  </a:lnTo>
                  <a:lnTo>
                    <a:pt x="424" y="570"/>
                  </a:lnTo>
                  <a:lnTo>
                    <a:pt x="423" y="570"/>
                  </a:lnTo>
                  <a:lnTo>
                    <a:pt x="423" y="570"/>
                  </a:lnTo>
                  <a:lnTo>
                    <a:pt x="423" y="570"/>
                  </a:lnTo>
                  <a:lnTo>
                    <a:pt x="423" y="570"/>
                  </a:lnTo>
                  <a:lnTo>
                    <a:pt x="423" y="570"/>
                  </a:lnTo>
                  <a:lnTo>
                    <a:pt x="423" y="570"/>
                  </a:lnTo>
                  <a:lnTo>
                    <a:pt x="423" y="570"/>
                  </a:lnTo>
                  <a:lnTo>
                    <a:pt x="423" y="570"/>
                  </a:lnTo>
                  <a:lnTo>
                    <a:pt x="423" y="570"/>
                  </a:lnTo>
                  <a:lnTo>
                    <a:pt x="423" y="570"/>
                  </a:lnTo>
                  <a:lnTo>
                    <a:pt x="423" y="570"/>
                  </a:lnTo>
                  <a:lnTo>
                    <a:pt x="422" y="570"/>
                  </a:lnTo>
                  <a:lnTo>
                    <a:pt x="422" y="570"/>
                  </a:lnTo>
                  <a:lnTo>
                    <a:pt x="422" y="570"/>
                  </a:lnTo>
                  <a:lnTo>
                    <a:pt x="422" y="570"/>
                  </a:lnTo>
                  <a:lnTo>
                    <a:pt x="422" y="570"/>
                  </a:lnTo>
                  <a:lnTo>
                    <a:pt x="422" y="570"/>
                  </a:lnTo>
                  <a:lnTo>
                    <a:pt x="422" y="570"/>
                  </a:lnTo>
                  <a:lnTo>
                    <a:pt x="422" y="570"/>
                  </a:lnTo>
                  <a:lnTo>
                    <a:pt x="422" y="570"/>
                  </a:lnTo>
                  <a:lnTo>
                    <a:pt x="422" y="570"/>
                  </a:lnTo>
                  <a:lnTo>
                    <a:pt x="422" y="570"/>
                  </a:lnTo>
                  <a:lnTo>
                    <a:pt x="421" y="570"/>
                  </a:lnTo>
                  <a:lnTo>
                    <a:pt x="421" y="570"/>
                  </a:lnTo>
                  <a:lnTo>
                    <a:pt x="421" y="570"/>
                  </a:lnTo>
                  <a:lnTo>
                    <a:pt x="421" y="570"/>
                  </a:lnTo>
                  <a:lnTo>
                    <a:pt x="421" y="570"/>
                  </a:lnTo>
                  <a:lnTo>
                    <a:pt x="421" y="570"/>
                  </a:lnTo>
                  <a:lnTo>
                    <a:pt x="421" y="570"/>
                  </a:lnTo>
                  <a:lnTo>
                    <a:pt x="421" y="570"/>
                  </a:lnTo>
                  <a:lnTo>
                    <a:pt x="421" y="570"/>
                  </a:lnTo>
                  <a:lnTo>
                    <a:pt x="421" y="570"/>
                  </a:lnTo>
                  <a:lnTo>
                    <a:pt x="421" y="570"/>
                  </a:lnTo>
                  <a:lnTo>
                    <a:pt x="420" y="570"/>
                  </a:lnTo>
                  <a:lnTo>
                    <a:pt x="420" y="570"/>
                  </a:lnTo>
                  <a:lnTo>
                    <a:pt x="420" y="570"/>
                  </a:lnTo>
                  <a:lnTo>
                    <a:pt x="420" y="570"/>
                  </a:lnTo>
                  <a:lnTo>
                    <a:pt x="420" y="570"/>
                  </a:lnTo>
                  <a:lnTo>
                    <a:pt x="420" y="570"/>
                  </a:lnTo>
                  <a:lnTo>
                    <a:pt x="420" y="570"/>
                  </a:lnTo>
                  <a:lnTo>
                    <a:pt x="420" y="570"/>
                  </a:lnTo>
                  <a:lnTo>
                    <a:pt x="420" y="570"/>
                  </a:lnTo>
                  <a:lnTo>
                    <a:pt x="420" y="570"/>
                  </a:lnTo>
                  <a:lnTo>
                    <a:pt x="420" y="570"/>
                  </a:lnTo>
                  <a:lnTo>
                    <a:pt x="420" y="570"/>
                  </a:lnTo>
                  <a:lnTo>
                    <a:pt x="419" y="570"/>
                  </a:lnTo>
                  <a:lnTo>
                    <a:pt x="419" y="570"/>
                  </a:lnTo>
                  <a:lnTo>
                    <a:pt x="419" y="570"/>
                  </a:lnTo>
                  <a:lnTo>
                    <a:pt x="419" y="570"/>
                  </a:lnTo>
                  <a:lnTo>
                    <a:pt x="419" y="570"/>
                  </a:lnTo>
                  <a:lnTo>
                    <a:pt x="419" y="570"/>
                  </a:lnTo>
                  <a:lnTo>
                    <a:pt x="419" y="570"/>
                  </a:lnTo>
                  <a:lnTo>
                    <a:pt x="419" y="570"/>
                  </a:lnTo>
                  <a:lnTo>
                    <a:pt x="419" y="570"/>
                  </a:lnTo>
                  <a:lnTo>
                    <a:pt x="419" y="570"/>
                  </a:lnTo>
                  <a:lnTo>
                    <a:pt x="418" y="570"/>
                  </a:lnTo>
                  <a:lnTo>
                    <a:pt x="418" y="570"/>
                  </a:lnTo>
                  <a:lnTo>
                    <a:pt x="418" y="570"/>
                  </a:lnTo>
                  <a:lnTo>
                    <a:pt x="418" y="570"/>
                  </a:lnTo>
                  <a:lnTo>
                    <a:pt x="418" y="570"/>
                  </a:lnTo>
                  <a:lnTo>
                    <a:pt x="418" y="570"/>
                  </a:lnTo>
                  <a:lnTo>
                    <a:pt x="418" y="570"/>
                  </a:lnTo>
                  <a:lnTo>
                    <a:pt x="418" y="570"/>
                  </a:lnTo>
                  <a:lnTo>
                    <a:pt x="418" y="570"/>
                  </a:lnTo>
                  <a:lnTo>
                    <a:pt x="418" y="570"/>
                  </a:lnTo>
                  <a:lnTo>
                    <a:pt x="418" y="570"/>
                  </a:lnTo>
                  <a:lnTo>
                    <a:pt x="418" y="570"/>
                  </a:lnTo>
                  <a:lnTo>
                    <a:pt x="417" y="570"/>
                  </a:lnTo>
                  <a:lnTo>
                    <a:pt x="417" y="570"/>
                  </a:lnTo>
                  <a:lnTo>
                    <a:pt x="417" y="570"/>
                  </a:lnTo>
                  <a:lnTo>
                    <a:pt x="417" y="570"/>
                  </a:lnTo>
                  <a:lnTo>
                    <a:pt x="417" y="570"/>
                  </a:lnTo>
                  <a:lnTo>
                    <a:pt x="417" y="570"/>
                  </a:lnTo>
                  <a:lnTo>
                    <a:pt x="417" y="570"/>
                  </a:lnTo>
                  <a:lnTo>
                    <a:pt x="417" y="570"/>
                  </a:lnTo>
                  <a:lnTo>
                    <a:pt x="417" y="570"/>
                  </a:lnTo>
                  <a:lnTo>
                    <a:pt x="417" y="570"/>
                  </a:lnTo>
                  <a:lnTo>
                    <a:pt x="416" y="570"/>
                  </a:lnTo>
                  <a:lnTo>
                    <a:pt x="416" y="570"/>
                  </a:lnTo>
                  <a:lnTo>
                    <a:pt x="416" y="570"/>
                  </a:lnTo>
                  <a:lnTo>
                    <a:pt x="416" y="570"/>
                  </a:lnTo>
                  <a:lnTo>
                    <a:pt x="416" y="570"/>
                  </a:lnTo>
                  <a:lnTo>
                    <a:pt x="416" y="570"/>
                  </a:lnTo>
                  <a:lnTo>
                    <a:pt x="416" y="570"/>
                  </a:lnTo>
                  <a:lnTo>
                    <a:pt x="416" y="570"/>
                  </a:lnTo>
                  <a:lnTo>
                    <a:pt x="416" y="570"/>
                  </a:lnTo>
                  <a:lnTo>
                    <a:pt x="416" y="570"/>
                  </a:lnTo>
                  <a:lnTo>
                    <a:pt x="416" y="570"/>
                  </a:lnTo>
                  <a:lnTo>
                    <a:pt x="416" y="570"/>
                  </a:lnTo>
                  <a:lnTo>
                    <a:pt x="415" y="570"/>
                  </a:lnTo>
                  <a:lnTo>
                    <a:pt x="415" y="570"/>
                  </a:lnTo>
                  <a:lnTo>
                    <a:pt x="415" y="570"/>
                  </a:lnTo>
                  <a:lnTo>
                    <a:pt x="415" y="570"/>
                  </a:lnTo>
                  <a:lnTo>
                    <a:pt x="415" y="570"/>
                  </a:lnTo>
                  <a:lnTo>
                    <a:pt x="415" y="570"/>
                  </a:lnTo>
                  <a:lnTo>
                    <a:pt x="415" y="570"/>
                  </a:lnTo>
                  <a:lnTo>
                    <a:pt x="415" y="570"/>
                  </a:lnTo>
                  <a:lnTo>
                    <a:pt x="415" y="570"/>
                  </a:lnTo>
                  <a:lnTo>
                    <a:pt x="415" y="570"/>
                  </a:lnTo>
                  <a:lnTo>
                    <a:pt x="415" y="570"/>
                  </a:lnTo>
                  <a:lnTo>
                    <a:pt x="414" y="570"/>
                  </a:lnTo>
                  <a:lnTo>
                    <a:pt x="414" y="570"/>
                  </a:lnTo>
                  <a:lnTo>
                    <a:pt x="414" y="570"/>
                  </a:lnTo>
                  <a:lnTo>
                    <a:pt x="414" y="570"/>
                  </a:lnTo>
                  <a:lnTo>
                    <a:pt x="414" y="570"/>
                  </a:lnTo>
                  <a:lnTo>
                    <a:pt x="414" y="570"/>
                  </a:lnTo>
                  <a:lnTo>
                    <a:pt x="414" y="570"/>
                  </a:lnTo>
                  <a:lnTo>
                    <a:pt x="414" y="570"/>
                  </a:lnTo>
                  <a:lnTo>
                    <a:pt x="414" y="570"/>
                  </a:lnTo>
                  <a:lnTo>
                    <a:pt x="414" y="570"/>
                  </a:lnTo>
                  <a:lnTo>
                    <a:pt x="413" y="570"/>
                  </a:lnTo>
                  <a:lnTo>
                    <a:pt x="413" y="570"/>
                  </a:lnTo>
                  <a:lnTo>
                    <a:pt x="413" y="570"/>
                  </a:lnTo>
                  <a:lnTo>
                    <a:pt x="413" y="570"/>
                  </a:lnTo>
                  <a:lnTo>
                    <a:pt x="413" y="570"/>
                  </a:lnTo>
                  <a:lnTo>
                    <a:pt x="413" y="570"/>
                  </a:lnTo>
                  <a:lnTo>
                    <a:pt x="413" y="570"/>
                  </a:lnTo>
                  <a:lnTo>
                    <a:pt x="413" y="570"/>
                  </a:lnTo>
                  <a:lnTo>
                    <a:pt x="413" y="570"/>
                  </a:lnTo>
                  <a:lnTo>
                    <a:pt x="413" y="570"/>
                  </a:lnTo>
                  <a:lnTo>
                    <a:pt x="413" y="570"/>
                  </a:lnTo>
                  <a:lnTo>
                    <a:pt x="413" y="570"/>
                  </a:lnTo>
                  <a:lnTo>
                    <a:pt x="412" y="570"/>
                  </a:lnTo>
                  <a:lnTo>
                    <a:pt x="412" y="570"/>
                  </a:lnTo>
                  <a:lnTo>
                    <a:pt x="412" y="570"/>
                  </a:lnTo>
                  <a:lnTo>
                    <a:pt x="412" y="570"/>
                  </a:lnTo>
                  <a:lnTo>
                    <a:pt x="412" y="570"/>
                  </a:lnTo>
                  <a:lnTo>
                    <a:pt x="412" y="570"/>
                  </a:lnTo>
                  <a:lnTo>
                    <a:pt x="412" y="570"/>
                  </a:lnTo>
                  <a:lnTo>
                    <a:pt x="412" y="570"/>
                  </a:lnTo>
                  <a:lnTo>
                    <a:pt x="412" y="570"/>
                  </a:lnTo>
                  <a:lnTo>
                    <a:pt x="412" y="570"/>
                  </a:lnTo>
                  <a:lnTo>
                    <a:pt x="411" y="570"/>
                  </a:lnTo>
                  <a:lnTo>
                    <a:pt x="411" y="570"/>
                  </a:lnTo>
                  <a:lnTo>
                    <a:pt x="411" y="570"/>
                  </a:lnTo>
                  <a:lnTo>
                    <a:pt x="411" y="570"/>
                  </a:lnTo>
                  <a:lnTo>
                    <a:pt x="411" y="570"/>
                  </a:lnTo>
                  <a:lnTo>
                    <a:pt x="411" y="570"/>
                  </a:lnTo>
                  <a:lnTo>
                    <a:pt x="411" y="570"/>
                  </a:lnTo>
                  <a:lnTo>
                    <a:pt x="411" y="570"/>
                  </a:lnTo>
                  <a:lnTo>
                    <a:pt x="411" y="570"/>
                  </a:lnTo>
                  <a:lnTo>
                    <a:pt x="411" y="570"/>
                  </a:lnTo>
                  <a:lnTo>
                    <a:pt x="411" y="570"/>
                  </a:lnTo>
                  <a:lnTo>
                    <a:pt x="411" y="570"/>
                  </a:lnTo>
                  <a:lnTo>
                    <a:pt x="410" y="570"/>
                  </a:lnTo>
                  <a:lnTo>
                    <a:pt x="410" y="570"/>
                  </a:lnTo>
                  <a:lnTo>
                    <a:pt x="410" y="570"/>
                  </a:lnTo>
                  <a:lnTo>
                    <a:pt x="410" y="570"/>
                  </a:lnTo>
                  <a:lnTo>
                    <a:pt x="410" y="570"/>
                  </a:lnTo>
                  <a:lnTo>
                    <a:pt x="410" y="570"/>
                  </a:lnTo>
                  <a:lnTo>
                    <a:pt x="410" y="570"/>
                  </a:lnTo>
                  <a:lnTo>
                    <a:pt x="410" y="570"/>
                  </a:lnTo>
                  <a:lnTo>
                    <a:pt x="410" y="570"/>
                  </a:lnTo>
                  <a:lnTo>
                    <a:pt x="410" y="570"/>
                  </a:lnTo>
                  <a:lnTo>
                    <a:pt x="410" y="570"/>
                  </a:lnTo>
                  <a:lnTo>
                    <a:pt x="409" y="570"/>
                  </a:lnTo>
                  <a:lnTo>
                    <a:pt x="409" y="570"/>
                  </a:lnTo>
                  <a:lnTo>
                    <a:pt x="409" y="570"/>
                  </a:lnTo>
                  <a:lnTo>
                    <a:pt x="409" y="570"/>
                  </a:lnTo>
                  <a:lnTo>
                    <a:pt x="409" y="570"/>
                  </a:lnTo>
                  <a:lnTo>
                    <a:pt x="409" y="570"/>
                  </a:lnTo>
                  <a:lnTo>
                    <a:pt x="409" y="570"/>
                  </a:lnTo>
                  <a:lnTo>
                    <a:pt x="409" y="570"/>
                  </a:lnTo>
                  <a:lnTo>
                    <a:pt x="409" y="570"/>
                  </a:lnTo>
                  <a:lnTo>
                    <a:pt x="409" y="570"/>
                  </a:lnTo>
                  <a:lnTo>
                    <a:pt x="409" y="570"/>
                  </a:lnTo>
                  <a:lnTo>
                    <a:pt x="408" y="570"/>
                  </a:lnTo>
                  <a:lnTo>
                    <a:pt x="408" y="570"/>
                  </a:lnTo>
                  <a:lnTo>
                    <a:pt x="408" y="570"/>
                  </a:lnTo>
                  <a:lnTo>
                    <a:pt x="408" y="570"/>
                  </a:lnTo>
                  <a:lnTo>
                    <a:pt x="408" y="570"/>
                  </a:lnTo>
                  <a:lnTo>
                    <a:pt x="408" y="570"/>
                  </a:lnTo>
                  <a:lnTo>
                    <a:pt x="408" y="570"/>
                  </a:lnTo>
                  <a:lnTo>
                    <a:pt x="408" y="570"/>
                  </a:lnTo>
                  <a:lnTo>
                    <a:pt x="408" y="570"/>
                  </a:lnTo>
                  <a:lnTo>
                    <a:pt x="408" y="570"/>
                  </a:lnTo>
                  <a:lnTo>
                    <a:pt x="408" y="570"/>
                  </a:lnTo>
                  <a:lnTo>
                    <a:pt x="407" y="570"/>
                  </a:lnTo>
                  <a:lnTo>
                    <a:pt x="407" y="570"/>
                  </a:lnTo>
                  <a:lnTo>
                    <a:pt x="407" y="570"/>
                  </a:lnTo>
                  <a:lnTo>
                    <a:pt x="407" y="570"/>
                  </a:lnTo>
                  <a:lnTo>
                    <a:pt x="407" y="570"/>
                  </a:lnTo>
                  <a:lnTo>
                    <a:pt x="407" y="570"/>
                  </a:lnTo>
                  <a:lnTo>
                    <a:pt x="407" y="570"/>
                  </a:lnTo>
                  <a:lnTo>
                    <a:pt x="407" y="570"/>
                  </a:lnTo>
                  <a:lnTo>
                    <a:pt x="407" y="570"/>
                  </a:lnTo>
                  <a:lnTo>
                    <a:pt x="407" y="570"/>
                  </a:lnTo>
                  <a:lnTo>
                    <a:pt x="407" y="570"/>
                  </a:lnTo>
                  <a:lnTo>
                    <a:pt x="407" y="570"/>
                  </a:lnTo>
                  <a:lnTo>
                    <a:pt x="406" y="570"/>
                  </a:lnTo>
                  <a:lnTo>
                    <a:pt x="406" y="570"/>
                  </a:lnTo>
                  <a:lnTo>
                    <a:pt x="406" y="570"/>
                  </a:lnTo>
                  <a:lnTo>
                    <a:pt x="406" y="570"/>
                  </a:lnTo>
                  <a:lnTo>
                    <a:pt x="406" y="570"/>
                  </a:lnTo>
                  <a:lnTo>
                    <a:pt x="406" y="570"/>
                  </a:lnTo>
                  <a:lnTo>
                    <a:pt x="406" y="570"/>
                  </a:lnTo>
                  <a:lnTo>
                    <a:pt x="406" y="570"/>
                  </a:lnTo>
                  <a:lnTo>
                    <a:pt x="406" y="570"/>
                  </a:lnTo>
                  <a:lnTo>
                    <a:pt x="406" y="570"/>
                  </a:lnTo>
                  <a:lnTo>
                    <a:pt x="405" y="570"/>
                  </a:lnTo>
                  <a:lnTo>
                    <a:pt x="405" y="570"/>
                  </a:lnTo>
                  <a:lnTo>
                    <a:pt x="405" y="570"/>
                  </a:lnTo>
                  <a:lnTo>
                    <a:pt x="405" y="570"/>
                  </a:lnTo>
                  <a:lnTo>
                    <a:pt x="405" y="570"/>
                  </a:lnTo>
                  <a:lnTo>
                    <a:pt x="405" y="570"/>
                  </a:lnTo>
                  <a:lnTo>
                    <a:pt x="405" y="570"/>
                  </a:lnTo>
                  <a:lnTo>
                    <a:pt x="405" y="570"/>
                  </a:lnTo>
                  <a:lnTo>
                    <a:pt x="405" y="570"/>
                  </a:lnTo>
                  <a:lnTo>
                    <a:pt x="405" y="570"/>
                  </a:lnTo>
                  <a:lnTo>
                    <a:pt x="405" y="570"/>
                  </a:lnTo>
                  <a:lnTo>
                    <a:pt x="405" y="570"/>
                  </a:lnTo>
                  <a:lnTo>
                    <a:pt x="404" y="570"/>
                  </a:lnTo>
                  <a:lnTo>
                    <a:pt x="404" y="570"/>
                  </a:lnTo>
                  <a:lnTo>
                    <a:pt x="404" y="570"/>
                  </a:lnTo>
                  <a:lnTo>
                    <a:pt x="404" y="570"/>
                  </a:lnTo>
                  <a:lnTo>
                    <a:pt x="404" y="570"/>
                  </a:lnTo>
                  <a:lnTo>
                    <a:pt x="404" y="570"/>
                  </a:lnTo>
                  <a:lnTo>
                    <a:pt x="404" y="570"/>
                  </a:lnTo>
                  <a:lnTo>
                    <a:pt x="404" y="570"/>
                  </a:lnTo>
                  <a:lnTo>
                    <a:pt x="404" y="570"/>
                  </a:lnTo>
                  <a:lnTo>
                    <a:pt x="404" y="570"/>
                  </a:lnTo>
                  <a:lnTo>
                    <a:pt x="403" y="570"/>
                  </a:lnTo>
                  <a:lnTo>
                    <a:pt x="403" y="570"/>
                  </a:lnTo>
                  <a:lnTo>
                    <a:pt x="403" y="570"/>
                  </a:lnTo>
                  <a:lnTo>
                    <a:pt x="403" y="570"/>
                  </a:lnTo>
                  <a:lnTo>
                    <a:pt x="403" y="570"/>
                  </a:lnTo>
                  <a:lnTo>
                    <a:pt x="403" y="570"/>
                  </a:lnTo>
                  <a:lnTo>
                    <a:pt x="403" y="570"/>
                  </a:lnTo>
                  <a:lnTo>
                    <a:pt x="403" y="570"/>
                  </a:lnTo>
                  <a:lnTo>
                    <a:pt x="403" y="570"/>
                  </a:lnTo>
                  <a:lnTo>
                    <a:pt x="403" y="570"/>
                  </a:lnTo>
                  <a:lnTo>
                    <a:pt x="403" y="570"/>
                  </a:lnTo>
                  <a:lnTo>
                    <a:pt x="403" y="570"/>
                  </a:lnTo>
                  <a:lnTo>
                    <a:pt x="402" y="570"/>
                  </a:lnTo>
                  <a:lnTo>
                    <a:pt x="402" y="570"/>
                  </a:lnTo>
                  <a:lnTo>
                    <a:pt x="402" y="570"/>
                  </a:lnTo>
                  <a:lnTo>
                    <a:pt x="402" y="570"/>
                  </a:lnTo>
                  <a:lnTo>
                    <a:pt x="402" y="570"/>
                  </a:lnTo>
                  <a:lnTo>
                    <a:pt x="402" y="570"/>
                  </a:lnTo>
                  <a:lnTo>
                    <a:pt x="402" y="570"/>
                  </a:lnTo>
                  <a:lnTo>
                    <a:pt x="402" y="570"/>
                  </a:lnTo>
                  <a:lnTo>
                    <a:pt x="402" y="570"/>
                  </a:lnTo>
                  <a:lnTo>
                    <a:pt x="402" y="570"/>
                  </a:lnTo>
                  <a:lnTo>
                    <a:pt x="402" y="570"/>
                  </a:lnTo>
                  <a:lnTo>
                    <a:pt x="401" y="570"/>
                  </a:lnTo>
                  <a:lnTo>
                    <a:pt x="401" y="570"/>
                  </a:lnTo>
                  <a:lnTo>
                    <a:pt x="401" y="570"/>
                  </a:lnTo>
                  <a:lnTo>
                    <a:pt x="401" y="570"/>
                  </a:lnTo>
                  <a:lnTo>
                    <a:pt x="401" y="570"/>
                  </a:lnTo>
                  <a:lnTo>
                    <a:pt x="401" y="570"/>
                  </a:lnTo>
                  <a:lnTo>
                    <a:pt x="401" y="570"/>
                  </a:lnTo>
                  <a:lnTo>
                    <a:pt x="401" y="570"/>
                  </a:lnTo>
                  <a:lnTo>
                    <a:pt x="401" y="570"/>
                  </a:lnTo>
                  <a:lnTo>
                    <a:pt x="401" y="570"/>
                  </a:lnTo>
                  <a:lnTo>
                    <a:pt x="400" y="570"/>
                  </a:lnTo>
                  <a:lnTo>
                    <a:pt x="400" y="570"/>
                  </a:lnTo>
                  <a:lnTo>
                    <a:pt x="400" y="570"/>
                  </a:lnTo>
                  <a:lnTo>
                    <a:pt x="400" y="570"/>
                  </a:lnTo>
                  <a:lnTo>
                    <a:pt x="400" y="570"/>
                  </a:lnTo>
                  <a:lnTo>
                    <a:pt x="400" y="570"/>
                  </a:lnTo>
                  <a:lnTo>
                    <a:pt x="400" y="570"/>
                  </a:lnTo>
                  <a:lnTo>
                    <a:pt x="400" y="570"/>
                  </a:lnTo>
                  <a:lnTo>
                    <a:pt x="400" y="570"/>
                  </a:lnTo>
                  <a:lnTo>
                    <a:pt x="400" y="570"/>
                  </a:lnTo>
                  <a:lnTo>
                    <a:pt x="400" y="570"/>
                  </a:lnTo>
                  <a:lnTo>
                    <a:pt x="400" y="570"/>
                  </a:lnTo>
                  <a:lnTo>
                    <a:pt x="399" y="570"/>
                  </a:lnTo>
                  <a:lnTo>
                    <a:pt x="399" y="570"/>
                  </a:lnTo>
                  <a:lnTo>
                    <a:pt x="399" y="570"/>
                  </a:lnTo>
                  <a:lnTo>
                    <a:pt x="399" y="570"/>
                  </a:lnTo>
                  <a:lnTo>
                    <a:pt x="399" y="570"/>
                  </a:lnTo>
                  <a:lnTo>
                    <a:pt x="399" y="570"/>
                  </a:lnTo>
                  <a:lnTo>
                    <a:pt x="399" y="570"/>
                  </a:lnTo>
                  <a:lnTo>
                    <a:pt x="399" y="570"/>
                  </a:lnTo>
                  <a:lnTo>
                    <a:pt x="399" y="570"/>
                  </a:lnTo>
                  <a:lnTo>
                    <a:pt x="399" y="570"/>
                  </a:lnTo>
                  <a:lnTo>
                    <a:pt x="398" y="570"/>
                  </a:lnTo>
                  <a:lnTo>
                    <a:pt x="398" y="570"/>
                  </a:lnTo>
                  <a:lnTo>
                    <a:pt x="398" y="570"/>
                  </a:lnTo>
                  <a:lnTo>
                    <a:pt x="398" y="570"/>
                  </a:lnTo>
                  <a:lnTo>
                    <a:pt x="398" y="570"/>
                  </a:lnTo>
                  <a:lnTo>
                    <a:pt x="398" y="570"/>
                  </a:lnTo>
                  <a:lnTo>
                    <a:pt x="398" y="570"/>
                  </a:lnTo>
                  <a:lnTo>
                    <a:pt x="398" y="570"/>
                  </a:lnTo>
                  <a:lnTo>
                    <a:pt x="398" y="570"/>
                  </a:lnTo>
                  <a:lnTo>
                    <a:pt x="398" y="570"/>
                  </a:lnTo>
                  <a:lnTo>
                    <a:pt x="398" y="570"/>
                  </a:lnTo>
                  <a:lnTo>
                    <a:pt x="398" y="570"/>
                  </a:lnTo>
                  <a:lnTo>
                    <a:pt x="397" y="570"/>
                  </a:lnTo>
                  <a:lnTo>
                    <a:pt x="397" y="570"/>
                  </a:lnTo>
                  <a:lnTo>
                    <a:pt x="397" y="570"/>
                  </a:lnTo>
                  <a:lnTo>
                    <a:pt x="397" y="570"/>
                  </a:lnTo>
                  <a:lnTo>
                    <a:pt x="397" y="570"/>
                  </a:lnTo>
                  <a:lnTo>
                    <a:pt x="397" y="570"/>
                  </a:lnTo>
                  <a:lnTo>
                    <a:pt x="397" y="570"/>
                  </a:lnTo>
                  <a:lnTo>
                    <a:pt x="397" y="570"/>
                  </a:lnTo>
                  <a:lnTo>
                    <a:pt x="397" y="570"/>
                  </a:lnTo>
                  <a:lnTo>
                    <a:pt x="397" y="570"/>
                  </a:lnTo>
                  <a:lnTo>
                    <a:pt x="397" y="570"/>
                  </a:lnTo>
                  <a:lnTo>
                    <a:pt x="396" y="570"/>
                  </a:lnTo>
                  <a:lnTo>
                    <a:pt x="396" y="570"/>
                  </a:lnTo>
                  <a:lnTo>
                    <a:pt x="396" y="570"/>
                  </a:lnTo>
                  <a:lnTo>
                    <a:pt x="396" y="570"/>
                  </a:lnTo>
                  <a:lnTo>
                    <a:pt x="396" y="570"/>
                  </a:lnTo>
                  <a:lnTo>
                    <a:pt x="396" y="570"/>
                  </a:lnTo>
                  <a:lnTo>
                    <a:pt x="396" y="570"/>
                  </a:lnTo>
                  <a:lnTo>
                    <a:pt x="396" y="570"/>
                  </a:lnTo>
                  <a:lnTo>
                    <a:pt x="396" y="570"/>
                  </a:lnTo>
                  <a:lnTo>
                    <a:pt x="396" y="570"/>
                  </a:lnTo>
                  <a:lnTo>
                    <a:pt x="396" y="570"/>
                  </a:lnTo>
                  <a:lnTo>
                    <a:pt x="395" y="570"/>
                  </a:lnTo>
                  <a:lnTo>
                    <a:pt x="395" y="570"/>
                  </a:lnTo>
                  <a:lnTo>
                    <a:pt x="395" y="570"/>
                  </a:lnTo>
                  <a:lnTo>
                    <a:pt x="395" y="570"/>
                  </a:lnTo>
                  <a:lnTo>
                    <a:pt x="395" y="570"/>
                  </a:lnTo>
                  <a:lnTo>
                    <a:pt x="395" y="570"/>
                  </a:lnTo>
                  <a:lnTo>
                    <a:pt x="395" y="570"/>
                  </a:lnTo>
                  <a:lnTo>
                    <a:pt x="395" y="570"/>
                  </a:lnTo>
                  <a:lnTo>
                    <a:pt x="395" y="570"/>
                  </a:lnTo>
                  <a:lnTo>
                    <a:pt x="395" y="570"/>
                  </a:lnTo>
                  <a:lnTo>
                    <a:pt x="395" y="570"/>
                  </a:lnTo>
                  <a:lnTo>
                    <a:pt x="394" y="570"/>
                  </a:lnTo>
                  <a:lnTo>
                    <a:pt x="394" y="570"/>
                  </a:lnTo>
                  <a:lnTo>
                    <a:pt x="394" y="570"/>
                  </a:lnTo>
                  <a:lnTo>
                    <a:pt x="394" y="570"/>
                  </a:lnTo>
                  <a:lnTo>
                    <a:pt x="394" y="570"/>
                  </a:lnTo>
                  <a:lnTo>
                    <a:pt x="394" y="570"/>
                  </a:lnTo>
                  <a:lnTo>
                    <a:pt x="394" y="570"/>
                  </a:lnTo>
                  <a:lnTo>
                    <a:pt x="394" y="570"/>
                  </a:lnTo>
                  <a:lnTo>
                    <a:pt x="394" y="570"/>
                  </a:lnTo>
                  <a:lnTo>
                    <a:pt x="394" y="570"/>
                  </a:lnTo>
                  <a:lnTo>
                    <a:pt x="394" y="570"/>
                  </a:lnTo>
                  <a:lnTo>
                    <a:pt x="394" y="570"/>
                  </a:lnTo>
                  <a:lnTo>
                    <a:pt x="393" y="570"/>
                  </a:lnTo>
                  <a:lnTo>
                    <a:pt x="393" y="570"/>
                  </a:lnTo>
                  <a:lnTo>
                    <a:pt x="393" y="570"/>
                  </a:lnTo>
                  <a:lnTo>
                    <a:pt x="393" y="570"/>
                  </a:lnTo>
                  <a:lnTo>
                    <a:pt x="393" y="570"/>
                  </a:lnTo>
                  <a:lnTo>
                    <a:pt x="393" y="570"/>
                  </a:lnTo>
                  <a:lnTo>
                    <a:pt x="393" y="570"/>
                  </a:lnTo>
                  <a:lnTo>
                    <a:pt x="393" y="570"/>
                  </a:lnTo>
                  <a:lnTo>
                    <a:pt x="393" y="570"/>
                  </a:lnTo>
                  <a:lnTo>
                    <a:pt x="393" y="570"/>
                  </a:lnTo>
                  <a:lnTo>
                    <a:pt x="392" y="570"/>
                  </a:lnTo>
                  <a:lnTo>
                    <a:pt x="392" y="570"/>
                  </a:lnTo>
                  <a:lnTo>
                    <a:pt x="392" y="570"/>
                  </a:lnTo>
                  <a:lnTo>
                    <a:pt x="392" y="570"/>
                  </a:lnTo>
                  <a:lnTo>
                    <a:pt x="392" y="570"/>
                  </a:lnTo>
                  <a:lnTo>
                    <a:pt x="392" y="570"/>
                  </a:lnTo>
                  <a:lnTo>
                    <a:pt x="392" y="570"/>
                  </a:lnTo>
                  <a:lnTo>
                    <a:pt x="392" y="570"/>
                  </a:lnTo>
                  <a:lnTo>
                    <a:pt x="392" y="570"/>
                  </a:lnTo>
                  <a:lnTo>
                    <a:pt x="392" y="570"/>
                  </a:lnTo>
                  <a:lnTo>
                    <a:pt x="392" y="570"/>
                  </a:lnTo>
                  <a:lnTo>
                    <a:pt x="392" y="570"/>
                  </a:lnTo>
                  <a:lnTo>
                    <a:pt x="391" y="570"/>
                  </a:lnTo>
                  <a:lnTo>
                    <a:pt x="391" y="570"/>
                  </a:lnTo>
                  <a:lnTo>
                    <a:pt x="391" y="570"/>
                  </a:lnTo>
                  <a:lnTo>
                    <a:pt x="391" y="570"/>
                  </a:lnTo>
                  <a:lnTo>
                    <a:pt x="391" y="570"/>
                  </a:lnTo>
                  <a:lnTo>
                    <a:pt x="391" y="570"/>
                  </a:lnTo>
                  <a:lnTo>
                    <a:pt x="391" y="570"/>
                  </a:lnTo>
                  <a:lnTo>
                    <a:pt x="391" y="570"/>
                  </a:lnTo>
                  <a:lnTo>
                    <a:pt x="391" y="570"/>
                  </a:lnTo>
                  <a:lnTo>
                    <a:pt x="391" y="570"/>
                  </a:lnTo>
                  <a:lnTo>
                    <a:pt x="390" y="570"/>
                  </a:lnTo>
                  <a:lnTo>
                    <a:pt x="390" y="570"/>
                  </a:lnTo>
                  <a:lnTo>
                    <a:pt x="390" y="570"/>
                  </a:lnTo>
                  <a:lnTo>
                    <a:pt x="390" y="570"/>
                  </a:lnTo>
                  <a:lnTo>
                    <a:pt x="390" y="570"/>
                  </a:lnTo>
                  <a:lnTo>
                    <a:pt x="390" y="570"/>
                  </a:lnTo>
                  <a:lnTo>
                    <a:pt x="390" y="570"/>
                  </a:lnTo>
                  <a:lnTo>
                    <a:pt x="390" y="570"/>
                  </a:lnTo>
                  <a:lnTo>
                    <a:pt x="390" y="570"/>
                  </a:lnTo>
                  <a:lnTo>
                    <a:pt x="390" y="570"/>
                  </a:lnTo>
                  <a:lnTo>
                    <a:pt x="390" y="570"/>
                  </a:lnTo>
                  <a:lnTo>
                    <a:pt x="390" y="570"/>
                  </a:lnTo>
                  <a:lnTo>
                    <a:pt x="389" y="570"/>
                  </a:lnTo>
                  <a:lnTo>
                    <a:pt x="389" y="570"/>
                  </a:lnTo>
                  <a:lnTo>
                    <a:pt x="389" y="570"/>
                  </a:lnTo>
                  <a:lnTo>
                    <a:pt x="389" y="570"/>
                  </a:lnTo>
                  <a:lnTo>
                    <a:pt x="389" y="570"/>
                  </a:lnTo>
                  <a:lnTo>
                    <a:pt x="389" y="570"/>
                  </a:lnTo>
                  <a:lnTo>
                    <a:pt x="389" y="570"/>
                  </a:lnTo>
                  <a:lnTo>
                    <a:pt x="389" y="570"/>
                  </a:lnTo>
                  <a:lnTo>
                    <a:pt x="389" y="570"/>
                  </a:lnTo>
                  <a:lnTo>
                    <a:pt x="389" y="570"/>
                  </a:lnTo>
                  <a:lnTo>
                    <a:pt x="389" y="570"/>
                  </a:lnTo>
                  <a:lnTo>
                    <a:pt x="388" y="570"/>
                  </a:lnTo>
                  <a:lnTo>
                    <a:pt x="388" y="570"/>
                  </a:lnTo>
                  <a:lnTo>
                    <a:pt x="388" y="570"/>
                  </a:lnTo>
                  <a:lnTo>
                    <a:pt x="388" y="570"/>
                  </a:lnTo>
                  <a:lnTo>
                    <a:pt x="388" y="570"/>
                  </a:lnTo>
                  <a:lnTo>
                    <a:pt x="388" y="570"/>
                  </a:lnTo>
                  <a:lnTo>
                    <a:pt x="388" y="570"/>
                  </a:lnTo>
                  <a:lnTo>
                    <a:pt x="388" y="570"/>
                  </a:lnTo>
                  <a:lnTo>
                    <a:pt x="388" y="570"/>
                  </a:lnTo>
                  <a:lnTo>
                    <a:pt x="388" y="570"/>
                  </a:lnTo>
                  <a:lnTo>
                    <a:pt x="387" y="570"/>
                  </a:lnTo>
                  <a:lnTo>
                    <a:pt x="387" y="570"/>
                  </a:lnTo>
                  <a:lnTo>
                    <a:pt x="387" y="570"/>
                  </a:lnTo>
                  <a:lnTo>
                    <a:pt x="387" y="570"/>
                  </a:lnTo>
                  <a:lnTo>
                    <a:pt x="387" y="570"/>
                  </a:lnTo>
                  <a:lnTo>
                    <a:pt x="387" y="570"/>
                  </a:lnTo>
                  <a:lnTo>
                    <a:pt x="387" y="570"/>
                  </a:lnTo>
                  <a:lnTo>
                    <a:pt x="387" y="570"/>
                  </a:lnTo>
                  <a:lnTo>
                    <a:pt x="387" y="570"/>
                  </a:lnTo>
                  <a:lnTo>
                    <a:pt x="387" y="570"/>
                  </a:lnTo>
                  <a:lnTo>
                    <a:pt x="387" y="570"/>
                  </a:lnTo>
                  <a:lnTo>
                    <a:pt x="387" y="570"/>
                  </a:lnTo>
                  <a:lnTo>
                    <a:pt x="386" y="570"/>
                  </a:lnTo>
                  <a:lnTo>
                    <a:pt x="386" y="570"/>
                  </a:lnTo>
                  <a:lnTo>
                    <a:pt x="386" y="570"/>
                  </a:lnTo>
                  <a:lnTo>
                    <a:pt x="386" y="570"/>
                  </a:lnTo>
                  <a:lnTo>
                    <a:pt x="386" y="570"/>
                  </a:lnTo>
                  <a:lnTo>
                    <a:pt x="386" y="570"/>
                  </a:lnTo>
                  <a:lnTo>
                    <a:pt x="386" y="570"/>
                  </a:lnTo>
                  <a:lnTo>
                    <a:pt x="386" y="570"/>
                  </a:lnTo>
                  <a:lnTo>
                    <a:pt x="386" y="570"/>
                  </a:lnTo>
                  <a:lnTo>
                    <a:pt x="386" y="570"/>
                  </a:lnTo>
                  <a:lnTo>
                    <a:pt x="386" y="570"/>
                  </a:lnTo>
                  <a:lnTo>
                    <a:pt x="385" y="570"/>
                  </a:lnTo>
                  <a:lnTo>
                    <a:pt x="385" y="570"/>
                  </a:lnTo>
                  <a:lnTo>
                    <a:pt x="385" y="570"/>
                  </a:lnTo>
                  <a:lnTo>
                    <a:pt x="385" y="570"/>
                  </a:lnTo>
                  <a:lnTo>
                    <a:pt x="385" y="570"/>
                  </a:lnTo>
                  <a:lnTo>
                    <a:pt x="385" y="570"/>
                  </a:lnTo>
                  <a:lnTo>
                    <a:pt x="385" y="570"/>
                  </a:lnTo>
                  <a:lnTo>
                    <a:pt x="385" y="570"/>
                  </a:lnTo>
                  <a:lnTo>
                    <a:pt x="385" y="570"/>
                  </a:lnTo>
                  <a:lnTo>
                    <a:pt x="385" y="570"/>
                  </a:lnTo>
                  <a:lnTo>
                    <a:pt x="385" y="570"/>
                  </a:lnTo>
                  <a:lnTo>
                    <a:pt x="384" y="570"/>
                  </a:lnTo>
                  <a:lnTo>
                    <a:pt x="384" y="570"/>
                  </a:lnTo>
                  <a:lnTo>
                    <a:pt x="384" y="570"/>
                  </a:lnTo>
                  <a:lnTo>
                    <a:pt x="384" y="570"/>
                  </a:lnTo>
                  <a:lnTo>
                    <a:pt x="384" y="570"/>
                  </a:lnTo>
                  <a:lnTo>
                    <a:pt x="384" y="570"/>
                  </a:lnTo>
                  <a:lnTo>
                    <a:pt x="384" y="570"/>
                  </a:lnTo>
                  <a:lnTo>
                    <a:pt x="384" y="570"/>
                  </a:lnTo>
                  <a:lnTo>
                    <a:pt x="384" y="570"/>
                  </a:lnTo>
                  <a:lnTo>
                    <a:pt x="384" y="570"/>
                  </a:lnTo>
                  <a:lnTo>
                    <a:pt x="384" y="570"/>
                  </a:lnTo>
                  <a:lnTo>
                    <a:pt x="383" y="570"/>
                  </a:lnTo>
                  <a:lnTo>
                    <a:pt x="383" y="570"/>
                  </a:lnTo>
                  <a:lnTo>
                    <a:pt x="383" y="570"/>
                  </a:lnTo>
                  <a:lnTo>
                    <a:pt x="383" y="570"/>
                  </a:lnTo>
                  <a:lnTo>
                    <a:pt x="383" y="570"/>
                  </a:lnTo>
                  <a:lnTo>
                    <a:pt x="383" y="570"/>
                  </a:lnTo>
                  <a:lnTo>
                    <a:pt x="383" y="570"/>
                  </a:lnTo>
                  <a:lnTo>
                    <a:pt x="383" y="570"/>
                  </a:lnTo>
                  <a:lnTo>
                    <a:pt x="383" y="570"/>
                  </a:lnTo>
                  <a:lnTo>
                    <a:pt x="383" y="570"/>
                  </a:lnTo>
                  <a:lnTo>
                    <a:pt x="383" y="570"/>
                  </a:lnTo>
                  <a:lnTo>
                    <a:pt x="382" y="570"/>
                  </a:lnTo>
                  <a:lnTo>
                    <a:pt x="382" y="570"/>
                  </a:lnTo>
                  <a:lnTo>
                    <a:pt x="382" y="570"/>
                  </a:lnTo>
                  <a:lnTo>
                    <a:pt x="382" y="570"/>
                  </a:lnTo>
                  <a:lnTo>
                    <a:pt x="382" y="570"/>
                  </a:lnTo>
                  <a:lnTo>
                    <a:pt x="382" y="570"/>
                  </a:lnTo>
                  <a:lnTo>
                    <a:pt x="382" y="570"/>
                  </a:lnTo>
                  <a:lnTo>
                    <a:pt x="382" y="570"/>
                  </a:lnTo>
                  <a:lnTo>
                    <a:pt x="382" y="570"/>
                  </a:lnTo>
                  <a:lnTo>
                    <a:pt x="382" y="570"/>
                  </a:lnTo>
                  <a:lnTo>
                    <a:pt x="382" y="570"/>
                  </a:lnTo>
                  <a:lnTo>
                    <a:pt x="381" y="570"/>
                  </a:lnTo>
                  <a:lnTo>
                    <a:pt x="381" y="570"/>
                  </a:lnTo>
                  <a:lnTo>
                    <a:pt x="381" y="570"/>
                  </a:lnTo>
                  <a:lnTo>
                    <a:pt x="381" y="570"/>
                  </a:lnTo>
                  <a:lnTo>
                    <a:pt x="381" y="570"/>
                  </a:lnTo>
                  <a:lnTo>
                    <a:pt x="381" y="570"/>
                  </a:lnTo>
                  <a:lnTo>
                    <a:pt x="381" y="570"/>
                  </a:lnTo>
                  <a:lnTo>
                    <a:pt x="381" y="570"/>
                  </a:lnTo>
                  <a:lnTo>
                    <a:pt x="381" y="570"/>
                  </a:lnTo>
                  <a:lnTo>
                    <a:pt x="381" y="570"/>
                  </a:lnTo>
                  <a:lnTo>
                    <a:pt x="381" y="570"/>
                  </a:lnTo>
                  <a:lnTo>
                    <a:pt x="381" y="570"/>
                  </a:lnTo>
                  <a:lnTo>
                    <a:pt x="380" y="570"/>
                  </a:lnTo>
                  <a:lnTo>
                    <a:pt x="380" y="570"/>
                  </a:lnTo>
                  <a:lnTo>
                    <a:pt x="380" y="570"/>
                  </a:lnTo>
                  <a:lnTo>
                    <a:pt x="380" y="570"/>
                  </a:lnTo>
                  <a:lnTo>
                    <a:pt x="380" y="570"/>
                  </a:lnTo>
                  <a:lnTo>
                    <a:pt x="380" y="570"/>
                  </a:lnTo>
                  <a:lnTo>
                    <a:pt x="380" y="570"/>
                  </a:lnTo>
                  <a:lnTo>
                    <a:pt x="380" y="570"/>
                  </a:lnTo>
                  <a:lnTo>
                    <a:pt x="380" y="570"/>
                  </a:lnTo>
                  <a:lnTo>
                    <a:pt x="380" y="570"/>
                  </a:lnTo>
                  <a:lnTo>
                    <a:pt x="379" y="570"/>
                  </a:lnTo>
                  <a:lnTo>
                    <a:pt x="379" y="570"/>
                  </a:lnTo>
                  <a:lnTo>
                    <a:pt x="379" y="570"/>
                  </a:lnTo>
                  <a:lnTo>
                    <a:pt x="379" y="570"/>
                  </a:lnTo>
                  <a:lnTo>
                    <a:pt x="379" y="570"/>
                  </a:lnTo>
                  <a:lnTo>
                    <a:pt x="379" y="570"/>
                  </a:lnTo>
                  <a:lnTo>
                    <a:pt x="379" y="570"/>
                  </a:lnTo>
                  <a:lnTo>
                    <a:pt x="379" y="570"/>
                  </a:lnTo>
                  <a:lnTo>
                    <a:pt x="379" y="570"/>
                  </a:lnTo>
                  <a:lnTo>
                    <a:pt x="379" y="570"/>
                  </a:lnTo>
                  <a:lnTo>
                    <a:pt x="379" y="570"/>
                  </a:lnTo>
                  <a:lnTo>
                    <a:pt x="379" y="570"/>
                  </a:lnTo>
                  <a:lnTo>
                    <a:pt x="378" y="570"/>
                  </a:lnTo>
                  <a:lnTo>
                    <a:pt x="378" y="570"/>
                  </a:lnTo>
                  <a:lnTo>
                    <a:pt x="378" y="570"/>
                  </a:lnTo>
                  <a:lnTo>
                    <a:pt x="378" y="570"/>
                  </a:lnTo>
                  <a:lnTo>
                    <a:pt x="378" y="570"/>
                  </a:lnTo>
                  <a:lnTo>
                    <a:pt x="378" y="570"/>
                  </a:lnTo>
                  <a:lnTo>
                    <a:pt x="378" y="570"/>
                  </a:lnTo>
                  <a:lnTo>
                    <a:pt x="378" y="570"/>
                  </a:lnTo>
                  <a:lnTo>
                    <a:pt x="378" y="570"/>
                  </a:lnTo>
                  <a:lnTo>
                    <a:pt x="378" y="570"/>
                  </a:lnTo>
                  <a:lnTo>
                    <a:pt x="377" y="570"/>
                  </a:lnTo>
                  <a:lnTo>
                    <a:pt x="377" y="570"/>
                  </a:lnTo>
                  <a:lnTo>
                    <a:pt x="377" y="570"/>
                  </a:lnTo>
                  <a:lnTo>
                    <a:pt x="377" y="570"/>
                  </a:lnTo>
                  <a:lnTo>
                    <a:pt x="377" y="570"/>
                  </a:lnTo>
                  <a:lnTo>
                    <a:pt x="377" y="570"/>
                  </a:lnTo>
                  <a:lnTo>
                    <a:pt x="377" y="570"/>
                  </a:lnTo>
                  <a:lnTo>
                    <a:pt x="377" y="570"/>
                  </a:lnTo>
                  <a:lnTo>
                    <a:pt x="377" y="570"/>
                  </a:lnTo>
                  <a:lnTo>
                    <a:pt x="377" y="570"/>
                  </a:lnTo>
                  <a:lnTo>
                    <a:pt x="377" y="570"/>
                  </a:lnTo>
                  <a:lnTo>
                    <a:pt x="377" y="570"/>
                  </a:lnTo>
                  <a:lnTo>
                    <a:pt x="376" y="570"/>
                  </a:lnTo>
                  <a:lnTo>
                    <a:pt x="376" y="570"/>
                  </a:lnTo>
                  <a:lnTo>
                    <a:pt x="376" y="570"/>
                  </a:lnTo>
                  <a:lnTo>
                    <a:pt x="376" y="570"/>
                  </a:lnTo>
                  <a:lnTo>
                    <a:pt x="376" y="570"/>
                  </a:lnTo>
                  <a:lnTo>
                    <a:pt x="376" y="570"/>
                  </a:lnTo>
                  <a:lnTo>
                    <a:pt x="376" y="570"/>
                  </a:lnTo>
                  <a:lnTo>
                    <a:pt x="376" y="570"/>
                  </a:lnTo>
                  <a:lnTo>
                    <a:pt x="376" y="570"/>
                  </a:lnTo>
                  <a:lnTo>
                    <a:pt x="376" y="570"/>
                  </a:lnTo>
                  <a:lnTo>
                    <a:pt x="376" y="570"/>
                  </a:lnTo>
                  <a:lnTo>
                    <a:pt x="375" y="570"/>
                  </a:lnTo>
                  <a:lnTo>
                    <a:pt x="375" y="570"/>
                  </a:lnTo>
                  <a:lnTo>
                    <a:pt x="375" y="570"/>
                  </a:lnTo>
                  <a:lnTo>
                    <a:pt x="375" y="570"/>
                  </a:lnTo>
                  <a:lnTo>
                    <a:pt x="375" y="570"/>
                  </a:lnTo>
                  <a:lnTo>
                    <a:pt x="375" y="570"/>
                  </a:lnTo>
                  <a:lnTo>
                    <a:pt x="375" y="570"/>
                  </a:lnTo>
                  <a:lnTo>
                    <a:pt x="375" y="570"/>
                  </a:lnTo>
                  <a:lnTo>
                    <a:pt x="375" y="570"/>
                  </a:lnTo>
                  <a:lnTo>
                    <a:pt x="375" y="570"/>
                  </a:lnTo>
                  <a:lnTo>
                    <a:pt x="374" y="570"/>
                  </a:lnTo>
                  <a:lnTo>
                    <a:pt x="374" y="570"/>
                  </a:lnTo>
                  <a:lnTo>
                    <a:pt x="374" y="570"/>
                  </a:lnTo>
                  <a:lnTo>
                    <a:pt x="374" y="570"/>
                  </a:lnTo>
                  <a:lnTo>
                    <a:pt x="374" y="570"/>
                  </a:lnTo>
                  <a:lnTo>
                    <a:pt x="374" y="570"/>
                  </a:lnTo>
                  <a:lnTo>
                    <a:pt x="374" y="570"/>
                  </a:lnTo>
                  <a:lnTo>
                    <a:pt x="374" y="570"/>
                  </a:lnTo>
                  <a:lnTo>
                    <a:pt x="374" y="570"/>
                  </a:lnTo>
                  <a:lnTo>
                    <a:pt x="374" y="570"/>
                  </a:lnTo>
                  <a:lnTo>
                    <a:pt x="374" y="570"/>
                  </a:lnTo>
                  <a:lnTo>
                    <a:pt x="374" y="570"/>
                  </a:lnTo>
                  <a:lnTo>
                    <a:pt x="373" y="570"/>
                  </a:lnTo>
                  <a:lnTo>
                    <a:pt x="373" y="570"/>
                  </a:lnTo>
                  <a:lnTo>
                    <a:pt x="373" y="570"/>
                  </a:lnTo>
                  <a:lnTo>
                    <a:pt x="373" y="570"/>
                  </a:lnTo>
                  <a:lnTo>
                    <a:pt x="373" y="570"/>
                  </a:lnTo>
                  <a:lnTo>
                    <a:pt x="373" y="570"/>
                  </a:lnTo>
                  <a:lnTo>
                    <a:pt x="373" y="570"/>
                  </a:lnTo>
                  <a:lnTo>
                    <a:pt x="373" y="570"/>
                  </a:lnTo>
                  <a:lnTo>
                    <a:pt x="373" y="570"/>
                  </a:lnTo>
                  <a:lnTo>
                    <a:pt x="373" y="570"/>
                  </a:lnTo>
                  <a:lnTo>
                    <a:pt x="373" y="570"/>
                  </a:lnTo>
                  <a:lnTo>
                    <a:pt x="372" y="570"/>
                  </a:lnTo>
                  <a:lnTo>
                    <a:pt x="372" y="570"/>
                  </a:lnTo>
                  <a:lnTo>
                    <a:pt x="372" y="570"/>
                  </a:lnTo>
                  <a:lnTo>
                    <a:pt x="372" y="570"/>
                  </a:lnTo>
                  <a:lnTo>
                    <a:pt x="372" y="570"/>
                  </a:lnTo>
                  <a:lnTo>
                    <a:pt x="372" y="570"/>
                  </a:lnTo>
                  <a:lnTo>
                    <a:pt x="372" y="570"/>
                  </a:lnTo>
                  <a:lnTo>
                    <a:pt x="372" y="570"/>
                  </a:lnTo>
                  <a:lnTo>
                    <a:pt x="372" y="570"/>
                  </a:lnTo>
                  <a:lnTo>
                    <a:pt x="372" y="570"/>
                  </a:lnTo>
                  <a:lnTo>
                    <a:pt x="372" y="570"/>
                  </a:lnTo>
                  <a:lnTo>
                    <a:pt x="371" y="570"/>
                  </a:lnTo>
                  <a:lnTo>
                    <a:pt x="371" y="570"/>
                  </a:lnTo>
                  <a:lnTo>
                    <a:pt x="371" y="570"/>
                  </a:lnTo>
                  <a:lnTo>
                    <a:pt x="371" y="570"/>
                  </a:lnTo>
                  <a:lnTo>
                    <a:pt x="371" y="570"/>
                  </a:lnTo>
                  <a:lnTo>
                    <a:pt x="371" y="570"/>
                  </a:lnTo>
                  <a:lnTo>
                    <a:pt x="371" y="570"/>
                  </a:lnTo>
                  <a:lnTo>
                    <a:pt x="371" y="570"/>
                  </a:lnTo>
                  <a:lnTo>
                    <a:pt x="371" y="570"/>
                  </a:lnTo>
                  <a:lnTo>
                    <a:pt x="371" y="570"/>
                  </a:lnTo>
                  <a:lnTo>
                    <a:pt x="371" y="570"/>
                  </a:lnTo>
                  <a:lnTo>
                    <a:pt x="370" y="570"/>
                  </a:lnTo>
                  <a:lnTo>
                    <a:pt x="370" y="570"/>
                  </a:lnTo>
                  <a:lnTo>
                    <a:pt x="370" y="570"/>
                  </a:lnTo>
                  <a:lnTo>
                    <a:pt x="370" y="570"/>
                  </a:lnTo>
                  <a:lnTo>
                    <a:pt x="370" y="570"/>
                  </a:lnTo>
                  <a:lnTo>
                    <a:pt x="370" y="570"/>
                  </a:lnTo>
                  <a:lnTo>
                    <a:pt x="370" y="570"/>
                  </a:lnTo>
                  <a:lnTo>
                    <a:pt x="370" y="570"/>
                  </a:lnTo>
                  <a:lnTo>
                    <a:pt x="370" y="570"/>
                  </a:lnTo>
                  <a:lnTo>
                    <a:pt x="370" y="570"/>
                  </a:lnTo>
                  <a:lnTo>
                    <a:pt x="370" y="570"/>
                  </a:lnTo>
                  <a:lnTo>
                    <a:pt x="369" y="570"/>
                  </a:lnTo>
                  <a:lnTo>
                    <a:pt x="369" y="570"/>
                  </a:lnTo>
                  <a:lnTo>
                    <a:pt x="369" y="570"/>
                  </a:lnTo>
                  <a:lnTo>
                    <a:pt x="369" y="570"/>
                  </a:lnTo>
                  <a:lnTo>
                    <a:pt x="369" y="570"/>
                  </a:lnTo>
                  <a:lnTo>
                    <a:pt x="369" y="570"/>
                  </a:lnTo>
                  <a:lnTo>
                    <a:pt x="369" y="570"/>
                  </a:lnTo>
                  <a:lnTo>
                    <a:pt x="369" y="570"/>
                  </a:lnTo>
                  <a:lnTo>
                    <a:pt x="369" y="570"/>
                  </a:lnTo>
                  <a:lnTo>
                    <a:pt x="369" y="570"/>
                  </a:lnTo>
                  <a:lnTo>
                    <a:pt x="369" y="570"/>
                  </a:lnTo>
                  <a:lnTo>
                    <a:pt x="368" y="570"/>
                  </a:lnTo>
                  <a:lnTo>
                    <a:pt x="368" y="570"/>
                  </a:lnTo>
                  <a:lnTo>
                    <a:pt x="368" y="570"/>
                  </a:lnTo>
                  <a:lnTo>
                    <a:pt x="368" y="570"/>
                  </a:lnTo>
                  <a:lnTo>
                    <a:pt x="368" y="570"/>
                  </a:lnTo>
                  <a:lnTo>
                    <a:pt x="368" y="570"/>
                  </a:lnTo>
                  <a:lnTo>
                    <a:pt x="368" y="570"/>
                  </a:lnTo>
                  <a:lnTo>
                    <a:pt x="368" y="570"/>
                  </a:lnTo>
                  <a:lnTo>
                    <a:pt x="368" y="570"/>
                  </a:lnTo>
                  <a:lnTo>
                    <a:pt x="368" y="570"/>
                  </a:lnTo>
                  <a:lnTo>
                    <a:pt x="368" y="570"/>
                  </a:lnTo>
                  <a:lnTo>
                    <a:pt x="368" y="570"/>
                  </a:lnTo>
                  <a:lnTo>
                    <a:pt x="367" y="570"/>
                  </a:lnTo>
                  <a:lnTo>
                    <a:pt x="367" y="570"/>
                  </a:lnTo>
                  <a:lnTo>
                    <a:pt x="367" y="570"/>
                  </a:lnTo>
                  <a:lnTo>
                    <a:pt x="367" y="570"/>
                  </a:lnTo>
                  <a:lnTo>
                    <a:pt x="367" y="570"/>
                  </a:lnTo>
                  <a:lnTo>
                    <a:pt x="367" y="570"/>
                  </a:lnTo>
                  <a:lnTo>
                    <a:pt x="367" y="570"/>
                  </a:lnTo>
                  <a:lnTo>
                    <a:pt x="367" y="570"/>
                  </a:lnTo>
                  <a:lnTo>
                    <a:pt x="367" y="570"/>
                  </a:lnTo>
                  <a:lnTo>
                    <a:pt x="367" y="570"/>
                  </a:lnTo>
                  <a:lnTo>
                    <a:pt x="366" y="570"/>
                  </a:lnTo>
                  <a:lnTo>
                    <a:pt x="366" y="570"/>
                  </a:lnTo>
                  <a:lnTo>
                    <a:pt x="366" y="570"/>
                  </a:lnTo>
                  <a:lnTo>
                    <a:pt x="366" y="570"/>
                  </a:lnTo>
                  <a:lnTo>
                    <a:pt x="366" y="570"/>
                  </a:lnTo>
                  <a:lnTo>
                    <a:pt x="366" y="570"/>
                  </a:lnTo>
                  <a:lnTo>
                    <a:pt x="366" y="570"/>
                  </a:lnTo>
                  <a:lnTo>
                    <a:pt x="366" y="570"/>
                  </a:lnTo>
                  <a:lnTo>
                    <a:pt x="366" y="570"/>
                  </a:lnTo>
                  <a:lnTo>
                    <a:pt x="366" y="570"/>
                  </a:lnTo>
                  <a:lnTo>
                    <a:pt x="366" y="570"/>
                  </a:lnTo>
                  <a:lnTo>
                    <a:pt x="366" y="570"/>
                  </a:lnTo>
                  <a:lnTo>
                    <a:pt x="365" y="570"/>
                  </a:lnTo>
                  <a:lnTo>
                    <a:pt x="365" y="570"/>
                  </a:lnTo>
                  <a:lnTo>
                    <a:pt x="365" y="570"/>
                  </a:lnTo>
                  <a:lnTo>
                    <a:pt x="365" y="570"/>
                  </a:lnTo>
                  <a:lnTo>
                    <a:pt x="365" y="570"/>
                  </a:lnTo>
                  <a:lnTo>
                    <a:pt x="365" y="570"/>
                  </a:lnTo>
                  <a:lnTo>
                    <a:pt x="365" y="570"/>
                  </a:lnTo>
                  <a:lnTo>
                    <a:pt x="365" y="570"/>
                  </a:lnTo>
                  <a:lnTo>
                    <a:pt x="365" y="570"/>
                  </a:lnTo>
                  <a:lnTo>
                    <a:pt x="365" y="570"/>
                  </a:lnTo>
                  <a:lnTo>
                    <a:pt x="364" y="570"/>
                  </a:lnTo>
                  <a:lnTo>
                    <a:pt x="364" y="570"/>
                  </a:lnTo>
                  <a:lnTo>
                    <a:pt x="364" y="570"/>
                  </a:lnTo>
                  <a:lnTo>
                    <a:pt x="364" y="570"/>
                  </a:lnTo>
                  <a:lnTo>
                    <a:pt x="364" y="570"/>
                  </a:lnTo>
                  <a:lnTo>
                    <a:pt x="364" y="570"/>
                  </a:lnTo>
                  <a:lnTo>
                    <a:pt x="364" y="570"/>
                  </a:lnTo>
                  <a:lnTo>
                    <a:pt x="364" y="570"/>
                  </a:lnTo>
                  <a:lnTo>
                    <a:pt x="364" y="570"/>
                  </a:lnTo>
                  <a:lnTo>
                    <a:pt x="364" y="570"/>
                  </a:lnTo>
                  <a:lnTo>
                    <a:pt x="364" y="570"/>
                  </a:lnTo>
                  <a:lnTo>
                    <a:pt x="364" y="570"/>
                  </a:lnTo>
                  <a:lnTo>
                    <a:pt x="363" y="570"/>
                  </a:lnTo>
                  <a:lnTo>
                    <a:pt x="363" y="570"/>
                  </a:lnTo>
                  <a:lnTo>
                    <a:pt x="363" y="570"/>
                  </a:lnTo>
                  <a:lnTo>
                    <a:pt x="363" y="570"/>
                  </a:lnTo>
                  <a:lnTo>
                    <a:pt x="363" y="570"/>
                  </a:lnTo>
                  <a:lnTo>
                    <a:pt x="363" y="570"/>
                  </a:lnTo>
                  <a:lnTo>
                    <a:pt x="363" y="570"/>
                  </a:lnTo>
                  <a:lnTo>
                    <a:pt x="363" y="570"/>
                  </a:lnTo>
                  <a:lnTo>
                    <a:pt x="363" y="570"/>
                  </a:lnTo>
                  <a:lnTo>
                    <a:pt x="363" y="570"/>
                  </a:lnTo>
                  <a:lnTo>
                    <a:pt x="363" y="570"/>
                  </a:lnTo>
                  <a:lnTo>
                    <a:pt x="362" y="570"/>
                  </a:lnTo>
                  <a:lnTo>
                    <a:pt x="362" y="570"/>
                  </a:lnTo>
                  <a:lnTo>
                    <a:pt x="362" y="570"/>
                  </a:lnTo>
                  <a:lnTo>
                    <a:pt x="362" y="570"/>
                  </a:lnTo>
                  <a:lnTo>
                    <a:pt x="362" y="570"/>
                  </a:lnTo>
                  <a:lnTo>
                    <a:pt x="362" y="570"/>
                  </a:lnTo>
                  <a:lnTo>
                    <a:pt x="362" y="570"/>
                  </a:lnTo>
                  <a:lnTo>
                    <a:pt x="362" y="570"/>
                  </a:lnTo>
                  <a:lnTo>
                    <a:pt x="362" y="570"/>
                  </a:lnTo>
                  <a:lnTo>
                    <a:pt x="362" y="570"/>
                  </a:lnTo>
                  <a:lnTo>
                    <a:pt x="361" y="570"/>
                  </a:lnTo>
                  <a:lnTo>
                    <a:pt x="361" y="570"/>
                  </a:lnTo>
                  <a:lnTo>
                    <a:pt x="361" y="570"/>
                  </a:lnTo>
                  <a:lnTo>
                    <a:pt x="361" y="570"/>
                  </a:lnTo>
                  <a:lnTo>
                    <a:pt x="361" y="570"/>
                  </a:lnTo>
                  <a:lnTo>
                    <a:pt x="361" y="570"/>
                  </a:lnTo>
                  <a:lnTo>
                    <a:pt x="361" y="570"/>
                  </a:lnTo>
                  <a:lnTo>
                    <a:pt x="361" y="570"/>
                  </a:lnTo>
                  <a:lnTo>
                    <a:pt x="361" y="570"/>
                  </a:lnTo>
                  <a:lnTo>
                    <a:pt x="361" y="570"/>
                  </a:lnTo>
                  <a:lnTo>
                    <a:pt x="361" y="570"/>
                  </a:lnTo>
                  <a:lnTo>
                    <a:pt x="361" y="570"/>
                  </a:lnTo>
                  <a:lnTo>
                    <a:pt x="360" y="570"/>
                  </a:lnTo>
                  <a:lnTo>
                    <a:pt x="360" y="570"/>
                  </a:lnTo>
                  <a:lnTo>
                    <a:pt x="360" y="570"/>
                  </a:lnTo>
                  <a:lnTo>
                    <a:pt x="360" y="570"/>
                  </a:lnTo>
                  <a:lnTo>
                    <a:pt x="360" y="570"/>
                  </a:lnTo>
                  <a:lnTo>
                    <a:pt x="360" y="570"/>
                  </a:lnTo>
                  <a:lnTo>
                    <a:pt x="360" y="570"/>
                  </a:lnTo>
                  <a:lnTo>
                    <a:pt x="360" y="570"/>
                  </a:lnTo>
                  <a:lnTo>
                    <a:pt x="360" y="570"/>
                  </a:lnTo>
                  <a:lnTo>
                    <a:pt x="360" y="570"/>
                  </a:lnTo>
                  <a:lnTo>
                    <a:pt x="360" y="570"/>
                  </a:lnTo>
                  <a:lnTo>
                    <a:pt x="360" y="570"/>
                  </a:lnTo>
                  <a:lnTo>
                    <a:pt x="359" y="570"/>
                  </a:lnTo>
                  <a:lnTo>
                    <a:pt x="359" y="570"/>
                  </a:lnTo>
                  <a:lnTo>
                    <a:pt x="359" y="570"/>
                  </a:lnTo>
                  <a:lnTo>
                    <a:pt x="359" y="570"/>
                  </a:lnTo>
                  <a:lnTo>
                    <a:pt x="359" y="570"/>
                  </a:lnTo>
                  <a:lnTo>
                    <a:pt x="359" y="570"/>
                  </a:lnTo>
                  <a:lnTo>
                    <a:pt x="359" y="570"/>
                  </a:lnTo>
                  <a:lnTo>
                    <a:pt x="359" y="570"/>
                  </a:lnTo>
                  <a:lnTo>
                    <a:pt x="359" y="570"/>
                  </a:lnTo>
                  <a:lnTo>
                    <a:pt x="359" y="570"/>
                  </a:lnTo>
                  <a:lnTo>
                    <a:pt x="358" y="570"/>
                  </a:lnTo>
                  <a:lnTo>
                    <a:pt x="358" y="570"/>
                  </a:lnTo>
                  <a:lnTo>
                    <a:pt x="358" y="570"/>
                  </a:lnTo>
                  <a:lnTo>
                    <a:pt x="358" y="570"/>
                  </a:lnTo>
                  <a:lnTo>
                    <a:pt x="358" y="570"/>
                  </a:lnTo>
                  <a:lnTo>
                    <a:pt x="358" y="570"/>
                  </a:lnTo>
                  <a:lnTo>
                    <a:pt x="358" y="570"/>
                  </a:lnTo>
                  <a:lnTo>
                    <a:pt x="358" y="570"/>
                  </a:lnTo>
                  <a:lnTo>
                    <a:pt x="358" y="570"/>
                  </a:lnTo>
                  <a:lnTo>
                    <a:pt x="358" y="570"/>
                  </a:lnTo>
                  <a:lnTo>
                    <a:pt x="358" y="570"/>
                  </a:lnTo>
                  <a:lnTo>
                    <a:pt x="357" y="570"/>
                  </a:lnTo>
                  <a:lnTo>
                    <a:pt x="357" y="570"/>
                  </a:lnTo>
                  <a:lnTo>
                    <a:pt x="357" y="570"/>
                  </a:lnTo>
                  <a:lnTo>
                    <a:pt x="357" y="570"/>
                  </a:lnTo>
                  <a:lnTo>
                    <a:pt x="357" y="570"/>
                  </a:lnTo>
                  <a:lnTo>
                    <a:pt x="357" y="570"/>
                  </a:lnTo>
                  <a:lnTo>
                    <a:pt x="357" y="570"/>
                  </a:lnTo>
                  <a:lnTo>
                    <a:pt x="357" y="570"/>
                  </a:lnTo>
                  <a:lnTo>
                    <a:pt x="357" y="570"/>
                  </a:lnTo>
                  <a:lnTo>
                    <a:pt x="357" y="570"/>
                  </a:lnTo>
                  <a:lnTo>
                    <a:pt x="357" y="570"/>
                  </a:lnTo>
                  <a:lnTo>
                    <a:pt x="356" y="570"/>
                  </a:lnTo>
                  <a:lnTo>
                    <a:pt x="356" y="570"/>
                  </a:lnTo>
                  <a:lnTo>
                    <a:pt x="356" y="570"/>
                  </a:lnTo>
                  <a:lnTo>
                    <a:pt x="356" y="570"/>
                  </a:lnTo>
                  <a:lnTo>
                    <a:pt x="356" y="570"/>
                  </a:lnTo>
                  <a:lnTo>
                    <a:pt x="356" y="570"/>
                  </a:lnTo>
                  <a:lnTo>
                    <a:pt x="356" y="570"/>
                  </a:lnTo>
                  <a:lnTo>
                    <a:pt x="356" y="570"/>
                  </a:lnTo>
                  <a:lnTo>
                    <a:pt x="356" y="570"/>
                  </a:lnTo>
                  <a:lnTo>
                    <a:pt x="356" y="570"/>
                  </a:lnTo>
                  <a:lnTo>
                    <a:pt x="356" y="570"/>
                  </a:lnTo>
                  <a:lnTo>
                    <a:pt x="355" y="570"/>
                  </a:lnTo>
                  <a:lnTo>
                    <a:pt x="355" y="570"/>
                  </a:lnTo>
                  <a:lnTo>
                    <a:pt x="355" y="570"/>
                  </a:lnTo>
                  <a:lnTo>
                    <a:pt x="355" y="570"/>
                  </a:lnTo>
                  <a:lnTo>
                    <a:pt x="355" y="570"/>
                  </a:lnTo>
                  <a:lnTo>
                    <a:pt x="355" y="570"/>
                  </a:lnTo>
                  <a:lnTo>
                    <a:pt x="355" y="570"/>
                  </a:lnTo>
                  <a:lnTo>
                    <a:pt x="355" y="570"/>
                  </a:lnTo>
                  <a:lnTo>
                    <a:pt x="355" y="570"/>
                  </a:lnTo>
                  <a:lnTo>
                    <a:pt x="355" y="570"/>
                  </a:lnTo>
                  <a:lnTo>
                    <a:pt x="355" y="570"/>
                  </a:lnTo>
                  <a:lnTo>
                    <a:pt x="355" y="570"/>
                  </a:lnTo>
                  <a:lnTo>
                    <a:pt x="354" y="570"/>
                  </a:lnTo>
                  <a:lnTo>
                    <a:pt x="354" y="570"/>
                  </a:lnTo>
                  <a:lnTo>
                    <a:pt x="354" y="570"/>
                  </a:lnTo>
                  <a:lnTo>
                    <a:pt x="354" y="570"/>
                  </a:lnTo>
                  <a:lnTo>
                    <a:pt x="354" y="570"/>
                  </a:lnTo>
                  <a:lnTo>
                    <a:pt x="354" y="570"/>
                  </a:lnTo>
                  <a:lnTo>
                    <a:pt x="354" y="570"/>
                  </a:lnTo>
                  <a:lnTo>
                    <a:pt x="354" y="570"/>
                  </a:lnTo>
                  <a:lnTo>
                    <a:pt x="354" y="570"/>
                  </a:lnTo>
                  <a:lnTo>
                    <a:pt x="354" y="570"/>
                  </a:lnTo>
                  <a:lnTo>
                    <a:pt x="353" y="570"/>
                  </a:lnTo>
                  <a:lnTo>
                    <a:pt x="353" y="570"/>
                  </a:lnTo>
                  <a:lnTo>
                    <a:pt x="353" y="570"/>
                  </a:lnTo>
                  <a:lnTo>
                    <a:pt x="353" y="570"/>
                  </a:lnTo>
                  <a:lnTo>
                    <a:pt x="353" y="570"/>
                  </a:lnTo>
                  <a:lnTo>
                    <a:pt x="353" y="570"/>
                  </a:lnTo>
                  <a:lnTo>
                    <a:pt x="353" y="570"/>
                  </a:lnTo>
                  <a:lnTo>
                    <a:pt x="353" y="570"/>
                  </a:lnTo>
                  <a:lnTo>
                    <a:pt x="353" y="570"/>
                  </a:lnTo>
                  <a:lnTo>
                    <a:pt x="353" y="570"/>
                  </a:lnTo>
                  <a:lnTo>
                    <a:pt x="353" y="570"/>
                  </a:lnTo>
                  <a:lnTo>
                    <a:pt x="353" y="570"/>
                  </a:lnTo>
                  <a:lnTo>
                    <a:pt x="352" y="570"/>
                  </a:lnTo>
                  <a:lnTo>
                    <a:pt x="352" y="570"/>
                  </a:lnTo>
                  <a:lnTo>
                    <a:pt x="352" y="570"/>
                  </a:lnTo>
                  <a:lnTo>
                    <a:pt x="352" y="570"/>
                  </a:lnTo>
                  <a:lnTo>
                    <a:pt x="352" y="570"/>
                  </a:lnTo>
                  <a:lnTo>
                    <a:pt x="352" y="570"/>
                  </a:lnTo>
                  <a:lnTo>
                    <a:pt x="352" y="570"/>
                  </a:lnTo>
                  <a:lnTo>
                    <a:pt x="352" y="570"/>
                  </a:lnTo>
                  <a:lnTo>
                    <a:pt x="352" y="570"/>
                  </a:lnTo>
                  <a:lnTo>
                    <a:pt x="352" y="570"/>
                  </a:lnTo>
                  <a:lnTo>
                    <a:pt x="351" y="570"/>
                  </a:lnTo>
                  <a:lnTo>
                    <a:pt x="351" y="570"/>
                  </a:lnTo>
                  <a:lnTo>
                    <a:pt x="351" y="570"/>
                  </a:lnTo>
                  <a:lnTo>
                    <a:pt x="351" y="570"/>
                  </a:lnTo>
                  <a:lnTo>
                    <a:pt x="351" y="570"/>
                  </a:lnTo>
                  <a:lnTo>
                    <a:pt x="351" y="570"/>
                  </a:lnTo>
                  <a:lnTo>
                    <a:pt x="351" y="570"/>
                  </a:lnTo>
                  <a:lnTo>
                    <a:pt x="351" y="570"/>
                  </a:lnTo>
                  <a:lnTo>
                    <a:pt x="351" y="570"/>
                  </a:lnTo>
                  <a:lnTo>
                    <a:pt x="351" y="570"/>
                  </a:lnTo>
                  <a:lnTo>
                    <a:pt x="351" y="570"/>
                  </a:lnTo>
                  <a:lnTo>
                    <a:pt x="351" y="570"/>
                  </a:lnTo>
                  <a:lnTo>
                    <a:pt x="350" y="570"/>
                  </a:lnTo>
                  <a:lnTo>
                    <a:pt x="350" y="570"/>
                  </a:lnTo>
                  <a:lnTo>
                    <a:pt x="350" y="570"/>
                  </a:lnTo>
                  <a:lnTo>
                    <a:pt x="350" y="570"/>
                  </a:lnTo>
                  <a:lnTo>
                    <a:pt x="350" y="570"/>
                  </a:lnTo>
                  <a:lnTo>
                    <a:pt x="350" y="570"/>
                  </a:lnTo>
                  <a:lnTo>
                    <a:pt x="350" y="570"/>
                  </a:lnTo>
                  <a:lnTo>
                    <a:pt x="350" y="570"/>
                  </a:lnTo>
                  <a:lnTo>
                    <a:pt x="350" y="570"/>
                  </a:lnTo>
                  <a:lnTo>
                    <a:pt x="350" y="570"/>
                  </a:lnTo>
                  <a:lnTo>
                    <a:pt x="350" y="570"/>
                  </a:lnTo>
                  <a:lnTo>
                    <a:pt x="349" y="570"/>
                  </a:lnTo>
                  <a:lnTo>
                    <a:pt x="349" y="570"/>
                  </a:lnTo>
                  <a:lnTo>
                    <a:pt x="349" y="570"/>
                  </a:lnTo>
                  <a:lnTo>
                    <a:pt x="349" y="570"/>
                  </a:lnTo>
                  <a:lnTo>
                    <a:pt x="349" y="570"/>
                  </a:lnTo>
                  <a:lnTo>
                    <a:pt x="349" y="570"/>
                  </a:lnTo>
                  <a:lnTo>
                    <a:pt x="349" y="570"/>
                  </a:lnTo>
                  <a:lnTo>
                    <a:pt x="349" y="570"/>
                  </a:lnTo>
                  <a:lnTo>
                    <a:pt x="349" y="570"/>
                  </a:lnTo>
                  <a:lnTo>
                    <a:pt x="349" y="570"/>
                  </a:lnTo>
                  <a:lnTo>
                    <a:pt x="348" y="570"/>
                  </a:lnTo>
                  <a:lnTo>
                    <a:pt x="348" y="570"/>
                  </a:lnTo>
                  <a:lnTo>
                    <a:pt x="348" y="570"/>
                  </a:lnTo>
                  <a:lnTo>
                    <a:pt x="348" y="570"/>
                  </a:lnTo>
                  <a:lnTo>
                    <a:pt x="348" y="570"/>
                  </a:lnTo>
                  <a:lnTo>
                    <a:pt x="348" y="570"/>
                  </a:lnTo>
                  <a:lnTo>
                    <a:pt x="348" y="570"/>
                  </a:lnTo>
                  <a:lnTo>
                    <a:pt x="348" y="570"/>
                  </a:lnTo>
                  <a:lnTo>
                    <a:pt x="348" y="570"/>
                  </a:lnTo>
                  <a:lnTo>
                    <a:pt x="348" y="570"/>
                  </a:lnTo>
                  <a:lnTo>
                    <a:pt x="348" y="570"/>
                  </a:lnTo>
                  <a:lnTo>
                    <a:pt x="348" y="570"/>
                  </a:lnTo>
                  <a:lnTo>
                    <a:pt x="347" y="570"/>
                  </a:lnTo>
                  <a:lnTo>
                    <a:pt x="347" y="570"/>
                  </a:lnTo>
                  <a:lnTo>
                    <a:pt x="347" y="570"/>
                  </a:lnTo>
                  <a:lnTo>
                    <a:pt x="347" y="570"/>
                  </a:lnTo>
                  <a:lnTo>
                    <a:pt x="347" y="570"/>
                  </a:lnTo>
                  <a:lnTo>
                    <a:pt x="347" y="570"/>
                  </a:lnTo>
                  <a:lnTo>
                    <a:pt x="347" y="570"/>
                  </a:lnTo>
                  <a:lnTo>
                    <a:pt x="347" y="570"/>
                  </a:lnTo>
                  <a:lnTo>
                    <a:pt x="347" y="570"/>
                  </a:lnTo>
                  <a:lnTo>
                    <a:pt x="347" y="570"/>
                  </a:lnTo>
                  <a:lnTo>
                    <a:pt x="347" y="570"/>
                  </a:lnTo>
                  <a:lnTo>
                    <a:pt x="347" y="570"/>
                  </a:lnTo>
                  <a:lnTo>
                    <a:pt x="346" y="570"/>
                  </a:lnTo>
                  <a:lnTo>
                    <a:pt x="346" y="570"/>
                  </a:lnTo>
                  <a:lnTo>
                    <a:pt x="346" y="570"/>
                  </a:lnTo>
                  <a:lnTo>
                    <a:pt x="346" y="570"/>
                  </a:lnTo>
                  <a:lnTo>
                    <a:pt x="346" y="570"/>
                  </a:lnTo>
                  <a:lnTo>
                    <a:pt x="346" y="570"/>
                  </a:lnTo>
                  <a:lnTo>
                    <a:pt x="346" y="570"/>
                  </a:lnTo>
                  <a:lnTo>
                    <a:pt x="346" y="570"/>
                  </a:lnTo>
                  <a:lnTo>
                    <a:pt x="346" y="570"/>
                  </a:lnTo>
                  <a:lnTo>
                    <a:pt x="346" y="570"/>
                  </a:lnTo>
                  <a:lnTo>
                    <a:pt x="345" y="570"/>
                  </a:lnTo>
                  <a:lnTo>
                    <a:pt x="345" y="570"/>
                  </a:lnTo>
                  <a:lnTo>
                    <a:pt x="345" y="570"/>
                  </a:lnTo>
                  <a:lnTo>
                    <a:pt x="345" y="570"/>
                  </a:lnTo>
                  <a:lnTo>
                    <a:pt x="345" y="570"/>
                  </a:lnTo>
                  <a:lnTo>
                    <a:pt x="345" y="570"/>
                  </a:lnTo>
                  <a:lnTo>
                    <a:pt x="345" y="570"/>
                  </a:lnTo>
                  <a:lnTo>
                    <a:pt x="345" y="570"/>
                  </a:lnTo>
                  <a:lnTo>
                    <a:pt x="345" y="570"/>
                  </a:lnTo>
                  <a:lnTo>
                    <a:pt x="345" y="570"/>
                  </a:lnTo>
                  <a:lnTo>
                    <a:pt x="345" y="570"/>
                  </a:lnTo>
                  <a:lnTo>
                    <a:pt x="344" y="570"/>
                  </a:lnTo>
                  <a:lnTo>
                    <a:pt x="344" y="570"/>
                  </a:lnTo>
                  <a:lnTo>
                    <a:pt x="344" y="570"/>
                  </a:lnTo>
                  <a:lnTo>
                    <a:pt x="344" y="570"/>
                  </a:lnTo>
                  <a:lnTo>
                    <a:pt x="344" y="570"/>
                  </a:lnTo>
                  <a:lnTo>
                    <a:pt x="344" y="570"/>
                  </a:lnTo>
                  <a:lnTo>
                    <a:pt x="344" y="570"/>
                  </a:lnTo>
                  <a:lnTo>
                    <a:pt x="344" y="570"/>
                  </a:lnTo>
                  <a:lnTo>
                    <a:pt x="344" y="570"/>
                  </a:lnTo>
                  <a:lnTo>
                    <a:pt x="344" y="570"/>
                  </a:lnTo>
                  <a:lnTo>
                    <a:pt x="344" y="570"/>
                  </a:lnTo>
                  <a:lnTo>
                    <a:pt x="343" y="570"/>
                  </a:lnTo>
                  <a:lnTo>
                    <a:pt x="343" y="570"/>
                  </a:lnTo>
                  <a:lnTo>
                    <a:pt x="343" y="570"/>
                  </a:lnTo>
                  <a:lnTo>
                    <a:pt x="343" y="570"/>
                  </a:lnTo>
                  <a:lnTo>
                    <a:pt x="343" y="570"/>
                  </a:lnTo>
                  <a:lnTo>
                    <a:pt x="343" y="570"/>
                  </a:lnTo>
                  <a:lnTo>
                    <a:pt x="343" y="570"/>
                  </a:lnTo>
                  <a:lnTo>
                    <a:pt x="343" y="570"/>
                  </a:lnTo>
                  <a:lnTo>
                    <a:pt x="343" y="570"/>
                  </a:lnTo>
                  <a:lnTo>
                    <a:pt x="343" y="570"/>
                  </a:lnTo>
                  <a:lnTo>
                    <a:pt x="343" y="570"/>
                  </a:lnTo>
                  <a:lnTo>
                    <a:pt x="342" y="570"/>
                  </a:lnTo>
                  <a:lnTo>
                    <a:pt x="342" y="570"/>
                  </a:lnTo>
                  <a:lnTo>
                    <a:pt x="342" y="570"/>
                  </a:lnTo>
                  <a:lnTo>
                    <a:pt x="342" y="570"/>
                  </a:lnTo>
                  <a:lnTo>
                    <a:pt x="342" y="570"/>
                  </a:lnTo>
                  <a:lnTo>
                    <a:pt x="342" y="570"/>
                  </a:lnTo>
                  <a:lnTo>
                    <a:pt x="342" y="570"/>
                  </a:lnTo>
                  <a:lnTo>
                    <a:pt x="342" y="570"/>
                  </a:lnTo>
                  <a:lnTo>
                    <a:pt x="342" y="570"/>
                  </a:lnTo>
                  <a:lnTo>
                    <a:pt x="342" y="570"/>
                  </a:lnTo>
                  <a:lnTo>
                    <a:pt x="342" y="570"/>
                  </a:lnTo>
                  <a:lnTo>
                    <a:pt x="342" y="570"/>
                  </a:lnTo>
                  <a:lnTo>
                    <a:pt x="341" y="570"/>
                  </a:lnTo>
                  <a:lnTo>
                    <a:pt x="341" y="570"/>
                  </a:lnTo>
                  <a:lnTo>
                    <a:pt x="341" y="570"/>
                  </a:lnTo>
                  <a:lnTo>
                    <a:pt x="341" y="570"/>
                  </a:lnTo>
                  <a:lnTo>
                    <a:pt x="341" y="570"/>
                  </a:lnTo>
                  <a:lnTo>
                    <a:pt x="341" y="570"/>
                  </a:lnTo>
                  <a:lnTo>
                    <a:pt x="341" y="570"/>
                  </a:lnTo>
                  <a:lnTo>
                    <a:pt x="341" y="570"/>
                  </a:lnTo>
                  <a:lnTo>
                    <a:pt x="341" y="570"/>
                  </a:lnTo>
                  <a:lnTo>
                    <a:pt x="341" y="570"/>
                  </a:lnTo>
                  <a:lnTo>
                    <a:pt x="340" y="570"/>
                  </a:lnTo>
                  <a:lnTo>
                    <a:pt x="340" y="570"/>
                  </a:lnTo>
                  <a:lnTo>
                    <a:pt x="340" y="570"/>
                  </a:lnTo>
                  <a:lnTo>
                    <a:pt x="340" y="570"/>
                  </a:lnTo>
                  <a:lnTo>
                    <a:pt x="340" y="570"/>
                  </a:lnTo>
                  <a:lnTo>
                    <a:pt x="340" y="570"/>
                  </a:lnTo>
                  <a:lnTo>
                    <a:pt x="340" y="570"/>
                  </a:lnTo>
                  <a:lnTo>
                    <a:pt x="340" y="570"/>
                  </a:lnTo>
                  <a:lnTo>
                    <a:pt x="340" y="570"/>
                  </a:lnTo>
                  <a:lnTo>
                    <a:pt x="340" y="570"/>
                  </a:lnTo>
                  <a:lnTo>
                    <a:pt x="340" y="570"/>
                  </a:lnTo>
                  <a:lnTo>
                    <a:pt x="340" y="570"/>
                  </a:lnTo>
                  <a:lnTo>
                    <a:pt x="339" y="570"/>
                  </a:lnTo>
                  <a:lnTo>
                    <a:pt x="339" y="570"/>
                  </a:lnTo>
                  <a:lnTo>
                    <a:pt x="339" y="570"/>
                  </a:lnTo>
                  <a:lnTo>
                    <a:pt x="339" y="570"/>
                  </a:lnTo>
                  <a:lnTo>
                    <a:pt x="339" y="570"/>
                  </a:lnTo>
                  <a:lnTo>
                    <a:pt x="339" y="570"/>
                  </a:lnTo>
                  <a:lnTo>
                    <a:pt x="339" y="570"/>
                  </a:lnTo>
                  <a:lnTo>
                    <a:pt x="339" y="570"/>
                  </a:lnTo>
                  <a:lnTo>
                    <a:pt x="339" y="570"/>
                  </a:lnTo>
                  <a:lnTo>
                    <a:pt x="339" y="570"/>
                  </a:lnTo>
                  <a:lnTo>
                    <a:pt x="338" y="570"/>
                  </a:lnTo>
                  <a:lnTo>
                    <a:pt x="338" y="570"/>
                  </a:lnTo>
                  <a:lnTo>
                    <a:pt x="338" y="570"/>
                  </a:lnTo>
                  <a:lnTo>
                    <a:pt x="338" y="570"/>
                  </a:lnTo>
                  <a:lnTo>
                    <a:pt x="338" y="570"/>
                  </a:lnTo>
                  <a:lnTo>
                    <a:pt x="338" y="570"/>
                  </a:lnTo>
                  <a:lnTo>
                    <a:pt x="338" y="570"/>
                  </a:lnTo>
                  <a:lnTo>
                    <a:pt x="338" y="570"/>
                  </a:lnTo>
                  <a:lnTo>
                    <a:pt x="338" y="570"/>
                  </a:lnTo>
                  <a:lnTo>
                    <a:pt x="338" y="570"/>
                  </a:lnTo>
                  <a:lnTo>
                    <a:pt x="338" y="570"/>
                  </a:lnTo>
                  <a:lnTo>
                    <a:pt x="338" y="570"/>
                  </a:lnTo>
                  <a:lnTo>
                    <a:pt x="337" y="570"/>
                  </a:lnTo>
                  <a:lnTo>
                    <a:pt x="337" y="570"/>
                  </a:lnTo>
                  <a:lnTo>
                    <a:pt x="337" y="570"/>
                  </a:lnTo>
                  <a:lnTo>
                    <a:pt x="337" y="570"/>
                  </a:lnTo>
                  <a:lnTo>
                    <a:pt x="337" y="570"/>
                  </a:lnTo>
                  <a:lnTo>
                    <a:pt x="337" y="570"/>
                  </a:lnTo>
                  <a:lnTo>
                    <a:pt x="337" y="570"/>
                  </a:lnTo>
                  <a:lnTo>
                    <a:pt x="337" y="570"/>
                  </a:lnTo>
                  <a:lnTo>
                    <a:pt x="337" y="570"/>
                  </a:lnTo>
                  <a:lnTo>
                    <a:pt x="337" y="570"/>
                  </a:lnTo>
                  <a:lnTo>
                    <a:pt x="337" y="570"/>
                  </a:lnTo>
                  <a:lnTo>
                    <a:pt x="336" y="570"/>
                  </a:lnTo>
                  <a:lnTo>
                    <a:pt x="336" y="570"/>
                  </a:lnTo>
                  <a:lnTo>
                    <a:pt x="336" y="570"/>
                  </a:lnTo>
                  <a:lnTo>
                    <a:pt x="336" y="570"/>
                  </a:lnTo>
                  <a:lnTo>
                    <a:pt x="336" y="570"/>
                  </a:lnTo>
                  <a:lnTo>
                    <a:pt x="336" y="570"/>
                  </a:lnTo>
                  <a:lnTo>
                    <a:pt x="336" y="570"/>
                  </a:lnTo>
                  <a:lnTo>
                    <a:pt x="336" y="570"/>
                  </a:lnTo>
                  <a:lnTo>
                    <a:pt x="336" y="570"/>
                  </a:lnTo>
                  <a:lnTo>
                    <a:pt x="336" y="570"/>
                  </a:lnTo>
                  <a:lnTo>
                    <a:pt x="335" y="570"/>
                  </a:lnTo>
                  <a:lnTo>
                    <a:pt x="335" y="570"/>
                  </a:lnTo>
                  <a:lnTo>
                    <a:pt x="335" y="570"/>
                  </a:lnTo>
                  <a:lnTo>
                    <a:pt x="335" y="570"/>
                  </a:lnTo>
                  <a:lnTo>
                    <a:pt x="335" y="570"/>
                  </a:lnTo>
                  <a:lnTo>
                    <a:pt x="335" y="570"/>
                  </a:lnTo>
                  <a:lnTo>
                    <a:pt x="335" y="570"/>
                  </a:lnTo>
                  <a:lnTo>
                    <a:pt x="335" y="570"/>
                  </a:lnTo>
                  <a:lnTo>
                    <a:pt x="335" y="570"/>
                  </a:lnTo>
                  <a:lnTo>
                    <a:pt x="335" y="570"/>
                  </a:lnTo>
                  <a:lnTo>
                    <a:pt x="335" y="570"/>
                  </a:lnTo>
                  <a:lnTo>
                    <a:pt x="335" y="570"/>
                  </a:lnTo>
                  <a:lnTo>
                    <a:pt x="334" y="570"/>
                  </a:lnTo>
                  <a:lnTo>
                    <a:pt x="334" y="570"/>
                  </a:lnTo>
                  <a:lnTo>
                    <a:pt x="334" y="570"/>
                  </a:lnTo>
                  <a:lnTo>
                    <a:pt x="334" y="570"/>
                  </a:lnTo>
                  <a:lnTo>
                    <a:pt x="334" y="570"/>
                  </a:lnTo>
                  <a:lnTo>
                    <a:pt x="334" y="570"/>
                  </a:lnTo>
                  <a:lnTo>
                    <a:pt x="334" y="570"/>
                  </a:lnTo>
                  <a:lnTo>
                    <a:pt x="334" y="570"/>
                  </a:lnTo>
                  <a:lnTo>
                    <a:pt x="334" y="570"/>
                  </a:lnTo>
                  <a:lnTo>
                    <a:pt x="334" y="570"/>
                  </a:lnTo>
                  <a:lnTo>
                    <a:pt x="334" y="570"/>
                  </a:lnTo>
                  <a:lnTo>
                    <a:pt x="334" y="570"/>
                  </a:lnTo>
                  <a:lnTo>
                    <a:pt x="333" y="570"/>
                  </a:lnTo>
                  <a:lnTo>
                    <a:pt x="333" y="570"/>
                  </a:lnTo>
                  <a:lnTo>
                    <a:pt x="333" y="570"/>
                  </a:lnTo>
                  <a:lnTo>
                    <a:pt x="333" y="570"/>
                  </a:lnTo>
                  <a:lnTo>
                    <a:pt x="333" y="570"/>
                  </a:lnTo>
                  <a:lnTo>
                    <a:pt x="333" y="570"/>
                  </a:lnTo>
                  <a:lnTo>
                    <a:pt x="333" y="570"/>
                  </a:lnTo>
                  <a:lnTo>
                    <a:pt x="333" y="570"/>
                  </a:lnTo>
                  <a:lnTo>
                    <a:pt x="333" y="570"/>
                  </a:lnTo>
                  <a:lnTo>
                    <a:pt x="333" y="570"/>
                  </a:lnTo>
                  <a:lnTo>
                    <a:pt x="332" y="570"/>
                  </a:lnTo>
                  <a:lnTo>
                    <a:pt x="332" y="570"/>
                  </a:lnTo>
                  <a:lnTo>
                    <a:pt x="332" y="570"/>
                  </a:lnTo>
                  <a:lnTo>
                    <a:pt x="332" y="570"/>
                  </a:lnTo>
                  <a:lnTo>
                    <a:pt x="332" y="570"/>
                  </a:lnTo>
                  <a:lnTo>
                    <a:pt x="332" y="570"/>
                  </a:lnTo>
                  <a:lnTo>
                    <a:pt x="332" y="570"/>
                  </a:lnTo>
                  <a:lnTo>
                    <a:pt x="332" y="570"/>
                  </a:lnTo>
                  <a:lnTo>
                    <a:pt x="332" y="570"/>
                  </a:lnTo>
                  <a:lnTo>
                    <a:pt x="332" y="570"/>
                  </a:lnTo>
                  <a:lnTo>
                    <a:pt x="332" y="570"/>
                  </a:lnTo>
                  <a:lnTo>
                    <a:pt x="331" y="570"/>
                  </a:lnTo>
                  <a:lnTo>
                    <a:pt x="331" y="570"/>
                  </a:lnTo>
                  <a:lnTo>
                    <a:pt x="331" y="570"/>
                  </a:lnTo>
                  <a:lnTo>
                    <a:pt x="331" y="570"/>
                  </a:lnTo>
                  <a:lnTo>
                    <a:pt x="331" y="570"/>
                  </a:lnTo>
                  <a:lnTo>
                    <a:pt x="331" y="570"/>
                  </a:lnTo>
                  <a:lnTo>
                    <a:pt x="331" y="570"/>
                  </a:lnTo>
                  <a:lnTo>
                    <a:pt x="331" y="570"/>
                  </a:lnTo>
                  <a:lnTo>
                    <a:pt x="331" y="570"/>
                  </a:lnTo>
                  <a:lnTo>
                    <a:pt x="331" y="570"/>
                  </a:lnTo>
                  <a:lnTo>
                    <a:pt x="331" y="570"/>
                  </a:lnTo>
                  <a:lnTo>
                    <a:pt x="330" y="570"/>
                  </a:lnTo>
                  <a:lnTo>
                    <a:pt x="330" y="570"/>
                  </a:lnTo>
                  <a:lnTo>
                    <a:pt x="330" y="570"/>
                  </a:lnTo>
                  <a:lnTo>
                    <a:pt x="330" y="570"/>
                  </a:lnTo>
                  <a:lnTo>
                    <a:pt x="330" y="570"/>
                  </a:lnTo>
                  <a:lnTo>
                    <a:pt x="330" y="570"/>
                  </a:lnTo>
                  <a:lnTo>
                    <a:pt x="330" y="570"/>
                  </a:lnTo>
                  <a:lnTo>
                    <a:pt x="330" y="570"/>
                  </a:lnTo>
                  <a:lnTo>
                    <a:pt x="330" y="570"/>
                  </a:lnTo>
                  <a:lnTo>
                    <a:pt x="330" y="570"/>
                  </a:lnTo>
                  <a:lnTo>
                    <a:pt x="330" y="570"/>
                  </a:lnTo>
                  <a:lnTo>
                    <a:pt x="329" y="570"/>
                  </a:lnTo>
                  <a:lnTo>
                    <a:pt x="329" y="570"/>
                  </a:lnTo>
                  <a:lnTo>
                    <a:pt x="329" y="570"/>
                  </a:lnTo>
                  <a:lnTo>
                    <a:pt x="329" y="570"/>
                  </a:lnTo>
                  <a:lnTo>
                    <a:pt x="329" y="570"/>
                  </a:lnTo>
                  <a:lnTo>
                    <a:pt x="329" y="570"/>
                  </a:lnTo>
                  <a:lnTo>
                    <a:pt x="329" y="570"/>
                  </a:lnTo>
                  <a:lnTo>
                    <a:pt x="329" y="570"/>
                  </a:lnTo>
                  <a:lnTo>
                    <a:pt x="329" y="570"/>
                  </a:lnTo>
                  <a:lnTo>
                    <a:pt x="329" y="570"/>
                  </a:lnTo>
                  <a:lnTo>
                    <a:pt x="329" y="570"/>
                  </a:lnTo>
                  <a:lnTo>
                    <a:pt x="329" y="570"/>
                  </a:lnTo>
                  <a:lnTo>
                    <a:pt x="328" y="570"/>
                  </a:lnTo>
                  <a:lnTo>
                    <a:pt x="328" y="570"/>
                  </a:lnTo>
                  <a:lnTo>
                    <a:pt x="328" y="570"/>
                  </a:lnTo>
                  <a:lnTo>
                    <a:pt x="328" y="570"/>
                  </a:lnTo>
                  <a:lnTo>
                    <a:pt x="328" y="570"/>
                  </a:lnTo>
                  <a:lnTo>
                    <a:pt x="328" y="570"/>
                  </a:lnTo>
                  <a:lnTo>
                    <a:pt x="328" y="570"/>
                  </a:lnTo>
                  <a:lnTo>
                    <a:pt x="328" y="570"/>
                  </a:lnTo>
                  <a:lnTo>
                    <a:pt x="328" y="570"/>
                  </a:lnTo>
                  <a:lnTo>
                    <a:pt x="328" y="570"/>
                  </a:lnTo>
                  <a:lnTo>
                    <a:pt x="327" y="570"/>
                  </a:lnTo>
                  <a:lnTo>
                    <a:pt x="327" y="570"/>
                  </a:lnTo>
                  <a:lnTo>
                    <a:pt x="327" y="570"/>
                  </a:lnTo>
                  <a:lnTo>
                    <a:pt x="327" y="570"/>
                  </a:lnTo>
                  <a:lnTo>
                    <a:pt x="327" y="570"/>
                  </a:lnTo>
                  <a:lnTo>
                    <a:pt x="327" y="570"/>
                  </a:lnTo>
                  <a:lnTo>
                    <a:pt x="327" y="570"/>
                  </a:lnTo>
                  <a:lnTo>
                    <a:pt x="327" y="570"/>
                  </a:lnTo>
                  <a:lnTo>
                    <a:pt x="327" y="570"/>
                  </a:lnTo>
                  <a:lnTo>
                    <a:pt x="327" y="570"/>
                  </a:lnTo>
                  <a:lnTo>
                    <a:pt x="327" y="570"/>
                  </a:lnTo>
                  <a:lnTo>
                    <a:pt x="327" y="570"/>
                  </a:lnTo>
                  <a:lnTo>
                    <a:pt x="326" y="570"/>
                  </a:lnTo>
                  <a:lnTo>
                    <a:pt x="326" y="570"/>
                  </a:lnTo>
                  <a:lnTo>
                    <a:pt x="326" y="570"/>
                  </a:lnTo>
                  <a:lnTo>
                    <a:pt x="326" y="570"/>
                  </a:lnTo>
                  <a:lnTo>
                    <a:pt x="326" y="570"/>
                  </a:lnTo>
                  <a:lnTo>
                    <a:pt x="326" y="570"/>
                  </a:lnTo>
                  <a:lnTo>
                    <a:pt x="326" y="570"/>
                  </a:lnTo>
                  <a:lnTo>
                    <a:pt x="326" y="570"/>
                  </a:lnTo>
                  <a:lnTo>
                    <a:pt x="326" y="570"/>
                  </a:lnTo>
                  <a:lnTo>
                    <a:pt x="326" y="570"/>
                  </a:lnTo>
                  <a:lnTo>
                    <a:pt x="326" y="570"/>
                  </a:lnTo>
                  <a:lnTo>
                    <a:pt x="325" y="570"/>
                  </a:lnTo>
                  <a:lnTo>
                    <a:pt x="325" y="570"/>
                  </a:lnTo>
                  <a:lnTo>
                    <a:pt x="325" y="570"/>
                  </a:lnTo>
                  <a:lnTo>
                    <a:pt x="325" y="570"/>
                  </a:lnTo>
                  <a:lnTo>
                    <a:pt x="325" y="570"/>
                  </a:lnTo>
                  <a:lnTo>
                    <a:pt x="325" y="570"/>
                  </a:lnTo>
                  <a:lnTo>
                    <a:pt x="325" y="570"/>
                  </a:lnTo>
                  <a:lnTo>
                    <a:pt x="325" y="570"/>
                  </a:lnTo>
                  <a:lnTo>
                    <a:pt x="325" y="570"/>
                  </a:lnTo>
                  <a:lnTo>
                    <a:pt x="325" y="570"/>
                  </a:lnTo>
                  <a:lnTo>
                    <a:pt x="325" y="570"/>
                  </a:lnTo>
                  <a:lnTo>
                    <a:pt x="324" y="570"/>
                  </a:lnTo>
                  <a:lnTo>
                    <a:pt x="324" y="570"/>
                  </a:lnTo>
                  <a:lnTo>
                    <a:pt x="324" y="570"/>
                  </a:lnTo>
                  <a:lnTo>
                    <a:pt x="324" y="570"/>
                  </a:lnTo>
                  <a:lnTo>
                    <a:pt x="324" y="570"/>
                  </a:lnTo>
                  <a:lnTo>
                    <a:pt x="324" y="570"/>
                  </a:lnTo>
                  <a:lnTo>
                    <a:pt x="324" y="570"/>
                  </a:lnTo>
                  <a:lnTo>
                    <a:pt x="324" y="570"/>
                  </a:lnTo>
                  <a:lnTo>
                    <a:pt x="324" y="570"/>
                  </a:lnTo>
                  <a:lnTo>
                    <a:pt x="324" y="570"/>
                  </a:lnTo>
                  <a:lnTo>
                    <a:pt x="324" y="570"/>
                  </a:lnTo>
                  <a:lnTo>
                    <a:pt x="323" y="570"/>
                  </a:lnTo>
                  <a:lnTo>
                    <a:pt x="323" y="570"/>
                  </a:lnTo>
                  <a:lnTo>
                    <a:pt x="323" y="570"/>
                  </a:lnTo>
                  <a:lnTo>
                    <a:pt x="323" y="570"/>
                  </a:lnTo>
                  <a:lnTo>
                    <a:pt x="323" y="570"/>
                  </a:lnTo>
                  <a:lnTo>
                    <a:pt x="323" y="570"/>
                  </a:lnTo>
                  <a:lnTo>
                    <a:pt x="323" y="570"/>
                  </a:lnTo>
                  <a:lnTo>
                    <a:pt x="323" y="570"/>
                  </a:lnTo>
                  <a:lnTo>
                    <a:pt x="323" y="570"/>
                  </a:lnTo>
                  <a:lnTo>
                    <a:pt x="323" y="570"/>
                  </a:lnTo>
                  <a:lnTo>
                    <a:pt x="322" y="570"/>
                  </a:lnTo>
                  <a:lnTo>
                    <a:pt x="322" y="570"/>
                  </a:lnTo>
                  <a:lnTo>
                    <a:pt x="322" y="570"/>
                  </a:lnTo>
                  <a:lnTo>
                    <a:pt x="322" y="570"/>
                  </a:lnTo>
                  <a:lnTo>
                    <a:pt x="322" y="570"/>
                  </a:lnTo>
                  <a:lnTo>
                    <a:pt x="322" y="570"/>
                  </a:lnTo>
                  <a:lnTo>
                    <a:pt x="322" y="570"/>
                  </a:lnTo>
                  <a:lnTo>
                    <a:pt x="322" y="570"/>
                  </a:lnTo>
                  <a:lnTo>
                    <a:pt x="322" y="570"/>
                  </a:lnTo>
                  <a:lnTo>
                    <a:pt x="322" y="570"/>
                  </a:lnTo>
                  <a:lnTo>
                    <a:pt x="322" y="570"/>
                  </a:lnTo>
                  <a:lnTo>
                    <a:pt x="322" y="570"/>
                  </a:lnTo>
                  <a:lnTo>
                    <a:pt x="321" y="570"/>
                  </a:lnTo>
                  <a:lnTo>
                    <a:pt x="321" y="570"/>
                  </a:lnTo>
                  <a:lnTo>
                    <a:pt x="321" y="570"/>
                  </a:lnTo>
                  <a:lnTo>
                    <a:pt x="321" y="570"/>
                  </a:lnTo>
                  <a:lnTo>
                    <a:pt x="321" y="570"/>
                  </a:lnTo>
                  <a:lnTo>
                    <a:pt x="321" y="570"/>
                  </a:lnTo>
                  <a:lnTo>
                    <a:pt x="321" y="570"/>
                  </a:lnTo>
                  <a:lnTo>
                    <a:pt x="321" y="570"/>
                  </a:lnTo>
                  <a:lnTo>
                    <a:pt x="321" y="570"/>
                  </a:lnTo>
                  <a:lnTo>
                    <a:pt x="321" y="570"/>
                  </a:lnTo>
                  <a:lnTo>
                    <a:pt x="321" y="570"/>
                  </a:lnTo>
                  <a:lnTo>
                    <a:pt x="321" y="570"/>
                  </a:lnTo>
                  <a:lnTo>
                    <a:pt x="320" y="570"/>
                  </a:lnTo>
                  <a:lnTo>
                    <a:pt x="320" y="570"/>
                  </a:lnTo>
                  <a:lnTo>
                    <a:pt x="320" y="570"/>
                  </a:lnTo>
                  <a:lnTo>
                    <a:pt x="320" y="570"/>
                  </a:lnTo>
                  <a:lnTo>
                    <a:pt x="320" y="570"/>
                  </a:lnTo>
                  <a:lnTo>
                    <a:pt x="320" y="570"/>
                  </a:lnTo>
                  <a:lnTo>
                    <a:pt x="320" y="570"/>
                  </a:lnTo>
                  <a:lnTo>
                    <a:pt x="320" y="570"/>
                  </a:lnTo>
                  <a:lnTo>
                    <a:pt x="320" y="570"/>
                  </a:lnTo>
                  <a:lnTo>
                    <a:pt x="320" y="570"/>
                  </a:lnTo>
                  <a:lnTo>
                    <a:pt x="319" y="570"/>
                  </a:lnTo>
                  <a:lnTo>
                    <a:pt x="319" y="570"/>
                  </a:lnTo>
                  <a:lnTo>
                    <a:pt x="319" y="570"/>
                  </a:lnTo>
                  <a:lnTo>
                    <a:pt x="319" y="570"/>
                  </a:lnTo>
                  <a:lnTo>
                    <a:pt x="319" y="570"/>
                  </a:lnTo>
                  <a:lnTo>
                    <a:pt x="319" y="570"/>
                  </a:lnTo>
                  <a:lnTo>
                    <a:pt x="319" y="570"/>
                  </a:lnTo>
                  <a:lnTo>
                    <a:pt x="319" y="570"/>
                  </a:lnTo>
                  <a:lnTo>
                    <a:pt x="319" y="570"/>
                  </a:lnTo>
                  <a:lnTo>
                    <a:pt x="319" y="570"/>
                  </a:lnTo>
                  <a:lnTo>
                    <a:pt x="319" y="570"/>
                  </a:lnTo>
                  <a:lnTo>
                    <a:pt x="318" y="570"/>
                  </a:lnTo>
                  <a:lnTo>
                    <a:pt x="318" y="570"/>
                  </a:lnTo>
                  <a:lnTo>
                    <a:pt x="318" y="570"/>
                  </a:lnTo>
                  <a:lnTo>
                    <a:pt x="318" y="570"/>
                  </a:lnTo>
                  <a:lnTo>
                    <a:pt x="318" y="570"/>
                  </a:lnTo>
                  <a:lnTo>
                    <a:pt x="318" y="570"/>
                  </a:lnTo>
                  <a:lnTo>
                    <a:pt x="318" y="570"/>
                  </a:lnTo>
                  <a:lnTo>
                    <a:pt x="318" y="570"/>
                  </a:lnTo>
                  <a:lnTo>
                    <a:pt x="318" y="570"/>
                  </a:lnTo>
                  <a:lnTo>
                    <a:pt x="318" y="570"/>
                  </a:lnTo>
                  <a:lnTo>
                    <a:pt x="318" y="570"/>
                  </a:lnTo>
                  <a:lnTo>
                    <a:pt x="317" y="570"/>
                  </a:lnTo>
                  <a:lnTo>
                    <a:pt x="317" y="570"/>
                  </a:lnTo>
                  <a:lnTo>
                    <a:pt x="317" y="570"/>
                  </a:lnTo>
                  <a:lnTo>
                    <a:pt x="317" y="570"/>
                  </a:lnTo>
                  <a:lnTo>
                    <a:pt x="317" y="570"/>
                  </a:lnTo>
                  <a:lnTo>
                    <a:pt x="317" y="570"/>
                  </a:lnTo>
                  <a:lnTo>
                    <a:pt x="317" y="570"/>
                  </a:lnTo>
                  <a:lnTo>
                    <a:pt x="317" y="570"/>
                  </a:lnTo>
                  <a:lnTo>
                    <a:pt x="317" y="570"/>
                  </a:lnTo>
                  <a:lnTo>
                    <a:pt x="317" y="570"/>
                  </a:lnTo>
                  <a:lnTo>
                    <a:pt x="317" y="570"/>
                  </a:lnTo>
                  <a:lnTo>
                    <a:pt x="316" y="570"/>
                  </a:lnTo>
                  <a:lnTo>
                    <a:pt x="316" y="570"/>
                  </a:lnTo>
                  <a:lnTo>
                    <a:pt x="316" y="570"/>
                  </a:lnTo>
                  <a:lnTo>
                    <a:pt x="316" y="570"/>
                  </a:lnTo>
                  <a:lnTo>
                    <a:pt x="316" y="570"/>
                  </a:lnTo>
                  <a:lnTo>
                    <a:pt x="316" y="570"/>
                  </a:lnTo>
                  <a:lnTo>
                    <a:pt x="316" y="570"/>
                  </a:lnTo>
                  <a:lnTo>
                    <a:pt x="316" y="570"/>
                  </a:lnTo>
                  <a:lnTo>
                    <a:pt x="316" y="570"/>
                  </a:lnTo>
                  <a:lnTo>
                    <a:pt x="316" y="570"/>
                  </a:lnTo>
                  <a:lnTo>
                    <a:pt x="316" y="570"/>
                  </a:lnTo>
                  <a:lnTo>
                    <a:pt x="316" y="570"/>
                  </a:lnTo>
                  <a:lnTo>
                    <a:pt x="315" y="570"/>
                  </a:lnTo>
                  <a:lnTo>
                    <a:pt x="315" y="570"/>
                  </a:lnTo>
                  <a:lnTo>
                    <a:pt x="315" y="570"/>
                  </a:lnTo>
                  <a:lnTo>
                    <a:pt x="315" y="570"/>
                  </a:lnTo>
                  <a:lnTo>
                    <a:pt x="315" y="570"/>
                  </a:lnTo>
                  <a:lnTo>
                    <a:pt x="315" y="570"/>
                  </a:lnTo>
                  <a:lnTo>
                    <a:pt x="315" y="570"/>
                  </a:lnTo>
                  <a:lnTo>
                    <a:pt x="315" y="570"/>
                  </a:lnTo>
                  <a:lnTo>
                    <a:pt x="315" y="570"/>
                  </a:lnTo>
                  <a:lnTo>
                    <a:pt x="315" y="570"/>
                  </a:lnTo>
                  <a:lnTo>
                    <a:pt x="314" y="570"/>
                  </a:lnTo>
                  <a:lnTo>
                    <a:pt x="314" y="570"/>
                  </a:lnTo>
                  <a:lnTo>
                    <a:pt x="314" y="570"/>
                  </a:lnTo>
                  <a:lnTo>
                    <a:pt x="314" y="570"/>
                  </a:lnTo>
                  <a:lnTo>
                    <a:pt x="314" y="570"/>
                  </a:lnTo>
                  <a:lnTo>
                    <a:pt x="314" y="570"/>
                  </a:lnTo>
                  <a:lnTo>
                    <a:pt x="314" y="570"/>
                  </a:lnTo>
                  <a:lnTo>
                    <a:pt x="314" y="570"/>
                  </a:lnTo>
                  <a:lnTo>
                    <a:pt x="314" y="570"/>
                  </a:lnTo>
                  <a:lnTo>
                    <a:pt x="314" y="570"/>
                  </a:lnTo>
                  <a:lnTo>
                    <a:pt x="314" y="570"/>
                  </a:lnTo>
                  <a:lnTo>
                    <a:pt x="314" y="570"/>
                  </a:lnTo>
                  <a:lnTo>
                    <a:pt x="313" y="570"/>
                  </a:lnTo>
                  <a:lnTo>
                    <a:pt x="313" y="570"/>
                  </a:lnTo>
                  <a:lnTo>
                    <a:pt x="313" y="570"/>
                  </a:lnTo>
                  <a:lnTo>
                    <a:pt x="313" y="570"/>
                  </a:lnTo>
                  <a:lnTo>
                    <a:pt x="313" y="570"/>
                  </a:lnTo>
                  <a:lnTo>
                    <a:pt x="313" y="570"/>
                  </a:lnTo>
                  <a:lnTo>
                    <a:pt x="313" y="570"/>
                  </a:lnTo>
                  <a:lnTo>
                    <a:pt x="313" y="570"/>
                  </a:lnTo>
                  <a:lnTo>
                    <a:pt x="313" y="570"/>
                  </a:lnTo>
                  <a:lnTo>
                    <a:pt x="313" y="570"/>
                  </a:lnTo>
                  <a:lnTo>
                    <a:pt x="313" y="570"/>
                  </a:lnTo>
                  <a:lnTo>
                    <a:pt x="312" y="570"/>
                  </a:lnTo>
                  <a:lnTo>
                    <a:pt x="312" y="570"/>
                  </a:lnTo>
                  <a:lnTo>
                    <a:pt x="312" y="570"/>
                  </a:lnTo>
                  <a:lnTo>
                    <a:pt x="312" y="570"/>
                  </a:lnTo>
                  <a:lnTo>
                    <a:pt x="312" y="570"/>
                  </a:lnTo>
                  <a:lnTo>
                    <a:pt x="312" y="570"/>
                  </a:lnTo>
                  <a:lnTo>
                    <a:pt x="312" y="570"/>
                  </a:lnTo>
                  <a:lnTo>
                    <a:pt x="312" y="570"/>
                  </a:lnTo>
                  <a:lnTo>
                    <a:pt x="312" y="570"/>
                  </a:lnTo>
                  <a:lnTo>
                    <a:pt x="312" y="570"/>
                  </a:lnTo>
                  <a:lnTo>
                    <a:pt x="312" y="570"/>
                  </a:lnTo>
                  <a:lnTo>
                    <a:pt x="311" y="570"/>
                  </a:lnTo>
                  <a:lnTo>
                    <a:pt x="311" y="570"/>
                  </a:lnTo>
                  <a:lnTo>
                    <a:pt x="311" y="570"/>
                  </a:lnTo>
                  <a:lnTo>
                    <a:pt x="311" y="570"/>
                  </a:lnTo>
                  <a:lnTo>
                    <a:pt x="311" y="570"/>
                  </a:lnTo>
                  <a:lnTo>
                    <a:pt x="311" y="570"/>
                  </a:lnTo>
                  <a:lnTo>
                    <a:pt x="311" y="570"/>
                  </a:lnTo>
                  <a:lnTo>
                    <a:pt x="311" y="570"/>
                  </a:lnTo>
                  <a:lnTo>
                    <a:pt x="311" y="570"/>
                  </a:lnTo>
                  <a:lnTo>
                    <a:pt x="311" y="570"/>
                  </a:lnTo>
                  <a:lnTo>
                    <a:pt x="311" y="570"/>
                  </a:lnTo>
                  <a:lnTo>
                    <a:pt x="310" y="570"/>
                  </a:lnTo>
                  <a:lnTo>
                    <a:pt x="310" y="570"/>
                  </a:lnTo>
                  <a:lnTo>
                    <a:pt x="310" y="570"/>
                  </a:lnTo>
                  <a:lnTo>
                    <a:pt x="310" y="570"/>
                  </a:lnTo>
                  <a:lnTo>
                    <a:pt x="310" y="570"/>
                  </a:lnTo>
                  <a:lnTo>
                    <a:pt x="310" y="570"/>
                  </a:lnTo>
                  <a:lnTo>
                    <a:pt x="310" y="570"/>
                  </a:lnTo>
                  <a:lnTo>
                    <a:pt x="310" y="570"/>
                  </a:lnTo>
                  <a:lnTo>
                    <a:pt x="310" y="570"/>
                  </a:lnTo>
                  <a:lnTo>
                    <a:pt x="310" y="570"/>
                  </a:lnTo>
                  <a:lnTo>
                    <a:pt x="310" y="570"/>
                  </a:lnTo>
                  <a:lnTo>
                    <a:pt x="309" y="570"/>
                  </a:lnTo>
                  <a:lnTo>
                    <a:pt x="309" y="570"/>
                  </a:lnTo>
                  <a:lnTo>
                    <a:pt x="309" y="570"/>
                  </a:lnTo>
                  <a:lnTo>
                    <a:pt x="309" y="570"/>
                  </a:lnTo>
                  <a:lnTo>
                    <a:pt x="309" y="570"/>
                  </a:lnTo>
                  <a:lnTo>
                    <a:pt x="309" y="570"/>
                  </a:lnTo>
                  <a:lnTo>
                    <a:pt x="309" y="570"/>
                  </a:lnTo>
                  <a:lnTo>
                    <a:pt x="309" y="570"/>
                  </a:lnTo>
                  <a:lnTo>
                    <a:pt x="309" y="570"/>
                  </a:lnTo>
                  <a:lnTo>
                    <a:pt x="309" y="570"/>
                  </a:lnTo>
                  <a:lnTo>
                    <a:pt x="309" y="570"/>
                  </a:lnTo>
                  <a:lnTo>
                    <a:pt x="308" y="570"/>
                  </a:lnTo>
                  <a:lnTo>
                    <a:pt x="308" y="570"/>
                  </a:lnTo>
                  <a:lnTo>
                    <a:pt x="308" y="570"/>
                  </a:lnTo>
                  <a:lnTo>
                    <a:pt x="308" y="570"/>
                  </a:lnTo>
                  <a:lnTo>
                    <a:pt x="308" y="570"/>
                  </a:lnTo>
                  <a:lnTo>
                    <a:pt x="308" y="570"/>
                  </a:lnTo>
                  <a:lnTo>
                    <a:pt x="308" y="570"/>
                  </a:lnTo>
                  <a:lnTo>
                    <a:pt x="308" y="570"/>
                  </a:lnTo>
                  <a:lnTo>
                    <a:pt x="308" y="570"/>
                  </a:lnTo>
                  <a:lnTo>
                    <a:pt x="308" y="570"/>
                  </a:lnTo>
                  <a:lnTo>
                    <a:pt x="308" y="570"/>
                  </a:lnTo>
                  <a:lnTo>
                    <a:pt x="308" y="570"/>
                  </a:lnTo>
                  <a:lnTo>
                    <a:pt x="307" y="570"/>
                  </a:lnTo>
                  <a:lnTo>
                    <a:pt x="307" y="570"/>
                  </a:lnTo>
                  <a:lnTo>
                    <a:pt x="307" y="570"/>
                  </a:lnTo>
                  <a:lnTo>
                    <a:pt x="307" y="570"/>
                  </a:lnTo>
                  <a:lnTo>
                    <a:pt x="307" y="570"/>
                  </a:lnTo>
                  <a:lnTo>
                    <a:pt x="307" y="570"/>
                  </a:lnTo>
                  <a:lnTo>
                    <a:pt x="307" y="570"/>
                  </a:lnTo>
                  <a:lnTo>
                    <a:pt x="307" y="570"/>
                  </a:lnTo>
                  <a:lnTo>
                    <a:pt x="307" y="570"/>
                  </a:lnTo>
                  <a:lnTo>
                    <a:pt x="307" y="570"/>
                  </a:lnTo>
                  <a:lnTo>
                    <a:pt x="306" y="570"/>
                  </a:lnTo>
                  <a:lnTo>
                    <a:pt x="306" y="570"/>
                  </a:lnTo>
                  <a:lnTo>
                    <a:pt x="306" y="570"/>
                  </a:lnTo>
                  <a:lnTo>
                    <a:pt x="306" y="570"/>
                  </a:lnTo>
                  <a:lnTo>
                    <a:pt x="306" y="570"/>
                  </a:lnTo>
                  <a:lnTo>
                    <a:pt x="306" y="570"/>
                  </a:lnTo>
                  <a:lnTo>
                    <a:pt x="306" y="570"/>
                  </a:lnTo>
                  <a:lnTo>
                    <a:pt x="306" y="570"/>
                  </a:lnTo>
                  <a:lnTo>
                    <a:pt x="306" y="570"/>
                  </a:lnTo>
                  <a:lnTo>
                    <a:pt x="306" y="570"/>
                  </a:lnTo>
                  <a:lnTo>
                    <a:pt x="306" y="570"/>
                  </a:lnTo>
                  <a:lnTo>
                    <a:pt x="305" y="570"/>
                  </a:lnTo>
                  <a:lnTo>
                    <a:pt x="305" y="570"/>
                  </a:lnTo>
                  <a:lnTo>
                    <a:pt x="305" y="570"/>
                  </a:lnTo>
                  <a:lnTo>
                    <a:pt x="305" y="570"/>
                  </a:lnTo>
                  <a:lnTo>
                    <a:pt x="305" y="570"/>
                  </a:lnTo>
                  <a:lnTo>
                    <a:pt x="305" y="570"/>
                  </a:lnTo>
                  <a:lnTo>
                    <a:pt x="305" y="570"/>
                  </a:lnTo>
                  <a:lnTo>
                    <a:pt x="305" y="570"/>
                  </a:lnTo>
                  <a:lnTo>
                    <a:pt x="305" y="570"/>
                  </a:lnTo>
                  <a:lnTo>
                    <a:pt x="305" y="570"/>
                  </a:lnTo>
                  <a:lnTo>
                    <a:pt x="305" y="570"/>
                  </a:lnTo>
                  <a:lnTo>
                    <a:pt x="304" y="570"/>
                  </a:lnTo>
                  <a:lnTo>
                    <a:pt x="304" y="570"/>
                  </a:lnTo>
                  <a:lnTo>
                    <a:pt x="304" y="570"/>
                  </a:lnTo>
                  <a:lnTo>
                    <a:pt x="304" y="570"/>
                  </a:lnTo>
                  <a:lnTo>
                    <a:pt x="304" y="570"/>
                  </a:lnTo>
                  <a:lnTo>
                    <a:pt x="304" y="570"/>
                  </a:lnTo>
                  <a:lnTo>
                    <a:pt x="304" y="570"/>
                  </a:lnTo>
                  <a:lnTo>
                    <a:pt x="304" y="570"/>
                  </a:lnTo>
                  <a:lnTo>
                    <a:pt x="304" y="570"/>
                  </a:lnTo>
                  <a:lnTo>
                    <a:pt x="304" y="570"/>
                  </a:lnTo>
                  <a:lnTo>
                    <a:pt x="304" y="570"/>
                  </a:lnTo>
                  <a:lnTo>
                    <a:pt x="303" y="570"/>
                  </a:lnTo>
                  <a:lnTo>
                    <a:pt x="303" y="570"/>
                  </a:lnTo>
                  <a:lnTo>
                    <a:pt x="303" y="570"/>
                  </a:lnTo>
                  <a:lnTo>
                    <a:pt x="303" y="570"/>
                  </a:lnTo>
                  <a:lnTo>
                    <a:pt x="303" y="570"/>
                  </a:lnTo>
                  <a:lnTo>
                    <a:pt x="303" y="570"/>
                  </a:lnTo>
                  <a:lnTo>
                    <a:pt x="303" y="570"/>
                  </a:lnTo>
                  <a:lnTo>
                    <a:pt x="303" y="570"/>
                  </a:lnTo>
                  <a:lnTo>
                    <a:pt x="303" y="570"/>
                  </a:lnTo>
                  <a:lnTo>
                    <a:pt x="303" y="570"/>
                  </a:lnTo>
                  <a:lnTo>
                    <a:pt x="303" y="570"/>
                  </a:lnTo>
                  <a:lnTo>
                    <a:pt x="303" y="570"/>
                  </a:lnTo>
                  <a:lnTo>
                    <a:pt x="302" y="570"/>
                  </a:lnTo>
                  <a:lnTo>
                    <a:pt x="302" y="570"/>
                  </a:lnTo>
                  <a:lnTo>
                    <a:pt x="302" y="570"/>
                  </a:lnTo>
                  <a:lnTo>
                    <a:pt x="302" y="570"/>
                  </a:lnTo>
                  <a:lnTo>
                    <a:pt x="302" y="570"/>
                  </a:lnTo>
                  <a:lnTo>
                    <a:pt x="302" y="570"/>
                  </a:lnTo>
                  <a:lnTo>
                    <a:pt x="302" y="570"/>
                  </a:lnTo>
                  <a:lnTo>
                    <a:pt x="302" y="570"/>
                  </a:lnTo>
                  <a:lnTo>
                    <a:pt x="302" y="570"/>
                  </a:lnTo>
                  <a:lnTo>
                    <a:pt x="302" y="570"/>
                  </a:lnTo>
                  <a:lnTo>
                    <a:pt x="301" y="570"/>
                  </a:lnTo>
                  <a:lnTo>
                    <a:pt x="301" y="570"/>
                  </a:lnTo>
                  <a:lnTo>
                    <a:pt x="301" y="570"/>
                  </a:lnTo>
                  <a:lnTo>
                    <a:pt x="301" y="570"/>
                  </a:lnTo>
                  <a:lnTo>
                    <a:pt x="301" y="570"/>
                  </a:lnTo>
                  <a:lnTo>
                    <a:pt x="301" y="570"/>
                  </a:lnTo>
                  <a:lnTo>
                    <a:pt x="301" y="570"/>
                  </a:lnTo>
                  <a:lnTo>
                    <a:pt x="301" y="570"/>
                  </a:lnTo>
                  <a:lnTo>
                    <a:pt x="301" y="570"/>
                  </a:lnTo>
                  <a:lnTo>
                    <a:pt x="301" y="570"/>
                  </a:lnTo>
                  <a:lnTo>
                    <a:pt x="301" y="570"/>
                  </a:lnTo>
                  <a:lnTo>
                    <a:pt x="301" y="570"/>
                  </a:lnTo>
                  <a:lnTo>
                    <a:pt x="300" y="570"/>
                  </a:lnTo>
                  <a:lnTo>
                    <a:pt x="300" y="570"/>
                  </a:lnTo>
                  <a:lnTo>
                    <a:pt x="300" y="570"/>
                  </a:lnTo>
                  <a:lnTo>
                    <a:pt x="300" y="570"/>
                  </a:lnTo>
                  <a:lnTo>
                    <a:pt x="300" y="570"/>
                  </a:lnTo>
                  <a:lnTo>
                    <a:pt x="300" y="570"/>
                  </a:lnTo>
                  <a:lnTo>
                    <a:pt x="300" y="570"/>
                  </a:lnTo>
                  <a:lnTo>
                    <a:pt x="300" y="570"/>
                  </a:lnTo>
                  <a:lnTo>
                    <a:pt x="300" y="570"/>
                  </a:lnTo>
                  <a:lnTo>
                    <a:pt x="300" y="570"/>
                  </a:lnTo>
                  <a:lnTo>
                    <a:pt x="300" y="570"/>
                  </a:lnTo>
                  <a:lnTo>
                    <a:pt x="299" y="570"/>
                  </a:lnTo>
                  <a:lnTo>
                    <a:pt x="299" y="570"/>
                  </a:lnTo>
                  <a:lnTo>
                    <a:pt x="299" y="570"/>
                  </a:lnTo>
                  <a:lnTo>
                    <a:pt x="299" y="570"/>
                  </a:lnTo>
                  <a:lnTo>
                    <a:pt x="299" y="570"/>
                  </a:lnTo>
                  <a:lnTo>
                    <a:pt x="299" y="570"/>
                  </a:lnTo>
                  <a:lnTo>
                    <a:pt x="299" y="570"/>
                  </a:lnTo>
                  <a:lnTo>
                    <a:pt x="299" y="570"/>
                  </a:lnTo>
                  <a:lnTo>
                    <a:pt x="299" y="570"/>
                  </a:lnTo>
                  <a:lnTo>
                    <a:pt x="299" y="570"/>
                  </a:lnTo>
                  <a:lnTo>
                    <a:pt x="299" y="570"/>
                  </a:lnTo>
                  <a:lnTo>
                    <a:pt x="298" y="570"/>
                  </a:lnTo>
                  <a:lnTo>
                    <a:pt x="298" y="570"/>
                  </a:lnTo>
                  <a:lnTo>
                    <a:pt x="298" y="570"/>
                  </a:lnTo>
                  <a:lnTo>
                    <a:pt x="298" y="570"/>
                  </a:lnTo>
                  <a:lnTo>
                    <a:pt x="298" y="570"/>
                  </a:lnTo>
                  <a:lnTo>
                    <a:pt x="298" y="570"/>
                  </a:lnTo>
                  <a:lnTo>
                    <a:pt x="298" y="570"/>
                  </a:lnTo>
                  <a:lnTo>
                    <a:pt x="298" y="570"/>
                  </a:lnTo>
                  <a:lnTo>
                    <a:pt x="298" y="570"/>
                  </a:lnTo>
                  <a:lnTo>
                    <a:pt x="298" y="570"/>
                  </a:lnTo>
                  <a:lnTo>
                    <a:pt x="298" y="570"/>
                  </a:lnTo>
                  <a:lnTo>
                    <a:pt x="297" y="570"/>
                  </a:lnTo>
                  <a:lnTo>
                    <a:pt x="297" y="570"/>
                  </a:lnTo>
                  <a:lnTo>
                    <a:pt x="297" y="570"/>
                  </a:lnTo>
                  <a:lnTo>
                    <a:pt x="297" y="570"/>
                  </a:lnTo>
                  <a:lnTo>
                    <a:pt x="297" y="570"/>
                  </a:lnTo>
                  <a:lnTo>
                    <a:pt x="297" y="570"/>
                  </a:lnTo>
                  <a:lnTo>
                    <a:pt x="297" y="570"/>
                  </a:lnTo>
                  <a:lnTo>
                    <a:pt x="297" y="570"/>
                  </a:lnTo>
                  <a:lnTo>
                    <a:pt x="297" y="570"/>
                  </a:lnTo>
                  <a:lnTo>
                    <a:pt x="297" y="570"/>
                  </a:lnTo>
                  <a:lnTo>
                    <a:pt x="297" y="570"/>
                  </a:lnTo>
                  <a:lnTo>
                    <a:pt x="296" y="570"/>
                  </a:lnTo>
                  <a:lnTo>
                    <a:pt x="296" y="570"/>
                  </a:lnTo>
                  <a:lnTo>
                    <a:pt x="296" y="570"/>
                  </a:lnTo>
                  <a:lnTo>
                    <a:pt x="296" y="570"/>
                  </a:lnTo>
                  <a:lnTo>
                    <a:pt x="296" y="570"/>
                  </a:lnTo>
                  <a:lnTo>
                    <a:pt x="296" y="570"/>
                  </a:lnTo>
                  <a:lnTo>
                    <a:pt x="296" y="570"/>
                  </a:lnTo>
                  <a:lnTo>
                    <a:pt x="296" y="570"/>
                  </a:lnTo>
                  <a:lnTo>
                    <a:pt x="296" y="570"/>
                  </a:lnTo>
                  <a:lnTo>
                    <a:pt x="296" y="570"/>
                  </a:lnTo>
                  <a:lnTo>
                    <a:pt x="296" y="570"/>
                  </a:lnTo>
                  <a:lnTo>
                    <a:pt x="295" y="570"/>
                  </a:lnTo>
                  <a:lnTo>
                    <a:pt x="295" y="570"/>
                  </a:lnTo>
                  <a:lnTo>
                    <a:pt x="295" y="570"/>
                  </a:lnTo>
                  <a:lnTo>
                    <a:pt x="295" y="570"/>
                  </a:lnTo>
                  <a:lnTo>
                    <a:pt x="295" y="570"/>
                  </a:lnTo>
                  <a:lnTo>
                    <a:pt x="295" y="570"/>
                  </a:lnTo>
                  <a:lnTo>
                    <a:pt x="295" y="570"/>
                  </a:lnTo>
                  <a:lnTo>
                    <a:pt x="295" y="570"/>
                  </a:lnTo>
                  <a:lnTo>
                    <a:pt x="295" y="570"/>
                  </a:lnTo>
                  <a:lnTo>
                    <a:pt x="295" y="570"/>
                  </a:lnTo>
                  <a:lnTo>
                    <a:pt x="295" y="570"/>
                  </a:lnTo>
                  <a:lnTo>
                    <a:pt x="295" y="570"/>
                  </a:lnTo>
                  <a:lnTo>
                    <a:pt x="294" y="570"/>
                  </a:lnTo>
                  <a:lnTo>
                    <a:pt x="294" y="570"/>
                  </a:lnTo>
                  <a:lnTo>
                    <a:pt x="294" y="570"/>
                  </a:lnTo>
                  <a:lnTo>
                    <a:pt x="294" y="570"/>
                  </a:lnTo>
                  <a:lnTo>
                    <a:pt x="294" y="570"/>
                  </a:lnTo>
                  <a:lnTo>
                    <a:pt x="294" y="570"/>
                  </a:lnTo>
                  <a:lnTo>
                    <a:pt x="294" y="570"/>
                  </a:lnTo>
                  <a:lnTo>
                    <a:pt x="294" y="570"/>
                  </a:lnTo>
                  <a:lnTo>
                    <a:pt x="294" y="570"/>
                  </a:lnTo>
                  <a:lnTo>
                    <a:pt x="294" y="570"/>
                  </a:lnTo>
                  <a:lnTo>
                    <a:pt x="293" y="570"/>
                  </a:lnTo>
                  <a:lnTo>
                    <a:pt x="293" y="570"/>
                  </a:lnTo>
                  <a:lnTo>
                    <a:pt x="293" y="570"/>
                  </a:lnTo>
                  <a:lnTo>
                    <a:pt x="293" y="570"/>
                  </a:lnTo>
                  <a:lnTo>
                    <a:pt x="293" y="570"/>
                  </a:lnTo>
                  <a:lnTo>
                    <a:pt x="293" y="570"/>
                  </a:lnTo>
                  <a:lnTo>
                    <a:pt x="293" y="570"/>
                  </a:lnTo>
                  <a:lnTo>
                    <a:pt x="293" y="570"/>
                  </a:lnTo>
                  <a:lnTo>
                    <a:pt x="293" y="570"/>
                  </a:lnTo>
                  <a:lnTo>
                    <a:pt x="293" y="570"/>
                  </a:lnTo>
                  <a:lnTo>
                    <a:pt x="293" y="570"/>
                  </a:lnTo>
                  <a:lnTo>
                    <a:pt x="292" y="570"/>
                  </a:lnTo>
                  <a:lnTo>
                    <a:pt x="292" y="570"/>
                  </a:lnTo>
                  <a:lnTo>
                    <a:pt x="292" y="570"/>
                  </a:lnTo>
                  <a:lnTo>
                    <a:pt x="292" y="570"/>
                  </a:lnTo>
                  <a:lnTo>
                    <a:pt x="292" y="570"/>
                  </a:lnTo>
                  <a:lnTo>
                    <a:pt x="292" y="570"/>
                  </a:lnTo>
                  <a:lnTo>
                    <a:pt x="292" y="570"/>
                  </a:lnTo>
                  <a:lnTo>
                    <a:pt x="292" y="570"/>
                  </a:lnTo>
                  <a:lnTo>
                    <a:pt x="292" y="570"/>
                  </a:lnTo>
                  <a:lnTo>
                    <a:pt x="292" y="570"/>
                  </a:lnTo>
                  <a:lnTo>
                    <a:pt x="292" y="570"/>
                  </a:lnTo>
                  <a:lnTo>
                    <a:pt x="291" y="570"/>
                  </a:lnTo>
                  <a:lnTo>
                    <a:pt x="291" y="570"/>
                  </a:lnTo>
                  <a:lnTo>
                    <a:pt x="291" y="570"/>
                  </a:lnTo>
                  <a:lnTo>
                    <a:pt x="291" y="570"/>
                  </a:lnTo>
                  <a:lnTo>
                    <a:pt x="291" y="570"/>
                  </a:lnTo>
                  <a:lnTo>
                    <a:pt x="291" y="570"/>
                  </a:lnTo>
                  <a:lnTo>
                    <a:pt x="291" y="570"/>
                  </a:lnTo>
                  <a:lnTo>
                    <a:pt x="291" y="570"/>
                  </a:lnTo>
                  <a:lnTo>
                    <a:pt x="291" y="570"/>
                  </a:lnTo>
                  <a:lnTo>
                    <a:pt x="291" y="570"/>
                  </a:lnTo>
                  <a:lnTo>
                    <a:pt x="291" y="570"/>
                  </a:lnTo>
                  <a:lnTo>
                    <a:pt x="290" y="570"/>
                  </a:lnTo>
                  <a:lnTo>
                    <a:pt x="290" y="570"/>
                  </a:lnTo>
                  <a:lnTo>
                    <a:pt x="290" y="570"/>
                  </a:lnTo>
                  <a:lnTo>
                    <a:pt x="290" y="570"/>
                  </a:lnTo>
                  <a:lnTo>
                    <a:pt x="290" y="570"/>
                  </a:lnTo>
                  <a:lnTo>
                    <a:pt x="290" y="570"/>
                  </a:lnTo>
                  <a:lnTo>
                    <a:pt x="290" y="570"/>
                  </a:lnTo>
                  <a:lnTo>
                    <a:pt x="290" y="570"/>
                  </a:lnTo>
                  <a:lnTo>
                    <a:pt x="290" y="570"/>
                  </a:lnTo>
                  <a:lnTo>
                    <a:pt x="290" y="570"/>
                  </a:lnTo>
                  <a:lnTo>
                    <a:pt x="290" y="570"/>
                  </a:lnTo>
                  <a:lnTo>
                    <a:pt x="290" y="570"/>
                  </a:lnTo>
                  <a:lnTo>
                    <a:pt x="289" y="570"/>
                  </a:lnTo>
                  <a:lnTo>
                    <a:pt x="289" y="570"/>
                  </a:lnTo>
                  <a:lnTo>
                    <a:pt x="289" y="570"/>
                  </a:lnTo>
                  <a:lnTo>
                    <a:pt x="289" y="570"/>
                  </a:lnTo>
                  <a:lnTo>
                    <a:pt x="289" y="570"/>
                  </a:lnTo>
                  <a:lnTo>
                    <a:pt x="289" y="570"/>
                  </a:lnTo>
                  <a:lnTo>
                    <a:pt x="289" y="570"/>
                  </a:lnTo>
                  <a:lnTo>
                    <a:pt x="289" y="570"/>
                  </a:lnTo>
                  <a:lnTo>
                    <a:pt x="289" y="570"/>
                  </a:lnTo>
                  <a:lnTo>
                    <a:pt x="289" y="570"/>
                  </a:lnTo>
                  <a:lnTo>
                    <a:pt x="288" y="570"/>
                  </a:lnTo>
                  <a:lnTo>
                    <a:pt x="288" y="570"/>
                  </a:lnTo>
                  <a:lnTo>
                    <a:pt x="288" y="570"/>
                  </a:lnTo>
                  <a:lnTo>
                    <a:pt x="288" y="570"/>
                  </a:lnTo>
                  <a:lnTo>
                    <a:pt x="288" y="570"/>
                  </a:lnTo>
                  <a:lnTo>
                    <a:pt x="288" y="570"/>
                  </a:lnTo>
                  <a:lnTo>
                    <a:pt x="288" y="570"/>
                  </a:lnTo>
                  <a:lnTo>
                    <a:pt x="288" y="570"/>
                  </a:lnTo>
                  <a:lnTo>
                    <a:pt x="288" y="570"/>
                  </a:lnTo>
                  <a:lnTo>
                    <a:pt x="288" y="570"/>
                  </a:lnTo>
                  <a:lnTo>
                    <a:pt x="288" y="570"/>
                  </a:lnTo>
                  <a:lnTo>
                    <a:pt x="288" y="570"/>
                  </a:lnTo>
                  <a:lnTo>
                    <a:pt x="287" y="570"/>
                  </a:lnTo>
                  <a:lnTo>
                    <a:pt x="287" y="570"/>
                  </a:lnTo>
                  <a:lnTo>
                    <a:pt x="287" y="570"/>
                  </a:lnTo>
                  <a:lnTo>
                    <a:pt x="287" y="570"/>
                  </a:lnTo>
                  <a:lnTo>
                    <a:pt x="287" y="570"/>
                  </a:lnTo>
                  <a:lnTo>
                    <a:pt x="287" y="570"/>
                  </a:lnTo>
                  <a:lnTo>
                    <a:pt x="287" y="570"/>
                  </a:lnTo>
                  <a:lnTo>
                    <a:pt x="287" y="570"/>
                  </a:lnTo>
                  <a:lnTo>
                    <a:pt x="287" y="570"/>
                  </a:lnTo>
                  <a:lnTo>
                    <a:pt x="287" y="570"/>
                  </a:lnTo>
                  <a:lnTo>
                    <a:pt x="287" y="570"/>
                  </a:lnTo>
                  <a:lnTo>
                    <a:pt x="286" y="570"/>
                  </a:lnTo>
                  <a:lnTo>
                    <a:pt x="286" y="570"/>
                  </a:lnTo>
                  <a:lnTo>
                    <a:pt x="286" y="570"/>
                  </a:lnTo>
                  <a:lnTo>
                    <a:pt x="286" y="570"/>
                  </a:lnTo>
                  <a:lnTo>
                    <a:pt x="286" y="570"/>
                  </a:lnTo>
                  <a:lnTo>
                    <a:pt x="286" y="570"/>
                  </a:lnTo>
                  <a:lnTo>
                    <a:pt x="286" y="570"/>
                  </a:lnTo>
                  <a:lnTo>
                    <a:pt x="286" y="570"/>
                  </a:lnTo>
                  <a:lnTo>
                    <a:pt x="286" y="570"/>
                  </a:lnTo>
                  <a:lnTo>
                    <a:pt x="286" y="570"/>
                  </a:lnTo>
                  <a:lnTo>
                    <a:pt x="286" y="570"/>
                  </a:lnTo>
                  <a:lnTo>
                    <a:pt x="285" y="570"/>
                  </a:lnTo>
                  <a:lnTo>
                    <a:pt x="285" y="570"/>
                  </a:lnTo>
                  <a:lnTo>
                    <a:pt x="285" y="570"/>
                  </a:lnTo>
                  <a:lnTo>
                    <a:pt x="285" y="570"/>
                  </a:lnTo>
                  <a:lnTo>
                    <a:pt x="285" y="570"/>
                  </a:lnTo>
                  <a:lnTo>
                    <a:pt x="285" y="570"/>
                  </a:lnTo>
                  <a:lnTo>
                    <a:pt x="285" y="570"/>
                  </a:lnTo>
                  <a:lnTo>
                    <a:pt x="285" y="570"/>
                  </a:lnTo>
                  <a:lnTo>
                    <a:pt x="285" y="570"/>
                  </a:lnTo>
                  <a:lnTo>
                    <a:pt x="285" y="570"/>
                  </a:lnTo>
                  <a:lnTo>
                    <a:pt x="285" y="570"/>
                  </a:lnTo>
                  <a:lnTo>
                    <a:pt x="284" y="570"/>
                  </a:lnTo>
                  <a:lnTo>
                    <a:pt x="284" y="570"/>
                  </a:lnTo>
                  <a:lnTo>
                    <a:pt x="284" y="570"/>
                  </a:lnTo>
                  <a:lnTo>
                    <a:pt x="284" y="570"/>
                  </a:lnTo>
                  <a:lnTo>
                    <a:pt x="284" y="570"/>
                  </a:lnTo>
                  <a:lnTo>
                    <a:pt x="284" y="570"/>
                  </a:lnTo>
                  <a:lnTo>
                    <a:pt x="284" y="570"/>
                  </a:lnTo>
                  <a:lnTo>
                    <a:pt x="284" y="570"/>
                  </a:lnTo>
                  <a:lnTo>
                    <a:pt x="284" y="570"/>
                  </a:lnTo>
                  <a:lnTo>
                    <a:pt x="284" y="570"/>
                  </a:lnTo>
                  <a:lnTo>
                    <a:pt x="284" y="570"/>
                  </a:lnTo>
                  <a:lnTo>
                    <a:pt x="283" y="570"/>
                  </a:lnTo>
                  <a:lnTo>
                    <a:pt x="283" y="570"/>
                  </a:lnTo>
                  <a:lnTo>
                    <a:pt x="283" y="570"/>
                  </a:lnTo>
                  <a:lnTo>
                    <a:pt x="283" y="570"/>
                  </a:lnTo>
                  <a:lnTo>
                    <a:pt x="283" y="570"/>
                  </a:lnTo>
                  <a:lnTo>
                    <a:pt x="283" y="570"/>
                  </a:lnTo>
                  <a:lnTo>
                    <a:pt x="283" y="570"/>
                  </a:lnTo>
                  <a:lnTo>
                    <a:pt x="283" y="570"/>
                  </a:lnTo>
                  <a:lnTo>
                    <a:pt x="283" y="570"/>
                  </a:lnTo>
                  <a:lnTo>
                    <a:pt x="283" y="570"/>
                  </a:lnTo>
                  <a:lnTo>
                    <a:pt x="283" y="570"/>
                  </a:lnTo>
                  <a:lnTo>
                    <a:pt x="282" y="570"/>
                  </a:lnTo>
                  <a:lnTo>
                    <a:pt x="282" y="570"/>
                  </a:lnTo>
                  <a:lnTo>
                    <a:pt x="282" y="570"/>
                  </a:lnTo>
                  <a:lnTo>
                    <a:pt x="282" y="570"/>
                  </a:lnTo>
                  <a:lnTo>
                    <a:pt x="282" y="570"/>
                  </a:lnTo>
                  <a:lnTo>
                    <a:pt x="282" y="570"/>
                  </a:lnTo>
                  <a:lnTo>
                    <a:pt x="282" y="570"/>
                  </a:lnTo>
                  <a:lnTo>
                    <a:pt x="282" y="570"/>
                  </a:lnTo>
                  <a:lnTo>
                    <a:pt x="282" y="570"/>
                  </a:lnTo>
                  <a:lnTo>
                    <a:pt x="282" y="570"/>
                  </a:lnTo>
                  <a:lnTo>
                    <a:pt x="282" y="570"/>
                  </a:lnTo>
                  <a:lnTo>
                    <a:pt x="282" y="570"/>
                  </a:lnTo>
                  <a:lnTo>
                    <a:pt x="281" y="570"/>
                  </a:lnTo>
                  <a:lnTo>
                    <a:pt x="281" y="570"/>
                  </a:lnTo>
                  <a:lnTo>
                    <a:pt x="281" y="570"/>
                  </a:lnTo>
                  <a:lnTo>
                    <a:pt x="281" y="570"/>
                  </a:lnTo>
                  <a:lnTo>
                    <a:pt x="281" y="570"/>
                  </a:lnTo>
                  <a:lnTo>
                    <a:pt x="281" y="570"/>
                  </a:lnTo>
                  <a:lnTo>
                    <a:pt x="281" y="570"/>
                  </a:lnTo>
                  <a:lnTo>
                    <a:pt x="281" y="570"/>
                  </a:lnTo>
                  <a:lnTo>
                    <a:pt x="281" y="570"/>
                  </a:lnTo>
                  <a:lnTo>
                    <a:pt x="281" y="570"/>
                  </a:lnTo>
                  <a:lnTo>
                    <a:pt x="280" y="570"/>
                  </a:lnTo>
                  <a:lnTo>
                    <a:pt x="280" y="570"/>
                  </a:lnTo>
                  <a:lnTo>
                    <a:pt x="280" y="570"/>
                  </a:lnTo>
                  <a:lnTo>
                    <a:pt x="280" y="570"/>
                  </a:lnTo>
                  <a:lnTo>
                    <a:pt x="280" y="570"/>
                  </a:lnTo>
                  <a:lnTo>
                    <a:pt x="280" y="570"/>
                  </a:lnTo>
                  <a:lnTo>
                    <a:pt x="280" y="570"/>
                  </a:lnTo>
                  <a:lnTo>
                    <a:pt x="280" y="570"/>
                  </a:lnTo>
                  <a:lnTo>
                    <a:pt x="280" y="570"/>
                  </a:lnTo>
                  <a:lnTo>
                    <a:pt x="280" y="570"/>
                  </a:lnTo>
                  <a:lnTo>
                    <a:pt x="280" y="570"/>
                  </a:lnTo>
                  <a:lnTo>
                    <a:pt x="279" y="570"/>
                  </a:lnTo>
                  <a:lnTo>
                    <a:pt x="279" y="570"/>
                  </a:lnTo>
                  <a:lnTo>
                    <a:pt x="279" y="570"/>
                  </a:lnTo>
                  <a:lnTo>
                    <a:pt x="279" y="570"/>
                  </a:lnTo>
                  <a:lnTo>
                    <a:pt x="279" y="570"/>
                  </a:lnTo>
                  <a:lnTo>
                    <a:pt x="279" y="570"/>
                  </a:lnTo>
                  <a:lnTo>
                    <a:pt x="279" y="570"/>
                  </a:lnTo>
                  <a:lnTo>
                    <a:pt x="279" y="570"/>
                  </a:lnTo>
                  <a:lnTo>
                    <a:pt x="279" y="570"/>
                  </a:lnTo>
                  <a:lnTo>
                    <a:pt x="279" y="570"/>
                  </a:lnTo>
                  <a:lnTo>
                    <a:pt x="279" y="570"/>
                  </a:lnTo>
                  <a:lnTo>
                    <a:pt x="279" y="570"/>
                  </a:lnTo>
                  <a:lnTo>
                    <a:pt x="278" y="570"/>
                  </a:lnTo>
                  <a:lnTo>
                    <a:pt x="278" y="570"/>
                  </a:lnTo>
                  <a:lnTo>
                    <a:pt x="278" y="570"/>
                  </a:lnTo>
                  <a:lnTo>
                    <a:pt x="278" y="570"/>
                  </a:lnTo>
                  <a:lnTo>
                    <a:pt x="278" y="570"/>
                  </a:lnTo>
                  <a:lnTo>
                    <a:pt x="278" y="570"/>
                  </a:lnTo>
                  <a:lnTo>
                    <a:pt x="278" y="570"/>
                  </a:lnTo>
                  <a:lnTo>
                    <a:pt x="278" y="570"/>
                  </a:lnTo>
                  <a:lnTo>
                    <a:pt x="278" y="570"/>
                  </a:lnTo>
                  <a:lnTo>
                    <a:pt x="278" y="570"/>
                  </a:lnTo>
                  <a:lnTo>
                    <a:pt x="277" y="570"/>
                  </a:lnTo>
                  <a:lnTo>
                    <a:pt x="277" y="570"/>
                  </a:lnTo>
                  <a:lnTo>
                    <a:pt x="277" y="570"/>
                  </a:lnTo>
                  <a:lnTo>
                    <a:pt x="277" y="570"/>
                  </a:lnTo>
                  <a:lnTo>
                    <a:pt x="277" y="570"/>
                  </a:lnTo>
                  <a:lnTo>
                    <a:pt x="277" y="570"/>
                  </a:lnTo>
                  <a:lnTo>
                    <a:pt x="277" y="570"/>
                  </a:lnTo>
                  <a:lnTo>
                    <a:pt x="277" y="570"/>
                  </a:lnTo>
                  <a:lnTo>
                    <a:pt x="277" y="570"/>
                  </a:lnTo>
                  <a:lnTo>
                    <a:pt x="277" y="570"/>
                  </a:lnTo>
                  <a:lnTo>
                    <a:pt x="277" y="570"/>
                  </a:lnTo>
                  <a:lnTo>
                    <a:pt x="277" y="570"/>
                  </a:lnTo>
                  <a:lnTo>
                    <a:pt x="276" y="570"/>
                  </a:lnTo>
                  <a:lnTo>
                    <a:pt x="276" y="570"/>
                  </a:lnTo>
                  <a:lnTo>
                    <a:pt x="276" y="570"/>
                  </a:lnTo>
                  <a:lnTo>
                    <a:pt x="276" y="570"/>
                  </a:lnTo>
                  <a:lnTo>
                    <a:pt x="276" y="570"/>
                  </a:lnTo>
                  <a:lnTo>
                    <a:pt x="276" y="570"/>
                  </a:lnTo>
                  <a:lnTo>
                    <a:pt x="276" y="570"/>
                  </a:lnTo>
                  <a:lnTo>
                    <a:pt x="276" y="570"/>
                  </a:lnTo>
                  <a:lnTo>
                    <a:pt x="276" y="570"/>
                  </a:lnTo>
                  <a:lnTo>
                    <a:pt x="276" y="570"/>
                  </a:lnTo>
                  <a:lnTo>
                    <a:pt x="275" y="570"/>
                  </a:lnTo>
                  <a:lnTo>
                    <a:pt x="275" y="570"/>
                  </a:lnTo>
                  <a:lnTo>
                    <a:pt x="275" y="570"/>
                  </a:lnTo>
                  <a:lnTo>
                    <a:pt x="275" y="570"/>
                  </a:lnTo>
                  <a:lnTo>
                    <a:pt x="275" y="570"/>
                  </a:lnTo>
                  <a:lnTo>
                    <a:pt x="275" y="570"/>
                  </a:lnTo>
                  <a:lnTo>
                    <a:pt x="275" y="570"/>
                  </a:lnTo>
                  <a:lnTo>
                    <a:pt x="275" y="570"/>
                  </a:lnTo>
                  <a:lnTo>
                    <a:pt x="275" y="570"/>
                  </a:lnTo>
                  <a:lnTo>
                    <a:pt x="275" y="570"/>
                  </a:lnTo>
                  <a:lnTo>
                    <a:pt x="275" y="570"/>
                  </a:lnTo>
                  <a:lnTo>
                    <a:pt x="275" y="570"/>
                  </a:lnTo>
                  <a:lnTo>
                    <a:pt x="274" y="570"/>
                  </a:lnTo>
                  <a:lnTo>
                    <a:pt x="274" y="570"/>
                  </a:lnTo>
                  <a:lnTo>
                    <a:pt x="274" y="570"/>
                  </a:lnTo>
                  <a:lnTo>
                    <a:pt x="274" y="570"/>
                  </a:lnTo>
                  <a:lnTo>
                    <a:pt x="274" y="570"/>
                  </a:lnTo>
                  <a:lnTo>
                    <a:pt x="274" y="570"/>
                  </a:lnTo>
                  <a:lnTo>
                    <a:pt x="274" y="570"/>
                  </a:lnTo>
                  <a:lnTo>
                    <a:pt x="274" y="570"/>
                  </a:lnTo>
                  <a:lnTo>
                    <a:pt x="274" y="570"/>
                  </a:lnTo>
                  <a:lnTo>
                    <a:pt x="274" y="570"/>
                  </a:lnTo>
                  <a:lnTo>
                    <a:pt x="274" y="570"/>
                  </a:lnTo>
                  <a:lnTo>
                    <a:pt x="273" y="570"/>
                  </a:lnTo>
                  <a:lnTo>
                    <a:pt x="273" y="570"/>
                  </a:lnTo>
                  <a:lnTo>
                    <a:pt x="273" y="570"/>
                  </a:lnTo>
                  <a:lnTo>
                    <a:pt x="273" y="570"/>
                  </a:lnTo>
                  <a:lnTo>
                    <a:pt x="273" y="570"/>
                  </a:lnTo>
                  <a:lnTo>
                    <a:pt x="273" y="570"/>
                  </a:lnTo>
                  <a:lnTo>
                    <a:pt x="273" y="570"/>
                  </a:lnTo>
                  <a:lnTo>
                    <a:pt x="273" y="570"/>
                  </a:lnTo>
                  <a:lnTo>
                    <a:pt x="273" y="570"/>
                  </a:lnTo>
                  <a:lnTo>
                    <a:pt x="273" y="570"/>
                  </a:lnTo>
                  <a:lnTo>
                    <a:pt x="273" y="570"/>
                  </a:lnTo>
                  <a:lnTo>
                    <a:pt x="272" y="570"/>
                  </a:lnTo>
                  <a:lnTo>
                    <a:pt x="272" y="570"/>
                  </a:lnTo>
                  <a:lnTo>
                    <a:pt x="272" y="570"/>
                  </a:lnTo>
                  <a:lnTo>
                    <a:pt x="272" y="570"/>
                  </a:lnTo>
                  <a:lnTo>
                    <a:pt x="272" y="570"/>
                  </a:lnTo>
                  <a:lnTo>
                    <a:pt x="272" y="570"/>
                  </a:lnTo>
                  <a:lnTo>
                    <a:pt x="272" y="570"/>
                  </a:lnTo>
                  <a:lnTo>
                    <a:pt x="272" y="570"/>
                  </a:lnTo>
                  <a:lnTo>
                    <a:pt x="272" y="570"/>
                  </a:lnTo>
                  <a:lnTo>
                    <a:pt x="272" y="570"/>
                  </a:lnTo>
                  <a:lnTo>
                    <a:pt x="272" y="570"/>
                  </a:lnTo>
                  <a:lnTo>
                    <a:pt x="271" y="570"/>
                  </a:lnTo>
                  <a:lnTo>
                    <a:pt x="271" y="570"/>
                  </a:lnTo>
                  <a:lnTo>
                    <a:pt x="271" y="570"/>
                  </a:lnTo>
                  <a:lnTo>
                    <a:pt x="271" y="570"/>
                  </a:lnTo>
                  <a:lnTo>
                    <a:pt x="271" y="570"/>
                  </a:lnTo>
                  <a:lnTo>
                    <a:pt x="271" y="570"/>
                  </a:lnTo>
                  <a:lnTo>
                    <a:pt x="271" y="570"/>
                  </a:lnTo>
                  <a:lnTo>
                    <a:pt x="271" y="570"/>
                  </a:lnTo>
                  <a:lnTo>
                    <a:pt x="271" y="570"/>
                  </a:lnTo>
                  <a:lnTo>
                    <a:pt x="271" y="570"/>
                  </a:lnTo>
                  <a:lnTo>
                    <a:pt x="271" y="570"/>
                  </a:lnTo>
                  <a:lnTo>
                    <a:pt x="270" y="570"/>
                  </a:lnTo>
                  <a:lnTo>
                    <a:pt x="270" y="570"/>
                  </a:lnTo>
                  <a:lnTo>
                    <a:pt x="270" y="570"/>
                  </a:lnTo>
                  <a:lnTo>
                    <a:pt x="270" y="570"/>
                  </a:lnTo>
                  <a:lnTo>
                    <a:pt x="270" y="570"/>
                  </a:lnTo>
                  <a:lnTo>
                    <a:pt x="270" y="570"/>
                  </a:lnTo>
                  <a:lnTo>
                    <a:pt x="270" y="570"/>
                  </a:lnTo>
                  <a:lnTo>
                    <a:pt x="270" y="570"/>
                  </a:lnTo>
                  <a:lnTo>
                    <a:pt x="270" y="570"/>
                  </a:lnTo>
                  <a:lnTo>
                    <a:pt x="270" y="570"/>
                  </a:lnTo>
                  <a:lnTo>
                    <a:pt x="270" y="570"/>
                  </a:lnTo>
                  <a:lnTo>
                    <a:pt x="269" y="570"/>
                  </a:lnTo>
                  <a:lnTo>
                    <a:pt x="269" y="570"/>
                  </a:lnTo>
                  <a:lnTo>
                    <a:pt x="269" y="570"/>
                  </a:lnTo>
                  <a:lnTo>
                    <a:pt x="269" y="570"/>
                  </a:lnTo>
                  <a:lnTo>
                    <a:pt x="269" y="570"/>
                  </a:lnTo>
                  <a:lnTo>
                    <a:pt x="269" y="570"/>
                  </a:lnTo>
                  <a:lnTo>
                    <a:pt x="269" y="570"/>
                  </a:lnTo>
                  <a:lnTo>
                    <a:pt x="269" y="570"/>
                  </a:lnTo>
                  <a:lnTo>
                    <a:pt x="269" y="570"/>
                  </a:lnTo>
                  <a:lnTo>
                    <a:pt x="269" y="570"/>
                  </a:lnTo>
                  <a:lnTo>
                    <a:pt x="269" y="570"/>
                  </a:lnTo>
                  <a:lnTo>
                    <a:pt x="269" y="570"/>
                  </a:lnTo>
                  <a:lnTo>
                    <a:pt x="268" y="570"/>
                  </a:lnTo>
                  <a:lnTo>
                    <a:pt x="268" y="570"/>
                  </a:lnTo>
                  <a:lnTo>
                    <a:pt x="268" y="570"/>
                  </a:lnTo>
                  <a:lnTo>
                    <a:pt x="268" y="570"/>
                  </a:lnTo>
                  <a:lnTo>
                    <a:pt x="268" y="570"/>
                  </a:lnTo>
                  <a:lnTo>
                    <a:pt x="268" y="570"/>
                  </a:lnTo>
                  <a:lnTo>
                    <a:pt x="268" y="570"/>
                  </a:lnTo>
                  <a:lnTo>
                    <a:pt x="268" y="570"/>
                  </a:lnTo>
                  <a:lnTo>
                    <a:pt x="268" y="570"/>
                  </a:lnTo>
                  <a:lnTo>
                    <a:pt x="268" y="570"/>
                  </a:lnTo>
                  <a:lnTo>
                    <a:pt x="267" y="570"/>
                  </a:lnTo>
                  <a:lnTo>
                    <a:pt x="267" y="570"/>
                  </a:lnTo>
                  <a:lnTo>
                    <a:pt x="267" y="570"/>
                  </a:lnTo>
                  <a:lnTo>
                    <a:pt x="267" y="570"/>
                  </a:lnTo>
                  <a:lnTo>
                    <a:pt x="267" y="570"/>
                  </a:lnTo>
                  <a:lnTo>
                    <a:pt x="267" y="570"/>
                  </a:lnTo>
                  <a:lnTo>
                    <a:pt x="267" y="570"/>
                  </a:lnTo>
                  <a:lnTo>
                    <a:pt x="267" y="570"/>
                  </a:lnTo>
                  <a:lnTo>
                    <a:pt x="267" y="570"/>
                  </a:lnTo>
                  <a:lnTo>
                    <a:pt x="267" y="570"/>
                  </a:lnTo>
                  <a:lnTo>
                    <a:pt x="267" y="570"/>
                  </a:lnTo>
                  <a:lnTo>
                    <a:pt x="266" y="570"/>
                  </a:lnTo>
                  <a:lnTo>
                    <a:pt x="266" y="570"/>
                  </a:lnTo>
                  <a:lnTo>
                    <a:pt x="266" y="570"/>
                  </a:lnTo>
                  <a:lnTo>
                    <a:pt x="266" y="570"/>
                  </a:lnTo>
                  <a:lnTo>
                    <a:pt x="266" y="570"/>
                  </a:lnTo>
                  <a:lnTo>
                    <a:pt x="266" y="570"/>
                  </a:lnTo>
                  <a:lnTo>
                    <a:pt x="266" y="570"/>
                  </a:lnTo>
                  <a:lnTo>
                    <a:pt x="266" y="570"/>
                  </a:lnTo>
                  <a:lnTo>
                    <a:pt x="266" y="570"/>
                  </a:lnTo>
                  <a:lnTo>
                    <a:pt x="266" y="570"/>
                  </a:lnTo>
                  <a:lnTo>
                    <a:pt x="266" y="570"/>
                  </a:lnTo>
                  <a:lnTo>
                    <a:pt x="266" y="570"/>
                  </a:lnTo>
                  <a:lnTo>
                    <a:pt x="265" y="570"/>
                  </a:lnTo>
                  <a:lnTo>
                    <a:pt x="265" y="570"/>
                  </a:lnTo>
                  <a:lnTo>
                    <a:pt x="265" y="570"/>
                  </a:lnTo>
                  <a:lnTo>
                    <a:pt x="265" y="570"/>
                  </a:lnTo>
                  <a:lnTo>
                    <a:pt x="265" y="570"/>
                  </a:lnTo>
                  <a:lnTo>
                    <a:pt x="265" y="570"/>
                  </a:lnTo>
                  <a:lnTo>
                    <a:pt x="265" y="570"/>
                  </a:lnTo>
                  <a:lnTo>
                    <a:pt x="265" y="570"/>
                  </a:lnTo>
                  <a:lnTo>
                    <a:pt x="265" y="570"/>
                  </a:lnTo>
                  <a:lnTo>
                    <a:pt x="265" y="570"/>
                  </a:lnTo>
                  <a:lnTo>
                    <a:pt x="264" y="570"/>
                  </a:lnTo>
                  <a:lnTo>
                    <a:pt x="264" y="570"/>
                  </a:lnTo>
                  <a:lnTo>
                    <a:pt x="264" y="570"/>
                  </a:lnTo>
                  <a:lnTo>
                    <a:pt x="264" y="570"/>
                  </a:lnTo>
                  <a:lnTo>
                    <a:pt x="264" y="570"/>
                  </a:lnTo>
                  <a:lnTo>
                    <a:pt x="264" y="570"/>
                  </a:lnTo>
                  <a:lnTo>
                    <a:pt x="264" y="570"/>
                  </a:lnTo>
                  <a:lnTo>
                    <a:pt x="264" y="570"/>
                  </a:lnTo>
                  <a:lnTo>
                    <a:pt x="264" y="570"/>
                  </a:lnTo>
                  <a:lnTo>
                    <a:pt x="264" y="570"/>
                  </a:lnTo>
                  <a:lnTo>
                    <a:pt x="264" y="570"/>
                  </a:lnTo>
                  <a:lnTo>
                    <a:pt x="264" y="570"/>
                  </a:lnTo>
                  <a:lnTo>
                    <a:pt x="263" y="570"/>
                  </a:lnTo>
                  <a:lnTo>
                    <a:pt x="263" y="570"/>
                  </a:lnTo>
                  <a:lnTo>
                    <a:pt x="263" y="570"/>
                  </a:lnTo>
                  <a:lnTo>
                    <a:pt x="263" y="570"/>
                  </a:lnTo>
                  <a:lnTo>
                    <a:pt x="263" y="570"/>
                  </a:lnTo>
                  <a:lnTo>
                    <a:pt x="263" y="570"/>
                  </a:lnTo>
                  <a:lnTo>
                    <a:pt x="263" y="570"/>
                  </a:lnTo>
                  <a:lnTo>
                    <a:pt x="263" y="570"/>
                  </a:lnTo>
                  <a:lnTo>
                    <a:pt x="263" y="570"/>
                  </a:lnTo>
                  <a:lnTo>
                    <a:pt x="263" y="570"/>
                  </a:lnTo>
                  <a:lnTo>
                    <a:pt x="262" y="570"/>
                  </a:lnTo>
                  <a:lnTo>
                    <a:pt x="262" y="570"/>
                  </a:lnTo>
                  <a:lnTo>
                    <a:pt x="262" y="570"/>
                  </a:lnTo>
                  <a:lnTo>
                    <a:pt x="262" y="570"/>
                  </a:lnTo>
                  <a:lnTo>
                    <a:pt x="262" y="570"/>
                  </a:lnTo>
                  <a:lnTo>
                    <a:pt x="262" y="570"/>
                  </a:lnTo>
                  <a:lnTo>
                    <a:pt x="262" y="570"/>
                  </a:lnTo>
                  <a:lnTo>
                    <a:pt x="262" y="570"/>
                  </a:lnTo>
                  <a:lnTo>
                    <a:pt x="262" y="570"/>
                  </a:lnTo>
                  <a:lnTo>
                    <a:pt x="262" y="570"/>
                  </a:lnTo>
                  <a:lnTo>
                    <a:pt x="262" y="570"/>
                  </a:lnTo>
                  <a:lnTo>
                    <a:pt x="262" y="570"/>
                  </a:lnTo>
                  <a:lnTo>
                    <a:pt x="261" y="570"/>
                  </a:lnTo>
                  <a:lnTo>
                    <a:pt x="261" y="570"/>
                  </a:lnTo>
                  <a:lnTo>
                    <a:pt x="261" y="570"/>
                  </a:lnTo>
                  <a:lnTo>
                    <a:pt x="261" y="570"/>
                  </a:lnTo>
                  <a:lnTo>
                    <a:pt x="261" y="570"/>
                  </a:lnTo>
                  <a:lnTo>
                    <a:pt x="261" y="570"/>
                  </a:lnTo>
                  <a:lnTo>
                    <a:pt x="261" y="570"/>
                  </a:lnTo>
                  <a:lnTo>
                    <a:pt x="261" y="570"/>
                  </a:lnTo>
                  <a:lnTo>
                    <a:pt x="261" y="570"/>
                  </a:lnTo>
                  <a:lnTo>
                    <a:pt x="261" y="570"/>
                  </a:lnTo>
                  <a:lnTo>
                    <a:pt x="261" y="570"/>
                  </a:lnTo>
                  <a:lnTo>
                    <a:pt x="260" y="570"/>
                  </a:lnTo>
                  <a:lnTo>
                    <a:pt x="260" y="570"/>
                  </a:lnTo>
                  <a:lnTo>
                    <a:pt x="260" y="570"/>
                  </a:lnTo>
                  <a:lnTo>
                    <a:pt x="260" y="570"/>
                  </a:lnTo>
                  <a:lnTo>
                    <a:pt x="260" y="570"/>
                  </a:lnTo>
                  <a:lnTo>
                    <a:pt x="260" y="570"/>
                  </a:lnTo>
                  <a:lnTo>
                    <a:pt x="260" y="570"/>
                  </a:lnTo>
                  <a:lnTo>
                    <a:pt x="260" y="570"/>
                  </a:lnTo>
                  <a:lnTo>
                    <a:pt x="260" y="570"/>
                  </a:lnTo>
                  <a:lnTo>
                    <a:pt x="260" y="570"/>
                  </a:lnTo>
                  <a:lnTo>
                    <a:pt x="260" y="570"/>
                  </a:lnTo>
                  <a:lnTo>
                    <a:pt x="259" y="570"/>
                  </a:lnTo>
                  <a:lnTo>
                    <a:pt x="259" y="570"/>
                  </a:lnTo>
                  <a:lnTo>
                    <a:pt x="259" y="570"/>
                  </a:lnTo>
                  <a:lnTo>
                    <a:pt x="259" y="570"/>
                  </a:lnTo>
                  <a:lnTo>
                    <a:pt x="259" y="570"/>
                  </a:lnTo>
                  <a:lnTo>
                    <a:pt x="259" y="570"/>
                  </a:lnTo>
                  <a:lnTo>
                    <a:pt x="259" y="570"/>
                  </a:lnTo>
                  <a:lnTo>
                    <a:pt x="259" y="570"/>
                  </a:lnTo>
                  <a:lnTo>
                    <a:pt x="259" y="570"/>
                  </a:lnTo>
                  <a:lnTo>
                    <a:pt x="259" y="570"/>
                  </a:lnTo>
                  <a:lnTo>
                    <a:pt x="259" y="570"/>
                  </a:lnTo>
                  <a:lnTo>
                    <a:pt x="258" y="570"/>
                  </a:lnTo>
                  <a:lnTo>
                    <a:pt x="258" y="570"/>
                  </a:lnTo>
                  <a:lnTo>
                    <a:pt x="258" y="570"/>
                  </a:lnTo>
                  <a:lnTo>
                    <a:pt x="258" y="570"/>
                  </a:lnTo>
                  <a:lnTo>
                    <a:pt x="258" y="570"/>
                  </a:lnTo>
                  <a:lnTo>
                    <a:pt x="258" y="570"/>
                  </a:lnTo>
                  <a:lnTo>
                    <a:pt x="258" y="570"/>
                  </a:lnTo>
                  <a:lnTo>
                    <a:pt x="258" y="570"/>
                  </a:lnTo>
                  <a:lnTo>
                    <a:pt x="258" y="570"/>
                  </a:lnTo>
                  <a:lnTo>
                    <a:pt x="258" y="570"/>
                  </a:lnTo>
                  <a:lnTo>
                    <a:pt x="258" y="570"/>
                  </a:lnTo>
                  <a:lnTo>
                    <a:pt x="257" y="570"/>
                  </a:lnTo>
                  <a:lnTo>
                    <a:pt x="257" y="570"/>
                  </a:lnTo>
                  <a:lnTo>
                    <a:pt x="257" y="570"/>
                  </a:lnTo>
                  <a:lnTo>
                    <a:pt x="257" y="570"/>
                  </a:lnTo>
                  <a:lnTo>
                    <a:pt x="257" y="570"/>
                  </a:lnTo>
                  <a:lnTo>
                    <a:pt x="257" y="570"/>
                  </a:lnTo>
                  <a:lnTo>
                    <a:pt x="257" y="570"/>
                  </a:lnTo>
                  <a:lnTo>
                    <a:pt x="257" y="570"/>
                  </a:lnTo>
                  <a:lnTo>
                    <a:pt x="257" y="570"/>
                  </a:lnTo>
                  <a:lnTo>
                    <a:pt x="257" y="570"/>
                  </a:lnTo>
                  <a:lnTo>
                    <a:pt x="257" y="570"/>
                  </a:lnTo>
                  <a:lnTo>
                    <a:pt x="256" y="570"/>
                  </a:lnTo>
                  <a:lnTo>
                    <a:pt x="256" y="570"/>
                  </a:lnTo>
                  <a:lnTo>
                    <a:pt x="256" y="570"/>
                  </a:lnTo>
                  <a:lnTo>
                    <a:pt x="256" y="570"/>
                  </a:lnTo>
                  <a:lnTo>
                    <a:pt x="256" y="570"/>
                  </a:lnTo>
                  <a:lnTo>
                    <a:pt x="256" y="570"/>
                  </a:lnTo>
                  <a:lnTo>
                    <a:pt x="256" y="570"/>
                  </a:lnTo>
                  <a:lnTo>
                    <a:pt x="256" y="570"/>
                  </a:lnTo>
                  <a:lnTo>
                    <a:pt x="256" y="570"/>
                  </a:lnTo>
                  <a:lnTo>
                    <a:pt x="256" y="570"/>
                  </a:lnTo>
                  <a:lnTo>
                    <a:pt x="256" y="570"/>
                  </a:lnTo>
                  <a:lnTo>
                    <a:pt x="256" y="570"/>
                  </a:lnTo>
                  <a:lnTo>
                    <a:pt x="255" y="570"/>
                  </a:lnTo>
                  <a:lnTo>
                    <a:pt x="255" y="570"/>
                  </a:lnTo>
                  <a:lnTo>
                    <a:pt x="255" y="570"/>
                  </a:lnTo>
                  <a:lnTo>
                    <a:pt x="255" y="570"/>
                  </a:lnTo>
                  <a:lnTo>
                    <a:pt x="255" y="570"/>
                  </a:lnTo>
                  <a:lnTo>
                    <a:pt x="255" y="570"/>
                  </a:lnTo>
                  <a:lnTo>
                    <a:pt x="255" y="570"/>
                  </a:lnTo>
                  <a:lnTo>
                    <a:pt x="255" y="570"/>
                  </a:lnTo>
                  <a:lnTo>
                    <a:pt x="255" y="570"/>
                  </a:lnTo>
                  <a:lnTo>
                    <a:pt x="255" y="570"/>
                  </a:lnTo>
                  <a:lnTo>
                    <a:pt x="254" y="570"/>
                  </a:lnTo>
                  <a:lnTo>
                    <a:pt x="254" y="570"/>
                  </a:lnTo>
                  <a:lnTo>
                    <a:pt x="254" y="570"/>
                  </a:lnTo>
                  <a:lnTo>
                    <a:pt x="254" y="570"/>
                  </a:lnTo>
                  <a:lnTo>
                    <a:pt x="254" y="570"/>
                  </a:lnTo>
                  <a:lnTo>
                    <a:pt x="254" y="570"/>
                  </a:lnTo>
                  <a:lnTo>
                    <a:pt x="254" y="570"/>
                  </a:lnTo>
                  <a:lnTo>
                    <a:pt x="254" y="570"/>
                  </a:lnTo>
                  <a:lnTo>
                    <a:pt x="254" y="570"/>
                  </a:lnTo>
                  <a:lnTo>
                    <a:pt x="254" y="570"/>
                  </a:lnTo>
                  <a:lnTo>
                    <a:pt x="254" y="570"/>
                  </a:lnTo>
                  <a:lnTo>
                    <a:pt x="253" y="570"/>
                  </a:lnTo>
                  <a:lnTo>
                    <a:pt x="253" y="570"/>
                  </a:lnTo>
                  <a:lnTo>
                    <a:pt x="253" y="570"/>
                  </a:lnTo>
                  <a:lnTo>
                    <a:pt x="253" y="570"/>
                  </a:lnTo>
                  <a:lnTo>
                    <a:pt x="253" y="570"/>
                  </a:lnTo>
                  <a:lnTo>
                    <a:pt x="253" y="570"/>
                  </a:lnTo>
                  <a:lnTo>
                    <a:pt x="253" y="570"/>
                  </a:lnTo>
                  <a:lnTo>
                    <a:pt x="253" y="570"/>
                  </a:lnTo>
                  <a:lnTo>
                    <a:pt x="253" y="570"/>
                  </a:lnTo>
                  <a:lnTo>
                    <a:pt x="253" y="570"/>
                  </a:lnTo>
                  <a:lnTo>
                    <a:pt x="253" y="570"/>
                  </a:lnTo>
                  <a:lnTo>
                    <a:pt x="253" y="570"/>
                  </a:lnTo>
                  <a:lnTo>
                    <a:pt x="252" y="570"/>
                  </a:lnTo>
                  <a:lnTo>
                    <a:pt x="252" y="570"/>
                  </a:lnTo>
                  <a:lnTo>
                    <a:pt x="252" y="570"/>
                  </a:lnTo>
                  <a:lnTo>
                    <a:pt x="252" y="570"/>
                  </a:lnTo>
                  <a:lnTo>
                    <a:pt x="252" y="570"/>
                  </a:lnTo>
                  <a:lnTo>
                    <a:pt x="252" y="570"/>
                  </a:lnTo>
                  <a:lnTo>
                    <a:pt x="252" y="570"/>
                  </a:lnTo>
                  <a:lnTo>
                    <a:pt x="252" y="570"/>
                  </a:lnTo>
                  <a:lnTo>
                    <a:pt x="252" y="570"/>
                  </a:lnTo>
                  <a:lnTo>
                    <a:pt x="252" y="570"/>
                  </a:lnTo>
                  <a:lnTo>
                    <a:pt x="251" y="570"/>
                  </a:lnTo>
                  <a:lnTo>
                    <a:pt x="251" y="570"/>
                  </a:lnTo>
                  <a:lnTo>
                    <a:pt x="251" y="570"/>
                  </a:lnTo>
                  <a:lnTo>
                    <a:pt x="251" y="570"/>
                  </a:lnTo>
                  <a:lnTo>
                    <a:pt x="251" y="570"/>
                  </a:lnTo>
                  <a:lnTo>
                    <a:pt x="251" y="570"/>
                  </a:lnTo>
                  <a:lnTo>
                    <a:pt x="251" y="570"/>
                  </a:lnTo>
                  <a:lnTo>
                    <a:pt x="251" y="570"/>
                  </a:lnTo>
                  <a:lnTo>
                    <a:pt x="251" y="570"/>
                  </a:lnTo>
                  <a:lnTo>
                    <a:pt x="251" y="570"/>
                  </a:lnTo>
                  <a:lnTo>
                    <a:pt x="251" y="570"/>
                  </a:lnTo>
                  <a:lnTo>
                    <a:pt x="251" y="570"/>
                  </a:lnTo>
                  <a:lnTo>
                    <a:pt x="250" y="570"/>
                  </a:lnTo>
                  <a:lnTo>
                    <a:pt x="250" y="570"/>
                  </a:lnTo>
                  <a:lnTo>
                    <a:pt x="250" y="570"/>
                  </a:lnTo>
                  <a:lnTo>
                    <a:pt x="250" y="570"/>
                  </a:lnTo>
                  <a:lnTo>
                    <a:pt x="250" y="570"/>
                  </a:lnTo>
                  <a:lnTo>
                    <a:pt x="250" y="570"/>
                  </a:lnTo>
                  <a:lnTo>
                    <a:pt x="250" y="570"/>
                  </a:lnTo>
                  <a:lnTo>
                    <a:pt x="250" y="570"/>
                  </a:lnTo>
                  <a:lnTo>
                    <a:pt x="250" y="570"/>
                  </a:lnTo>
                  <a:lnTo>
                    <a:pt x="250" y="570"/>
                  </a:lnTo>
                  <a:lnTo>
                    <a:pt x="249" y="570"/>
                  </a:lnTo>
                  <a:lnTo>
                    <a:pt x="249" y="570"/>
                  </a:lnTo>
                  <a:lnTo>
                    <a:pt x="249" y="570"/>
                  </a:lnTo>
                  <a:lnTo>
                    <a:pt x="249" y="570"/>
                  </a:lnTo>
                  <a:lnTo>
                    <a:pt x="249" y="570"/>
                  </a:lnTo>
                  <a:lnTo>
                    <a:pt x="249" y="570"/>
                  </a:lnTo>
                  <a:lnTo>
                    <a:pt x="249" y="570"/>
                  </a:lnTo>
                  <a:lnTo>
                    <a:pt x="249" y="570"/>
                  </a:lnTo>
                  <a:lnTo>
                    <a:pt x="249" y="570"/>
                  </a:lnTo>
                  <a:lnTo>
                    <a:pt x="249" y="570"/>
                  </a:lnTo>
                  <a:lnTo>
                    <a:pt x="249" y="570"/>
                  </a:lnTo>
                  <a:lnTo>
                    <a:pt x="249" y="570"/>
                  </a:lnTo>
                  <a:lnTo>
                    <a:pt x="248" y="570"/>
                  </a:lnTo>
                  <a:lnTo>
                    <a:pt x="248" y="570"/>
                  </a:lnTo>
                  <a:lnTo>
                    <a:pt x="248" y="570"/>
                  </a:lnTo>
                  <a:lnTo>
                    <a:pt x="248" y="570"/>
                  </a:lnTo>
                  <a:lnTo>
                    <a:pt x="248" y="570"/>
                  </a:lnTo>
                  <a:lnTo>
                    <a:pt x="248" y="570"/>
                  </a:lnTo>
                  <a:lnTo>
                    <a:pt x="248" y="570"/>
                  </a:lnTo>
                  <a:lnTo>
                    <a:pt x="248" y="570"/>
                  </a:lnTo>
                  <a:lnTo>
                    <a:pt x="248" y="570"/>
                  </a:lnTo>
                  <a:lnTo>
                    <a:pt x="248" y="570"/>
                  </a:lnTo>
                  <a:lnTo>
                    <a:pt x="248" y="570"/>
                  </a:lnTo>
                  <a:lnTo>
                    <a:pt x="247" y="570"/>
                  </a:lnTo>
                  <a:lnTo>
                    <a:pt x="247" y="570"/>
                  </a:lnTo>
                  <a:lnTo>
                    <a:pt x="247" y="570"/>
                  </a:lnTo>
                  <a:lnTo>
                    <a:pt x="247" y="570"/>
                  </a:lnTo>
                  <a:lnTo>
                    <a:pt x="247" y="570"/>
                  </a:lnTo>
                  <a:lnTo>
                    <a:pt x="247" y="570"/>
                  </a:lnTo>
                  <a:lnTo>
                    <a:pt x="247" y="570"/>
                  </a:lnTo>
                  <a:lnTo>
                    <a:pt x="247" y="570"/>
                  </a:lnTo>
                  <a:lnTo>
                    <a:pt x="247" y="570"/>
                  </a:lnTo>
                  <a:lnTo>
                    <a:pt x="247" y="570"/>
                  </a:lnTo>
                  <a:lnTo>
                    <a:pt x="247" y="570"/>
                  </a:lnTo>
                  <a:lnTo>
                    <a:pt x="246" y="570"/>
                  </a:lnTo>
                  <a:lnTo>
                    <a:pt x="246" y="570"/>
                  </a:lnTo>
                  <a:lnTo>
                    <a:pt x="246" y="570"/>
                  </a:lnTo>
                  <a:lnTo>
                    <a:pt x="246" y="570"/>
                  </a:lnTo>
                  <a:lnTo>
                    <a:pt x="246" y="570"/>
                  </a:lnTo>
                  <a:lnTo>
                    <a:pt x="246" y="570"/>
                  </a:lnTo>
                  <a:lnTo>
                    <a:pt x="246" y="570"/>
                  </a:lnTo>
                  <a:lnTo>
                    <a:pt x="246" y="570"/>
                  </a:lnTo>
                  <a:lnTo>
                    <a:pt x="246" y="570"/>
                  </a:lnTo>
                  <a:lnTo>
                    <a:pt x="246" y="570"/>
                  </a:lnTo>
                  <a:lnTo>
                    <a:pt x="246" y="570"/>
                  </a:lnTo>
                  <a:lnTo>
                    <a:pt x="245" y="570"/>
                  </a:lnTo>
                  <a:lnTo>
                    <a:pt x="245" y="570"/>
                  </a:lnTo>
                  <a:lnTo>
                    <a:pt x="245" y="570"/>
                  </a:lnTo>
                  <a:lnTo>
                    <a:pt x="245" y="570"/>
                  </a:lnTo>
                  <a:lnTo>
                    <a:pt x="245" y="570"/>
                  </a:lnTo>
                  <a:lnTo>
                    <a:pt x="245" y="570"/>
                  </a:lnTo>
                  <a:lnTo>
                    <a:pt x="245" y="570"/>
                  </a:lnTo>
                  <a:lnTo>
                    <a:pt x="245" y="570"/>
                  </a:lnTo>
                  <a:lnTo>
                    <a:pt x="245" y="570"/>
                  </a:lnTo>
                  <a:lnTo>
                    <a:pt x="245" y="570"/>
                  </a:lnTo>
                  <a:lnTo>
                    <a:pt x="245" y="570"/>
                  </a:lnTo>
                  <a:lnTo>
                    <a:pt x="244" y="570"/>
                  </a:lnTo>
                  <a:lnTo>
                    <a:pt x="244" y="570"/>
                  </a:lnTo>
                  <a:lnTo>
                    <a:pt x="244" y="570"/>
                  </a:lnTo>
                  <a:lnTo>
                    <a:pt x="244" y="570"/>
                  </a:lnTo>
                  <a:lnTo>
                    <a:pt x="244" y="570"/>
                  </a:lnTo>
                  <a:lnTo>
                    <a:pt x="244" y="570"/>
                  </a:lnTo>
                  <a:lnTo>
                    <a:pt x="244" y="570"/>
                  </a:lnTo>
                  <a:lnTo>
                    <a:pt x="244" y="570"/>
                  </a:lnTo>
                  <a:lnTo>
                    <a:pt x="244" y="570"/>
                  </a:lnTo>
                  <a:lnTo>
                    <a:pt x="244" y="570"/>
                  </a:lnTo>
                  <a:lnTo>
                    <a:pt x="244" y="570"/>
                  </a:lnTo>
                  <a:lnTo>
                    <a:pt x="243" y="570"/>
                  </a:lnTo>
                  <a:lnTo>
                    <a:pt x="243" y="570"/>
                  </a:lnTo>
                  <a:lnTo>
                    <a:pt x="243" y="570"/>
                  </a:lnTo>
                  <a:lnTo>
                    <a:pt x="243" y="570"/>
                  </a:lnTo>
                  <a:lnTo>
                    <a:pt x="243" y="570"/>
                  </a:lnTo>
                  <a:lnTo>
                    <a:pt x="243" y="570"/>
                  </a:lnTo>
                  <a:lnTo>
                    <a:pt x="243" y="570"/>
                  </a:lnTo>
                  <a:lnTo>
                    <a:pt x="243" y="570"/>
                  </a:lnTo>
                  <a:lnTo>
                    <a:pt x="243" y="570"/>
                  </a:lnTo>
                  <a:lnTo>
                    <a:pt x="243" y="570"/>
                  </a:lnTo>
                  <a:lnTo>
                    <a:pt x="243" y="570"/>
                  </a:lnTo>
                  <a:lnTo>
                    <a:pt x="243" y="570"/>
                  </a:lnTo>
                  <a:lnTo>
                    <a:pt x="242" y="570"/>
                  </a:lnTo>
                  <a:lnTo>
                    <a:pt x="242" y="570"/>
                  </a:lnTo>
                  <a:lnTo>
                    <a:pt x="242" y="570"/>
                  </a:lnTo>
                  <a:lnTo>
                    <a:pt x="242" y="570"/>
                  </a:lnTo>
                  <a:lnTo>
                    <a:pt x="242" y="570"/>
                  </a:lnTo>
                  <a:lnTo>
                    <a:pt x="242" y="570"/>
                  </a:lnTo>
                  <a:lnTo>
                    <a:pt x="242" y="570"/>
                  </a:lnTo>
                  <a:lnTo>
                    <a:pt x="242" y="570"/>
                  </a:lnTo>
                  <a:lnTo>
                    <a:pt x="242" y="570"/>
                  </a:lnTo>
                  <a:lnTo>
                    <a:pt x="242" y="570"/>
                  </a:lnTo>
                  <a:lnTo>
                    <a:pt x="241" y="570"/>
                  </a:lnTo>
                  <a:lnTo>
                    <a:pt x="241" y="570"/>
                  </a:lnTo>
                  <a:lnTo>
                    <a:pt x="241" y="570"/>
                  </a:lnTo>
                  <a:lnTo>
                    <a:pt x="241" y="570"/>
                  </a:lnTo>
                  <a:lnTo>
                    <a:pt x="241" y="570"/>
                  </a:lnTo>
                  <a:lnTo>
                    <a:pt x="241" y="570"/>
                  </a:lnTo>
                  <a:lnTo>
                    <a:pt x="241" y="570"/>
                  </a:lnTo>
                  <a:lnTo>
                    <a:pt x="241" y="570"/>
                  </a:lnTo>
                  <a:lnTo>
                    <a:pt x="241" y="570"/>
                  </a:lnTo>
                  <a:lnTo>
                    <a:pt x="241" y="570"/>
                  </a:lnTo>
                  <a:lnTo>
                    <a:pt x="241" y="570"/>
                  </a:lnTo>
                  <a:lnTo>
                    <a:pt x="240" y="570"/>
                  </a:lnTo>
                  <a:lnTo>
                    <a:pt x="240" y="570"/>
                  </a:lnTo>
                  <a:lnTo>
                    <a:pt x="240" y="570"/>
                  </a:lnTo>
                  <a:lnTo>
                    <a:pt x="240" y="570"/>
                  </a:lnTo>
                  <a:lnTo>
                    <a:pt x="240" y="570"/>
                  </a:lnTo>
                  <a:lnTo>
                    <a:pt x="240" y="570"/>
                  </a:lnTo>
                  <a:lnTo>
                    <a:pt x="240" y="570"/>
                  </a:lnTo>
                  <a:lnTo>
                    <a:pt x="240" y="570"/>
                  </a:lnTo>
                  <a:lnTo>
                    <a:pt x="240" y="570"/>
                  </a:lnTo>
                  <a:lnTo>
                    <a:pt x="240" y="570"/>
                  </a:lnTo>
                  <a:lnTo>
                    <a:pt x="240" y="570"/>
                  </a:lnTo>
                  <a:lnTo>
                    <a:pt x="240" y="570"/>
                  </a:lnTo>
                  <a:lnTo>
                    <a:pt x="239" y="570"/>
                  </a:lnTo>
                  <a:lnTo>
                    <a:pt x="239" y="570"/>
                  </a:lnTo>
                  <a:lnTo>
                    <a:pt x="239" y="570"/>
                  </a:lnTo>
                  <a:lnTo>
                    <a:pt x="239" y="570"/>
                  </a:lnTo>
                  <a:lnTo>
                    <a:pt x="239" y="570"/>
                  </a:lnTo>
                  <a:lnTo>
                    <a:pt x="239" y="570"/>
                  </a:lnTo>
                  <a:lnTo>
                    <a:pt x="239" y="570"/>
                  </a:lnTo>
                  <a:lnTo>
                    <a:pt x="239" y="570"/>
                  </a:lnTo>
                  <a:lnTo>
                    <a:pt x="239" y="570"/>
                  </a:lnTo>
                  <a:lnTo>
                    <a:pt x="239" y="570"/>
                  </a:lnTo>
                  <a:lnTo>
                    <a:pt x="238" y="570"/>
                  </a:lnTo>
                  <a:lnTo>
                    <a:pt x="238" y="570"/>
                  </a:lnTo>
                  <a:lnTo>
                    <a:pt x="238" y="570"/>
                  </a:lnTo>
                  <a:lnTo>
                    <a:pt x="238" y="570"/>
                  </a:lnTo>
                  <a:lnTo>
                    <a:pt x="238" y="570"/>
                  </a:lnTo>
                  <a:lnTo>
                    <a:pt x="238" y="570"/>
                  </a:lnTo>
                  <a:lnTo>
                    <a:pt x="238" y="570"/>
                  </a:lnTo>
                  <a:lnTo>
                    <a:pt x="238" y="570"/>
                  </a:lnTo>
                  <a:lnTo>
                    <a:pt x="238" y="570"/>
                  </a:lnTo>
                  <a:lnTo>
                    <a:pt x="238" y="570"/>
                  </a:lnTo>
                  <a:lnTo>
                    <a:pt x="238" y="570"/>
                  </a:lnTo>
                  <a:lnTo>
                    <a:pt x="238" y="570"/>
                  </a:lnTo>
                  <a:lnTo>
                    <a:pt x="237" y="570"/>
                  </a:lnTo>
                  <a:lnTo>
                    <a:pt x="237" y="570"/>
                  </a:lnTo>
                  <a:lnTo>
                    <a:pt x="237" y="570"/>
                  </a:lnTo>
                  <a:lnTo>
                    <a:pt x="237" y="570"/>
                  </a:lnTo>
                  <a:lnTo>
                    <a:pt x="237" y="570"/>
                  </a:lnTo>
                  <a:lnTo>
                    <a:pt x="237" y="570"/>
                  </a:lnTo>
                  <a:lnTo>
                    <a:pt x="237" y="570"/>
                  </a:lnTo>
                  <a:lnTo>
                    <a:pt x="237" y="570"/>
                  </a:lnTo>
                  <a:lnTo>
                    <a:pt x="237" y="570"/>
                  </a:lnTo>
                  <a:lnTo>
                    <a:pt x="237" y="570"/>
                  </a:lnTo>
                  <a:lnTo>
                    <a:pt x="236" y="570"/>
                  </a:lnTo>
                  <a:lnTo>
                    <a:pt x="236" y="570"/>
                  </a:lnTo>
                  <a:lnTo>
                    <a:pt x="236" y="570"/>
                  </a:lnTo>
                  <a:lnTo>
                    <a:pt x="236" y="570"/>
                  </a:lnTo>
                  <a:lnTo>
                    <a:pt x="236" y="570"/>
                  </a:lnTo>
                  <a:lnTo>
                    <a:pt x="236" y="570"/>
                  </a:lnTo>
                  <a:lnTo>
                    <a:pt x="236" y="570"/>
                  </a:lnTo>
                  <a:lnTo>
                    <a:pt x="236" y="570"/>
                  </a:lnTo>
                  <a:lnTo>
                    <a:pt x="236" y="570"/>
                  </a:lnTo>
                  <a:lnTo>
                    <a:pt x="236" y="570"/>
                  </a:lnTo>
                  <a:lnTo>
                    <a:pt x="236" y="570"/>
                  </a:lnTo>
                  <a:lnTo>
                    <a:pt x="236" y="570"/>
                  </a:lnTo>
                  <a:lnTo>
                    <a:pt x="235" y="570"/>
                  </a:lnTo>
                  <a:lnTo>
                    <a:pt x="235" y="570"/>
                  </a:lnTo>
                  <a:lnTo>
                    <a:pt x="235" y="570"/>
                  </a:lnTo>
                  <a:lnTo>
                    <a:pt x="235" y="570"/>
                  </a:lnTo>
                  <a:lnTo>
                    <a:pt x="235" y="570"/>
                  </a:lnTo>
                  <a:lnTo>
                    <a:pt x="235" y="570"/>
                  </a:lnTo>
                  <a:lnTo>
                    <a:pt x="235" y="570"/>
                  </a:lnTo>
                  <a:lnTo>
                    <a:pt x="235" y="570"/>
                  </a:lnTo>
                  <a:lnTo>
                    <a:pt x="235" y="570"/>
                  </a:lnTo>
                  <a:lnTo>
                    <a:pt x="235" y="570"/>
                  </a:lnTo>
                  <a:lnTo>
                    <a:pt x="235" y="570"/>
                  </a:lnTo>
                  <a:lnTo>
                    <a:pt x="234" y="570"/>
                  </a:lnTo>
                  <a:lnTo>
                    <a:pt x="234" y="570"/>
                  </a:lnTo>
                  <a:lnTo>
                    <a:pt x="234" y="570"/>
                  </a:lnTo>
                  <a:lnTo>
                    <a:pt x="234" y="570"/>
                  </a:lnTo>
                  <a:lnTo>
                    <a:pt x="234" y="570"/>
                  </a:lnTo>
                  <a:lnTo>
                    <a:pt x="234" y="570"/>
                  </a:lnTo>
                  <a:lnTo>
                    <a:pt x="234" y="570"/>
                  </a:lnTo>
                  <a:lnTo>
                    <a:pt x="234" y="570"/>
                  </a:lnTo>
                  <a:lnTo>
                    <a:pt x="234" y="570"/>
                  </a:lnTo>
                  <a:lnTo>
                    <a:pt x="234" y="570"/>
                  </a:lnTo>
                  <a:lnTo>
                    <a:pt x="234" y="570"/>
                  </a:lnTo>
                  <a:lnTo>
                    <a:pt x="233" y="570"/>
                  </a:lnTo>
                  <a:lnTo>
                    <a:pt x="233" y="570"/>
                  </a:lnTo>
                  <a:lnTo>
                    <a:pt x="233" y="570"/>
                  </a:lnTo>
                  <a:lnTo>
                    <a:pt x="233" y="570"/>
                  </a:lnTo>
                  <a:lnTo>
                    <a:pt x="233" y="570"/>
                  </a:lnTo>
                  <a:lnTo>
                    <a:pt x="233" y="570"/>
                  </a:lnTo>
                  <a:lnTo>
                    <a:pt x="233" y="570"/>
                  </a:lnTo>
                  <a:lnTo>
                    <a:pt x="233" y="570"/>
                  </a:lnTo>
                  <a:lnTo>
                    <a:pt x="233" y="570"/>
                  </a:lnTo>
                  <a:lnTo>
                    <a:pt x="233" y="570"/>
                  </a:lnTo>
                  <a:lnTo>
                    <a:pt x="233" y="570"/>
                  </a:lnTo>
                  <a:lnTo>
                    <a:pt x="232" y="570"/>
                  </a:lnTo>
                  <a:lnTo>
                    <a:pt x="232" y="570"/>
                  </a:lnTo>
                  <a:lnTo>
                    <a:pt x="232" y="570"/>
                  </a:lnTo>
                  <a:lnTo>
                    <a:pt x="232" y="570"/>
                  </a:lnTo>
                  <a:lnTo>
                    <a:pt x="232" y="570"/>
                  </a:lnTo>
                  <a:lnTo>
                    <a:pt x="232" y="570"/>
                  </a:lnTo>
                  <a:lnTo>
                    <a:pt x="232" y="570"/>
                  </a:lnTo>
                  <a:lnTo>
                    <a:pt x="232" y="570"/>
                  </a:lnTo>
                  <a:lnTo>
                    <a:pt x="232" y="570"/>
                  </a:lnTo>
                  <a:lnTo>
                    <a:pt x="232" y="570"/>
                  </a:lnTo>
                  <a:lnTo>
                    <a:pt x="232" y="570"/>
                  </a:lnTo>
                  <a:lnTo>
                    <a:pt x="232" y="570"/>
                  </a:lnTo>
                  <a:lnTo>
                    <a:pt x="231" y="570"/>
                  </a:lnTo>
                  <a:lnTo>
                    <a:pt x="231" y="570"/>
                  </a:lnTo>
                  <a:lnTo>
                    <a:pt x="231" y="570"/>
                  </a:lnTo>
                  <a:lnTo>
                    <a:pt x="231" y="570"/>
                  </a:lnTo>
                  <a:lnTo>
                    <a:pt x="231" y="570"/>
                  </a:lnTo>
                  <a:lnTo>
                    <a:pt x="231" y="570"/>
                  </a:lnTo>
                  <a:lnTo>
                    <a:pt x="231" y="570"/>
                  </a:lnTo>
                  <a:lnTo>
                    <a:pt x="231" y="570"/>
                  </a:lnTo>
                  <a:lnTo>
                    <a:pt x="231" y="570"/>
                  </a:lnTo>
                  <a:lnTo>
                    <a:pt x="231" y="570"/>
                  </a:lnTo>
                  <a:lnTo>
                    <a:pt x="230" y="570"/>
                  </a:lnTo>
                  <a:lnTo>
                    <a:pt x="230" y="570"/>
                  </a:lnTo>
                  <a:lnTo>
                    <a:pt x="230" y="570"/>
                  </a:lnTo>
                  <a:lnTo>
                    <a:pt x="230" y="570"/>
                  </a:lnTo>
                  <a:lnTo>
                    <a:pt x="230" y="570"/>
                  </a:lnTo>
                  <a:lnTo>
                    <a:pt x="230" y="570"/>
                  </a:lnTo>
                  <a:lnTo>
                    <a:pt x="230" y="570"/>
                  </a:lnTo>
                  <a:lnTo>
                    <a:pt x="230" y="570"/>
                  </a:lnTo>
                  <a:lnTo>
                    <a:pt x="230" y="570"/>
                  </a:lnTo>
                  <a:lnTo>
                    <a:pt x="230" y="570"/>
                  </a:lnTo>
                  <a:lnTo>
                    <a:pt x="230" y="570"/>
                  </a:lnTo>
                  <a:lnTo>
                    <a:pt x="230" y="570"/>
                  </a:lnTo>
                  <a:lnTo>
                    <a:pt x="229" y="570"/>
                  </a:lnTo>
                  <a:lnTo>
                    <a:pt x="229" y="570"/>
                  </a:lnTo>
                  <a:lnTo>
                    <a:pt x="229" y="570"/>
                  </a:lnTo>
                  <a:lnTo>
                    <a:pt x="229" y="570"/>
                  </a:lnTo>
                  <a:lnTo>
                    <a:pt x="229" y="570"/>
                  </a:lnTo>
                  <a:lnTo>
                    <a:pt x="229" y="570"/>
                  </a:lnTo>
                  <a:lnTo>
                    <a:pt x="229" y="570"/>
                  </a:lnTo>
                  <a:lnTo>
                    <a:pt x="229" y="570"/>
                  </a:lnTo>
                  <a:lnTo>
                    <a:pt x="229" y="570"/>
                  </a:lnTo>
                  <a:lnTo>
                    <a:pt x="229" y="570"/>
                  </a:lnTo>
                  <a:lnTo>
                    <a:pt x="228" y="570"/>
                  </a:lnTo>
                  <a:lnTo>
                    <a:pt x="228" y="570"/>
                  </a:lnTo>
                  <a:lnTo>
                    <a:pt x="228" y="570"/>
                  </a:lnTo>
                  <a:lnTo>
                    <a:pt x="228" y="570"/>
                  </a:lnTo>
                  <a:lnTo>
                    <a:pt x="228" y="570"/>
                  </a:lnTo>
                  <a:lnTo>
                    <a:pt x="228" y="570"/>
                  </a:lnTo>
                  <a:lnTo>
                    <a:pt x="228" y="570"/>
                  </a:lnTo>
                  <a:lnTo>
                    <a:pt x="228" y="570"/>
                  </a:lnTo>
                  <a:lnTo>
                    <a:pt x="228" y="570"/>
                  </a:lnTo>
                  <a:lnTo>
                    <a:pt x="228" y="570"/>
                  </a:lnTo>
                  <a:lnTo>
                    <a:pt x="228" y="570"/>
                  </a:lnTo>
                  <a:lnTo>
                    <a:pt x="227" y="570"/>
                  </a:lnTo>
                  <a:lnTo>
                    <a:pt x="227" y="570"/>
                  </a:lnTo>
                  <a:lnTo>
                    <a:pt x="227" y="570"/>
                  </a:lnTo>
                  <a:lnTo>
                    <a:pt x="227" y="570"/>
                  </a:lnTo>
                  <a:lnTo>
                    <a:pt x="227" y="570"/>
                  </a:lnTo>
                  <a:lnTo>
                    <a:pt x="227" y="570"/>
                  </a:lnTo>
                  <a:lnTo>
                    <a:pt x="227" y="570"/>
                  </a:lnTo>
                  <a:lnTo>
                    <a:pt x="227" y="570"/>
                  </a:lnTo>
                  <a:lnTo>
                    <a:pt x="227" y="570"/>
                  </a:lnTo>
                  <a:lnTo>
                    <a:pt x="227" y="570"/>
                  </a:lnTo>
                  <a:lnTo>
                    <a:pt x="227" y="570"/>
                  </a:lnTo>
                  <a:lnTo>
                    <a:pt x="227" y="570"/>
                  </a:lnTo>
                  <a:lnTo>
                    <a:pt x="226" y="570"/>
                  </a:lnTo>
                  <a:lnTo>
                    <a:pt x="226" y="570"/>
                  </a:lnTo>
                  <a:lnTo>
                    <a:pt x="226" y="570"/>
                  </a:lnTo>
                  <a:lnTo>
                    <a:pt x="226" y="570"/>
                  </a:lnTo>
                  <a:lnTo>
                    <a:pt x="226" y="570"/>
                  </a:lnTo>
                  <a:lnTo>
                    <a:pt x="226" y="570"/>
                  </a:lnTo>
                  <a:lnTo>
                    <a:pt x="226" y="570"/>
                  </a:lnTo>
                  <a:lnTo>
                    <a:pt x="226" y="570"/>
                  </a:lnTo>
                  <a:lnTo>
                    <a:pt x="226" y="570"/>
                  </a:lnTo>
                  <a:lnTo>
                    <a:pt x="226" y="570"/>
                  </a:lnTo>
                  <a:lnTo>
                    <a:pt x="225" y="570"/>
                  </a:lnTo>
                  <a:lnTo>
                    <a:pt x="225" y="570"/>
                  </a:lnTo>
                  <a:lnTo>
                    <a:pt x="225" y="570"/>
                  </a:lnTo>
                  <a:lnTo>
                    <a:pt x="225" y="570"/>
                  </a:lnTo>
                  <a:lnTo>
                    <a:pt x="225" y="570"/>
                  </a:lnTo>
                  <a:lnTo>
                    <a:pt x="225" y="570"/>
                  </a:lnTo>
                  <a:lnTo>
                    <a:pt x="225" y="570"/>
                  </a:lnTo>
                  <a:lnTo>
                    <a:pt x="225" y="570"/>
                  </a:lnTo>
                  <a:lnTo>
                    <a:pt x="225" y="570"/>
                  </a:lnTo>
                  <a:lnTo>
                    <a:pt x="225" y="570"/>
                  </a:lnTo>
                  <a:lnTo>
                    <a:pt x="225" y="570"/>
                  </a:lnTo>
                  <a:lnTo>
                    <a:pt x="225" y="570"/>
                  </a:lnTo>
                  <a:lnTo>
                    <a:pt x="224" y="570"/>
                  </a:lnTo>
                  <a:lnTo>
                    <a:pt x="224" y="570"/>
                  </a:lnTo>
                  <a:lnTo>
                    <a:pt x="224" y="570"/>
                  </a:lnTo>
                  <a:lnTo>
                    <a:pt x="224" y="570"/>
                  </a:lnTo>
                  <a:lnTo>
                    <a:pt x="224" y="570"/>
                  </a:lnTo>
                  <a:lnTo>
                    <a:pt x="224" y="570"/>
                  </a:lnTo>
                  <a:lnTo>
                    <a:pt x="224" y="570"/>
                  </a:lnTo>
                  <a:lnTo>
                    <a:pt x="224" y="570"/>
                  </a:lnTo>
                  <a:lnTo>
                    <a:pt x="224" y="570"/>
                  </a:lnTo>
                  <a:lnTo>
                    <a:pt x="224" y="570"/>
                  </a:lnTo>
                  <a:lnTo>
                    <a:pt x="223" y="570"/>
                  </a:lnTo>
                  <a:lnTo>
                    <a:pt x="223" y="570"/>
                  </a:lnTo>
                  <a:lnTo>
                    <a:pt x="223" y="570"/>
                  </a:lnTo>
                  <a:lnTo>
                    <a:pt x="223" y="570"/>
                  </a:lnTo>
                  <a:lnTo>
                    <a:pt x="223" y="570"/>
                  </a:lnTo>
                  <a:lnTo>
                    <a:pt x="223" y="570"/>
                  </a:lnTo>
                  <a:lnTo>
                    <a:pt x="223" y="570"/>
                  </a:lnTo>
                  <a:lnTo>
                    <a:pt x="223" y="570"/>
                  </a:lnTo>
                  <a:lnTo>
                    <a:pt x="223" y="570"/>
                  </a:lnTo>
                  <a:lnTo>
                    <a:pt x="223" y="570"/>
                  </a:lnTo>
                  <a:lnTo>
                    <a:pt x="223" y="570"/>
                  </a:lnTo>
                  <a:lnTo>
                    <a:pt x="223" y="570"/>
                  </a:lnTo>
                  <a:lnTo>
                    <a:pt x="222" y="570"/>
                  </a:lnTo>
                  <a:lnTo>
                    <a:pt x="222" y="570"/>
                  </a:lnTo>
                  <a:lnTo>
                    <a:pt x="222" y="570"/>
                  </a:lnTo>
                  <a:lnTo>
                    <a:pt x="222" y="570"/>
                  </a:lnTo>
                  <a:lnTo>
                    <a:pt x="222" y="570"/>
                  </a:lnTo>
                  <a:lnTo>
                    <a:pt x="222" y="570"/>
                  </a:lnTo>
                  <a:lnTo>
                    <a:pt x="222" y="570"/>
                  </a:lnTo>
                  <a:lnTo>
                    <a:pt x="222" y="570"/>
                  </a:lnTo>
                  <a:lnTo>
                    <a:pt x="222" y="570"/>
                  </a:lnTo>
                  <a:lnTo>
                    <a:pt x="222" y="570"/>
                  </a:lnTo>
                  <a:lnTo>
                    <a:pt x="222" y="570"/>
                  </a:lnTo>
                  <a:lnTo>
                    <a:pt x="221" y="570"/>
                  </a:lnTo>
                  <a:lnTo>
                    <a:pt x="221" y="570"/>
                  </a:lnTo>
                  <a:lnTo>
                    <a:pt x="221" y="570"/>
                  </a:lnTo>
                  <a:lnTo>
                    <a:pt x="221" y="570"/>
                  </a:lnTo>
                  <a:lnTo>
                    <a:pt x="221" y="570"/>
                  </a:lnTo>
                  <a:lnTo>
                    <a:pt x="221" y="570"/>
                  </a:lnTo>
                  <a:lnTo>
                    <a:pt x="221" y="570"/>
                  </a:lnTo>
                  <a:lnTo>
                    <a:pt x="221" y="570"/>
                  </a:lnTo>
                  <a:lnTo>
                    <a:pt x="221" y="570"/>
                  </a:lnTo>
                  <a:lnTo>
                    <a:pt x="221" y="570"/>
                  </a:lnTo>
                  <a:lnTo>
                    <a:pt x="221" y="570"/>
                  </a:lnTo>
                  <a:lnTo>
                    <a:pt x="220" y="570"/>
                  </a:lnTo>
                  <a:lnTo>
                    <a:pt x="220" y="570"/>
                  </a:lnTo>
                  <a:lnTo>
                    <a:pt x="220" y="570"/>
                  </a:lnTo>
                  <a:lnTo>
                    <a:pt x="220" y="570"/>
                  </a:lnTo>
                  <a:lnTo>
                    <a:pt x="220" y="570"/>
                  </a:lnTo>
                  <a:lnTo>
                    <a:pt x="220" y="570"/>
                  </a:lnTo>
                  <a:lnTo>
                    <a:pt x="220" y="570"/>
                  </a:lnTo>
                  <a:lnTo>
                    <a:pt x="220" y="570"/>
                  </a:lnTo>
                  <a:lnTo>
                    <a:pt x="220" y="570"/>
                  </a:lnTo>
                  <a:lnTo>
                    <a:pt x="220" y="570"/>
                  </a:lnTo>
                  <a:lnTo>
                    <a:pt x="220" y="570"/>
                  </a:lnTo>
                  <a:lnTo>
                    <a:pt x="219" y="570"/>
                  </a:lnTo>
                  <a:lnTo>
                    <a:pt x="219" y="570"/>
                  </a:lnTo>
                  <a:lnTo>
                    <a:pt x="219" y="570"/>
                  </a:lnTo>
                  <a:lnTo>
                    <a:pt x="219" y="570"/>
                  </a:lnTo>
                  <a:lnTo>
                    <a:pt x="219" y="570"/>
                  </a:lnTo>
                  <a:lnTo>
                    <a:pt x="219" y="570"/>
                  </a:lnTo>
                  <a:lnTo>
                    <a:pt x="219" y="570"/>
                  </a:lnTo>
                  <a:lnTo>
                    <a:pt x="219" y="570"/>
                  </a:lnTo>
                  <a:lnTo>
                    <a:pt x="219" y="570"/>
                  </a:lnTo>
                  <a:lnTo>
                    <a:pt x="219" y="570"/>
                  </a:lnTo>
                  <a:lnTo>
                    <a:pt x="219" y="570"/>
                  </a:lnTo>
                  <a:lnTo>
                    <a:pt x="219" y="570"/>
                  </a:lnTo>
                  <a:lnTo>
                    <a:pt x="218" y="570"/>
                  </a:lnTo>
                  <a:lnTo>
                    <a:pt x="218" y="570"/>
                  </a:lnTo>
                  <a:lnTo>
                    <a:pt x="218" y="570"/>
                  </a:lnTo>
                  <a:lnTo>
                    <a:pt x="218" y="570"/>
                  </a:lnTo>
                  <a:lnTo>
                    <a:pt x="218" y="570"/>
                  </a:lnTo>
                  <a:lnTo>
                    <a:pt x="218" y="570"/>
                  </a:lnTo>
                  <a:lnTo>
                    <a:pt x="218" y="570"/>
                  </a:lnTo>
                  <a:lnTo>
                    <a:pt x="218" y="570"/>
                  </a:lnTo>
                  <a:lnTo>
                    <a:pt x="218" y="570"/>
                  </a:lnTo>
                  <a:lnTo>
                    <a:pt x="218" y="570"/>
                  </a:lnTo>
                  <a:lnTo>
                    <a:pt x="217" y="570"/>
                  </a:lnTo>
                  <a:lnTo>
                    <a:pt x="217" y="570"/>
                  </a:lnTo>
                  <a:lnTo>
                    <a:pt x="217" y="570"/>
                  </a:lnTo>
                  <a:lnTo>
                    <a:pt x="217" y="570"/>
                  </a:lnTo>
                  <a:lnTo>
                    <a:pt x="217" y="570"/>
                  </a:lnTo>
                  <a:lnTo>
                    <a:pt x="217" y="570"/>
                  </a:lnTo>
                  <a:lnTo>
                    <a:pt x="217" y="570"/>
                  </a:lnTo>
                  <a:lnTo>
                    <a:pt x="217" y="570"/>
                  </a:lnTo>
                  <a:lnTo>
                    <a:pt x="217" y="570"/>
                  </a:lnTo>
                  <a:lnTo>
                    <a:pt x="217" y="570"/>
                  </a:lnTo>
                  <a:lnTo>
                    <a:pt x="217" y="570"/>
                  </a:lnTo>
                  <a:lnTo>
                    <a:pt x="217" y="570"/>
                  </a:lnTo>
                  <a:lnTo>
                    <a:pt x="216" y="570"/>
                  </a:lnTo>
                  <a:lnTo>
                    <a:pt x="216" y="570"/>
                  </a:lnTo>
                  <a:lnTo>
                    <a:pt x="216" y="570"/>
                  </a:lnTo>
                  <a:lnTo>
                    <a:pt x="216" y="570"/>
                  </a:lnTo>
                  <a:lnTo>
                    <a:pt x="216" y="570"/>
                  </a:lnTo>
                  <a:lnTo>
                    <a:pt x="216" y="570"/>
                  </a:lnTo>
                  <a:lnTo>
                    <a:pt x="216" y="570"/>
                  </a:lnTo>
                  <a:lnTo>
                    <a:pt x="216" y="570"/>
                  </a:lnTo>
                  <a:lnTo>
                    <a:pt x="216" y="570"/>
                  </a:lnTo>
                  <a:lnTo>
                    <a:pt x="216" y="570"/>
                  </a:lnTo>
                  <a:lnTo>
                    <a:pt x="215" y="570"/>
                  </a:lnTo>
                  <a:lnTo>
                    <a:pt x="215" y="570"/>
                  </a:lnTo>
                  <a:lnTo>
                    <a:pt x="215" y="570"/>
                  </a:lnTo>
                  <a:lnTo>
                    <a:pt x="215" y="570"/>
                  </a:lnTo>
                  <a:lnTo>
                    <a:pt x="215" y="570"/>
                  </a:lnTo>
                  <a:lnTo>
                    <a:pt x="215" y="570"/>
                  </a:lnTo>
                  <a:lnTo>
                    <a:pt x="215" y="570"/>
                  </a:lnTo>
                  <a:lnTo>
                    <a:pt x="215" y="570"/>
                  </a:lnTo>
                  <a:lnTo>
                    <a:pt x="215" y="570"/>
                  </a:lnTo>
                  <a:lnTo>
                    <a:pt x="215" y="570"/>
                  </a:lnTo>
                  <a:lnTo>
                    <a:pt x="215" y="570"/>
                  </a:lnTo>
                  <a:lnTo>
                    <a:pt x="214" y="570"/>
                  </a:lnTo>
                  <a:lnTo>
                    <a:pt x="214" y="570"/>
                  </a:lnTo>
                  <a:lnTo>
                    <a:pt x="214" y="570"/>
                  </a:lnTo>
                  <a:lnTo>
                    <a:pt x="214" y="570"/>
                  </a:lnTo>
                  <a:lnTo>
                    <a:pt x="214" y="570"/>
                  </a:lnTo>
                  <a:lnTo>
                    <a:pt x="214" y="570"/>
                  </a:lnTo>
                  <a:lnTo>
                    <a:pt x="214" y="570"/>
                  </a:lnTo>
                  <a:lnTo>
                    <a:pt x="214" y="570"/>
                  </a:lnTo>
                  <a:lnTo>
                    <a:pt x="214" y="570"/>
                  </a:lnTo>
                  <a:lnTo>
                    <a:pt x="214" y="570"/>
                  </a:lnTo>
                  <a:lnTo>
                    <a:pt x="214" y="570"/>
                  </a:lnTo>
                  <a:lnTo>
                    <a:pt x="214" y="570"/>
                  </a:lnTo>
                  <a:lnTo>
                    <a:pt x="213" y="570"/>
                  </a:lnTo>
                  <a:lnTo>
                    <a:pt x="213" y="570"/>
                  </a:lnTo>
                  <a:lnTo>
                    <a:pt x="213" y="570"/>
                  </a:lnTo>
                  <a:lnTo>
                    <a:pt x="213" y="570"/>
                  </a:lnTo>
                  <a:lnTo>
                    <a:pt x="213" y="570"/>
                  </a:lnTo>
                  <a:lnTo>
                    <a:pt x="213" y="570"/>
                  </a:lnTo>
                  <a:lnTo>
                    <a:pt x="213" y="570"/>
                  </a:lnTo>
                  <a:lnTo>
                    <a:pt x="213" y="570"/>
                  </a:lnTo>
                  <a:lnTo>
                    <a:pt x="213" y="570"/>
                  </a:lnTo>
                  <a:lnTo>
                    <a:pt x="213" y="570"/>
                  </a:lnTo>
                  <a:lnTo>
                    <a:pt x="212" y="570"/>
                  </a:lnTo>
                  <a:lnTo>
                    <a:pt x="212" y="570"/>
                  </a:lnTo>
                  <a:lnTo>
                    <a:pt x="212" y="570"/>
                  </a:lnTo>
                  <a:lnTo>
                    <a:pt x="212" y="570"/>
                  </a:lnTo>
                  <a:lnTo>
                    <a:pt x="212" y="570"/>
                  </a:lnTo>
                  <a:lnTo>
                    <a:pt x="212" y="570"/>
                  </a:lnTo>
                  <a:lnTo>
                    <a:pt x="212" y="570"/>
                  </a:lnTo>
                  <a:lnTo>
                    <a:pt x="212" y="570"/>
                  </a:lnTo>
                  <a:lnTo>
                    <a:pt x="212" y="570"/>
                  </a:lnTo>
                  <a:lnTo>
                    <a:pt x="212" y="570"/>
                  </a:lnTo>
                  <a:lnTo>
                    <a:pt x="212" y="570"/>
                  </a:lnTo>
                  <a:lnTo>
                    <a:pt x="212" y="570"/>
                  </a:lnTo>
                  <a:lnTo>
                    <a:pt x="211" y="570"/>
                  </a:lnTo>
                  <a:lnTo>
                    <a:pt x="211" y="570"/>
                  </a:lnTo>
                  <a:lnTo>
                    <a:pt x="211" y="570"/>
                  </a:lnTo>
                  <a:lnTo>
                    <a:pt x="211" y="570"/>
                  </a:lnTo>
                  <a:lnTo>
                    <a:pt x="211" y="570"/>
                  </a:lnTo>
                  <a:lnTo>
                    <a:pt x="211" y="570"/>
                  </a:lnTo>
                  <a:lnTo>
                    <a:pt x="211" y="570"/>
                  </a:lnTo>
                  <a:lnTo>
                    <a:pt x="211" y="570"/>
                  </a:lnTo>
                  <a:lnTo>
                    <a:pt x="211" y="570"/>
                  </a:lnTo>
                  <a:lnTo>
                    <a:pt x="211" y="570"/>
                  </a:lnTo>
                  <a:lnTo>
                    <a:pt x="210" y="570"/>
                  </a:lnTo>
                  <a:lnTo>
                    <a:pt x="210" y="570"/>
                  </a:lnTo>
                  <a:lnTo>
                    <a:pt x="210" y="570"/>
                  </a:lnTo>
                  <a:lnTo>
                    <a:pt x="210" y="570"/>
                  </a:lnTo>
                  <a:lnTo>
                    <a:pt x="210" y="570"/>
                  </a:lnTo>
                  <a:lnTo>
                    <a:pt x="210" y="570"/>
                  </a:lnTo>
                  <a:lnTo>
                    <a:pt x="210" y="570"/>
                  </a:lnTo>
                  <a:lnTo>
                    <a:pt x="210" y="570"/>
                  </a:lnTo>
                  <a:lnTo>
                    <a:pt x="210" y="570"/>
                  </a:lnTo>
                  <a:lnTo>
                    <a:pt x="210" y="570"/>
                  </a:lnTo>
                  <a:lnTo>
                    <a:pt x="210" y="570"/>
                  </a:lnTo>
                  <a:lnTo>
                    <a:pt x="210" y="570"/>
                  </a:lnTo>
                  <a:lnTo>
                    <a:pt x="209" y="570"/>
                  </a:lnTo>
                  <a:lnTo>
                    <a:pt x="209" y="570"/>
                  </a:lnTo>
                  <a:lnTo>
                    <a:pt x="209" y="570"/>
                  </a:lnTo>
                  <a:lnTo>
                    <a:pt x="209" y="570"/>
                  </a:lnTo>
                  <a:lnTo>
                    <a:pt x="209" y="570"/>
                  </a:lnTo>
                  <a:lnTo>
                    <a:pt x="209" y="570"/>
                  </a:lnTo>
                  <a:lnTo>
                    <a:pt x="209" y="570"/>
                  </a:lnTo>
                  <a:lnTo>
                    <a:pt x="209" y="570"/>
                  </a:lnTo>
                  <a:lnTo>
                    <a:pt x="209" y="570"/>
                  </a:lnTo>
                  <a:lnTo>
                    <a:pt x="209" y="570"/>
                  </a:lnTo>
                  <a:lnTo>
                    <a:pt x="209" y="570"/>
                  </a:lnTo>
                  <a:lnTo>
                    <a:pt x="208" y="570"/>
                  </a:lnTo>
                  <a:lnTo>
                    <a:pt x="208" y="570"/>
                  </a:lnTo>
                  <a:lnTo>
                    <a:pt x="208" y="570"/>
                  </a:lnTo>
                  <a:lnTo>
                    <a:pt x="208" y="570"/>
                  </a:lnTo>
                  <a:lnTo>
                    <a:pt x="208" y="570"/>
                  </a:lnTo>
                  <a:lnTo>
                    <a:pt x="208" y="570"/>
                  </a:lnTo>
                  <a:lnTo>
                    <a:pt x="208" y="570"/>
                  </a:lnTo>
                  <a:lnTo>
                    <a:pt x="208" y="570"/>
                  </a:lnTo>
                  <a:lnTo>
                    <a:pt x="208" y="570"/>
                  </a:lnTo>
                  <a:lnTo>
                    <a:pt x="208" y="570"/>
                  </a:lnTo>
                  <a:lnTo>
                    <a:pt x="208" y="570"/>
                  </a:lnTo>
                  <a:lnTo>
                    <a:pt x="207" y="570"/>
                  </a:lnTo>
                  <a:lnTo>
                    <a:pt x="207" y="570"/>
                  </a:lnTo>
                  <a:lnTo>
                    <a:pt x="207" y="570"/>
                  </a:lnTo>
                  <a:lnTo>
                    <a:pt x="207" y="570"/>
                  </a:lnTo>
                  <a:lnTo>
                    <a:pt x="207" y="570"/>
                  </a:lnTo>
                  <a:lnTo>
                    <a:pt x="207" y="570"/>
                  </a:lnTo>
                  <a:lnTo>
                    <a:pt x="207" y="570"/>
                  </a:lnTo>
                  <a:lnTo>
                    <a:pt x="207" y="570"/>
                  </a:lnTo>
                  <a:lnTo>
                    <a:pt x="207" y="570"/>
                  </a:lnTo>
                  <a:lnTo>
                    <a:pt x="207" y="570"/>
                  </a:lnTo>
                  <a:lnTo>
                    <a:pt x="207" y="570"/>
                  </a:lnTo>
                  <a:lnTo>
                    <a:pt x="206" y="570"/>
                  </a:lnTo>
                  <a:lnTo>
                    <a:pt x="206" y="570"/>
                  </a:lnTo>
                  <a:lnTo>
                    <a:pt x="206" y="570"/>
                  </a:lnTo>
                  <a:lnTo>
                    <a:pt x="206" y="570"/>
                  </a:lnTo>
                  <a:lnTo>
                    <a:pt x="206" y="570"/>
                  </a:lnTo>
                  <a:lnTo>
                    <a:pt x="206" y="570"/>
                  </a:lnTo>
                  <a:lnTo>
                    <a:pt x="206" y="570"/>
                  </a:lnTo>
                  <a:lnTo>
                    <a:pt x="206" y="570"/>
                  </a:lnTo>
                  <a:lnTo>
                    <a:pt x="206" y="570"/>
                  </a:lnTo>
                  <a:lnTo>
                    <a:pt x="206" y="570"/>
                  </a:lnTo>
                  <a:lnTo>
                    <a:pt x="206" y="570"/>
                  </a:lnTo>
                  <a:lnTo>
                    <a:pt x="206" y="570"/>
                  </a:lnTo>
                  <a:lnTo>
                    <a:pt x="205" y="570"/>
                  </a:lnTo>
                  <a:lnTo>
                    <a:pt x="205" y="570"/>
                  </a:lnTo>
                  <a:lnTo>
                    <a:pt x="205" y="570"/>
                  </a:lnTo>
                  <a:lnTo>
                    <a:pt x="205" y="570"/>
                  </a:lnTo>
                  <a:lnTo>
                    <a:pt x="205" y="570"/>
                  </a:lnTo>
                  <a:lnTo>
                    <a:pt x="205" y="570"/>
                  </a:lnTo>
                  <a:lnTo>
                    <a:pt x="205" y="570"/>
                  </a:lnTo>
                  <a:lnTo>
                    <a:pt x="205" y="570"/>
                  </a:lnTo>
                  <a:lnTo>
                    <a:pt x="205" y="570"/>
                  </a:lnTo>
                  <a:lnTo>
                    <a:pt x="205" y="570"/>
                  </a:lnTo>
                  <a:lnTo>
                    <a:pt x="204" y="570"/>
                  </a:lnTo>
                  <a:lnTo>
                    <a:pt x="204" y="570"/>
                  </a:lnTo>
                  <a:lnTo>
                    <a:pt x="204" y="570"/>
                  </a:lnTo>
                  <a:lnTo>
                    <a:pt x="204" y="570"/>
                  </a:lnTo>
                  <a:lnTo>
                    <a:pt x="204" y="570"/>
                  </a:lnTo>
                  <a:lnTo>
                    <a:pt x="204" y="570"/>
                  </a:lnTo>
                  <a:lnTo>
                    <a:pt x="204" y="570"/>
                  </a:lnTo>
                  <a:lnTo>
                    <a:pt x="204" y="570"/>
                  </a:lnTo>
                  <a:lnTo>
                    <a:pt x="204" y="570"/>
                  </a:lnTo>
                  <a:lnTo>
                    <a:pt x="204" y="570"/>
                  </a:lnTo>
                  <a:lnTo>
                    <a:pt x="204" y="570"/>
                  </a:lnTo>
                  <a:lnTo>
                    <a:pt x="204" y="570"/>
                  </a:lnTo>
                  <a:lnTo>
                    <a:pt x="203" y="570"/>
                  </a:lnTo>
                  <a:lnTo>
                    <a:pt x="203" y="570"/>
                  </a:lnTo>
                  <a:lnTo>
                    <a:pt x="203" y="570"/>
                  </a:lnTo>
                  <a:lnTo>
                    <a:pt x="203" y="570"/>
                  </a:lnTo>
                  <a:lnTo>
                    <a:pt x="203" y="570"/>
                  </a:lnTo>
                  <a:lnTo>
                    <a:pt x="203" y="570"/>
                  </a:lnTo>
                  <a:lnTo>
                    <a:pt x="203" y="570"/>
                  </a:lnTo>
                  <a:lnTo>
                    <a:pt x="203" y="570"/>
                  </a:lnTo>
                  <a:lnTo>
                    <a:pt x="203" y="570"/>
                  </a:lnTo>
                  <a:lnTo>
                    <a:pt x="203" y="570"/>
                  </a:lnTo>
                  <a:lnTo>
                    <a:pt x="202" y="570"/>
                  </a:lnTo>
                  <a:lnTo>
                    <a:pt x="202" y="570"/>
                  </a:lnTo>
                  <a:lnTo>
                    <a:pt x="202" y="570"/>
                  </a:lnTo>
                  <a:lnTo>
                    <a:pt x="202" y="570"/>
                  </a:lnTo>
                  <a:lnTo>
                    <a:pt x="202" y="570"/>
                  </a:lnTo>
                  <a:lnTo>
                    <a:pt x="202" y="570"/>
                  </a:lnTo>
                  <a:lnTo>
                    <a:pt x="202" y="570"/>
                  </a:lnTo>
                  <a:lnTo>
                    <a:pt x="202" y="570"/>
                  </a:lnTo>
                  <a:lnTo>
                    <a:pt x="202" y="570"/>
                  </a:lnTo>
                  <a:lnTo>
                    <a:pt x="202" y="570"/>
                  </a:lnTo>
                  <a:lnTo>
                    <a:pt x="202" y="570"/>
                  </a:lnTo>
                  <a:lnTo>
                    <a:pt x="202" y="570"/>
                  </a:lnTo>
                  <a:lnTo>
                    <a:pt x="201" y="570"/>
                  </a:lnTo>
                  <a:lnTo>
                    <a:pt x="201" y="570"/>
                  </a:lnTo>
                  <a:lnTo>
                    <a:pt x="201" y="570"/>
                  </a:lnTo>
                  <a:lnTo>
                    <a:pt x="201" y="570"/>
                  </a:lnTo>
                  <a:lnTo>
                    <a:pt x="201" y="570"/>
                  </a:lnTo>
                  <a:lnTo>
                    <a:pt x="201" y="570"/>
                  </a:lnTo>
                  <a:lnTo>
                    <a:pt x="201" y="570"/>
                  </a:lnTo>
                  <a:lnTo>
                    <a:pt x="201" y="570"/>
                  </a:lnTo>
                  <a:lnTo>
                    <a:pt x="201" y="570"/>
                  </a:lnTo>
                  <a:lnTo>
                    <a:pt x="201" y="570"/>
                  </a:lnTo>
                  <a:lnTo>
                    <a:pt x="201" y="570"/>
                  </a:lnTo>
                  <a:lnTo>
                    <a:pt x="200" y="570"/>
                  </a:lnTo>
                  <a:lnTo>
                    <a:pt x="200" y="570"/>
                  </a:lnTo>
                  <a:lnTo>
                    <a:pt x="200" y="570"/>
                  </a:lnTo>
                  <a:lnTo>
                    <a:pt x="200" y="570"/>
                  </a:lnTo>
                  <a:lnTo>
                    <a:pt x="200" y="570"/>
                  </a:lnTo>
                  <a:lnTo>
                    <a:pt x="200" y="570"/>
                  </a:lnTo>
                  <a:lnTo>
                    <a:pt x="200" y="570"/>
                  </a:lnTo>
                  <a:lnTo>
                    <a:pt x="200" y="570"/>
                  </a:lnTo>
                  <a:lnTo>
                    <a:pt x="200" y="570"/>
                  </a:lnTo>
                  <a:lnTo>
                    <a:pt x="200" y="570"/>
                  </a:lnTo>
                  <a:lnTo>
                    <a:pt x="199" y="570"/>
                  </a:lnTo>
                  <a:lnTo>
                    <a:pt x="199" y="570"/>
                  </a:lnTo>
                  <a:lnTo>
                    <a:pt x="199" y="570"/>
                  </a:lnTo>
                  <a:lnTo>
                    <a:pt x="199" y="570"/>
                  </a:lnTo>
                  <a:lnTo>
                    <a:pt x="199" y="570"/>
                  </a:lnTo>
                  <a:lnTo>
                    <a:pt x="199" y="570"/>
                  </a:lnTo>
                  <a:lnTo>
                    <a:pt x="199" y="570"/>
                  </a:lnTo>
                  <a:lnTo>
                    <a:pt x="199" y="570"/>
                  </a:lnTo>
                  <a:lnTo>
                    <a:pt x="199" y="570"/>
                  </a:lnTo>
                  <a:lnTo>
                    <a:pt x="199" y="570"/>
                  </a:lnTo>
                  <a:lnTo>
                    <a:pt x="199" y="570"/>
                  </a:lnTo>
                  <a:lnTo>
                    <a:pt x="199" y="570"/>
                  </a:lnTo>
                  <a:lnTo>
                    <a:pt x="198" y="570"/>
                  </a:lnTo>
                  <a:lnTo>
                    <a:pt x="198" y="570"/>
                  </a:lnTo>
                  <a:lnTo>
                    <a:pt x="198" y="570"/>
                  </a:lnTo>
                  <a:lnTo>
                    <a:pt x="198" y="570"/>
                  </a:lnTo>
                  <a:lnTo>
                    <a:pt x="198" y="570"/>
                  </a:lnTo>
                  <a:lnTo>
                    <a:pt x="198" y="570"/>
                  </a:lnTo>
                  <a:lnTo>
                    <a:pt x="198" y="570"/>
                  </a:lnTo>
                  <a:lnTo>
                    <a:pt x="198" y="570"/>
                  </a:lnTo>
                  <a:lnTo>
                    <a:pt x="198" y="570"/>
                  </a:lnTo>
                  <a:lnTo>
                    <a:pt x="198" y="570"/>
                  </a:lnTo>
                  <a:lnTo>
                    <a:pt x="197" y="570"/>
                  </a:lnTo>
                  <a:lnTo>
                    <a:pt x="197" y="570"/>
                  </a:lnTo>
                  <a:lnTo>
                    <a:pt x="197" y="570"/>
                  </a:lnTo>
                  <a:lnTo>
                    <a:pt x="197" y="570"/>
                  </a:lnTo>
                  <a:lnTo>
                    <a:pt x="197" y="570"/>
                  </a:lnTo>
                  <a:lnTo>
                    <a:pt x="197" y="570"/>
                  </a:lnTo>
                  <a:lnTo>
                    <a:pt x="197" y="570"/>
                  </a:lnTo>
                  <a:lnTo>
                    <a:pt x="197" y="570"/>
                  </a:lnTo>
                  <a:lnTo>
                    <a:pt x="197" y="570"/>
                  </a:lnTo>
                  <a:lnTo>
                    <a:pt x="197" y="570"/>
                  </a:lnTo>
                  <a:lnTo>
                    <a:pt x="197" y="570"/>
                  </a:lnTo>
                  <a:lnTo>
                    <a:pt x="197" y="570"/>
                  </a:lnTo>
                  <a:lnTo>
                    <a:pt x="196" y="570"/>
                  </a:lnTo>
                  <a:lnTo>
                    <a:pt x="196" y="570"/>
                  </a:lnTo>
                  <a:lnTo>
                    <a:pt x="196" y="570"/>
                  </a:lnTo>
                  <a:lnTo>
                    <a:pt x="196" y="570"/>
                  </a:lnTo>
                  <a:lnTo>
                    <a:pt x="196" y="570"/>
                  </a:lnTo>
                  <a:lnTo>
                    <a:pt x="196" y="570"/>
                  </a:lnTo>
                  <a:lnTo>
                    <a:pt x="196" y="570"/>
                  </a:lnTo>
                  <a:lnTo>
                    <a:pt x="196" y="570"/>
                  </a:lnTo>
                  <a:lnTo>
                    <a:pt x="196" y="570"/>
                  </a:lnTo>
                  <a:lnTo>
                    <a:pt x="196" y="570"/>
                  </a:lnTo>
                  <a:lnTo>
                    <a:pt x="196" y="570"/>
                  </a:lnTo>
                  <a:lnTo>
                    <a:pt x="195" y="570"/>
                  </a:lnTo>
                  <a:lnTo>
                    <a:pt x="195" y="570"/>
                  </a:lnTo>
                  <a:lnTo>
                    <a:pt x="195" y="570"/>
                  </a:lnTo>
                  <a:lnTo>
                    <a:pt x="195" y="570"/>
                  </a:lnTo>
                  <a:lnTo>
                    <a:pt x="195" y="570"/>
                  </a:lnTo>
                  <a:lnTo>
                    <a:pt x="195" y="570"/>
                  </a:lnTo>
                  <a:lnTo>
                    <a:pt x="195" y="570"/>
                  </a:lnTo>
                  <a:lnTo>
                    <a:pt x="195" y="570"/>
                  </a:lnTo>
                  <a:lnTo>
                    <a:pt x="195" y="570"/>
                  </a:lnTo>
                  <a:lnTo>
                    <a:pt x="195" y="570"/>
                  </a:lnTo>
                  <a:lnTo>
                    <a:pt x="195" y="570"/>
                  </a:lnTo>
                  <a:lnTo>
                    <a:pt x="194" y="570"/>
                  </a:lnTo>
                  <a:lnTo>
                    <a:pt x="194" y="570"/>
                  </a:lnTo>
                  <a:lnTo>
                    <a:pt x="194" y="570"/>
                  </a:lnTo>
                  <a:lnTo>
                    <a:pt x="194" y="570"/>
                  </a:lnTo>
                  <a:lnTo>
                    <a:pt x="194" y="570"/>
                  </a:lnTo>
                  <a:lnTo>
                    <a:pt x="194" y="570"/>
                  </a:lnTo>
                  <a:lnTo>
                    <a:pt x="194" y="570"/>
                  </a:lnTo>
                  <a:lnTo>
                    <a:pt x="194" y="570"/>
                  </a:lnTo>
                  <a:lnTo>
                    <a:pt x="194" y="570"/>
                  </a:lnTo>
                  <a:lnTo>
                    <a:pt x="194" y="570"/>
                  </a:lnTo>
                  <a:lnTo>
                    <a:pt x="194" y="570"/>
                  </a:lnTo>
                  <a:lnTo>
                    <a:pt x="193" y="570"/>
                  </a:lnTo>
                  <a:lnTo>
                    <a:pt x="193" y="570"/>
                  </a:lnTo>
                  <a:lnTo>
                    <a:pt x="193" y="570"/>
                  </a:lnTo>
                  <a:lnTo>
                    <a:pt x="193" y="570"/>
                  </a:lnTo>
                  <a:lnTo>
                    <a:pt x="193" y="570"/>
                  </a:lnTo>
                  <a:lnTo>
                    <a:pt x="193" y="570"/>
                  </a:lnTo>
                  <a:lnTo>
                    <a:pt x="193" y="570"/>
                  </a:lnTo>
                  <a:lnTo>
                    <a:pt x="193" y="570"/>
                  </a:lnTo>
                  <a:lnTo>
                    <a:pt x="193" y="570"/>
                  </a:lnTo>
                  <a:lnTo>
                    <a:pt x="193" y="570"/>
                  </a:lnTo>
                  <a:lnTo>
                    <a:pt x="193" y="570"/>
                  </a:lnTo>
                  <a:lnTo>
                    <a:pt x="193" y="570"/>
                  </a:lnTo>
                  <a:lnTo>
                    <a:pt x="192" y="570"/>
                  </a:lnTo>
                  <a:lnTo>
                    <a:pt x="192" y="570"/>
                  </a:lnTo>
                  <a:lnTo>
                    <a:pt x="192" y="570"/>
                  </a:lnTo>
                  <a:lnTo>
                    <a:pt x="192" y="570"/>
                  </a:lnTo>
                  <a:lnTo>
                    <a:pt x="192" y="570"/>
                  </a:lnTo>
                  <a:lnTo>
                    <a:pt x="192" y="570"/>
                  </a:lnTo>
                  <a:lnTo>
                    <a:pt x="192" y="570"/>
                  </a:lnTo>
                  <a:lnTo>
                    <a:pt x="192" y="570"/>
                  </a:lnTo>
                  <a:lnTo>
                    <a:pt x="192" y="570"/>
                  </a:lnTo>
                  <a:lnTo>
                    <a:pt x="192" y="570"/>
                  </a:lnTo>
                  <a:lnTo>
                    <a:pt x="191" y="570"/>
                  </a:lnTo>
                  <a:lnTo>
                    <a:pt x="191" y="570"/>
                  </a:lnTo>
                  <a:lnTo>
                    <a:pt x="191" y="570"/>
                  </a:lnTo>
                  <a:lnTo>
                    <a:pt x="191" y="570"/>
                  </a:lnTo>
                  <a:lnTo>
                    <a:pt x="191" y="570"/>
                  </a:lnTo>
                  <a:lnTo>
                    <a:pt x="191" y="570"/>
                  </a:lnTo>
                  <a:lnTo>
                    <a:pt x="191" y="570"/>
                  </a:lnTo>
                  <a:lnTo>
                    <a:pt x="191" y="570"/>
                  </a:lnTo>
                  <a:lnTo>
                    <a:pt x="191" y="570"/>
                  </a:lnTo>
                  <a:lnTo>
                    <a:pt x="191" y="570"/>
                  </a:lnTo>
                  <a:lnTo>
                    <a:pt x="191" y="570"/>
                  </a:lnTo>
                  <a:lnTo>
                    <a:pt x="191" y="570"/>
                  </a:lnTo>
                  <a:lnTo>
                    <a:pt x="190" y="570"/>
                  </a:lnTo>
                  <a:lnTo>
                    <a:pt x="190" y="570"/>
                  </a:lnTo>
                  <a:lnTo>
                    <a:pt x="190" y="570"/>
                  </a:lnTo>
                  <a:lnTo>
                    <a:pt x="190" y="570"/>
                  </a:lnTo>
                  <a:lnTo>
                    <a:pt x="190" y="570"/>
                  </a:lnTo>
                  <a:lnTo>
                    <a:pt x="190" y="570"/>
                  </a:lnTo>
                  <a:lnTo>
                    <a:pt x="190" y="570"/>
                  </a:lnTo>
                  <a:lnTo>
                    <a:pt x="190" y="570"/>
                  </a:lnTo>
                  <a:lnTo>
                    <a:pt x="190" y="570"/>
                  </a:lnTo>
                  <a:lnTo>
                    <a:pt x="190" y="570"/>
                  </a:lnTo>
                  <a:lnTo>
                    <a:pt x="189" y="570"/>
                  </a:lnTo>
                  <a:lnTo>
                    <a:pt x="189" y="570"/>
                  </a:lnTo>
                  <a:lnTo>
                    <a:pt x="189" y="570"/>
                  </a:lnTo>
                  <a:lnTo>
                    <a:pt x="189" y="570"/>
                  </a:lnTo>
                  <a:lnTo>
                    <a:pt x="189" y="570"/>
                  </a:lnTo>
                  <a:lnTo>
                    <a:pt x="189" y="570"/>
                  </a:lnTo>
                  <a:lnTo>
                    <a:pt x="189" y="570"/>
                  </a:lnTo>
                  <a:lnTo>
                    <a:pt x="189" y="570"/>
                  </a:lnTo>
                  <a:lnTo>
                    <a:pt x="189" y="570"/>
                  </a:lnTo>
                  <a:lnTo>
                    <a:pt x="189" y="570"/>
                  </a:lnTo>
                  <a:lnTo>
                    <a:pt x="189" y="570"/>
                  </a:lnTo>
                  <a:lnTo>
                    <a:pt x="189" y="570"/>
                  </a:lnTo>
                  <a:lnTo>
                    <a:pt x="188" y="570"/>
                  </a:lnTo>
                  <a:lnTo>
                    <a:pt x="188" y="570"/>
                  </a:lnTo>
                  <a:lnTo>
                    <a:pt x="188" y="570"/>
                  </a:lnTo>
                  <a:lnTo>
                    <a:pt x="188" y="570"/>
                  </a:lnTo>
                  <a:lnTo>
                    <a:pt x="188" y="570"/>
                  </a:lnTo>
                  <a:lnTo>
                    <a:pt x="188" y="570"/>
                  </a:lnTo>
                  <a:lnTo>
                    <a:pt x="188" y="570"/>
                  </a:lnTo>
                  <a:lnTo>
                    <a:pt x="188" y="570"/>
                  </a:lnTo>
                  <a:lnTo>
                    <a:pt x="188" y="570"/>
                  </a:lnTo>
                  <a:lnTo>
                    <a:pt x="188" y="570"/>
                  </a:lnTo>
                  <a:lnTo>
                    <a:pt x="188" y="570"/>
                  </a:lnTo>
                  <a:lnTo>
                    <a:pt x="187" y="570"/>
                  </a:lnTo>
                  <a:lnTo>
                    <a:pt x="187" y="570"/>
                  </a:lnTo>
                  <a:lnTo>
                    <a:pt x="187" y="570"/>
                  </a:lnTo>
                  <a:lnTo>
                    <a:pt x="187" y="570"/>
                  </a:lnTo>
                  <a:lnTo>
                    <a:pt x="187" y="570"/>
                  </a:lnTo>
                  <a:lnTo>
                    <a:pt x="187" y="570"/>
                  </a:lnTo>
                  <a:lnTo>
                    <a:pt x="187" y="570"/>
                  </a:lnTo>
                  <a:lnTo>
                    <a:pt x="187" y="570"/>
                  </a:lnTo>
                  <a:lnTo>
                    <a:pt x="187" y="570"/>
                  </a:lnTo>
                  <a:lnTo>
                    <a:pt x="187" y="570"/>
                  </a:lnTo>
                  <a:lnTo>
                    <a:pt x="186" y="570"/>
                  </a:lnTo>
                  <a:lnTo>
                    <a:pt x="186" y="570"/>
                  </a:lnTo>
                  <a:lnTo>
                    <a:pt x="186" y="570"/>
                  </a:lnTo>
                  <a:lnTo>
                    <a:pt x="186" y="570"/>
                  </a:lnTo>
                  <a:lnTo>
                    <a:pt x="186" y="570"/>
                  </a:lnTo>
                  <a:lnTo>
                    <a:pt x="186" y="570"/>
                  </a:lnTo>
                  <a:lnTo>
                    <a:pt x="186" y="570"/>
                  </a:lnTo>
                  <a:lnTo>
                    <a:pt x="186" y="570"/>
                  </a:lnTo>
                  <a:lnTo>
                    <a:pt x="186" y="570"/>
                  </a:lnTo>
                  <a:lnTo>
                    <a:pt x="186" y="570"/>
                  </a:lnTo>
                  <a:lnTo>
                    <a:pt x="186" y="570"/>
                  </a:lnTo>
                  <a:lnTo>
                    <a:pt x="186" y="570"/>
                  </a:lnTo>
                  <a:lnTo>
                    <a:pt x="185" y="570"/>
                  </a:lnTo>
                  <a:lnTo>
                    <a:pt x="185" y="570"/>
                  </a:lnTo>
                  <a:lnTo>
                    <a:pt x="185" y="570"/>
                  </a:lnTo>
                  <a:lnTo>
                    <a:pt x="185" y="570"/>
                  </a:lnTo>
                  <a:lnTo>
                    <a:pt x="185" y="570"/>
                  </a:lnTo>
                  <a:lnTo>
                    <a:pt x="185" y="570"/>
                  </a:lnTo>
                  <a:lnTo>
                    <a:pt x="185" y="570"/>
                  </a:lnTo>
                  <a:lnTo>
                    <a:pt x="185" y="570"/>
                  </a:lnTo>
                  <a:lnTo>
                    <a:pt x="185" y="570"/>
                  </a:lnTo>
                  <a:lnTo>
                    <a:pt x="185" y="570"/>
                  </a:lnTo>
                  <a:lnTo>
                    <a:pt x="185" y="570"/>
                  </a:lnTo>
                  <a:lnTo>
                    <a:pt x="184" y="570"/>
                  </a:lnTo>
                  <a:lnTo>
                    <a:pt x="184" y="570"/>
                  </a:lnTo>
                  <a:lnTo>
                    <a:pt x="184" y="570"/>
                  </a:lnTo>
                  <a:lnTo>
                    <a:pt x="184" y="570"/>
                  </a:lnTo>
                  <a:lnTo>
                    <a:pt x="184" y="570"/>
                  </a:lnTo>
                  <a:lnTo>
                    <a:pt x="184" y="570"/>
                  </a:lnTo>
                  <a:lnTo>
                    <a:pt x="184" y="570"/>
                  </a:lnTo>
                  <a:lnTo>
                    <a:pt x="184" y="570"/>
                  </a:lnTo>
                  <a:lnTo>
                    <a:pt x="184" y="570"/>
                  </a:lnTo>
                  <a:lnTo>
                    <a:pt x="184" y="570"/>
                  </a:lnTo>
                  <a:lnTo>
                    <a:pt x="184" y="570"/>
                  </a:lnTo>
                  <a:lnTo>
                    <a:pt x="183" y="570"/>
                  </a:lnTo>
                  <a:lnTo>
                    <a:pt x="183" y="570"/>
                  </a:lnTo>
                  <a:lnTo>
                    <a:pt x="183" y="570"/>
                  </a:lnTo>
                  <a:lnTo>
                    <a:pt x="183" y="570"/>
                  </a:lnTo>
                  <a:lnTo>
                    <a:pt x="183" y="570"/>
                  </a:lnTo>
                  <a:lnTo>
                    <a:pt x="183" y="570"/>
                  </a:lnTo>
                  <a:lnTo>
                    <a:pt x="183" y="570"/>
                  </a:lnTo>
                  <a:lnTo>
                    <a:pt x="183" y="570"/>
                  </a:lnTo>
                  <a:lnTo>
                    <a:pt x="183" y="570"/>
                  </a:lnTo>
                  <a:lnTo>
                    <a:pt x="183" y="570"/>
                  </a:lnTo>
                  <a:lnTo>
                    <a:pt x="183" y="570"/>
                  </a:lnTo>
                  <a:lnTo>
                    <a:pt x="182" y="570"/>
                  </a:lnTo>
                  <a:lnTo>
                    <a:pt x="182" y="570"/>
                  </a:lnTo>
                  <a:lnTo>
                    <a:pt x="182" y="570"/>
                  </a:lnTo>
                  <a:lnTo>
                    <a:pt x="182" y="570"/>
                  </a:lnTo>
                  <a:lnTo>
                    <a:pt x="182" y="570"/>
                  </a:lnTo>
                  <a:lnTo>
                    <a:pt x="182" y="570"/>
                  </a:lnTo>
                  <a:lnTo>
                    <a:pt x="182" y="570"/>
                  </a:lnTo>
                  <a:lnTo>
                    <a:pt x="182" y="570"/>
                  </a:lnTo>
                  <a:lnTo>
                    <a:pt x="182" y="570"/>
                  </a:lnTo>
                  <a:lnTo>
                    <a:pt x="182" y="570"/>
                  </a:lnTo>
                  <a:lnTo>
                    <a:pt x="182" y="570"/>
                  </a:lnTo>
                  <a:lnTo>
                    <a:pt x="181" y="570"/>
                  </a:lnTo>
                  <a:lnTo>
                    <a:pt x="181" y="570"/>
                  </a:lnTo>
                  <a:lnTo>
                    <a:pt x="181" y="570"/>
                  </a:lnTo>
                  <a:lnTo>
                    <a:pt x="181" y="570"/>
                  </a:lnTo>
                  <a:lnTo>
                    <a:pt x="181" y="570"/>
                  </a:lnTo>
                  <a:lnTo>
                    <a:pt x="181" y="570"/>
                  </a:lnTo>
                  <a:lnTo>
                    <a:pt x="181" y="570"/>
                  </a:lnTo>
                  <a:lnTo>
                    <a:pt x="181" y="570"/>
                  </a:lnTo>
                  <a:lnTo>
                    <a:pt x="181" y="570"/>
                  </a:lnTo>
                  <a:lnTo>
                    <a:pt x="181" y="570"/>
                  </a:lnTo>
                  <a:lnTo>
                    <a:pt x="181" y="570"/>
                  </a:lnTo>
                  <a:lnTo>
                    <a:pt x="180" y="570"/>
                  </a:lnTo>
                  <a:lnTo>
                    <a:pt x="180" y="570"/>
                  </a:lnTo>
                  <a:lnTo>
                    <a:pt x="180" y="570"/>
                  </a:lnTo>
                  <a:lnTo>
                    <a:pt x="180" y="570"/>
                  </a:lnTo>
                  <a:lnTo>
                    <a:pt x="180" y="570"/>
                  </a:lnTo>
                  <a:lnTo>
                    <a:pt x="180" y="570"/>
                  </a:lnTo>
                  <a:lnTo>
                    <a:pt x="180" y="570"/>
                  </a:lnTo>
                  <a:lnTo>
                    <a:pt x="180" y="570"/>
                  </a:lnTo>
                  <a:lnTo>
                    <a:pt x="180" y="570"/>
                  </a:lnTo>
                  <a:lnTo>
                    <a:pt x="180" y="570"/>
                  </a:lnTo>
                  <a:lnTo>
                    <a:pt x="180" y="570"/>
                  </a:lnTo>
                  <a:lnTo>
                    <a:pt x="180" y="570"/>
                  </a:lnTo>
                  <a:lnTo>
                    <a:pt x="179" y="570"/>
                  </a:lnTo>
                  <a:lnTo>
                    <a:pt x="179" y="570"/>
                  </a:lnTo>
                  <a:lnTo>
                    <a:pt x="179" y="570"/>
                  </a:lnTo>
                  <a:lnTo>
                    <a:pt x="179" y="570"/>
                  </a:lnTo>
                  <a:lnTo>
                    <a:pt x="179" y="570"/>
                  </a:lnTo>
                  <a:lnTo>
                    <a:pt x="179" y="570"/>
                  </a:lnTo>
                  <a:lnTo>
                    <a:pt x="179" y="570"/>
                  </a:lnTo>
                  <a:lnTo>
                    <a:pt x="179" y="570"/>
                  </a:lnTo>
                  <a:lnTo>
                    <a:pt x="179" y="570"/>
                  </a:lnTo>
                  <a:lnTo>
                    <a:pt x="179" y="570"/>
                  </a:lnTo>
                  <a:lnTo>
                    <a:pt x="178" y="570"/>
                  </a:lnTo>
                  <a:lnTo>
                    <a:pt x="178" y="570"/>
                  </a:lnTo>
                  <a:lnTo>
                    <a:pt x="178" y="570"/>
                  </a:lnTo>
                  <a:lnTo>
                    <a:pt x="178" y="570"/>
                  </a:lnTo>
                  <a:lnTo>
                    <a:pt x="178" y="570"/>
                  </a:lnTo>
                  <a:lnTo>
                    <a:pt x="178" y="570"/>
                  </a:lnTo>
                  <a:lnTo>
                    <a:pt x="178" y="570"/>
                  </a:lnTo>
                  <a:lnTo>
                    <a:pt x="178" y="570"/>
                  </a:lnTo>
                  <a:lnTo>
                    <a:pt x="178" y="570"/>
                  </a:lnTo>
                  <a:lnTo>
                    <a:pt x="178" y="570"/>
                  </a:lnTo>
                  <a:lnTo>
                    <a:pt x="178" y="570"/>
                  </a:lnTo>
                  <a:lnTo>
                    <a:pt x="178" y="570"/>
                  </a:lnTo>
                  <a:lnTo>
                    <a:pt x="177" y="570"/>
                  </a:lnTo>
                  <a:lnTo>
                    <a:pt x="177" y="570"/>
                  </a:lnTo>
                  <a:lnTo>
                    <a:pt x="177" y="570"/>
                  </a:lnTo>
                  <a:lnTo>
                    <a:pt x="177" y="570"/>
                  </a:lnTo>
                  <a:lnTo>
                    <a:pt x="177" y="570"/>
                  </a:lnTo>
                  <a:lnTo>
                    <a:pt x="177" y="570"/>
                  </a:lnTo>
                  <a:lnTo>
                    <a:pt x="177" y="570"/>
                  </a:lnTo>
                  <a:lnTo>
                    <a:pt x="177" y="570"/>
                  </a:lnTo>
                  <a:lnTo>
                    <a:pt x="177" y="570"/>
                  </a:lnTo>
                  <a:lnTo>
                    <a:pt x="177" y="570"/>
                  </a:lnTo>
                  <a:lnTo>
                    <a:pt x="176" y="570"/>
                  </a:lnTo>
                  <a:lnTo>
                    <a:pt x="176" y="570"/>
                  </a:lnTo>
                  <a:lnTo>
                    <a:pt x="176" y="570"/>
                  </a:lnTo>
                  <a:lnTo>
                    <a:pt x="176" y="570"/>
                  </a:lnTo>
                  <a:lnTo>
                    <a:pt x="176" y="570"/>
                  </a:lnTo>
                  <a:lnTo>
                    <a:pt x="176" y="570"/>
                  </a:lnTo>
                  <a:lnTo>
                    <a:pt x="176" y="570"/>
                  </a:lnTo>
                  <a:lnTo>
                    <a:pt x="176" y="570"/>
                  </a:lnTo>
                  <a:lnTo>
                    <a:pt x="176" y="570"/>
                  </a:lnTo>
                  <a:lnTo>
                    <a:pt x="176" y="570"/>
                  </a:lnTo>
                  <a:lnTo>
                    <a:pt x="176" y="570"/>
                  </a:lnTo>
                  <a:lnTo>
                    <a:pt x="176" y="570"/>
                  </a:lnTo>
                  <a:lnTo>
                    <a:pt x="175" y="570"/>
                  </a:lnTo>
                  <a:lnTo>
                    <a:pt x="175" y="570"/>
                  </a:lnTo>
                  <a:lnTo>
                    <a:pt x="175" y="570"/>
                  </a:lnTo>
                  <a:lnTo>
                    <a:pt x="175" y="570"/>
                  </a:lnTo>
                  <a:lnTo>
                    <a:pt x="175" y="570"/>
                  </a:lnTo>
                  <a:lnTo>
                    <a:pt x="175" y="570"/>
                  </a:lnTo>
                  <a:lnTo>
                    <a:pt x="175" y="570"/>
                  </a:lnTo>
                  <a:lnTo>
                    <a:pt x="175" y="570"/>
                  </a:lnTo>
                  <a:lnTo>
                    <a:pt x="175" y="570"/>
                  </a:lnTo>
                  <a:lnTo>
                    <a:pt x="175" y="570"/>
                  </a:lnTo>
                  <a:lnTo>
                    <a:pt x="175" y="570"/>
                  </a:lnTo>
                  <a:lnTo>
                    <a:pt x="174" y="570"/>
                  </a:lnTo>
                  <a:lnTo>
                    <a:pt x="174" y="570"/>
                  </a:lnTo>
                  <a:lnTo>
                    <a:pt x="174" y="570"/>
                  </a:lnTo>
                  <a:lnTo>
                    <a:pt x="174" y="570"/>
                  </a:lnTo>
                  <a:lnTo>
                    <a:pt x="174" y="570"/>
                  </a:lnTo>
                  <a:lnTo>
                    <a:pt x="174" y="570"/>
                  </a:lnTo>
                  <a:lnTo>
                    <a:pt x="174" y="570"/>
                  </a:lnTo>
                  <a:lnTo>
                    <a:pt x="174" y="570"/>
                  </a:lnTo>
                  <a:lnTo>
                    <a:pt x="174" y="570"/>
                  </a:lnTo>
                  <a:lnTo>
                    <a:pt x="174" y="570"/>
                  </a:lnTo>
                  <a:lnTo>
                    <a:pt x="173" y="570"/>
                  </a:lnTo>
                  <a:lnTo>
                    <a:pt x="173" y="570"/>
                  </a:lnTo>
                  <a:lnTo>
                    <a:pt x="173" y="570"/>
                  </a:lnTo>
                  <a:lnTo>
                    <a:pt x="173" y="570"/>
                  </a:lnTo>
                  <a:lnTo>
                    <a:pt x="173" y="570"/>
                  </a:lnTo>
                  <a:lnTo>
                    <a:pt x="173" y="570"/>
                  </a:lnTo>
                  <a:lnTo>
                    <a:pt x="173" y="570"/>
                  </a:lnTo>
                  <a:lnTo>
                    <a:pt x="173" y="570"/>
                  </a:lnTo>
                  <a:lnTo>
                    <a:pt x="173" y="570"/>
                  </a:lnTo>
                  <a:lnTo>
                    <a:pt x="173" y="570"/>
                  </a:lnTo>
                  <a:lnTo>
                    <a:pt x="173" y="570"/>
                  </a:lnTo>
                  <a:lnTo>
                    <a:pt x="173" y="570"/>
                  </a:lnTo>
                  <a:lnTo>
                    <a:pt x="172" y="570"/>
                  </a:lnTo>
                  <a:lnTo>
                    <a:pt x="172" y="570"/>
                  </a:lnTo>
                  <a:lnTo>
                    <a:pt x="172" y="570"/>
                  </a:lnTo>
                  <a:lnTo>
                    <a:pt x="172" y="570"/>
                  </a:lnTo>
                  <a:lnTo>
                    <a:pt x="172" y="570"/>
                  </a:lnTo>
                  <a:lnTo>
                    <a:pt x="172" y="570"/>
                  </a:lnTo>
                  <a:lnTo>
                    <a:pt x="172" y="570"/>
                  </a:lnTo>
                  <a:lnTo>
                    <a:pt x="172" y="570"/>
                  </a:lnTo>
                  <a:lnTo>
                    <a:pt x="172" y="570"/>
                  </a:lnTo>
                  <a:lnTo>
                    <a:pt x="172" y="570"/>
                  </a:lnTo>
                  <a:lnTo>
                    <a:pt x="172" y="570"/>
                  </a:lnTo>
                  <a:lnTo>
                    <a:pt x="171" y="570"/>
                  </a:lnTo>
                  <a:lnTo>
                    <a:pt x="171" y="570"/>
                  </a:lnTo>
                  <a:lnTo>
                    <a:pt x="171" y="570"/>
                  </a:lnTo>
                  <a:lnTo>
                    <a:pt x="171" y="570"/>
                  </a:lnTo>
                  <a:lnTo>
                    <a:pt x="171" y="570"/>
                  </a:lnTo>
                  <a:lnTo>
                    <a:pt x="171" y="570"/>
                  </a:lnTo>
                  <a:lnTo>
                    <a:pt x="171" y="570"/>
                  </a:lnTo>
                  <a:lnTo>
                    <a:pt x="171" y="570"/>
                  </a:lnTo>
                  <a:lnTo>
                    <a:pt x="171" y="570"/>
                  </a:lnTo>
                  <a:lnTo>
                    <a:pt x="171" y="570"/>
                  </a:lnTo>
                  <a:lnTo>
                    <a:pt x="171" y="570"/>
                  </a:lnTo>
                  <a:lnTo>
                    <a:pt x="170" y="570"/>
                  </a:lnTo>
                  <a:lnTo>
                    <a:pt x="170" y="570"/>
                  </a:lnTo>
                  <a:lnTo>
                    <a:pt x="170" y="570"/>
                  </a:lnTo>
                  <a:lnTo>
                    <a:pt x="170" y="570"/>
                  </a:lnTo>
                  <a:lnTo>
                    <a:pt x="170" y="570"/>
                  </a:lnTo>
                  <a:lnTo>
                    <a:pt x="170" y="570"/>
                  </a:lnTo>
                  <a:lnTo>
                    <a:pt x="170" y="570"/>
                  </a:lnTo>
                  <a:lnTo>
                    <a:pt x="170" y="570"/>
                  </a:lnTo>
                  <a:lnTo>
                    <a:pt x="170" y="570"/>
                  </a:lnTo>
                  <a:lnTo>
                    <a:pt x="170" y="570"/>
                  </a:lnTo>
                  <a:lnTo>
                    <a:pt x="170" y="570"/>
                  </a:lnTo>
                  <a:lnTo>
                    <a:pt x="169" y="570"/>
                  </a:lnTo>
                  <a:lnTo>
                    <a:pt x="169" y="570"/>
                  </a:lnTo>
                  <a:lnTo>
                    <a:pt x="169" y="570"/>
                  </a:lnTo>
                  <a:lnTo>
                    <a:pt x="169" y="570"/>
                  </a:lnTo>
                  <a:lnTo>
                    <a:pt x="169" y="570"/>
                  </a:lnTo>
                  <a:lnTo>
                    <a:pt x="169" y="570"/>
                  </a:lnTo>
                  <a:lnTo>
                    <a:pt x="169" y="570"/>
                  </a:lnTo>
                  <a:lnTo>
                    <a:pt x="169" y="570"/>
                  </a:lnTo>
                  <a:lnTo>
                    <a:pt x="169" y="570"/>
                  </a:lnTo>
                  <a:lnTo>
                    <a:pt x="169" y="570"/>
                  </a:lnTo>
                  <a:lnTo>
                    <a:pt x="169" y="570"/>
                  </a:lnTo>
                  <a:lnTo>
                    <a:pt x="168" y="570"/>
                  </a:lnTo>
                  <a:lnTo>
                    <a:pt x="168" y="570"/>
                  </a:lnTo>
                  <a:lnTo>
                    <a:pt x="168" y="570"/>
                  </a:lnTo>
                  <a:lnTo>
                    <a:pt x="168" y="570"/>
                  </a:lnTo>
                  <a:lnTo>
                    <a:pt x="168" y="570"/>
                  </a:lnTo>
                  <a:lnTo>
                    <a:pt x="168" y="570"/>
                  </a:lnTo>
                  <a:lnTo>
                    <a:pt x="168" y="570"/>
                  </a:lnTo>
                  <a:lnTo>
                    <a:pt x="168" y="570"/>
                  </a:lnTo>
                  <a:lnTo>
                    <a:pt x="168" y="570"/>
                  </a:lnTo>
                  <a:lnTo>
                    <a:pt x="168" y="570"/>
                  </a:lnTo>
                  <a:lnTo>
                    <a:pt x="168" y="570"/>
                  </a:lnTo>
                  <a:lnTo>
                    <a:pt x="167" y="570"/>
                  </a:lnTo>
                  <a:lnTo>
                    <a:pt x="167" y="570"/>
                  </a:lnTo>
                  <a:lnTo>
                    <a:pt x="167" y="570"/>
                  </a:lnTo>
                  <a:lnTo>
                    <a:pt x="167" y="570"/>
                  </a:lnTo>
                  <a:lnTo>
                    <a:pt x="167" y="570"/>
                  </a:lnTo>
                  <a:lnTo>
                    <a:pt x="167" y="570"/>
                  </a:lnTo>
                  <a:lnTo>
                    <a:pt x="167" y="570"/>
                  </a:lnTo>
                  <a:lnTo>
                    <a:pt x="167" y="570"/>
                  </a:lnTo>
                  <a:lnTo>
                    <a:pt x="167" y="570"/>
                  </a:lnTo>
                  <a:lnTo>
                    <a:pt x="167" y="570"/>
                  </a:lnTo>
                  <a:lnTo>
                    <a:pt x="167" y="570"/>
                  </a:lnTo>
                  <a:lnTo>
                    <a:pt x="167" y="570"/>
                  </a:lnTo>
                  <a:lnTo>
                    <a:pt x="166" y="570"/>
                  </a:lnTo>
                  <a:lnTo>
                    <a:pt x="166" y="570"/>
                  </a:lnTo>
                  <a:lnTo>
                    <a:pt x="166" y="570"/>
                  </a:lnTo>
                  <a:lnTo>
                    <a:pt x="166" y="570"/>
                  </a:lnTo>
                  <a:lnTo>
                    <a:pt x="166" y="570"/>
                  </a:lnTo>
                  <a:lnTo>
                    <a:pt x="166" y="570"/>
                  </a:lnTo>
                  <a:lnTo>
                    <a:pt x="166" y="570"/>
                  </a:lnTo>
                  <a:lnTo>
                    <a:pt x="166" y="570"/>
                  </a:lnTo>
                  <a:lnTo>
                    <a:pt x="166" y="570"/>
                  </a:lnTo>
                  <a:lnTo>
                    <a:pt x="166" y="570"/>
                  </a:lnTo>
                  <a:lnTo>
                    <a:pt x="165" y="570"/>
                  </a:lnTo>
                  <a:lnTo>
                    <a:pt x="165" y="570"/>
                  </a:lnTo>
                  <a:lnTo>
                    <a:pt x="165" y="570"/>
                  </a:lnTo>
                  <a:lnTo>
                    <a:pt x="165" y="570"/>
                  </a:lnTo>
                  <a:lnTo>
                    <a:pt x="165" y="570"/>
                  </a:lnTo>
                  <a:lnTo>
                    <a:pt x="165" y="570"/>
                  </a:lnTo>
                  <a:lnTo>
                    <a:pt x="165" y="570"/>
                  </a:lnTo>
                  <a:lnTo>
                    <a:pt x="165" y="570"/>
                  </a:lnTo>
                  <a:lnTo>
                    <a:pt x="165" y="570"/>
                  </a:lnTo>
                  <a:lnTo>
                    <a:pt x="165" y="570"/>
                  </a:lnTo>
                  <a:lnTo>
                    <a:pt x="165" y="570"/>
                  </a:lnTo>
                  <a:lnTo>
                    <a:pt x="165" y="570"/>
                  </a:lnTo>
                  <a:lnTo>
                    <a:pt x="164" y="570"/>
                  </a:lnTo>
                  <a:lnTo>
                    <a:pt x="164" y="570"/>
                  </a:lnTo>
                  <a:lnTo>
                    <a:pt x="164" y="570"/>
                  </a:lnTo>
                  <a:lnTo>
                    <a:pt x="164" y="570"/>
                  </a:lnTo>
                  <a:lnTo>
                    <a:pt x="164" y="570"/>
                  </a:lnTo>
                  <a:lnTo>
                    <a:pt x="164" y="570"/>
                  </a:lnTo>
                  <a:lnTo>
                    <a:pt x="164" y="570"/>
                  </a:lnTo>
                  <a:lnTo>
                    <a:pt x="164" y="570"/>
                  </a:lnTo>
                  <a:lnTo>
                    <a:pt x="164" y="570"/>
                  </a:lnTo>
                  <a:lnTo>
                    <a:pt x="164" y="570"/>
                  </a:lnTo>
                  <a:lnTo>
                    <a:pt x="163" y="570"/>
                  </a:lnTo>
                  <a:lnTo>
                    <a:pt x="163" y="570"/>
                  </a:lnTo>
                  <a:lnTo>
                    <a:pt x="163" y="570"/>
                  </a:lnTo>
                  <a:lnTo>
                    <a:pt x="163" y="570"/>
                  </a:lnTo>
                  <a:lnTo>
                    <a:pt x="163" y="570"/>
                  </a:lnTo>
                  <a:lnTo>
                    <a:pt x="163" y="570"/>
                  </a:lnTo>
                  <a:lnTo>
                    <a:pt x="163" y="570"/>
                  </a:lnTo>
                  <a:lnTo>
                    <a:pt x="163" y="570"/>
                  </a:lnTo>
                  <a:lnTo>
                    <a:pt x="163" y="570"/>
                  </a:lnTo>
                  <a:lnTo>
                    <a:pt x="163" y="570"/>
                  </a:lnTo>
                  <a:lnTo>
                    <a:pt x="163" y="570"/>
                  </a:lnTo>
                  <a:lnTo>
                    <a:pt x="163" y="570"/>
                  </a:lnTo>
                  <a:lnTo>
                    <a:pt x="162" y="570"/>
                  </a:lnTo>
                  <a:lnTo>
                    <a:pt x="162" y="570"/>
                  </a:lnTo>
                  <a:lnTo>
                    <a:pt x="162" y="570"/>
                  </a:lnTo>
                  <a:lnTo>
                    <a:pt x="162" y="570"/>
                  </a:lnTo>
                  <a:lnTo>
                    <a:pt x="162" y="570"/>
                  </a:lnTo>
                  <a:lnTo>
                    <a:pt x="162" y="570"/>
                  </a:lnTo>
                  <a:lnTo>
                    <a:pt x="162" y="570"/>
                  </a:lnTo>
                  <a:lnTo>
                    <a:pt x="162" y="570"/>
                  </a:lnTo>
                  <a:lnTo>
                    <a:pt x="162" y="570"/>
                  </a:lnTo>
                  <a:lnTo>
                    <a:pt x="162" y="570"/>
                  </a:lnTo>
                  <a:lnTo>
                    <a:pt x="162" y="570"/>
                  </a:lnTo>
                  <a:lnTo>
                    <a:pt x="161" y="570"/>
                  </a:lnTo>
                  <a:lnTo>
                    <a:pt x="161" y="570"/>
                  </a:lnTo>
                  <a:lnTo>
                    <a:pt x="161" y="570"/>
                  </a:lnTo>
                  <a:lnTo>
                    <a:pt x="161" y="570"/>
                  </a:lnTo>
                  <a:lnTo>
                    <a:pt x="161" y="570"/>
                  </a:lnTo>
                  <a:lnTo>
                    <a:pt x="161" y="570"/>
                  </a:lnTo>
                  <a:lnTo>
                    <a:pt x="161" y="570"/>
                  </a:lnTo>
                  <a:lnTo>
                    <a:pt x="161" y="570"/>
                  </a:lnTo>
                  <a:lnTo>
                    <a:pt x="161" y="570"/>
                  </a:lnTo>
                  <a:lnTo>
                    <a:pt x="161" y="570"/>
                  </a:lnTo>
                  <a:lnTo>
                    <a:pt x="160" y="570"/>
                  </a:lnTo>
                  <a:lnTo>
                    <a:pt x="160" y="570"/>
                  </a:lnTo>
                  <a:lnTo>
                    <a:pt x="160" y="570"/>
                  </a:lnTo>
                  <a:lnTo>
                    <a:pt x="160" y="570"/>
                  </a:lnTo>
                  <a:lnTo>
                    <a:pt x="160" y="570"/>
                  </a:lnTo>
                  <a:lnTo>
                    <a:pt x="160" y="570"/>
                  </a:lnTo>
                  <a:lnTo>
                    <a:pt x="160" y="570"/>
                  </a:lnTo>
                  <a:lnTo>
                    <a:pt x="160" y="570"/>
                  </a:lnTo>
                  <a:lnTo>
                    <a:pt x="160" y="570"/>
                  </a:lnTo>
                  <a:lnTo>
                    <a:pt x="160" y="570"/>
                  </a:lnTo>
                  <a:lnTo>
                    <a:pt x="160" y="570"/>
                  </a:lnTo>
                  <a:lnTo>
                    <a:pt x="160" y="570"/>
                  </a:lnTo>
                  <a:lnTo>
                    <a:pt x="159" y="570"/>
                  </a:lnTo>
                  <a:lnTo>
                    <a:pt x="159" y="570"/>
                  </a:lnTo>
                  <a:lnTo>
                    <a:pt x="159" y="570"/>
                  </a:lnTo>
                  <a:lnTo>
                    <a:pt x="159" y="570"/>
                  </a:lnTo>
                  <a:lnTo>
                    <a:pt x="159" y="570"/>
                  </a:lnTo>
                  <a:lnTo>
                    <a:pt x="159" y="570"/>
                  </a:lnTo>
                  <a:lnTo>
                    <a:pt x="159" y="570"/>
                  </a:lnTo>
                  <a:lnTo>
                    <a:pt x="159" y="570"/>
                  </a:lnTo>
                  <a:lnTo>
                    <a:pt x="159" y="570"/>
                  </a:lnTo>
                  <a:lnTo>
                    <a:pt x="159" y="570"/>
                  </a:lnTo>
                  <a:lnTo>
                    <a:pt x="159" y="570"/>
                  </a:lnTo>
                  <a:lnTo>
                    <a:pt x="158" y="570"/>
                  </a:lnTo>
                  <a:lnTo>
                    <a:pt x="158" y="570"/>
                  </a:lnTo>
                  <a:lnTo>
                    <a:pt x="158" y="570"/>
                  </a:lnTo>
                  <a:lnTo>
                    <a:pt x="158" y="570"/>
                  </a:lnTo>
                  <a:lnTo>
                    <a:pt x="158" y="570"/>
                  </a:lnTo>
                  <a:lnTo>
                    <a:pt x="158" y="570"/>
                  </a:lnTo>
                  <a:lnTo>
                    <a:pt x="158" y="570"/>
                  </a:lnTo>
                  <a:lnTo>
                    <a:pt x="158" y="570"/>
                  </a:lnTo>
                  <a:lnTo>
                    <a:pt x="158" y="570"/>
                  </a:lnTo>
                  <a:lnTo>
                    <a:pt x="158" y="570"/>
                  </a:lnTo>
                  <a:lnTo>
                    <a:pt x="158" y="570"/>
                  </a:lnTo>
                  <a:lnTo>
                    <a:pt x="157" y="570"/>
                  </a:lnTo>
                  <a:lnTo>
                    <a:pt x="157" y="570"/>
                  </a:lnTo>
                  <a:lnTo>
                    <a:pt x="157" y="570"/>
                  </a:lnTo>
                  <a:lnTo>
                    <a:pt x="157" y="570"/>
                  </a:lnTo>
                  <a:lnTo>
                    <a:pt x="157" y="570"/>
                  </a:lnTo>
                  <a:lnTo>
                    <a:pt x="157" y="570"/>
                  </a:lnTo>
                  <a:lnTo>
                    <a:pt x="157" y="570"/>
                  </a:lnTo>
                  <a:lnTo>
                    <a:pt x="157" y="570"/>
                  </a:lnTo>
                  <a:lnTo>
                    <a:pt x="157" y="570"/>
                  </a:lnTo>
                  <a:lnTo>
                    <a:pt x="157" y="570"/>
                  </a:lnTo>
                  <a:lnTo>
                    <a:pt x="157" y="570"/>
                  </a:lnTo>
                  <a:lnTo>
                    <a:pt x="156" y="570"/>
                  </a:lnTo>
                  <a:lnTo>
                    <a:pt x="156" y="570"/>
                  </a:lnTo>
                  <a:lnTo>
                    <a:pt x="156" y="570"/>
                  </a:lnTo>
                  <a:lnTo>
                    <a:pt x="156" y="570"/>
                  </a:lnTo>
                  <a:lnTo>
                    <a:pt x="156" y="570"/>
                  </a:lnTo>
                  <a:lnTo>
                    <a:pt x="156" y="570"/>
                  </a:lnTo>
                  <a:lnTo>
                    <a:pt x="156" y="570"/>
                  </a:lnTo>
                  <a:lnTo>
                    <a:pt x="156" y="570"/>
                  </a:lnTo>
                  <a:lnTo>
                    <a:pt x="156" y="570"/>
                  </a:lnTo>
                  <a:lnTo>
                    <a:pt x="156" y="570"/>
                  </a:lnTo>
                  <a:lnTo>
                    <a:pt x="156" y="570"/>
                  </a:lnTo>
                  <a:lnTo>
                    <a:pt x="155" y="570"/>
                  </a:lnTo>
                  <a:lnTo>
                    <a:pt x="155" y="570"/>
                  </a:lnTo>
                  <a:lnTo>
                    <a:pt x="155" y="570"/>
                  </a:lnTo>
                  <a:lnTo>
                    <a:pt x="155" y="570"/>
                  </a:lnTo>
                  <a:lnTo>
                    <a:pt x="155" y="570"/>
                  </a:lnTo>
                  <a:lnTo>
                    <a:pt x="155" y="570"/>
                  </a:lnTo>
                  <a:lnTo>
                    <a:pt x="155" y="570"/>
                  </a:lnTo>
                  <a:lnTo>
                    <a:pt x="155" y="570"/>
                  </a:lnTo>
                  <a:lnTo>
                    <a:pt x="155" y="570"/>
                  </a:lnTo>
                  <a:lnTo>
                    <a:pt x="155" y="570"/>
                  </a:lnTo>
                  <a:lnTo>
                    <a:pt x="155" y="570"/>
                  </a:lnTo>
                  <a:lnTo>
                    <a:pt x="154" y="570"/>
                  </a:lnTo>
                  <a:lnTo>
                    <a:pt x="154" y="570"/>
                  </a:lnTo>
                  <a:lnTo>
                    <a:pt x="154" y="570"/>
                  </a:lnTo>
                  <a:lnTo>
                    <a:pt x="154" y="570"/>
                  </a:lnTo>
                  <a:lnTo>
                    <a:pt x="154" y="570"/>
                  </a:lnTo>
                  <a:lnTo>
                    <a:pt x="154" y="570"/>
                  </a:lnTo>
                  <a:lnTo>
                    <a:pt x="154" y="570"/>
                  </a:lnTo>
                  <a:lnTo>
                    <a:pt x="154" y="570"/>
                  </a:lnTo>
                  <a:lnTo>
                    <a:pt x="154" y="570"/>
                  </a:lnTo>
                  <a:lnTo>
                    <a:pt x="154" y="570"/>
                  </a:lnTo>
                  <a:lnTo>
                    <a:pt x="154" y="570"/>
                  </a:lnTo>
                  <a:lnTo>
                    <a:pt x="154" y="570"/>
                  </a:lnTo>
                  <a:lnTo>
                    <a:pt x="153" y="570"/>
                  </a:lnTo>
                  <a:lnTo>
                    <a:pt x="153" y="570"/>
                  </a:lnTo>
                  <a:lnTo>
                    <a:pt x="153" y="570"/>
                  </a:lnTo>
                  <a:lnTo>
                    <a:pt x="153" y="570"/>
                  </a:lnTo>
                  <a:lnTo>
                    <a:pt x="153" y="570"/>
                  </a:lnTo>
                  <a:lnTo>
                    <a:pt x="153" y="570"/>
                  </a:lnTo>
                  <a:lnTo>
                    <a:pt x="153" y="570"/>
                  </a:lnTo>
                  <a:lnTo>
                    <a:pt x="153" y="570"/>
                  </a:lnTo>
                  <a:lnTo>
                    <a:pt x="153" y="570"/>
                  </a:lnTo>
                  <a:lnTo>
                    <a:pt x="153" y="570"/>
                  </a:lnTo>
                  <a:lnTo>
                    <a:pt x="152" y="570"/>
                  </a:lnTo>
                  <a:lnTo>
                    <a:pt x="152" y="570"/>
                  </a:lnTo>
                  <a:lnTo>
                    <a:pt x="152" y="570"/>
                  </a:lnTo>
                  <a:lnTo>
                    <a:pt x="152" y="570"/>
                  </a:lnTo>
                  <a:lnTo>
                    <a:pt x="152" y="570"/>
                  </a:lnTo>
                  <a:lnTo>
                    <a:pt x="152" y="570"/>
                  </a:lnTo>
                  <a:lnTo>
                    <a:pt x="152" y="570"/>
                  </a:lnTo>
                  <a:lnTo>
                    <a:pt x="152" y="570"/>
                  </a:lnTo>
                  <a:lnTo>
                    <a:pt x="152" y="570"/>
                  </a:lnTo>
                  <a:lnTo>
                    <a:pt x="152" y="570"/>
                  </a:lnTo>
                  <a:lnTo>
                    <a:pt x="152" y="570"/>
                  </a:lnTo>
                  <a:lnTo>
                    <a:pt x="152" y="570"/>
                  </a:lnTo>
                  <a:lnTo>
                    <a:pt x="151" y="570"/>
                  </a:lnTo>
                  <a:lnTo>
                    <a:pt x="151" y="570"/>
                  </a:lnTo>
                  <a:lnTo>
                    <a:pt x="151" y="570"/>
                  </a:lnTo>
                  <a:lnTo>
                    <a:pt x="151" y="570"/>
                  </a:lnTo>
                  <a:lnTo>
                    <a:pt x="151" y="570"/>
                  </a:lnTo>
                  <a:lnTo>
                    <a:pt x="151" y="570"/>
                  </a:lnTo>
                  <a:lnTo>
                    <a:pt x="151" y="570"/>
                  </a:lnTo>
                  <a:lnTo>
                    <a:pt x="151" y="570"/>
                  </a:lnTo>
                  <a:lnTo>
                    <a:pt x="151" y="570"/>
                  </a:lnTo>
                  <a:lnTo>
                    <a:pt x="151" y="570"/>
                  </a:lnTo>
                  <a:lnTo>
                    <a:pt x="150" y="570"/>
                  </a:lnTo>
                  <a:lnTo>
                    <a:pt x="150" y="570"/>
                  </a:lnTo>
                  <a:lnTo>
                    <a:pt x="150" y="570"/>
                  </a:lnTo>
                  <a:lnTo>
                    <a:pt x="150" y="570"/>
                  </a:lnTo>
                  <a:lnTo>
                    <a:pt x="150" y="570"/>
                  </a:lnTo>
                  <a:lnTo>
                    <a:pt x="150" y="570"/>
                  </a:lnTo>
                  <a:lnTo>
                    <a:pt x="150" y="570"/>
                  </a:lnTo>
                  <a:lnTo>
                    <a:pt x="150" y="570"/>
                  </a:lnTo>
                  <a:lnTo>
                    <a:pt x="150" y="570"/>
                  </a:lnTo>
                  <a:lnTo>
                    <a:pt x="150" y="570"/>
                  </a:lnTo>
                  <a:lnTo>
                    <a:pt x="150" y="570"/>
                  </a:lnTo>
                  <a:lnTo>
                    <a:pt x="150" y="570"/>
                  </a:lnTo>
                  <a:lnTo>
                    <a:pt x="149" y="570"/>
                  </a:lnTo>
                  <a:lnTo>
                    <a:pt x="149" y="570"/>
                  </a:lnTo>
                  <a:lnTo>
                    <a:pt x="149" y="570"/>
                  </a:lnTo>
                  <a:lnTo>
                    <a:pt x="149" y="570"/>
                  </a:lnTo>
                  <a:lnTo>
                    <a:pt x="149" y="570"/>
                  </a:lnTo>
                  <a:lnTo>
                    <a:pt x="149" y="570"/>
                  </a:lnTo>
                  <a:lnTo>
                    <a:pt x="149" y="570"/>
                  </a:lnTo>
                  <a:lnTo>
                    <a:pt x="149" y="570"/>
                  </a:lnTo>
                  <a:lnTo>
                    <a:pt x="149" y="570"/>
                  </a:lnTo>
                  <a:lnTo>
                    <a:pt x="149" y="570"/>
                  </a:lnTo>
                  <a:lnTo>
                    <a:pt x="149" y="570"/>
                  </a:lnTo>
                  <a:lnTo>
                    <a:pt x="148" y="570"/>
                  </a:lnTo>
                  <a:lnTo>
                    <a:pt x="148" y="570"/>
                  </a:lnTo>
                  <a:lnTo>
                    <a:pt x="148" y="570"/>
                  </a:lnTo>
                  <a:lnTo>
                    <a:pt x="148" y="570"/>
                  </a:lnTo>
                  <a:lnTo>
                    <a:pt x="148" y="570"/>
                  </a:lnTo>
                  <a:lnTo>
                    <a:pt x="148" y="570"/>
                  </a:lnTo>
                  <a:lnTo>
                    <a:pt x="148" y="570"/>
                  </a:lnTo>
                  <a:lnTo>
                    <a:pt x="148" y="570"/>
                  </a:lnTo>
                  <a:lnTo>
                    <a:pt x="148" y="570"/>
                  </a:lnTo>
                  <a:lnTo>
                    <a:pt x="148" y="570"/>
                  </a:lnTo>
                  <a:lnTo>
                    <a:pt x="147" y="570"/>
                  </a:lnTo>
                  <a:lnTo>
                    <a:pt x="147" y="570"/>
                  </a:lnTo>
                  <a:lnTo>
                    <a:pt x="147" y="570"/>
                  </a:lnTo>
                  <a:lnTo>
                    <a:pt x="147" y="570"/>
                  </a:lnTo>
                  <a:lnTo>
                    <a:pt x="147" y="570"/>
                  </a:lnTo>
                  <a:lnTo>
                    <a:pt x="147" y="570"/>
                  </a:lnTo>
                  <a:lnTo>
                    <a:pt x="147" y="570"/>
                  </a:lnTo>
                  <a:lnTo>
                    <a:pt x="147" y="570"/>
                  </a:lnTo>
                  <a:lnTo>
                    <a:pt x="147" y="570"/>
                  </a:lnTo>
                  <a:lnTo>
                    <a:pt x="147" y="570"/>
                  </a:lnTo>
                  <a:lnTo>
                    <a:pt x="147" y="570"/>
                  </a:lnTo>
                  <a:lnTo>
                    <a:pt x="147" y="570"/>
                  </a:lnTo>
                  <a:lnTo>
                    <a:pt x="146" y="570"/>
                  </a:lnTo>
                  <a:lnTo>
                    <a:pt x="146" y="570"/>
                  </a:lnTo>
                  <a:lnTo>
                    <a:pt x="146" y="570"/>
                  </a:lnTo>
                  <a:lnTo>
                    <a:pt x="146" y="570"/>
                  </a:lnTo>
                  <a:lnTo>
                    <a:pt x="146" y="570"/>
                  </a:lnTo>
                  <a:lnTo>
                    <a:pt x="146" y="570"/>
                  </a:lnTo>
                  <a:lnTo>
                    <a:pt x="146" y="570"/>
                  </a:lnTo>
                  <a:lnTo>
                    <a:pt x="146" y="570"/>
                  </a:lnTo>
                  <a:lnTo>
                    <a:pt x="146" y="570"/>
                  </a:lnTo>
                  <a:lnTo>
                    <a:pt x="146" y="570"/>
                  </a:lnTo>
                  <a:lnTo>
                    <a:pt x="146" y="570"/>
                  </a:lnTo>
                  <a:lnTo>
                    <a:pt x="145" y="570"/>
                  </a:lnTo>
                  <a:lnTo>
                    <a:pt x="145" y="570"/>
                  </a:lnTo>
                  <a:lnTo>
                    <a:pt x="145" y="570"/>
                  </a:lnTo>
                  <a:lnTo>
                    <a:pt x="145" y="570"/>
                  </a:lnTo>
                  <a:lnTo>
                    <a:pt x="145" y="570"/>
                  </a:lnTo>
                  <a:lnTo>
                    <a:pt x="145" y="570"/>
                  </a:lnTo>
                  <a:lnTo>
                    <a:pt x="145" y="570"/>
                  </a:lnTo>
                  <a:lnTo>
                    <a:pt x="145" y="570"/>
                  </a:lnTo>
                  <a:lnTo>
                    <a:pt x="145" y="570"/>
                  </a:lnTo>
                  <a:lnTo>
                    <a:pt x="145" y="570"/>
                  </a:lnTo>
                  <a:lnTo>
                    <a:pt x="145" y="570"/>
                  </a:lnTo>
                  <a:lnTo>
                    <a:pt x="144" y="570"/>
                  </a:lnTo>
                  <a:lnTo>
                    <a:pt x="144" y="570"/>
                  </a:lnTo>
                  <a:lnTo>
                    <a:pt x="144" y="570"/>
                  </a:lnTo>
                  <a:lnTo>
                    <a:pt x="144" y="570"/>
                  </a:lnTo>
                  <a:lnTo>
                    <a:pt x="144" y="570"/>
                  </a:lnTo>
                  <a:lnTo>
                    <a:pt x="144" y="570"/>
                  </a:lnTo>
                  <a:lnTo>
                    <a:pt x="144" y="570"/>
                  </a:lnTo>
                  <a:lnTo>
                    <a:pt x="144" y="570"/>
                  </a:lnTo>
                  <a:lnTo>
                    <a:pt x="144" y="570"/>
                  </a:lnTo>
                  <a:lnTo>
                    <a:pt x="144" y="570"/>
                  </a:lnTo>
                  <a:lnTo>
                    <a:pt x="144" y="570"/>
                  </a:lnTo>
                  <a:lnTo>
                    <a:pt x="143" y="570"/>
                  </a:lnTo>
                  <a:lnTo>
                    <a:pt x="143" y="570"/>
                  </a:lnTo>
                  <a:lnTo>
                    <a:pt x="143" y="570"/>
                  </a:lnTo>
                  <a:lnTo>
                    <a:pt x="143" y="570"/>
                  </a:lnTo>
                  <a:lnTo>
                    <a:pt x="143" y="570"/>
                  </a:lnTo>
                  <a:lnTo>
                    <a:pt x="143" y="570"/>
                  </a:lnTo>
                  <a:lnTo>
                    <a:pt x="143" y="570"/>
                  </a:lnTo>
                  <a:lnTo>
                    <a:pt x="143" y="570"/>
                  </a:lnTo>
                  <a:lnTo>
                    <a:pt x="143" y="570"/>
                  </a:lnTo>
                  <a:lnTo>
                    <a:pt x="143" y="570"/>
                  </a:lnTo>
                  <a:lnTo>
                    <a:pt x="143" y="570"/>
                  </a:lnTo>
                  <a:lnTo>
                    <a:pt x="142" y="570"/>
                  </a:lnTo>
                  <a:lnTo>
                    <a:pt x="142" y="570"/>
                  </a:lnTo>
                  <a:lnTo>
                    <a:pt x="142" y="570"/>
                  </a:lnTo>
                  <a:lnTo>
                    <a:pt x="142" y="570"/>
                  </a:lnTo>
                  <a:lnTo>
                    <a:pt x="142" y="570"/>
                  </a:lnTo>
                  <a:lnTo>
                    <a:pt x="142" y="570"/>
                  </a:lnTo>
                  <a:lnTo>
                    <a:pt x="142" y="570"/>
                  </a:lnTo>
                  <a:lnTo>
                    <a:pt x="142" y="570"/>
                  </a:lnTo>
                  <a:lnTo>
                    <a:pt x="142" y="570"/>
                  </a:lnTo>
                  <a:lnTo>
                    <a:pt x="142" y="570"/>
                  </a:lnTo>
                  <a:lnTo>
                    <a:pt x="142" y="570"/>
                  </a:lnTo>
                  <a:lnTo>
                    <a:pt x="141" y="570"/>
                  </a:lnTo>
                  <a:lnTo>
                    <a:pt x="141" y="570"/>
                  </a:lnTo>
                  <a:lnTo>
                    <a:pt x="141" y="570"/>
                  </a:lnTo>
                  <a:lnTo>
                    <a:pt x="141" y="570"/>
                  </a:lnTo>
                  <a:lnTo>
                    <a:pt x="141" y="570"/>
                  </a:lnTo>
                  <a:lnTo>
                    <a:pt x="141" y="570"/>
                  </a:lnTo>
                  <a:lnTo>
                    <a:pt x="141" y="570"/>
                  </a:lnTo>
                  <a:lnTo>
                    <a:pt x="141" y="570"/>
                  </a:lnTo>
                  <a:lnTo>
                    <a:pt x="141" y="570"/>
                  </a:lnTo>
                  <a:lnTo>
                    <a:pt x="141" y="570"/>
                  </a:lnTo>
                  <a:lnTo>
                    <a:pt x="141" y="570"/>
                  </a:lnTo>
                  <a:lnTo>
                    <a:pt x="141" y="570"/>
                  </a:lnTo>
                  <a:lnTo>
                    <a:pt x="140" y="570"/>
                  </a:lnTo>
                  <a:lnTo>
                    <a:pt x="140" y="570"/>
                  </a:lnTo>
                  <a:lnTo>
                    <a:pt x="140" y="570"/>
                  </a:lnTo>
                  <a:lnTo>
                    <a:pt x="140" y="570"/>
                  </a:lnTo>
                  <a:lnTo>
                    <a:pt x="140" y="570"/>
                  </a:lnTo>
                  <a:lnTo>
                    <a:pt x="140" y="570"/>
                  </a:lnTo>
                  <a:lnTo>
                    <a:pt x="140" y="570"/>
                  </a:lnTo>
                  <a:lnTo>
                    <a:pt x="140" y="570"/>
                  </a:lnTo>
                  <a:lnTo>
                    <a:pt x="140" y="570"/>
                  </a:lnTo>
                  <a:lnTo>
                    <a:pt x="140" y="570"/>
                  </a:lnTo>
                  <a:lnTo>
                    <a:pt x="139" y="570"/>
                  </a:lnTo>
                  <a:lnTo>
                    <a:pt x="139" y="570"/>
                  </a:lnTo>
                  <a:lnTo>
                    <a:pt x="139" y="570"/>
                  </a:lnTo>
                  <a:lnTo>
                    <a:pt x="139" y="570"/>
                  </a:lnTo>
                  <a:lnTo>
                    <a:pt x="139" y="570"/>
                  </a:lnTo>
                  <a:lnTo>
                    <a:pt x="139" y="570"/>
                  </a:lnTo>
                  <a:lnTo>
                    <a:pt x="139" y="570"/>
                  </a:lnTo>
                  <a:lnTo>
                    <a:pt x="139" y="570"/>
                  </a:lnTo>
                  <a:lnTo>
                    <a:pt x="139" y="570"/>
                  </a:lnTo>
                  <a:lnTo>
                    <a:pt x="139" y="570"/>
                  </a:lnTo>
                  <a:lnTo>
                    <a:pt x="139" y="570"/>
                  </a:lnTo>
                  <a:lnTo>
                    <a:pt x="139" y="570"/>
                  </a:lnTo>
                  <a:lnTo>
                    <a:pt x="138" y="570"/>
                  </a:lnTo>
                  <a:lnTo>
                    <a:pt x="138" y="570"/>
                  </a:lnTo>
                  <a:lnTo>
                    <a:pt x="138" y="570"/>
                  </a:lnTo>
                  <a:lnTo>
                    <a:pt x="138" y="570"/>
                  </a:lnTo>
                  <a:lnTo>
                    <a:pt x="138" y="570"/>
                  </a:lnTo>
                  <a:lnTo>
                    <a:pt x="138" y="570"/>
                  </a:lnTo>
                  <a:lnTo>
                    <a:pt x="138" y="570"/>
                  </a:lnTo>
                  <a:lnTo>
                    <a:pt x="138" y="570"/>
                  </a:lnTo>
                  <a:lnTo>
                    <a:pt x="138" y="570"/>
                  </a:lnTo>
                  <a:lnTo>
                    <a:pt x="138" y="570"/>
                  </a:lnTo>
                  <a:lnTo>
                    <a:pt x="138" y="570"/>
                  </a:lnTo>
                  <a:lnTo>
                    <a:pt x="137" y="570"/>
                  </a:lnTo>
                  <a:lnTo>
                    <a:pt x="137" y="570"/>
                  </a:lnTo>
                  <a:lnTo>
                    <a:pt x="137" y="570"/>
                  </a:lnTo>
                  <a:lnTo>
                    <a:pt x="137" y="570"/>
                  </a:lnTo>
                  <a:lnTo>
                    <a:pt x="137" y="570"/>
                  </a:lnTo>
                  <a:lnTo>
                    <a:pt x="137" y="570"/>
                  </a:lnTo>
                  <a:lnTo>
                    <a:pt x="137" y="570"/>
                  </a:lnTo>
                  <a:lnTo>
                    <a:pt x="137" y="570"/>
                  </a:lnTo>
                  <a:lnTo>
                    <a:pt x="137" y="570"/>
                  </a:lnTo>
                  <a:lnTo>
                    <a:pt x="137" y="570"/>
                  </a:lnTo>
                  <a:lnTo>
                    <a:pt x="137" y="570"/>
                  </a:lnTo>
                  <a:lnTo>
                    <a:pt x="136" y="570"/>
                  </a:lnTo>
                  <a:lnTo>
                    <a:pt x="136" y="570"/>
                  </a:lnTo>
                  <a:lnTo>
                    <a:pt x="136" y="570"/>
                  </a:lnTo>
                  <a:lnTo>
                    <a:pt x="136" y="570"/>
                  </a:lnTo>
                  <a:lnTo>
                    <a:pt x="136" y="570"/>
                  </a:lnTo>
                  <a:lnTo>
                    <a:pt x="136" y="570"/>
                  </a:lnTo>
                  <a:lnTo>
                    <a:pt x="136" y="570"/>
                  </a:lnTo>
                  <a:lnTo>
                    <a:pt x="136" y="570"/>
                  </a:lnTo>
                  <a:lnTo>
                    <a:pt x="136" y="570"/>
                  </a:lnTo>
                  <a:lnTo>
                    <a:pt x="136" y="570"/>
                  </a:lnTo>
                  <a:lnTo>
                    <a:pt x="136" y="570"/>
                  </a:lnTo>
                  <a:lnTo>
                    <a:pt x="135" y="570"/>
                  </a:lnTo>
                  <a:lnTo>
                    <a:pt x="135" y="570"/>
                  </a:lnTo>
                  <a:lnTo>
                    <a:pt x="135" y="570"/>
                  </a:lnTo>
                  <a:lnTo>
                    <a:pt x="135" y="570"/>
                  </a:lnTo>
                  <a:lnTo>
                    <a:pt x="135" y="570"/>
                  </a:lnTo>
                  <a:lnTo>
                    <a:pt x="135" y="570"/>
                  </a:lnTo>
                  <a:lnTo>
                    <a:pt x="135" y="570"/>
                  </a:lnTo>
                  <a:lnTo>
                    <a:pt x="135" y="570"/>
                  </a:lnTo>
                  <a:lnTo>
                    <a:pt x="135" y="570"/>
                  </a:lnTo>
                  <a:lnTo>
                    <a:pt x="135" y="570"/>
                  </a:lnTo>
                  <a:lnTo>
                    <a:pt x="134" y="570"/>
                  </a:lnTo>
                  <a:lnTo>
                    <a:pt x="134" y="570"/>
                  </a:lnTo>
                  <a:lnTo>
                    <a:pt x="134" y="570"/>
                  </a:lnTo>
                  <a:lnTo>
                    <a:pt x="134" y="570"/>
                  </a:lnTo>
                  <a:lnTo>
                    <a:pt x="134" y="570"/>
                  </a:lnTo>
                  <a:lnTo>
                    <a:pt x="134" y="570"/>
                  </a:lnTo>
                  <a:lnTo>
                    <a:pt x="134" y="570"/>
                  </a:lnTo>
                  <a:lnTo>
                    <a:pt x="134" y="570"/>
                  </a:lnTo>
                  <a:lnTo>
                    <a:pt x="134" y="570"/>
                  </a:lnTo>
                  <a:lnTo>
                    <a:pt x="134" y="570"/>
                  </a:lnTo>
                  <a:lnTo>
                    <a:pt x="134" y="570"/>
                  </a:lnTo>
                  <a:lnTo>
                    <a:pt x="134" y="570"/>
                  </a:lnTo>
                  <a:lnTo>
                    <a:pt x="133" y="570"/>
                  </a:lnTo>
                  <a:lnTo>
                    <a:pt x="133" y="570"/>
                  </a:lnTo>
                  <a:lnTo>
                    <a:pt x="133" y="570"/>
                  </a:lnTo>
                  <a:lnTo>
                    <a:pt x="133" y="570"/>
                  </a:lnTo>
                  <a:lnTo>
                    <a:pt x="133" y="570"/>
                  </a:lnTo>
                  <a:lnTo>
                    <a:pt x="133" y="570"/>
                  </a:lnTo>
                  <a:lnTo>
                    <a:pt x="133" y="570"/>
                  </a:lnTo>
                  <a:lnTo>
                    <a:pt x="133" y="570"/>
                  </a:lnTo>
                  <a:lnTo>
                    <a:pt x="133" y="570"/>
                  </a:lnTo>
                  <a:lnTo>
                    <a:pt x="133" y="570"/>
                  </a:lnTo>
                  <a:lnTo>
                    <a:pt x="133" y="570"/>
                  </a:lnTo>
                  <a:lnTo>
                    <a:pt x="132" y="570"/>
                  </a:lnTo>
                  <a:lnTo>
                    <a:pt x="132" y="570"/>
                  </a:lnTo>
                  <a:lnTo>
                    <a:pt x="132" y="570"/>
                  </a:lnTo>
                  <a:lnTo>
                    <a:pt x="132" y="570"/>
                  </a:lnTo>
                  <a:lnTo>
                    <a:pt x="132" y="570"/>
                  </a:lnTo>
                  <a:lnTo>
                    <a:pt x="132" y="570"/>
                  </a:lnTo>
                  <a:lnTo>
                    <a:pt x="132" y="570"/>
                  </a:lnTo>
                  <a:lnTo>
                    <a:pt x="132" y="570"/>
                  </a:lnTo>
                  <a:lnTo>
                    <a:pt x="132" y="570"/>
                  </a:lnTo>
                  <a:lnTo>
                    <a:pt x="132" y="570"/>
                  </a:lnTo>
                  <a:lnTo>
                    <a:pt x="132" y="570"/>
                  </a:lnTo>
                  <a:lnTo>
                    <a:pt x="131" y="570"/>
                  </a:lnTo>
                  <a:lnTo>
                    <a:pt x="131" y="570"/>
                  </a:lnTo>
                  <a:lnTo>
                    <a:pt x="131" y="570"/>
                  </a:lnTo>
                  <a:lnTo>
                    <a:pt x="131" y="570"/>
                  </a:lnTo>
                  <a:lnTo>
                    <a:pt x="131" y="570"/>
                  </a:lnTo>
                  <a:lnTo>
                    <a:pt x="131" y="570"/>
                  </a:lnTo>
                  <a:lnTo>
                    <a:pt x="131" y="570"/>
                  </a:lnTo>
                  <a:lnTo>
                    <a:pt x="131" y="570"/>
                  </a:lnTo>
                  <a:lnTo>
                    <a:pt x="131" y="570"/>
                  </a:lnTo>
                  <a:lnTo>
                    <a:pt x="131" y="570"/>
                  </a:lnTo>
                  <a:lnTo>
                    <a:pt x="131" y="570"/>
                  </a:lnTo>
                  <a:lnTo>
                    <a:pt x="130" y="570"/>
                  </a:lnTo>
                  <a:lnTo>
                    <a:pt x="130" y="570"/>
                  </a:lnTo>
                  <a:lnTo>
                    <a:pt x="130" y="570"/>
                  </a:lnTo>
                  <a:lnTo>
                    <a:pt x="130" y="570"/>
                  </a:lnTo>
                  <a:lnTo>
                    <a:pt x="130" y="570"/>
                  </a:lnTo>
                  <a:lnTo>
                    <a:pt x="130" y="570"/>
                  </a:lnTo>
                  <a:lnTo>
                    <a:pt x="130" y="570"/>
                  </a:lnTo>
                  <a:lnTo>
                    <a:pt x="130" y="570"/>
                  </a:lnTo>
                  <a:lnTo>
                    <a:pt x="130" y="570"/>
                  </a:lnTo>
                  <a:lnTo>
                    <a:pt x="130" y="570"/>
                  </a:lnTo>
                  <a:lnTo>
                    <a:pt x="130" y="570"/>
                  </a:lnTo>
                  <a:lnTo>
                    <a:pt x="129" y="570"/>
                  </a:lnTo>
                  <a:lnTo>
                    <a:pt x="129" y="570"/>
                  </a:lnTo>
                  <a:lnTo>
                    <a:pt x="129" y="570"/>
                  </a:lnTo>
                  <a:lnTo>
                    <a:pt x="129" y="570"/>
                  </a:lnTo>
                  <a:lnTo>
                    <a:pt x="129" y="570"/>
                  </a:lnTo>
                  <a:lnTo>
                    <a:pt x="129" y="570"/>
                  </a:lnTo>
                  <a:lnTo>
                    <a:pt x="129" y="570"/>
                  </a:lnTo>
                  <a:lnTo>
                    <a:pt x="129" y="570"/>
                  </a:lnTo>
                  <a:lnTo>
                    <a:pt x="129" y="570"/>
                  </a:lnTo>
                  <a:lnTo>
                    <a:pt x="129" y="570"/>
                  </a:lnTo>
                  <a:lnTo>
                    <a:pt x="129" y="570"/>
                  </a:lnTo>
                  <a:lnTo>
                    <a:pt x="128" y="570"/>
                  </a:lnTo>
                  <a:lnTo>
                    <a:pt x="128" y="570"/>
                  </a:lnTo>
                  <a:lnTo>
                    <a:pt x="128" y="570"/>
                  </a:lnTo>
                  <a:lnTo>
                    <a:pt x="128" y="570"/>
                  </a:lnTo>
                  <a:lnTo>
                    <a:pt x="128" y="570"/>
                  </a:lnTo>
                  <a:lnTo>
                    <a:pt x="128" y="570"/>
                  </a:lnTo>
                  <a:lnTo>
                    <a:pt x="128" y="570"/>
                  </a:lnTo>
                  <a:lnTo>
                    <a:pt x="128" y="570"/>
                  </a:lnTo>
                  <a:lnTo>
                    <a:pt x="128" y="570"/>
                  </a:lnTo>
                  <a:lnTo>
                    <a:pt x="128" y="570"/>
                  </a:lnTo>
                  <a:lnTo>
                    <a:pt x="128" y="570"/>
                  </a:lnTo>
                  <a:lnTo>
                    <a:pt x="128" y="570"/>
                  </a:lnTo>
                  <a:lnTo>
                    <a:pt x="127" y="570"/>
                  </a:lnTo>
                  <a:lnTo>
                    <a:pt x="127" y="570"/>
                  </a:lnTo>
                  <a:lnTo>
                    <a:pt x="127" y="570"/>
                  </a:lnTo>
                  <a:lnTo>
                    <a:pt x="127" y="570"/>
                  </a:lnTo>
                  <a:lnTo>
                    <a:pt x="127" y="570"/>
                  </a:lnTo>
                  <a:lnTo>
                    <a:pt x="127" y="570"/>
                  </a:lnTo>
                  <a:lnTo>
                    <a:pt x="127" y="570"/>
                  </a:lnTo>
                  <a:lnTo>
                    <a:pt x="127" y="570"/>
                  </a:lnTo>
                  <a:lnTo>
                    <a:pt x="127" y="570"/>
                  </a:lnTo>
                  <a:lnTo>
                    <a:pt x="127" y="570"/>
                  </a:lnTo>
                  <a:lnTo>
                    <a:pt x="126" y="570"/>
                  </a:lnTo>
                  <a:lnTo>
                    <a:pt x="126" y="570"/>
                  </a:lnTo>
                  <a:lnTo>
                    <a:pt x="126" y="570"/>
                  </a:lnTo>
                  <a:lnTo>
                    <a:pt x="126" y="570"/>
                  </a:lnTo>
                  <a:lnTo>
                    <a:pt x="126" y="570"/>
                  </a:lnTo>
                  <a:lnTo>
                    <a:pt x="126" y="570"/>
                  </a:lnTo>
                  <a:lnTo>
                    <a:pt x="126" y="570"/>
                  </a:lnTo>
                  <a:lnTo>
                    <a:pt x="126" y="570"/>
                  </a:lnTo>
                  <a:lnTo>
                    <a:pt x="126" y="570"/>
                  </a:lnTo>
                  <a:lnTo>
                    <a:pt x="126" y="570"/>
                  </a:lnTo>
                  <a:lnTo>
                    <a:pt x="126" y="570"/>
                  </a:lnTo>
                  <a:lnTo>
                    <a:pt x="126" y="570"/>
                  </a:lnTo>
                  <a:lnTo>
                    <a:pt x="125" y="570"/>
                  </a:lnTo>
                  <a:lnTo>
                    <a:pt x="125" y="570"/>
                  </a:lnTo>
                  <a:lnTo>
                    <a:pt x="125" y="570"/>
                  </a:lnTo>
                  <a:lnTo>
                    <a:pt x="125" y="570"/>
                  </a:lnTo>
                  <a:lnTo>
                    <a:pt x="125" y="570"/>
                  </a:lnTo>
                  <a:lnTo>
                    <a:pt x="125" y="570"/>
                  </a:lnTo>
                  <a:lnTo>
                    <a:pt x="125" y="570"/>
                  </a:lnTo>
                  <a:lnTo>
                    <a:pt x="125" y="570"/>
                  </a:lnTo>
                  <a:lnTo>
                    <a:pt x="125" y="570"/>
                  </a:lnTo>
                  <a:lnTo>
                    <a:pt x="125" y="570"/>
                  </a:lnTo>
                  <a:lnTo>
                    <a:pt x="125" y="570"/>
                  </a:lnTo>
                  <a:lnTo>
                    <a:pt x="124" y="570"/>
                  </a:lnTo>
                  <a:lnTo>
                    <a:pt x="124" y="570"/>
                  </a:lnTo>
                  <a:lnTo>
                    <a:pt x="124" y="570"/>
                  </a:lnTo>
                  <a:lnTo>
                    <a:pt x="124" y="570"/>
                  </a:lnTo>
                  <a:lnTo>
                    <a:pt x="124" y="570"/>
                  </a:lnTo>
                  <a:lnTo>
                    <a:pt x="124" y="570"/>
                  </a:lnTo>
                  <a:lnTo>
                    <a:pt x="124" y="570"/>
                  </a:lnTo>
                  <a:lnTo>
                    <a:pt x="124" y="570"/>
                  </a:lnTo>
                  <a:lnTo>
                    <a:pt x="124" y="570"/>
                  </a:lnTo>
                  <a:lnTo>
                    <a:pt x="124" y="570"/>
                  </a:lnTo>
                  <a:lnTo>
                    <a:pt x="124" y="570"/>
                  </a:lnTo>
                  <a:lnTo>
                    <a:pt x="123" y="570"/>
                  </a:lnTo>
                  <a:lnTo>
                    <a:pt x="123" y="570"/>
                  </a:lnTo>
                  <a:lnTo>
                    <a:pt x="123" y="570"/>
                  </a:lnTo>
                  <a:lnTo>
                    <a:pt x="123" y="570"/>
                  </a:lnTo>
                  <a:lnTo>
                    <a:pt x="123" y="570"/>
                  </a:lnTo>
                  <a:lnTo>
                    <a:pt x="123" y="570"/>
                  </a:lnTo>
                  <a:lnTo>
                    <a:pt x="123" y="570"/>
                  </a:lnTo>
                  <a:lnTo>
                    <a:pt x="123" y="570"/>
                  </a:lnTo>
                  <a:lnTo>
                    <a:pt x="123" y="570"/>
                  </a:lnTo>
                  <a:lnTo>
                    <a:pt x="123" y="570"/>
                  </a:lnTo>
                  <a:lnTo>
                    <a:pt x="123" y="570"/>
                  </a:lnTo>
                  <a:lnTo>
                    <a:pt x="122" y="570"/>
                  </a:lnTo>
                  <a:lnTo>
                    <a:pt x="122" y="570"/>
                  </a:lnTo>
                  <a:lnTo>
                    <a:pt x="122" y="570"/>
                  </a:lnTo>
                  <a:lnTo>
                    <a:pt x="122" y="570"/>
                  </a:lnTo>
                  <a:lnTo>
                    <a:pt x="122" y="570"/>
                  </a:lnTo>
                  <a:lnTo>
                    <a:pt x="122" y="570"/>
                  </a:lnTo>
                  <a:lnTo>
                    <a:pt x="122" y="570"/>
                  </a:lnTo>
                  <a:lnTo>
                    <a:pt x="122" y="570"/>
                  </a:lnTo>
                  <a:lnTo>
                    <a:pt x="122" y="570"/>
                  </a:lnTo>
                  <a:lnTo>
                    <a:pt x="122" y="570"/>
                  </a:lnTo>
                  <a:lnTo>
                    <a:pt x="121" y="570"/>
                  </a:lnTo>
                  <a:lnTo>
                    <a:pt x="121" y="570"/>
                  </a:lnTo>
                  <a:lnTo>
                    <a:pt x="121" y="570"/>
                  </a:lnTo>
                  <a:lnTo>
                    <a:pt x="121" y="570"/>
                  </a:lnTo>
                  <a:lnTo>
                    <a:pt x="121" y="570"/>
                  </a:lnTo>
                  <a:lnTo>
                    <a:pt x="121" y="570"/>
                  </a:lnTo>
                  <a:lnTo>
                    <a:pt x="121" y="570"/>
                  </a:lnTo>
                  <a:lnTo>
                    <a:pt x="121" y="570"/>
                  </a:lnTo>
                  <a:lnTo>
                    <a:pt x="121" y="570"/>
                  </a:lnTo>
                  <a:lnTo>
                    <a:pt x="121" y="570"/>
                  </a:lnTo>
                  <a:lnTo>
                    <a:pt x="121" y="570"/>
                  </a:lnTo>
                  <a:lnTo>
                    <a:pt x="121" y="570"/>
                  </a:lnTo>
                  <a:lnTo>
                    <a:pt x="120" y="570"/>
                  </a:lnTo>
                  <a:lnTo>
                    <a:pt x="120" y="570"/>
                  </a:lnTo>
                  <a:lnTo>
                    <a:pt x="120" y="570"/>
                  </a:lnTo>
                  <a:lnTo>
                    <a:pt x="120" y="570"/>
                  </a:lnTo>
                  <a:lnTo>
                    <a:pt x="120" y="570"/>
                  </a:lnTo>
                  <a:lnTo>
                    <a:pt x="120" y="570"/>
                  </a:lnTo>
                  <a:lnTo>
                    <a:pt x="120" y="570"/>
                  </a:lnTo>
                  <a:lnTo>
                    <a:pt x="120" y="570"/>
                  </a:lnTo>
                  <a:lnTo>
                    <a:pt x="120" y="570"/>
                  </a:lnTo>
                  <a:lnTo>
                    <a:pt x="120" y="570"/>
                  </a:lnTo>
                  <a:lnTo>
                    <a:pt x="120" y="570"/>
                  </a:lnTo>
                  <a:lnTo>
                    <a:pt x="119" y="570"/>
                  </a:lnTo>
                  <a:lnTo>
                    <a:pt x="119" y="570"/>
                  </a:lnTo>
                  <a:lnTo>
                    <a:pt x="119" y="570"/>
                  </a:lnTo>
                  <a:lnTo>
                    <a:pt x="119" y="570"/>
                  </a:lnTo>
                  <a:lnTo>
                    <a:pt x="119" y="570"/>
                  </a:lnTo>
                  <a:lnTo>
                    <a:pt x="119" y="570"/>
                  </a:lnTo>
                  <a:lnTo>
                    <a:pt x="119" y="570"/>
                  </a:lnTo>
                  <a:lnTo>
                    <a:pt x="119" y="570"/>
                  </a:lnTo>
                  <a:lnTo>
                    <a:pt x="119" y="570"/>
                  </a:lnTo>
                  <a:lnTo>
                    <a:pt x="119" y="570"/>
                  </a:lnTo>
                  <a:lnTo>
                    <a:pt x="119" y="570"/>
                  </a:lnTo>
                  <a:lnTo>
                    <a:pt x="118" y="570"/>
                  </a:lnTo>
                  <a:lnTo>
                    <a:pt x="118" y="570"/>
                  </a:lnTo>
                  <a:lnTo>
                    <a:pt x="118" y="570"/>
                  </a:lnTo>
                  <a:lnTo>
                    <a:pt x="118" y="570"/>
                  </a:lnTo>
                  <a:lnTo>
                    <a:pt x="118" y="570"/>
                  </a:lnTo>
                  <a:lnTo>
                    <a:pt x="118" y="570"/>
                  </a:lnTo>
                  <a:lnTo>
                    <a:pt x="118" y="570"/>
                  </a:lnTo>
                  <a:lnTo>
                    <a:pt x="118" y="570"/>
                  </a:lnTo>
                  <a:lnTo>
                    <a:pt x="118" y="570"/>
                  </a:lnTo>
                  <a:lnTo>
                    <a:pt x="118" y="570"/>
                  </a:lnTo>
                  <a:lnTo>
                    <a:pt x="118" y="570"/>
                  </a:lnTo>
                  <a:lnTo>
                    <a:pt x="117" y="570"/>
                  </a:lnTo>
                  <a:lnTo>
                    <a:pt x="117" y="570"/>
                  </a:lnTo>
                  <a:lnTo>
                    <a:pt x="117" y="570"/>
                  </a:lnTo>
                  <a:lnTo>
                    <a:pt x="117" y="570"/>
                  </a:lnTo>
                  <a:lnTo>
                    <a:pt x="117" y="570"/>
                  </a:lnTo>
                  <a:lnTo>
                    <a:pt x="117" y="570"/>
                  </a:lnTo>
                  <a:lnTo>
                    <a:pt x="117" y="570"/>
                  </a:lnTo>
                  <a:lnTo>
                    <a:pt x="117" y="570"/>
                  </a:lnTo>
                  <a:lnTo>
                    <a:pt x="117" y="570"/>
                  </a:lnTo>
                  <a:lnTo>
                    <a:pt x="117" y="570"/>
                  </a:lnTo>
                  <a:lnTo>
                    <a:pt x="117" y="570"/>
                  </a:lnTo>
                  <a:lnTo>
                    <a:pt x="116" y="570"/>
                  </a:lnTo>
                  <a:lnTo>
                    <a:pt x="116" y="570"/>
                  </a:lnTo>
                  <a:lnTo>
                    <a:pt x="116" y="570"/>
                  </a:lnTo>
                  <a:lnTo>
                    <a:pt x="116" y="570"/>
                  </a:lnTo>
                  <a:lnTo>
                    <a:pt x="116" y="570"/>
                  </a:lnTo>
                  <a:lnTo>
                    <a:pt x="116" y="570"/>
                  </a:lnTo>
                  <a:lnTo>
                    <a:pt x="116" y="570"/>
                  </a:lnTo>
                  <a:lnTo>
                    <a:pt x="116" y="570"/>
                  </a:lnTo>
                  <a:lnTo>
                    <a:pt x="116" y="570"/>
                  </a:lnTo>
                  <a:lnTo>
                    <a:pt x="116" y="570"/>
                  </a:lnTo>
                  <a:lnTo>
                    <a:pt x="116" y="570"/>
                  </a:lnTo>
                  <a:lnTo>
                    <a:pt x="115" y="570"/>
                  </a:lnTo>
                  <a:lnTo>
                    <a:pt x="115" y="570"/>
                  </a:lnTo>
                  <a:lnTo>
                    <a:pt x="115" y="570"/>
                  </a:lnTo>
                  <a:lnTo>
                    <a:pt x="115" y="570"/>
                  </a:lnTo>
                  <a:lnTo>
                    <a:pt x="115" y="570"/>
                  </a:lnTo>
                  <a:lnTo>
                    <a:pt x="115" y="570"/>
                  </a:lnTo>
                  <a:lnTo>
                    <a:pt x="115" y="570"/>
                  </a:lnTo>
                  <a:lnTo>
                    <a:pt x="115" y="570"/>
                  </a:lnTo>
                  <a:lnTo>
                    <a:pt x="115" y="570"/>
                  </a:lnTo>
                  <a:lnTo>
                    <a:pt x="115" y="570"/>
                  </a:lnTo>
                  <a:lnTo>
                    <a:pt x="115" y="570"/>
                  </a:lnTo>
                  <a:lnTo>
                    <a:pt x="115" y="570"/>
                  </a:lnTo>
                  <a:lnTo>
                    <a:pt x="114" y="570"/>
                  </a:lnTo>
                  <a:lnTo>
                    <a:pt x="114" y="570"/>
                  </a:lnTo>
                  <a:lnTo>
                    <a:pt x="114" y="570"/>
                  </a:lnTo>
                  <a:lnTo>
                    <a:pt x="114" y="570"/>
                  </a:lnTo>
                  <a:lnTo>
                    <a:pt x="114" y="570"/>
                  </a:lnTo>
                  <a:lnTo>
                    <a:pt x="114" y="570"/>
                  </a:lnTo>
                  <a:lnTo>
                    <a:pt x="114" y="570"/>
                  </a:lnTo>
                  <a:lnTo>
                    <a:pt x="114" y="570"/>
                  </a:lnTo>
                  <a:lnTo>
                    <a:pt x="114" y="570"/>
                  </a:lnTo>
                  <a:lnTo>
                    <a:pt x="114" y="570"/>
                  </a:lnTo>
                  <a:lnTo>
                    <a:pt x="113" y="570"/>
                  </a:lnTo>
                  <a:lnTo>
                    <a:pt x="113" y="570"/>
                  </a:lnTo>
                  <a:lnTo>
                    <a:pt x="113" y="570"/>
                  </a:lnTo>
                  <a:lnTo>
                    <a:pt x="113" y="570"/>
                  </a:lnTo>
                  <a:lnTo>
                    <a:pt x="113" y="570"/>
                  </a:lnTo>
                  <a:lnTo>
                    <a:pt x="113" y="570"/>
                  </a:lnTo>
                  <a:lnTo>
                    <a:pt x="113" y="570"/>
                  </a:lnTo>
                  <a:lnTo>
                    <a:pt x="113" y="570"/>
                  </a:lnTo>
                  <a:lnTo>
                    <a:pt x="113" y="570"/>
                  </a:lnTo>
                  <a:lnTo>
                    <a:pt x="113" y="570"/>
                  </a:lnTo>
                  <a:lnTo>
                    <a:pt x="113" y="570"/>
                  </a:lnTo>
                  <a:lnTo>
                    <a:pt x="113" y="570"/>
                  </a:lnTo>
                  <a:lnTo>
                    <a:pt x="112" y="570"/>
                  </a:lnTo>
                  <a:lnTo>
                    <a:pt x="112" y="570"/>
                  </a:lnTo>
                  <a:lnTo>
                    <a:pt x="112" y="570"/>
                  </a:lnTo>
                  <a:lnTo>
                    <a:pt x="112" y="570"/>
                  </a:lnTo>
                  <a:lnTo>
                    <a:pt x="112" y="570"/>
                  </a:lnTo>
                  <a:lnTo>
                    <a:pt x="112" y="570"/>
                  </a:lnTo>
                  <a:lnTo>
                    <a:pt x="112" y="570"/>
                  </a:lnTo>
                  <a:lnTo>
                    <a:pt x="112" y="570"/>
                  </a:lnTo>
                  <a:lnTo>
                    <a:pt x="112" y="570"/>
                  </a:lnTo>
                  <a:lnTo>
                    <a:pt x="112" y="570"/>
                  </a:lnTo>
                  <a:lnTo>
                    <a:pt x="112" y="570"/>
                  </a:lnTo>
                  <a:lnTo>
                    <a:pt x="111" y="570"/>
                  </a:lnTo>
                  <a:lnTo>
                    <a:pt x="111" y="570"/>
                  </a:lnTo>
                  <a:lnTo>
                    <a:pt x="111" y="570"/>
                  </a:lnTo>
                  <a:lnTo>
                    <a:pt x="111" y="570"/>
                  </a:lnTo>
                  <a:lnTo>
                    <a:pt x="111" y="570"/>
                  </a:lnTo>
                  <a:lnTo>
                    <a:pt x="111" y="570"/>
                  </a:lnTo>
                  <a:lnTo>
                    <a:pt x="111" y="570"/>
                  </a:lnTo>
                  <a:lnTo>
                    <a:pt x="111" y="570"/>
                  </a:lnTo>
                  <a:lnTo>
                    <a:pt x="111" y="570"/>
                  </a:lnTo>
                  <a:lnTo>
                    <a:pt x="111" y="570"/>
                  </a:lnTo>
                  <a:lnTo>
                    <a:pt x="111" y="570"/>
                  </a:lnTo>
                  <a:lnTo>
                    <a:pt x="110" y="570"/>
                  </a:lnTo>
                  <a:lnTo>
                    <a:pt x="110" y="570"/>
                  </a:lnTo>
                  <a:lnTo>
                    <a:pt x="110" y="570"/>
                  </a:lnTo>
                  <a:lnTo>
                    <a:pt x="110" y="570"/>
                  </a:lnTo>
                  <a:lnTo>
                    <a:pt x="110" y="570"/>
                  </a:lnTo>
                  <a:lnTo>
                    <a:pt x="110" y="570"/>
                  </a:lnTo>
                  <a:lnTo>
                    <a:pt x="110" y="570"/>
                  </a:lnTo>
                  <a:lnTo>
                    <a:pt x="110" y="570"/>
                  </a:lnTo>
                  <a:lnTo>
                    <a:pt x="110" y="570"/>
                  </a:lnTo>
                  <a:lnTo>
                    <a:pt x="110" y="570"/>
                  </a:lnTo>
                  <a:lnTo>
                    <a:pt x="110" y="570"/>
                  </a:lnTo>
                  <a:lnTo>
                    <a:pt x="109" y="570"/>
                  </a:lnTo>
                  <a:lnTo>
                    <a:pt x="109" y="570"/>
                  </a:lnTo>
                  <a:lnTo>
                    <a:pt x="109" y="570"/>
                  </a:lnTo>
                  <a:lnTo>
                    <a:pt x="109" y="570"/>
                  </a:lnTo>
                  <a:lnTo>
                    <a:pt x="109" y="570"/>
                  </a:lnTo>
                  <a:lnTo>
                    <a:pt x="109" y="570"/>
                  </a:lnTo>
                  <a:lnTo>
                    <a:pt x="109" y="570"/>
                  </a:lnTo>
                  <a:lnTo>
                    <a:pt x="109" y="570"/>
                  </a:lnTo>
                  <a:lnTo>
                    <a:pt x="109" y="570"/>
                  </a:lnTo>
                  <a:lnTo>
                    <a:pt x="109" y="570"/>
                  </a:lnTo>
                  <a:lnTo>
                    <a:pt x="108" y="570"/>
                  </a:lnTo>
                  <a:lnTo>
                    <a:pt x="108" y="570"/>
                  </a:lnTo>
                  <a:lnTo>
                    <a:pt x="108" y="570"/>
                  </a:lnTo>
                  <a:lnTo>
                    <a:pt x="108" y="570"/>
                  </a:lnTo>
                  <a:lnTo>
                    <a:pt x="108" y="570"/>
                  </a:lnTo>
                  <a:lnTo>
                    <a:pt x="108" y="570"/>
                  </a:lnTo>
                  <a:lnTo>
                    <a:pt x="108" y="570"/>
                  </a:lnTo>
                  <a:lnTo>
                    <a:pt x="108" y="570"/>
                  </a:lnTo>
                  <a:lnTo>
                    <a:pt x="108" y="570"/>
                  </a:lnTo>
                  <a:lnTo>
                    <a:pt x="108" y="570"/>
                  </a:lnTo>
                  <a:lnTo>
                    <a:pt x="108" y="570"/>
                  </a:lnTo>
                  <a:lnTo>
                    <a:pt x="108" y="570"/>
                  </a:lnTo>
                  <a:lnTo>
                    <a:pt x="107" y="570"/>
                  </a:lnTo>
                  <a:lnTo>
                    <a:pt x="107" y="570"/>
                  </a:lnTo>
                  <a:lnTo>
                    <a:pt x="107" y="570"/>
                  </a:lnTo>
                  <a:lnTo>
                    <a:pt x="107" y="570"/>
                  </a:lnTo>
                  <a:lnTo>
                    <a:pt x="107" y="570"/>
                  </a:lnTo>
                  <a:lnTo>
                    <a:pt x="107" y="570"/>
                  </a:lnTo>
                  <a:lnTo>
                    <a:pt x="107" y="570"/>
                  </a:lnTo>
                  <a:lnTo>
                    <a:pt x="107" y="570"/>
                  </a:lnTo>
                  <a:lnTo>
                    <a:pt x="107" y="570"/>
                  </a:lnTo>
                  <a:lnTo>
                    <a:pt x="107" y="570"/>
                  </a:lnTo>
                  <a:lnTo>
                    <a:pt x="107" y="570"/>
                  </a:lnTo>
                  <a:lnTo>
                    <a:pt x="107" y="570"/>
                  </a:lnTo>
                  <a:lnTo>
                    <a:pt x="106" y="570"/>
                  </a:lnTo>
                  <a:lnTo>
                    <a:pt x="106" y="570"/>
                  </a:lnTo>
                  <a:lnTo>
                    <a:pt x="106" y="570"/>
                  </a:lnTo>
                  <a:lnTo>
                    <a:pt x="106" y="570"/>
                  </a:lnTo>
                  <a:lnTo>
                    <a:pt x="106" y="570"/>
                  </a:lnTo>
                  <a:lnTo>
                    <a:pt x="106" y="570"/>
                  </a:lnTo>
                  <a:lnTo>
                    <a:pt x="106" y="570"/>
                  </a:lnTo>
                  <a:lnTo>
                    <a:pt x="106" y="570"/>
                  </a:lnTo>
                  <a:lnTo>
                    <a:pt x="106" y="570"/>
                  </a:lnTo>
                  <a:lnTo>
                    <a:pt x="106" y="570"/>
                  </a:lnTo>
                  <a:lnTo>
                    <a:pt x="105" y="570"/>
                  </a:lnTo>
                  <a:lnTo>
                    <a:pt x="105" y="570"/>
                  </a:lnTo>
                  <a:lnTo>
                    <a:pt x="105" y="570"/>
                  </a:lnTo>
                  <a:lnTo>
                    <a:pt x="105" y="570"/>
                  </a:lnTo>
                  <a:lnTo>
                    <a:pt x="105" y="570"/>
                  </a:lnTo>
                  <a:lnTo>
                    <a:pt x="105" y="570"/>
                  </a:lnTo>
                  <a:lnTo>
                    <a:pt x="105" y="570"/>
                  </a:lnTo>
                  <a:lnTo>
                    <a:pt x="105" y="570"/>
                  </a:lnTo>
                  <a:lnTo>
                    <a:pt x="105" y="570"/>
                  </a:lnTo>
                  <a:lnTo>
                    <a:pt x="105" y="570"/>
                  </a:lnTo>
                  <a:lnTo>
                    <a:pt x="105" y="570"/>
                  </a:lnTo>
                  <a:lnTo>
                    <a:pt x="104" y="570"/>
                  </a:lnTo>
                  <a:lnTo>
                    <a:pt x="104" y="570"/>
                  </a:lnTo>
                  <a:lnTo>
                    <a:pt x="104" y="570"/>
                  </a:lnTo>
                  <a:lnTo>
                    <a:pt x="104" y="570"/>
                  </a:lnTo>
                  <a:lnTo>
                    <a:pt x="104" y="570"/>
                  </a:lnTo>
                  <a:lnTo>
                    <a:pt x="104" y="570"/>
                  </a:lnTo>
                  <a:lnTo>
                    <a:pt x="104" y="570"/>
                  </a:lnTo>
                  <a:lnTo>
                    <a:pt x="104" y="570"/>
                  </a:lnTo>
                  <a:lnTo>
                    <a:pt x="104" y="570"/>
                  </a:lnTo>
                  <a:lnTo>
                    <a:pt x="104" y="570"/>
                  </a:lnTo>
                  <a:lnTo>
                    <a:pt x="104" y="570"/>
                  </a:lnTo>
                  <a:lnTo>
                    <a:pt x="103" y="570"/>
                  </a:lnTo>
                  <a:lnTo>
                    <a:pt x="103" y="570"/>
                  </a:lnTo>
                  <a:lnTo>
                    <a:pt x="103" y="570"/>
                  </a:lnTo>
                  <a:lnTo>
                    <a:pt x="103" y="570"/>
                  </a:lnTo>
                  <a:lnTo>
                    <a:pt x="103" y="570"/>
                  </a:lnTo>
                  <a:lnTo>
                    <a:pt x="103" y="570"/>
                  </a:lnTo>
                  <a:lnTo>
                    <a:pt x="103" y="570"/>
                  </a:lnTo>
                  <a:lnTo>
                    <a:pt x="103" y="570"/>
                  </a:lnTo>
                  <a:lnTo>
                    <a:pt x="103" y="570"/>
                  </a:lnTo>
                  <a:lnTo>
                    <a:pt x="103" y="570"/>
                  </a:lnTo>
                  <a:lnTo>
                    <a:pt x="103" y="570"/>
                  </a:lnTo>
                  <a:lnTo>
                    <a:pt x="102" y="570"/>
                  </a:lnTo>
                  <a:lnTo>
                    <a:pt x="102" y="570"/>
                  </a:lnTo>
                  <a:lnTo>
                    <a:pt x="102" y="570"/>
                  </a:lnTo>
                  <a:lnTo>
                    <a:pt x="102" y="570"/>
                  </a:lnTo>
                  <a:lnTo>
                    <a:pt x="102" y="570"/>
                  </a:lnTo>
                  <a:lnTo>
                    <a:pt x="102" y="570"/>
                  </a:lnTo>
                  <a:lnTo>
                    <a:pt x="102" y="570"/>
                  </a:lnTo>
                  <a:lnTo>
                    <a:pt x="102" y="570"/>
                  </a:lnTo>
                  <a:lnTo>
                    <a:pt x="102" y="570"/>
                  </a:lnTo>
                  <a:lnTo>
                    <a:pt x="102" y="570"/>
                  </a:lnTo>
                  <a:lnTo>
                    <a:pt x="102" y="570"/>
                  </a:lnTo>
                  <a:lnTo>
                    <a:pt x="102" y="570"/>
                  </a:lnTo>
                  <a:lnTo>
                    <a:pt x="101" y="570"/>
                  </a:lnTo>
                  <a:lnTo>
                    <a:pt x="101" y="570"/>
                  </a:lnTo>
                  <a:lnTo>
                    <a:pt x="101" y="570"/>
                  </a:lnTo>
                  <a:lnTo>
                    <a:pt x="101" y="570"/>
                  </a:lnTo>
                  <a:lnTo>
                    <a:pt x="101" y="570"/>
                  </a:lnTo>
                  <a:lnTo>
                    <a:pt x="101" y="570"/>
                  </a:lnTo>
                  <a:lnTo>
                    <a:pt x="101" y="570"/>
                  </a:lnTo>
                  <a:lnTo>
                    <a:pt x="101" y="570"/>
                  </a:lnTo>
                  <a:lnTo>
                    <a:pt x="101" y="570"/>
                  </a:lnTo>
                  <a:lnTo>
                    <a:pt x="101" y="570"/>
                  </a:lnTo>
                  <a:lnTo>
                    <a:pt x="100" y="570"/>
                  </a:lnTo>
                  <a:lnTo>
                    <a:pt x="100" y="570"/>
                  </a:lnTo>
                  <a:lnTo>
                    <a:pt x="100" y="570"/>
                  </a:lnTo>
                  <a:lnTo>
                    <a:pt x="100" y="570"/>
                  </a:lnTo>
                  <a:lnTo>
                    <a:pt x="100" y="570"/>
                  </a:lnTo>
                  <a:lnTo>
                    <a:pt x="100" y="570"/>
                  </a:lnTo>
                  <a:lnTo>
                    <a:pt x="100" y="570"/>
                  </a:lnTo>
                  <a:lnTo>
                    <a:pt x="100" y="570"/>
                  </a:lnTo>
                  <a:lnTo>
                    <a:pt x="100" y="570"/>
                  </a:lnTo>
                  <a:lnTo>
                    <a:pt x="100" y="570"/>
                  </a:lnTo>
                  <a:lnTo>
                    <a:pt x="100" y="570"/>
                  </a:lnTo>
                  <a:lnTo>
                    <a:pt x="100" y="570"/>
                  </a:lnTo>
                  <a:lnTo>
                    <a:pt x="99" y="570"/>
                  </a:lnTo>
                  <a:lnTo>
                    <a:pt x="99" y="570"/>
                  </a:lnTo>
                  <a:lnTo>
                    <a:pt x="99" y="570"/>
                  </a:lnTo>
                  <a:lnTo>
                    <a:pt x="99" y="570"/>
                  </a:lnTo>
                  <a:lnTo>
                    <a:pt x="99" y="570"/>
                  </a:lnTo>
                  <a:lnTo>
                    <a:pt x="99" y="570"/>
                  </a:lnTo>
                  <a:lnTo>
                    <a:pt x="99" y="570"/>
                  </a:lnTo>
                  <a:lnTo>
                    <a:pt x="99" y="570"/>
                  </a:lnTo>
                  <a:lnTo>
                    <a:pt x="99" y="570"/>
                  </a:lnTo>
                  <a:lnTo>
                    <a:pt x="99" y="570"/>
                  </a:lnTo>
                  <a:lnTo>
                    <a:pt x="99" y="570"/>
                  </a:lnTo>
                  <a:lnTo>
                    <a:pt x="98" y="570"/>
                  </a:lnTo>
                  <a:lnTo>
                    <a:pt x="98" y="570"/>
                  </a:lnTo>
                  <a:lnTo>
                    <a:pt x="98" y="570"/>
                  </a:lnTo>
                  <a:lnTo>
                    <a:pt x="98" y="570"/>
                  </a:lnTo>
                  <a:lnTo>
                    <a:pt x="98" y="570"/>
                  </a:lnTo>
                  <a:lnTo>
                    <a:pt x="98" y="570"/>
                  </a:lnTo>
                  <a:lnTo>
                    <a:pt x="98" y="570"/>
                  </a:lnTo>
                  <a:lnTo>
                    <a:pt x="98" y="570"/>
                  </a:lnTo>
                  <a:lnTo>
                    <a:pt x="98" y="570"/>
                  </a:lnTo>
                  <a:lnTo>
                    <a:pt x="98" y="570"/>
                  </a:lnTo>
                  <a:lnTo>
                    <a:pt x="98" y="570"/>
                  </a:lnTo>
                  <a:lnTo>
                    <a:pt x="97" y="570"/>
                  </a:lnTo>
                  <a:lnTo>
                    <a:pt x="97" y="570"/>
                  </a:lnTo>
                  <a:lnTo>
                    <a:pt x="97" y="570"/>
                  </a:lnTo>
                  <a:lnTo>
                    <a:pt x="97" y="570"/>
                  </a:lnTo>
                  <a:lnTo>
                    <a:pt x="97" y="570"/>
                  </a:lnTo>
                  <a:lnTo>
                    <a:pt x="97" y="570"/>
                  </a:lnTo>
                  <a:lnTo>
                    <a:pt x="97" y="570"/>
                  </a:lnTo>
                  <a:lnTo>
                    <a:pt x="97" y="570"/>
                  </a:lnTo>
                  <a:lnTo>
                    <a:pt x="97" y="570"/>
                  </a:lnTo>
                  <a:lnTo>
                    <a:pt x="97" y="570"/>
                  </a:lnTo>
                  <a:lnTo>
                    <a:pt x="97" y="570"/>
                  </a:lnTo>
                  <a:lnTo>
                    <a:pt x="96" y="570"/>
                  </a:lnTo>
                  <a:lnTo>
                    <a:pt x="96" y="570"/>
                  </a:lnTo>
                  <a:lnTo>
                    <a:pt x="96" y="570"/>
                  </a:lnTo>
                  <a:lnTo>
                    <a:pt x="96" y="570"/>
                  </a:lnTo>
                  <a:lnTo>
                    <a:pt x="96" y="570"/>
                  </a:lnTo>
                  <a:lnTo>
                    <a:pt x="96" y="570"/>
                  </a:lnTo>
                  <a:lnTo>
                    <a:pt x="96" y="570"/>
                  </a:lnTo>
                  <a:lnTo>
                    <a:pt x="96" y="570"/>
                  </a:lnTo>
                  <a:lnTo>
                    <a:pt x="96" y="570"/>
                  </a:lnTo>
                  <a:lnTo>
                    <a:pt x="96" y="570"/>
                  </a:lnTo>
                  <a:lnTo>
                    <a:pt x="95" y="570"/>
                  </a:lnTo>
                  <a:lnTo>
                    <a:pt x="95" y="570"/>
                  </a:lnTo>
                  <a:lnTo>
                    <a:pt x="95" y="570"/>
                  </a:lnTo>
                  <a:lnTo>
                    <a:pt x="95" y="570"/>
                  </a:lnTo>
                  <a:lnTo>
                    <a:pt x="95" y="570"/>
                  </a:lnTo>
                  <a:lnTo>
                    <a:pt x="95" y="570"/>
                  </a:lnTo>
                  <a:lnTo>
                    <a:pt x="95" y="570"/>
                  </a:lnTo>
                  <a:lnTo>
                    <a:pt x="95" y="570"/>
                  </a:lnTo>
                  <a:lnTo>
                    <a:pt x="95" y="570"/>
                  </a:lnTo>
                  <a:lnTo>
                    <a:pt x="95" y="570"/>
                  </a:lnTo>
                  <a:lnTo>
                    <a:pt x="95" y="570"/>
                  </a:lnTo>
                  <a:lnTo>
                    <a:pt x="95" y="570"/>
                  </a:lnTo>
                  <a:lnTo>
                    <a:pt x="94" y="570"/>
                  </a:lnTo>
                  <a:lnTo>
                    <a:pt x="94" y="570"/>
                  </a:lnTo>
                  <a:lnTo>
                    <a:pt x="94" y="570"/>
                  </a:lnTo>
                  <a:lnTo>
                    <a:pt x="94" y="570"/>
                  </a:lnTo>
                  <a:lnTo>
                    <a:pt x="94" y="570"/>
                  </a:lnTo>
                  <a:lnTo>
                    <a:pt x="94" y="570"/>
                  </a:lnTo>
                  <a:lnTo>
                    <a:pt x="94" y="570"/>
                  </a:lnTo>
                  <a:lnTo>
                    <a:pt x="94" y="570"/>
                  </a:lnTo>
                  <a:lnTo>
                    <a:pt x="94" y="570"/>
                  </a:lnTo>
                  <a:lnTo>
                    <a:pt x="94" y="570"/>
                  </a:lnTo>
                  <a:lnTo>
                    <a:pt x="94" y="570"/>
                  </a:lnTo>
                  <a:lnTo>
                    <a:pt x="94" y="570"/>
                  </a:lnTo>
                  <a:lnTo>
                    <a:pt x="93" y="570"/>
                  </a:lnTo>
                  <a:lnTo>
                    <a:pt x="93" y="570"/>
                  </a:lnTo>
                  <a:lnTo>
                    <a:pt x="93" y="570"/>
                  </a:lnTo>
                  <a:lnTo>
                    <a:pt x="93" y="570"/>
                  </a:lnTo>
                  <a:lnTo>
                    <a:pt x="93" y="570"/>
                  </a:lnTo>
                  <a:lnTo>
                    <a:pt x="93" y="570"/>
                  </a:lnTo>
                  <a:lnTo>
                    <a:pt x="93" y="570"/>
                  </a:lnTo>
                  <a:lnTo>
                    <a:pt x="93" y="570"/>
                  </a:lnTo>
                  <a:lnTo>
                    <a:pt x="93" y="570"/>
                  </a:lnTo>
                  <a:lnTo>
                    <a:pt x="93" y="570"/>
                  </a:lnTo>
                  <a:lnTo>
                    <a:pt x="92" y="570"/>
                  </a:lnTo>
                  <a:lnTo>
                    <a:pt x="92" y="570"/>
                  </a:lnTo>
                  <a:lnTo>
                    <a:pt x="92" y="570"/>
                  </a:lnTo>
                  <a:lnTo>
                    <a:pt x="92" y="570"/>
                  </a:lnTo>
                  <a:lnTo>
                    <a:pt x="92" y="570"/>
                  </a:lnTo>
                  <a:lnTo>
                    <a:pt x="92" y="570"/>
                  </a:lnTo>
                  <a:lnTo>
                    <a:pt x="92" y="570"/>
                  </a:lnTo>
                  <a:lnTo>
                    <a:pt x="92" y="570"/>
                  </a:lnTo>
                  <a:lnTo>
                    <a:pt x="92" y="570"/>
                  </a:lnTo>
                  <a:lnTo>
                    <a:pt x="92" y="570"/>
                  </a:lnTo>
                  <a:lnTo>
                    <a:pt x="92" y="570"/>
                  </a:lnTo>
                  <a:lnTo>
                    <a:pt x="91" y="570"/>
                  </a:lnTo>
                  <a:lnTo>
                    <a:pt x="91" y="570"/>
                  </a:lnTo>
                  <a:lnTo>
                    <a:pt x="91" y="570"/>
                  </a:lnTo>
                  <a:lnTo>
                    <a:pt x="91" y="570"/>
                  </a:lnTo>
                  <a:lnTo>
                    <a:pt x="91" y="570"/>
                  </a:lnTo>
                  <a:lnTo>
                    <a:pt x="91" y="570"/>
                  </a:lnTo>
                  <a:lnTo>
                    <a:pt x="91" y="570"/>
                  </a:lnTo>
                  <a:lnTo>
                    <a:pt x="91" y="570"/>
                  </a:lnTo>
                  <a:lnTo>
                    <a:pt x="91" y="570"/>
                  </a:lnTo>
                  <a:lnTo>
                    <a:pt x="91" y="570"/>
                  </a:lnTo>
                  <a:lnTo>
                    <a:pt x="91" y="570"/>
                  </a:lnTo>
                  <a:lnTo>
                    <a:pt x="91" y="570"/>
                  </a:lnTo>
                  <a:lnTo>
                    <a:pt x="90" y="570"/>
                  </a:lnTo>
                  <a:lnTo>
                    <a:pt x="90" y="570"/>
                  </a:lnTo>
                  <a:lnTo>
                    <a:pt x="90" y="570"/>
                  </a:lnTo>
                  <a:lnTo>
                    <a:pt x="90" y="570"/>
                  </a:lnTo>
                  <a:lnTo>
                    <a:pt x="90" y="570"/>
                  </a:lnTo>
                  <a:lnTo>
                    <a:pt x="90" y="570"/>
                  </a:lnTo>
                  <a:lnTo>
                    <a:pt x="90" y="570"/>
                  </a:lnTo>
                  <a:lnTo>
                    <a:pt x="90" y="570"/>
                  </a:lnTo>
                  <a:lnTo>
                    <a:pt x="90" y="570"/>
                  </a:lnTo>
                  <a:lnTo>
                    <a:pt x="90" y="570"/>
                  </a:lnTo>
                  <a:lnTo>
                    <a:pt x="89" y="570"/>
                  </a:lnTo>
                  <a:lnTo>
                    <a:pt x="89" y="570"/>
                  </a:lnTo>
                  <a:lnTo>
                    <a:pt x="89" y="570"/>
                  </a:lnTo>
                  <a:lnTo>
                    <a:pt x="89" y="570"/>
                  </a:lnTo>
                  <a:lnTo>
                    <a:pt x="89" y="570"/>
                  </a:lnTo>
                  <a:lnTo>
                    <a:pt x="89" y="570"/>
                  </a:lnTo>
                  <a:lnTo>
                    <a:pt x="89" y="570"/>
                  </a:lnTo>
                  <a:lnTo>
                    <a:pt x="89" y="570"/>
                  </a:lnTo>
                  <a:lnTo>
                    <a:pt x="89" y="570"/>
                  </a:lnTo>
                  <a:lnTo>
                    <a:pt x="89" y="570"/>
                  </a:lnTo>
                  <a:lnTo>
                    <a:pt x="89" y="570"/>
                  </a:lnTo>
                  <a:lnTo>
                    <a:pt x="89" y="570"/>
                  </a:lnTo>
                  <a:lnTo>
                    <a:pt x="88" y="570"/>
                  </a:lnTo>
                  <a:lnTo>
                    <a:pt x="88" y="570"/>
                  </a:lnTo>
                  <a:lnTo>
                    <a:pt x="88" y="570"/>
                  </a:lnTo>
                  <a:lnTo>
                    <a:pt x="88" y="570"/>
                  </a:lnTo>
                  <a:lnTo>
                    <a:pt x="88" y="570"/>
                  </a:lnTo>
                  <a:lnTo>
                    <a:pt x="88" y="570"/>
                  </a:lnTo>
                  <a:lnTo>
                    <a:pt x="88" y="570"/>
                  </a:lnTo>
                  <a:lnTo>
                    <a:pt x="88" y="570"/>
                  </a:lnTo>
                  <a:lnTo>
                    <a:pt x="88" y="570"/>
                  </a:lnTo>
                  <a:lnTo>
                    <a:pt x="88" y="570"/>
                  </a:lnTo>
                  <a:lnTo>
                    <a:pt x="87" y="570"/>
                  </a:lnTo>
                  <a:lnTo>
                    <a:pt x="87" y="570"/>
                  </a:lnTo>
                  <a:lnTo>
                    <a:pt x="87" y="570"/>
                  </a:lnTo>
                  <a:lnTo>
                    <a:pt x="87" y="570"/>
                  </a:lnTo>
                  <a:lnTo>
                    <a:pt x="87" y="570"/>
                  </a:lnTo>
                  <a:lnTo>
                    <a:pt x="87" y="570"/>
                  </a:lnTo>
                  <a:lnTo>
                    <a:pt x="87" y="570"/>
                  </a:lnTo>
                  <a:lnTo>
                    <a:pt x="87" y="570"/>
                  </a:lnTo>
                  <a:lnTo>
                    <a:pt x="87" y="570"/>
                  </a:lnTo>
                  <a:lnTo>
                    <a:pt x="87" y="570"/>
                  </a:lnTo>
                  <a:lnTo>
                    <a:pt x="87" y="570"/>
                  </a:lnTo>
                  <a:lnTo>
                    <a:pt x="87" y="570"/>
                  </a:lnTo>
                  <a:lnTo>
                    <a:pt x="86" y="570"/>
                  </a:lnTo>
                  <a:lnTo>
                    <a:pt x="86" y="570"/>
                  </a:lnTo>
                  <a:lnTo>
                    <a:pt x="86" y="570"/>
                  </a:lnTo>
                  <a:lnTo>
                    <a:pt x="86" y="570"/>
                  </a:lnTo>
                  <a:lnTo>
                    <a:pt x="86" y="570"/>
                  </a:lnTo>
                  <a:lnTo>
                    <a:pt x="86" y="570"/>
                  </a:lnTo>
                  <a:lnTo>
                    <a:pt x="86" y="570"/>
                  </a:lnTo>
                  <a:lnTo>
                    <a:pt x="86" y="570"/>
                  </a:lnTo>
                  <a:lnTo>
                    <a:pt x="86" y="570"/>
                  </a:lnTo>
                  <a:lnTo>
                    <a:pt x="86" y="570"/>
                  </a:lnTo>
                  <a:lnTo>
                    <a:pt x="86" y="570"/>
                  </a:lnTo>
                  <a:lnTo>
                    <a:pt x="85" y="570"/>
                  </a:lnTo>
                  <a:lnTo>
                    <a:pt x="85" y="570"/>
                  </a:lnTo>
                  <a:lnTo>
                    <a:pt x="85" y="570"/>
                  </a:lnTo>
                  <a:lnTo>
                    <a:pt x="85" y="570"/>
                  </a:lnTo>
                  <a:lnTo>
                    <a:pt x="85" y="570"/>
                  </a:lnTo>
                  <a:lnTo>
                    <a:pt x="85" y="570"/>
                  </a:lnTo>
                  <a:lnTo>
                    <a:pt x="85" y="570"/>
                  </a:lnTo>
                  <a:lnTo>
                    <a:pt x="85" y="570"/>
                  </a:lnTo>
                  <a:lnTo>
                    <a:pt x="85" y="570"/>
                  </a:lnTo>
                  <a:lnTo>
                    <a:pt x="85" y="570"/>
                  </a:lnTo>
                  <a:lnTo>
                    <a:pt x="85" y="570"/>
                  </a:lnTo>
                  <a:lnTo>
                    <a:pt x="84" y="570"/>
                  </a:lnTo>
                  <a:lnTo>
                    <a:pt x="84" y="570"/>
                  </a:lnTo>
                  <a:lnTo>
                    <a:pt x="84" y="570"/>
                  </a:lnTo>
                  <a:lnTo>
                    <a:pt x="84" y="570"/>
                  </a:lnTo>
                  <a:lnTo>
                    <a:pt x="84" y="570"/>
                  </a:lnTo>
                  <a:lnTo>
                    <a:pt x="84" y="570"/>
                  </a:lnTo>
                  <a:lnTo>
                    <a:pt x="84" y="570"/>
                  </a:lnTo>
                  <a:lnTo>
                    <a:pt x="84" y="570"/>
                  </a:lnTo>
                  <a:lnTo>
                    <a:pt x="84" y="570"/>
                  </a:lnTo>
                  <a:lnTo>
                    <a:pt x="84" y="570"/>
                  </a:lnTo>
                  <a:lnTo>
                    <a:pt x="84" y="570"/>
                  </a:lnTo>
                  <a:lnTo>
                    <a:pt x="83" y="570"/>
                  </a:lnTo>
                  <a:lnTo>
                    <a:pt x="83" y="570"/>
                  </a:lnTo>
                  <a:lnTo>
                    <a:pt x="83" y="570"/>
                  </a:lnTo>
                  <a:lnTo>
                    <a:pt x="83" y="570"/>
                  </a:lnTo>
                  <a:lnTo>
                    <a:pt x="83" y="570"/>
                  </a:lnTo>
                  <a:lnTo>
                    <a:pt x="83" y="570"/>
                  </a:lnTo>
                  <a:lnTo>
                    <a:pt x="83" y="570"/>
                  </a:lnTo>
                  <a:lnTo>
                    <a:pt x="83" y="570"/>
                  </a:lnTo>
                  <a:lnTo>
                    <a:pt x="83" y="570"/>
                  </a:lnTo>
                  <a:lnTo>
                    <a:pt x="83" y="570"/>
                  </a:lnTo>
                  <a:lnTo>
                    <a:pt x="82" y="570"/>
                  </a:lnTo>
                  <a:lnTo>
                    <a:pt x="82" y="570"/>
                  </a:lnTo>
                  <a:lnTo>
                    <a:pt x="82" y="570"/>
                  </a:lnTo>
                  <a:lnTo>
                    <a:pt x="82" y="570"/>
                  </a:lnTo>
                  <a:lnTo>
                    <a:pt x="82" y="570"/>
                  </a:lnTo>
                  <a:lnTo>
                    <a:pt x="82" y="570"/>
                  </a:lnTo>
                  <a:lnTo>
                    <a:pt x="82" y="570"/>
                  </a:lnTo>
                  <a:lnTo>
                    <a:pt x="82" y="570"/>
                  </a:lnTo>
                  <a:lnTo>
                    <a:pt x="82" y="570"/>
                  </a:lnTo>
                  <a:lnTo>
                    <a:pt x="82" y="570"/>
                  </a:lnTo>
                  <a:lnTo>
                    <a:pt x="82" y="570"/>
                  </a:lnTo>
                  <a:lnTo>
                    <a:pt x="82"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0" y="570"/>
                  </a:lnTo>
                  <a:lnTo>
                    <a:pt x="80" y="570"/>
                  </a:lnTo>
                  <a:lnTo>
                    <a:pt x="80" y="570"/>
                  </a:lnTo>
                  <a:lnTo>
                    <a:pt x="80" y="570"/>
                  </a:lnTo>
                  <a:lnTo>
                    <a:pt x="80" y="570"/>
                  </a:lnTo>
                  <a:lnTo>
                    <a:pt x="80" y="570"/>
                  </a:lnTo>
                  <a:lnTo>
                    <a:pt x="80" y="570"/>
                  </a:lnTo>
                  <a:lnTo>
                    <a:pt x="80" y="570"/>
                  </a:lnTo>
                  <a:lnTo>
                    <a:pt x="80" y="570"/>
                  </a:lnTo>
                  <a:lnTo>
                    <a:pt x="80" y="570"/>
                  </a:lnTo>
                  <a:lnTo>
                    <a:pt x="79" y="570"/>
                  </a:lnTo>
                  <a:lnTo>
                    <a:pt x="79" y="570"/>
                  </a:lnTo>
                  <a:lnTo>
                    <a:pt x="79" y="570"/>
                  </a:lnTo>
                  <a:lnTo>
                    <a:pt x="79" y="570"/>
                  </a:lnTo>
                  <a:lnTo>
                    <a:pt x="79" y="570"/>
                  </a:lnTo>
                  <a:lnTo>
                    <a:pt x="79" y="570"/>
                  </a:lnTo>
                  <a:lnTo>
                    <a:pt x="79" y="570"/>
                  </a:lnTo>
                  <a:lnTo>
                    <a:pt x="79" y="570"/>
                  </a:lnTo>
                  <a:lnTo>
                    <a:pt x="79" y="570"/>
                  </a:lnTo>
                  <a:lnTo>
                    <a:pt x="79" y="570"/>
                  </a:lnTo>
                  <a:lnTo>
                    <a:pt x="79" y="570"/>
                  </a:lnTo>
                  <a:lnTo>
                    <a:pt x="78" y="570"/>
                  </a:lnTo>
                  <a:lnTo>
                    <a:pt x="78" y="570"/>
                  </a:lnTo>
                  <a:lnTo>
                    <a:pt x="78" y="570"/>
                  </a:lnTo>
                  <a:lnTo>
                    <a:pt x="78" y="570"/>
                  </a:lnTo>
                  <a:lnTo>
                    <a:pt x="78" y="570"/>
                  </a:lnTo>
                  <a:lnTo>
                    <a:pt x="78" y="570"/>
                  </a:lnTo>
                  <a:lnTo>
                    <a:pt x="78" y="570"/>
                  </a:lnTo>
                  <a:lnTo>
                    <a:pt x="78" y="570"/>
                  </a:lnTo>
                  <a:lnTo>
                    <a:pt x="78" y="570"/>
                  </a:lnTo>
                  <a:lnTo>
                    <a:pt x="78" y="570"/>
                  </a:lnTo>
                  <a:lnTo>
                    <a:pt x="78" y="570"/>
                  </a:lnTo>
                  <a:lnTo>
                    <a:pt x="78" y="570"/>
                  </a:lnTo>
                  <a:lnTo>
                    <a:pt x="77" y="570"/>
                  </a:lnTo>
                  <a:lnTo>
                    <a:pt x="77" y="570"/>
                  </a:lnTo>
                  <a:lnTo>
                    <a:pt x="77" y="570"/>
                  </a:lnTo>
                  <a:lnTo>
                    <a:pt x="77" y="570"/>
                  </a:lnTo>
                  <a:lnTo>
                    <a:pt x="77" y="570"/>
                  </a:lnTo>
                  <a:lnTo>
                    <a:pt x="77" y="570"/>
                  </a:lnTo>
                  <a:lnTo>
                    <a:pt x="77" y="570"/>
                  </a:lnTo>
                  <a:lnTo>
                    <a:pt x="77" y="570"/>
                  </a:lnTo>
                  <a:lnTo>
                    <a:pt x="77" y="570"/>
                  </a:lnTo>
                  <a:lnTo>
                    <a:pt x="77" y="570"/>
                  </a:lnTo>
                  <a:lnTo>
                    <a:pt x="76" y="570"/>
                  </a:lnTo>
                  <a:lnTo>
                    <a:pt x="76" y="570"/>
                  </a:lnTo>
                  <a:lnTo>
                    <a:pt x="76" y="570"/>
                  </a:lnTo>
                  <a:lnTo>
                    <a:pt x="76" y="570"/>
                  </a:lnTo>
                  <a:lnTo>
                    <a:pt x="76" y="570"/>
                  </a:lnTo>
                  <a:lnTo>
                    <a:pt x="76" y="570"/>
                  </a:lnTo>
                  <a:lnTo>
                    <a:pt x="76" y="570"/>
                  </a:lnTo>
                  <a:lnTo>
                    <a:pt x="76" y="570"/>
                  </a:lnTo>
                  <a:lnTo>
                    <a:pt x="76" y="570"/>
                  </a:lnTo>
                  <a:lnTo>
                    <a:pt x="76" y="570"/>
                  </a:lnTo>
                  <a:lnTo>
                    <a:pt x="76" y="570"/>
                  </a:lnTo>
                  <a:lnTo>
                    <a:pt x="76" y="570"/>
                  </a:lnTo>
                  <a:lnTo>
                    <a:pt x="75" y="570"/>
                  </a:lnTo>
                  <a:lnTo>
                    <a:pt x="75" y="570"/>
                  </a:lnTo>
                  <a:lnTo>
                    <a:pt x="75" y="570"/>
                  </a:lnTo>
                  <a:lnTo>
                    <a:pt x="75" y="570"/>
                  </a:lnTo>
                  <a:lnTo>
                    <a:pt x="75" y="570"/>
                  </a:lnTo>
                  <a:lnTo>
                    <a:pt x="75" y="570"/>
                  </a:lnTo>
                  <a:lnTo>
                    <a:pt x="75" y="570"/>
                  </a:lnTo>
                  <a:lnTo>
                    <a:pt x="75" y="570"/>
                  </a:lnTo>
                  <a:lnTo>
                    <a:pt x="75" y="570"/>
                  </a:lnTo>
                  <a:lnTo>
                    <a:pt x="75" y="570"/>
                  </a:lnTo>
                  <a:lnTo>
                    <a:pt x="74" y="570"/>
                  </a:lnTo>
                  <a:lnTo>
                    <a:pt x="74" y="570"/>
                  </a:lnTo>
                  <a:lnTo>
                    <a:pt x="74" y="570"/>
                  </a:lnTo>
                  <a:lnTo>
                    <a:pt x="74" y="570"/>
                  </a:lnTo>
                  <a:lnTo>
                    <a:pt x="74" y="570"/>
                  </a:lnTo>
                  <a:lnTo>
                    <a:pt x="74" y="570"/>
                  </a:lnTo>
                  <a:lnTo>
                    <a:pt x="74" y="570"/>
                  </a:lnTo>
                  <a:lnTo>
                    <a:pt x="74" y="570"/>
                  </a:lnTo>
                  <a:lnTo>
                    <a:pt x="74" y="570"/>
                  </a:lnTo>
                  <a:lnTo>
                    <a:pt x="74" y="570"/>
                  </a:lnTo>
                  <a:lnTo>
                    <a:pt x="74" y="570"/>
                  </a:lnTo>
                  <a:lnTo>
                    <a:pt x="74" y="570"/>
                  </a:lnTo>
                  <a:lnTo>
                    <a:pt x="73" y="570"/>
                  </a:lnTo>
                  <a:lnTo>
                    <a:pt x="73" y="570"/>
                  </a:lnTo>
                  <a:lnTo>
                    <a:pt x="73" y="570"/>
                  </a:lnTo>
                  <a:lnTo>
                    <a:pt x="73" y="570"/>
                  </a:lnTo>
                  <a:lnTo>
                    <a:pt x="73" y="570"/>
                  </a:lnTo>
                  <a:lnTo>
                    <a:pt x="73" y="570"/>
                  </a:lnTo>
                  <a:lnTo>
                    <a:pt x="73" y="570"/>
                  </a:lnTo>
                  <a:lnTo>
                    <a:pt x="73" y="570"/>
                  </a:lnTo>
                  <a:lnTo>
                    <a:pt x="73" y="570"/>
                  </a:lnTo>
                  <a:lnTo>
                    <a:pt x="73" y="570"/>
                  </a:lnTo>
                  <a:lnTo>
                    <a:pt x="73" y="570"/>
                  </a:lnTo>
                  <a:lnTo>
                    <a:pt x="72" y="570"/>
                  </a:lnTo>
                  <a:lnTo>
                    <a:pt x="72" y="570"/>
                  </a:lnTo>
                  <a:lnTo>
                    <a:pt x="72" y="570"/>
                  </a:lnTo>
                  <a:lnTo>
                    <a:pt x="72" y="570"/>
                  </a:lnTo>
                  <a:lnTo>
                    <a:pt x="72" y="570"/>
                  </a:lnTo>
                  <a:lnTo>
                    <a:pt x="72" y="570"/>
                  </a:lnTo>
                  <a:lnTo>
                    <a:pt x="72" y="570"/>
                  </a:lnTo>
                  <a:lnTo>
                    <a:pt x="72" y="570"/>
                  </a:lnTo>
                  <a:lnTo>
                    <a:pt x="72" y="570"/>
                  </a:lnTo>
                  <a:lnTo>
                    <a:pt x="72" y="570"/>
                  </a:lnTo>
                  <a:lnTo>
                    <a:pt x="72" y="570"/>
                  </a:lnTo>
                  <a:lnTo>
                    <a:pt x="71" y="570"/>
                  </a:lnTo>
                  <a:lnTo>
                    <a:pt x="71" y="570"/>
                  </a:lnTo>
                  <a:lnTo>
                    <a:pt x="71" y="570"/>
                  </a:lnTo>
                  <a:lnTo>
                    <a:pt x="71" y="570"/>
                  </a:lnTo>
                  <a:lnTo>
                    <a:pt x="71" y="570"/>
                  </a:lnTo>
                  <a:lnTo>
                    <a:pt x="71" y="570"/>
                  </a:lnTo>
                  <a:lnTo>
                    <a:pt x="71" y="570"/>
                  </a:lnTo>
                  <a:lnTo>
                    <a:pt x="71" y="570"/>
                  </a:lnTo>
                  <a:lnTo>
                    <a:pt x="71" y="570"/>
                  </a:lnTo>
                  <a:lnTo>
                    <a:pt x="71" y="570"/>
                  </a:lnTo>
                  <a:lnTo>
                    <a:pt x="71" y="570"/>
                  </a:lnTo>
                  <a:lnTo>
                    <a:pt x="70" y="570"/>
                  </a:lnTo>
                  <a:lnTo>
                    <a:pt x="70" y="570"/>
                  </a:lnTo>
                  <a:lnTo>
                    <a:pt x="70" y="570"/>
                  </a:lnTo>
                  <a:lnTo>
                    <a:pt x="70" y="570"/>
                  </a:lnTo>
                  <a:lnTo>
                    <a:pt x="70" y="570"/>
                  </a:lnTo>
                  <a:lnTo>
                    <a:pt x="70" y="570"/>
                  </a:lnTo>
                  <a:lnTo>
                    <a:pt x="70" y="570"/>
                  </a:lnTo>
                  <a:lnTo>
                    <a:pt x="70" y="570"/>
                  </a:lnTo>
                  <a:lnTo>
                    <a:pt x="70" y="570"/>
                  </a:lnTo>
                  <a:lnTo>
                    <a:pt x="70" y="570"/>
                  </a:lnTo>
                  <a:lnTo>
                    <a:pt x="69" y="570"/>
                  </a:lnTo>
                  <a:lnTo>
                    <a:pt x="69" y="570"/>
                  </a:lnTo>
                  <a:lnTo>
                    <a:pt x="69" y="570"/>
                  </a:lnTo>
                  <a:lnTo>
                    <a:pt x="69" y="570"/>
                  </a:lnTo>
                  <a:lnTo>
                    <a:pt x="69" y="570"/>
                  </a:lnTo>
                  <a:lnTo>
                    <a:pt x="69" y="570"/>
                  </a:lnTo>
                  <a:lnTo>
                    <a:pt x="69" y="570"/>
                  </a:lnTo>
                  <a:lnTo>
                    <a:pt x="69" y="570"/>
                  </a:lnTo>
                  <a:lnTo>
                    <a:pt x="69" y="570"/>
                  </a:lnTo>
                  <a:lnTo>
                    <a:pt x="69" y="570"/>
                  </a:lnTo>
                  <a:lnTo>
                    <a:pt x="69" y="570"/>
                  </a:lnTo>
                  <a:lnTo>
                    <a:pt x="69" y="570"/>
                  </a:lnTo>
                  <a:lnTo>
                    <a:pt x="68" y="570"/>
                  </a:lnTo>
                  <a:lnTo>
                    <a:pt x="68" y="570"/>
                  </a:lnTo>
                  <a:lnTo>
                    <a:pt x="68" y="570"/>
                  </a:lnTo>
                  <a:lnTo>
                    <a:pt x="68" y="570"/>
                  </a:lnTo>
                  <a:lnTo>
                    <a:pt x="68" y="570"/>
                  </a:lnTo>
                  <a:lnTo>
                    <a:pt x="68" y="570"/>
                  </a:lnTo>
                  <a:lnTo>
                    <a:pt x="68" y="570"/>
                  </a:lnTo>
                  <a:lnTo>
                    <a:pt x="68" y="570"/>
                  </a:lnTo>
                  <a:lnTo>
                    <a:pt x="68" y="570"/>
                  </a:lnTo>
                  <a:lnTo>
                    <a:pt x="68" y="570"/>
                  </a:lnTo>
                  <a:lnTo>
                    <a:pt x="68" y="570"/>
                  </a:lnTo>
                  <a:lnTo>
                    <a:pt x="68" y="570"/>
                  </a:lnTo>
                  <a:lnTo>
                    <a:pt x="67" y="570"/>
                  </a:lnTo>
                  <a:lnTo>
                    <a:pt x="67" y="570"/>
                  </a:lnTo>
                  <a:lnTo>
                    <a:pt x="67" y="570"/>
                  </a:lnTo>
                  <a:lnTo>
                    <a:pt x="67" y="570"/>
                  </a:lnTo>
                  <a:lnTo>
                    <a:pt x="67" y="570"/>
                  </a:lnTo>
                  <a:lnTo>
                    <a:pt x="67" y="570"/>
                  </a:lnTo>
                  <a:lnTo>
                    <a:pt x="67" y="570"/>
                  </a:lnTo>
                  <a:lnTo>
                    <a:pt x="67" y="570"/>
                  </a:lnTo>
                  <a:lnTo>
                    <a:pt x="67" y="570"/>
                  </a:lnTo>
                  <a:lnTo>
                    <a:pt x="67" y="570"/>
                  </a:lnTo>
                  <a:lnTo>
                    <a:pt x="66" y="570"/>
                  </a:lnTo>
                  <a:lnTo>
                    <a:pt x="66" y="570"/>
                  </a:lnTo>
                  <a:lnTo>
                    <a:pt x="66" y="570"/>
                  </a:lnTo>
                  <a:lnTo>
                    <a:pt x="66" y="570"/>
                  </a:lnTo>
                  <a:lnTo>
                    <a:pt x="66" y="570"/>
                  </a:lnTo>
                  <a:lnTo>
                    <a:pt x="66" y="570"/>
                  </a:lnTo>
                  <a:lnTo>
                    <a:pt x="66" y="570"/>
                  </a:lnTo>
                  <a:lnTo>
                    <a:pt x="66" y="570"/>
                  </a:lnTo>
                  <a:lnTo>
                    <a:pt x="66" y="570"/>
                  </a:lnTo>
                  <a:lnTo>
                    <a:pt x="66" y="570"/>
                  </a:lnTo>
                  <a:lnTo>
                    <a:pt x="66" y="570"/>
                  </a:lnTo>
                  <a:lnTo>
                    <a:pt x="65" y="570"/>
                  </a:lnTo>
                  <a:lnTo>
                    <a:pt x="65" y="570"/>
                  </a:lnTo>
                  <a:lnTo>
                    <a:pt x="65" y="570"/>
                  </a:lnTo>
                  <a:lnTo>
                    <a:pt x="65" y="570"/>
                  </a:lnTo>
                  <a:lnTo>
                    <a:pt x="65" y="570"/>
                  </a:lnTo>
                  <a:lnTo>
                    <a:pt x="65" y="570"/>
                  </a:lnTo>
                  <a:lnTo>
                    <a:pt x="65" y="570"/>
                  </a:lnTo>
                  <a:lnTo>
                    <a:pt x="65" y="570"/>
                  </a:lnTo>
                  <a:lnTo>
                    <a:pt x="65" y="570"/>
                  </a:lnTo>
                  <a:lnTo>
                    <a:pt x="65" y="570"/>
                  </a:lnTo>
                  <a:lnTo>
                    <a:pt x="65" y="570"/>
                  </a:lnTo>
                  <a:lnTo>
                    <a:pt x="65" y="570"/>
                  </a:lnTo>
                  <a:lnTo>
                    <a:pt x="64" y="570"/>
                  </a:lnTo>
                  <a:lnTo>
                    <a:pt x="64" y="570"/>
                  </a:lnTo>
                  <a:lnTo>
                    <a:pt x="64" y="570"/>
                  </a:lnTo>
                  <a:lnTo>
                    <a:pt x="64" y="570"/>
                  </a:lnTo>
                  <a:lnTo>
                    <a:pt x="64" y="570"/>
                  </a:lnTo>
                  <a:lnTo>
                    <a:pt x="64" y="570"/>
                  </a:lnTo>
                  <a:lnTo>
                    <a:pt x="64" y="570"/>
                  </a:lnTo>
                  <a:lnTo>
                    <a:pt x="64" y="570"/>
                  </a:lnTo>
                  <a:lnTo>
                    <a:pt x="64" y="570"/>
                  </a:lnTo>
                  <a:lnTo>
                    <a:pt x="64" y="570"/>
                  </a:lnTo>
                  <a:lnTo>
                    <a:pt x="63" y="570"/>
                  </a:lnTo>
                  <a:lnTo>
                    <a:pt x="63" y="570"/>
                  </a:lnTo>
                  <a:lnTo>
                    <a:pt x="63" y="570"/>
                  </a:lnTo>
                  <a:lnTo>
                    <a:pt x="63" y="570"/>
                  </a:lnTo>
                  <a:lnTo>
                    <a:pt x="63" y="570"/>
                  </a:lnTo>
                  <a:lnTo>
                    <a:pt x="63" y="570"/>
                  </a:lnTo>
                  <a:lnTo>
                    <a:pt x="63" y="570"/>
                  </a:lnTo>
                  <a:lnTo>
                    <a:pt x="63" y="570"/>
                  </a:lnTo>
                  <a:lnTo>
                    <a:pt x="63" y="570"/>
                  </a:lnTo>
                  <a:lnTo>
                    <a:pt x="63" y="570"/>
                  </a:lnTo>
                  <a:lnTo>
                    <a:pt x="63" y="570"/>
                  </a:lnTo>
                  <a:lnTo>
                    <a:pt x="63" y="570"/>
                  </a:lnTo>
                  <a:lnTo>
                    <a:pt x="62" y="570"/>
                  </a:lnTo>
                  <a:lnTo>
                    <a:pt x="62" y="570"/>
                  </a:lnTo>
                  <a:lnTo>
                    <a:pt x="62" y="570"/>
                  </a:lnTo>
                  <a:lnTo>
                    <a:pt x="62" y="570"/>
                  </a:lnTo>
                  <a:lnTo>
                    <a:pt x="62" y="570"/>
                  </a:lnTo>
                  <a:lnTo>
                    <a:pt x="62" y="570"/>
                  </a:lnTo>
                  <a:lnTo>
                    <a:pt x="62" y="570"/>
                  </a:lnTo>
                  <a:lnTo>
                    <a:pt x="62" y="570"/>
                  </a:lnTo>
                  <a:lnTo>
                    <a:pt x="62" y="570"/>
                  </a:lnTo>
                  <a:lnTo>
                    <a:pt x="62" y="570"/>
                  </a:lnTo>
                  <a:lnTo>
                    <a:pt x="61" y="570"/>
                  </a:lnTo>
                  <a:lnTo>
                    <a:pt x="61" y="570"/>
                  </a:lnTo>
                  <a:lnTo>
                    <a:pt x="61" y="570"/>
                  </a:lnTo>
                  <a:lnTo>
                    <a:pt x="61" y="570"/>
                  </a:lnTo>
                  <a:lnTo>
                    <a:pt x="61" y="570"/>
                  </a:lnTo>
                  <a:lnTo>
                    <a:pt x="61" y="570"/>
                  </a:lnTo>
                  <a:lnTo>
                    <a:pt x="61" y="570"/>
                  </a:lnTo>
                  <a:lnTo>
                    <a:pt x="61" y="570"/>
                  </a:lnTo>
                  <a:lnTo>
                    <a:pt x="61" y="570"/>
                  </a:lnTo>
                  <a:lnTo>
                    <a:pt x="61" y="570"/>
                  </a:lnTo>
                  <a:lnTo>
                    <a:pt x="61" y="570"/>
                  </a:lnTo>
                  <a:lnTo>
                    <a:pt x="61" y="570"/>
                  </a:lnTo>
                  <a:lnTo>
                    <a:pt x="60" y="570"/>
                  </a:lnTo>
                  <a:lnTo>
                    <a:pt x="60" y="570"/>
                  </a:lnTo>
                  <a:lnTo>
                    <a:pt x="60" y="570"/>
                  </a:lnTo>
                  <a:lnTo>
                    <a:pt x="60" y="570"/>
                  </a:lnTo>
                  <a:lnTo>
                    <a:pt x="60" y="570"/>
                  </a:lnTo>
                  <a:lnTo>
                    <a:pt x="60" y="570"/>
                  </a:lnTo>
                  <a:lnTo>
                    <a:pt x="60" y="570"/>
                  </a:lnTo>
                  <a:lnTo>
                    <a:pt x="60" y="570"/>
                  </a:lnTo>
                  <a:lnTo>
                    <a:pt x="60" y="570"/>
                  </a:lnTo>
                  <a:lnTo>
                    <a:pt x="60" y="570"/>
                  </a:lnTo>
                  <a:lnTo>
                    <a:pt x="60" y="570"/>
                  </a:lnTo>
                  <a:lnTo>
                    <a:pt x="59" y="570"/>
                  </a:lnTo>
                  <a:lnTo>
                    <a:pt x="59" y="570"/>
                  </a:lnTo>
                  <a:lnTo>
                    <a:pt x="59" y="570"/>
                  </a:lnTo>
                  <a:lnTo>
                    <a:pt x="59" y="570"/>
                  </a:lnTo>
                  <a:lnTo>
                    <a:pt x="59" y="570"/>
                  </a:lnTo>
                  <a:lnTo>
                    <a:pt x="59" y="570"/>
                  </a:lnTo>
                  <a:lnTo>
                    <a:pt x="59" y="570"/>
                  </a:lnTo>
                  <a:lnTo>
                    <a:pt x="59" y="570"/>
                  </a:lnTo>
                  <a:lnTo>
                    <a:pt x="59" y="570"/>
                  </a:lnTo>
                  <a:lnTo>
                    <a:pt x="59" y="570"/>
                  </a:lnTo>
                  <a:lnTo>
                    <a:pt x="59" y="570"/>
                  </a:lnTo>
                  <a:lnTo>
                    <a:pt x="58" y="570"/>
                  </a:lnTo>
                  <a:lnTo>
                    <a:pt x="58" y="570"/>
                  </a:lnTo>
                  <a:lnTo>
                    <a:pt x="58" y="570"/>
                  </a:lnTo>
                  <a:lnTo>
                    <a:pt x="58" y="570"/>
                  </a:lnTo>
                  <a:lnTo>
                    <a:pt x="58" y="570"/>
                  </a:lnTo>
                  <a:lnTo>
                    <a:pt x="58" y="570"/>
                  </a:lnTo>
                  <a:lnTo>
                    <a:pt x="58" y="570"/>
                  </a:lnTo>
                  <a:lnTo>
                    <a:pt x="58" y="570"/>
                  </a:lnTo>
                  <a:lnTo>
                    <a:pt x="58" y="570"/>
                  </a:lnTo>
                  <a:lnTo>
                    <a:pt x="58" y="570"/>
                  </a:lnTo>
                  <a:lnTo>
                    <a:pt x="58" y="570"/>
                  </a:lnTo>
                  <a:lnTo>
                    <a:pt x="57" y="570"/>
                  </a:lnTo>
                  <a:lnTo>
                    <a:pt x="57" y="570"/>
                  </a:lnTo>
                  <a:lnTo>
                    <a:pt x="57" y="570"/>
                  </a:lnTo>
                  <a:lnTo>
                    <a:pt x="57" y="570"/>
                  </a:lnTo>
                  <a:lnTo>
                    <a:pt x="57" y="570"/>
                  </a:lnTo>
                  <a:lnTo>
                    <a:pt x="57" y="570"/>
                  </a:lnTo>
                  <a:lnTo>
                    <a:pt x="57" y="570"/>
                  </a:lnTo>
                  <a:lnTo>
                    <a:pt x="57" y="570"/>
                  </a:lnTo>
                  <a:lnTo>
                    <a:pt x="57" y="570"/>
                  </a:lnTo>
                  <a:lnTo>
                    <a:pt x="57" y="570"/>
                  </a:lnTo>
                  <a:lnTo>
                    <a:pt x="56" y="570"/>
                  </a:lnTo>
                  <a:lnTo>
                    <a:pt x="56" y="570"/>
                  </a:lnTo>
                  <a:lnTo>
                    <a:pt x="56" y="570"/>
                  </a:lnTo>
                  <a:lnTo>
                    <a:pt x="56" y="570"/>
                  </a:lnTo>
                  <a:lnTo>
                    <a:pt x="56" y="570"/>
                  </a:lnTo>
                  <a:lnTo>
                    <a:pt x="56" y="570"/>
                  </a:lnTo>
                  <a:lnTo>
                    <a:pt x="56" y="570"/>
                  </a:lnTo>
                  <a:lnTo>
                    <a:pt x="56" y="570"/>
                  </a:lnTo>
                  <a:lnTo>
                    <a:pt x="56" y="570"/>
                  </a:lnTo>
                  <a:lnTo>
                    <a:pt x="56" y="570"/>
                  </a:lnTo>
                  <a:lnTo>
                    <a:pt x="56" y="570"/>
                  </a:lnTo>
                  <a:lnTo>
                    <a:pt x="56" y="570"/>
                  </a:lnTo>
                  <a:lnTo>
                    <a:pt x="55" y="570"/>
                  </a:lnTo>
                  <a:lnTo>
                    <a:pt x="55" y="570"/>
                  </a:lnTo>
                  <a:lnTo>
                    <a:pt x="55" y="570"/>
                  </a:lnTo>
                  <a:lnTo>
                    <a:pt x="55" y="570"/>
                  </a:lnTo>
                  <a:lnTo>
                    <a:pt x="55" y="570"/>
                  </a:lnTo>
                  <a:lnTo>
                    <a:pt x="55" y="570"/>
                  </a:lnTo>
                  <a:lnTo>
                    <a:pt x="55" y="570"/>
                  </a:lnTo>
                  <a:lnTo>
                    <a:pt x="55" y="570"/>
                  </a:lnTo>
                  <a:lnTo>
                    <a:pt x="55" y="570"/>
                  </a:lnTo>
                  <a:lnTo>
                    <a:pt x="55" y="570"/>
                  </a:lnTo>
                  <a:lnTo>
                    <a:pt x="55" y="570"/>
                  </a:lnTo>
                  <a:lnTo>
                    <a:pt x="55" y="570"/>
                  </a:lnTo>
                  <a:lnTo>
                    <a:pt x="54" y="570"/>
                  </a:lnTo>
                  <a:lnTo>
                    <a:pt x="54" y="570"/>
                  </a:lnTo>
                  <a:lnTo>
                    <a:pt x="54" y="570"/>
                  </a:lnTo>
                  <a:lnTo>
                    <a:pt x="54" y="570"/>
                  </a:lnTo>
                  <a:lnTo>
                    <a:pt x="54" y="570"/>
                  </a:lnTo>
                  <a:lnTo>
                    <a:pt x="54" y="570"/>
                  </a:lnTo>
                  <a:lnTo>
                    <a:pt x="54" y="570"/>
                  </a:lnTo>
                  <a:lnTo>
                    <a:pt x="54" y="570"/>
                  </a:lnTo>
                  <a:lnTo>
                    <a:pt x="54" y="570"/>
                  </a:lnTo>
                  <a:lnTo>
                    <a:pt x="54" y="570"/>
                  </a:lnTo>
                  <a:lnTo>
                    <a:pt x="53" y="570"/>
                  </a:lnTo>
                  <a:lnTo>
                    <a:pt x="53" y="570"/>
                  </a:lnTo>
                  <a:lnTo>
                    <a:pt x="53" y="570"/>
                  </a:lnTo>
                  <a:lnTo>
                    <a:pt x="53" y="570"/>
                  </a:lnTo>
                  <a:lnTo>
                    <a:pt x="53" y="570"/>
                  </a:lnTo>
                  <a:lnTo>
                    <a:pt x="53" y="570"/>
                  </a:lnTo>
                  <a:lnTo>
                    <a:pt x="53" y="570"/>
                  </a:lnTo>
                  <a:lnTo>
                    <a:pt x="53" y="570"/>
                  </a:lnTo>
                  <a:lnTo>
                    <a:pt x="53" y="570"/>
                  </a:lnTo>
                  <a:lnTo>
                    <a:pt x="53" y="570"/>
                  </a:lnTo>
                  <a:lnTo>
                    <a:pt x="53" y="570"/>
                  </a:lnTo>
                  <a:lnTo>
                    <a:pt x="52" y="570"/>
                  </a:lnTo>
                  <a:lnTo>
                    <a:pt x="52" y="570"/>
                  </a:lnTo>
                  <a:lnTo>
                    <a:pt x="52" y="570"/>
                  </a:lnTo>
                  <a:lnTo>
                    <a:pt x="52" y="570"/>
                  </a:lnTo>
                  <a:lnTo>
                    <a:pt x="52" y="570"/>
                  </a:lnTo>
                  <a:lnTo>
                    <a:pt x="52" y="570"/>
                  </a:lnTo>
                  <a:lnTo>
                    <a:pt x="52" y="570"/>
                  </a:lnTo>
                  <a:lnTo>
                    <a:pt x="52" y="570"/>
                  </a:lnTo>
                  <a:lnTo>
                    <a:pt x="52" y="570"/>
                  </a:lnTo>
                  <a:lnTo>
                    <a:pt x="52" y="570"/>
                  </a:lnTo>
                  <a:lnTo>
                    <a:pt x="52" y="570"/>
                  </a:lnTo>
                  <a:lnTo>
                    <a:pt x="52" y="570"/>
                  </a:lnTo>
                  <a:lnTo>
                    <a:pt x="51" y="570"/>
                  </a:lnTo>
                  <a:lnTo>
                    <a:pt x="51" y="570"/>
                  </a:lnTo>
                  <a:lnTo>
                    <a:pt x="51" y="570"/>
                  </a:lnTo>
                  <a:lnTo>
                    <a:pt x="51" y="570"/>
                  </a:lnTo>
                  <a:lnTo>
                    <a:pt x="51" y="570"/>
                  </a:lnTo>
                  <a:lnTo>
                    <a:pt x="51" y="570"/>
                  </a:lnTo>
                  <a:lnTo>
                    <a:pt x="51" y="570"/>
                  </a:lnTo>
                  <a:lnTo>
                    <a:pt x="51" y="570"/>
                  </a:lnTo>
                  <a:lnTo>
                    <a:pt x="51" y="570"/>
                  </a:lnTo>
                  <a:lnTo>
                    <a:pt x="51" y="570"/>
                  </a:lnTo>
                  <a:lnTo>
                    <a:pt x="50" y="570"/>
                  </a:lnTo>
                  <a:lnTo>
                    <a:pt x="50" y="570"/>
                  </a:lnTo>
                  <a:lnTo>
                    <a:pt x="50" y="570"/>
                  </a:lnTo>
                  <a:lnTo>
                    <a:pt x="50" y="570"/>
                  </a:lnTo>
                  <a:lnTo>
                    <a:pt x="50" y="570"/>
                  </a:lnTo>
                  <a:lnTo>
                    <a:pt x="50" y="570"/>
                  </a:lnTo>
                  <a:lnTo>
                    <a:pt x="50" y="570"/>
                  </a:lnTo>
                  <a:lnTo>
                    <a:pt x="50" y="570"/>
                  </a:lnTo>
                  <a:lnTo>
                    <a:pt x="50" y="570"/>
                  </a:lnTo>
                  <a:lnTo>
                    <a:pt x="50" y="570"/>
                  </a:lnTo>
                  <a:lnTo>
                    <a:pt x="50" y="570"/>
                  </a:lnTo>
                  <a:lnTo>
                    <a:pt x="50" y="570"/>
                  </a:lnTo>
                  <a:lnTo>
                    <a:pt x="49" y="570"/>
                  </a:lnTo>
                  <a:lnTo>
                    <a:pt x="49" y="570"/>
                  </a:lnTo>
                  <a:lnTo>
                    <a:pt x="49" y="570"/>
                  </a:lnTo>
                  <a:lnTo>
                    <a:pt x="49" y="570"/>
                  </a:lnTo>
                  <a:lnTo>
                    <a:pt x="49" y="570"/>
                  </a:lnTo>
                  <a:lnTo>
                    <a:pt x="49" y="570"/>
                  </a:lnTo>
                  <a:lnTo>
                    <a:pt x="49" y="570"/>
                  </a:lnTo>
                  <a:lnTo>
                    <a:pt x="49" y="570"/>
                  </a:lnTo>
                  <a:lnTo>
                    <a:pt x="49" y="570"/>
                  </a:lnTo>
                  <a:lnTo>
                    <a:pt x="49" y="570"/>
                  </a:lnTo>
                  <a:lnTo>
                    <a:pt x="48" y="570"/>
                  </a:lnTo>
                  <a:lnTo>
                    <a:pt x="48" y="570"/>
                  </a:lnTo>
                  <a:lnTo>
                    <a:pt x="48" y="570"/>
                  </a:lnTo>
                  <a:lnTo>
                    <a:pt x="48" y="570"/>
                  </a:lnTo>
                  <a:lnTo>
                    <a:pt x="48" y="570"/>
                  </a:lnTo>
                  <a:lnTo>
                    <a:pt x="48" y="570"/>
                  </a:lnTo>
                  <a:lnTo>
                    <a:pt x="48" y="570"/>
                  </a:lnTo>
                  <a:lnTo>
                    <a:pt x="48" y="570"/>
                  </a:lnTo>
                  <a:lnTo>
                    <a:pt x="48" y="570"/>
                  </a:lnTo>
                  <a:lnTo>
                    <a:pt x="48" y="570"/>
                  </a:lnTo>
                  <a:lnTo>
                    <a:pt x="48" y="570"/>
                  </a:lnTo>
                  <a:lnTo>
                    <a:pt x="48" y="570"/>
                  </a:lnTo>
                  <a:lnTo>
                    <a:pt x="47" y="570"/>
                  </a:lnTo>
                  <a:lnTo>
                    <a:pt x="47" y="570"/>
                  </a:lnTo>
                  <a:lnTo>
                    <a:pt x="47" y="570"/>
                  </a:lnTo>
                  <a:lnTo>
                    <a:pt x="47" y="570"/>
                  </a:lnTo>
                  <a:lnTo>
                    <a:pt x="47" y="570"/>
                  </a:lnTo>
                  <a:lnTo>
                    <a:pt x="47" y="570"/>
                  </a:lnTo>
                  <a:lnTo>
                    <a:pt x="47" y="570"/>
                  </a:lnTo>
                  <a:lnTo>
                    <a:pt x="47" y="570"/>
                  </a:lnTo>
                  <a:lnTo>
                    <a:pt x="47" y="570"/>
                  </a:lnTo>
                  <a:lnTo>
                    <a:pt x="47" y="570"/>
                  </a:lnTo>
                  <a:lnTo>
                    <a:pt x="47" y="570"/>
                  </a:lnTo>
                  <a:lnTo>
                    <a:pt x="46" y="570"/>
                  </a:lnTo>
                  <a:lnTo>
                    <a:pt x="46" y="570"/>
                  </a:lnTo>
                  <a:lnTo>
                    <a:pt x="46" y="570"/>
                  </a:lnTo>
                  <a:lnTo>
                    <a:pt x="46" y="570"/>
                  </a:lnTo>
                  <a:lnTo>
                    <a:pt x="46" y="570"/>
                  </a:lnTo>
                  <a:lnTo>
                    <a:pt x="46" y="570"/>
                  </a:lnTo>
                  <a:lnTo>
                    <a:pt x="46" y="570"/>
                  </a:lnTo>
                  <a:lnTo>
                    <a:pt x="46" y="570"/>
                  </a:lnTo>
                  <a:lnTo>
                    <a:pt x="46" y="570"/>
                  </a:lnTo>
                  <a:lnTo>
                    <a:pt x="46" y="570"/>
                  </a:lnTo>
                  <a:lnTo>
                    <a:pt x="46" y="570"/>
                  </a:lnTo>
                  <a:lnTo>
                    <a:pt x="45" y="570"/>
                  </a:lnTo>
                  <a:lnTo>
                    <a:pt x="45" y="570"/>
                  </a:lnTo>
                  <a:lnTo>
                    <a:pt x="45" y="570"/>
                  </a:lnTo>
                  <a:lnTo>
                    <a:pt x="45" y="570"/>
                  </a:lnTo>
                  <a:lnTo>
                    <a:pt x="45" y="570"/>
                  </a:lnTo>
                  <a:lnTo>
                    <a:pt x="45" y="570"/>
                  </a:lnTo>
                  <a:lnTo>
                    <a:pt x="45" y="570"/>
                  </a:lnTo>
                  <a:lnTo>
                    <a:pt x="45" y="570"/>
                  </a:lnTo>
                  <a:lnTo>
                    <a:pt x="45" y="570"/>
                  </a:lnTo>
                  <a:lnTo>
                    <a:pt x="45" y="570"/>
                  </a:lnTo>
                  <a:lnTo>
                    <a:pt x="45" y="570"/>
                  </a:lnTo>
                  <a:lnTo>
                    <a:pt x="44" y="570"/>
                  </a:lnTo>
                  <a:lnTo>
                    <a:pt x="44" y="570"/>
                  </a:lnTo>
                  <a:lnTo>
                    <a:pt x="44" y="570"/>
                  </a:lnTo>
                  <a:lnTo>
                    <a:pt x="44" y="570"/>
                  </a:lnTo>
                  <a:lnTo>
                    <a:pt x="44" y="570"/>
                  </a:lnTo>
                  <a:lnTo>
                    <a:pt x="44" y="570"/>
                  </a:lnTo>
                  <a:lnTo>
                    <a:pt x="44" y="570"/>
                  </a:lnTo>
                  <a:lnTo>
                    <a:pt x="44" y="570"/>
                  </a:lnTo>
                  <a:lnTo>
                    <a:pt x="44" y="570"/>
                  </a:lnTo>
                  <a:lnTo>
                    <a:pt x="44" y="570"/>
                  </a:lnTo>
                  <a:lnTo>
                    <a:pt x="44" y="570"/>
                  </a:lnTo>
                  <a:lnTo>
                    <a:pt x="44" y="570"/>
                  </a:lnTo>
                  <a:lnTo>
                    <a:pt x="43" y="570"/>
                  </a:lnTo>
                  <a:lnTo>
                    <a:pt x="43" y="570"/>
                  </a:lnTo>
                  <a:lnTo>
                    <a:pt x="43" y="570"/>
                  </a:lnTo>
                  <a:lnTo>
                    <a:pt x="43" y="570"/>
                  </a:lnTo>
                  <a:lnTo>
                    <a:pt x="43" y="570"/>
                  </a:lnTo>
                  <a:lnTo>
                    <a:pt x="43" y="570"/>
                  </a:lnTo>
                  <a:lnTo>
                    <a:pt x="43" y="570"/>
                  </a:lnTo>
                  <a:lnTo>
                    <a:pt x="43" y="570"/>
                  </a:lnTo>
                  <a:lnTo>
                    <a:pt x="43" y="570"/>
                  </a:lnTo>
                  <a:lnTo>
                    <a:pt x="43" y="570"/>
                  </a:lnTo>
                  <a:lnTo>
                    <a:pt x="42" y="570"/>
                  </a:lnTo>
                  <a:lnTo>
                    <a:pt x="42" y="570"/>
                  </a:lnTo>
                  <a:lnTo>
                    <a:pt x="42" y="570"/>
                  </a:lnTo>
                  <a:lnTo>
                    <a:pt x="42" y="570"/>
                  </a:lnTo>
                  <a:lnTo>
                    <a:pt x="42" y="570"/>
                  </a:lnTo>
                  <a:lnTo>
                    <a:pt x="42" y="570"/>
                  </a:lnTo>
                  <a:lnTo>
                    <a:pt x="42" y="570"/>
                  </a:lnTo>
                  <a:lnTo>
                    <a:pt x="42" y="570"/>
                  </a:lnTo>
                  <a:lnTo>
                    <a:pt x="42" y="570"/>
                  </a:lnTo>
                  <a:lnTo>
                    <a:pt x="42" y="570"/>
                  </a:lnTo>
                  <a:lnTo>
                    <a:pt x="42" y="570"/>
                  </a:lnTo>
                  <a:lnTo>
                    <a:pt x="42" y="570"/>
                  </a:lnTo>
                  <a:lnTo>
                    <a:pt x="41" y="570"/>
                  </a:lnTo>
                  <a:lnTo>
                    <a:pt x="41" y="570"/>
                  </a:lnTo>
                  <a:lnTo>
                    <a:pt x="41" y="570"/>
                  </a:lnTo>
                  <a:lnTo>
                    <a:pt x="41" y="570"/>
                  </a:lnTo>
                  <a:lnTo>
                    <a:pt x="41" y="570"/>
                  </a:lnTo>
                  <a:lnTo>
                    <a:pt x="41" y="570"/>
                  </a:lnTo>
                  <a:lnTo>
                    <a:pt x="41" y="570"/>
                  </a:lnTo>
                  <a:lnTo>
                    <a:pt x="41" y="570"/>
                  </a:lnTo>
                  <a:lnTo>
                    <a:pt x="41" y="570"/>
                  </a:lnTo>
                  <a:lnTo>
                    <a:pt x="41" y="570"/>
                  </a:lnTo>
                  <a:lnTo>
                    <a:pt x="40" y="570"/>
                  </a:lnTo>
                  <a:lnTo>
                    <a:pt x="40" y="570"/>
                  </a:lnTo>
                  <a:lnTo>
                    <a:pt x="40" y="570"/>
                  </a:lnTo>
                  <a:lnTo>
                    <a:pt x="40" y="570"/>
                  </a:lnTo>
                  <a:lnTo>
                    <a:pt x="40" y="570"/>
                  </a:lnTo>
                  <a:lnTo>
                    <a:pt x="40" y="570"/>
                  </a:lnTo>
                  <a:lnTo>
                    <a:pt x="40" y="570"/>
                  </a:lnTo>
                  <a:lnTo>
                    <a:pt x="40" y="570"/>
                  </a:lnTo>
                  <a:lnTo>
                    <a:pt x="40" y="570"/>
                  </a:lnTo>
                  <a:lnTo>
                    <a:pt x="40" y="570"/>
                  </a:lnTo>
                  <a:lnTo>
                    <a:pt x="40" y="570"/>
                  </a:lnTo>
                  <a:lnTo>
                    <a:pt x="39" y="570"/>
                  </a:lnTo>
                  <a:lnTo>
                    <a:pt x="39" y="570"/>
                  </a:lnTo>
                  <a:lnTo>
                    <a:pt x="39" y="570"/>
                  </a:lnTo>
                  <a:lnTo>
                    <a:pt x="39" y="570"/>
                  </a:lnTo>
                  <a:lnTo>
                    <a:pt x="39" y="570"/>
                  </a:lnTo>
                  <a:lnTo>
                    <a:pt x="39" y="570"/>
                  </a:lnTo>
                  <a:lnTo>
                    <a:pt x="39" y="570"/>
                  </a:lnTo>
                  <a:lnTo>
                    <a:pt x="39" y="570"/>
                  </a:lnTo>
                  <a:lnTo>
                    <a:pt x="39" y="570"/>
                  </a:lnTo>
                  <a:lnTo>
                    <a:pt x="39" y="570"/>
                  </a:lnTo>
                  <a:lnTo>
                    <a:pt x="39" y="570"/>
                  </a:lnTo>
                  <a:lnTo>
                    <a:pt x="39" y="570"/>
                  </a:lnTo>
                  <a:lnTo>
                    <a:pt x="38" y="570"/>
                  </a:lnTo>
                  <a:lnTo>
                    <a:pt x="38" y="570"/>
                  </a:lnTo>
                  <a:lnTo>
                    <a:pt x="38" y="570"/>
                  </a:lnTo>
                  <a:lnTo>
                    <a:pt x="38" y="570"/>
                  </a:lnTo>
                  <a:lnTo>
                    <a:pt x="38" y="570"/>
                  </a:lnTo>
                  <a:lnTo>
                    <a:pt x="38" y="570"/>
                  </a:lnTo>
                  <a:lnTo>
                    <a:pt x="38" y="570"/>
                  </a:lnTo>
                  <a:lnTo>
                    <a:pt x="38" y="570"/>
                  </a:lnTo>
                  <a:lnTo>
                    <a:pt x="38" y="570"/>
                  </a:lnTo>
                  <a:lnTo>
                    <a:pt x="38" y="570"/>
                  </a:lnTo>
                  <a:lnTo>
                    <a:pt x="37" y="570"/>
                  </a:lnTo>
                  <a:lnTo>
                    <a:pt x="37" y="570"/>
                  </a:lnTo>
                  <a:lnTo>
                    <a:pt x="37" y="570"/>
                  </a:lnTo>
                  <a:lnTo>
                    <a:pt x="37" y="570"/>
                  </a:lnTo>
                  <a:lnTo>
                    <a:pt x="37" y="570"/>
                  </a:lnTo>
                  <a:lnTo>
                    <a:pt x="37" y="570"/>
                  </a:lnTo>
                  <a:lnTo>
                    <a:pt x="37" y="570"/>
                  </a:lnTo>
                  <a:lnTo>
                    <a:pt x="37" y="570"/>
                  </a:lnTo>
                  <a:lnTo>
                    <a:pt x="37" y="570"/>
                  </a:lnTo>
                  <a:lnTo>
                    <a:pt x="37" y="570"/>
                  </a:lnTo>
                  <a:lnTo>
                    <a:pt x="37" y="570"/>
                  </a:lnTo>
                  <a:lnTo>
                    <a:pt x="37" y="570"/>
                  </a:lnTo>
                  <a:lnTo>
                    <a:pt x="36" y="570"/>
                  </a:lnTo>
                  <a:lnTo>
                    <a:pt x="36" y="570"/>
                  </a:lnTo>
                  <a:lnTo>
                    <a:pt x="36" y="570"/>
                  </a:lnTo>
                  <a:lnTo>
                    <a:pt x="36" y="570"/>
                  </a:lnTo>
                  <a:lnTo>
                    <a:pt x="36" y="570"/>
                  </a:lnTo>
                  <a:lnTo>
                    <a:pt x="36" y="570"/>
                  </a:lnTo>
                  <a:lnTo>
                    <a:pt x="36" y="570"/>
                  </a:lnTo>
                  <a:lnTo>
                    <a:pt x="36" y="570"/>
                  </a:lnTo>
                  <a:lnTo>
                    <a:pt x="36" y="570"/>
                  </a:lnTo>
                  <a:lnTo>
                    <a:pt x="36" y="570"/>
                  </a:lnTo>
                  <a:lnTo>
                    <a:pt x="35" y="570"/>
                  </a:lnTo>
                  <a:lnTo>
                    <a:pt x="35" y="570"/>
                  </a:lnTo>
                  <a:lnTo>
                    <a:pt x="35" y="570"/>
                  </a:lnTo>
                  <a:lnTo>
                    <a:pt x="35" y="570"/>
                  </a:lnTo>
                  <a:lnTo>
                    <a:pt x="35" y="570"/>
                  </a:lnTo>
                  <a:lnTo>
                    <a:pt x="35" y="570"/>
                  </a:lnTo>
                  <a:lnTo>
                    <a:pt x="35" y="570"/>
                  </a:lnTo>
                  <a:lnTo>
                    <a:pt x="35" y="570"/>
                  </a:lnTo>
                  <a:lnTo>
                    <a:pt x="35" y="570"/>
                  </a:lnTo>
                  <a:lnTo>
                    <a:pt x="35" y="570"/>
                  </a:lnTo>
                  <a:lnTo>
                    <a:pt x="35" y="570"/>
                  </a:lnTo>
                  <a:lnTo>
                    <a:pt x="35" y="570"/>
                  </a:lnTo>
                  <a:lnTo>
                    <a:pt x="34" y="570"/>
                  </a:lnTo>
                  <a:lnTo>
                    <a:pt x="34" y="570"/>
                  </a:lnTo>
                  <a:lnTo>
                    <a:pt x="34" y="570"/>
                  </a:lnTo>
                  <a:lnTo>
                    <a:pt x="34" y="570"/>
                  </a:lnTo>
                  <a:lnTo>
                    <a:pt x="34" y="570"/>
                  </a:lnTo>
                  <a:lnTo>
                    <a:pt x="34" y="570"/>
                  </a:lnTo>
                  <a:lnTo>
                    <a:pt x="34" y="570"/>
                  </a:lnTo>
                  <a:lnTo>
                    <a:pt x="34" y="570"/>
                  </a:lnTo>
                  <a:lnTo>
                    <a:pt x="34" y="570"/>
                  </a:lnTo>
                  <a:lnTo>
                    <a:pt x="34" y="570"/>
                  </a:lnTo>
                  <a:lnTo>
                    <a:pt x="34" y="570"/>
                  </a:lnTo>
                  <a:lnTo>
                    <a:pt x="33" y="570"/>
                  </a:lnTo>
                  <a:lnTo>
                    <a:pt x="33" y="570"/>
                  </a:lnTo>
                  <a:lnTo>
                    <a:pt x="33" y="570"/>
                  </a:lnTo>
                  <a:lnTo>
                    <a:pt x="33" y="570"/>
                  </a:lnTo>
                  <a:lnTo>
                    <a:pt x="33" y="570"/>
                  </a:lnTo>
                  <a:lnTo>
                    <a:pt x="33" y="570"/>
                  </a:lnTo>
                  <a:lnTo>
                    <a:pt x="33" y="570"/>
                  </a:lnTo>
                  <a:lnTo>
                    <a:pt x="33" y="570"/>
                  </a:lnTo>
                  <a:lnTo>
                    <a:pt x="33" y="570"/>
                  </a:lnTo>
                  <a:lnTo>
                    <a:pt x="33" y="570"/>
                  </a:lnTo>
                  <a:lnTo>
                    <a:pt x="33" y="570"/>
                  </a:lnTo>
                  <a:lnTo>
                    <a:pt x="32" y="570"/>
                  </a:lnTo>
                  <a:lnTo>
                    <a:pt x="32" y="570"/>
                  </a:lnTo>
                  <a:lnTo>
                    <a:pt x="32" y="570"/>
                  </a:lnTo>
                  <a:lnTo>
                    <a:pt x="32" y="570"/>
                  </a:lnTo>
                  <a:lnTo>
                    <a:pt x="32" y="570"/>
                  </a:lnTo>
                  <a:lnTo>
                    <a:pt x="32" y="570"/>
                  </a:lnTo>
                  <a:lnTo>
                    <a:pt x="32" y="570"/>
                  </a:lnTo>
                  <a:lnTo>
                    <a:pt x="32" y="570"/>
                  </a:lnTo>
                  <a:lnTo>
                    <a:pt x="32" y="570"/>
                  </a:lnTo>
                  <a:lnTo>
                    <a:pt x="32" y="570"/>
                  </a:lnTo>
                  <a:lnTo>
                    <a:pt x="32" y="570"/>
                  </a:lnTo>
                  <a:lnTo>
                    <a:pt x="31" y="570"/>
                  </a:lnTo>
                  <a:lnTo>
                    <a:pt x="31" y="570"/>
                  </a:lnTo>
                  <a:lnTo>
                    <a:pt x="31" y="570"/>
                  </a:lnTo>
                  <a:lnTo>
                    <a:pt x="31" y="570"/>
                  </a:lnTo>
                  <a:lnTo>
                    <a:pt x="31" y="570"/>
                  </a:lnTo>
                  <a:lnTo>
                    <a:pt x="31" y="570"/>
                  </a:lnTo>
                  <a:lnTo>
                    <a:pt x="31" y="570"/>
                  </a:lnTo>
                  <a:lnTo>
                    <a:pt x="31" y="570"/>
                  </a:lnTo>
                  <a:lnTo>
                    <a:pt x="31" y="570"/>
                  </a:lnTo>
                  <a:lnTo>
                    <a:pt x="31" y="570"/>
                  </a:lnTo>
                  <a:lnTo>
                    <a:pt x="31" y="570"/>
                  </a:lnTo>
                  <a:lnTo>
                    <a:pt x="31" y="570"/>
                  </a:lnTo>
                  <a:lnTo>
                    <a:pt x="30" y="570"/>
                  </a:lnTo>
                  <a:lnTo>
                    <a:pt x="30" y="570"/>
                  </a:lnTo>
                  <a:lnTo>
                    <a:pt x="30" y="570"/>
                  </a:lnTo>
                  <a:lnTo>
                    <a:pt x="30" y="570"/>
                  </a:lnTo>
                  <a:lnTo>
                    <a:pt x="30" y="570"/>
                  </a:lnTo>
                  <a:lnTo>
                    <a:pt x="30" y="570"/>
                  </a:lnTo>
                  <a:lnTo>
                    <a:pt x="30" y="570"/>
                  </a:lnTo>
                  <a:lnTo>
                    <a:pt x="30" y="570"/>
                  </a:lnTo>
                  <a:lnTo>
                    <a:pt x="30" y="570"/>
                  </a:lnTo>
                  <a:lnTo>
                    <a:pt x="30" y="570"/>
                  </a:lnTo>
                  <a:lnTo>
                    <a:pt x="29" y="570"/>
                  </a:lnTo>
                  <a:lnTo>
                    <a:pt x="29" y="570"/>
                  </a:lnTo>
                  <a:lnTo>
                    <a:pt x="29" y="570"/>
                  </a:lnTo>
                  <a:lnTo>
                    <a:pt x="29" y="570"/>
                  </a:lnTo>
                  <a:lnTo>
                    <a:pt x="29" y="570"/>
                  </a:lnTo>
                  <a:lnTo>
                    <a:pt x="29" y="570"/>
                  </a:lnTo>
                  <a:lnTo>
                    <a:pt x="29" y="570"/>
                  </a:lnTo>
                  <a:lnTo>
                    <a:pt x="29" y="570"/>
                  </a:lnTo>
                  <a:lnTo>
                    <a:pt x="29" y="570"/>
                  </a:lnTo>
                  <a:lnTo>
                    <a:pt x="29" y="570"/>
                  </a:lnTo>
                  <a:lnTo>
                    <a:pt x="29" y="570"/>
                  </a:lnTo>
                  <a:lnTo>
                    <a:pt x="29" y="570"/>
                  </a:lnTo>
                  <a:lnTo>
                    <a:pt x="28" y="570"/>
                  </a:lnTo>
                  <a:lnTo>
                    <a:pt x="28" y="570"/>
                  </a:lnTo>
                  <a:lnTo>
                    <a:pt x="28" y="570"/>
                  </a:lnTo>
                  <a:lnTo>
                    <a:pt x="28" y="570"/>
                  </a:lnTo>
                  <a:lnTo>
                    <a:pt x="28" y="570"/>
                  </a:lnTo>
                  <a:lnTo>
                    <a:pt x="28" y="570"/>
                  </a:lnTo>
                  <a:lnTo>
                    <a:pt x="28" y="570"/>
                  </a:lnTo>
                  <a:lnTo>
                    <a:pt x="28" y="570"/>
                  </a:lnTo>
                  <a:lnTo>
                    <a:pt x="28" y="570"/>
                  </a:lnTo>
                  <a:lnTo>
                    <a:pt x="28" y="570"/>
                  </a:lnTo>
                  <a:lnTo>
                    <a:pt x="27" y="570"/>
                  </a:lnTo>
                  <a:lnTo>
                    <a:pt x="27" y="570"/>
                  </a:lnTo>
                  <a:lnTo>
                    <a:pt x="27" y="570"/>
                  </a:lnTo>
                  <a:lnTo>
                    <a:pt x="27" y="570"/>
                  </a:lnTo>
                  <a:lnTo>
                    <a:pt x="27" y="570"/>
                  </a:lnTo>
                  <a:lnTo>
                    <a:pt x="27" y="570"/>
                  </a:lnTo>
                  <a:lnTo>
                    <a:pt x="27" y="570"/>
                  </a:lnTo>
                  <a:lnTo>
                    <a:pt x="27" y="570"/>
                  </a:lnTo>
                  <a:lnTo>
                    <a:pt x="27" y="570"/>
                  </a:lnTo>
                  <a:lnTo>
                    <a:pt x="27" y="570"/>
                  </a:lnTo>
                  <a:lnTo>
                    <a:pt x="27"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5" y="570"/>
                  </a:lnTo>
                  <a:lnTo>
                    <a:pt x="25" y="570"/>
                  </a:lnTo>
                  <a:lnTo>
                    <a:pt x="25" y="570"/>
                  </a:lnTo>
                  <a:lnTo>
                    <a:pt x="25" y="570"/>
                  </a:lnTo>
                  <a:lnTo>
                    <a:pt x="25" y="570"/>
                  </a:lnTo>
                  <a:lnTo>
                    <a:pt x="25" y="570"/>
                  </a:lnTo>
                  <a:lnTo>
                    <a:pt x="25" y="570"/>
                  </a:lnTo>
                  <a:lnTo>
                    <a:pt x="25" y="570"/>
                  </a:lnTo>
                  <a:lnTo>
                    <a:pt x="25" y="570"/>
                  </a:lnTo>
                  <a:lnTo>
                    <a:pt x="25"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3" y="570"/>
                  </a:lnTo>
                  <a:lnTo>
                    <a:pt x="23" y="570"/>
                  </a:lnTo>
                  <a:lnTo>
                    <a:pt x="23" y="570"/>
                  </a:lnTo>
                  <a:lnTo>
                    <a:pt x="23" y="570"/>
                  </a:lnTo>
                  <a:lnTo>
                    <a:pt x="23" y="570"/>
                  </a:lnTo>
                  <a:lnTo>
                    <a:pt x="23" y="570"/>
                  </a:lnTo>
                  <a:lnTo>
                    <a:pt x="23" y="570"/>
                  </a:lnTo>
                  <a:lnTo>
                    <a:pt x="23" y="570"/>
                  </a:lnTo>
                  <a:lnTo>
                    <a:pt x="23" y="570"/>
                  </a:lnTo>
                  <a:lnTo>
                    <a:pt x="23"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1" y="570"/>
                  </a:lnTo>
                  <a:lnTo>
                    <a:pt x="21" y="570"/>
                  </a:lnTo>
                  <a:lnTo>
                    <a:pt x="21" y="570"/>
                  </a:lnTo>
                  <a:lnTo>
                    <a:pt x="21" y="570"/>
                  </a:lnTo>
                  <a:lnTo>
                    <a:pt x="21" y="570"/>
                  </a:lnTo>
                  <a:lnTo>
                    <a:pt x="21" y="570"/>
                  </a:lnTo>
                  <a:lnTo>
                    <a:pt x="21" y="570"/>
                  </a:lnTo>
                  <a:lnTo>
                    <a:pt x="21" y="570"/>
                  </a:lnTo>
                  <a:lnTo>
                    <a:pt x="21" y="570"/>
                  </a:lnTo>
                  <a:lnTo>
                    <a:pt x="21" y="570"/>
                  </a:lnTo>
                  <a:lnTo>
                    <a:pt x="21" y="570"/>
                  </a:lnTo>
                  <a:lnTo>
                    <a:pt x="20" y="570"/>
                  </a:lnTo>
                  <a:lnTo>
                    <a:pt x="20" y="570"/>
                  </a:lnTo>
                  <a:lnTo>
                    <a:pt x="20" y="570"/>
                  </a:lnTo>
                  <a:lnTo>
                    <a:pt x="20" y="570"/>
                  </a:lnTo>
                  <a:lnTo>
                    <a:pt x="20" y="570"/>
                  </a:lnTo>
                  <a:lnTo>
                    <a:pt x="20" y="570"/>
                  </a:lnTo>
                  <a:lnTo>
                    <a:pt x="20" y="570"/>
                  </a:lnTo>
                  <a:lnTo>
                    <a:pt x="20" y="570"/>
                  </a:lnTo>
                  <a:lnTo>
                    <a:pt x="20" y="570"/>
                  </a:lnTo>
                  <a:lnTo>
                    <a:pt x="20" y="570"/>
                  </a:lnTo>
                  <a:lnTo>
                    <a:pt x="20" y="570"/>
                  </a:lnTo>
                  <a:lnTo>
                    <a:pt x="19" y="570"/>
                  </a:lnTo>
                  <a:lnTo>
                    <a:pt x="19" y="570"/>
                  </a:lnTo>
                  <a:lnTo>
                    <a:pt x="19" y="570"/>
                  </a:lnTo>
                  <a:lnTo>
                    <a:pt x="19" y="570"/>
                  </a:lnTo>
                  <a:lnTo>
                    <a:pt x="19" y="570"/>
                  </a:lnTo>
                  <a:lnTo>
                    <a:pt x="19" y="570"/>
                  </a:lnTo>
                  <a:lnTo>
                    <a:pt x="19" y="570"/>
                  </a:lnTo>
                  <a:lnTo>
                    <a:pt x="19" y="570"/>
                  </a:lnTo>
                  <a:lnTo>
                    <a:pt x="19" y="570"/>
                  </a:lnTo>
                  <a:lnTo>
                    <a:pt x="19" y="570"/>
                  </a:lnTo>
                  <a:lnTo>
                    <a:pt x="19"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7" y="570"/>
                  </a:lnTo>
                  <a:lnTo>
                    <a:pt x="17" y="570"/>
                  </a:lnTo>
                  <a:lnTo>
                    <a:pt x="17" y="570"/>
                  </a:lnTo>
                  <a:lnTo>
                    <a:pt x="17" y="570"/>
                  </a:lnTo>
                  <a:lnTo>
                    <a:pt x="17" y="570"/>
                  </a:lnTo>
                  <a:lnTo>
                    <a:pt x="17" y="570"/>
                  </a:lnTo>
                  <a:lnTo>
                    <a:pt x="17" y="570"/>
                  </a:lnTo>
                  <a:lnTo>
                    <a:pt x="17" y="570"/>
                  </a:lnTo>
                  <a:lnTo>
                    <a:pt x="17" y="570"/>
                  </a:lnTo>
                  <a:lnTo>
                    <a:pt x="17"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5" y="570"/>
                  </a:lnTo>
                  <a:lnTo>
                    <a:pt x="15" y="570"/>
                  </a:lnTo>
                  <a:lnTo>
                    <a:pt x="15" y="570"/>
                  </a:lnTo>
                  <a:lnTo>
                    <a:pt x="15" y="570"/>
                  </a:lnTo>
                  <a:lnTo>
                    <a:pt x="15" y="570"/>
                  </a:lnTo>
                  <a:lnTo>
                    <a:pt x="15" y="570"/>
                  </a:lnTo>
                  <a:lnTo>
                    <a:pt x="15" y="570"/>
                  </a:lnTo>
                  <a:lnTo>
                    <a:pt x="15" y="570"/>
                  </a:lnTo>
                  <a:lnTo>
                    <a:pt x="15" y="570"/>
                  </a:lnTo>
                  <a:lnTo>
                    <a:pt x="15" y="570"/>
                  </a:lnTo>
                  <a:lnTo>
                    <a:pt x="14" y="570"/>
                  </a:lnTo>
                  <a:lnTo>
                    <a:pt x="14" y="570"/>
                  </a:lnTo>
                  <a:lnTo>
                    <a:pt x="14" y="570"/>
                  </a:lnTo>
                  <a:lnTo>
                    <a:pt x="14" y="570"/>
                  </a:lnTo>
                  <a:lnTo>
                    <a:pt x="14" y="570"/>
                  </a:lnTo>
                  <a:lnTo>
                    <a:pt x="14" y="570"/>
                  </a:lnTo>
                  <a:lnTo>
                    <a:pt x="14" y="570"/>
                  </a:lnTo>
                  <a:lnTo>
                    <a:pt x="14" y="570"/>
                  </a:lnTo>
                  <a:lnTo>
                    <a:pt x="14" y="570"/>
                  </a:lnTo>
                  <a:lnTo>
                    <a:pt x="14" y="570"/>
                  </a:lnTo>
                  <a:lnTo>
                    <a:pt x="14"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2" y="570"/>
                  </a:lnTo>
                  <a:lnTo>
                    <a:pt x="12" y="570"/>
                  </a:lnTo>
                  <a:lnTo>
                    <a:pt x="12" y="570"/>
                  </a:lnTo>
                  <a:lnTo>
                    <a:pt x="12" y="570"/>
                  </a:lnTo>
                  <a:lnTo>
                    <a:pt x="12" y="570"/>
                  </a:lnTo>
                  <a:lnTo>
                    <a:pt x="12" y="570"/>
                  </a:lnTo>
                  <a:lnTo>
                    <a:pt x="12" y="570"/>
                  </a:lnTo>
                  <a:lnTo>
                    <a:pt x="12" y="570"/>
                  </a:lnTo>
                  <a:lnTo>
                    <a:pt x="12" y="570"/>
                  </a:lnTo>
                  <a:lnTo>
                    <a:pt x="12"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0" y="570"/>
                  </a:lnTo>
                  <a:lnTo>
                    <a:pt x="10" y="570"/>
                  </a:lnTo>
                  <a:lnTo>
                    <a:pt x="10" y="570"/>
                  </a:lnTo>
                  <a:lnTo>
                    <a:pt x="10" y="570"/>
                  </a:lnTo>
                  <a:lnTo>
                    <a:pt x="10" y="570"/>
                  </a:lnTo>
                  <a:lnTo>
                    <a:pt x="10" y="570"/>
                  </a:lnTo>
                  <a:lnTo>
                    <a:pt x="10" y="570"/>
                  </a:lnTo>
                  <a:lnTo>
                    <a:pt x="10" y="570"/>
                  </a:lnTo>
                  <a:lnTo>
                    <a:pt x="10" y="570"/>
                  </a:lnTo>
                  <a:lnTo>
                    <a:pt x="10"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8" y="570"/>
                  </a:lnTo>
                  <a:lnTo>
                    <a:pt x="8" y="570"/>
                  </a:lnTo>
                  <a:lnTo>
                    <a:pt x="8" y="570"/>
                  </a:lnTo>
                  <a:lnTo>
                    <a:pt x="8" y="570"/>
                  </a:lnTo>
                  <a:lnTo>
                    <a:pt x="8" y="570"/>
                  </a:lnTo>
                  <a:lnTo>
                    <a:pt x="8" y="570"/>
                  </a:lnTo>
                  <a:lnTo>
                    <a:pt x="8" y="570"/>
                  </a:lnTo>
                  <a:lnTo>
                    <a:pt x="8" y="570"/>
                  </a:lnTo>
                  <a:lnTo>
                    <a:pt x="8" y="570"/>
                  </a:lnTo>
                  <a:lnTo>
                    <a:pt x="8" y="570"/>
                  </a:lnTo>
                  <a:lnTo>
                    <a:pt x="8" y="570"/>
                  </a:lnTo>
                  <a:lnTo>
                    <a:pt x="7" y="570"/>
                  </a:lnTo>
                  <a:lnTo>
                    <a:pt x="7" y="570"/>
                  </a:lnTo>
                  <a:lnTo>
                    <a:pt x="7" y="570"/>
                  </a:lnTo>
                  <a:lnTo>
                    <a:pt x="7" y="570"/>
                  </a:lnTo>
                  <a:lnTo>
                    <a:pt x="7" y="570"/>
                  </a:lnTo>
                  <a:lnTo>
                    <a:pt x="7" y="570"/>
                  </a:lnTo>
                  <a:lnTo>
                    <a:pt x="7" y="570"/>
                  </a:lnTo>
                  <a:lnTo>
                    <a:pt x="7" y="570"/>
                  </a:lnTo>
                  <a:lnTo>
                    <a:pt x="7" y="570"/>
                  </a:lnTo>
                  <a:lnTo>
                    <a:pt x="7" y="570"/>
                  </a:lnTo>
                  <a:lnTo>
                    <a:pt x="7" y="570"/>
                  </a:lnTo>
                  <a:lnTo>
                    <a:pt x="6" y="570"/>
                  </a:lnTo>
                  <a:lnTo>
                    <a:pt x="6" y="570"/>
                  </a:lnTo>
                  <a:lnTo>
                    <a:pt x="6" y="570"/>
                  </a:lnTo>
                  <a:lnTo>
                    <a:pt x="6" y="570"/>
                  </a:lnTo>
                  <a:lnTo>
                    <a:pt x="6" y="570"/>
                  </a:lnTo>
                  <a:lnTo>
                    <a:pt x="6" y="570"/>
                  </a:lnTo>
                  <a:lnTo>
                    <a:pt x="6" y="570"/>
                  </a:lnTo>
                  <a:lnTo>
                    <a:pt x="6" y="570"/>
                  </a:lnTo>
                  <a:lnTo>
                    <a:pt x="6" y="570"/>
                  </a:lnTo>
                  <a:lnTo>
                    <a:pt x="6" y="570"/>
                  </a:lnTo>
                  <a:lnTo>
                    <a:pt x="6"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4" y="570"/>
                  </a:lnTo>
                  <a:lnTo>
                    <a:pt x="4" y="570"/>
                  </a:lnTo>
                  <a:lnTo>
                    <a:pt x="4" y="570"/>
                  </a:lnTo>
                  <a:lnTo>
                    <a:pt x="4" y="570"/>
                  </a:lnTo>
                  <a:lnTo>
                    <a:pt x="4" y="570"/>
                  </a:lnTo>
                  <a:lnTo>
                    <a:pt x="4" y="570"/>
                  </a:lnTo>
                  <a:lnTo>
                    <a:pt x="4" y="570"/>
                  </a:lnTo>
                  <a:lnTo>
                    <a:pt x="4" y="570"/>
                  </a:lnTo>
                  <a:lnTo>
                    <a:pt x="4" y="570"/>
                  </a:lnTo>
                  <a:lnTo>
                    <a:pt x="4"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2" y="570"/>
                  </a:lnTo>
                  <a:lnTo>
                    <a:pt x="2" y="570"/>
                  </a:lnTo>
                  <a:lnTo>
                    <a:pt x="2" y="570"/>
                  </a:lnTo>
                  <a:lnTo>
                    <a:pt x="2" y="570"/>
                  </a:lnTo>
                  <a:lnTo>
                    <a:pt x="2" y="570"/>
                  </a:lnTo>
                  <a:lnTo>
                    <a:pt x="2" y="570"/>
                  </a:lnTo>
                  <a:lnTo>
                    <a:pt x="2" y="570"/>
                  </a:lnTo>
                  <a:lnTo>
                    <a:pt x="2" y="570"/>
                  </a:lnTo>
                  <a:lnTo>
                    <a:pt x="2" y="570"/>
                  </a:lnTo>
                  <a:lnTo>
                    <a:pt x="2" y="570"/>
                  </a:lnTo>
                  <a:lnTo>
                    <a:pt x="1" y="570"/>
                  </a:lnTo>
                  <a:lnTo>
                    <a:pt x="1" y="570"/>
                  </a:lnTo>
                  <a:lnTo>
                    <a:pt x="1" y="570"/>
                  </a:lnTo>
                  <a:lnTo>
                    <a:pt x="1" y="570"/>
                  </a:lnTo>
                  <a:lnTo>
                    <a:pt x="1" y="570"/>
                  </a:lnTo>
                  <a:lnTo>
                    <a:pt x="1" y="570"/>
                  </a:lnTo>
                  <a:lnTo>
                    <a:pt x="1" y="570"/>
                  </a:lnTo>
                  <a:lnTo>
                    <a:pt x="1" y="570"/>
                  </a:lnTo>
                  <a:lnTo>
                    <a:pt x="1" y="570"/>
                  </a:lnTo>
                  <a:lnTo>
                    <a:pt x="1" y="570"/>
                  </a:lnTo>
                  <a:lnTo>
                    <a:pt x="1" y="570"/>
                  </a:lnTo>
                  <a:lnTo>
                    <a:pt x="0" y="5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5" name="TextBox 84"/>
          <p:cNvSpPr txBox="1"/>
          <p:nvPr/>
        </p:nvSpPr>
        <p:spPr>
          <a:xfrm rot="16200000">
            <a:off x="7711677" y="4713536"/>
            <a:ext cx="761844" cy="234581"/>
          </a:xfrm>
          <a:prstGeom prst="rect">
            <a:avLst/>
          </a:prstGeom>
          <a:noFill/>
        </p:spPr>
        <p:txBody>
          <a:bodyPr wrap="none" rtlCol="0">
            <a:spAutoFit/>
          </a:bodyPr>
          <a:lstStyle/>
          <a:p>
            <a:r>
              <a:rPr lang="en-GB" sz="1200" dirty="0">
                <a:solidFill>
                  <a:schemeClr val="accent1"/>
                </a:solidFill>
              </a:rPr>
              <a:t>Probability</a:t>
            </a:r>
          </a:p>
        </p:txBody>
      </p:sp>
      <p:sp>
        <p:nvSpPr>
          <p:cNvPr id="63" name="Content Placeholder 4"/>
          <p:cNvSpPr txBox="1">
            <a:spLocks/>
          </p:cNvSpPr>
          <p:nvPr/>
        </p:nvSpPr>
        <p:spPr>
          <a:xfrm>
            <a:off x="1264174" y="3526362"/>
            <a:ext cx="6906922" cy="572857"/>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3.  Second level analysis </a:t>
            </a:r>
            <a:r>
              <a:rPr lang="en-GB" sz="1600" dirty="0"/>
              <a:t>(GLM of connectivity parameters)</a:t>
            </a:r>
            <a:endParaRPr lang="en-GB" sz="2400" dirty="0"/>
          </a:p>
        </p:txBody>
      </p:sp>
      <p:pic>
        <p:nvPicPr>
          <p:cNvPr id="64" name="Picture 39"/>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b="14970"/>
          <a:stretch>
            <a:fillRect/>
          </a:stretch>
        </p:blipFill>
        <p:spPr bwMode="auto">
          <a:xfrm>
            <a:off x="8276988" y="3405281"/>
            <a:ext cx="997972" cy="84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880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www.publichealth.cam.ac.uk/funding/wp-content/uploads/2017/01/Wellcome_Trust_logo.svg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742" y="4931607"/>
            <a:ext cx="1418553" cy="141855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780387" y="734080"/>
            <a:ext cx="8149959" cy="552995"/>
          </a:xfrm>
        </p:spPr>
        <p:txBody>
          <a:bodyPr/>
          <a:lstStyle/>
          <a:p>
            <a:r>
              <a:rPr lang="en-GB" dirty="0">
                <a:solidFill>
                  <a:schemeClr val="accent1"/>
                </a:solidFill>
              </a:rPr>
              <a:t>Further Reading</a:t>
            </a:r>
          </a:p>
        </p:txBody>
      </p:sp>
      <p:graphicFrame>
        <p:nvGraphicFramePr>
          <p:cNvPr id="9" name="Content Placeholder 3"/>
          <p:cNvGraphicFramePr>
            <a:graphicFrameLocks/>
          </p:cNvGraphicFramePr>
          <p:nvPr>
            <p:extLst>
              <p:ext uri="{D42A27DB-BD31-4B8C-83A1-F6EECF244321}">
                <p14:modId xmlns:p14="http://schemas.microsoft.com/office/powerpoint/2010/main" val="3381736219"/>
              </p:ext>
            </p:extLst>
          </p:nvPr>
        </p:nvGraphicFramePr>
        <p:xfrm>
          <a:off x="1780387" y="1494972"/>
          <a:ext cx="8149958" cy="2891801"/>
        </p:xfrm>
        <a:graphic>
          <a:graphicData uri="http://schemas.openxmlformats.org/drawingml/2006/table">
            <a:tbl>
              <a:tblPr bandRow="1">
                <a:tableStyleId>{5C22544A-7EE6-4342-B048-85BDC9FD1C3A}</a:tableStyleId>
              </a:tblPr>
              <a:tblGrid>
                <a:gridCol w="4074979">
                  <a:extLst>
                    <a:ext uri="{9D8B030D-6E8A-4147-A177-3AD203B41FA5}">
                      <a16:colId xmlns:a16="http://schemas.microsoft.com/office/drawing/2014/main" val="20000"/>
                    </a:ext>
                  </a:extLst>
                </a:gridCol>
                <a:gridCol w="4074979">
                  <a:extLst>
                    <a:ext uri="{9D8B030D-6E8A-4147-A177-3AD203B41FA5}">
                      <a16:colId xmlns:a16="http://schemas.microsoft.com/office/drawing/2014/main" val="20001"/>
                    </a:ext>
                  </a:extLst>
                </a:gridCol>
              </a:tblGrid>
              <a:tr h="355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accent1"/>
                          </a:solidFill>
                        </a:rPr>
                        <a:t>The original DCM paper</a:t>
                      </a:r>
                    </a:p>
                  </a:txBody>
                  <a:tcPr marL="87778" marR="87778" marT="43889" marB="43889">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accent1"/>
                          </a:solidFill>
                        </a:rPr>
                        <a:t>Friston et al. 2003, </a:t>
                      </a:r>
                      <a:r>
                        <a:rPr lang="en-GB" sz="1500" i="1" dirty="0" err="1">
                          <a:solidFill>
                            <a:schemeClr val="accent1"/>
                          </a:solidFill>
                        </a:rPr>
                        <a:t>NeuroImage</a:t>
                      </a:r>
                      <a:endParaRPr lang="en-GB" sz="1500" i="1" dirty="0">
                        <a:solidFill>
                          <a:schemeClr val="accent1"/>
                        </a:solidFill>
                      </a:endParaRPr>
                    </a:p>
                  </a:txBody>
                  <a:tcPr marL="87778" marR="87778" marT="43889" marB="4388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5928">
                <a:tc>
                  <a:txBody>
                    <a:bodyPr/>
                    <a:lstStyle/>
                    <a:p>
                      <a:r>
                        <a:rPr lang="en-GB" sz="1500" b="1" dirty="0">
                          <a:solidFill>
                            <a:schemeClr val="accent1"/>
                          </a:solidFill>
                        </a:rPr>
                        <a:t>A tutorial on group effective connectivity </a:t>
                      </a:r>
                      <a:r>
                        <a:rPr lang="en-GB" sz="1500" b="1" dirty="0" smtClean="0">
                          <a:solidFill>
                            <a:schemeClr val="accent1"/>
                          </a:solidFill>
                        </a:rPr>
                        <a:t>analysis</a:t>
                      </a:r>
                      <a:endParaRPr lang="en-GB" sz="1500" b="1" dirty="0">
                        <a:solidFill>
                          <a:schemeClr val="accent1"/>
                        </a:solidFill>
                      </a:endParaRPr>
                    </a:p>
                  </a:txBody>
                  <a:tcPr marL="87778" marR="87778" marT="43889" marB="4388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b="1" dirty="0">
                          <a:solidFill>
                            <a:schemeClr val="accent1"/>
                          </a:solidFill>
                        </a:rPr>
                        <a:t>https://github.com/pzeidman/dcm-peb-example</a:t>
                      </a:r>
                    </a:p>
                  </a:txBody>
                  <a:tcPr marL="87778" marR="87778" marT="43889" marB="4388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879527"/>
                  </a:ext>
                </a:extLst>
              </a:tr>
              <a:tr h="555928">
                <a:tc>
                  <a:txBody>
                    <a:bodyPr/>
                    <a:lstStyle/>
                    <a:p>
                      <a:r>
                        <a:rPr lang="en-GB" sz="1500" kern="1200" dirty="0" smtClean="0">
                          <a:solidFill>
                            <a:schemeClr val="accent1"/>
                          </a:solidFill>
                          <a:latin typeface="+mn-lt"/>
                          <a:ea typeface="+mn-ea"/>
                          <a:cs typeface="+mn-cs"/>
                        </a:rPr>
                        <a:t>Structure Learning in Coupled Dynamical Systems and Dynamic Causal Modelling</a:t>
                      </a:r>
                      <a:endParaRPr lang="en-GB" sz="1500" kern="1200" dirty="0">
                        <a:solidFill>
                          <a:schemeClr val="accent1"/>
                        </a:solidFill>
                        <a:latin typeface="+mn-lt"/>
                        <a:ea typeface="+mn-ea"/>
                        <a:cs typeface="+mn-cs"/>
                      </a:endParaRPr>
                    </a:p>
                  </a:txBody>
                  <a:tcPr marL="87778" marR="87778" marT="43889" marB="4388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b="0" dirty="0" smtClean="0">
                          <a:solidFill>
                            <a:schemeClr val="accent1"/>
                          </a:solidFill>
                        </a:rPr>
                        <a:t>Jafarian</a:t>
                      </a:r>
                      <a:r>
                        <a:rPr lang="en-GB" sz="1500" b="0" baseline="0" dirty="0" smtClean="0">
                          <a:solidFill>
                            <a:schemeClr val="accent1"/>
                          </a:solidFill>
                        </a:rPr>
                        <a:t> et al. 2019, </a:t>
                      </a:r>
                      <a:r>
                        <a:rPr lang="en-GB" sz="1500" b="0" i="1" baseline="0" dirty="0" err="1" smtClean="0">
                          <a:solidFill>
                            <a:schemeClr val="accent1"/>
                          </a:solidFill>
                        </a:rPr>
                        <a:t>ArXiv</a:t>
                      </a:r>
                      <a:endParaRPr lang="en-GB" sz="1500" b="0" dirty="0">
                        <a:solidFill>
                          <a:schemeClr val="accent1"/>
                        </a:solidFill>
                      </a:endParaRPr>
                    </a:p>
                  </a:txBody>
                  <a:tcPr marL="87778" marR="87778" marT="43889" marB="4388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1228150"/>
                  </a:ext>
                </a:extLst>
              </a:tr>
              <a:tr h="355989">
                <a:tc gridSpan="2">
                  <a:txBody>
                    <a:bodyPr/>
                    <a:lstStyle/>
                    <a:p>
                      <a:r>
                        <a:rPr lang="en-GB" sz="1500" b="0" u="sng" dirty="0">
                          <a:solidFill>
                            <a:schemeClr val="accent1"/>
                          </a:solidFill>
                        </a:rPr>
                        <a:t>Other descriptive</a:t>
                      </a:r>
                      <a:r>
                        <a:rPr lang="en-GB" sz="1500" b="0" u="sng" baseline="0" dirty="0">
                          <a:solidFill>
                            <a:schemeClr val="accent1"/>
                          </a:solidFill>
                        </a:rPr>
                        <a:t> / tutorial papers</a:t>
                      </a:r>
                      <a:endParaRPr lang="en-GB" sz="1500" b="0" u="sng" dirty="0">
                        <a:solidFill>
                          <a:schemeClr val="accent1"/>
                        </a:solidFill>
                      </a:endParaRPr>
                    </a:p>
                  </a:txBody>
                  <a:tcPr marL="87778" marR="87778" marT="43889" marB="43889">
                    <a:lnT w="12700" cap="flat" cmpd="sng" algn="ctr">
                      <a:solidFill>
                        <a:schemeClr val="tx1"/>
                      </a:solidFill>
                      <a:prstDash val="solid"/>
                      <a:round/>
                      <a:headEnd type="none" w="med" len="med"/>
                      <a:tailEnd type="none" w="med" len="med"/>
                    </a:lnT>
                  </a:tcPr>
                </a:tc>
                <a:tc hMerge="1">
                  <a:txBody>
                    <a:bodyPr/>
                    <a:lstStyle/>
                    <a:p>
                      <a:endParaRPr lang="en-GB" dirty="0"/>
                    </a:p>
                  </a:txBody>
                  <a:tcPr/>
                </a:tc>
                <a:extLst>
                  <a:ext uri="{0D108BD9-81ED-4DB2-BD59-A6C34878D82A}">
                    <a16:rowId xmlns:a16="http://schemas.microsoft.com/office/drawing/2014/main" val="10001"/>
                  </a:ext>
                </a:extLst>
              </a:tr>
              <a:tr h="355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accent1"/>
                          </a:solidFill>
                        </a:rPr>
                        <a:t>Role of General Systems Theory</a:t>
                      </a:r>
                    </a:p>
                  </a:txBody>
                  <a:tcPr marL="87778" marR="87778" marT="43889" marB="43889"/>
                </a:tc>
                <a:tc>
                  <a:txBody>
                    <a:bodyPr/>
                    <a:lstStyle/>
                    <a:p>
                      <a:r>
                        <a:rPr lang="en-GB" sz="1500" dirty="0">
                          <a:solidFill>
                            <a:schemeClr val="accent1"/>
                          </a:solidFill>
                        </a:rPr>
                        <a:t>Stephan</a:t>
                      </a:r>
                      <a:r>
                        <a:rPr lang="en-GB" sz="1500" baseline="0" dirty="0">
                          <a:solidFill>
                            <a:schemeClr val="accent1"/>
                          </a:solidFill>
                        </a:rPr>
                        <a:t> 2004, </a:t>
                      </a:r>
                      <a:r>
                        <a:rPr lang="en-GB" sz="1500" i="1" baseline="0" dirty="0">
                          <a:solidFill>
                            <a:schemeClr val="accent1"/>
                          </a:solidFill>
                        </a:rPr>
                        <a:t>J Anatomy</a:t>
                      </a:r>
                      <a:endParaRPr lang="en-GB" sz="1500" i="1" dirty="0">
                        <a:solidFill>
                          <a:schemeClr val="accent1"/>
                        </a:solidFill>
                      </a:endParaRPr>
                    </a:p>
                  </a:txBody>
                  <a:tcPr marL="87778" marR="87778" marT="43889" marB="43889"/>
                </a:tc>
                <a:extLst>
                  <a:ext uri="{0D108BD9-81ED-4DB2-BD59-A6C34878D82A}">
                    <a16:rowId xmlns:a16="http://schemas.microsoft.com/office/drawing/2014/main" val="10002"/>
                  </a:ext>
                </a:extLst>
              </a:tr>
              <a:tr h="355989">
                <a:tc>
                  <a:txBody>
                    <a:bodyPr/>
                    <a:lstStyle/>
                    <a:p>
                      <a:r>
                        <a:rPr lang="en-GB" sz="1500" dirty="0">
                          <a:solidFill>
                            <a:schemeClr val="accent1"/>
                          </a:solidFill>
                        </a:rPr>
                        <a:t>DCM: Ten simple rules for the clinician</a:t>
                      </a:r>
                    </a:p>
                  </a:txBody>
                  <a:tcPr marL="87778" marR="87778" marT="43889" marB="43889">
                    <a:lnB w="12700" cap="flat" cmpd="sng" algn="ctr">
                      <a:noFill/>
                      <a:prstDash val="solid"/>
                      <a:round/>
                      <a:headEnd type="none" w="med" len="med"/>
                      <a:tailEnd type="none" w="med" len="med"/>
                    </a:lnB>
                  </a:tcPr>
                </a:tc>
                <a:tc>
                  <a:txBody>
                    <a:bodyPr/>
                    <a:lstStyle/>
                    <a:p>
                      <a:r>
                        <a:rPr lang="en-GB" sz="1500" dirty="0">
                          <a:solidFill>
                            <a:schemeClr val="accent1"/>
                          </a:solidFill>
                        </a:rPr>
                        <a:t>Kahan et al. 2013, </a:t>
                      </a:r>
                      <a:r>
                        <a:rPr lang="en-GB" sz="1500" i="1" dirty="0" err="1">
                          <a:solidFill>
                            <a:schemeClr val="accent1"/>
                          </a:solidFill>
                        </a:rPr>
                        <a:t>NeuroImage</a:t>
                      </a:r>
                      <a:endParaRPr lang="en-GB" sz="1500" i="1" dirty="0">
                        <a:solidFill>
                          <a:schemeClr val="accent1"/>
                        </a:solidFill>
                      </a:endParaRPr>
                    </a:p>
                  </a:txBody>
                  <a:tcPr marL="87778" marR="87778" marT="43889" marB="43889">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55989">
                <a:tc>
                  <a:txBody>
                    <a:bodyPr/>
                    <a:lstStyle/>
                    <a:p>
                      <a:r>
                        <a:rPr lang="en-GB" sz="1500" dirty="0">
                          <a:solidFill>
                            <a:schemeClr val="accent1"/>
                          </a:solidFill>
                        </a:rPr>
                        <a:t>Ten Simple Rules</a:t>
                      </a:r>
                      <a:r>
                        <a:rPr lang="en-GB" sz="1500" baseline="0" dirty="0">
                          <a:solidFill>
                            <a:schemeClr val="accent1"/>
                          </a:solidFill>
                        </a:rPr>
                        <a:t> for DCM</a:t>
                      </a:r>
                      <a:endParaRPr lang="en-GB" sz="1500" dirty="0">
                        <a:solidFill>
                          <a:schemeClr val="accent1"/>
                        </a:solidFill>
                      </a:endParaRPr>
                    </a:p>
                  </a:txBody>
                  <a:tcPr marL="87778" marR="87778" marT="43889" marB="43889">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i="0" dirty="0">
                          <a:solidFill>
                            <a:schemeClr val="accent1"/>
                          </a:solidFill>
                        </a:rPr>
                        <a:t>Stephan</a:t>
                      </a:r>
                      <a:r>
                        <a:rPr lang="en-GB" sz="1500" i="0" baseline="0" dirty="0">
                          <a:solidFill>
                            <a:schemeClr val="accent1"/>
                          </a:solidFill>
                        </a:rPr>
                        <a:t> et al. 2010, </a:t>
                      </a:r>
                      <a:r>
                        <a:rPr lang="en-GB" sz="1500" i="1" baseline="0" dirty="0" err="1">
                          <a:solidFill>
                            <a:schemeClr val="accent1"/>
                          </a:solidFill>
                        </a:rPr>
                        <a:t>NeuroImage</a:t>
                      </a:r>
                      <a:endParaRPr lang="en-GB" sz="1500" i="0" dirty="0">
                        <a:solidFill>
                          <a:schemeClr val="accent1"/>
                        </a:solidFill>
                      </a:endParaRPr>
                    </a:p>
                  </a:txBody>
                  <a:tcPr marL="87778" marR="87778" marT="43889" marB="43889">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0443823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638203" y="1921868"/>
            <a:ext cx="4150509" cy="419332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p>
        </p:txBody>
      </p:sp>
      <p:sp>
        <p:nvSpPr>
          <p:cNvPr id="2" name="Title 1"/>
          <p:cNvSpPr>
            <a:spLocks noGrp="1"/>
          </p:cNvSpPr>
          <p:nvPr>
            <p:ph type="title"/>
          </p:nvPr>
        </p:nvSpPr>
        <p:spPr>
          <a:xfrm>
            <a:off x="125228" y="29360"/>
            <a:ext cx="10452101" cy="1096963"/>
          </a:xfrm>
        </p:spPr>
        <p:txBody>
          <a:bodyPr/>
          <a:lstStyle/>
          <a:p>
            <a:r>
              <a:rPr lang="en-GB" dirty="0"/>
              <a:t>Applications</a:t>
            </a:r>
          </a:p>
        </p:txBody>
      </p:sp>
      <p:sp>
        <p:nvSpPr>
          <p:cNvPr id="10" name="TextBox 9"/>
          <p:cNvSpPr txBox="1"/>
          <p:nvPr/>
        </p:nvSpPr>
        <p:spPr>
          <a:xfrm>
            <a:off x="2672599" y="1567327"/>
            <a:ext cx="2004075" cy="358240"/>
          </a:xfrm>
          <a:prstGeom prst="rect">
            <a:avLst/>
          </a:prstGeom>
          <a:noFill/>
        </p:spPr>
        <p:txBody>
          <a:bodyPr wrap="none" rtlCol="0">
            <a:spAutoFit/>
          </a:bodyPr>
          <a:lstStyle/>
          <a:p>
            <a:r>
              <a:rPr lang="en-GB" sz="1728" dirty="0">
                <a:solidFill>
                  <a:schemeClr val="accent2"/>
                </a:solidFill>
              </a:rPr>
              <a:t>Resting state fMRI</a:t>
            </a:r>
          </a:p>
        </p:txBody>
      </p:sp>
      <p:pic>
        <p:nvPicPr>
          <p:cNvPr id="11" name="Picture 10" descr="Cov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20220" y="2066100"/>
            <a:ext cx="3586478" cy="37831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91448" y="6142986"/>
            <a:ext cx="2377574" cy="269626"/>
          </a:xfrm>
          <a:prstGeom prst="rect">
            <a:avLst/>
          </a:prstGeom>
          <a:noFill/>
        </p:spPr>
        <p:txBody>
          <a:bodyPr wrap="none" rtlCol="0">
            <a:spAutoFit/>
          </a:bodyPr>
          <a:lstStyle/>
          <a:p>
            <a:r>
              <a:rPr lang="en-GB" sz="1152" dirty="0">
                <a:solidFill>
                  <a:schemeClr val="accent2"/>
                </a:solidFill>
              </a:rPr>
              <a:t>Zhou et al., Cerebral Cortex 2017</a:t>
            </a:r>
          </a:p>
        </p:txBody>
      </p:sp>
      <p:sp>
        <p:nvSpPr>
          <p:cNvPr id="4" name="TextBox 3"/>
          <p:cNvSpPr txBox="1"/>
          <p:nvPr/>
        </p:nvSpPr>
        <p:spPr>
          <a:xfrm>
            <a:off x="1613073" y="5877080"/>
            <a:ext cx="623889" cy="269626"/>
          </a:xfrm>
          <a:prstGeom prst="rect">
            <a:avLst/>
          </a:prstGeom>
          <a:noFill/>
        </p:spPr>
        <p:txBody>
          <a:bodyPr wrap="none" rtlCol="0">
            <a:spAutoFit/>
          </a:bodyPr>
          <a:lstStyle/>
          <a:p>
            <a:r>
              <a:rPr lang="en-GB" sz="1152" dirty="0">
                <a:solidFill>
                  <a:schemeClr val="accent2"/>
                </a:solidFill>
              </a:rPr>
              <a:t>N=404</a:t>
            </a:r>
          </a:p>
        </p:txBody>
      </p:sp>
      <p:pic>
        <p:nvPicPr>
          <p:cNvPr id="13" name="Picture 1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612706" y="2048514"/>
            <a:ext cx="2602465" cy="3011760"/>
          </a:xfrm>
          <a:prstGeom prst="rect">
            <a:avLst/>
          </a:prstGeom>
        </p:spPr>
      </p:pic>
      <p:sp>
        <p:nvSpPr>
          <p:cNvPr id="14" name="TextBox 13"/>
          <p:cNvSpPr txBox="1"/>
          <p:nvPr/>
        </p:nvSpPr>
        <p:spPr>
          <a:xfrm>
            <a:off x="7149385" y="1567327"/>
            <a:ext cx="1590500" cy="358240"/>
          </a:xfrm>
          <a:prstGeom prst="rect">
            <a:avLst/>
          </a:prstGeom>
          <a:noFill/>
        </p:spPr>
        <p:txBody>
          <a:bodyPr wrap="none" rtlCol="0">
            <a:spAutoFit/>
          </a:bodyPr>
          <a:lstStyle/>
          <a:p>
            <a:r>
              <a:rPr lang="en-GB" sz="1728" dirty="0">
                <a:solidFill>
                  <a:schemeClr val="accent2"/>
                </a:solidFill>
              </a:rPr>
              <a:t>Schizophrenia</a:t>
            </a:r>
          </a:p>
        </p:txBody>
      </p:sp>
      <p:sp>
        <p:nvSpPr>
          <p:cNvPr id="6" name="TextBox 5"/>
          <p:cNvSpPr txBox="1"/>
          <p:nvPr/>
        </p:nvSpPr>
        <p:spPr>
          <a:xfrm>
            <a:off x="6903474" y="5802057"/>
            <a:ext cx="1904689" cy="269626"/>
          </a:xfrm>
          <a:prstGeom prst="rect">
            <a:avLst/>
          </a:prstGeom>
          <a:noFill/>
        </p:spPr>
        <p:txBody>
          <a:bodyPr wrap="none" rtlCol="0">
            <a:spAutoFit/>
          </a:bodyPr>
          <a:lstStyle/>
          <a:p>
            <a:r>
              <a:rPr lang="en-GB" sz="1152" dirty="0">
                <a:solidFill>
                  <a:schemeClr val="accent2"/>
                </a:solidFill>
              </a:rPr>
              <a:t>N=40 patients, 62 controls</a:t>
            </a:r>
          </a:p>
        </p:txBody>
      </p:sp>
      <p:sp>
        <p:nvSpPr>
          <p:cNvPr id="15" name="TextBox 14"/>
          <p:cNvSpPr txBox="1"/>
          <p:nvPr/>
        </p:nvSpPr>
        <p:spPr>
          <a:xfrm>
            <a:off x="7149385" y="5415530"/>
            <a:ext cx="1612942" cy="299184"/>
          </a:xfrm>
          <a:prstGeom prst="rect">
            <a:avLst/>
          </a:prstGeom>
          <a:noFill/>
        </p:spPr>
        <p:txBody>
          <a:bodyPr wrap="none" rtlCol="0">
            <a:spAutoFit/>
          </a:bodyPr>
          <a:lstStyle/>
          <a:p>
            <a:r>
              <a:rPr lang="en-GB" sz="1344" dirty="0">
                <a:solidFill>
                  <a:srgbClr val="C00000"/>
                </a:solidFill>
              </a:rPr>
              <a:t>Patients &lt; controls</a:t>
            </a:r>
          </a:p>
        </p:txBody>
      </p:sp>
      <p:sp>
        <p:nvSpPr>
          <p:cNvPr id="16" name="TextBox 15"/>
          <p:cNvSpPr txBox="1"/>
          <p:nvPr/>
        </p:nvSpPr>
        <p:spPr>
          <a:xfrm>
            <a:off x="7044079" y="5139084"/>
            <a:ext cx="1728358" cy="299184"/>
          </a:xfrm>
          <a:prstGeom prst="rect">
            <a:avLst/>
          </a:prstGeom>
          <a:noFill/>
        </p:spPr>
        <p:txBody>
          <a:bodyPr wrap="none" rtlCol="0">
            <a:spAutoFit/>
          </a:bodyPr>
          <a:lstStyle/>
          <a:p>
            <a:r>
              <a:rPr lang="en-GB" sz="1344" dirty="0">
                <a:solidFill>
                  <a:srgbClr val="57A12A"/>
                </a:solidFill>
              </a:rPr>
              <a:t>* Patients &gt; controls</a:t>
            </a:r>
          </a:p>
        </p:txBody>
      </p:sp>
      <p:sp>
        <p:nvSpPr>
          <p:cNvPr id="17" name="TextBox 16"/>
          <p:cNvSpPr txBox="1"/>
          <p:nvPr/>
        </p:nvSpPr>
        <p:spPr>
          <a:xfrm>
            <a:off x="7456060" y="6187748"/>
            <a:ext cx="2702984" cy="269626"/>
          </a:xfrm>
          <a:prstGeom prst="rect">
            <a:avLst/>
          </a:prstGeom>
          <a:noFill/>
        </p:spPr>
        <p:txBody>
          <a:bodyPr wrap="none" rtlCol="0">
            <a:spAutoFit/>
          </a:bodyPr>
          <a:lstStyle/>
          <a:p>
            <a:r>
              <a:rPr lang="en-GB" sz="1152" dirty="0">
                <a:solidFill>
                  <a:schemeClr val="accent2"/>
                </a:solidFill>
              </a:rPr>
              <a:t>Zhou et al., </a:t>
            </a:r>
            <a:r>
              <a:rPr lang="en-GB" sz="1152" dirty="0" err="1">
                <a:solidFill>
                  <a:schemeClr val="accent2"/>
                </a:solidFill>
              </a:rPr>
              <a:t>NeuroImage</a:t>
            </a:r>
            <a:r>
              <a:rPr lang="en-GB" sz="1152" dirty="0">
                <a:solidFill>
                  <a:schemeClr val="accent2"/>
                </a:solidFill>
              </a:rPr>
              <a:t>: Clinical 2018</a:t>
            </a:r>
          </a:p>
        </p:txBody>
      </p:sp>
      <p:sp>
        <p:nvSpPr>
          <p:cNvPr id="19" name="Rectangle 18"/>
          <p:cNvSpPr/>
          <p:nvPr/>
        </p:nvSpPr>
        <p:spPr>
          <a:xfrm>
            <a:off x="5928543" y="1925181"/>
            <a:ext cx="4150509" cy="419332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p>
        </p:txBody>
      </p:sp>
      <p:sp>
        <p:nvSpPr>
          <p:cNvPr id="20" name="TextBox 19"/>
          <p:cNvSpPr txBox="1"/>
          <p:nvPr/>
        </p:nvSpPr>
        <p:spPr>
          <a:xfrm>
            <a:off x="9241332" y="3724132"/>
            <a:ext cx="752785" cy="709083"/>
          </a:xfrm>
          <a:prstGeom prst="rect">
            <a:avLst/>
          </a:prstGeom>
          <a:noFill/>
        </p:spPr>
        <p:txBody>
          <a:bodyPr wrap="none" rtlCol="0">
            <a:spAutoFit/>
          </a:bodyPr>
          <a:lstStyle/>
          <a:p>
            <a:pPr algn="r"/>
            <a:r>
              <a:rPr lang="en-GB" sz="1008" dirty="0">
                <a:solidFill>
                  <a:schemeClr val="accent2"/>
                </a:solidFill>
              </a:rPr>
              <a:t>Networks:</a:t>
            </a:r>
          </a:p>
          <a:p>
            <a:pPr algn="r"/>
            <a:r>
              <a:rPr lang="en-GB" sz="1008" dirty="0">
                <a:solidFill>
                  <a:srgbClr val="C00000"/>
                </a:solidFill>
              </a:rPr>
              <a:t>DAN</a:t>
            </a:r>
          </a:p>
          <a:p>
            <a:pPr algn="r"/>
            <a:r>
              <a:rPr lang="en-GB" sz="1008" dirty="0">
                <a:solidFill>
                  <a:srgbClr val="5E9A3D"/>
                </a:solidFill>
              </a:rPr>
              <a:t>SN</a:t>
            </a:r>
          </a:p>
          <a:p>
            <a:pPr algn="r"/>
            <a:r>
              <a:rPr lang="en-GB" sz="1008" dirty="0">
                <a:solidFill>
                  <a:srgbClr val="2900F2"/>
                </a:solidFill>
              </a:rPr>
              <a:t>DMN</a:t>
            </a:r>
          </a:p>
        </p:txBody>
      </p:sp>
      <p:sp>
        <p:nvSpPr>
          <p:cNvPr id="21" name="Rectangle 20"/>
          <p:cNvSpPr/>
          <p:nvPr/>
        </p:nvSpPr>
        <p:spPr>
          <a:xfrm>
            <a:off x="7681085" y="2975364"/>
            <a:ext cx="271228" cy="358240"/>
          </a:xfrm>
          <a:prstGeom prst="rect">
            <a:avLst/>
          </a:prstGeom>
        </p:spPr>
        <p:txBody>
          <a:bodyPr wrap="none">
            <a:spAutoFit/>
          </a:bodyPr>
          <a:lstStyle/>
          <a:p>
            <a:r>
              <a:rPr lang="en-GB" sz="1728" dirty="0">
                <a:solidFill>
                  <a:srgbClr val="57A12A"/>
                </a:solidFill>
              </a:rPr>
              <a:t>*</a:t>
            </a:r>
            <a:endParaRPr lang="en-GB" sz="1728" dirty="0"/>
          </a:p>
        </p:txBody>
      </p:sp>
    </p:spTree>
    <p:extLst>
      <p:ext uri="{BB962C8B-B14F-4D97-AF65-F5344CB8AC3E}">
        <p14:creationId xmlns:p14="http://schemas.microsoft.com/office/powerpoint/2010/main" val="1391648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80" y="-9008"/>
            <a:ext cx="10452101" cy="1096963"/>
          </a:xfrm>
        </p:spPr>
        <p:txBody>
          <a:bodyPr/>
          <a:lstStyle/>
          <a:p>
            <a:r>
              <a:rPr lang="en-GB" dirty="0"/>
              <a:t>Applications</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0737" y="2192022"/>
            <a:ext cx="6670426" cy="1658984"/>
          </a:xfrm>
          <a:prstGeom prst="rect">
            <a:avLst/>
          </a:prstGeom>
        </p:spPr>
      </p:pic>
      <p:pic>
        <p:nvPicPr>
          <p:cNvPr id="7" name="Picture 6"/>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707235" y="4127503"/>
            <a:ext cx="1337622" cy="1484601"/>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55086" y="4052049"/>
            <a:ext cx="4562207" cy="1635509"/>
          </a:xfrm>
          <a:prstGeom prst="rect">
            <a:avLst/>
          </a:prstGeom>
        </p:spPr>
      </p:pic>
      <p:sp>
        <p:nvSpPr>
          <p:cNvPr id="10" name="TextBox 9"/>
          <p:cNvSpPr txBox="1"/>
          <p:nvPr/>
        </p:nvSpPr>
        <p:spPr>
          <a:xfrm>
            <a:off x="4138702" y="1736958"/>
            <a:ext cx="3437159" cy="358240"/>
          </a:xfrm>
          <a:prstGeom prst="rect">
            <a:avLst/>
          </a:prstGeom>
          <a:noFill/>
        </p:spPr>
        <p:txBody>
          <a:bodyPr wrap="none" rtlCol="0">
            <a:spAutoFit/>
          </a:bodyPr>
          <a:lstStyle/>
          <a:p>
            <a:r>
              <a:rPr lang="en-GB" sz="1728" dirty="0">
                <a:solidFill>
                  <a:schemeClr val="accent2"/>
                </a:solidFill>
              </a:rPr>
              <a:t>Sliding window DCM in Zebrafish</a:t>
            </a:r>
          </a:p>
        </p:txBody>
      </p:sp>
      <p:sp>
        <p:nvSpPr>
          <p:cNvPr id="12" name="TextBox 11"/>
          <p:cNvSpPr txBox="1"/>
          <p:nvPr/>
        </p:nvSpPr>
        <p:spPr>
          <a:xfrm>
            <a:off x="7565937" y="5849282"/>
            <a:ext cx="1858201" cy="269626"/>
          </a:xfrm>
          <a:prstGeom prst="rect">
            <a:avLst/>
          </a:prstGeom>
          <a:noFill/>
        </p:spPr>
        <p:txBody>
          <a:bodyPr wrap="none" rtlCol="0">
            <a:spAutoFit/>
          </a:bodyPr>
          <a:lstStyle/>
          <a:p>
            <a:r>
              <a:rPr lang="en-GB" sz="1152" dirty="0">
                <a:solidFill>
                  <a:schemeClr val="accent2"/>
                </a:solidFill>
              </a:rPr>
              <a:t>Rosch et al. </a:t>
            </a:r>
            <a:r>
              <a:rPr lang="en-GB" sz="1152" i="1" dirty="0" err="1">
                <a:solidFill>
                  <a:schemeClr val="accent2"/>
                </a:solidFill>
              </a:rPr>
              <a:t>bioRxiv</a:t>
            </a:r>
            <a:r>
              <a:rPr lang="en-GB" sz="1152" i="1" dirty="0">
                <a:solidFill>
                  <a:schemeClr val="accent2"/>
                </a:solidFill>
              </a:rPr>
              <a:t> 2017</a:t>
            </a:r>
          </a:p>
        </p:txBody>
      </p:sp>
      <p:sp>
        <p:nvSpPr>
          <p:cNvPr id="8" name="Rectangle 7">
            <a:extLst>
              <a:ext uri="{FF2B5EF4-FFF2-40B4-BE49-F238E27FC236}">
                <a16:creationId xmlns:a16="http://schemas.microsoft.com/office/drawing/2014/main" id="{838B52F0-DB4D-804C-A368-B42C18F2249E}"/>
              </a:ext>
            </a:extLst>
          </p:cNvPr>
          <p:cNvSpPr/>
          <p:nvPr/>
        </p:nvSpPr>
        <p:spPr>
          <a:xfrm>
            <a:off x="2328212" y="2116733"/>
            <a:ext cx="7048214" cy="373254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p>
        </p:txBody>
      </p:sp>
    </p:spTree>
    <p:extLst>
      <p:ext uri="{BB962C8B-B14F-4D97-AF65-F5344CB8AC3E}">
        <p14:creationId xmlns:p14="http://schemas.microsoft.com/office/powerpoint/2010/main" val="2059494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1146628" y="4337615"/>
            <a:ext cx="9144000" cy="10222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p:cNvSpPr>
            <a:spLocks noGrp="1"/>
          </p:cNvSpPr>
          <p:nvPr>
            <p:ph type="title" idx="4294967295"/>
          </p:nvPr>
        </p:nvSpPr>
        <p:spPr>
          <a:xfrm>
            <a:off x="606653" y="-318815"/>
            <a:ext cx="10452100" cy="1139825"/>
          </a:xfrm>
        </p:spPr>
        <p:txBody>
          <a:bodyPr/>
          <a:lstStyle/>
          <a:p>
            <a:r>
              <a:rPr lang="en-GB" dirty="0" smtClean="0"/>
              <a:t>DCM+PEB Recipe</a:t>
            </a:r>
            <a:endParaRPr lang="en-GB" dirty="0"/>
          </a:p>
        </p:txBody>
      </p:sp>
      <p:sp>
        <p:nvSpPr>
          <p:cNvPr id="41" name="Rectangle 40"/>
          <p:cNvSpPr/>
          <p:nvPr/>
        </p:nvSpPr>
        <p:spPr>
          <a:xfrm>
            <a:off x="1146628" y="2269925"/>
            <a:ext cx="9144000" cy="10282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4" name="Group 43"/>
          <p:cNvGrpSpPr/>
          <p:nvPr/>
        </p:nvGrpSpPr>
        <p:grpSpPr>
          <a:xfrm>
            <a:off x="8065361" y="2345317"/>
            <a:ext cx="1877102" cy="891944"/>
            <a:chOff x="6768643" y="2090423"/>
            <a:chExt cx="2151542" cy="1022350"/>
          </a:xfrm>
        </p:grpSpPr>
        <p:sp>
          <p:nvSpPr>
            <p:cNvPr id="45" name="TextBox 44"/>
            <p:cNvSpPr txBox="1"/>
            <p:nvPr/>
          </p:nvSpPr>
          <p:spPr>
            <a:xfrm>
              <a:off x="8149960" y="2690764"/>
              <a:ext cx="770225" cy="352775"/>
            </a:xfrm>
            <a:prstGeom prst="rect">
              <a:avLst/>
            </a:prstGeom>
            <a:noFill/>
          </p:spPr>
          <p:txBody>
            <a:bodyPr wrap="none" rtlCol="0">
              <a:spAutoFit/>
            </a:bodyPr>
            <a:lstStyle/>
            <a:p>
              <a:r>
                <a:rPr lang="en-GB" sz="1400" dirty="0">
                  <a:solidFill>
                    <a:srgbClr val="F07E0A"/>
                  </a:solidFill>
                </a:rPr>
                <a:t>Model</a:t>
              </a:r>
            </a:p>
          </p:txBody>
        </p:sp>
        <p:sp>
          <p:nvSpPr>
            <p:cNvPr id="46" name="Freeform 119"/>
            <p:cNvSpPr>
              <a:spLocks/>
            </p:cNvSpPr>
            <p:nvPr/>
          </p:nvSpPr>
          <p:spPr bwMode="auto">
            <a:xfrm>
              <a:off x="6768643" y="2090423"/>
              <a:ext cx="1225550" cy="1022350"/>
            </a:xfrm>
            <a:custGeom>
              <a:avLst/>
              <a:gdLst/>
              <a:ahLst/>
              <a:cxnLst>
                <a:cxn ang="0">
                  <a:pos x="11" y="563"/>
                </a:cxn>
                <a:cxn ang="0">
                  <a:pos x="29" y="434"/>
                </a:cxn>
                <a:cxn ang="0">
                  <a:pos x="47" y="467"/>
                </a:cxn>
                <a:cxn ang="0">
                  <a:pos x="66" y="309"/>
                </a:cxn>
                <a:cxn ang="0">
                  <a:pos x="84" y="30"/>
                </a:cxn>
                <a:cxn ang="0">
                  <a:pos x="103" y="121"/>
                </a:cxn>
                <a:cxn ang="0">
                  <a:pos x="121" y="52"/>
                </a:cxn>
                <a:cxn ang="0">
                  <a:pos x="139" y="537"/>
                </a:cxn>
                <a:cxn ang="0">
                  <a:pos x="158" y="588"/>
                </a:cxn>
                <a:cxn ang="0">
                  <a:pos x="172" y="493"/>
                </a:cxn>
                <a:cxn ang="0">
                  <a:pos x="191" y="44"/>
                </a:cxn>
                <a:cxn ang="0">
                  <a:pos x="209" y="70"/>
                </a:cxn>
                <a:cxn ang="0">
                  <a:pos x="228" y="110"/>
                </a:cxn>
                <a:cxn ang="0">
                  <a:pos x="246" y="276"/>
                </a:cxn>
                <a:cxn ang="0">
                  <a:pos x="264" y="515"/>
                </a:cxn>
                <a:cxn ang="0">
                  <a:pos x="283" y="603"/>
                </a:cxn>
                <a:cxn ang="0">
                  <a:pos x="301" y="394"/>
                </a:cxn>
                <a:cxn ang="0">
                  <a:pos x="320" y="140"/>
                </a:cxn>
                <a:cxn ang="0">
                  <a:pos x="338" y="118"/>
                </a:cxn>
                <a:cxn ang="0">
                  <a:pos x="356" y="155"/>
                </a:cxn>
                <a:cxn ang="0">
                  <a:pos x="375" y="504"/>
                </a:cxn>
                <a:cxn ang="0">
                  <a:pos x="393" y="614"/>
                </a:cxn>
                <a:cxn ang="0">
                  <a:pos x="411" y="482"/>
                </a:cxn>
                <a:cxn ang="0">
                  <a:pos x="430" y="177"/>
                </a:cxn>
                <a:cxn ang="0">
                  <a:pos x="448" y="92"/>
                </a:cxn>
                <a:cxn ang="0">
                  <a:pos x="467" y="276"/>
                </a:cxn>
                <a:cxn ang="0">
                  <a:pos x="485" y="125"/>
                </a:cxn>
                <a:cxn ang="0">
                  <a:pos x="503" y="570"/>
                </a:cxn>
                <a:cxn ang="0">
                  <a:pos x="522" y="430"/>
                </a:cxn>
                <a:cxn ang="0">
                  <a:pos x="540" y="548"/>
                </a:cxn>
                <a:cxn ang="0">
                  <a:pos x="558" y="441"/>
                </a:cxn>
                <a:cxn ang="0">
                  <a:pos x="577" y="394"/>
                </a:cxn>
                <a:cxn ang="0">
                  <a:pos x="595" y="522"/>
                </a:cxn>
                <a:cxn ang="0">
                  <a:pos x="614" y="269"/>
                </a:cxn>
                <a:cxn ang="0">
                  <a:pos x="632" y="132"/>
                </a:cxn>
                <a:cxn ang="0">
                  <a:pos x="650" y="232"/>
                </a:cxn>
                <a:cxn ang="0">
                  <a:pos x="669" y="103"/>
                </a:cxn>
                <a:cxn ang="0">
                  <a:pos x="683" y="585"/>
                </a:cxn>
                <a:cxn ang="0">
                  <a:pos x="702" y="570"/>
                </a:cxn>
                <a:cxn ang="0">
                  <a:pos x="720" y="544"/>
                </a:cxn>
                <a:cxn ang="0">
                  <a:pos x="739" y="22"/>
                </a:cxn>
                <a:cxn ang="0">
                  <a:pos x="757" y="191"/>
                </a:cxn>
              </a:cxnLst>
              <a:rect l="0" t="0" r="r" b="b"/>
              <a:pathLst>
                <a:path w="772" h="644">
                  <a:moveTo>
                    <a:pt x="0" y="599"/>
                  </a:moveTo>
                  <a:lnTo>
                    <a:pt x="3" y="504"/>
                  </a:lnTo>
                  <a:lnTo>
                    <a:pt x="11" y="563"/>
                  </a:lnTo>
                  <a:lnTo>
                    <a:pt x="14" y="463"/>
                  </a:lnTo>
                  <a:lnTo>
                    <a:pt x="22" y="467"/>
                  </a:lnTo>
                  <a:lnTo>
                    <a:pt x="29" y="434"/>
                  </a:lnTo>
                  <a:lnTo>
                    <a:pt x="33" y="585"/>
                  </a:lnTo>
                  <a:lnTo>
                    <a:pt x="40" y="416"/>
                  </a:lnTo>
                  <a:lnTo>
                    <a:pt x="47" y="467"/>
                  </a:lnTo>
                  <a:lnTo>
                    <a:pt x="51" y="467"/>
                  </a:lnTo>
                  <a:lnTo>
                    <a:pt x="58" y="449"/>
                  </a:lnTo>
                  <a:lnTo>
                    <a:pt x="66" y="309"/>
                  </a:lnTo>
                  <a:lnTo>
                    <a:pt x="70" y="74"/>
                  </a:lnTo>
                  <a:lnTo>
                    <a:pt x="77" y="99"/>
                  </a:lnTo>
                  <a:lnTo>
                    <a:pt x="84" y="30"/>
                  </a:lnTo>
                  <a:lnTo>
                    <a:pt x="88" y="55"/>
                  </a:lnTo>
                  <a:lnTo>
                    <a:pt x="95" y="66"/>
                  </a:lnTo>
                  <a:lnTo>
                    <a:pt x="103" y="121"/>
                  </a:lnTo>
                  <a:lnTo>
                    <a:pt x="106" y="191"/>
                  </a:lnTo>
                  <a:lnTo>
                    <a:pt x="114" y="169"/>
                  </a:lnTo>
                  <a:lnTo>
                    <a:pt x="121" y="52"/>
                  </a:lnTo>
                  <a:lnTo>
                    <a:pt x="125" y="250"/>
                  </a:lnTo>
                  <a:lnTo>
                    <a:pt x="132" y="519"/>
                  </a:lnTo>
                  <a:lnTo>
                    <a:pt x="139" y="537"/>
                  </a:lnTo>
                  <a:lnTo>
                    <a:pt x="143" y="599"/>
                  </a:lnTo>
                  <a:lnTo>
                    <a:pt x="150" y="599"/>
                  </a:lnTo>
                  <a:lnTo>
                    <a:pt x="158" y="588"/>
                  </a:lnTo>
                  <a:lnTo>
                    <a:pt x="161" y="500"/>
                  </a:lnTo>
                  <a:lnTo>
                    <a:pt x="169" y="541"/>
                  </a:lnTo>
                  <a:lnTo>
                    <a:pt x="172" y="493"/>
                  </a:lnTo>
                  <a:lnTo>
                    <a:pt x="180" y="394"/>
                  </a:lnTo>
                  <a:lnTo>
                    <a:pt x="187" y="305"/>
                  </a:lnTo>
                  <a:lnTo>
                    <a:pt x="191" y="44"/>
                  </a:lnTo>
                  <a:lnTo>
                    <a:pt x="198" y="144"/>
                  </a:lnTo>
                  <a:lnTo>
                    <a:pt x="206" y="155"/>
                  </a:lnTo>
                  <a:lnTo>
                    <a:pt x="209" y="70"/>
                  </a:lnTo>
                  <a:lnTo>
                    <a:pt x="217" y="132"/>
                  </a:lnTo>
                  <a:lnTo>
                    <a:pt x="224" y="243"/>
                  </a:lnTo>
                  <a:lnTo>
                    <a:pt x="228" y="110"/>
                  </a:lnTo>
                  <a:lnTo>
                    <a:pt x="235" y="0"/>
                  </a:lnTo>
                  <a:lnTo>
                    <a:pt x="242" y="254"/>
                  </a:lnTo>
                  <a:lnTo>
                    <a:pt x="246" y="276"/>
                  </a:lnTo>
                  <a:lnTo>
                    <a:pt x="253" y="471"/>
                  </a:lnTo>
                  <a:lnTo>
                    <a:pt x="261" y="493"/>
                  </a:lnTo>
                  <a:lnTo>
                    <a:pt x="264" y="515"/>
                  </a:lnTo>
                  <a:lnTo>
                    <a:pt x="272" y="544"/>
                  </a:lnTo>
                  <a:lnTo>
                    <a:pt x="279" y="449"/>
                  </a:lnTo>
                  <a:lnTo>
                    <a:pt x="283" y="603"/>
                  </a:lnTo>
                  <a:lnTo>
                    <a:pt x="290" y="555"/>
                  </a:lnTo>
                  <a:lnTo>
                    <a:pt x="297" y="548"/>
                  </a:lnTo>
                  <a:lnTo>
                    <a:pt x="301" y="394"/>
                  </a:lnTo>
                  <a:lnTo>
                    <a:pt x="308" y="188"/>
                  </a:lnTo>
                  <a:lnTo>
                    <a:pt x="316" y="169"/>
                  </a:lnTo>
                  <a:lnTo>
                    <a:pt x="320" y="140"/>
                  </a:lnTo>
                  <a:lnTo>
                    <a:pt x="327" y="81"/>
                  </a:lnTo>
                  <a:lnTo>
                    <a:pt x="334" y="147"/>
                  </a:lnTo>
                  <a:lnTo>
                    <a:pt x="338" y="118"/>
                  </a:lnTo>
                  <a:lnTo>
                    <a:pt x="345" y="70"/>
                  </a:lnTo>
                  <a:lnTo>
                    <a:pt x="349" y="136"/>
                  </a:lnTo>
                  <a:lnTo>
                    <a:pt x="356" y="155"/>
                  </a:lnTo>
                  <a:lnTo>
                    <a:pt x="364" y="118"/>
                  </a:lnTo>
                  <a:lnTo>
                    <a:pt x="367" y="287"/>
                  </a:lnTo>
                  <a:lnTo>
                    <a:pt x="375" y="504"/>
                  </a:lnTo>
                  <a:lnTo>
                    <a:pt x="382" y="463"/>
                  </a:lnTo>
                  <a:lnTo>
                    <a:pt x="386" y="511"/>
                  </a:lnTo>
                  <a:lnTo>
                    <a:pt x="393" y="614"/>
                  </a:lnTo>
                  <a:lnTo>
                    <a:pt x="400" y="559"/>
                  </a:lnTo>
                  <a:lnTo>
                    <a:pt x="404" y="644"/>
                  </a:lnTo>
                  <a:lnTo>
                    <a:pt x="411" y="482"/>
                  </a:lnTo>
                  <a:lnTo>
                    <a:pt x="419" y="438"/>
                  </a:lnTo>
                  <a:lnTo>
                    <a:pt x="422" y="467"/>
                  </a:lnTo>
                  <a:lnTo>
                    <a:pt x="430" y="177"/>
                  </a:lnTo>
                  <a:lnTo>
                    <a:pt x="437" y="48"/>
                  </a:lnTo>
                  <a:lnTo>
                    <a:pt x="441" y="77"/>
                  </a:lnTo>
                  <a:lnTo>
                    <a:pt x="448" y="92"/>
                  </a:lnTo>
                  <a:lnTo>
                    <a:pt x="456" y="70"/>
                  </a:lnTo>
                  <a:lnTo>
                    <a:pt x="459" y="66"/>
                  </a:lnTo>
                  <a:lnTo>
                    <a:pt x="467" y="276"/>
                  </a:lnTo>
                  <a:lnTo>
                    <a:pt x="474" y="158"/>
                  </a:lnTo>
                  <a:lnTo>
                    <a:pt x="478" y="70"/>
                  </a:lnTo>
                  <a:lnTo>
                    <a:pt x="485" y="125"/>
                  </a:lnTo>
                  <a:lnTo>
                    <a:pt x="492" y="66"/>
                  </a:lnTo>
                  <a:lnTo>
                    <a:pt x="496" y="629"/>
                  </a:lnTo>
                  <a:lnTo>
                    <a:pt x="503" y="570"/>
                  </a:lnTo>
                  <a:lnTo>
                    <a:pt x="507" y="463"/>
                  </a:lnTo>
                  <a:lnTo>
                    <a:pt x="514" y="327"/>
                  </a:lnTo>
                  <a:lnTo>
                    <a:pt x="522" y="430"/>
                  </a:lnTo>
                  <a:lnTo>
                    <a:pt x="525" y="383"/>
                  </a:lnTo>
                  <a:lnTo>
                    <a:pt x="533" y="368"/>
                  </a:lnTo>
                  <a:lnTo>
                    <a:pt x="540" y="548"/>
                  </a:lnTo>
                  <a:lnTo>
                    <a:pt x="544" y="452"/>
                  </a:lnTo>
                  <a:lnTo>
                    <a:pt x="551" y="471"/>
                  </a:lnTo>
                  <a:lnTo>
                    <a:pt x="558" y="441"/>
                  </a:lnTo>
                  <a:lnTo>
                    <a:pt x="562" y="496"/>
                  </a:lnTo>
                  <a:lnTo>
                    <a:pt x="570" y="552"/>
                  </a:lnTo>
                  <a:lnTo>
                    <a:pt x="577" y="394"/>
                  </a:lnTo>
                  <a:lnTo>
                    <a:pt x="581" y="438"/>
                  </a:lnTo>
                  <a:lnTo>
                    <a:pt x="588" y="427"/>
                  </a:lnTo>
                  <a:lnTo>
                    <a:pt x="595" y="522"/>
                  </a:lnTo>
                  <a:lnTo>
                    <a:pt x="599" y="548"/>
                  </a:lnTo>
                  <a:lnTo>
                    <a:pt x="606" y="338"/>
                  </a:lnTo>
                  <a:lnTo>
                    <a:pt x="614" y="269"/>
                  </a:lnTo>
                  <a:lnTo>
                    <a:pt x="617" y="110"/>
                  </a:lnTo>
                  <a:lnTo>
                    <a:pt x="625" y="0"/>
                  </a:lnTo>
                  <a:lnTo>
                    <a:pt x="632" y="132"/>
                  </a:lnTo>
                  <a:lnTo>
                    <a:pt x="636" y="118"/>
                  </a:lnTo>
                  <a:lnTo>
                    <a:pt x="643" y="254"/>
                  </a:lnTo>
                  <a:lnTo>
                    <a:pt x="650" y="232"/>
                  </a:lnTo>
                  <a:lnTo>
                    <a:pt x="654" y="52"/>
                  </a:lnTo>
                  <a:lnTo>
                    <a:pt x="661" y="184"/>
                  </a:lnTo>
                  <a:lnTo>
                    <a:pt x="669" y="103"/>
                  </a:lnTo>
                  <a:lnTo>
                    <a:pt x="672" y="280"/>
                  </a:lnTo>
                  <a:lnTo>
                    <a:pt x="680" y="519"/>
                  </a:lnTo>
                  <a:lnTo>
                    <a:pt x="683" y="585"/>
                  </a:lnTo>
                  <a:lnTo>
                    <a:pt x="691" y="541"/>
                  </a:lnTo>
                  <a:lnTo>
                    <a:pt x="698" y="629"/>
                  </a:lnTo>
                  <a:lnTo>
                    <a:pt x="702" y="570"/>
                  </a:lnTo>
                  <a:lnTo>
                    <a:pt x="709" y="526"/>
                  </a:lnTo>
                  <a:lnTo>
                    <a:pt x="717" y="544"/>
                  </a:lnTo>
                  <a:lnTo>
                    <a:pt x="720" y="544"/>
                  </a:lnTo>
                  <a:lnTo>
                    <a:pt x="728" y="342"/>
                  </a:lnTo>
                  <a:lnTo>
                    <a:pt x="735" y="191"/>
                  </a:lnTo>
                  <a:lnTo>
                    <a:pt x="739" y="22"/>
                  </a:lnTo>
                  <a:lnTo>
                    <a:pt x="746" y="92"/>
                  </a:lnTo>
                  <a:lnTo>
                    <a:pt x="753" y="129"/>
                  </a:lnTo>
                  <a:lnTo>
                    <a:pt x="757" y="191"/>
                  </a:lnTo>
                  <a:lnTo>
                    <a:pt x="764" y="114"/>
                  </a:lnTo>
                  <a:lnTo>
                    <a:pt x="772" y="184"/>
                  </a:lnTo>
                </a:path>
              </a:pathLst>
            </a:custGeom>
            <a:noFill/>
            <a:ln w="6350">
              <a:solidFill>
                <a:schemeClr val="accent1"/>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sp>
          <p:nvSpPr>
            <p:cNvPr id="47" name="Freeform 110"/>
            <p:cNvSpPr>
              <a:spLocks/>
            </p:cNvSpPr>
            <p:nvPr/>
          </p:nvSpPr>
          <p:spPr bwMode="auto">
            <a:xfrm>
              <a:off x="6775933" y="2265262"/>
              <a:ext cx="1225550" cy="676275"/>
            </a:xfrm>
            <a:custGeom>
              <a:avLst/>
              <a:gdLst/>
              <a:ahLst/>
              <a:cxnLst>
                <a:cxn ang="0">
                  <a:pos x="11" y="412"/>
                </a:cxn>
                <a:cxn ang="0">
                  <a:pos x="29" y="408"/>
                </a:cxn>
                <a:cxn ang="0">
                  <a:pos x="47" y="408"/>
                </a:cxn>
                <a:cxn ang="0">
                  <a:pos x="66" y="125"/>
                </a:cxn>
                <a:cxn ang="0">
                  <a:pos x="84" y="18"/>
                </a:cxn>
                <a:cxn ang="0">
                  <a:pos x="103" y="14"/>
                </a:cxn>
                <a:cxn ang="0">
                  <a:pos x="121" y="7"/>
                </a:cxn>
                <a:cxn ang="0">
                  <a:pos x="139" y="426"/>
                </a:cxn>
                <a:cxn ang="0">
                  <a:pos x="158" y="408"/>
                </a:cxn>
                <a:cxn ang="0">
                  <a:pos x="172" y="408"/>
                </a:cxn>
                <a:cxn ang="0">
                  <a:pos x="191" y="0"/>
                </a:cxn>
                <a:cxn ang="0">
                  <a:pos x="209" y="14"/>
                </a:cxn>
                <a:cxn ang="0">
                  <a:pos x="228" y="11"/>
                </a:cxn>
                <a:cxn ang="0">
                  <a:pos x="246" y="257"/>
                </a:cxn>
                <a:cxn ang="0">
                  <a:pos x="264" y="404"/>
                </a:cxn>
                <a:cxn ang="0">
                  <a:pos x="283" y="408"/>
                </a:cxn>
                <a:cxn ang="0">
                  <a:pos x="301" y="360"/>
                </a:cxn>
                <a:cxn ang="0">
                  <a:pos x="320" y="7"/>
                </a:cxn>
                <a:cxn ang="0">
                  <a:pos x="338" y="14"/>
                </a:cxn>
                <a:cxn ang="0">
                  <a:pos x="356" y="14"/>
                </a:cxn>
                <a:cxn ang="0">
                  <a:pos x="375" y="408"/>
                </a:cxn>
                <a:cxn ang="0">
                  <a:pos x="393" y="404"/>
                </a:cxn>
                <a:cxn ang="0">
                  <a:pos x="411" y="408"/>
                </a:cxn>
                <a:cxn ang="0">
                  <a:pos x="430" y="139"/>
                </a:cxn>
                <a:cxn ang="0">
                  <a:pos x="448" y="14"/>
                </a:cxn>
                <a:cxn ang="0">
                  <a:pos x="467" y="11"/>
                </a:cxn>
                <a:cxn ang="0">
                  <a:pos x="485" y="22"/>
                </a:cxn>
                <a:cxn ang="0">
                  <a:pos x="503" y="301"/>
                </a:cxn>
                <a:cxn ang="0">
                  <a:pos x="522" y="290"/>
                </a:cxn>
                <a:cxn ang="0">
                  <a:pos x="540" y="290"/>
                </a:cxn>
                <a:cxn ang="0">
                  <a:pos x="558" y="412"/>
                </a:cxn>
                <a:cxn ang="0">
                  <a:pos x="577" y="408"/>
                </a:cxn>
                <a:cxn ang="0">
                  <a:pos x="595" y="408"/>
                </a:cxn>
                <a:cxn ang="0">
                  <a:pos x="614" y="125"/>
                </a:cxn>
                <a:cxn ang="0">
                  <a:pos x="632" y="18"/>
                </a:cxn>
                <a:cxn ang="0">
                  <a:pos x="650" y="14"/>
                </a:cxn>
                <a:cxn ang="0">
                  <a:pos x="669" y="7"/>
                </a:cxn>
                <a:cxn ang="0">
                  <a:pos x="683" y="426"/>
                </a:cxn>
                <a:cxn ang="0">
                  <a:pos x="702" y="408"/>
                </a:cxn>
                <a:cxn ang="0">
                  <a:pos x="720" y="408"/>
                </a:cxn>
                <a:cxn ang="0">
                  <a:pos x="739" y="0"/>
                </a:cxn>
                <a:cxn ang="0">
                  <a:pos x="757" y="14"/>
                </a:cxn>
              </a:cxnLst>
              <a:rect l="0" t="0" r="r" b="b"/>
              <a:pathLst>
                <a:path w="772" h="426">
                  <a:moveTo>
                    <a:pt x="0" y="239"/>
                  </a:moveTo>
                  <a:lnTo>
                    <a:pt x="3" y="342"/>
                  </a:lnTo>
                  <a:lnTo>
                    <a:pt x="11" y="412"/>
                  </a:lnTo>
                  <a:lnTo>
                    <a:pt x="14" y="415"/>
                  </a:lnTo>
                  <a:lnTo>
                    <a:pt x="22" y="408"/>
                  </a:lnTo>
                  <a:lnTo>
                    <a:pt x="29" y="408"/>
                  </a:lnTo>
                  <a:lnTo>
                    <a:pt x="33" y="408"/>
                  </a:lnTo>
                  <a:lnTo>
                    <a:pt x="40" y="408"/>
                  </a:lnTo>
                  <a:lnTo>
                    <a:pt x="47" y="408"/>
                  </a:lnTo>
                  <a:lnTo>
                    <a:pt x="51" y="408"/>
                  </a:lnTo>
                  <a:lnTo>
                    <a:pt x="58" y="360"/>
                  </a:lnTo>
                  <a:lnTo>
                    <a:pt x="66" y="125"/>
                  </a:lnTo>
                  <a:lnTo>
                    <a:pt x="70" y="3"/>
                  </a:lnTo>
                  <a:lnTo>
                    <a:pt x="77" y="7"/>
                  </a:lnTo>
                  <a:lnTo>
                    <a:pt x="84" y="18"/>
                  </a:lnTo>
                  <a:lnTo>
                    <a:pt x="88" y="14"/>
                  </a:lnTo>
                  <a:lnTo>
                    <a:pt x="95" y="14"/>
                  </a:lnTo>
                  <a:lnTo>
                    <a:pt x="103" y="14"/>
                  </a:lnTo>
                  <a:lnTo>
                    <a:pt x="106" y="14"/>
                  </a:lnTo>
                  <a:lnTo>
                    <a:pt x="114" y="14"/>
                  </a:lnTo>
                  <a:lnTo>
                    <a:pt x="121" y="7"/>
                  </a:lnTo>
                  <a:lnTo>
                    <a:pt x="125" y="217"/>
                  </a:lnTo>
                  <a:lnTo>
                    <a:pt x="132" y="408"/>
                  </a:lnTo>
                  <a:lnTo>
                    <a:pt x="139" y="426"/>
                  </a:lnTo>
                  <a:lnTo>
                    <a:pt x="143" y="404"/>
                  </a:lnTo>
                  <a:lnTo>
                    <a:pt x="150" y="404"/>
                  </a:lnTo>
                  <a:lnTo>
                    <a:pt x="158" y="408"/>
                  </a:lnTo>
                  <a:lnTo>
                    <a:pt x="161" y="408"/>
                  </a:lnTo>
                  <a:lnTo>
                    <a:pt x="169" y="408"/>
                  </a:lnTo>
                  <a:lnTo>
                    <a:pt x="172" y="408"/>
                  </a:lnTo>
                  <a:lnTo>
                    <a:pt x="180" y="375"/>
                  </a:lnTo>
                  <a:lnTo>
                    <a:pt x="187" y="139"/>
                  </a:lnTo>
                  <a:lnTo>
                    <a:pt x="191" y="0"/>
                  </a:lnTo>
                  <a:lnTo>
                    <a:pt x="198" y="0"/>
                  </a:lnTo>
                  <a:lnTo>
                    <a:pt x="206" y="14"/>
                  </a:lnTo>
                  <a:lnTo>
                    <a:pt x="209" y="14"/>
                  </a:lnTo>
                  <a:lnTo>
                    <a:pt x="217" y="11"/>
                  </a:lnTo>
                  <a:lnTo>
                    <a:pt x="224" y="11"/>
                  </a:lnTo>
                  <a:lnTo>
                    <a:pt x="228" y="11"/>
                  </a:lnTo>
                  <a:lnTo>
                    <a:pt x="235" y="11"/>
                  </a:lnTo>
                  <a:lnTo>
                    <a:pt x="242" y="33"/>
                  </a:lnTo>
                  <a:lnTo>
                    <a:pt x="246" y="257"/>
                  </a:lnTo>
                  <a:lnTo>
                    <a:pt x="253" y="415"/>
                  </a:lnTo>
                  <a:lnTo>
                    <a:pt x="261" y="419"/>
                  </a:lnTo>
                  <a:lnTo>
                    <a:pt x="264" y="404"/>
                  </a:lnTo>
                  <a:lnTo>
                    <a:pt x="272" y="404"/>
                  </a:lnTo>
                  <a:lnTo>
                    <a:pt x="279" y="408"/>
                  </a:lnTo>
                  <a:lnTo>
                    <a:pt x="283" y="408"/>
                  </a:lnTo>
                  <a:lnTo>
                    <a:pt x="290" y="408"/>
                  </a:lnTo>
                  <a:lnTo>
                    <a:pt x="297" y="408"/>
                  </a:lnTo>
                  <a:lnTo>
                    <a:pt x="301" y="360"/>
                  </a:lnTo>
                  <a:lnTo>
                    <a:pt x="308" y="125"/>
                  </a:lnTo>
                  <a:lnTo>
                    <a:pt x="316" y="3"/>
                  </a:lnTo>
                  <a:lnTo>
                    <a:pt x="320" y="7"/>
                  </a:lnTo>
                  <a:lnTo>
                    <a:pt x="327" y="18"/>
                  </a:lnTo>
                  <a:lnTo>
                    <a:pt x="334" y="14"/>
                  </a:lnTo>
                  <a:lnTo>
                    <a:pt x="338" y="14"/>
                  </a:lnTo>
                  <a:lnTo>
                    <a:pt x="345" y="14"/>
                  </a:lnTo>
                  <a:lnTo>
                    <a:pt x="349" y="14"/>
                  </a:lnTo>
                  <a:lnTo>
                    <a:pt x="356" y="14"/>
                  </a:lnTo>
                  <a:lnTo>
                    <a:pt x="364" y="7"/>
                  </a:lnTo>
                  <a:lnTo>
                    <a:pt x="367" y="217"/>
                  </a:lnTo>
                  <a:lnTo>
                    <a:pt x="375" y="408"/>
                  </a:lnTo>
                  <a:lnTo>
                    <a:pt x="382" y="426"/>
                  </a:lnTo>
                  <a:lnTo>
                    <a:pt x="386" y="404"/>
                  </a:lnTo>
                  <a:lnTo>
                    <a:pt x="393" y="404"/>
                  </a:lnTo>
                  <a:lnTo>
                    <a:pt x="400" y="408"/>
                  </a:lnTo>
                  <a:lnTo>
                    <a:pt x="404" y="408"/>
                  </a:lnTo>
                  <a:lnTo>
                    <a:pt x="411" y="408"/>
                  </a:lnTo>
                  <a:lnTo>
                    <a:pt x="419" y="408"/>
                  </a:lnTo>
                  <a:lnTo>
                    <a:pt x="422" y="375"/>
                  </a:lnTo>
                  <a:lnTo>
                    <a:pt x="430" y="139"/>
                  </a:lnTo>
                  <a:lnTo>
                    <a:pt x="437" y="0"/>
                  </a:lnTo>
                  <a:lnTo>
                    <a:pt x="441" y="0"/>
                  </a:lnTo>
                  <a:lnTo>
                    <a:pt x="448" y="14"/>
                  </a:lnTo>
                  <a:lnTo>
                    <a:pt x="456" y="14"/>
                  </a:lnTo>
                  <a:lnTo>
                    <a:pt x="459" y="11"/>
                  </a:lnTo>
                  <a:lnTo>
                    <a:pt x="467" y="11"/>
                  </a:lnTo>
                  <a:lnTo>
                    <a:pt x="474" y="11"/>
                  </a:lnTo>
                  <a:lnTo>
                    <a:pt x="478" y="11"/>
                  </a:lnTo>
                  <a:lnTo>
                    <a:pt x="485" y="22"/>
                  </a:lnTo>
                  <a:lnTo>
                    <a:pt x="492" y="176"/>
                  </a:lnTo>
                  <a:lnTo>
                    <a:pt x="496" y="294"/>
                  </a:lnTo>
                  <a:lnTo>
                    <a:pt x="503" y="301"/>
                  </a:lnTo>
                  <a:lnTo>
                    <a:pt x="507" y="290"/>
                  </a:lnTo>
                  <a:lnTo>
                    <a:pt x="514" y="290"/>
                  </a:lnTo>
                  <a:lnTo>
                    <a:pt x="522" y="290"/>
                  </a:lnTo>
                  <a:lnTo>
                    <a:pt x="525" y="294"/>
                  </a:lnTo>
                  <a:lnTo>
                    <a:pt x="533" y="290"/>
                  </a:lnTo>
                  <a:lnTo>
                    <a:pt x="540" y="290"/>
                  </a:lnTo>
                  <a:lnTo>
                    <a:pt x="544" y="301"/>
                  </a:lnTo>
                  <a:lnTo>
                    <a:pt x="551" y="371"/>
                  </a:lnTo>
                  <a:lnTo>
                    <a:pt x="558" y="412"/>
                  </a:lnTo>
                  <a:lnTo>
                    <a:pt x="562" y="412"/>
                  </a:lnTo>
                  <a:lnTo>
                    <a:pt x="570" y="408"/>
                  </a:lnTo>
                  <a:lnTo>
                    <a:pt x="577" y="408"/>
                  </a:lnTo>
                  <a:lnTo>
                    <a:pt x="581" y="408"/>
                  </a:lnTo>
                  <a:lnTo>
                    <a:pt x="588" y="408"/>
                  </a:lnTo>
                  <a:lnTo>
                    <a:pt x="595" y="408"/>
                  </a:lnTo>
                  <a:lnTo>
                    <a:pt x="599" y="408"/>
                  </a:lnTo>
                  <a:lnTo>
                    <a:pt x="606" y="360"/>
                  </a:lnTo>
                  <a:lnTo>
                    <a:pt x="614" y="125"/>
                  </a:lnTo>
                  <a:lnTo>
                    <a:pt x="617" y="3"/>
                  </a:lnTo>
                  <a:lnTo>
                    <a:pt x="625" y="7"/>
                  </a:lnTo>
                  <a:lnTo>
                    <a:pt x="632" y="18"/>
                  </a:lnTo>
                  <a:lnTo>
                    <a:pt x="636" y="14"/>
                  </a:lnTo>
                  <a:lnTo>
                    <a:pt x="643" y="14"/>
                  </a:lnTo>
                  <a:lnTo>
                    <a:pt x="650" y="14"/>
                  </a:lnTo>
                  <a:lnTo>
                    <a:pt x="654" y="14"/>
                  </a:lnTo>
                  <a:lnTo>
                    <a:pt x="661" y="14"/>
                  </a:lnTo>
                  <a:lnTo>
                    <a:pt x="669" y="7"/>
                  </a:lnTo>
                  <a:lnTo>
                    <a:pt x="672" y="217"/>
                  </a:lnTo>
                  <a:lnTo>
                    <a:pt x="680" y="408"/>
                  </a:lnTo>
                  <a:lnTo>
                    <a:pt x="683" y="426"/>
                  </a:lnTo>
                  <a:lnTo>
                    <a:pt x="691" y="404"/>
                  </a:lnTo>
                  <a:lnTo>
                    <a:pt x="698" y="404"/>
                  </a:lnTo>
                  <a:lnTo>
                    <a:pt x="702" y="408"/>
                  </a:lnTo>
                  <a:lnTo>
                    <a:pt x="709" y="408"/>
                  </a:lnTo>
                  <a:lnTo>
                    <a:pt x="717" y="408"/>
                  </a:lnTo>
                  <a:lnTo>
                    <a:pt x="720" y="408"/>
                  </a:lnTo>
                  <a:lnTo>
                    <a:pt x="728" y="375"/>
                  </a:lnTo>
                  <a:lnTo>
                    <a:pt x="735" y="139"/>
                  </a:lnTo>
                  <a:lnTo>
                    <a:pt x="739" y="0"/>
                  </a:lnTo>
                  <a:lnTo>
                    <a:pt x="746" y="0"/>
                  </a:lnTo>
                  <a:lnTo>
                    <a:pt x="753" y="14"/>
                  </a:lnTo>
                  <a:lnTo>
                    <a:pt x="757" y="14"/>
                  </a:lnTo>
                  <a:lnTo>
                    <a:pt x="764" y="11"/>
                  </a:lnTo>
                  <a:lnTo>
                    <a:pt x="772" y="11"/>
                  </a:lnTo>
                </a:path>
              </a:pathLst>
            </a:custGeom>
            <a:noFill/>
            <a:ln w="19050">
              <a:solidFill>
                <a:srgbClr val="F07E0A"/>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cxnSp>
          <p:nvCxnSpPr>
            <p:cNvPr id="48" name="Straight Connector 47"/>
            <p:cNvCxnSpPr/>
            <p:nvPr/>
          </p:nvCxnSpPr>
          <p:spPr>
            <a:xfrm>
              <a:off x="8269558" y="2582721"/>
              <a:ext cx="576064" cy="0"/>
            </a:xfrm>
            <a:prstGeom prst="line">
              <a:avLst/>
            </a:prstGeom>
            <a:noFill/>
            <a:ln w="19050">
              <a:solidFill>
                <a:schemeClr val="accent1"/>
              </a:solidFill>
              <a:prstDash val="sysDot"/>
              <a:round/>
              <a:headEnd/>
              <a:tailEnd/>
            </a:ln>
          </p:spPr>
        </p:cxnSp>
        <p:sp>
          <p:nvSpPr>
            <p:cNvPr id="49" name="TextBox 48"/>
            <p:cNvSpPr txBox="1"/>
            <p:nvPr/>
          </p:nvSpPr>
          <p:spPr>
            <a:xfrm>
              <a:off x="8171597" y="2222255"/>
              <a:ext cx="645284" cy="352775"/>
            </a:xfrm>
            <a:prstGeom prst="rect">
              <a:avLst/>
            </a:prstGeom>
            <a:noFill/>
          </p:spPr>
          <p:txBody>
            <a:bodyPr wrap="none" rtlCol="0">
              <a:spAutoFit/>
            </a:bodyPr>
            <a:lstStyle/>
            <a:p>
              <a:r>
                <a:rPr lang="en-GB" sz="1400" dirty="0">
                  <a:solidFill>
                    <a:schemeClr val="accent1"/>
                  </a:solidFill>
                </a:rPr>
                <a:t>Data</a:t>
              </a:r>
            </a:p>
          </p:txBody>
        </p:sp>
        <p:cxnSp>
          <p:nvCxnSpPr>
            <p:cNvPr id="50" name="Straight Connector 49"/>
            <p:cNvCxnSpPr/>
            <p:nvPr/>
          </p:nvCxnSpPr>
          <p:spPr>
            <a:xfrm>
              <a:off x="8269558" y="3029318"/>
              <a:ext cx="576064" cy="0"/>
            </a:xfrm>
            <a:prstGeom prst="line">
              <a:avLst/>
            </a:prstGeom>
            <a:noFill/>
            <a:ln w="19050">
              <a:solidFill>
                <a:srgbClr val="F07E0A"/>
              </a:solidFill>
              <a:prstDash val="solid"/>
              <a:round/>
              <a:headEnd/>
              <a:tailEnd/>
            </a:ln>
          </p:spPr>
        </p:cxnSp>
      </p:grpSp>
      <p:grpSp>
        <p:nvGrpSpPr>
          <p:cNvPr id="7" name="Group 6"/>
          <p:cNvGrpSpPr/>
          <p:nvPr/>
        </p:nvGrpSpPr>
        <p:grpSpPr>
          <a:xfrm>
            <a:off x="1264176" y="1062608"/>
            <a:ext cx="8558392" cy="1024793"/>
            <a:chOff x="1264176" y="1062608"/>
            <a:chExt cx="8558392" cy="1024793"/>
          </a:xfrm>
        </p:grpSpPr>
        <p:sp>
          <p:nvSpPr>
            <p:cNvPr id="43" name="Content Placeholder 4"/>
            <p:cNvSpPr txBox="1">
              <a:spLocks/>
            </p:cNvSpPr>
            <p:nvPr/>
          </p:nvSpPr>
          <p:spPr>
            <a:xfrm>
              <a:off x="1264176" y="1157760"/>
              <a:ext cx="6385619" cy="713279"/>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1.  Specify a forward model for each subject</a:t>
              </a:r>
              <a:br>
                <a:rPr lang="en-GB" sz="2400" dirty="0"/>
              </a:br>
              <a:endParaRPr lang="en-GB" sz="2400" dirty="0"/>
            </a:p>
          </p:txBody>
        </p:sp>
        <p:grpSp>
          <p:nvGrpSpPr>
            <p:cNvPr id="51" name="Group 50"/>
            <p:cNvGrpSpPr/>
            <p:nvPr/>
          </p:nvGrpSpPr>
          <p:grpSpPr>
            <a:xfrm>
              <a:off x="8057678" y="1062608"/>
              <a:ext cx="1764890" cy="1024793"/>
              <a:chOff x="6802834" y="689374"/>
              <a:chExt cx="2233662" cy="1296988"/>
            </a:xfrm>
          </p:grpSpPr>
          <p:grpSp>
            <p:nvGrpSpPr>
              <p:cNvPr id="52" name="Group 51"/>
              <p:cNvGrpSpPr/>
              <p:nvPr/>
            </p:nvGrpSpPr>
            <p:grpSpPr>
              <a:xfrm>
                <a:off x="6802834" y="689374"/>
                <a:ext cx="475514" cy="1296988"/>
                <a:chOff x="6804245" y="2530865"/>
                <a:chExt cx="1161612" cy="3168352"/>
              </a:xfrm>
            </p:grpSpPr>
            <p:sp>
              <p:nvSpPr>
                <p:cNvPr id="55" name="Arc 54"/>
                <p:cNvSpPr/>
                <p:nvPr/>
              </p:nvSpPr>
              <p:spPr>
                <a:xfrm rot="2499746">
                  <a:off x="7323939" y="2536943"/>
                  <a:ext cx="601548" cy="614033"/>
                </a:xfrm>
                <a:prstGeom prst="arc">
                  <a:avLst>
                    <a:gd name="adj1" fmla="val 11619363"/>
                    <a:gd name="adj2" fmla="val 2099655"/>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rot="2499746">
                  <a:off x="7364309" y="4343374"/>
                  <a:ext cx="601548" cy="614033"/>
                </a:xfrm>
                <a:prstGeom prst="arc">
                  <a:avLst>
                    <a:gd name="adj1" fmla="val 11619363"/>
                    <a:gd name="adj2" fmla="val 2879836"/>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7" name="Straight Arrow Connector 56"/>
                <p:cNvCxnSpPr/>
                <p:nvPr/>
              </p:nvCxnSpPr>
              <p:spPr>
                <a:xfrm flipV="1">
                  <a:off x="7020272" y="3385326"/>
                  <a:ext cx="0" cy="116176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6804245" y="2530865"/>
                  <a:ext cx="854461" cy="854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sp>
              <p:nvSpPr>
                <p:cNvPr id="59" name="Oval 58"/>
                <p:cNvSpPr/>
                <p:nvPr/>
              </p:nvSpPr>
              <p:spPr>
                <a:xfrm>
                  <a:off x="6804247" y="4259057"/>
                  <a:ext cx="854461" cy="854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cxnSp>
              <p:nvCxnSpPr>
                <p:cNvPr id="60" name="Straight Arrow Connector 59"/>
                <p:cNvCxnSpPr/>
                <p:nvPr/>
              </p:nvCxnSpPr>
              <p:spPr>
                <a:xfrm flipV="1">
                  <a:off x="7231475" y="5195161"/>
                  <a:ext cx="0" cy="50405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53" name="Freeform 110"/>
              <p:cNvSpPr>
                <a:spLocks/>
              </p:cNvSpPr>
              <p:nvPr/>
            </p:nvSpPr>
            <p:spPr bwMode="auto">
              <a:xfrm>
                <a:off x="7810946" y="1181103"/>
                <a:ext cx="1225550" cy="248229"/>
              </a:xfrm>
              <a:custGeom>
                <a:avLst/>
                <a:gdLst/>
                <a:ahLst/>
                <a:cxnLst>
                  <a:cxn ang="0">
                    <a:pos x="11" y="412"/>
                  </a:cxn>
                  <a:cxn ang="0">
                    <a:pos x="29" y="408"/>
                  </a:cxn>
                  <a:cxn ang="0">
                    <a:pos x="47" y="408"/>
                  </a:cxn>
                  <a:cxn ang="0">
                    <a:pos x="66" y="125"/>
                  </a:cxn>
                  <a:cxn ang="0">
                    <a:pos x="84" y="18"/>
                  </a:cxn>
                  <a:cxn ang="0">
                    <a:pos x="103" y="14"/>
                  </a:cxn>
                  <a:cxn ang="0">
                    <a:pos x="121" y="7"/>
                  </a:cxn>
                  <a:cxn ang="0">
                    <a:pos x="139" y="426"/>
                  </a:cxn>
                  <a:cxn ang="0">
                    <a:pos x="158" y="408"/>
                  </a:cxn>
                  <a:cxn ang="0">
                    <a:pos x="172" y="408"/>
                  </a:cxn>
                  <a:cxn ang="0">
                    <a:pos x="191" y="0"/>
                  </a:cxn>
                  <a:cxn ang="0">
                    <a:pos x="209" y="14"/>
                  </a:cxn>
                  <a:cxn ang="0">
                    <a:pos x="228" y="11"/>
                  </a:cxn>
                  <a:cxn ang="0">
                    <a:pos x="246" y="257"/>
                  </a:cxn>
                  <a:cxn ang="0">
                    <a:pos x="264" y="404"/>
                  </a:cxn>
                  <a:cxn ang="0">
                    <a:pos x="283" y="408"/>
                  </a:cxn>
                  <a:cxn ang="0">
                    <a:pos x="301" y="360"/>
                  </a:cxn>
                  <a:cxn ang="0">
                    <a:pos x="320" y="7"/>
                  </a:cxn>
                  <a:cxn ang="0">
                    <a:pos x="338" y="14"/>
                  </a:cxn>
                  <a:cxn ang="0">
                    <a:pos x="356" y="14"/>
                  </a:cxn>
                  <a:cxn ang="0">
                    <a:pos x="375" y="408"/>
                  </a:cxn>
                  <a:cxn ang="0">
                    <a:pos x="393" y="404"/>
                  </a:cxn>
                  <a:cxn ang="0">
                    <a:pos x="411" y="408"/>
                  </a:cxn>
                  <a:cxn ang="0">
                    <a:pos x="430" y="139"/>
                  </a:cxn>
                  <a:cxn ang="0">
                    <a:pos x="448" y="14"/>
                  </a:cxn>
                  <a:cxn ang="0">
                    <a:pos x="467" y="11"/>
                  </a:cxn>
                  <a:cxn ang="0">
                    <a:pos x="485" y="22"/>
                  </a:cxn>
                  <a:cxn ang="0">
                    <a:pos x="503" y="301"/>
                  </a:cxn>
                  <a:cxn ang="0">
                    <a:pos x="522" y="290"/>
                  </a:cxn>
                  <a:cxn ang="0">
                    <a:pos x="540" y="290"/>
                  </a:cxn>
                  <a:cxn ang="0">
                    <a:pos x="558" y="412"/>
                  </a:cxn>
                  <a:cxn ang="0">
                    <a:pos x="577" y="408"/>
                  </a:cxn>
                  <a:cxn ang="0">
                    <a:pos x="595" y="408"/>
                  </a:cxn>
                  <a:cxn ang="0">
                    <a:pos x="614" y="125"/>
                  </a:cxn>
                  <a:cxn ang="0">
                    <a:pos x="632" y="18"/>
                  </a:cxn>
                  <a:cxn ang="0">
                    <a:pos x="650" y="14"/>
                  </a:cxn>
                  <a:cxn ang="0">
                    <a:pos x="669" y="7"/>
                  </a:cxn>
                  <a:cxn ang="0">
                    <a:pos x="683" y="426"/>
                  </a:cxn>
                  <a:cxn ang="0">
                    <a:pos x="702" y="408"/>
                  </a:cxn>
                  <a:cxn ang="0">
                    <a:pos x="720" y="408"/>
                  </a:cxn>
                  <a:cxn ang="0">
                    <a:pos x="739" y="0"/>
                  </a:cxn>
                  <a:cxn ang="0">
                    <a:pos x="757" y="14"/>
                  </a:cxn>
                </a:cxnLst>
                <a:rect l="0" t="0" r="r" b="b"/>
                <a:pathLst>
                  <a:path w="772" h="426">
                    <a:moveTo>
                      <a:pt x="0" y="239"/>
                    </a:moveTo>
                    <a:lnTo>
                      <a:pt x="3" y="342"/>
                    </a:lnTo>
                    <a:lnTo>
                      <a:pt x="11" y="412"/>
                    </a:lnTo>
                    <a:lnTo>
                      <a:pt x="14" y="415"/>
                    </a:lnTo>
                    <a:lnTo>
                      <a:pt x="22" y="408"/>
                    </a:lnTo>
                    <a:lnTo>
                      <a:pt x="29" y="408"/>
                    </a:lnTo>
                    <a:lnTo>
                      <a:pt x="33" y="408"/>
                    </a:lnTo>
                    <a:lnTo>
                      <a:pt x="40" y="408"/>
                    </a:lnTo>
                    <a:lnTo>
                      <a:pt x="47" y="408"/>
                    </a:lnTo>
                    <a:lnTo>
                      <a:pt x="51" y="408"/>
                    </a:lnTo>
                    <a:lnTo>
                      <a:pt x="58" y="360"/>
                    </a:lnTo>
                    <a:lnTo>
                      <a:pt x="66" y="125"/>
                    </a:lnTo>
                    <a:lnTo>
                      <a:pt x="70" y="3"/>
                    </a:lnTo>
                    <a:lnTo>
                      <a:pt x="77" y="7"/>
                    </a:lnTo>
                    <a:lnTo>
                      <a:pt x="84" y="18"/>
                    </a:lnTo>
                    <a:lnTo>
                      <a:pt x="88" y="14"/>
                    </a:lnTo>
                    <a:lnTo>
                      <a:pt x="95" y="14"/>
                    </a:lnTo>
                    <a:lnTo>
                      <a:pt x="103" y="14"/>
                    </a:lnTo>
                    <a:lnTo>
                      <a:pt x="106" y="14"/>
                    </a:lnTo>
                    <a:lnTo>
                      <a:pt x="114" y="14"/>
                    </a:lnTo>
                    <a:lnTo>
                      <a:pt x="121" y="7"/>
                    </a:lnTo>
                    <a:lnTo>
                      <a:pt x="125" y="217"/>
                    </a:lnTo>
                    <a:lnTo>
                      <a:pt x="132" y="408"/>
                    </a:lnTo>
                    <a:lnTo>
                      <a:pt x="139" y="426"/>
                    </a:lnTo>
                    <a:lnTo>
                      <a:pt x="143" y="404"/>
                    </a:lnTo>
                    <a:lnTo>
                      <a:pt x="150" y="404"/>
                    </a:lnTo>
                    <a:lnTo>
                      <a:pt x="158" y="408"/>
                    </a:lnTo>
                    <a:lnTo>
                      <a:pt x="161" y="408"/>
                    </a:lnTo>
                    <a:lnTo>
                      <a:pt x="169" y="408"/>
                    </a:lnTo>
                    <a:lnTo>
                      <a:pt x="172" y="408"/>
                    </a:lnTo>
                    <a:lnTo>
                      <a:pt x="180" y="375"/>
                    </a:lnTo>
                    <a:lnTo>
                      <a:pt x="187" y="139"/>
                    </a:lnTo>
                    <a:lnTo>
                      <a:pt x="191" y="0"/>
                    </a:lnTo>
                    <a:lnTo>
                      <a:pt x="198" y="0"/>
                    </a:lnTo>
                    <a:lnTo>
                      <a:pt x="206" y="14"/>
                    </a:lnTo>
                    <a:lnTo>
                      <a:pt x="209" y="14"/>
                    </a:lnTo>
                    <a:lnTo>
                      <a:pt x="217" y="11"/>
                    </a:lnTo>
                    <a:lnTo>
                      <a:pt x="224" y="11"/>
                    </a:lnTo>
                    <a:lnTo>
                      <a:pt x="228" y="11"/>
                    </a:lnTo>
                    <a:lnTo>
                      <a:pt x="235" y="11"/>
                    </a:lnTo>
                    <a:lnTo>
                      <a:pt x="242" y="33"/>
                    </a:lnTo>
                    <a:lnTo>
                      <a:pt x="246" y="257"/>
                    </a:lnTo>
                    <a:lnTo>
                      <a:pt x="253" y="415"/>
                    </a:lnTo>
                    <a:lnTo>
                      <a:pt x="261" y="419"/>
                    </a:lnTo>
                    <a:lnTo>
                      <a:pt x="264" y="404"/>
                    </a:lnTo>
                    <a:lnTo>
                      <a:pt x="272" y="404"/>
                    </a:lnTo>
                    <a:lnTo>
                      <a:pt x="279" y="408"/>
                    </a:lnTo>
                    <a:lnTo>
                      <a:pt x="283" y="408"/>
                    </a:lnTo>
                    <a:lnTo>
                      <a:pt x="290" y="408"/>
                    </a:lnTo>
                    <a:lnTo>
                      <a:pt x="297" y="408"/>
                    </a:lnTo>
                    <a:lnTo>
                      <a:pt x="301" y="360"/>
                    </a:lnTo>
                    <a:lnTo>
                      <a:pt x="308" y="125"/>
                    </a:lnTo>
                    <a:lnTo>
                      <a:pt x="316" y="3"/>
                    </a:lnTo>
                    <a:lnTo>
                      <a:pt x="320" y="7"/>
                    </a:lnTo>
                    <a:lnTo>
                      <a:pt x="327" y="18"/>
                    </a:lnTo>
                    <a:lnTo>
                      <a:pt x="334" y="14"/>
                    </a:lnTo>
                    <a:lnTo>
                      <a:pt x="338" y="14"/>
                    </a:lnTo>
                    <a:lnTo>
                      <a:pt x="345" y="14"/>
                    </a:lnTo>
                    <a:lnTo>
                      <a:pt x="349" y="14"/>
                    </a:lnTo>
                    <a:lnTo>
                      <a:pt x="356" y="14"/>
                    </a:lnTo>
                    <a:lnTo>
                      <a:pt x="364" y="7"/>
                    </a:lnTo>
                    <a:lnTo>
                      <a:pt x="367" y="217"/>
                    </a:lnTo>
                    <a:lnTo>
                      <a:pt x="375" y="408"/>
                    </a:lnTo>
                    <a:lnTo>
                      <a:pt x="382" y="426"/>
                    </a:lnTo>
                    <a:lnTo>
                      <a:pt x="386" y="404"/>
                    </a:lnTo>
                    <a:lnTo>
                      <a:pt x="393" y="404"/>
                    </a:lnTo>
                    <a:lnTo>
                      <a:pt x="400" y="408"/>
                    </a:lnTo>
                    <a:lnTo>
                      <a:pt x="404" y="408"/>
                    </a:lnTo>
                    <a:lnTo>
                      <a:pt x="411" y="408"/>
                    </a:lnTo>
                    <a:lnTo>
                      <a:pt x="419" y="408"/>
                    </a:lnTo>
                    <a:lnTo>
                      <a:pt x="422" y="375"/>
                    </a:lnTo>
                    <a:lnTo>
                      <a:pt x="430" y="139"/>
                    </a:lnTo>
                    <a:lnTo>
                      <a:pt x="437" y="0"/>
                    </a:lnTo>
                    <a:lnTo>
                      <a:pt x="441" y="0"/>
                    </a:lnTo>
                    <a:lnTo>
                      <a:pt x="448" y="14"/>
                    </a:lnTo>
                    <a:lnTo>
                      <a:pt x="456" y="14"/>
                    </a:lnTo>
                    <a:lnTo>
                      <a:pt x="459" y="11"/>
                    </a:lnTo>
                    <a:lnTo>
                      <a:pt x="467" y="11"/>
                    </a:lnTo>
                    <a:lnTo>
                      <a:pt x="474" y="11"/>
                    </a:lnTo>
                    <a:lnTo>
                      <a:pt x="478" y="11"/>
                    </a:lnTo>
                    <a:lnTo>
                      <a:pt x="485" y="22"/>
                    </a:lnTo>
                    <a:lnTo>
                      <a:pt x="492" y="176"/>
                    </a:lnTo>
                    <a:lnTo>
                      <a:pt x="496" y="294"/>
                    </a:lnTo>
                    <a:lnTo>
                      <a:pt x="503" y="301"/>
                    </a:lnTo>
                    <a:lnTo>
                      <a:pt x="507" y="290"/>
                    </a:lnTo>
                    <a:lnTo>
                      <a:pt x="514" y="290"/>
                    </a:lnTo>
                    <a:lnTo>
                      <a:pt x="522" y="290"/>
                    </a:lnTo>
                    <a:lnTo>
                      <a:pt x="525" y="294"/>
                    </a:lnTo>
                    <a:lnTo>
                      <a:pt x="533" y="290"/>
                    </a:lnTo>
                    <a:lnTo>
                      <a:pt x="540" y="290"/>
                    </a:lnTo>
                    <a:lnTo>
                      <a:pt x="544" y="301"/>
                    </a:lnTo>
                    <a:lnTo>
                      <a:pt x="551" y="371"/>
                    </a:lnTo>
                    <a:lnTo>
                      <a:pt x="558" y="412"/>
                    </a:lnTo>
                    <a:lnTo>
                      <a:pt x="562" y="412"/>
                    </a:lnTo>
                    <a:lnTo>
                      <a:pt x="570" y="408"/>
                    </a:lnTo>
                    <a:lnTo>
                      <a:pt x="577" y="408"/>
                    </a:lnTo>
                    <a:lnTo>
                      <a:pt x="581" y="408"/>
                    </a:lnTo>
                    <a:lnTo>
                      <a:pt x="588" y="408"/>
                    </a:lnTo>
                    <a:lnTo>
                      <a:pt x="595" y="408"/>
                    </a:lnTo>
                    <a:lnTo>
                      <a:pt x="599" y="408"/>
                    </a:lnTo>
                    <a:lnTo>
                      <a:pt x="606" y="360"/>
                    </a:lnTo>
                    <a:lnTo>
                      <a:pt x="614" y="125"/>
                    </a:lnTo>
                    <a:lnTo>
                      <a:pt x="617" y="3"/>
                    </a:lnTo>
                    <a:lnTo>
                      <a:pt x="625" y="7"/>
                    </a:lnTo>
                    <a:lnTo>
                      <a:pt x="632" y="18"/>
                    </a:lnTo>
                    <a:lnTo>
                      <a:pt x="636" y="14"/>
                    </a:lnTo>
                    <a:lnTo>
                      <a:pt x="643" y="14"/>
                    </a:lnTo>
                    <a:lnTo>
                      <a:pt x="650" y="14"/>
                    </a:lnTo>
                    <a:lnTo>
                      <a:pt x="654" y="14"/>
                    </a:lnTo>
                    <a:lnTo>
                      <a:pt x="661" y="14"/>
                    </a:lnTo>
                    <a:lnTo>
                      <a:pt x="669" y="7"/>
                    </a:lnTo>
                    <a:lnTo>
                      <a:pt x="672" y="217"/>
                    </a:lnTo>
                    <a:lnTo>
                      <a:pt x="680" y="408"/>
                    </a:lnTo>
                    <a:lnTo>
                      <a:pt x="683" y="426"/>
                    </a:lnTo>
                    <a:lnTo>
                      <a:pt x="691" y="404"/>
                    </a:lnTo>
                    <a:lnTo>
                      <a:pt x="698" y="404"/>
                    </a:lnTo>
                    <a:lnTo>
                      <a:pt x="702" y="408"/>
                    </a:lnTo>
                    <a:lnTo>
                      <a:pt x="709" y="408"/>
                    </a:lnTo>
                    <a:lnTo>
                      <a:pt x="717" y="408"/>
                    </a:lnTo>
                    <a:lnTo>
                      <a:pt x="720" y="408"/>
                    </a:lnTo>
                    <a:lnTo>
                      <a:pt x="728" y="375"/>
                    </a:lnTo>
                    <a:lnTo>
                      <a:pt x="735" y="139"/>
                    </a:lnTo>
                    <a:lnTo>
                      <a:pt x="739" y="0"/>
                    </a:lnTo>
                    <a:lnTo>
                      <a:pt x="746" y="0"/>
                    </a:lnTo>
                    <a:lnTo>
                      <a:pt x="753" y="14"/>
                    </a:lnTo>
                    <a:lnTo>
                      <a:pt x="757" y="14"/>
                    </a:lnTo>
                    <a:lnTo>
                      <a:pt x="764" y="11"/>
                    </a:lnTo>
                    <a:lnTo>
                      <a:pt x="772" y="11"/>
                    </a:lnTo>
                  </a:path>
                </a:pathLst>
              </a:custGeom>
              <a:no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sp>
            <p:nvSpPr>
              <p:cNvPr id="54" name="Right Arrow 53"/>
              <p:cNvSpPr/>
              <p:nvPr/>
            </p:nvSpPr>
            <p:spPr>
              <a:xfrm>
                <a:off x="7373567" y="1193361"/>
                <a:ext cx="293363" cy="2237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9" name="Rectangle 68"/>
          <p:cNvSpPr/>
          <p:nvPr/>
        </p:nvSpPr>
        <p:spPr>
          <a:xfrm>
            <a:off x="1264176" y="2389782"/>
            <a:ext cx="4083169" cy="461665"/>
          </a:xfrm>
          <a:prstGeom prst="rect">
            <a:avLst/>
          </a:prstGeom>
        </p:spPr>
        <p:txBody>
          <a:bodyPr wrap="none">
            <a:spAutoFit/>
          </a:bodyPr>
          <a:lstStyle/>
          <a:p>
            <a:r>
              <a:rPr lang="en-GB" sz="2400" dirty="0">
                <a:solidFill>
                  <a:srgbClr val="464749"/>
                </a:solidFill>
                <a:latin typeface="Arial"/>
                <a:cs typeface="Arial"/>
              </a:rPr>
              <a:t>2.  Fit the models to the data</a:t>
            </a:r>
          </a:p>
        </p:txBody>
      </p:sp>
      <p:sp>
        <p:nvSpPr>
          <p:cNvPr id="77" name="Content Placeholder 4"/>
          <p:cNvSpPr txBox="1">
            <a:spLocks/>
          </p:cNvSpPr>
          <p:nvPr/>
        </p:nvSpPr>
        <p:spPr>
          <a:xfrm>
            <a:off x="1264175" y="4539940"/>
            <a:ext cx="5709939" cy="713279"/>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4. Bayesian model comparison</a:t>
            </a:r>
          </a:p>
        </p:txBody>
      </p:sp>
      <p:grpSp>
        <p:nvGrpSpPr>
          <p:cNvPr id="94" name="Group 93"/>
          <p:cNvGrpSpPr/>
          <p:nvPr/>
        </p:nvGrpSpPr>
        <p:grpSpPr>
          <a:xfrm>
            <a:off x="8291303" y="4461559"/>
            <a:ext cx="1318540" cy="928324"/>
            <a:chOff x="8225563" y="5524500"/>
            <a:chExt cx="1318540" cy="918213"/>
          </a:xfrm>
        </p:grpSpPr>
        <p:grpSp>
          <p:nvGrpSpPr>
            <p:cNvPr id="78" name="Group 77"/>
            <p:cNvGrpSpPr/>
            <p:nvPr/>
          </p:nvGrpSpPr>
          <p:grpSpPr>
            <a:xfrm>
              <a:off x="8225563" y="5524500"/>
              <a:ext cx="1318540" cy="918213"/>
              <a:chOff x="7030774" y="2591476"/>
              <a:chExt cx="1178636" cy="2335487"/>
            </a:xfrm>
          </p:grpSpPr>
          <p:sp>
            <p:nvSpPr>
              <p:cNvPr id="79" name="TextBox 78"/>
              <p:cNvSpPr txBox="1"/>
              <p:nvPr/>
            </p:nvSpPr>
            <p:spPr>
              <a:xfrm>
                <a:off x="7671779" y="4222413"/>
                <a:ext cx="537631" cy="704550"/>
              </a:xfrm>
              <a:prstGeom prst="rect">
                <a:avLst/>
              </a:prstGeom>
              <a:noFill/>
            </p:spPr>
            <p:txBody>
              <a:bodyPr wrap="none" rtlCol="0">
                <a:spAutoFit/>
              </a:bodyPr>
              <a:lstStyle/>
              <a:p>
                <a:r>
                  <a:rPr lang="en-GB" sz="1200" dirty="0">
                    <a:solidFill>
                      <a:schemeClr val="accent1"/>
                    </a:solidFill>
                  </a:rPr>
                  <a:t>Model</a:t>
                </a:r>
              </a:p>
            </p:txBody>
          </p:sp>
          <p:cxnSp>
            <p:nvCxnSpPr>
              <p:cNvPr id="81" name="Straight Arrow Connector 80"/>
              <p:cNvCxnSpPr/>
              <p:nvPr/>
            </p:nvCxnSpPr>
            <p:spPr>
              <a:xfrm flipV="1">
                <a:off x="7037738" y="2591476"/>
                <a:ext cx="0" cy="161296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2" name="Line 5"/>
              <p:cNvSpPr>
                <a:spLocks noChangeShapeType="1"/>
              </p:cNvSpPr>
              <p:nvPr/>
            </p:nvSpPr>
            <p:spPr bwMode="auto">
              <a:xfrm>
                <a:off x="7030774" y="4207862"/>
                <a:ext cx="1147763" cy="0"/>
              </a:xfrm>
              <a:prstGeom prst="line">
                <a:avLst/>
              </a:prstGeom>
              <a:ln>
                <a:solidFill>
                  <a:schemeClr val="accent1"/>
                </a:solidFill>
                <a:headEnd type="none" w="med" len="med"/>
                <a:tailEnd type="none" w="med" len="med"/>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92" name="Group 91"/>
            <p:cNvGrpSpPr/>
            <p:nvPr/>
          </p:nvGrpSpPr>
          <p:grpSpPr>
            <a:xfrm>
              <a:off x="8411161" y="5608263"/>
              <a:ext cx="843637" cy="546894"/>
              <a:chOff x="8411161" y="5837193"/>
              <a:chExt cx="843637" cy="287483"/>
            </a:xfrm>
          </p:grpSpPr>
          <p:sp>
            <p:nvSpPr>
              <p:cNvPr id="86" name="Rectangle 85"/>
              <p:cNvSpPr/>
              <p:nvPr/>
            </p:nvSpPr>
            <p:spPr>
              <a:xfrm>
                <a:off x="8411161" y="6032700"/>
                <a:ext cx="106571" cy="91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Rectangle 86"/>
              <p:cNvSpPr/>
              <p:nvPr/>
            </p:nvSpPr>
            <p:spPr>
              <a:xfrm>
                <a:off x="8556060" y="5983410"/>
                <a:ext cx="106571" cy="14126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Rectangle 87"/>
              <p:cNvSpPr/>
              <p:nvPr/>
            </p:nvSpPr>
            <p:spPr>
              <a:xfrm>
                <a:off x="8711773" y="5837193"/>
                <a:ext cx="106571" cy="2874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Rectangle 88"/>
              <p:cNvSpPr/>
              <p:nvPr/>
            </p:nvSpPr>
            <p:spPr>
              <a:xfrm>
                <a:off x="8847615" y="6065722"/>
                <a:ext cx="106571" cy="589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Rectangle 89"/>
              <p:cNvSpPr/>
              <p:nvPr/>
            </p:nvSpPr>
            <p:spPr>
              <a:xfrm>
                <a:off x="8992514" y="6014045"/>
                <a:ext cx="106571" cy="110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Rectangle 90"/>
              <p:cNvSpPr/>
              <p:nvPr/>
            </p:nvSpPr>
            <p:spPr>
              <a:xfrm>
                <a:off x="9148227" y="6065722"/>
                <a:ext cx="106571" cy="589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62" name="Content Placeholder 4"/>
          <p:cNvSpPr txBox="1">
            <a:spLocks/>
          </p:cNvSpPr>
          <p:nvPr/>
        </p:nvSpPr>
        <p:spPr>
          <a:xfrm>
            <a:off x="1264176" y="5552754"/>
            <a:ext cx="5709939" cy="713279"/>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5. Inspect parameters</a:t>
            </a:r>
          </a:p>
        </p:txBody>
      </p:sp>
      <p:grpSp>
        <p:nvGrpSpPr>
          <p:cNvPr id="65" name="Group 64"/>
          <p:cNvGrpSpPr/>
          <p:nvPr/>
        </p:nvGrpSpPr>
        <p:grpSpPr>
          <a:xfrm>
            <a:off x="7981309" y="5546419"/>
            <a:ext cx="1393300" cy="897851"/>
            <a:chOff x="6552130" y="3220119"/>
            <a:chExt cx="2061755" cy="1328607"/>
          </a:xfrm>
        </p:grpSpPr>
        <p:sp>
          <p:nvSpPr>
            <p:cNvPr id="66" name="TextBox 65"/>
            <p:cNvSpPr txBox="1"/>
            <p:nvPr/>
          </p:nvSpPr>
          <p:spPr>
            <a:xfrm>
              <a:off x="6922113" y="4247720"/>
              <a:ext cx="1691772" cy="301006"/>
            </a:xfrm>
            <a:prstGeom prst="rect">
              <a:avLst/>
            </a:prstGeom>
            <a:noFill/>
          </p:spPr>
          <p:txBody>
            <a:bodyPr wrap="none" rtlCol="0">
              <a:spAutoFit/>
            </a:bodyPr>
            <a:lstStyle/>
            <a:p>
              <a:r>
                <a:rPr lang="en-GB" sz="1200" dirty="0">
                  <a:solidFill>
                    <a:schemeClr val="accent1"/>
                  </a:solidFill>
                </a:rPr>
                <a:t>Connection strength</a:t>
              </a:r>
            </a:p>
          </p:txBody>
        </p:sp>
        <p:sp>
          <p:nvSpPr>
            <p:cNvPr id="67" name="TextBox 66"/>
            <p:cNvSpPr txBox="1"/>
            <p:nvPr/>
          </p:nvSpPr>
          <p:spPr>
            <a:xfrm rot="16200000">
              <a:off x="6240828" y="3713997"/>
              <a:ext cx="899604" cy="276999"/>
            </a:xfrm>
            <a:prstGeom prst="rect">
              <a:avLst/>
            </a:prstGeom>
            <a:noFill/>
          </p:spPr>
          <p:txBody>
            <a:bodyPr wrap="none" rtlCol="0">
              <a:spAutoFit/>
            </a:bodyPr>
            <a:lstStyle/>
            <a:p>
              <a:r>
                <a:rPr lang="en-GB" sz="1200" dirty="0">
                  <a:solidFill>
                    <a:schemeClr val="accent1"/>
                  </a:solidFill>
                </a:rPr>
                <a:t>Probability</a:t>
              </a:r>
            </a:p>
          </p:txBody>
        </p:sp>
        <p:cxnSp>
          <p:nvCxnSpPr>
            <p:cNvPr id="68" name="Straight Arrow Connector 67"/>
            <p:cNvCxnSpPr/>
            <p:nvPr/>
          </p:nvCxnSpPr>
          <p:spPr>
            <a:xfrm flipV="1">
              <a:off x="7037738" y="3220119"/>
              <a:ext cx="0" cy="99146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3" name="Line 5"/>
            <p:cNvSpPr>
              <a:spLocks noChangeShapeType="1"/>
            </p:cNvSpPr>
            <p:nvPr/>
          </p:nvSpPr>
          <p:spPr bwMode="auto">
            <a:xfrm>
              <a:off x="7038560" y="4213917"/>
              <a:ext cx="1575325" cy="0"/>
            </a:xfrm>
            <a:prstGeom prst="line">
              <a:avLst/>
            </a:prstGeom>
            <a:noFill/>
            <a:ln w="158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Freeform 6"/>
            <p:cNvSpPr>
              <a:spLocks/>
            </p:cNvSpPr>
            <p:nvPr/>
          </p:nvSpPr>
          <p:spPr bwMode="auto">
            <a:xfrm>
              <a:off x="7038559" y="3309042"/>
              <a:ext cx="1147763" cy="904875"/>
            </a:xfrm>
            <a:custGeom>
              <a:avLst/>
              <a:gdLst>
                <a:gd name="T0" fmla="*/ 23 w 723"/>
                <a:gd name="T1" fmla="*/ 570 h 570"/>
                <a:gd name="T2" fmla="*/ 46 w 723"/>
                <a:gd name="T3" fmla="*/ 569 h 570"/>
                <a:gd name="T4" fmla="*/ 68 w 723"/>
                <a:gd name="T5" fmla="*/ 567 h 570"/>
                <a:gd name="T6" fmla="*/ 91 w 723"/>
                <a:gd name="T7" fmla="*/ 564 h 570"/>
                <a:gd name="T8" fmla="*/ 114 w 723"/>
                <a:gd name="T9" fmla="*/ 557 h 570"/>
                <a:gd name="T10" fmla="*/ 136 w 723"/>
                <a:gd name="T11" fmla="*/ 545 h 570"/>
                <a:gd name="T12" fmla="*/ 159 w 723"/>
                <a:gd name="T13" fmla="*/ 524 h 570"/>
                <a:gd name="T14" fmla="*/ 182 w 723"/>
                <a:gd name="T15" fmla="*/ 492 h 570"/>
                <a:gd name="T16" fmla="*/ 204 w 723"/>
                <a:gd name="T17" fmla="*/ 445 h 570"/>
                <a:gd name="T18" fmla="*/ 227 w 723"/>
                <a:gd name="T19" fmla="*/ 383 h 570"/>
                <a:gd name="T20" fmla="*/ 250 w 723"/>
                <a:gd name="T21" fmla="*/ 306 h 570"/>
                <a:gd name="T22" fmla="*/ 272 w 723"/>
                <a:gd name="T23" fmla="*/ 221 h 570"/>
                <a:gd name="T24" fmla="*/ 295 w 723"/>
                <a:gd name="T25" fmla="*/ 136 h 570"/>
                <a:gd name="T26" fmla="*/ 318 w 723"/>
                <a:gd name="T27" fmla="*/ 64 h 570"/>
                <a:gd name="T28" fmla="*/ 340 w 723"/>
                <a:gd name="T29" fmla="*/ 16 h 570"/>
                <a:gd name="T30" fmla="*/ 363 w 723"/>
                <a:gd name="T31" fmla="*/ 0 h 570"/>
                <a:gd name="T32" fmla="*/ 386 w 723"/>
                <a:gd name="T33" fmla="*/ 20 h 570"/>
                <a:gd name="T34" fmla="*/ 408 w 723"/>
                <a:gd name="T35" fmla="*/ 72 h 570"/>
                <a:gd name="T36" fmla="*/ 431 w 723"/>
                <a:gd name="T37" fmla="*/ 146 h 570"/>
                <a:gd name="T38" fmla="*/ 454 w 723"/>
                <a:gd name="T39" fmla="*/ 231 h 570"/>
                <a:gd name="T40" fmla="*/ 476 w 723"/>
                <a:gd name="T41" fmla="*/ 316 h 570"/>
                <a:gd name="T42" fmla="*/ 499 w 723"/>
                <a:gd name="T43" fmla="*/ 391 h 570"/>
                <a:gd name="T44" fmla="*/ 522 w 723"/>
                <a:gd name="T45" fmla="*/ 452 h 570"/>
                <a:gd name="T46" fmla="*/ 544 w 723"/>
                <a:gd name="T47" fmla="*/ 496 h 570"/>
                <a:gd name="T48" fmla="*/ 567 w 723"/>
                <a:gd name="T49" fmla="*/ 527 h 570"/>
                <a:gd name="T50" fmla="*/ 589 w 723"/>
                <a:gd name="T51" fmla="*/ 547 h 570"/>
                <a:gd name="T52" fmla="*/ 612 w 723"/>
                <a:gd name="T53" fmla="*/ 558 h 570"/>
                <a:gd name="T54" fmla="*/ 635 w 723"/>
                <a:gd name="T55" fmla="*/ 564 h 570"/>
                <a:gd name="T56" fmla="*/ 657 w 723"/>
                <a:gd name="T57" fmla="*/ 567 h 570"/>
                <a:gd name="T58" fmla="*/ 680 w 723"/>
                <a:gd name="T59" fmla="*/ 569 h 570"/>
                <a:gd name="T60" fmla="*/ 703 w 723"/>
                <a:gd name="T61" fmla="*/ 570 h 570"/>
                <a:gd name="T62" fmla="*/ 720 w 723"/>
                <a:gd name="T63" fmla="*/ 570 h 570"/>
                <a:gd name="T64" fmla="*/ 697 w 723"/>
                <a:gd name="T65" fmla="*/ 570 h 570"/>
                <a:gd name="T66" fmla="*/ 675 w 723"/>
                <a:gd name="T67" fmla="*/ 570 h 570"/>
                <a:gd name="T68" fmla="*/ 652 w 723"/>
                <a:gd name="T69" fmla="*/ 570 h 570"/>
                <a:gd name="T70" fmla="*/ 629 w 723"/>
                <a:gd name="T71" fmla="*/ 570 h 570"/>
                <a:gd name="T72" fmla="*/ 607 w 723"/>
                <a:gd name="T73" fmla="*/ 570 h 570"/>
                <a:gd name="T74" fmla="*/ 584 w 723"/>
                <a:gd name="T75" fmla="*/ 570 h 570"/>
                <a:gd name="T76" fmla="*/ 561 w 723"/>
                <a:gd name="T77" fmla="*/ 570 h 570"/>
                <a:gd name="T78" fmla="*/ 539 w 723"/>
                <a:gd name="T79" fmla="*/ 570 h 570"/>
                <a:gd name="T80" fmla="*/ 516 w 723"/>
                <a:gd name="T81" fmla="*/ 570 h 570"/>
                <a:gd name="T82" fmla="*/ 493 w 723"/>
                <a:gd name="T83" fmla="*/ 570 h 570"/>
                <a:gd name="T84" fmla="*/ 471 w 723"/>
                <a:gd name="T85" fmla="*/ 570 h 570"/>
                <a:gd name="T86" fmla="*/ 448 w 723"/>
                <a:gd name="T87" fmla="*/ 570 h 570"/>
                <a:gd name="T88" fmla="*/ 425 w 723"/>
                <a:gd name="T89" fmla="*/ 570 h 570"/>
                <a:gd name="T90" fmla="*/ 403 w 723"/>
                <a:gd name="T91" fmla="*/ 570 h 570"/>
                <a:gd name="T92" fmla="*/ 380 w 723"/>
                <a:gd name="T93" fmla="*/ 570 h 570"/>
                <a:gd name="T94" fmla="*/ 357 w 723"/>
                <a:gd name="T95" fmla="*/ 570 h 570"/>
                <a:gd name="T96" fmla="*/ 335 w 723"/>
                <a:gd name="T97" fmla="*/ 570 h 570"/>
                <a:gd name="T98" fmla="*/ 312 w 723"/>
                <a:gd name="T99" fmla="*/ 570 h 570"/>
                <a:gd name="T100" fmla="*/ 289 w 723"/>
                <a:gd name="T101" fmla="*/ 570 h 570"/>
                <a:gd name="T102" fmla="*/ 267 w 723"/>
                <a:gd name="T103" fmla="*/ 570 h 570"/>
                <a:gd name="T104" fmla="*/ 244 w 723"/>
                <a:gd name="T105" fmla="*/ 570 h 570"/>
                <a:gd name="T106" fmla="*/ 221 w 723"/>
                <a:gd name="T107" fmla="*/ 570 h 570"/>
                <a:gd name="T108" fmla="*/ 199 w 723"/>
                <a:gd name="T109" fmla="*/ 570 h 570"/>
                <a:gd name="T110" fmla="*/ 176 w 723"/>
                <a:gd name="T111" fmla="*/ 570 h 570"/>
                <a:gd name="T112" fmla="*/ 154 w 723"/>
                <a:gd name="T113" fmla="*/ 570 h 570"/>
                <a:gd name="T114" fmla="*/ 131 w 723"/>
                <a:gd name="T115" fmla="*/ 570 h 570"/>
                <a:gd name="T116" fmla="*/ 108 w 723"/>
                <a:gd name="T117" fmla="*/ 570 h 570"/>
                <a:gd name="T118" fmla="*/ 86 w 723"/>
                <a:gd name="T119" fmla="*/ 570 h 570"/>
                <a:gd name="T120" fmla="*/ 63 w 723"/>
                <a:gd name="T121" fmla="*/ 570 h 570"/>
                <a:gd name="T122" fmla="*/ 40 w 723"/>
                <a:gd name="T123" fmla="*/ 570 h 570"/>
                <a:gd name="T124" fmla="*/ 18 w 723"/>
                <a:gd name="T125"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3" h="570">
                  <a:moveTo>
                    <a:pt x="0" y="570"/>
                  </a:moveTo>
                  <a:lnTo>
                    <a:pt x="1" y="570"/>
                  </a:lnTo>
                  <a:lnTo>
                    <a:pt x="1" y="570"/>
                  </a:lnTo>
                  <a:lnTo>
                    <a:pt x="1" y="570"/>
                  </a:lnTo>
                  <a:lnTo>
                    <a:pt x="1" y="570"/>
                  </a:lnTo>
                  <a:lnTo>
                    <a:pt x="1" y="570"/>
                  </a:lnTo>
                  <a:lnTo>
                    <a:pt x="1" y="570"/>
                  </a:lnTo>
                  <a:lnTo>
                    <a:pt x="1" y="570"/>
                  </a:lnTo>
                  <a:lnTo>
                    <a:pt x="1" y="570"/>
                  </a:lnTo>
                  <a:lnTo>
                    <a:pt x="1" y="570"/>
                  </a:lnTo>
                  <a:lnTo>
                    <a:pt x="1" y="570"/>
                  </a:lnTo>
                  <a:lnTo>
                    <a:pt x="1" y="570"/>
                  </a:lnTo>
                  <a:lnTo>
                    <a:pt x="2" y="570"/>
                  </a:lnTo>
                  <a:lnTo>
                    <a:pt x="2" y="570"/>
                  </a:lnTo>
                  <a:lnTo>
                    <a:pt x="2" y="570"/>
                  </a:lnTo>
                  <a:lnTo>
                    <a:pt x="2" y="570"/>
                  </a:lnTo>
                  <a:lnTo>
                    <a:pt x="2" y="570"/>
                  </a:lnTo>
                  <a:lnTo>
                    <a:pt x="2" y="570"/>
                  </a:lnTo>
                  <a:lnTo>
                    <a:pt x="2" y="570"/>
                  </a:lnTo>
                  <a:lnTo>
                    <a:pt x="2" y="570"/>
                  </a:lnTo>
                  <a:lnTo>
                    <a:pt x="2" y="570"/>
                  </a:lnTo>
                  <a:lnTo>
                    <a:pt x="2"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4" y="570"/>
                  </a:lnTo>
                  <a:lnTo>
                    <a:pt x="4" y="570"/>
                  </a:lnTo>
                  <a:lnTo>
                    <a:pt x="4" y="570"/>
                  </a:lnTo>
                  <a:lnTo>
                    <a:pt x="4" y="570"/>
                  </a:lnTo>
                  <a:lnTo>
                    <a:pt x="4" y="570"/>
                  </a:lnTo>
                  <a:lnTo>
                    <a:pt x="4" y="570"/>
                  </a:lnTo>
                  <a:lnTo>
                    <a:pt x="4" y="570"/>
                  </a:lnTo>
                  <a:lnTo>
                    <a:pt x="4" y="570"/>
                  </a:lnTo>
                  <a:lnTo>
                    <a:pt x="4" y="570"/>
                  </a:lnTo>
                  <a:lnTo>
                    <a:pt x="4"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6" y="570"/>
                  </a:lnTo>
                  <a:lnTo>
                    <a:pt x="6" y="570"/>
                  </a:lnTo>
                  <a:lnTo>
                    <a:pt x="6" y="570"/>
                  </a:lnTo>
                  <a:lnTo>
                    <a:pt x="6" y="570"/>
                  </a:lnTo>
                  <a:lnTo>
                    <a:pt x="6" y="570"/>
                  </a:lnTo>
                  <a:lnTo>
                    <a:pt x="6" y="570"/>
                  </a:lnTo>
                  <a:lnTo>
                    <a:pt x="6" y="570"/>
                  </a:lnTo>
                  <a:lnTo>
                    <a:pt x="6" y="570"/>
                  </a:lnTo>
                  <a:lnTo>
                    <a:pt x="6" y="570"/>
                  </a:lnTo>
                  <a:lnTo>
                    <a:pt x="6" y="570"/>
                  </a:lnTo>
                  <a:lnTo>
                    <a:pt x="6" y="570"/>
                  </a:lnTo>
                  <a:lnTo>
                    <a:pt x="7" y="570"/>
                  </a:lnTo>
                  <a:lnTo>
                    <a:pt x="7" y="570"/>
                  </a:lnTo>
                  <a:lnTo>
                    <a:pt x="7" y="570"/>
                  </a:lnTo>
                  <a:lnTo>
                    <a:pt x="7" y="570"/>
                  </a:lnTo>
                  <a:lnTo>
                    <a:pt x="7" y="570"/>
                  </a:lnTo>
                  <a:lnTo>
                    <a:pt x="7" y="570"/>
                  </a:lnTo>
                  <a:lnTo>
                    <a:pt x="7" y="570"/>
                  </a:lnTo>
                  <a:lnTo>
                    <a:pt x="7" y="570"/>
                  </a:lnTo>
                  <a:lnTo>
                    <a:pt x="7" y="570"/>
                  </a:lnTo>
                  <a:lnTo>
                    <a:pt x="7" y="570"/>
                  </a:lnTo>
                  <a:lnTo>
                    <a:pt x="7" y="570"/>
                  </a:lnTo>
                  <a:lnTo>
                    <a:pt x="8" y="570"/>
                  </a:lnTo>
                  <a:lnTo>
                    <a:pt x="8" y="570"/>
                  </a:lnTo>
                  <a:lnTo>
                    <a:pt x="8" y="570"/>
                  </a:lnTo>
                  <a:lnTo>
                    <a:pt x="8" y="570"/>
                  </a:lnTo>
                  <a:lnTo>
                    <a:pt x="8" y="570"/>
                  </a:lnTo>
                  <a:lnTo>
                    <a:pt x="8" y="570"/>
                  </a:lnTo>
                  <a:lnTo>
                    <a:pt x="8" y="570"/>
                  </a:lnTo>
                  <a:lnTo>
                    <a:pt x="8" y="570"/>
                  </a:lnTo>
                  <a:lnTo>
                    <a:pt x="8" y="570"/>
                  </a:lnTo>
                  <a:lnTo>
                    <a:pt x="8" y="570"/>
                  </a:lnTo>
                  <a:lnTo>
                    <a:pt x="8"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10" y="570"/>
                  </a:lnTo>
                  <a:lnTo>
                    <a:pt x="10" y="570"/>
                  </a:lnTo>
                  <a:lnTo>
                    <a:pt x="10" y="570"/>
                  </a:lnTo>
                  <a:lnTo>
                    <a:pt x="10" y="570"/>
                  </a:lnTo>
                  <a:lnTo>
                    <a:pt x="10" y="570"/>
                  </a:lnTo>
                  <a:lnTo>
                    <a:pt x="10" y="570"/>
                  </a:lnTo>
                  <a:lnTo>
                    <a:pt x="10" y="570"/>
                  </a:lnTo>
                  <a:lnTo>
                    <a:pt x="10" y="570"/>
                  </a:lnTo>
                  <a:lnTo>
                    <a:pt x="10" y="570"/>
                  </a:lnTo>
                  <a:lnTo>
                    <a:pt x="10"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2" y="570"/>
                  </a:lnTo>
                  <a:lnTo>
                    <a:pt x="12" y="570"/>
                  </a:lnTo>
                  <a:lnTo>
                    <a:pt x="12" y="570"/>
                  </a:lnTo>
                  <a:lnTo>
                    <a:pt x="12" y="570"/>
                  </a:lnTo>
                  <a:lnTo>
                    <a:pt x="12" y="570"/>
                  </a:lnTo>
                  <a:lnTo>
                    <a:pt x="12" y="570"/>
                  </a:lnTo>
                  <a:lnTo>
                    <a:pt x="12" y="570"/>
                  </a:lnTo>
                  <a:lnTo>
                    <a:pt x="12" y="570"/>
                  </a:lnTo>
                  <a:lnTo>
                    <a:pt x="12" y="570"/>
                  </a:lnTo>
                  <a:lnTo>
                    <a:pt x="12"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4" y="570"/>
                  </a:lnTo>
                  <a:lnTo>
                    <a:pt x="14" y="570"/>
                  </a:lnTo>
                  <a:lnTo>
                    <a:pt x="14" y="570"/>
                  </a:lnTo>
                  <a:lnTo>
                    <a:pt x="14" y="570"/>
                  </a:lnTo>
                  <a:lnTo>
                    <a:pt x="14" y="570"/>
                  </a:lnTo>
                  <a:lnTo>
                    <a:pt x="14" y="570"/>
                  </a:lnTo>
                  <a:lnTo>
                    <a:pt x="14" y="570"/>
                  </a:lnTo>
                  <a:lnTo>
                    <a:pt x="14" y="570"/>
                  </a:lnTo>
                  <a:lnTo>
                    <a:pt x="14" y="570"/>
                  </a:lnTo>
                  <a:lnTo>
                    <a:pt x="14" y="570"/>
                  </a:lnTo>
                  <a:lnTo>
                    <a:pt x="14" y="570"/>
                  </a:lnTo>
                  <a:lnTo>
                    <a:pt x="15" y="570"/>
                  </a:lnTo>
                  <a:lnTo>
                    <a:pt x="15" y="570"/>
                  </a:lnTo>
                  <a:lnTo>
                    <a:pt x="15" y="570"/>
                  </a:lnTo>
                  <a:lnTo>
                    <a:pt x="15" y="570"/>
                  </a:lnTo>
                  <a:lnTo>
                    <a:pt x="15" y="570"/>
                  </a:lnTo>
                  <a:lnTo>
                    <a:pt x="15" y="570"/>
                  </a:lnTo>
                  <a:lnTo>
                    <a:pt x="15" y="570"/>
                  </a:lnTo>
                  <a:lnTo>
                    <a:pt x="15" y="570"/>
                  </a:lnTo>
                  <a:lnTo>
                    <a:pt x="15" y="570"/>
                  </a:lnTo>
                  <a:lnTo>
                    <a:pt x="15"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7" y="570"/>
                  </a:lnTo>
                  <a:lnTo>
                    <a:pt x="17" y="570"/>
                  </a:lnTo>
                  <a:lnTo>
                    <a:pt x="17" y="570"/>
                  </a:lnTo>
                  <a:lnTo>
                    <a:pt x="17" y="570"/>
                  </a:lnTo>
                  <a:lnTo>
                    <a:pt x="17" y="570"/>
                  </a:lnTo>
                  <a:lnTo>
                    <a:pt x="17" y="570"/>
                  </a:lnTo>
                  <a:lnTo>
                    <a:pt x="17" y="570"/>
                  </a:lnTo>
                  <a:lnTo>
                    <a:pt x="17" y="570"/>
                  </a:lnTo>
                  <a:lnTo>
                    <a:pt x="17" y="570"/>
                  </a:lnTo>
                  <a:lnTo>
                    <a:pt x="17"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9" y="570"/>
                  </a:lnTo>
                  <a:lnTo>
                    <a:pt x="19" y="570"/>
                  </a:lnTo>
                  <a:lnTo>
                    <a:pt x="19" y="570"/>
                  </a:lnTo>
                  <a:lnTo>
                    <a:pt x="19" y="570"/>
                  </a:lnTo>
                  <a:lnTo>
                    <a:pt x="19" y="570"/>
                  </a:lnTo>
                  <a:lnTo>
                    <a:pt x="19" y="570"/>
                  </a:lnTo>
                  <a:lnTo>
                    <a:pt x="19" y="570"/>
                  </a:lnTo>
                  <a:lnTo>
                    <a:pt x="19" y="570"/>
                  </a:lnTo>
                  <a:lnTo>
                    <a:pt x="19" y="570"/>
                  </a:lnTo>
                  <a:lnTo>
                    <a:pt x="19" y="570"/>
                  </a:lnTo>
                  <a:lnTo>
                    <a:pt x="19" y="570"/>
                  </a:lnTo>
                  <a:lnTo>
                    <a:pt x="20" y="570"/>
                  </a:lnTo>
                  <a:lnTo>
                    <a:pt x="20" y="570"/>
                  </a:lnTo>
                  <a:lnTo>
                    <a:pt x="20" y="570"/>
                  </a:lnTo>
                  <a:lnTo>
                    <a:pt x="20" y="570"/>
                  </a:lnTo>
                  <a:lnTo>
                    <a:pt x="20" y="570"/>
                  </a:lnTo>
                  <a:lnTo>
                    <a:pt x="20" y="570"/>
                  </a:lnTo>
                  <a:lnTo>
                    <a:pt x="20" y="570"/>
                  </a:lnTo>
                  <a:lnTo>
                    <a:pt x="20" y="570"/>
                  </a:lnTo>
                  <a:lnTo>
                    <a:pt x="20" y="570"/>
                  </a:lnTo>
                  <a:lnTo>
                    <a:pt x="20" y="570"/>
                  </a:lnTo>
                  <a:lnTo>
                    <a:pt x="20" y="570"/>
                  </a:lnTo>
                  <a:lnTo>
                    <a:pt x="21" y="570"/>
                  </a:lnTo>
                  <a:lnTo>
                    <a:pt x="21" y="570"/>
                  </a:lnTo>
                  <a:lnTo>
                    <a:pt x="21" y="570"/>
                  </a:lnTo>
                  <a:lnTo>
                    <a:pt x="21" y="570"/>
                  </a:lnTo>
                  <a:lnTo>
                    <a:pt x="21" y="570"/>
                  </a:lnTo>
                  <a:lnTo>
                    <a:pt x="21" y="570"/>
                  </a:lnTo>
                  <a:lnTo>
                    <a:pt x="21" y="570"/>
                  </a:lnTo>
                  <a:lnTo>
                    <a:pt x="21" y="570"/>
                  </a:lnTo>
                  <a:lnTo>
                    <a:pt x="21" y="570"/>
                  </a:lnTo>
                  <a:lnTo>
                    <a:pt x="21" y="570"/>
                  </a:lnTo>
                  <a:lnTo>
                    <a:pt x="21"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3" y="570"/>
                  </a:lnTo>
                  <a:lnTo>
                    <a:pt x="23" y="570"/>
                  </a:lnTo>
                  <a:lnTo>
                    <a:pt x="23" y="570"/>
                  </a:lnTo>
                  <a:lnTo>
                    <a:pt x="23" y="570"/>
                  </a:lnTo>
                  <a:lnTo>
                    <a:pt x="23" y="570"/>
                  </a:lnTo>
                  <a:lnTo>
                    <a:pt x="23" y="570"/>
                  </a:lnTo>
                  <a:lnTo>
                    <a:pt x="23" y="570"/>
                  </a:lnTo>
                  <a:lnTo>
                    <a:pt x="23" y="570"/>
                  </a:lnTo>
                  <a:lnTo>
                    <a:pt x="23" y="570"/>
                  </a:lnTo>
                  <a:lnTo>
                    <a:pt x="23"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5" y="570"/>
                  </a:lnTo>
                  <a:lnTo>
                    <a:pt x="25" y="570"/>
                  </a:lnTo>
                  <a:lnTo>
                    <a:pt x="25" y="570"/>
                  </a:lnTo>
                  <a:lnTo>
                    <a:pt x="25" y="570"/>
                  </a:lnTo>
                  <a:lnTo>
                    <a:pt x="25" y="570"/>
                  </a:lnTo>
                  <a:lnTo>
                    <a:pt x="25" y="570"/>
                  </a:lnTo>
                  <a:lnTo>
                    <a:pt x="25" y="570"/>
                  </a:lnTo>
                  <a:lnTo>
                    <a:pt x="25" y="570"/>
                  </a:lnTo>
                  <a:lnTo>
                    <a:pt x="25" y="570"/>
                  </a:lnTo>
                  <a:lnTo>
                    <a:pt x="25"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7" y="570"/>
                  </a:lnTo>
                  <a:lnTo>
                    <a:pt x="27" y="570"/>
                  </a:lnTo>
                  <a:lnTo>
                    <a:pt x="27" y="570"/>
                  </a:lnTo>
                  <a:lnTo>
                    <a:pt x="27" y="570"/>
                  </a:lnTo>
                  <a:lnTo>
                    <a:pt x="27" y="570"/>
                  </a:lnTo>
                  <a:lnTo>
                    <a:pt x="27" y="570"/>
                  </a:lnTo>
                  <a:lnTo>
                    <a:pt x="27" y="570"/>
                  </a:lnTo>
                  <a:lnTo>
                    <a:pt x="27" y="570"/>
                  </a:lnTo>
                  <a:lnTo>
                    <a:pt x="27" y="570"/>
                  </a:lnTo>
                  <a:lnTo>
                    <a:pt x="27" y="570"/>
                  </a:lnTo>
                  <a:lnTo>
                    <a:pt x="27" y="570"/>
                  </a:lnTo>
                  <a:lnTo>
                    <a:pt x="28" y="570"/>
                  </a:lnTo>
                  <a:lnTo>
                    <a:pt x="28" y="570"/>
                  </a:lnTo>
                  <a:lnTo>
                    <a:pt x="28" y="570"/>
                  </a:lnTo>
                  <a:lnTo>
                    <a:pt x="28" y="570"/>
                  </a:lnTo>
                  <a:lnTo>
                    <a:pt x="28" y="570"/>
                  </a:lnTo>
                  <a:lnTo>
                    <a:pt x="28" y="570"/>
                  </a:lnTo>
                  <a:lnTo>
                    <a:pt x="28" y="570"/>
                  </a:lnTo>
                  <a:lnTo>
                    <a:pt x="28" y="569"/>
                  </a:lnTo>
                  <a:lnTo>
                    <a:pt x="28" y="569"/>
                  </a:lnTo>
                  <a:lnTo>
                    <a:pt x="28" y="569"/>
                  </a:lnTo>
                  <a:lnTo>
                    <a:pt x="29" y="569"/>
                  </a:lnTo>
                  <a:lnTo>
                    <a:pt x="29" y="569"/>
                  </a:lnTo>
                  <a:lnTo>
                    <a:pt x="29" y="569"/>
                  </a:lnTo>
                  <a:lnTo>
                    <a:pt x="29" y="569"/>
                  </a:lnTo>
                  <a:lnTo>
                    <a:pt x="29" y="569"/>
                  </a:lnTo>
                  <a:lnTo>
                    <a:pt x="29" y="569"/>
                  </a:lnTo>
                  <a:lnTo>
                    <a:pt x="29" y="569"/>
                  </a:lnTo>
                  <a:lnTo>
                    <a:pt x="29" y="569"/>
                  </a:lnTo>
                  <a:lnTo>
                    <a:pt x="29" y="569"/>
                  </a:lnTo>
                  <a:lnTo>
                    <a:pt x="29" y="569"/>
                  </a:lnTo>
                  <a:lnTo>
                    <a:pt x="29" y="569"/>
                  </a:lnTo>
                  <a:lnTo>
                    <a:pt x="29" y="569"/>
                  </a:lnTo>
                  <a:lnTo>
                    <a:pt x="30" y="569"/>
                  </a:lnTo>
                  <a:lnTo>
                    <a:pt x="30" y="569"/>
                  </a:lnTo>
                  <a:lnTo>
                    <a:pt x="30" y="569"/>
                  </a:lnTo>
                  <a:lnTo>
                    <a:pt x="30" y="569"/>
                  </a:lnTo>
                  <a:lnTo>
                    <a:pt x="30" y="569"/>
                  </a:lnTo>
                  <a:lnTo>
                    <a:pt x="30" y="569"/>
                  </a:lnTo>
                  <a:lnTo>
                    <a:pt x="30" y="569"/>
                  </a:lnTo>
                  <a:lnTo>
                    <a:pt x="30" y="569"/>
                  </a:lnTo>
                  <a:lnTo>
                    <a:pt x="30" y="569"/>
                  </a:lnTo>
                  <a:lnTo>
                    <a:pt x="30" y="569"/>
                  </a:lnTo>
                  <a:lnTo>
                    <a:pt x="31" y="569"/>
                  </a:lnTo>
                  <a:lnTo>
                    <a:pt x="31" y="569"/>
                  </a:lnTo>
                  <a:lnTo>
                    <a:pt x="31" y="569"/>
                  </a:lnTo>
                  <a:lnTo>
                    <a:pt x="31" y="569"/>
                  </a:lnTo>
                  <a:lnTo>
                    <a:pt x="31" y="569"/>
                  </a:lnTo>
                  <a:lnTo>
                    <a:pt x="31" y="569"/>
                  </a:lnTo>
                  <a:lnTo>
                    <a:pt x="31" y="569"/>
                  </a:lnTo>
                  <a:lnTo>
                    <a:pt x="31" y="569"/>
                  </a:lnTo>
                  <a:lnTo>
                    <a:pt x="31" y="569"/>
                  </a:lnTo>
                  <a:lnTo>
                    <a:pt x="31" y="569"/>
                  </a:lnTo>
                  <a:lnTo>
                    <a:pt x="31" y="569"/>
                  </a:lnTo>
                  <a:lnTo>
                    <a:pt x="31" y="569"/>
                  </a:lnTo>
                  <a:lnTo>
                    <a:pt x="32" y="569"/>
                  </a:lnTo>
                  <a:lnTo>
                    <a:pt x="32" y="569"/>
                  </a:lnTo>
                  <a:lnTo>
                    <a:pt x="32" y="569"/>
                  </a:lnTo>
                  <a:lnTo>
                    <a:pt x="32" y="569"/>
                  </a:lnTo>
                  <a:lnTo>
                    <a:pt x="32" y="569"/>
                  </a:lnTo>
                  <a:lnTo>
                    <a:pt x="32" y="569"/>
                  </a:lnTo>
                  <a:lnTo>
                    <a:pt x="32" y="569"/>
                  </a:lnTo>
                  <a:lnTo>
                    <a:pt x="32" y="569"/>
                  </a:lnTo>
                  <a:lnTo>
                    <a:pt x="32" y="569"/>
                  </a:lnTo>
                  <a:lnTo>
                    <a:pt x="32" y="569"/>
                  </a:lnTo>
                  <a:lnTo>
                    <a:pt x="32" y="569"/>
                  </a:lnTo>
                  <a:lnTo>
                    <a:pt x="33" y="569"/>
                  </a:lnTo>
                  <a:lnTo>
                    <a:pt x="33" y="569"/>
                  </a:lnTo>
                  <a:lnTo>
                    <a:pt x="33" y="569"/>
                  </a:lnTo>
                  <a:lnTo>
                    <a:pt x="33" y="569"/>
                  </a:lnTo>
                  <a:lnTo>
                    <a:pt x="33" y="569"/>
                  </a:lnTo>
                  <a:lnTo>
                    <a:pt x="33" y="569"/>
                  </a:lnTo>
                  <a:lnTo>
                    <a:pt x="33" y="569"/>
                  </a:lnTo>
                  <a:lnTo>
                    <a:pt x="33" y="569"/>
                  </a:lnTo>
                  <a:lnTo>
                    <a:pt x="33" y="569"/>
                  </a:lnTo>
                  <a:lnTo>
                    <a:pt x="33" y="569"/>
                  </a:lnTo>
                  <a:lnTo>
                    <a:pt x="33" y="569"/>
                  </a:lnTo>
                  <a:lnTo>
                    <a:pt x="34" y="569"/>
                  </a:lnTo>
                  <a:lnTo>
                    <a:pt x="34" y="569"/>
                  </a:lnTo>
                  <a:lnTo>
                    <a:pt x="34" y="569"/>
                  </a:lnTo>
                  <a:lnTo>
                    <a:pt x="34" y="569"/>
                  </a:lnTo>
                  <a:lnTo>
                    <a:pt x="34" y="569"/>
                  </a:lnTo>
                  <a:lnTo>
                    <a:pt x="34" y="569"/>
                  </a:lnTo>
                  <a:lnTo>
                    <a:pt x="34" y="569"/>
                  </a:lnTo>
                  <a:lnTo>
                    <a:pt x="34" y="569"/>
                  </a:lnTo>
                  <a:lnTo>
                    <a:pt x="34" y="569"/>
                  </a:lnTo>
                  <a:lnTo>
                    <a:pt x="34" y="569"/>
                  </a:lnTo>
                  <a:lnTo>
                    <a:pt x="34" y="569"/>
                  </a:lnTo>
                  <a:lnTo>
                    <a:pt x="35" y="569"/>
                  </a:lnTo>
                  <a:lnTo>
                    <a:pt x="35" y="569"/>
                  </a:lnTo>
                  <a:lnTo>
                    <a:pt x="35" y="569"/>
                  </a:lnTo>
                  <a:lnTo>
                    <a:pt x="35" y="569"/>
                  </a:lnTo>
                  <a:lnTo>
                    <a:pt x="35" y="569"/>
                  </a:lnTo>
                  <a:lnTo>
                    <a:pt x="35" y="569"/>
                  </a:lnTo>
                  <a:lnTo>
                    <a:pt x="35" y="569"/>
                  </a:lnTo>
                  <a:lnTo>
                    <a:pt x="35" y="569"/>
                  </a:lnTo>
                  <a:lnTo>
                    <a:pt x="35" y="569"/>
                  </a:lnTo>
                  <a:lnTo>
                    <a:pt x="35" y="569"/>
                  </a:lnTo>
                  <a:lnTo>
                    <a:pt x="35" y="569"/>
                  </a:lnTo>
                  <a:lnTo>
                    <a:pt x="35" y="569"/>
                  </a:lnTo>
                  <a:lnTo>
                    <a:pt x="36" y="569"/>
                  </a:lnTo>
                  <a:lnTo>
                    <a:pt x="36" y="569"/>
                  </a:lnTo>
                  <a:lnTo>
                    <a:pt x="36" y="569"/>
                  </a:lnTo>
                  <a:lnTo>
                    <a:pt x="36" y="569"/>
                  </a:lnTo>
                  <a:lnTo>
                    <a:pt x="36" y="569"/>
                  </a:lnTo>
                  <a:lnTo>
                    <a:pt x="36" y="569"/>
                  </a:lnTo>
                  <a:lnTo>
                    <a:pt x="36" y="569"/>
                  </a:lnTo>
                  <a:lnTo>
                    <a:pt x="36" y="569"/>
                  </a:lnTo>
                  <a:lnTo>
                    <a:pt x="36" y="569"/>
                  </a:lnTo>
                  <a:lnTo>
                    <a:pt x="36" y="569"/>
                  </a:lnTo>
                  <a:lnTo>
                    <a:pt x="37" y="569"/>
                  </a:lnTo>
                  <a:lnTo>
                    <a:pt x="37" y="569"/>
                  </a:lnTo>
                  <a:lnTo>
                    <a:pt x="37" y="569"/>
                  </a:lnTo>
                  <a:lnTo>
                    <a:pt x="37" y="569"/>
                  </a:lnTo>
                  <a:lnTo>
                    <a:pt x="37" y="569"/>
                  </a:lnTo>
                  <a:lnTo>
                    <a:pt x="37" y="569"/>
                  </a:lnTo>
                  <a:lnTo>
                    <a:pt x="37" y="569"/>
                  </a:lnTo>
                  <a:lnTo>
                    <a:pt x="37" y="569"/>
                  </a:lnTo>
                  <a:lnTo>
                    <a:pt x="37" y="569"/>
                  </a:lnTo>
                  <a:lnTo>
                    <a:pt x="37" y="569"/>
                  </a:lnTo>
                  <a:lnTo>
                    <a:pt x="37" y="569"/>
                  </a:lnTo>
                  <a:lnTo>
                    <a:pt x="37" y="569"/>
                  </a:lnTo>
                  <a:lnTo>
                    <a:pt x="38" y="569"/>
                  </a:lnTo>
                  <a:lnTo>
                    <a:pt x="38" y="569"/>
                  </a:lnTo>
                  <a:lnTo>
                    <a:pt x="38" y="569"/>
                  </a:lnTo>
                  <a:lnTo>
                    <a:pt x="38" y="569"/>
                  </a:lnTo>
                  <a:lnTo>
                    <a:pt x="38" y="569"/>
                  </a:lnTo>
                  <a:lnTo>
                    <a:pt x="38" y="569"/>
                  </a:lnTo>
                  <a:lnTo>
                    <a:pt x="38" y="569"/>
                  </a:lnTo>
                  <a:lnTo>
                    <a:pt x="38" y="569"/>
                  </a:lnTo>
                  <a:lnTo>
                    <a:pt x="38" y="569"/>
                  </a:lnTo>
                  <a:lnTo>
                    <a:pt x="38" y="569"/>
                  </a:lnTo>
                  <a:lnTo>
                    <a:pt x="39" y="569"/>
                  </a:lnTo>
                  <a:lnTo>
                    <a:pt x="39" y="569"/>
                  </a:lnTo>
                  <a:lnTo>
                    <a:pt x="39" y="569"/>
                  </a:lnTo>
                  <a:lnTo>
                    <a:pt x="39" y="569"/>
                  </a:lnTo>
                  <a:lnTo>
                    <a:pt x="39" y="569"/>
                  </a:lnTo>
                  <a:lnTo>
                    <a:pt x="39" y="569"/>
                  </a:lnTo>
                  <a:lnTo>
                    <a:pt x="39" y="569"/>
                  </a:lnTo>
                  <a:lnTo>
                    <a:pt x="39" y="569"/>
                  </a:lnTo>
                  <a:lnTo>
                    <a:pt x="39" y="569"/>
                  </a:lnTo>
                  <a:lnTo>
                    <a:pt x="39" y="569"/>
                  </a:lnTo>
                  <a:lnTo>
                    <a:pt x="39" y="569"/>
                  </a:lnTo>
                  <a:lnTo>
                    <a:pt x="39" y="569"/>
                  </a:lnTo>
                  <a:lnTo>
                    <a:pt x="40" y="569"/>
                  </a:lnTo>
                  <a:lnTo>
                    <a:pt x="40" y="569"/>
                  </a:lnTo>
                  <a:lnTo>
                    <a:pt x="40" y="569"/>
                  </a:lnTo>
                  <a:lnTo>
                    <a:pt x="40" y="569"/>
                  </a:lnTo>
                  <a:lnTo>
                    <a:pt x="40" y="569"/>
                  </a:lnTo>
                  <a:lnTo>
                    <a:pt x="40" y="569"/>
                  </a:lnTo>
                  <a:lnTo>
                    <a:pt x="40" y="569"/>
                  </a:lnTo>
                  <a:lnTo>
                    <a:pt x="40" y="569"/>
                  </a:lnTo>
                  <a:lnTo>
                    <a:pt x="40" y="569"/>
                  </a:lnTo>
                  <a:lnTo>
                    <a:pt x="40" y="569"/>
                  </a:lnTo>
                  <a:lnTo>
                    <a:pt x="40" y="569"/>
                  </a:lnTo>
                  <a:lnTo>
                    <a:pt x="41" y="569"/>
                  </a:lnTo>
                  <a:lnTo>
                    <a:pt x="41" y="569"/>
                  </a:lnTo>
                  <a:lnTo>
                    <a:pt x="41" y="569"/>
                  </a:lnTo>
                  <a:lnTo>
                    <a:pt x="41" y="569"/>
                  </a:lnTo>
                  <a:lnTo>
                    <a:pt x="41" y="569"/>
                  </a:lnTo>
                  <a:lnTo>
                    <a:pt x="41" y="569"/>
                  </a:lnTo>
                  <a:lnTo>
                    <a:pt x="41" y="569"/>
                  </a:lnTo>
                  <a:lnTo>
                    <a:pt x="41" y="569"/>
                  </a:lnTo>
                  <a:lnTo>
                    <a:pt x="41" y="569"/>
                  </a:lnTo>
                  <a:lnTo>
                    <a:pt x="41" y="569"/>
                  </a:lnTo>
                  <a:lnTo>
                    <a:pt x="42" y="569"/>
                  </a:lnTo>
                  <a:lnTo>
                    <a:pt x="42" y="569"/>
                  </a:lnTo>
                  <a:lnTo>
                    <a:pt x="42" y="569"/>
                  </a:lnTo>
                  <a:lnTo>
                    <a:pt x="42" y="569"/>
                  </a:lnTo>
                  <a:lnTo>
                    <a:pt x="42" y="569"/>
                  </a:lnTo>
                  <a:lnTo>
                    <a:pt x="42" y="569"/>
                  </a:lnTo>
                  <a:lnTo>
                    <a:pt x="42" y="569"/>
                  </a:lnTo>
                  <a:lnTo>
                    <a:pt x="42" y="569"/>
                  </a:lnTo>
                  <a:lnTo>
                    <a:pt x="42" y="569"/>
                  </a:lnTo>
                  <a:lnTo>
                    <a:pt x="42" y="569"/>
                  </a:lnTo>
                  <a:lnTo>
                    <a:pt x="42" y="569"/>
                  </a:lnTo>
                  <a:lnTo>
                    <a:pt x="42" y="569"/>
                  </a:lnTo>
                  <a:lnTo>
                    <a:pt x="43" y="569"/>
                  </a:lnTo>
                  <a:lnTo>
                    <a:pt x="43" y="569"/>
                  </a:lnTo>
                  <a:lnTo>
                    <a:pt x="43" y="569"/>
                  </a:lnTo>
                  <a:lnTo>
                    <a:pt x="43" y="569"/>
                  </a:lnTo>
                  <a:lnTo>
                    <a:pt x="43" y="569"/>
                  </a:lnTo>
                  <a:lnTo>
                    <a:pt x="43" y="569"/>
                  </a:lnTo>
                  <a:lnTo>
                    <a:pt x="43" y="569"/>
                  </a:lnTo>
                  <a:lnTo>
                    <a:pt x="43" y="569"/>
                  </a:lnTo>
                  <a:lnTo>
                    <a:pt x="43" y="569"/>
                  </a:lnTo>
                  <a:lnTo>
                    <a:pt x="43" y="569"/>
                  </a:lnTo>
                  <a:lnTo>
                    <a:pt x="44" y="569"/>
                  </a:lnTo>
                  <a:lnTo>
                    <a:pt x="44" y="569"/>
                  </a:lnTo>
                  <a:lnTo>
                    <a:pt x="44" y="569"/>
                  </a:lnTo>
                  <a:lnTo>
                    <a:pt x="44" y="569"/>
                  </a:lnTo>
                  <a:lnTo>
                    <a:pt x="44" y="569"/>
                  </a:lnTo>
                  <a:lnTo>
                    <a:pt x="44" y="569"/>
                  </a:lnTo>
                  <a:lnTo>
                    <a:pt x="44" y="569"/>
                  </a:lnTo>
                  <a:lnTo>
                    <a:pt x="44" y="569"/>
                  </a:lnTo>
                  <a:lnTo>
                    <a:pt x="44" y="569"/>
                  </a:lnTo>
                  <a:lnTo>
                    <a:pt x="44" y="569"/>
                  </a:lnTo>
                  <a:lnTo>
                    <a:pt x="44" y="569"/>
                  </a:lnTo>
                  <a:lnTo>
                    <a:pt x="44" y="569"/>
                  </a:lnTo>
                  <a:lnTo>
                    <a:pt x="45" y="569"/>
                  </a:lnTo>
                  <a:lnTo>
                    <a:pt x="45" y="569"/>
                  </a:lnTo>
                  <a:lnTo>
                    <a:pt x="45" y="569"/>
                  </a:lnTo>
                  <a:lnTo>
                    <a:pt x="45" y="569"/>
                  </a:lnTo>
                  <a:lnTo>
                    <a:pt x="45" y="569"/>
                  </a:lnTo>
                  <a:lnTo>
                    <a:pt x="45" y="569"/>
                  </a:lnTo>
                  <a:lnTo>
                    <a:pt x="45" y="569"/>
                  </a:lnTo>
                  <a:lnTo>
                    <a:pt x="45" y="569"/>
                  </a:lnTo>
                  <a:lnTo>
                    <a:pt x="45" y="569"/>
                  </a:lnTo>
                  <a:lnTo>
                    <a:pt x="45" y="569"/>
                  </a:lnTo>
                  <a:lnTo>
                    <a:pt x="45" y="569"/>
                  </a:lnTo>
                  <a:lnTo>
                    <a:pt x="46" y="569"/>
                  </a:lnTo>
                  <a:lnTo>
                    <a:pt x="46" y="569"/>
                  </a:lnTo>
                  <a:lnTo>
                    <a:pt x="46" y="569"/>
                  </a:lnTo>
                  <a:lnTo>
                    <a:pt x="46" y="569"/>
                  </a:lnTo>
                  <a:lnTo>
                    <a:pt x="46" y="569"/>
                  </a:lnTo>
                  <a:lnTo>
                    <a:pt x="46" y="569"/>
                  </a:lnTo>
                  <a:lnTo>
                    <a:pt x="46" y="569"/>
                  </a:lnTo>
                  <a:lnTo>
                    <a:pt x="46" y="569"/>
                  </a:lnTo>
                  <a:lnTo>
                    <a:pt x="46" y="569"/>
                  </a:lnTo>
                  <a:lnTo>
                    <a:pt x="46" y="569"/>
                  </a:lnTo>
                  <a:lnTo>
                    <a:pt x="46" y="569"/>
                  </a:lnTo>
                  <a:lnTo>
                    <a:pt x="47" y="569"/>
                  </a:lnTo>
                  <a:lnTo>
                    <a:pt x="47" y="569"/>
                  </a:lnTo>
                  <a:lnTo>
                    <a:pt x="47" y="569"/>
                  </a:lnTo>
                  <a:lnTo>
                    <a:pt x="47" y="569"/>
                  </a:lnTo>
                  <a:lnTo>
                    <a:pt x="47" y="569"/>
                  </a:lnTo>
                  <a:lnTo>
                    <a:pt x="47" y="569"/>
                  </a:lnTo>
                  <a:lnTo>
                    <a:pt x="47" y="569"/>
                  </a:lnTo>
                  <a:lnTo>
                    <a:pt x="47" y="569"/>
                  </a:lnTo>
                  <a:lnTo>
                    <a:pt x="47" y="569"/>
                  </a:lnTo>
                  <a:lnTo>
                    <a:pt x="47" y="569"/>
                  </a:lnTo>
                  <a:lnTo>
                    <a:pt x="47" y="569"/>
                  </a:lnTo>
                  <a:lnTo>
                    <a:pt x="48" y="569"/>
                  </a:lnTo>
                  <a:lnTo>
                    <a:pt x="48" y="569"/>
                  </a:lnTo>
                  <a:lnTo>
                    <a:pt x="48" y="569"/>
                  </a:lnTo>
                  <a:lnTo>
                    <a:pt x="48" y="569"/>
                  </a:lnTo>
                  <a:lnTo>
                    <a:pt x="48" y="569"/>
                  </a:lnTo>
                  <a:lnTo>
                    <a:pt x="48" y="569"/>
                  </a:lnTo>
                  <a:lnTo>
                    <a:pt x="48" y="569"/>
                  </a:lnTo>
                  <a:lnTo>
                    <a:pt x="48" y="569"/>
                  </a:lnTo>
                  <a:lnTo>
                    <a:pt x="48" y="569"/>
                  </a:lnTo>
                  <a:lnTo>
                    <a:pt x="48" y="569"/>
                  </a:lnTo>
                  <a:lnTo>
                    <a:pt x="48" y="569"/>
                  </a:lnTo>
                  <a:lnTo>
                    <a:pt x="48" y="569"/>
                  </a:lnTo>
                  <a:lnTo>
                    <a:pt x="49" y="569"/>
                  </a:lnTo>
                  <a:lnTo>
                    <a:pt x="49" y="569"/>
                  </a:lnTo>
                  <a:lnTo>
                    <a:pt x="49" y="569"/>
                  </a:lnTo>
                  <a:lnTo>
                    <a:pt x="49" y="569"/>
                  </a:lnTo>
                  <a:lnTo>
                    <a:pt x="49" y="569"/>
                  </a:lnTo>
                  <a:lnTo>
                    <a:pt x="49" y="569"/>
                  </a:lnTo>
                  <a:lnTo>
                    <a:pt x="49" y="569"/>
                  </a:lnTo>
                  <a:lnTo>
                    <a:pt x="49" y="569"/>
                  </a:lnTo>
                  <a:lnTo>
                    <a:pt x="49" y="569"/>
                  </a:lnTo>
                  <a:lnTo>
                    <a:pt x="49" y="569"/>
                  </a:lnTo>
                  <a:lnTo>
                    <a:pt x="50" y="569"/>
                  </a:lnTo>
                  <a:lnTo>
                    <a:pt x="50" y="569"/>
                  </a:lnTo>
                  <a:lnTo>
                    <a:pt x="50" y="569"/>
                  </a:lnTo>
                  <a:lnTo>
                    <a:pt x="50" y="569"/>
                  </a:lnTo>
                  <a:lnTo>
                    <a:pt x="50" y="569"/>
                  </a:lnTo>
                  <a:lnTo>
                    <a:pt x="50" y="569"/>
                  </a:lnTo>
                  <a:lnTo>
                    <a:pt x="50" y="569"/>
                  </a:lnTo>
                  <a:lnTo>
                    <a:pt x="50" y="569"/>
                  </a:lnTo>
                  <a:lnTo>
                    <a:pt x="50" y="569"/>
                  </a:lnTo>
                  <a:lnTo>
                    <a:pt x="50" y="569"/>
                  </a:lnTo>
                  <a:lnTo>
                    <a:pt x="50" y="569"/>
                  </a:lnTo>
                  <a:lnTo>
                    <a:pt x="50" y="569"/>
                  </a:lnTo>
                  <a:lnTo>
                    <a:pt x="51" y="569"/>
                  </a:lnTo>
                  <a:lnTo>
                    <a:pt x="51" y="569"/>
                  </a:lnTo>
                  <a:lnTo>
                    <a:pt x="51" y="569"/>
                  </a:lnTo>
                  <a:lnTo>
                    <a:pt x="51" y="569"/>
                  </a:lnTo>
                  <a:lnTo>
                    <a:pt x="51" y="569"/>
                  </a:lnTo>
                  <a:lnTo>
                    <a:pt x="51" y="569"/>
                  </a:lnTo>
                  <a:lnTo>
                    <a:pt x="51" y="569"/>
                  </a:lnTo>
                  <a:lnTo>
                    <a:pt x="51" y="569"/>
                  </a:lnTo>
                  <a:lnTo>
                    <a:pt x="51" y="569"/>
                  </a:lnTo>
                  <a:lnTo>
                    <a:pt x="51" y="569"/>
                  </a:lnTo>
                  <a:lnTo>
                    <a:pt x="52" y="568"/>
                  </a:lnTo>
                  <a:lnTo>
                    <a:pt x="52" y="568"/>
                  </a:lnTo>
                  <a:lnTo>
                    <a:pt x="52" y="568"/>
                  </a:lnTo>
                  <a:lnTo>
                    <a:pt x="52" y="568"/>
                  </a:lnTo>
                  <a:lnTo>
                    <a:pt x="52" y="568"/>
                  </a:lnTo>
                  <a:lnTo>
                    <a:pt x="52" y="568"/>
                  </a:lnTo>
                  <a:lnTo>
                    <a:pt x="52" y="568"/>
                  </a:lnTo>
                  <a:lnTo>
                    <a:pt x="52" y="568"/>
                  </a:lnTo>
                  <a:lnTo>
                    <a:pt x="52" y="568"/>
                  </a:lnTo>
                  <a:lnTo>
                    <a:pt x="52" y="568"/>
                  </a:lnTo>
                  <a:lnTo>
                    <a:pt x="52" y="568"/>
                  </a:lnTo>
                  <a:lnTo>
                    <a:pt x="52" y="568"/>
                  </a:lnTo>
                  <a:lnTo>
                    <a:pt x="53" y="568"/>
                  </a:lnTo>
                  <a:lnTo>
                    <a:pt x="53" y="568"/>
                  </a:lnTo>
                  <a:lnTo>
                    <a:pt x="53" y="568"/>
                  </a:lnTo>
                  <a:lnTo>
                    <a:pt x="53" y="568"/>
                  </a:lnTo>
                  <a:lnTo>
                    <a:pt x="53" y="568"/>
                  </a:lnTo>
                  <a:lnTo>
                    <a:pt x="53" y="568"/>
                  </a:lnTo>
                  <a:lnTo>
                    <a:pt x="53" y="568"/>
                  </a:lnTo>
                  <a:lnTo>
                    <a:pt x="53" y="568"/>
                  </a:lnTo>
                  <a:lnTo>
                    <a:pt x="53" y="568"/>
                  </a:lnTo>
                  <a:lnTo>
                    <a:pt x="53" y="568"/>
                  </a:lnTo>
                  <a:lnTo>
                    <a:pt x="53" y="568"/>
                  </a:lnTo>
                  <a:lnTo>
                    <a:pt x="54" y="568"/>
                  </a:lnTo>
                  <a:lnTo>
                    <a:pt x="54" y="568"/>
                  </a:lnTo>
                  <a:lnTo>
                    <a:pt x="54" y="568"/>
                  </a:lnTo>
                  <a:lnTo>
                    <a:pt x="54" y="568"/>
                  </a:lnTo>
                  <a:lnTo>
                    <a:pt x="54" y="568"/>
                  </a:lnTo>
                  <a:lnTo>
                    <a:pt x="54" y="568"/>
                  </a:lnTo>
                  <a:lnTo>
                    <a:pt x="54" y="568"/>
                  </a:lnTo>
                  <a:lnTo>
                    <a:pt x="54" y="568"/>
                  </a:lnTo>
                  <a:lnTo>
                    <a:pt x="54" y="568"/>
                  </a:lnTo>
                  <a:lnTo>
                    <a:pt x="54" y="568"/>
                  </a:lnTo>
                  <a:lnTo>
                    <a:pt x="55" y="568"/>
                  </a:lnTo>
                  <a:lnTo>
                    <a:pt x="55" y="568"/>
                  </a:lnTo>
                  <a:lnTo>
                    <a:pt x="55" y="568"/>
                  </a:lnTo>
                  <a:lnTo>
                    <a:pt x="55" y="568"/>
                  </a:lnTo>
                  <a:lnTo>
                    <a:pt x="55" y="568"/>
                  </a:lnTo>
                  <a:lnTo>
                    <a:pt x="55" y="568"/>
                  </a:lnTo>
                  <a:lnTo>
                    <a:pt x="55" y="568"/>
                  </a:lnTo>
                  <a:lnTo>
                    <a:pt x="55" y="568"/>
                  </a:lnTo>
                  <a:lnTo>
                    <a:pt x="55" y="568"/>
                  </a:lnTo>
                  <a:lnTo>
                    <a:pt x="55" y="568"/>
                  </a:lnTo>
                  <a:lnTo>
                    <a:pt x="55" y="568"/>
                  </a:lnTo>
                  <a:lnTo>
                    <a:pt x="55" y="568"/>
                  </a:lnTo>
                  <a:lnTo>
                    <a:pt x="56" y="568"/>
                  </a:lnTo>
                  <a:lnTo>
                    <a:pt x="56" y="568"/>
                  </a:lnTo>
                  <a:lnTo>
                    <a:pt x="56" y="568"/>
                  </a:lnTo>
                  <a:lnTo>
                    <a:pt x="56" y="568"/>
                  </a:lnTo>
                  <a:lnTo>
                    <a:pt x="56" y="568"/>
                  </a:lnTo>
                  <a:lnTo>
                    <a:pt x="56" y="568"/>
                  </a:lnTo>
                  <a:lnTo>
                    <a:pt x="56" y="568"/>
                  </a:lnTo>
                  <a:lnTo>
                    <a:pt x="56" y="568"/>
                  </a:lnTo>
                  <a:lnTo>
                    <a:pt x="56" y="568"/>
                  </a:lnTo>
                  <a:lnTo>
                    <a:pt x="56" y="568"/>
                  </a:lnTo>
                  <a:lnTo>
                    <a:pt x="56" y="568"/>
                  </a:lnTo>
                  <a:lnTo>
                    <a:pt x="56" y="568"/>
                  </a:lnTo>
                  <a:lnTo>
                    <a:pt x="57" y="568"/>
                  </a:lnTo>
                  <a:lnTo>
                    <a:pt x="57" y="568"/>
                  </a:lnTo>
                  <a:lnTo>
                    <a:pt x="57" y="568"/>
                  </a:lnTo>
                  <a:lnTo>
                    <a:pt x="57" y="568"/>
                  </a:lnTo>
                  <a:lnTo>
                    <a:pt x="57" y="568"/>
                  </a:lnTo>
                  <a:lnTo>
                    <a:pt x="57" y="568"/>
                  </a:lnTo>
                  <a:lnTo>
                    <a:pt x="57" y="568"/>
                  </a:lnTo>
                  <a:lnTo>
                    <a:pt x="57" y="568"/>
                  </a:lnTo>
                  <a:lnTo>
                    <a:pt x="57" y="568"/>
                  </a:lnTo>
                  <a:lnTo>
                    <a:pt x="57" y="568"/>
                  </a:lnTo>
                  <a:lnTo>
                    <a:pt x="58" y="568"/>
                  </a:lnTo>
                  <a:lnTo>
                    <a:pt x="58" y="568"/>
                  </a:lnTo>
                  <a:lnTo>
                    <a:pt x="58" y="568"/>
                  </a:lnTo>
                  <a:lnTo>
                    <a:pt x="58" y="568"/>
                  </a:lnTo>
                  <a:lnTo>
                    <a:pt x="58" y="568"/>
                  </a:lnTo>
                  <a:lnTo>
                    <a:pt x="58" y="568"/>
                  </a:lnTo>
                  <a:lnTo>
                    <a:pt x="58" y="568"/>
                  </a:lnTo>
                  <a:lnTo>
                    <a:pt x="58" y="568"/>
                  </a:lnTo>
                  <a:lnTo>
                    <a:pt x="58" y="568"/>
                  </a:lnTo>
                  <a:lnTo>
                    <a:pt x="58" y="568"/>
                  </a:lnTo>
                  <a:lnTo>
                    <a:pt x="58" y="568"/>
                  </a:lnTo>
                  <a:lnTo>
                    <a:pt x="59" y="568"/>
                  </a:lnTo>
                  <a:lnTo>
                    <a:pt x="59" y="568"/>
                  </a:lnTo>
                  <a:lnTo>
                    <a:pt x="59" y="568"/>
                  </a:lnTo>
                  <a:lnTo>
                    <a:pt x="59" y="568"/>
                  </a:lnTo>
                  <a:lnTo>
                    <a:pt x="59" y="568"/>
                  </a:lnTo>
                  <a:lnTo>
                    <a:pt x="59" y="568"/>
                  </a:lnTo>
                  <a:lnTo>
                    <a:pt x="59" y="568"/>
                  </a:lnTo>
                  <a:lnTo>
                    <a:pt x="59" y="568"/>
                  </a:lnTo>
                  <a:lnTo>
                    <a:pt x="59" y="568"/>
                  </a:lnTo>
                  <a:lnTo>
                    <a:pt x="59" y="568"/>
                  </a:lnTo>
                  <a:lnTo>
                    <a:pt x="59" y="568"/>
                  </a:lnTo>
                  <a:lnTo>
                    <a:pt x="60" y="568"/>
                  </a:lnTo>
                  <a:lnTo>
                    <a:pt x="60" y="568"/>
                  </a:lnTo>
                  <a:lnTo>
                    <a:pt x="60" y="568"/>
                  </a:lnTo>
                  <a:lnTo>
                    <a:pt x="60" y="568"/>
                  </a:lnTo>
                  <a:lnTo>
                    <a:pt x="60" y="568"/>
                  </a:lnTo>
                  <a:lnTo>
                    <a:pt x="60" y="568"/>
                  </a:lnTo>
                  <a:lnTo>
                    <a:pt x="60" y="568"/>
                  </a:lnTo>
                  <a:lnTo>
                    <a:pt x="60" y="568"/>
                  </a:lnTo>
                  <a:lnTo>
                    <a:pt x="60" y="568"/>
                  </a:lnTo>
                  <a:lnTo>
                    <a:pt x="60" y="568"/>
                  </a:lnTo>
                  <a:lnTo>
                    <a:pt x="60" y="568"/>
                  </a:lnTo>
                  <a:lnTo>
                    <a:pt x="61" y="568"/>
                  </a:lnTo>
                  <a:lnTo>
                    <a:pt x="61" y="568"/>
                  </a:lnTo>
                  <a:lnTo>
                    <a:pt x="61" y="568"/>
                  </a:lnTo>
                  <a:lnTo>
                    <a:pt x="61" y="568"/>
                  </a:lnTo>
                  <a:lnTo>
                    <a:pt x="61" y="568"/>
                  </a:lnTo>
                  <a:lnTo>
                    <a:pt x="61" y="568"/>
                  </a:lnTo>
                  <a:lnTo>
                    <a:pt x="61" y="568"/>
                  </a:lnTo>
                  <a:lnTo>
                    <a:pt x="61" y="568"/>
                  </a:lnTo>
                  <a:lnTo>
                    <a:pt x="61" y="568"/>
                  </a:lnTo>
                  <a:lnTo>
                    <a:pt x="61" y="568"/>
                  </a:lnTo>
                  <a:lnTo>
                    <a:pt x="61" y="568"/>
                  </a:lnTo>
                  <a:lnTo>
                    <a:pt x="61" y="568"/>
                  </a:lnTo>
                  <a:lnTo>
                    <a:pt x="62" y="568"/>
                  </a:lnTo>
                  <a:lnTo>
                    <a:pt x="62" y="568"/>
                  </a:lnTo>
                  <a:lnTo>
                    <a:pt x="62" y="568"/>
                  </a:lnTo>
                  <a:lnTo>
                    <a:pt x="62" y="568"/>
                  </a:lnTo>
                  <a:lnTo>
                    <a:pt x="62" y="568"/>
                  </a:lnTo>
                  <a:lnTo>
                    <a:pt x="62" y="568"/>
                  </a:lnTo>
                  <a:lnTo>
                    <a:pt x="62" y="568"/>
                  </a:lnTo>
                  <a:lnTo>
                    <a:pt x="62" y="568"/>
                  </a:lnTo>
                  <a:lnTo>
                    <a:pt x="62" y="568"/>
                  </a:lnTo>
                  <a:lnTo>
                    <a:pt x="62" y="568"/>
                  </a:lnTo>
                  <a:lnTo>
                    <a:pt x="63" y="568"/>
                  </a:lnTo>
                  <a:lnTo>
                    <a:pt x="63" y="568"/>
                  </a:lnTo>
                  <a:lnTo>
                    <a:pt x="63" y="568"/>
                  </a:lnTo>
                  <a:lnTo>
                    <a:pt x="63" y="568"/>
                  </a:lnTo>
                  <a:lnTo>
                    <a:pt x="63" y="568"/>
                  </a:lnTo>
                  <a:lnTo>
                    <a:pt x="63" y="568"/>
                  </a:lnTo>
                  <a:lnTo>
                    <a:pt x="63" y="568"/>
                  </a:lnTo>
                  <a:lnTo>
                    <a:pt x="63" y="568"/>
                  </a:lnTo>
                  <a:lnTo>
                    <a:pt x="63" y="568"/>
                  </a:lnTo>
                  <a:lnTo>
                    <a:pt x="63" y="568"/>
                  </a:lnTo>
                  <a:lnTo>
                    <a:pt x="63" y="568"/>
                  </a:lnTo>
                  <a:lnTo>
                    <a:pt x="63" y="568"/>
                  </a:lnTo>
                  <a:lnTo>
                    <a:pt x="64" y="568"/>
                  </a:lnTo>
                  <a:lnTo>
                    <a:pt x="64" y="568"/>
                  </a:lnTo>
                  <a:lnTo>
                    <a:pt x="64" y="568"/>
                  </a:lnTo>
                  <a:lnTo>
                    <a:pt x="64" y="568"/>
                  </a:lnTo>
                  <a:lnTo>
                    <a:pt x="64" y="568"/>
                  </a:lnTo>
                  <a:lnTo>
                    <a:pt x="64" y="568"/>
                  </a:lnTo>
                  <a:lnTo>
                    <a:pt x="64" y="568"/>
                  </a:lnTo>
                  <a:lnTo>
                    <a:pt x="64" y="568"/>
                  </a:lnTo>
                  <a:lnTo>
                    <a:pt x="64" y="568"/>
                  </a:lnTo>
                  <a:lnTo>
                    <a:pt x="64" y="568"/>
                  </a:lnTo>
                  <a:lnTo>
                    <a:pt x="65" y="568"/>
                  </a:lnTo>
                  <a:lnTo>
                    <a:pt x="65" y="568"/>
                  </a:lnTo>
                  <a:lnTo>
                    <a:pt x="65" y="568"/>
                  </a:lnTo>
                  <a:lnTo>
                    <a:pt x="65" y="568"/>
                  </a:lnTo>
                  <a:lnTo>
                    <a:pt x="65" y="568"/>
                  </a:lnTo>
                  <a:lnTo>
                    <a:pt x="65" y="568"/>
                  </a:lnTo>
                  <a:lnTo>
                    <a:pt x="65" y="568"/>
                  </a:lnTo>
                  <a:lnTo>
                    <a:pt x="65" y="568"/>
                  </a:lnTo>
                  <a:lnTo>
                    <a:pt x="65" y="567"/>
                  </a:lnTo>
                  <a:lnTo>
                    <a:pt x="65" y="567"/>
                  </a:lnTo>
                  <a:lnTo>
                    <a:pt x="65" y="567"/>
                  </a:lnTo>
                  <a:lnTo>
                    <a:pt x="65" y="567"/>
                  </a:lnTo>
                  <a:lnTo>
                    <a:pt x="66" y="567"/>
                  </a:lnTo>
                  <a:lnTo>
                    <a:pt x="66" y="567"/>
                  </a:lnTo>
                  <a:lnTo>
                    <a:pt x="66" y="567"/>
                  </a:lnTo>
                  <a:lnTo>
                    <a:pt x="66" y="567"/>
                  </a:lnTo>
                  <a:lnTo>
                    <a:pt x="66" y="567"/>
                  </a:lnTo>
                  <a:lnTo>
                    <a:pt x="66" y="567"/>
                  </a:lnTo>
                  <a:lnTo>
                    <a:pt x="66" y="567"/>
                  </a:lnTo>
                  <a:lnTo>
                    <a:pt x="66" y="567"/>
                  </a:lnTo>
                  <a:lnTo>
                    <a:pt x="66" y="567"/>
                  </a:lnTo>
                  <a:lnTo>
                    <a:pt x="66" y="567"/>
                  </a:lnTo>
                  <a:lnTo>
                    <a:pt x="66" y="567"/>
                  </a:lnTo>
                  <a:lnTo>
                    <a:pt x="67" y="567"/>
                  </a:lnTo>
                  <a:lnTo>
                    <a:pt x="67" y="567"/>
                  </a:lnTo>
                  <a:lnTo>
                    <a:pt x="67" y="567"/>
                  </a:lnTo>
                  <a:lnTo>
                    <a:pt x="67" y="567"/>
                  </a:lnTo>
                  <a:lnTo>
                    <a:pt x="67" y="567"/>
                  </a:lnTo>
                  <a:lnTo>
                    <a:pt x="67" y="567"/>
                  </a:lnTo>
                  <a:lnTo>
                    <a:pt x="67" y="567"/>
                  </a:lnTo>
                  <a:lnTo>
                    <a:pt x="67" y="567"/>
                  </a:lnTo>
                  <a:lnTo>
                    <a:pt x="67" y="567"/>
                  </a:lnTo>
                  <a:lnTo>
                    <a:pt x="67" y="567"/>
                  </a:lnTo>
                  <a:lnTo>
                    <a:pt x="68" y="567"/>
                  </a:lnTo>
                  <a:lnTo>
                    <a:pt x="68" y="567"/>
                  </a:lnTo>
                  <a:lnTo>
                    <a:pt x="68" y="567"/>
                  </a:lnTo>
                  <a:lnTo>
                    <a:pt x="68" y="567"/>
                  </a:lnTo>
                  <a:lnTo>
                    <a:pt x="68" y="567"/>
                  </a:lnTo>
                  <a:lnTo>
                    <a:pt x="68" y="567"/>
                  </a:lnTo>
                  <a:lnTo>
                    <a:pt x="68" y="567"/>
                  </a:lnTo>
                  <a:lnTo>
                    <a:pt x="68" y="567"/>
                  </a:lnTo>
                  <a:lnTo>
                    <a:pt x="68" y="567"/>
                  </a:lnTo>
                  <a:lnTo>
                    <a:pt x="68" y="567"/>
                  </a:lnTo>
                  <a:lnTo>
                    <a:pt x="68" y="567"/>
                  </a:lnTo>
                  <a:lnTo>
                    <a:pt x="68" y="567"/>
                  </a:lnTo>
                  <a:lnTo>
                    <a:pt x="69" y="567"/>
                  </a:lnTo>
                  <a:lnTo>
                    <a:pt x="69" y="567"/>
                  </a:lnTo>
                  <a:lnTo>
                    <a:pt x="69" y="567"/>
                  </a:lnTo>
                  <a:lnTo>
                    <a:pt x="69" y="567"/>
                  </a:lnTo>
                  <a:lnTo>
                    <a:pt x="69" y="567"/>
                  </a:lnTo>
                  <a:lnTo>
                    <a:pt x="69" y="567"/>
                  </a:lnTo>
                  <a:lnTo>
                    <a:pt x="69" y="567"/>
                  </a:lnTo>
                  <a:lnTo>
                    <a:pt x="69" y="567"/>
                  </a:lnTo>
                  <a:lnTo>
                    <a:pt x="69" y="567"/>
                  </a:lnTo>
                  <a:lnTo>
                    <a:pt x="69" y="567"/>
                  </a:lnTo>
                  <a:lnTo>
                    <a:pt x="69" y="567"/>
                  </a:lnTo>
                  <a:lnTo>
                    <a:pt x="69" y="567"/>
                  </a:lnTo>
                  <a:lnTo>
                    <a:pt x="70" y="567"/>
                  </a:lnTo>
                  <a:lnTo>
                    <a:pt x="70" y="567"/>
                  </a:lnTo>
                  <a:lnTo>
                    <a:pt x="70" y="567"/>
                  </a:lnTo>
                  <a:lnTo>
                    <a:pt x="70" y="567"/>
                  </a:lnTo>
                  <a:lnTo>
                    <a:pt x="70" y="567"/>
                  </a:lnTo>
                  <a:lnTo>
                    <a:pt x="70" y="567"/>
                  </a:lnTo>
                  <a:lnTo>
                    <a:pt x="70" y="567"/>
                  </a:lnTo>
                  <a:lnTo>
                    <a:pt x="70" y="567"/>
                  </a:lnTo>
                  <a:lnTo>
                    <a:pt x="70" y="567"/>
                  </a:lnTo>
                  <a:lnTo>
                    <a:pt x="70" y="567"/>
                  </a:lnTo>
                  <a:lnTo>
                    <a:pt x="71" y="567"/>
                  </a:lnTo>
                  <a:lnTo>
                    <a:pt x="71" y="567"/>
                  </a:lnTo>
                  <a:lnTo>
                    <a:pt x="71" y="567"/>
                  </a:lnTo>
                  <a:lnTo>
                    <a:pt x="71" y="567"/>
                  </a:lnTo>
                  <a:lnTo>
                    <a:pt x="71" y="567"/>
                  </a:lnTo>
                  <a:lnTo>
                    <a:pt x="71" y="567"/>
                  </a:lnTo>
                  <a:lnTo>
                    <a:pt x="71" y="567"/>
                  </a:lnTo>
                  <a:lnTo>
                    <a:pt x="71" y="567"/>
                  </a:lnTo>
                  <a:lnTo>
                    <a:pt x="71" y="567"/>
                  </a:lnTo>
                  <a:lnTo>
                    <a:pt x="71" y="567"/>
                  </a:lnTo>
                  <a:lnTo>
                    <a:pt x="71" y="567"/>
                  </a:lnTo>
                  <a:lnTo>
                    <a:pt x="72" y="567"/>
                  </a:lnTo>
                  <a:lnTo>
                    <a:pt x="72" y="567"/>
                  </a:lnTo>
                  <a:lnTo>
                    <a:pt x="72" y="567"/>
                  </a:lnTo>
                  <a:lnTo>
                    <a:pt x="72" y="567"/>
                  </a:lnTo>
                  <a:lnTo>
                    <a:pt x="72" y="567"/>
                  </a:lnTo>
                  <a:lnTo>
                    <a:pt x="72" y="567"/>
                  </a:lnTo>
                  <a:lnTo>
                    <a:pt x="72" y="567"/>
                  </a:lnTo>
                  <a:lnTo>
                    <a:pt x="72" y="567"/>
                  </a:lnTo>
                  <a:lnTo>
                    <a:pt x="72" y="567"/>
                  </a:lnTo>
                  <a:lnTo>
                    <a:pt x="72" y="567"/>
                  </a:lnTo>
                  <a:lnTo>
                    <a:pt x="72" y="567"/>
                  </a:lnTo>
                  <a:lnTo>
                    <a:pt x="73" y="567"/>
                  </a:lnTo>
                  <a:lnTo>
                    <a:pt x="73" y="567"/>
                  </a:lnTo>
                  <a:lnTo>
                    <a:pt x="73" y="567"/>
                  </a:lnTo>
                  <a:lnTo>
                    <a:pt x="73" y="567"/>
                  </a:lnTo>
                  <a:lnTo>
                    <a:pt x="73" y="567"/>
                  </a:lnTo>
                  <a:lnTo>
                    <a:pt x="73" y="567"/>
                  </a:lnTo>
                  <a:lnTo>
                    <a:pt x="73" y="567"/>
                  </a:lnTo>
                  <a:lnTo>
                    <a:pt x="73" y="567"/>
                  </a:lnTo>
                  <a:lnTo>
                    <a:pt x="73" y="567"/>
                  </a:lnTo>
                  <a:lnTo>
                    <a:pt x="73" y="567"/>
                  </a:lnTo>
                  <a:lnTo>
                    <a:pt x="73" y="567"/>
                  </a:lnTo>
                  <a:lnTo>
                    <a:pt x="74" y="567"/>
                  </a:lnTo>
                  <a:lnTo>
                    <a:pt x="74" y="567"/>
                  </a:lnTo>
                  <a:lnTo>
                    <a:pt x="74" y="567"/>
                  </a:lnTo>
                  <a:lnTo>
                    <a:pt x="74" y="566"/>
                  </a:lnTo>
                  <a:lnTo>
                    <a:pt x="74" y="566"/>
                  </a:lnTo>
                  <a:lnTo>
                    <a:pt x="74" y="566"/>
                  </a:lnTo>
                  <a:lnTo>
                    <a:pt x="74" y="566"/>
                  </a:lnTo>
                  <a:lnTo>
                    <a:pt x="74" y="566"/>
                  </a:lnTo>
                  <a:lnTo>
                    <a:pt x="74" y="566"/>
                  </a:lnTo>
                  <a:lnTo>
                    <a:pt x="74" y="566"/>
                  </a:lnTo>
                  <a:lnTo>
                    <a:pt x="74" y="566"/>
                  </a:lnTo>
                  <a:lnTo>
                    <a:pt x="74" y="566"/>
                  </a:lnTo>
                  <a:lnTo>
                    <a:pt x="75" y="566"/>
                  </a:lnTo>
                  <a:lnTo>
                    <a:pt x="75" y="566"/>
                  </a:lnTo>
                  <a:lnTo>
                    <a:pt x="75" y="566"/>
                  </a:lnTo>
                  <a:lnTo>
                    <a:pt x="75" y="566"/>
                  </a:lnTo>
                  <a:lnTo>
                    <a:pt x="75" y="566"/>
                  </a:lnTo>
                  <a:lnTo>
                    <a:pt x="75" y="566"/>
                  </a:lnTo>
                  <a:lnTo>
                    <a:pt x="75" y="566"/>
                  </a:lnTo>
                  <a:lnTo>
                    <a:pt x="75" y="566"/>
                  </a:lnTo>
                  <a:lnTo>
                    <a:pt x="75" y="566"/>
                  </a:lnTo>
                  <a:lnTo>
                    <a:pt x="75" y="566"/>
                  </a:lnTo>
                  <a:lnTo>
                    <a:pt x="76" y="566"/>
                  </a:lnTo>
                  <a:lnTo>
                    <a:pt x="76" y="566"/>
                  </a:lnTo>
                  <a:lnTo>
                    <a:pt x="76" y="566"/>
                  </a:lnTo>
                  <a:lnTo>
                    <a:pt x="76" y="566"/>
                  </a:lnTo>
                  <a:lnTo>
                    <a:pt x="76" y="566"/>
                  </a:lnTo>
                  <a:lnTo>
                    <a:pt x="76" y="566"/>
                  </a:lnTo>
                  <a:lnTo>
                    <a:pt x="76" y="566"/>
                  </a:lnTo>
                  <a:lnTo>
                    <a:pt x="76" y="566"/>
                  </a:lnTo>
                  <a:lnTo>
                    <a:pt x="76" y="566"/>
                  </a:lnTo>
                  <a:lnTo>
                    <a:pt x="76" y="566"/>
                  </a:lnTo>
                  <a:lnTo>
                    <a:pt x="76" y="566"/>
                  </a:lnTo>
                  <a:lnTo>
                    <a:pt x="76" y="566"/>
                  </a:lnTo>
                  <a:lnTo>
                    <a:pt x="77" y="566"/>
                  </a:lnTo>
                  <a:lnTo>
                    <a:pt x="77" y="566"/>
                  </a:lnTo>
                  <a:lnTo>
                    <a:pt x="77" y="566"/>
                  </a:lnTo>
                  <a:lnTo>
                    <a:pt x="77" y="566"/>
                  </a:lnTo>
                  <a:lnTo>
                    <a:pt x="77" y="566"/>
                  </a:lnTo>
                  <a:lnTo>
                    <a:pt x="77" y="566"/>
                  </a:lnTo>
                  <a:lnTo>
                    <a:pt x="77" y="566"/>
                  </a:lnTo>
                  <a:lnTo>
                    <a:pt x="77" y="566"/>
                  </a:lnTo>
                  <a:lnTo>
                    <a:pt x="77" y="566"/>
                  </a:lnTo>
                  <a:lnTo>
                    <a:pt x="77" y="566"/>
                  </a:lnTo>
                  <a:lnTo>
                    <a:pt x="78" y="566"/>
                  </a:lnTo>
                  <a:lnTo>
                    <a:pt x="78" y="566"/>
                  </a:lnTo>
                  <a:lnTo>
                    <a:pt x="78" y="566"/>
                  </a:lnTo>
                  <a:lnTo>
                    <a:pt x="78" y="566"/>
                  </a:lnTo>
                  <a:lnTo>
                    <a:pt x="78" y="566"/>
                  </a:lnTo>
                  <a:lnTo>
                    <a:pt x="78" y="566"/>
                  </a:lnTo>
                  <a:lnTo>
                    <a:pt x="78" y="566"/>
                  </a:lnTo>
                  <a:lnTo>
                    <a:pt x="78" y="566"/>
                  </a:lnTo>
                  <a:lnTo>
                    <a:pt x="78" y="566"/>
                  </a:lnTo>
                  <a:lnTo>
                    <a:pt x="78" y="566"/>
                  </a:lnTo>
                  <a:lnTo>
                    <a:pt x="78" y="566"/>
                  </a:lnTo>
                  <a:lnTo>
                    <a:pt x="78" y="566"/>
                  </a:lnTo>
                  <a:lnTo>
                    <a:pt x="79" y="566"/>
                  </a:lnTo>
                  <a:lnTo>
                    <a:pt x="79" y="566"/>
                  </a:lnTo>
                  <a:lnTo>
                    <a:pt x="79" y="566"/>
                  </a:lnTo>
                  <a:lnTo>
                    <a:pt x="79" y="566"/>
                  </a:lnTo>
                  <a:lnTo>
                    <a:pt x="79" y="566"/>
                  </a:lnTo>
                  <a:lnTo>
                    <a:pt x="79" y="566"/>
                  </a:lnTo>
                  <a:lnTo>
                    <a:pt x="79" y="566"/>
                  </a:lnTo>
                  <a:lnTo>
                    <a:pt x="79" y="566"/>
                  </a:lnTo>
                  <a:lnTo>
                    <a:pt x="79" y="566"/>
                  </a:lnTo>
                  <a:lnTo>
                    <a:pt x="79" y="566"/>
                  </a:lnTo>
                  <a:lnTo>
                    <a:pt x="79" y="566"/>
                  </a:lnTo>
                  <a:lnTo>
                    <a:pt x="80" y="566"/>
                  </a:lnTo>
                  <a:lnTo>
                    <a:pt x="80" y="566"/>
                  </a:lnTo>
                  <a:lnTo>
                    <a:pt x="80" y="566"/>
                  </a:lnTo>
                  <a:lnTo>
                    <a:pt x="80" y="566"/>
                  </a:lnTo>
                  <a:lnTo>
                    <a:pt x="80" y="566"/>
                  </a:lnTo>
                  <a:lnTo>
                    <a:pt x="80" y="566"/>
                  </a:lnTo>
                  <a:lnTo>
                    <a:pt x="80" y="566"/>
                  </a:lnTo>
                  <a:lnTo>
                    <a:pt x="80" y="566"/>
                  </a:lnTo>
                  <a:lnTo>
                    <a:pt x="80" y="566"/>
                  </a:lnTo>
                  <a:lnTo>
                    <a:pt x="80" y="566"/>
                  </a:lnTo>
                  <a:lnTo>
                    <a:pt x="81" y="566"/>
                  </a:lnTo>
                  <a:lnTo>
                    <a:pt x="81" y="566"/>
                  </a:lnTo>
                  <a:lnTo>
                    <a:pt x="81" y="566"/>
                  </a:lnTo>
                  <a:lnTo>
                    <a:pt x="81" y="566"/>
                  </a:lnTo>
                  <a:lnTo>
                    <a:pt x="81" y="566"/>
                  </a:lnTo>
                  <a:lnTo>
                    <a:pt x="81" y="566"/>
                  </a:lnTo>
                  <a:lnTo>
                    <a:pt x="81" y="566"/>
                  </a:lnTo>
                  <a:lnTo>
                    <a:pt x="81" y="566"/>
                  </a:lnTo>
                  <a:lnTo>
                    <a:pt x="81" y="565"/>
                  </a:lnTo>
                  <a:lnTo>
                    <a:pt x="81" y="565"/>
                  </a:lnTo>
                  <a:lnTo>
                    <a:pt x="81" y="565"/>
                  </a:lnTo>
                  <a:lnTo>
                    <a:pt x="81" y="565"/>
                  </a:lnTo>
                  <a:lnTo>
                    <a:pt x="82" y="565"/>
                  </a:lnTo>
                  <a:lnTo>
                    <a:pt x="82" y="565"/>
                  </a:lnTo>
                  <a:lnTo>
                    <a:pt x="82" y="565"/>
                  </a:lnTo>
                  <a:lnTo>
                    <a:pt x="82" y="565"/>
                  </a:lnTo>
                  <a:lnTo>
                    <a:pt x="82" y="565"/>
                  </a:lnTo>
                  <a:lnTo>
                    <a:pt x="82" y="565"/>
                  </a:lnTo>
                  <a:lnTo>
                    <a:pt x="82" y="565"/>
                  </a:lnTo>
                  <a:lnTo>
                    <a:pt x="82" y="565"/>
                  </a:lnTo>
                  <a:lnTo>
                    <a:pt x="82" y="565"/>
                  </a:lnTo>
                  <a:lnTo>
                    <a:pt x="82" y="565"/>
                  </a:lnTo>
                  <a:lnTo>
                    <a:pt x="82" y="565"/>
                  </a:lnTo>
                  <a:lnTo>
                    <a:pt x="82" y="565"/>
                  </a:lnTo>
                  <a:lnTo>
                    <a:pt x="83" y="565"/>
                  </a:lnTo>
                  <a:lnTo>
                    <a:pt x="83" y="565"/>
                  </a:lnTo>
                  <a:lnTo>
                    <a:pt x="83" y="565"/>
                  </a:lnTo>
                  <a:lnTo>
                    <a:pt x="83" y="565"/>
                  </a:lnTo>
                  <a:lnTo>
                    <a:pt x="83" y="565"/>
                  </a:lnTo>
                  <a:lnTo>
                    <a:pt x="83" y="565"/>
                  </a:lnTo>
                  <a:lnTo>
                    <a:pt x="83" y="565"/>
                  </a:lnTo>
                  <a:lnTo>
                    <a:pt x="83" y="565"/>
                  </a:lnTo>
                  <a:lnTo>
                    <a:pt x="83" y="565"/>
                  </a:lnTo>
                  <a:lnTo>
                    <a:pt x="83" y="565"/>
                  </a:lnTo>
                  <a:lnTo>
                    <a:pt x="84" y="565"/>
                  </a:lnTo>
                  <a:lnTo>
                    <a:pt x="84" y="565"/>
                  </a:lnTo>
                  <a:lnTo>
                    <a:pt x="84" y="565"/>
                  </a:lnTo>
                  <a:lnTo>
                    <a:pt x="84" y="565"/>
                  </a:lnTo>
                  <a:lnTo>
                    <a:pt x="84" y="565"/>
                  </a:lnTo>
                  <a:lnTo>
                    <a:pt x="84" y="565"/>
                  </a:lnTo>
                  <a:lnTo>
                    <a:pt x="84" y="565"/>
                  </a:lnTo>
                  <a:lnTo>
                    <a:pt x="84" y="565"/>
                  </a:lnTo>
                  <a:lnTo>
                    <a:pt x="84" y="565"/>
                  </a:lnTo>
                  <a:lnTo>
                    <a:pt x="84" y="565"/>
                  </a:lnTo>
                  <a:lnTo>
                    <a:pt x="84" y="565"/>
                  </a:lnTo>
                  <a:lnTo>
                    <a:pt x="85" y="565"/>
                  </a:lnTo>
                  <a:lnTo>
                    <a:pt x="85" y="565"/>
                  </a:lnTo>
                  <a:lnTo>
                    <a:pt x="85" y="565"/>
                  </a:lnTo>
                  <a:lnTo>
                    <a:pt x="85" y="565"/>
                  </a:lnTo>
                  <a:lnTo>
                    <a:pt x="85" y="565"/>
                  </a:lnTo>
                  <a:lnTo>
                    <a:pt x="85" y="565"/>
                  </a:lnTo>
                  <a:lnTo>
                    <a:pt x="85" y="565"/>
                  </a:lnTo>
                  <a:lnTo>
                    <a:pt x="85" y="565"/>
                  </a:lnTo>
                  <a:lnTo>
                    <a:pt x="85" y="565"/>
                  </a:lnTo>
                  <a:lnTo>
                    <a:pt x="85" y="565"/>
                  </a:lnTo>
                  <a:lnTo>
                    <a:pt x="85" y="565"/>
                  </a:lnTo>
                  <a:lnTo>
                    <a:pt x="86" y="565"/>
                  </a:lnTo>
                  <a:lnTo>
                    <a:pt x="86" y="565"/>
                  </a:lnTo>
                  <a:lnTo>
                    <a:pt x="86" y="565"/>
                  </a:lnTo>
                  <a:lnTo>
                    <a:pt x="86" y="565"/>
                  </a:lnTo>
                  <a:lnTo>
                    <a:pt x="86" y="565"/>
                  </a:lnTo>
                  <a:lnTo>
                    <a:pt x="86" y="565"/>
                  </a:lnTo>
                  <a:lnTo>
                    <a:pt x="86" y="565"/>
                  </a:lnTo>
                  <a:lnTo>
                    <a:pt x="86" y="565"/>
                  </a:lnTo>
                  <a:lnTo>
                    <a:pt x="86" y="565"/>
                  </a:lnTo>
                  <a:lnTo>
                    <a:pt x="86" y="565"/>
                  </a:lnTo>
                  <a:lnTo>
                    <a:pt x="86" y="565"/>
                  </a:lnTo>
                  <a:lnTo>
                    <a:pt x="87" y="565"/>
                  </a:lnTo>
                  <a:lnTo>
                    <a:pt x="87" y="565"/>
                  </a:lnTo>
                  <a:lnTo>
                    <a:pt x="87" y="565"/>
                  </a:lnTo>
                  <a:lnTo>
                    <a:pt x="87" y="565"/>
                  </a:lnTo>
                  <a:lnTo>
                    <a:pt x="87" y="565"/>
                  </a:lnTo>
                  <a:lnTo>
                    <a:pt x="87" y="565"/>
                  </a:lnTo>
                  <a:lnTo>
                    <a:pt x="87" y="565"/>
                  </a:lnTo>
                  <a:lnTo>
                    <a:pt x="87" y="565"/>
                  </a:lnTo>
                  <a:lnTo>
                    <a:pt x="87" y="564"/>
                  </a:lnTo>
                  <a:lnTo>
                    <a:pt x="87" y="564"/>
                  </a:lnTo>
                  <a:lnTo>
                    <a:pt x="87" y="564"/>
                  </a:lnTo>
                  <a:lnTo>
                    <a:pt x="87" y="564"/>
                  </a:lnTo>
                  <a:lnTo>
                    <a:pt x="88" y="564"/>
                  </a:lnTo>
                  <a:lnTo>
                    <a:pt x="88" y="564"/>
                  </a:lnTo>
                  <a:lnTo>
                    <a:pt x="88" y="564"/>
                  </a:lnTo>
                  <a:lnTo>
                    <a:pt x="88" y="564"/>
                  </a:lnTo>
                  <a:lnTo>
                    <a:pt x="88" y="564"/>
                  </a:lnTo>
                  <a:lnTo>
                    <a:pt x="88" y="564"/>
                  </a:lnTo>
                  <a:lnTo>
                    <a:pt x="88" y="564"/>
                  </a:lnTo>
                  <a:lnTo>
                    <a:pt x="88" y="564"/>
                  </a:lnTo>
                  <a:lnTo>
                    <a:pt x="88" y="564"/>
                  </a:lnTo>
                  <a:lnTo>
                    <a:pt x="88" y="564"/>
                  </a:lnTo>
                  <a:lnTo>
                    <a:pt x="89" y="564"/>
                  </a:lnTo>
                  <a:lnTo>
                    <a:pt x="89" y="564"/>
                  </a:lnTo>
                  <a:lnTo>
                    <a:pt x="89" y="564"/>
                  </a:lnTo>
                  <a:lnTo>
                    <a:pt x="89" y="564"/>
                  </a:lnTo>
                  <a:lnTo>
                    <a:pt x="89" y="564"/>
                  </a:lnTo>
                  <a:lnTo>
                    <a:pt x="89" y="564"/>
                  </a:lnTo>
                  <a:lnTo>
                    <a:pt x="89" y="564"/>
                  </a:lnTo>
                  <a:lnTo>
                    <a:pt x="89" y="564"/>
                  </a:lnTo>
                  <a:lnTo>
                    <a:pt x="89" y="564"/>
                  </a:lnTo>
                  <a:lnTo>
                    <a:pt x="89" y="564"/>
                  </a:lnTo>
                  <a:lnTo>
                    <a:pt x="89" y="564"/>
                  </a:lnTo>
                  <a:lnTo>
                    <a:pt x="89" y="564"/>
                  </a:lnTo>
                  <a:lnTo>
                    <a:pt x="90" y="564"/>
                  </a:lnTo>
                  <a:lnTo>
                    <a:pt x="90" y="564"/>
                  </a:lnTo>
                  <a:lnTo>
                    <a:pt x="90" y="564"/>
                  </a:lnTo>
                  <a:lnTo>
                    <a:pt x="90" y="564"/>
                  </a:lnTo>
                  <a:lnTo>
                    <a:pt x="90" y="564"/>
                  </a:lnTo>
                  <a:lnTo>
                    <a:pt x="90" y="564"/>
                  </a:lnTo>
                  <a:lnTo>
                    <a:pt x="90" y="564"/>
                  </a:lnTo>
                  <a:lnTo>
                    <a:pt x="90" y="564"/>
                  </a:lnTo>
                  <a:lnTo>
                    <a:pt x="90" y="564"/>
                  </a:lnTo>
                  <a:lnTo>
                    <a:pt x="90" y="564"/>
                  </a:lnTo>
                  <a:lnTo>
                    <a:pt x="91" y="564"/>
                  </a:lnTo>
                  <a:lnTo>
                    <a:pt x="91" y="564"/>
                  </a:lnTo>
                  <a:lnTo>
                    <a:pt x="91" y="564"/>
                  </a:lnTo>
                  <a:lnTo>
                    <a:pt x="91" y="564"/>
                  </a:lnTo>
                  <a:lnTo>
                    <a:pt x="91" y="564"/>
                  </a:lnTo>
                  <a:lnTo>
                    <a:pt x="91" y="564"/>
                  </a:lnTo>
                  <a:lnTo>
                    <a:pt x="91" y="564"/>
                  </a:lnTo>
                  <a:lnTo>
                    <a:pt x="91" y="564"/>
                  </a:lnTo>
                  <a:lnTo>
                    <a:pt x="91" y="564"/>
                  </a:lnTo>
                  <a:lnTo>
                    <a:pt x="91" y="564"/>
                  </a:lnTo>
                  <a:lnTo>
                    <a:pt x="91" y="564"/>
                  </a:lnTo>
                  <a:lnTo>
                    <a:pt x="91" y="564"/>
                  </a:lnTo>
                  <a:lnTo>
                    <a:pt x="92" y="564"/>
                  </a:lnTo>
                  <a:lnTo>
                    <a:pt x="92" y="564"/>
                  </a:lnTo>
                  <a:lnTo>
                    <a:pt x="92" y="564"/>
                  </a:lnTo>
                  <a:lnTo>
                    <a:pt x="92" y="563"/>
                  </a:lnTo>
                  <a:lnTo>
                    <a:pt x="92" y="563"/>
                  </a:lnTo>
                  <a:lnTo>
                    <a:pt x="92" y="563"/>
                  </a:lnTo>
                  <a:lnTo>
                    <a:pt x="92" y="563"/>
                  </a:lnTo>
                  <a:lnTo>
                    <a:pt x="92" y="563"/>
                  </a:lnTo>
                  <a:lnTo>
                    <a:pt x="92" y="563"/>
                  </a:lnTo>
                  <a:lnTo>
                    <a:pt x="92" y="563"/>
                  </a:lnTo>
                  <a:lnTo>
                    <a:pt x="92" y="563"/>
                  </a:lnTo>
                  <a:lnTo>
                    <a:pt x="93" y="563"/>
                  </a:lnTo>
                  <a:lnTo>
                    <a:pt x="93" y="563"/>
                  </a:lnTo>
                  <a:lnTo>
                    <a:pt x="93" y="563"/>
                  </a:lnTo>
                  <a:lnTo>
                    <a:pt x="93" y="563"/>
                  </a:lnTo>
                  <a:lnTo>
                    <a:pt x="93" y="563"/>
                  </a:lnTo>
                  <a:lnTo>
                    <a:pt x="93" y="563"/>
                  </a:lnTo>
                  <a:lnTo>
                    <a:pt x="93" y="563"/>
                  </a:lnTo>
                  <a:lnTo>
                    <a:pt x="93" y="563"/>
                  </a:lnTo>
                  <a:lnTo>
                    <a:pt x="93" y="563"/>
                  </a:lnTo>
                  <a:lnTo>
                    <a:pt x="93" y="563"/>
                  </a:lnTo>
                  <a:lnTo>
                    <a:pt x="94" y="563"/>
                  </a:lnTo>
                  <a:lnTo>
                    <a:pt x="94" y="563"/>
                  </a:lnTo>
                  <a:lnTo>
                    <a:pt x="94" y="563"/>
                  </a:lnTo>
                  <a:lnTo>
                    <a:pt x="94" y="563"/>
                  </a:lnTo>
                  <a:lnTo>
                    <a:pt x="94" y="563"/>
                  </a:lnTo>
                  <a:lnTo>
                    <a:pt x="94" y="563"/>
                  </a:lnTo>
                  <a:lnTo>
                    <a:pt x="94" y="563"/>
                  </a:lnTo>
                  <a:lnTo>
                    <a:pt x="94" y="563"/>
                  </a:lnTo>
                  <a:lnTo>
                    <a:pt x="94" y="563"/>
                  </a:lnTo>
                  <a:lnTo>
                    <a:pt x="94" y="563"/>
                  </a:lnTo>
                  <a:lnTo>
                    <a:pt x="94" y="563"/>
                  </a:lnTo>
                  <a:lnTo>
                    <a:pt x="94" y="563"/>
                  </a:lnTo>
                  <a:lnTo>
                    <a:pt x="95" y="563"/>
                  </a:lnTo>
                  <a:lnTo>
                    <a:pt x="95" y="563"/>
                  </a:lnTo>
                  <a:lnTo>
                    <a:pt x="95" y="563"/>
                  </a:lnTo>
                  <a:lnTo>
                    <a:pt x="95" y="563"/>
                  </a:lnTo>
                  <a:lnTo>
                    <a:pt x="95" y="563"/>
                  </a:lnTo>
                  <a:lnTo>
                    <a:pt x="95" y="563"/>
                  </a:lnTo>
                  <a:lnTo>
                    <a:pt x="95" y="563"/>
                  </a:lnTo>
                  <a:lnTo>
                    <a:pt x="95" y="563"/>
                  </a:lnTo>
                  <a:lnTo>
                    <a:pt x="95" y="563"/>
                  </a:lnTo>
                  <a:lnTo>
                    <a:pt x="95" y="563"/>
                  </a:lnTo>
                  <a:lnTo>
                    <a:pt x="95" y="563"/>
                  </a:lnTo>
                  <a:lnTo>
                    <a:pt x="95" y="563"/>
                  </a:lnTo>
                  <a:lnTo>
                    <a:pt x="96" y="563"/>
                  </a:lnTo>
                  <a:lnTo>
                    <a:pt x="96" y="563"/>
                  </a:lnTo>
                  <a:lnTo>
                    <a:pt x="96" y="563"/>
                  </a:lnTo>
                  <a:lnTo>
                    <a:pt x="96" y="563"/>
                  </a:lnTo>
                  <a:lnTo>
                    <a:pt x="96" y="563"/>
                  </a:lnTo>
                  <a:lnTo>
                    <a:pt x="96" y="563"/>
                  </a:lnTo>
                  <a:lnTo>
                    <a:pt x="96" y="563"/>
                  </a:lnTo>
                  <a:lnTo>
                    <a:pt x="96" y="563"/>
                  </a:lnTo>
                  <a:lnTo>
                    <a:pt x="96" y="562"/>
                  </a:lnTo>
                  <a:lnTo>
                    <a:pt x="96" y="562"/>
                  </a:lnTo>
                  <a:lnTo>
                    <a:pt x="97" y="562"/>
                  </a:lnTo>
                  <a:lnTo>
                    <a:pt x="97" y="562"/>
                  </a:lnTo>
                  <a:lnTo>
                    <a:pt x="97" y="562"/>
                  </a:lnTo>
                  <a:lnTo>
                    <a:pt x="97" y="562"/>
                  </a:lnTo>
                  <a:lnTo>
                    <a:pt x="97" y="562"/>
                  </a:lnTo>
                  <a:lnTo>
                    <a:pt x="97" y="562"/>
                  </a:lnTo>
                  <a:lnTo>
                    <a:pt x="97" y="562"/>
                  </a:lnTo>
                  <a:lnTo>
                    <a:pt x="97" y="562"/>
                  </a:lnTo>
                  <a:lnTo>
                    <a:pt x="97" y="562"/>
                  </a:lnTo>
                  <a:lnTo>
                    <a:pt x="97" y="562"/>
                  </a:lnTo>
                  <a:lnTo>
                    <a:pt x="97" y="562"/>
                  </a:lnTo>
                  <a:lnTo>
                    <a:pt x="98" y="562"/>
                  </a:lnTo>
                  <a:lnTo>
                    <a:pt x="98" y="562"/>
                  </a:lnTo>
                  <a:lnTo>
                    <a:pt x="98" y="562"/>
                  </a:lnTo>
                  <a:lnTo>
                    <a:pt x="98" y="562"/>
                  </a:lnTo>
                  <a:lnTo>
                    <a:pt x="98" y="562"/>
                  </a:lnTo>
                  <a:lnTo>
                    <a:pt x="98" y="562"/>
                  </a:lnTo>
                  <a:lnTo>
                    <a:pt x="98" y="562"/>
                  </a:lnTo>
                  <a:lnTo>
                    <a:pt x="98" y="562"/>
                  </a:lnTo>
                  <a:lnTo>
                    <a:pt x="98" y="562"/>
                  </a:lnTo>
                  <a:lnTo>
                    <a:pt x="98" y="562"/>
                  </a:lnTo>
                  <a:lnTo>
                    <a:pt x="98" y="562"/>
                  </a:lnTo>
                  <a:lnTo>
                    <a:pt x="99" y="562"/>
                  </a:lnTo>
                  <a:lnTo>
                    <a:pt x="99" y="562"/>
                  </a:lnTo>
                  <a:lnTo>
                    <a:pt x="99" y="562"/>
                  </a:lnTo>
                  <a:lnTo>
                    <a:pt x="99" y="562"/>
                  </a:lnTo>
                  <a:lnTo>
                    <a:pt x="99" y="562"/>
                  </a:lnTo>
                  <a:lnTo>
                    <a:pt x="99" y="562"/>
                  </a:lnTo>
                  <a:lnTo>
                    <a:pt x="99" y="562"/>
                  </a:lnTo>
                  <a:lnTo>
                    <a:pt x="99" y="562"/>
                  </a:lnTo>
                  <a:lnTo>
                    <a:pt x="99" y="562"/>
                  </a:lnTo>
                  <a:lnTo>
                    <a:pt x="99" y="562"/>
                  </a:lnTo>
                  <a:lnTo>
                    <a:pt x="99" y="562"/>
                  </a:lnTo>
                  <a:lnTo>
                    <a:pt x="100" y="562"/>
                  </a:lnTo>
                  <a:lnTo>
                    <a:pt x="100" y="562"/>
                  </a:lnTo>
                  <a:lnTo>
                    <a:pt x="100" y="562"/>
                  </a:lnTo>
                  <a:lnTo>
                    <a:pt x="100" y="562"/>
                  </a:lnTo>
                  <a:lnTo>
                    <a:pt x="100" y="562"/>
                  </a:lnTo>
                  <a:lnTo>
                    <a:pt x="100" y="561"/>
                  </a:lnTo>
                  <a:lnTo>
                    <a:pt x="100" y="561"/>
                  </a:lnTo>
                  <a:lnTo>
                    <a:pt x="100" y="561"/>
                  </a:lnTo>
                  <a:lnTo>
                    <a:pt x="100" y="561"/>
                  </a:lnTo>
                  <a:lnTo>
                    <a:pt x="100" y="561"/>
                  </a:lnTo>
                  <a:lnTo>
                    <a:pt x="100" y="561"/>
                  </a:lnTo>
                  <a:lnTo>
                    <a:pt x="100" y="561"/>
                  </a:lnTo>
                  <a:lnTo>
                    <a:pt x="101" y="561"/>
                  </a:lnTo>
                  <a:lnTo>
                    <a:pt x="101" y="561"/>
                  </a:lnTo>
                  <a:lnTo>
                    <a:pt x="101" y="561"/>
                  </a:lnTo>
                  <a:lnTo>
                    <a:pt x="101" y="561"/>
                  </a:lnTo>
                  <a:lnTo>
                    <a:pt x="101" y="561"/>
                  </a:lnTo>
                  <a:lnTo>
                    <a:pt x="101" y="561"/>
                  </a:lnTo>
                  <a:lnTo>
                    <a:pt x="101" y="561"/>
                  </a:lnTo>
                  <a:lnTo>
                    <a:pt x="101" y="561"/>
                  </a:lnTo>
                  <a:lnTo>
                    <a:pt x="101" y="561"/>
                  </a:lnTo>
                  <a:lnTo>
                    <a:pt x="101" y="561"/>
                  </a:lnTo>
                  <a:lnTo>
                    <a:pt x="102" y="561"/>
                  </a:lnTo>
                  <a:lnTo>
                    <a:pt x="102" y="561"/>
                  </a:lnTo>
                  <a:lnTo>
                    <a:pt x="102" y="561"/>
                  </a:lnTo>
                  <a:lnTo>
                    <a:pt x="102" y="561"/>
                  </a:lnTo>
                  <a:lnTo>
                    <a:pt x="102" y="561"/>
                  </a:lnTo>
                  <a:lnTo>
                    <a:pt x="102" y="561"/>
                  </a:lnTo>
                  <a:lnTo>
                    <a:pt x="102" y="561"/>
                  </a:lnTo>
                  <a:lnTo>
                    <a:pt x="102" y="561"/>
                  </a:lnTo>
                  <a:lnTo>
                    <a:pt x="102" y="561"/>
                  </a:lnTo>
                  <a:lnTo>
                    <a:pt x="102" y="561"/>
                  </a:lnTo>
                  <a:lnTo>
                    <a:pt x="102" y="561"/>
                  </a:lnTo>
                  <a:lnTo>
                    <a:pt x="102" y="561"/>
                  </a:lnTo>
                  <a:lnTo>
                    <a:pt x="103" y="561"/>
                  </a:lnTo>
                  <a:lnTo>
                    <a:pt x="103" y="561"/>
                  </a:lnTo>
                  <a:lnTo>
                    <a:pt x="103" y="561"/>
                  </a:lnTo>
                  <a:lnTo>
                    <a:pt x="103" y="561"/>
                  </a:lnTo>
                  <a:lnTo>
                    <a:pt x="103" y="561"/>
                  </a:lnTo>
                  <a:lnTo>
                    <a:pt x="103" y="561"/>
                  </a:lnTo>
                  <a:lnTo>
                    <a:pt x="103" y="561"/>
                  </a:lnTo>
                  <a:lnTo>
                    <a:pt x="103" y="561"/>
                  </a:lnTo>
                  <a:lnTo>
                    <a:pt x="103" y="561"/>
                  </a:lnTo>
                  <a:lnTo>
                    <a:pt x="103" y="561"/>
                  </a:lnTo>
                  <a:lnTo>
                    <a:pt x="103" y="561"/>
                  </a:lnTo>
                  <a:lnTo>
                    <a:pt x="104" y="560"/>
                  </a:lnTo>
                  <a:lnTo>
                    <a:pt x="104" y="560"/>
                  </a:lnTo>
                  <a:lnTo>
                    <a:pt x="104" y="560"/>
                  </a:lnTo>
                  <a:lnTo>
                    <a:pt x="104" y="560"/>
                  </a:lnTo>
                  <a:lnTo>
                    <a:pt x="104" y="560"/>
                  </a:lnTo>
                  <a:lnTo>
                    <a:pt x="104" y="560"/>
                  </a:lnTo>
                  <a:lnTo>
                    <a:pt x="104" y="560"/>
                  </a:lnTo>
                  <a:lnTo>
                    <a:pt x="104" y="560"/>
                  </a:lnTo>
                  <a:lnTo>
                    <a:pt x="104" y="560"/>
                  </a:lnTo>
                  <a:lnTo>
                    <a:pt x="104" y="560"/>
                  </a:lnTo>
                  <a:lnTo>
                    <a:pt x="104" y="560"/>
                  </a:lnTo>
                  <a:lnTo>
                    <a:pt x="105" y="560"/>
                  </a:lnTo>
                  <a:lnTo>
                    <a:pt x="105" y="560"/>
                  </a:lnTo>
                  <a:lnTo>
                    <a:pt x="105" y="560"/>
                  </a:lnTo>
                  <a:lnTo>
                    <a:pt x="105" y="560"/>
                  </a:lnTo>
                  <a:lnTo>
                    <a:pt x="105" y="560"/>
                  </a:lnTo>
                  <a:lnTo>
                    <a:pt x="105" y="560"/>
                  </a:lnTo>
                  <a:lnTo>
                    <a:pt x="105" y="560"/>
                  </a:lnTo>
                  <a:lnTo>
                    <a:pt x="105" y="560"/>
                  </a:lnTo>
                  <a:lnTo>
                    <a:pt x="105" y="560"/>
                  </a:lnTo>
                  <a:lnTo>
                    <a:pt x="105" y="560"/>
                  </a:lnTo>
                  <a:lnTo>
                    <a:pt x="105" y="560"/>
                  </a:lnTo>
                  <a:lnTo>
                    <a:pt x="106" y="560"/>
                  </a:lnTo>
                  <a:lnTo>
                    <a:pt x="106" y="560"/>
                  </a:lnTo>
                  <a:lnTo>
                    <a:pt x="106" y="560"/>
                  </a:lnTo>
                  <a:lnTo>
                    <a:pt x="106" y="560"/>
                  </a:lnTo>
                  <a:lnTo>
                    <a:pt x="106" y="560"/>
                  </a:lnTo>
                  <a:lnTo>
                    <a:pt x="106" y="560"/>
                  </a:lnTo>
                  <a:lnTo>
                    <a:pt x="106" y="560"/>
                  </a:lnTo>
                  <a:lnTo>
                    <a:pt x="106" y="560"/>
                  </a:lnTo>
                  <a:lnTo>
                    <a:pt x="106" y="560"/>
                  </a:lnTo>
                  <a:lnTo>
                    <a:pt x="106" y="560"/>
                  </a:lnTo>
                  <a:lnTo>
                    <a:pt x="107" y="560"/>
                  </a:lnTo>
                  <a:lnTo>
                    <a:pt x="107" y="560"/>
                  </a:lnTo>
                  <a:lnTo>
                    <a:pt x="107" y="560"/>
                  </a:lnTo>
                  <a:lnTo>
                    <a:pt x="107" y="560"/>
                  </a:lnTo>
                  <a:lnTo>
                    <a:pt x="107" y="559"/>
                  </a:lnTo>
                  <a:lnTo>
                    <a:pt x="107" y="559"/>
                  </a:lnTo>
                  <a:lnTo>
                    <a:pt x="107" y="559"/>
                  </a:lnTo>
                  <a:lnTo>
                    <a:pt x="107" y="559"/>
                  </a:lnTo>
                  <a:lnTo>
                    <a:pt x="107" y="559"/>
                  </a:lnTo>
                  <a:lnTo>
                    <a:pt x="107" y="559"/>
                  </a:lnTo>
                  <a:lnTo>
                    <a:pt x="107" y="559"/>
                  </a:lnTo>
                  <a:lnTo>
                    <a:pt x="107" y="559"/>
                  </a:lnTo>
                  <a:lnTo>
                    <a:pt x="108" y="559"/>
                  </a:lnTo>
                  <a:lnTo>
                    <a:pt x="108" y="559"/>
                  </a:lnTo>
                  <a:lnTo>
                    <a:pt x="108" y="559"/>
                  </a:lnTo>
                  <a:lnTo>
                    <a:pt x="108" y="559"/>
                  </a:lnTo>
                  <a:lnTo>
                    <a:pt x="108" y="559"/>
                  </a:lnTo>
                  <a:lnTo>
                    <a:pt x="108" y="559"/>
                  </a:lnTo>
                  <a:lnTo>
                    <a:pt x="108" y="559"/>
                  </a:lnTo>
                  <a:lnTo>
                    <a:pt x="108" y="559"/>
                  </a:lnTo>
                  <a:lnTo>
                    <a:pt x="108" y="559"/>
                  </a:lnTo>
                  <a:lnTo>
                    <a:pt x="108" y="559"/>
                  </a:lnTo>
                  <a:lnTo>
                    <a:pt x="108" y="559"/>
                  </a:lnTo>
                  <a:lnTo>
                    <a:pt x="108" y="559"/>
                  </a:lnTo>
                  <a:lnTo>
                    <a:pt x="109" y="559"/>
                  </a:lnTo>
                  <a:lnTo>
                    <a:pt x="109" y="559"/>
                  </a:lnTo>
                  <a:lnTo>
                    <a:pt x="109" y="559"/>
                  </a:lnTo>
                  <a:lnTo>
                    <a:pt x="109" y="559"/>
                  </a:lnTo>
                  <a:lnTo>
                    <a:pt x="109" y="559"/>
                  </a:lnTo>
                  <a:lnTo>
                    <a:pt x="109" y="559"/>
                  </a:lnTo>
                  <a:lnTo>
                    <a:pt x="109" y="559"/>
                  </a:lnTo>
                  <a:lnTo>
                    <a:pt x="109" y="559"/>
                  </a:lnTo>
                  <a:lnTo>
                    <a:pt x="109" y="559"/>
                  </a:lnTo>
                  <a:lnTo>
                    <a:pt x="109" y="559"/>
                  </a:lnTo>
                  <a:lnTo>
                    <a:pt x="110" y="558"/>
                  </a:lnTo>
                  <a:lnTo>
                    <a:pt x="110" y="558"/>
                  </a:lnTo>
                  <a:lnTo>
                    <a:pt x="110" y="558"/>
                  </a:lnTo>
                  <a:lnTo>
                    <a:pt x="110" y="558"/>
                  </a:lnTo>
                  <a:lnTo>
                    <a:pt x="110" y="558"/>
                  </a:lnTo>
                  <a:lnTo>
                    <a:pt x="110" y="558"/>
                  </a:lnTo>
                  <a:lnTo>
                    <a:pt x="110" y="558"/>
                  </a:lnTo>
                  <a:lnTo>
                    <a:pt x="110" y="558"/>
                  </a:lnTo>
                  <a:lnTo>
                    <a:pt x="110" y="558"/>
                  </a:lnTo>
                  <a:lnTo>
                    <a:pt x="110" y="558"/>
                  </a:lnTo>
                  <a:lnTo>
                    <a:pt x="110" y="558"/>
                  </a:lnTo>
                  <a:lnTo>
                    <a:pt x="111" y="558"/>
                  </a:lnTo>
                  <a:lnTo>
                    <a:pt x="111" y="558"/>
                  </a:lnTo>
                  <a:lnTo>
                    <a:pt x="111" y="558"/>
                  </a:lnTo>
                  <a:lnTo>
                    <a:pt x="111" y="558"/>
                  </a:lnTo>
                  <a:lnTo>
                    <a:pt x="111" y="558"/>
                  </a:lnTo>
                  <a:lnTo>
                    <a:pt x="111" y="558"/>
                  </a:lnTo>
                  <a:lnTo>
                    <a:pt x="111" y="558"/>
                  </a:lnTo>
                  <a:lnTo>
                    <a:pt x="111" y="558"/>
                  </a:lnTo>
                  <a:lnTo>
                    <a:pt x="111" y="558"/>
                  </a:lnTo>
                  <a:lnTo>
                    <a:pt x="111" y="558"/>
                  </a:lnTo>
                  <a:lnTo>
                    <a:pt x="111" y="558"/>
                  </a:lnTo>
                  <a:lnTo>
                    <a:pt x="112" y="558"/>
                  </a:lnTo>
                  <a:lnTo>
                    <a:pt x="112" y="558"/>
                  </a:lnTo>
                  <a:lnTo>
                    <a:pt x="112" y="558"/>
                  </a:lnTo>
                  <a:lnTo>
                    <a:pt x="112" y="558"/>
                  </a:lnTo>
                  <a:lnTo>
                    <a:pt x="112" y="558"/>
                  </a:lnTo>
                  <a:lnTo>
                    <a:pt x="112" y="558"/>
                  </a:lnTo>
                  <a:lnTo>
                    <a:pt x="112" y="558"/>
                  </a:lnTo>
                  <a:lnTo>
                    <a:pt x="112" y="558"/>
                  </a:lnTo>
                  <a:lnTo>
                    <a:pt x="112" y="558"/>
                  </a:lnTo>
                  <a:lnTo>
                    <a:pt x="112" y="557"/>
                  </a:lnTo>
                  <a:lnTo>
                    <a:pt x="112" y="557"/>
                  </a:lnTo>
                  <a:lnTo>
                    <a:pt x="113" y="557"/>
                  </a:lnTo>
                  <a:lnTo>
                    <a:pt x="113" y="557"/>
                  </a:lnTo>
                  <a:lnTo>
                    <a:pt x="113" y="557"/>
                  </a:lnTo>
                  <a:lnTo>
                    <a:pt x="113" y="557"/>
                  </a:lnTo>
                  <a:lnTo>
                    <a:pt x="113" y="557"/>
                  </a:lnTo>
                  <a:lnTo>
                    <a:pt x="113" y="557"/>
                  </a:lnTo>
                  <a:lnTo>
                    <a:pt x="113" y="557"/>
                  </a:lnTo>
                  <a:lnTo>
                    <a:pt x="113" y="557"/>
                  </a:lnTo>
                  <a:lnTo>
                    <a:pt x="113" y="557"/>
                  </a:lnTo>
                  <a:lnTo>
                    <a:pt x="113" y="557"/>
                  </a:lnTo>
                  <a:lnTo>
                    <a:pt x="113" y="557"/>
                  </a:lnTo>
                  <a:lnTo>
                    <a:pt x="113" y="557"/>
                  </a:lnTo>
                  <a:lnTo>
                    <a:pt x="114" y="557"/>
                  </a:lnTo>
                  <a:lnTo>
                    <a:pt x="114" y="557"/>
                  </a:lnTo>
                  <a:lnTo>
                    <a:pt x="114" y="557"/>
                  </a:lnTo>
                  <a:lnTo>
                    <a:pt x="114" y="557"/>
                  </a:lnTo>
                  <a:lnTo>
                    <a:pt x="114" y="557"/>
                  </a:lnTo>
                  <a:lnTo>
                    <a:pt x="114" y="557"/>
                  </a:lnTo>
                  <a:lnTo>
                    <a:pt x="114" y="557"/>
                  </a:lnTo>
                  <a:lnTo>
                    <a:pt x="114" y="557"/>
                  </a:lnTo>
                  <a:lnTo>
                    <a:pt x="114" y="557"/>
                  </a:lnTo>
                  <a:lnTo>
                    <a:pt x="114" y="557"/>
                  </a:lnTo>
                  <a:lnTo>
                    <a:pt x="115" y="557"/>
                  </a:lnTo>
                  <a:lnTo>
                    <a:pt x="115" y="557"/>
                  </a:lnTo>
                  <a:lnTo>
                    <a:pt x="115" y="557"/>
                  </a:lnTo>
                  <a:lnTo>
                    <a:pt x="115" y="557"/>
                  </a:lnTo>
                  <a:lnTo>
                    <a:pt x="115" y="557"/>
                  </a:lnTo>
                  <a:lnTo>
                    <a:pt x="115" y="556"/>
                  </a:lnTo>
                  <a:lnTo>
                    <a:pt x="115" y="556"/>
                  </a:lnTo>
                  <a:lnTo>
                    <a:pt x="115" y="556"/>
                  </a:lnTo>
                  <a:lnTo>
                    <a:pt x="115" y="556"/>
                  </a:lnTo>
                  <a:lnTo>
                    <a:pt x="115" y="556"/>
                  </a:lnTo>
                  <a:lnTo>
                    <a:pt x="115" y="556"/>
                  </a:lnTo>
                  <a:lnTo>
                    <a:pt x="115" y="556"/>
                  </a:lnTo>
                  <a:lnTo>
                    <a:pt x="116" y="556"/>
                  </a:lnTo>
                  <a:lnTo>
                    <a:pt x="116" y="556"/>
                  </a:lnTo>
                  <a:lnTo>
                    <a:pt x="116" y="556"/>
                  </a:lnTo>
                  <a:lnTo>
                    <a:pt x="116" y="556"/>
                  </a:lnTo>
                  <a:lnTo>
                    <a:pt x="116" y="556"/>
                  </a:lnTo>
                  <a:lnTo>
                    <a:pt x="116" y="556"/>
                  </a:lnTo>
                  <a:lnTo>
                    <a:pt x="116" y="556"/>
                  </a:lnTo>
                  <a:lnTo>
                    <a:pt x="116" y="556"/>
                  </a:lnTo>
                  <a:lnTo>
                    <a:pt x="116" y="556"/>
                  </a:lnTo>
                  <a:lnTo>
                    <a:pt x="116" y="556"/>
                  </a:lnTo>
                  <a:lnTo>
                    <a:pt x="116" y="556"/>
                  </a:lnTo>
                  <a:lnTo>
                    <a:pt x="117" y="556"/>
                  </a:lnTo>
                  <a:lnTo>
                    <a:pt x="117" y="556"/>
                  </a:lnTo>
                  <a:lnTo>
                    <a:pt x="117" y="556"/>
                  </a:lnTo>
                  <a:lnTo>
                    <a:pt x="117" y="556"/>
                  </a:lnTo>
                  <a:lnTo>
                    <a:pt x="117" y="556"/>
                  </a:lnTo>
                  <a:lnTo>
                    <a:pt x="117" y="556"/>
                  </a:lnTo>
                  <a:lnTo>
                    <a:pt x="117" y="556"/>
                  </a:lnTo>
                  <a:lnTo>
                    <a:pt x="117" y="555"/>
                  </a:lnTo>
                  <a:lnTo>
                    <a:pt x="117" y="555"/>
                  </a:lnTo>
                  <a:lnTo>
                    <a:pt x="117" y="555"/>
                  </a:lnTo>
                  <a:lnTo>
                    <a:pt x="117" y="555"/>
                  </a:lnTo>
                  <a:lnTo>
                    <a:pt x="118" y="555"/>
                  </a:lnTo>
                  <a:lnTo>
                    <a:pt x="118" y="555"/>
                  </a:lnTo>
                  <a:lnTo>
                    <a:pt x="118" y="555"/>
                  </a:lnTo>
                  <a:lnTo>
                    <a:pt x="118" y="555"/>
                  </a:lnTo>
                  <a:lnTo>
                    <a:pt x="118" y="555"/>
                  </a:lnTo>
                  <a:lnTo>
                    <a:pt x="118" y="555"/>
                  </a:lnTo>
                  <a:lnTo>
                    <a:pt x="118" y="555"/>
                  </a:lnTo>
                  <a:lnTo>
                    <a:pt x="118" y="555"/>
                  </a:lnTo>
                  <a:lnTo>
                    <a:pt x="118" y="555"/>
                  </a:lnTo>
                  <a:lnTo>
                    <a:pt x="118" y="555"/>
                  </a:lnTo>
                  <a:lnTo>
                    <a:pt x="118" y="555"/>
                  </a:lnTo>
                  <a:lnTo>
                    <a:pt x="119" y="555"/>
                  </a:lnTo>
                  <a:lnTo>
                    <a:pt x="119" y="555"/>
                  </a:lnTo>
                  <a:lnTo>
                    <a:pt x="119" y="555"/>
                  </a:lnTo>
                  <a:lnTo>
                    <a:pt x="119" y="555"/>
                  </a:lnTo>
                  <a:lnTo>
                    <a:pt x="119" y="555"/>
                  </a:lnTo>
                  <a:lnTo>
                    <a:pt x="119" y="555"/>
                  </a:lnTo>
                  <a:lnTo>
                    <a:pt x="119" y="555"/>
                  </a:lnTo>
                  <a:lnTo>
                    <a:pt x="119" y="555"/>
                  </a:lnTo>
                  <a:lnTo>
                    <a:pt x="119" y="555"/>
                  </a:lnTo>
                  <a:lnTo>
                    <a:pt x="119" y="555"/>
                  </a:lnTo>
                  <a:lnTo>
                    <a:pt x="119" y="554"/>
                  </a:lnTo>
                  <a:lnTo>
                    <a:pt x="120" y="554"/>
                  </a:lnTo>
                  <a:lnTo>
                    <a:pt x="120" y="554"/>
                  </a:lnTo>
                  <a:lnTo>
                    <a:pt x="120" y="554"/>
                  </a:lnTo>
                  <a:lnTo>
                    <a:pt x="120" y="554"/>
                  </a:lnTo>
                  <a:lnTo>
                    <a:pt x="120" y="554"/>
                  </a:lnTo>
                  <a:lnTo>
                    <a:pt x="120" y="554"/>
                  </a:lnTo>
                  <a:lnTo>
                    <a:pt x="120" y="554"/>
                  </a:lnTo>
                  <a:lnTo>
                    <a:pt x="120" y="554"/>
                  </a:lnTo>
                  <a:lnTo>
                    <a:pt x="120" y="554"/>
                  </a:lnTo>
                  <a:lnTo>
                    <a:pt x="120" y="554"/>
                  </a:lnTo>
                  <a:lnTo>
                    <a:pt x="120" y="554"/>
                  </a:lnTo>
                  <a:lnTo>
                    <a:pt x="121" y="554"/>
                  </a:lnTo>
                  <a:lnTo>
                    <a:pt x="121" y="554"/>
                  </a:lnTo>
                  <a:lnTo>
                    <a:pt x="121" y="554"/>
                  </a:lnTo>
                  <a:lnTo>
                    <a:pt x="121" y="554"/>
                  </a:lnTo>
                  <a:lnTo>
                    <a:pt x="121" y="554"/>
                  </a:lnTo>
                  <a:lnTo>
                    <a:pt x="121" y="554"/>
                  </a:lnTo>
                  <a:lnTo>
                    <a:pt x="121" y="554"/>
                  </a:lnTo>
                  <a:lnTo>
                    <a:pt x="121" y="554"/>
                  </a:lnTo>
                  <a:lnTo>
                    <a:pt x="121" y="554"/>
                  </a:lnTo>
                  <a:lnTo>
                    <a:pt x="121" y="554"/>
                  </a:lnTo>
                  <a:lnTo>
                    <a:pt x="121" y="553"/>
                  </a:lnTo>
                  <a:lnTo>
                    <a:pt x="121" y="553"/>
                  </a:lnTo>
                  <a:lnTo>
                    <a:pt x="122" y="553"/>
                  </a:lnTo>
                  <a:lnTo>
                    <a:pt x="122" y="553"/>
                  </a:lnTo>
                  <a:lnTo>
                    <a:pt x="122" y="553"/>
                  </a:lnTo>
                  <a:lnTo>
                    <a:pt x="122" y="553"/>
                  </a:lnTo>
                  <a:lnTo>
                    <a:pt x="122" y="553"/>
                  </a:lnTo>
                  <a:lnTo>
                    <a:pt x="122" y="553"/>
                  </a:lnTo>
                  <a:lnTo>
                    <a:pt x="122" y="553"/>
                  </a:lnTo>
                  <a:lnTo>
                    <a:pt x="122" y="553"/>
                  </a:lnTo>
                  <a:lnTo>
                    <a:pt x="122" y="553"/>
                  </a:lnTo>
                  <a:lnTo>
                    <a:pt x="122" y="553"/>
                  </a:lnTo>
                  <a:lnTo>
                    <a:pt x="123" y="553"/>
                  </a:lnTo>
                  <a:lnTo>
                    <a:pt x="123" y="553"/>
                  </a:lnTo>
                  <a:lnTo>
                    <a:pt x="123" y="553"/>
                  </a:lnTo>
                  <a:lnTo>
                    <a:pt x="123" y="553"/>
                  </a:lnTo>
                  <a:lnTo>
                    <a:pt x="123" y="553"/>
                  </a:lnTo>
                  <a:lnTo>
                    <a:pt x="123" y="553"/>
                  </a:lnTo>
                  <a:lnTo>
                    <a:pt x="123" y="553"/>
                  </a:lnTo>
                  <a:lnTo>
                    <a:pt x="123" y="553"/>
                  </a:lnTo>
                  <a:lnTo>
                    <a:pt x="123" y="553"/>
                  </a:lnTo>
                  <a:lnTo>
                    <a:pt x="123" y="553"/>
                  </a:lnTo>
                  <a:lnTo>
                    <a:pt x="123" y="553"/>
                  </a:lnTo>
                  <a:lnTo>
                    <a:pt x="124" y="552"/>
                  </a:lnTo>
                  <a:lnTo>
                    <a:pt x="124" y="552"/>
                  </a:lnTo>
                  <a:lnTo>
                    <a:pt x="124" y="552"/>
                  </a:lnTo>
                  <a:lnTo>
                    <a:pt x="124" y="552"/>
                  </a:lnTo>
                  <a:lnTo>
                    <a:pt x="124" y="552"/>
                  </a:lnTo>
                  <a:lnTo>
                    <a:pt x="124" y="552"/>
                  </a:lnTo>
                  <a:lnTo>
                    <a:pt x="124" y="552"/>
                  </a:lnTo>
                  <a:lnTo>
                    <a:pt x="124" y="552"/>
                  </a:lnTo>
                  <a:lnTo>
                    <a:pt x="124" y="552"/>
                  </a:lnTo>
                  <a:lnTo>
                    <a:pt x="124" y="552"/>
                  </a:lnTo>
                  <a:lnTo>
                    <a:pt x="124" y="552"/>
                  </a:lnTo>
                  <a:lnTo>
                    <a:pt x="125" y="552"/>
                  </a:lnTo>
                  <a:lnTo>
                    <a:pt x="125" y="552"/>
                  </a:lnTo>
                  <a:lnTo>
                    <a:pt x="125" y="552"/>
                  </a:lnTo>
                  <a:lnTo>
                    <a:pt x="125" y="552"/>
                  </a:lnTo>
                  <a:lnTo>
                    <a:pt x="125" y="552"/>
                  </a:lnTo>
                  <a:lnTo>
                    <a:pt x="125" y="552"/>
                  </a:lnTo>
                  <a:lnTo>
                    <a:pt x="125" y="552"/>
                  </a:lnTo>
                  <a:lnTo>
                    <a:pt x="125" y="552"/>
                  </a:lnTo>
                  <a:lnTo>
                    <a:pt x="125" y="552"/>
                  </a:lnTo>
                  <a:lnTo>
                    <a:pt x="125" y="552"/>
                  </a:lnTo>
                  <a:lnTo>
                    <a:pt x="125" y="552"/>
                  </a:lnTo>
                  <a:lnTo>
                    <a:pt x="126" y="551"/>
                  </a:lnTo>
                  <a:lnTo>
                    <a:pt x="126" y="551"/>
                  </a:lnTo>
                  <a:lnTo>
                    <a:pt x="126" y="551"/>
                  </a:lnTo>
                  <a:lnTo>
                    <a:pt x="126" y="551"/>
                  </a:lnTo>
                  <a:lnTo>
                    <a:pt x="126" y="551"/>
                  </a:lnTo>
                  <a:lnTo>
                    <a:pt x="126" y="551"/>
                  </a:lnTo>
                  <a:lnTo>
                    <a:pt x="126" y="551"/>
                  </a:lnTo>
                  <a:lnTo>
                    <a:pt x="126" y="551"/>
                  </a:lnTo>
                  <a:lnTo>
                    <a:pt x="126" y="551"/>
                  </a:lnTo>
                  <a:lnTo>
                    <a:pt x="126" y="551"/>
                  </a:lnTo>
                  <a:lnTo>
                    <a:pt x="126" y="551"/>
                  </a:lnTo>
                  <a:lnTo>
                    <a:pt x="126" y="551"/>
                  </a:lnTo>
                  <a:lnTo>
                    <a:pt x="127" y="551"/>
                  </a:lnTo>
                  <a:lnTo>
                    <a:pt x="127" y="551"/>
                  </a:lnTo>
                  <a:lnTo>
                    <a:pt x="127" y="551"/>
                  </a:lnTo>
                  <a:lnTo>
                    <a:pt x="127" y="551"/>
                  </a:lnTo>
                  <a:lnTo>
                    <a:pt x="127" y="551"/>
                  </a:lnTo>
                  <a:lnTo>
                    <a:pt x="127" y="551"/>
                  </a:lnTo>
                  <a:lnTo>
                    <a:pt x="127" y="551"/>
                  </a:lnTo>
                  <a:lnTo>
                    <a:pt x="127" y="550"/>
                  </a:lnTo>
                  <a:lnTo>
                    <a:pt x="127" y="550"/>
                  </a:lnTo>
                  <a:lnTo>
                    <a:pt x="127" y="550"/>
                  </a:lnTo>
                  <a:lnTo>
                    <a:pt x="128" y="550"/>
                  </a:lnTo>
                  <a:lnTo>
                    <a:pt x="128" y="550"/>
                  </a:lnTo>
                  <a:lnTo>
                    <a:pt x="128" y="550"/>
                  </a:lnTo>
                  <a:lnTo>
                    <a:pt x="128" y="550"/>
                  </a:lnTo>
                  <a:lnTo>
                    <a:pt x="128" y="550"/>
                  </a:lnTo>
                  <a:lnTo>
                    <a:pt x="128" y="550"/>
                  </a:lnTo>
                  <a:lnTo>
                    <a:pt x="128" y="550"/>
                  </a:lnTo>
                  <a:lnTo>
                    <a:pt x="128" y="550"/>
                  </a:lnTo>
                  <a:lnTo>
                    <a:pt x="128" y="550"/>
                  </a:lnTo>
                  <a:lnTo>
                    <a:pt x="128" y="550"/>
                  </a:lnTo>
                  <a:lnTo>
                    <a:pt x="128" y="550"/>
                  </a:lnTo>
                  <a:lnTo>
                    <a:pt x="128" y="550"/>
                  </a:lnTo>
                  <a:lnTo>
                    <a:pt x="129" y="550"/>
                  </a:lnTo>
                  <a:lnTo>
                    <a:pt x="129" y="550"/>
                  </a:lnTo>
                  <a:lnTo>
                    <a:pt x="129" y="550"/>
                  </a:lnTo>
                  <a:lnTo>
                    <a:pt x="129" y="550"/>
                  </a:lnTo>
                  <a:lnTo>
                    <a:pt x="129" y="550"/>
                  </a:lnTo>
                  <a:lnTo>
                    <a:pt x="129" y="549"/>
                  </a:lnTo>
                  <a:lnTo>
                    <a:pt x="129" y="549"/>
                  </a:lnTo>
                  <a:lnTo>
                    <a:pt x="129" y="549"/>
                  </a:lnTo>
                  <a:lnTo>
                    <a:pt x="129" y="549"/>
                  </a:lnTo>
                  <a:lnTo>
                    <a:pt x="129" y="549"/>
                  </a:lnTo>
                  <a:lnTo>
                    <a:pt x="129" y="549"/>
                  </a:lnTo>
                  <a:lnTo>
                    <a:pt x="130" y="549"/>
                  </a:lnTo>
                  <a:lnTo>
                    <a:pt x="130" y="549"/>
                  </a:lnTo>
                  <a:lnTo>
                    <a:pt x="130" y="549"/>
                  </a:lnTo>
                  <a:lnTo>
                    <a:pt x="130" y="549"/>
                  </a:lnTo>
                  <a:lnTo>
                    <a:pt x="130" y="549"/>
                  </a:lnTo>
                  <a:lnTo>
                    <a:pt x="130" y="549"/>
                  </a:lnTo>
                  <a:lnTo>
                    <a:pt x="130" y="549"/>
                  </a:lnTo>
                  <a:lnTo>
                    <a:pt x="130" y="549"/>
                  </a:lnTo>
                  <a:lnTo>
                    <a:pt x="130" y="549"/>
                  </a:lnTo>
                  <a:lnTo>
                    <a:pt x="130" y="549"/>
                  </a:lnTo>
                  <a:lnTo>
                    <a:pt x="130" y="549"/>
                  </a:lnTo>
                  <a:lnTo>
                    <a:pt x="131" y="548"/>
                  </a:lnTo>
                  <a:lnTo>
                    <a:pt x="131" y="548"/>
                  </a:lnTo>
                  <a:lnTo>
                    <a:pt x="131" y="548"/>
                  </a:lnTo>
                  <a:lnTo>
                    <a:pt x="131" y="548"/>
                  </a:lnTo>
                  <a:lnTo>
                    <a:pt x="131" y="548"/>
                  </a:lnTo>
                  <a:lnTo>
                    <a:pt x="131" y="548"/>
                  </a:lnTo>
                  <a:lnTo>
                    <a:pt x="131" y="548"/>
                  </a:lnTo>
                  <a:lnTo>
                    <a:pt x="131" y="548"/>
                  </a:lnTo>
                  <a:lnTo>
                    <a:pt x="131" y="548"/>
                  </a:lnTo>
                  <a:lnTo>
                    <a:pt x="131" y="548"/>
                  </a:lnTo>
                  <a:lnTo>
                    <a:pt x="131" y="548"/>
                  </a:lnTo>
                  <a:lnTo>
                    <a:pt x="132" y="548"/>
                  </a:lnTo>
                  <a:lnTo>
                    <a:pt x="132" y="548"/>
                  </a:lnTo>
                  <a:lnTo>
                    <a:pt x="132" y="548"/>
                  </a:lnTo>
                  <a:lnTo>
                    <a:pt x="132" y="548"/>
                  </a:lnTo>
                  <a:lnTo>
                    <a:pt x="132" y="548"/>
                  </a:lnTo>
                  <a:lnTo>
                    <a:pt x="132" y="548"/>
                  </a:lnTo>
                  <a:lnTo>
                    <a:pt x="132" y="548"/>
                  </a:lnTo>
                  <a:lnTo>
                    <a:pt x="132" y="548"/>
                  </a:lnTo>
                  <a:lnTo>
                    <a:pt x="132" y="547"/>
                  </a:lnTo>
                  <a:lnTo>
                    <a:pt x="132" y="547"/>
                  </a:lnTo>
                  <a:lnTo>
                    <a:pt x="132" y="547"/>
                  </a:lnTo>
                  <a:lnTo>
                    <a:pt x="133" y="547"/>
                  </a:lnTo>
                  <a:lnTo>
                    <a:pt x="133" y="547"/>
                  </a:lnTo>
                  <a:lnTo>
                    <a:pt x="133" y="547"/>
                  </a:lnTo>
                  <a:lnTo>
                    <a:pt x="133" y="547"/>
                  </a:lnTo>
                  <a:lnTo>
                    <a:pt x="133" y="547"/>
                  </a:lnTo>
                  <a:lnTo>
                    <a:pt x="133" y="547"/>
                  </a:lnTo>
                  <a:lnTo>
                    <a:pt x="133" y="547"/>
                  </a:lnTo>
                  <a:lnTo>
                    <a:pt x="133" y="547"/>
                  </a:lnTo>
                  <a:lnTo>
                    <a:pt x="133" y="547"/>
                  </a:lnTo>
                  <a:lnTo>
                    <a:pt x="133" y="547"/>
                  </a:lnTo>
                  <a:lnTo>
                    <a:pt x="133" y="547"/>
                  </a:lnTo>
                  <a:lnTo>
                    <a:pt x="134" y="547"/>
                  </a:lnTo>
                  <a:lnTo>
                    <a:pt x="134" y="547"/>
                  </a:lnTo>
                  <a:lnTo>
                    <a:pt x="134" y="547"/>
                  </a:lnTo>
                  <a:lnTo>
                    <a:pt x="134" y="546"/>
                  </a:lnTo>
                  <a:lnTo>
                    <a:pt x="134" y="546"/>
                  </a:lnTo>
                  <a:lnTo>
                    <a:pt x="134" y="546"/>
                  </a:lnTo>
                  <a:lnTo>
                    <a:pt x="134" y="546"/>
                  </a:lnTo>
                  <a:lnTo>
                    <a:pt x="134" y="546"/>
                  </a:lnTo>
                  <a:lnTo>
                    <a:pt x="134" y="546"/>
                  </a:lnTo>
                  <a:lnTo>
                    <a:pt x="134" y="546"/>
                  </a:lnTo>
                  <a:lnTo>
                    <a:pt x="134" y="546"/>
                  </a:lnTo>
                  <a:lnTo>
                    <a:pt x="134" y="546"/>
                  </a:lnTo>
                  <a:lnTo>
                    <a:pt x="135" y="546"/>
                  </a:lnTo>
                  <a:lnTo>
                    <a:pt x="135" y="546"/>
                  </a:lnTo>
                  <a:lnTo>
                    <a:pt x="135" y="546"/>
                  </a:lnTo>
                  <a:lnTo>
                    <a:pt x="135" y="546"/>
                  </a:lnTo>
                  <a:lnTo>
                    <a:pt x="135" y="546"/>
                  </a:lnTo>
                  <a:lnTo>
                    <a:pt x="135" y="546"/>
                  </a:lnTo>
                  <a:lnTo>
                    <a:pt x="135" y="546"/>
                  </a:lnTo>
                  <a:lnTo>
                    <a:pt x="135" y="545"/>
                  </a:lnTo>
                  <a:lnTo>
                    <a:pt x="135" y="545"/>
                  </a:lnTo>
                  <a:lnTo>
                    <a:pt x="135" y="545"/>
                  </a:lnTo>
                  <a:lnTo>
                    <a:pt x="136" y="545"/>
                  </a:lnTo>
                  <a:lnTo>
                    <a:pt x="136" y="545"/>
                  </a:lnTo>
                  <a:lnTo>
                    <a:pt x="136" y="545"/>
                  </a:lnTo>
                  <a:lnTo>
                    <a:pt x="136" y="545"/>
                  </a:lnTo>
                  <a:lnTo>
                    <a:pt x="136" y="545"/>
                  </a:lnTo>
                  <a:lnTo>
                    <a:pt x="136" y="545"/>
                  </a:lnTo>
                  <a:lnTo>
                    <a:pt x="136" y="545"/>
                  </a:lnTo>
                  <a:lnTo>
                    <a:pt x="136" y="545"/>
                  </a:lnTo>
                  <a:lnTo>
                    <a:pt x="136" y="545"/>
                  </a:lnTo>
                  <a:lnTo>
                    <a:pt x="136" y="545"/>
                  </a:lnTo>
                  <a:lnTo>
                    <a:pt x="136" y="545"/>
                  </a:lnTo>
                  <a:lnTo>
                    <a:pt x="137" y="545"/>
                  </a:lnTo>
                  <a:lnTo>
                    <a:pt x="137" y="545"/>
                  </a:lnTo>
                  <a:lnTo>
                    <a:pt x="137" y="545"/>
                  </a:lnTo>
                  <a:lnTo>
                    <a:pt x="137" y="544"/>
                  </a:lnTo>
                  <a:lnTo>
                    <a:pt x="137" y="544"/>
                  </a:lnTo>
                  <a:lnTo>
                    <a:pt x="137" y="544"/>
                  </a:lnTo>
                  <a:lnTo>
                    <a:pt x="137" y="544"/>
                  </a:lnTo>
                  <a:lnTo>
                    <a:pt x="137" y="544"/>
                  </a:lnTo>
                  <a:lnTo>
                    <a:pt x="137" y="544"/>
                  </a:lnTo>
                  <a:lnTo>
                    <a:pt x="137" y="544"/>
                  </a:lnTo>
                  <a:lnTo>
                    <a:pt x="137" y="544"/>
                  </a:lnTo>
                  <a:lnTo>
                    <a:pt x="138" y="544"/>
                  </a:lnTo>
                  <a:lnTo>
                    <a:pt x="138" y="544"/>
                  </a:lnTo>
                  <a:lnTo>
                    <a:pt x="138" y="544"/>
                  </a:lnTo>
                  <a:lnTo>
                    <a:pt x="138" y="544"/>
                  </a:lnTo>
                  <a:lnTo>
                    <a:pt x="138" y="544"/>
                  </a:lnTo>
                  <a:lnTo>
                    <a:pt x="138" y="544"/>
                  </a:lnTo>
                  <a:lnTo>
                    <a:pt x="138" y="543"/>
                  </a:lnTo>
                  <a:lnTo>
                    <a:pt x="138" y="543"/>
                  </a:lnTo>
                  <a:lnTo>
                    <a:pt x="138" y="543"/>
                  </a:lnTo>
                  <a:lnTo>
                    <a:pt x="138" y="543"/>
                  </a:lnTo>
                  <a:lnTo>
                    <a:pt x="138" y="543"/>
                  </a:lnTo>
                  <a:lnTo>
                    <a:pt x="139" y="543"/>
                  </a:lnTo>
                  <a:lnTo>
                    <a:pt x="139" y="543"/>
                  </a:lnTo>
                  <a:lnTo>
                    <a:pt x="139" y="543"/>
                  </a:lnTo>
                  <a:lnTo>
                    <a:pt x="139" y="543"/>
                  </a:lnTo>
                  <a:lnTo>
                    <a:pt x="139" y="543"/>
                  </a:lnTo>
                  <a:lnTo>
                    <a:pt x="139" y="543"/>
                  </a:lnTo>
                  <a:lnTo>
                    <a:pt x="139" y="543"/>
                  </a:lnTo>
                  <a:lnTo>
                    <a:pt x="139" y="543"/>
                  </a:lnTo>
                  <a:lnTo>
                    <a:pt x="139" y="543"/>
                  </a:lnTo>
                  <a:lnTo>
                    <a:pt x="139" y="543"/>
                  </a:lnTo>
                  <a:lnTo>
                    <a:pt x="139" y="543"/>
                  </a:lnTo>
                  <a:lnTo>
                    <a:pt x="139" y="542"/>
                  </a:lnTo>
                  <a:lnTo>
                    <a:pt x="140" y="542"/>
                  </a:lnTo>
                  <a:lnTo>
                    <a:pt x="140" y="542"/>
                  </a:lnTo>
                  <a:lnTo>
                    <a:pt x="140" y="542"/>
                  </a:lnTo>
                  <a:lnTo>
                    <a:pt x="140" y="542"/>
                  </a:lnTo>
                  <a:lnTo>
                    <a:pt x="140" y="542"/>
                  </a:lnTo>
                  <a:lnTo>
                    <a:pt x="140" y="542"/>
                  </a:lnTo>
                  <a:lnTo>
                    <a:pt x="140" y="542"/>
                  </a:lnTo>
                  <a:lnTo>
                    <a:pt x="140" y="542"/>
                  </a:lnTo>
                  <a:lnTo>
                    <a:pt x="140" y="542"/>
                  </a:lnTo>
                  <a:lnTo>
                    <a:pt x="140" y="542"/>
                  </a:lnTo>
                  <a:lnTo>
                    <a:pt x="141" y="542"/>
                  </a:lnTo>
                  <a:lnTo>
                    <a:pt x="141" y="542"/>
                  </a:lnTo>
                  <a:lnTo>
                    <a:pt x="141" y="542"/>
                  </a:lnTo>
                  <a:lnTo>
                    <a:pt x="141" y="542"/>
                  </a:lnTo>
                  <a:lnTo>
                    <a:pt x="141" y="541"/>
                  </a:lnTo>
                  <a:lnTo>
                    <a:pt x="141" y="541"/>
                  </a:lnTo>
                  <a:lnTo>
                    <a:pt x="141" y="541"/>
                  </a:lnTo>
                  <a:lnTo>
                    <a:pt x="141" y="541"/>
                  </a:lnTo>
                  <a:lnTo>
                    <a:pt x="141" y="541"/>
                  </a:lnTo>
                  <a:lnTo>
                    <a:pt x="141" y="541"/>
                  </a:lnTo>
                  <a:lnTo>
                    <a:pt x="141" y="541"/>
                  </a:lnTo>
                  <a:lnTo>
                    <a:pt x="141" y="541"/>
                  </a:lnTo>
                  <a:lnTo>
                    <a:pt x="142" y="541"/>
                  </a:lnTo>
                  <a:lnTo>
                    <a:pt x="142" y="541"/>
                  </a:lnTo>
                  <a:lnTo>
                    <a:pt x="142" y="541"/>
                  </a:lnTo>
                  <a:lnTo>
                    <a:pt x="142" y="541"/>
                  </a:lnTo>
                  <a:lnTo>
                    <a:pt x="142" y="541"/>
                  </a:lnTo>
                  <a:lnTo>
                    <a:pt x="142" y="540"/>
                  </a:lnTo>
                  <a:lnTo>
                    <a:pt x="142" y="540"/>
                  </a:lnTo>
                  <a:lnTo>
                    <a:pt x="142" y="540"/>
                  </a:lnTo>
                  <a:lnTo>
                    <a:pt x="142" y="540"/>
                  </a:lnTo>
                  <a:lnTo>
                    <a:pt x="142" y="540"/>
                  </a:lnTo>
                  <a:lnTo>
                    <a:pt x="142" y="540"/>
                  </a:lnTo>
                  <a:lnTo>
                    <a:pt x="143" y="540"/>
                  </a:lnTo>
                  <a:lnTo>
                    <a:pt x="143" y="540"/>
                  </a:lnTo>
                  <a:lnTo>
                    <a:pt x="143" y="540"/>
                  </a:lnTo>
                  <a:lnTo>
                    <a:pt x="143" y="540"/>
                  </a:lnTo>
                  <a:lnTo>
                    <a:pt x="143" y="540"/>
                  </a:lnTo>
                  <a:lnTo>
                    <a:pt x="143" y="540"/>
                  </a:lnTo>
                  <a:lnTo>
                    <a:pt x="143" y="540"/>
                  </a:lnTo>
                  <a:lnTo>
                    <a:pt x="143" y="540"/>
                  </a:lnTo>
                  <a:lnTo>
                    <a:pt x="143" y="539"/>
                  </a:lnTo>
                  <a:lnTo>
                    <a:pt x="143" y="539"/>
                  </a:lnTo>
                  <a:lnTo>
                    <a:pt x="143" y="539"/>
                  </a:lnTo>
                  <a:lnTo>
                    <a:pt x="144" y="539"/>
                  </a:lnTo>
                  <a:lnTo>
                    <a:pt x="144" y="539"/>
                  </a:lnTo>
                  <a:lnTo>
                    <a:pt x="144" y="539"/>
                  </a:lnTo>
                  <a:lnTo>
                    <a:pt x="144" y="539"/>
                  </a:lnTo>
                  <a:lnTo>
                    <a:pt x="144" y="539"/>
                  </a:lnTo>
                  <a:lnTo>
                    <a:pt x="144" y="539"/>
                  </a:lnTo>
                  <a:lnTo>
                    <a:pt x="144" y="539"/>
                  </a:lnTo>
                  <a:lnTo>
                    <a:pt x="144" y="539"/>
                  </a:lnTo>
                  <a:lnTo>
                    <a:pt x="144" y="539"/>
                  </a:lnTo>
                  <a:lnTo>
                    <a:pt x="144" y="539"/>
                  </a:lnTo>
                  <a:lnTo>
                    <a:pt x="144" y="538"/>
                  </a:lnTo>
                  <a:lnTo>
                    <a:pt x="145" y="538"/>
                  </a:lnTo>
                  <a:lnTo>
                    <a:pt x="145" y="538"/>
                  </a:lnTo>
                  <a:lnTo>
                    <a:pt x="145" y="538"/>
                  </a:lnTo>
                  <a:lnTo>
                    <a:pt x="145" y="538"/>
                  </a:lnTo>
                  <a:lnTo>
                    <a:pt x="145" y="538"/>
                  </a:lnTo>
                  <a:lnTo>
                    <a:pt x="145" y="538"/>
                  </a:lnTo>
                  <a:lnTo>
                    <a:pt x="145" y="538"/>
                  </a:lnTo>
                  <a:lnTo>
                    <a:pt x="145" y="538"/>
                  </a:lnTo>
                  <a:lnTo>
                    <a:pt x="145" y="538"/>
                  </a:lnTo>
                  <a:lnTo>
                    <a:pt x="145" y="538"/>
                  </a:lnTo>
                  <a:lnTo>
                    <a:pt x="145" y="538"/>
                  </a:lnTo>
                  <a:lnTo>
                    <a:pt x="146" y="538"/>
                  </a:lnTo>
                  <a:lnTo>
                    <a:pt x="146" y="537"/>
                  </a:lnTo>
                  <a:lnTo>
                    <a:pt x="146" y="537"/>
                  </a:lnTo>
                  <a:lnTo>
                    <a:pt x="146" y="537"/>
                  </a:lnTo>
                  <a:lnTo>
                    <a:pt x="146" y="537"/>
                  </a:lnTo>
                  <a:lnTo>
                    <a:pt x="146" y="537"/>
                  </a:lnTo>
                  <a:lnTo>
                    <a:pt x="146" y="537"/>
                  </a:lnTo>
                  <a:lnTo>
                    <a:pt x="146" y="537"/>
                  </a:lnTo>
                  <a:lnTo>
                    <a:pt x="146" y="537"/>
                  </a:lnTo>
                  <a:lnTo>
                    <a:pt x="146" y="537"/>
                  </a:lnTo>
                  <a:lnTo>
                    <a:pt x="146" y="537"/>
                  </a:lnTo>
                  <a:lnTo>
                    <a:pt x="147" y="537"/>
                  </a:lnTo>
                  <a:lnTo>
                    <a:pt x="147" y="537"/>
                  </a:lnTo>
                  <a:lnTo>
                    <a:pt x="147" y="537"/>
                  </a:lnTo>
                  <a:lnTo>
                    <a:pt x="147" y="536"/>
                  </a:lnTo>
                  <a:lnTo>
                    <a:pt x="147" y="536"/>
                  </a:lnTo>
                  <a:lnTo>
                    <a:pt x="147" y="536"/>
                  </a:lnTo>
                  <a:lnTo>
                    <a:pt x="147" y="536"/>
                  </a:lnTo>
                  <a:lnTo>
                    <a:pt x="147" y="536"/>
                  </a:lnTo>
                  <a:lnTo>
                    <a:pt x="147" y="536"/>
                  </a:lnTo>
                  <a:lnTo>
                    <a:pt x="147" y="536"/>
                  </a:lnTo>
                  <a:lnTo>
                    <a:pt x="147" y="536"/>
                  </a:lnTo>
                  <a:lnTo>
                    <a:pt x="147" y="536"/>
                  </a:lnTo>
                  <a:lnTo>
                    <a:pt x="148" y="536"/>
                  </a:lnTo>
                  <a:lnTo>
                    <a:pt x="148" y="536"/>
                  </a:lnTo>
                  <a:lnTo>
                    <a:pt x="148" y="536"/>
                  </a:lnTo>
                  <a:lnTo>
                    <a:pt x="148" y="535"/>
                  </a:lnTo>
                  <a:lnTo>
                    <a:pt x="148" y="535"/>
                  </a:lnTo>
                  <a:lnTo>
                    <a:pt x="148" y="535"/>
                  </a:lnTo>
                  <a:lnTo>
                    <a:pt x="148" y="535"/>
                  </a:lnTo>
                  <a:lnTo>
                    <a:pt x="148" y="535"/>
                  </a:lnTo>
                  <a:lnTo>
                    <a:pt x="148" y="535"/>
                  </a:lnTo>
                  <a:lnTo>
                    <a:pt x="148" y="535"/>
                  </a:lnTo>
                  <a:lnTo>
                    <a:pt x="149" y="535"/>
                  </a:lnTo>
                  <a:lnTo>
                    <a:pt x="149" y="535"/>
                  </a:lnTo>
                  <a:lnTo>
                    <a:pt x="149" y="535"/>
                  </a:lnTo>
                  <a:lnTo>
                    <a:pt x="149" y="535"/>
                  </a:lnTo>
                  <a:lnTo>
                    <a:pt x="149" y="535"/>
                  </a:lnTo>
                  <a:lnTo>
                    <a:pt x="149" y="535"/>
                  </a:lnTo>
                  <a:lnTo>
                    <a:pt x="149" y="534"/>
                  </a:lnTo>
                  <a:lnTo>
                    <a:pt x="149" y="534"/>
                  </a:lnTo>
                  <a:lnTo>
                    <a:pt x="149" y="534"/>
                  </a:lnTo>
                  <a:lnTo>
                    <a:pt x="149" y="534"/>
                  </a:lnTo>
                  <a:lnTo>
                    <a:pt x="149" y="534"/>
                  </a:lnTo>
                  <a:lnTo>
                    <a:pt x="150" y="534"/>
                  </a:lnTo>
                  <a:lnTo>
                    <a:pt x="150" y="534"/>
                  </a:lnTo>
                  <a:lnTo>
                    <a:pt x="150" y="534"/>
                  </a:lnTo>
                  <a:lnTo>
                    <a:pt x="150" y="534"/>
                  </a:lnTo>
                  <a:lnTo>
                    <a:pt x="150" y="534"/>
                  </a:lnTo>
                  <a:lnTo>
                    <a:pt x="150" y="534"/>
                  </a:lnTo>
                  <a:lnTo>
                    <a:pt x="150" y="533"/>
                  </a:lnTo>
                  <a:lnTo>
                    <a:pt x="150" y="533"/>
                  </a:lnTo>
                  <a:lnTo>
                    <a:pt x="150" y="533"/>
                  </a:lnTo>
                  <a:lnTo>
                    <a:pt x="150" y="533"/>
                  </a:lnTo>
                  <a:lnTo>
                    <a:pt x="150" y="533"/>
                  </a:lnTo>
                  <a:lnTo>
                    <a:pt x="150" y="533"/>
                  </a:lnTo>
                  <a:lnTo>
                    <a:pt x="151" y="533"/>
                  </a:lnTo>
                  <a:lnTo>
                    <a:pt x="151" y="533"/>
                  </a:lnTo>
                  <a:lnTo>
                    <a:pt x="151" y="533"/>
                  </a:lnTo>
                  <a:lnTo>
                    <a:pt x="151" y="533"/>
                  </a:lnTo>
                  <a:lnTo>
                    <a:pt x="151" y="533"/>
                  </a:lnTo>
                  <a:lnTo>
                    <a:pt x="151" y="533"/>
                  </a:lnTo>
                  <a:lnTo>
                    <a:pt x="151" y="532"/>
                  </a:lnTo>
                  <a:lnTo>
                    <a:pt x="151" y="532"/>
                  </a:lnTo>
                  <a:lnTo>
                    <a:pt x="151" y="532"/>
                  </a:lnTo>
                  <a:lnTo>
                    <a:pt x="151" y="532"/>
                  </a:lnTo>
                  <a:lnTo>
                    <a:pt x="152" y="532"/>
                  </a:lnTo>
                  <a:lnTo>
                    <a:pt x="152" y="532"/>
                  </a:lnTo>
                  <a:lnTo>
                    <a:pt x="152" y="532"/>
                  </a:lnTo>
                  <a:lnTo>
                    <a:pt x="152" y="532"/>
                  </a:lnTo>
                  <a:lnTo>
                    <a:pt x="152" y="532"/>
                  </a:lnTo>
                  <a:lnTo>
                    <a:pt x="152" y="532"/>
                  </a:lnTo>
                  <a:lnTo>
                    <a:pt x="152" y="532"/>
                  </a:lnTo>
                  <a:lnTo>
                    <a:pt x="152" y="531"/>
                  </a:lnTo>
                  <a:lnTo>
                    <a:pt x="152" y="531"/>
                  </a:lnTo>
                  <a:lnTo>
                    <a:pt x="152" y="531"/>
                  </a:lnTo>
                  <a:lnTo>
                    <a:pt x="152" y="531"/>
                  </a:lnTo>
                  <a:lnTo>
                    <a:pt x="152" y="531"/>
                  </a:lnTo>
                  <a:lnTo>
                    <a:pt x="153" y="531"/>
                  </a:lnTo>
                  <a:lnTo>
                    <a:pt x="153" y="531"/>
                  </a:lnTo>
                  <a:lnTo>
                    <a:pt x="153" y="531"/>
                  </a:lnTo>
                  <a:lnTo>
                    <a:pt x="153" y="531"/>
                  </a:lnTo>
                  <a:lnTo>
                    <a:pt x="153" y="531"/>
                  </a:lnTo>
                  <a:lnTo>
                    <a:pt x="153" y="531"/>
                  </a:lnTo>
                  <a:lnTo>
                    <a:pt x="153" y="530"/>
                  </a:lnTo>
                  <a:lnTo>
                    <a:pt x="153" y="530"/>
                  </a:lnTo>
                  <a:lnTo>
                    <a:pt x="153" y="530"/>
                  </a:lnTo>
                  <a:lnTo>
                    <a:pt x="153" y="530"/>
                  </a:lnTo>
                  <a:lnTo>
                    <a:pt x="154" y="530"/>
                  </a:lnTo>
                  <a:lnTo>
                    <a:pt x="154" y="530"/>
                  </a:lnTo>
                  <a:lnTo>
                    <a:pt x="154" y="530"/>
                  </a:lnTo>
                  <a:lnTo>
                    <a:pt x="154" y="530"/>
                  </a:lnTo>
                  <a:lnTo>
                    <a:pt x="154" y="530"/>
                  </a:lnTo>
                  <a:lnTo>
                    <a:pt x="154" y="530"/>
                  </a:lnTo>
                  <a:lnTo>
                    <a:pt x="154" y="530"/>
                  </a:lnTo>
                  <a:lnTo>
                    <a:pt x="154" y="529"/>
                  </a:lnTo>
                  <a:lnTo>
                    <a:pt x="154" y="529"/>
                  </a:lnTo>
                  <a:lnTo>
                    <a:pt x="154" y="529"/>
                  </a:lnTo>
                  <a:lnTo>
                    <a:pt x="154" y="529"/>
                  </a:lnTo>
                  <a:lnTo>
                    <a:pt x="154" y="529"/>
                  </a:lnTo>
                  <a:lnTo>
                    <a:pt x="155" y="529"/>
                  </a:lnTo>
                  <a:lnTo>
                    <a:pt x="155" y="529"/>
                  </a:lnTo>
                  <a:lnTo>
                    <a:pt x="155" y="529"/>
                  </a:lnTo>
                  <a:lnTo>
                    <a:pt x="155" y="529"/>
                  </a:lnTo>
                  <a:lnTo>
                    <a:pt x="155" y="529"/>
                  </a:lnTo>
                  <a:lnTo>
                    <a:pt x="155" y="528"/>
                  </a:lnTo>
                  <a:lnTo>
                    <a:pt x="155" y="528"/>
                  </a:lnTo>
                  <a:lnTo>
                    <a:pt x="155" y="528"/>
                  </a:lnTo>
                  <a:lnTo>
                    <a:pt x="155" y="528"/>
                  </a:lnTo>
                  <a:lnTo>
                    <a:pt x="155" y="528"/>
                  </a:lnTo>
                  <a:lnTo>
                    <a:pt x="155" y="528"/>
                  </a:lnTo>
                  <a:lnTo>
                    <a:pt x="156" y="528"/>
                  </a:lnTo>
                  <a:lnTo>
                    <a:pt x="156" y="528"/>
                  </a:lnTo>
                  <a:lnTo>
                    <a:pt x="156" y="528"/>
                  </a:lnTo>
                  <a:lnTo>
                    <a:pt x="156" y="528"/>
                  </a:lnTo>
                  <a:lnTo>
                    <a:pt x="156" y="528"/>
                  </a:lnTo>
                  <a:lnTo>
                    <a:pt x="156" y="527"/>
                  </a:lnTo>
                  <a:lnTo>
                    <a:pt x="156" y="527"/>
                  </a:lnTo>
                  <a:lnTo>
                    <a:pt x="156" y="527"/>
                  </a:lnTo>
                  <a:lnTo>
                    <a:pt x="156" y="527"/>
                  </a:lnTo>
                  <a:lnTo>
                    <a:pt x="156" y="527"/>
                  </a:lnTo>
                  <a:lnTo>
                    <a:pt x="156" y="527"/>
                  </a:lnTo>
                  <a:lnTo>
                    <a:pt x="157" y="527"/>
                  </a:lnTo>
                  <a:lnTo>
                    <a:pt x="157" y="527"/>
                  </a:lnTo>
                  <a:lnTo>
                    <a:pt x="157" y="527"/>
                  </a:lnTo>
                  <a:lnTo>
                    <a:pt x="157" y="527"/>
                  </a:lnTo>
                  <a:lnTo>
                    <a:pt x="157" y="526"/>
                  </a:lnTo>
                  <a:lnTo>
                    <a:pt x="157" y="526"/>
                  </a:lnTo>
                  <a:lnTo>
                    <a:pt x="157" y="526"/>
                  </a:lnTo>
                  <a:lnTo>
                    <a:pt x="157" y="526"/>
                  </a:lnTo>
                  <a:lnTo>
                    <a:pt x="157" y="526"/>
                  </a:lnTo>
                  <a:lnTo>
                    <a:pt x="157" y="526"/>
                  </a:lnTo>
                  <a:lnTo>
                    <a:pt x="157" y="526"/>
                  </a:lnTo>
                  <a:lnTo>
                    <a:pt x="158" y="526"/>
                  </a:lnTo>
                  <a:lnTo>
                    <a:pt x="158" y="526"/>
                  </a:lnTo>
                  <a:lnTo>
                    <a:pt x="158" y="526"/>
                  </a:lnTo>
                  <a:lnTo>
                    <a:pt x="158" y="525"/>
                  </a:lnTo>
                  <a:lnTo>
                    <a:pt x="158" y="525"/>
                  </a:lnTo>
                  <a:lnTo>
                    <a:pt x="158" y="525"/>
                  </a:lnTo>
                  <a:lnTo>
                    <a:pt x="158" y="525"/>
                  </a:lnTo>
                  <a:lnTo>
                    <a:pt x="158" y="525"/>
                  </a:lnTo>
                  <a:lnTo>
                    <a:pt x="158" y="525"/>
                  </a:lnTo>
                  <a:lnTo>
                    <a:pt x="158" y="525"/>
                  </a:lnTo>
                  <a:lnTo>
                    <a:pt x="158" y="525"/>
                  </a:lnTo>
                  <a:lnTo>
                    <a:pt x="159" y="525"/>
                  </a:lnTo>
                  <a:lnTo>
                    <a:pt x="159" y="525"/>
                  </a:lnTo>
                  <a:lnTo>
                    <a:pt x="159" y="524"/>
                  </a:lnTo>
                  <a:lnTo>
                    <a:pt x="159" y="524"/>
                  </a:lnTo>
                  <a:lnTo>
                    <a:pt x="159" y="524"/>
                  </a:lnTo>
                  <a:lnTo>
                    <a:pt x="159" y="524"/>
                  </a:lnTo>
                  <a:lnTo>
                    <a:pt x="159" y="524"/>
                  </a:lnTo>
                  <a:lnTo>
                    <a:pt x="159" y="524"/>
                  </a:lnTo>
                  <a:lnTo>
                    <a:pt x="159" y="524"/>
                  </a:lnTo>
                  <a:lnTo>
                    <a:pt x="159" y="524"/>
                  </a:lnTo>
                  <a:lnTo>
                    <a:pt x="159" y="524"/>
                  </a:lnTo>
                  <a:lnTo>
                    <a:pt x="160" y="523"/>
                  </a:lnTo>
                  <a:lnTo>
                    <a:pt x="160" y="523"/>
                  </a:lnTo>
                  <a:lnTo>
                    <a:pt x="160" y="523"/>
                  </a:lnTo>
                  <a:lnTo>
                    <a:pt x="160" y="523"/>
                  </a:lnTo>
                  <a:lnTo>
                    <a:pt x="160" y="523"/>
                  </a:lnTo>
                  <a:lnTo>
                    <a:pt x="160" y="523"/>
                  </a:lnTo>
                  <a:lnTo>
                    <a:pt x="160" y="523"/>
                  </a:lnTo>
                  <a:lnTo>
                    <a:pt x="160" y="523"/>
                  </a:lnTo>
                  <a:lnTo>
                    <a:pt x="160" y="523"/>
                  </a:lnTo>
                  <a:lnTo>
                    <a:pt x="160" y="523"/>
                  </a:lnTo>
                  <a:lnTo>
                    <a:pt x="160" y="522"/>
                  </a:lnTo>
                  <a:lnTo>
                    <a:pt x="160" y="522"/>
                  </a:lnTo>
                  <a:lnTo>
                    <a:pt x="161" y="522"/>
                  </a:lnTo>
                  <a:lnTo>
                    <a:pt x="161" y="522"/>
                  </a:lnTo>
                  <a:lnTo>
                    <a:pt x="161" y="522"/>
                  </a:lnTo>
                  <a:lnTo>
                    <a:pt x="161" y="522"/>
                  </a:lnTo>
                  <a:lnTo>
                    <a:pt x="161" y="522"/>
                  </a:lnTo>
                  <a:lnTo>
                    <a:pt x="161" y="522"/>
                  </a:lnTo>
                  <a:lnTo>
                    <a:pt x="161" y="522"/>
                  </a:lnTo>
                  <a:lnTo>
                    <a:pt x="161" y="522"/>
                  </a:lnTo>
                  <a:lnTo>
                    <a:pt x="161" y="521"/>
                  </a:lnTo>
                  <a:lnTo>
                    <a:pt x="161" y="521"/>
                  </a:lnTo>
                  <a:lnTo>
                    <a:pt x="162" y="521"/>
                  </a:lnTo>
                  <a:lnTo>
                    <a:pt x="162" y="521"/>
                  </a:lnTo>
                  <a:lnTo>
                    <a:pt x="162" y="521"/>
                  </a:lnTo>
                  <a:lnTo>
                    <a:pt x="162" y="521"/>
                  </a:lnTo>
                  <a:lnTo>
                    <a:pt x="162" y="521"/>
                  </a:lnTo>
                  <a:lnTo>
                    <a:pt x="162" y="521"/>
                  </a:lnTo>
                  <a:lnTo>
                    <a:pt x="162" y="520"/>
                  </a:lnTo>
                  <a:lnTo>
                    <a:pt x="162" y="520"/>
                  </a:lnTo>
                  <a:lnTo>
                    <a:pt x="162" y="520"/>
                  </a:lnTo>
                  <a:lnTo>
                    <a:pt x="162" y="520"/>
                  </a:lnTo>
                  <a:lnTo>
                    <a:pt x="162" y="520"/>
                  </a:lnTo>
                  <a:lnTo>
                    <a:pt x="163" y="520"/>
                  </a:lnTo>
                  <a:lnTo>
                    <a:pt x="163" y="520"/>
                  </a:lnTo>
                  <a:lnTo>
                    <a:pt x="163" y="520"/>
                  </a:lnTo>
                  <a:lnTo>
                    <a:pt x="163" y="520"/>
                  </a:lnTo>
                  <a:lnTo>
                    <a:pt x="163" y="520"/>
                  </a:lnTo>
                  <a:lnTo>
                    <a:pt x="163" y="519"/>
                  </a:lnTo>
                  <a:lnTo>
                    <a:pt x="163" y="519"/>
                  </a:lnTo>
                  <a:lnTo>
                    <a:pt x="163" y="519"/>
                  </a:lnTo>
                  <a:lnTo>
                    <a:pt x="163" y="519"/>
                  </a:lnTo>
                  <a:lnTo>
                    <a:pt x="163" y="519"/>
                  </a:lnTo>
                  <a:lnTo>
                    <a:pt x="163" y="519"/>
                  </a:lnTo>
                  <a:lnTo>
                    <a:pt x="163" y="519"/>
                  </a:lnTo>
                  <a:lnTo>
                    <a:pt x="164" y="519"/>
                  </a:lnTo>
                  <a:lnTo>
                    <a:pt x="164" y="518"/>
                  </a:lnTo>
                  <a:lnTo>
                    <a:pt x="164" y="518"/>
                  </a:lnTo>
                  <a:lnTo>
                    <a:pt x="164" y="518"/>
                  </a:lnTo>
                  <a:lnTo>
                    <a:pt x="164" y="518"/>
                  </a:lnTo>
                  <a:lnTo>
                    <a:pt x="164" y="518"/>
                  </a:lnTo>
                  <a:lnTo>
                    <a:pt x="164" y="518"/>
                  </a:lnTo>
                  <a:lnTo>
                    <a:pt x="164" y="518"/>
                  </a:lnTo>
                  <a:lnTo>
                    <a:pt x="164" y="518"/>
                  </a:lnTo>
                  <a:lnTo>
                    <a:pt x="164" y="518"/>
                  </a:lnTo>
                  <a:lnTo>
                    <a:pt x="165" y="517"/>
                  </a:lnTo>
                  <a:lnTo>
                    <a:pt x="165" y="517"/>
                  </a:lnTo>
                  <a:lnTo>
                    <a:pt x="165" y="517"/>
                  </a:lnTo>
                  <a:lnTo>
                    <a:pt x="165" y="517"/>
                  </a:lnTo>
                  <a:lnTo>
                    <a:pt x="165" y="517"/>
                  </a:lnTo>
                  <a:lnTo>
                    <a:pt x="165" y="517"/>
                  </a:lnTo>
                  <a:lnTo>
                    <a:pt x="165" y="517"/>
                  </a:lnTo>
                  <a:lnTo>
                    <a:pt x="165" y="517"/>
                  </a:lnTo>
                  <a:lnTo>
                    <a:pt x="165" y="517"/>
                  </a:lnTo>
                  <a:lnTo>
                    <a:pt x="165" y="516"/>
                  </a:lnTo>
                  <a:lnTo>
                    <a:pt x="165" y="516"/>
                  </a:lnTo>
                  <a:lnTo>
                    <a:pt x="165" y="516"/>
                  </a:lnTo>
                  <a:lnTo>
                    <a:pt x="166" y="516"/>
                  </a:lnTo>
                  <a:lnTo>
                    <a:pt x="166" y="516"/>
                  </a:lnTo>
                  <a:lnTo>
                    <a:pt x="166" y="516"/>
                  </a:lnTo>
                  <a:lnTo>
                    <a:pt x="166" y="516"/>
                  </a:lnTo>
                  <a:lnTo>
                    <a:pt x="166" y="516"/>
                  </a:lnTo>
                  <a:lnTo>
                    <a:pt x="166" y="515"/>
                  </a:lnTo>
                  <a:lnTo>
                    <a:pt x="166" y="515"/>
                  </a:lnTo>
                  <a:lnTo>
                    <a:pt x="166" y="515"/>
                  </a:lnTo>
                  <a:lnTo>
                    <a:pt x="166" y="515"/>
                  </a:lnTo>
                  <a:lnTo>
                    <a:pt x="166" y="515"/>
                  </a:lnTo>
                  <a:lnTo>
                    <a:pt x="167" y="515"/>
                  </a:lnTo>
                  <a:lnTo>
                    <a:pt x="167" y="515"/>
                  </a:lnTo>
                  <a:lnTo>
                    <a:pt x="167" y="515"/>
                  </a:lnTo>
                  <a:lnTo>
                    <a:pt x="167" y="515"/>
                  </a:lnTo>
                  <a:lnTo>
                    <a:pt x="167" y="514"/>
                  </a:lnTo>
                  <a:lnTo>
                    <a:pt x="167" y="514"/>
                  </a:lnTo>
                  <a:lnTo>
                    <a:pt x="167" y="514"/>
                  </a:lnTo>
                  <a:lnTo>
                    <a:pt x="167" y="514"/>
                  </a:lnTo>
                  <a:lnTo>
                    <a:pt x="167" y="514"/>
                  </a:lnTo>
                  <a:lnTo>
                    <a:pt x="167" y="514"/>
                  </a:lnTo>
                  <a:lnTo>
                    <a:pt x="167" y="514"/>
                  </a:lnTo>
                  <a:lnTo>
                    <a:pt x="167" y="514"/>
                  </a:lnTo>
                  <a:lnTo>
                    <a:pt x="168" y="514"/>
                  </a:lnTo>
                  <a:lnTo>
                    <a:pt x="168" y="513"/>
                  </a:lnTo>
                  <a:lnTo>
                    <a:pt x="168" y="513"/>
                  </a:lnTo>
                  <a:lnTo>
                    <a:pt x="168" y="513"/>
                  </a:lnTo>
                  <a:lnTo>
                    <a:pt x="168" y="513"/>
                  </a:lnTo>
                  <a:lnTo>
                    <a:pt x="168" y="513"/>
                  </a:lnTo>
                  <a:lnTo>
                    <a:pt x="168" y="513"/>
                  </a:lnTo>
                  <a:lnTo>
                    <a:pt x="168" y="513"/>
                  </a:lnTo>
                  <a:lnTo>
                    <a:pt x="168" y="512"/>
                  </a:lnTo>
                  <a:lnTo>
                    <a:pt x="168" y="512"/>
                  </a:lnTo>
                  <a:lnTo>
                    <a:pt x="168" y="512"/>
                  </a:lnTo>
                  <a:lnTo>
                    <a:pt x="169" y="512"/>
                  </a:lnTo>
                  <a:lnTo>
                    <a:pt x="169" y="512"/>
                  </a:lnTo>
                  <a:lnTo>
                    <a:pt x="169" y="512"/>
                  </a:lnTo>
                  <a:lnTo>
                    <a:pt x="169" y="512"/>
                  </a:lnTo>
                  <a:lnTo>
                    <a:pt x="169" y="512"/>
                  </a:lnTo>
                  <a:lnTo>
                    <a:pt x="169" y="512"/>
                  </a:lnTo>
                  <a:lnTo>
                    <a:pt x="169" y="511"/>
                  </a:lnTo>
                  <a:lnTo>
                    <a:pt x="169" y="511"/>
                  </a:lnTo>
                  <a:lnTo>
                    <a:pt x="169" y="511"/>
                  </a:lnTo>
                  <a:lnTo>
                    <a:pt x="169" y="511"/>
                  </a:lnTo>
                  <a:lnTo>
                    <a:pt x="169" y="511"/>
                  </a:lnTo>
                  <a:lnTo>
                    <a:pt x="170" y="511"/>
                  </a:lnTo>
                  <a:lnTo>
                    <a:pt x="170" y="511"/>
                  </a:lnTo>
                  <a:lnTo>
                    <a:pt x="170" y="510"/>
                  </a:lnTo>
                  <a:lnTo>
                    <a:pt x="170" y="510"/>
                  </a:lnTo>
                  <a:lnTo>
                    <a:pt x="170" y="510"/>
                  </a:lnTo>
                  <a:lnTo>
                    <a:pt x="170" y="510"/>
                  </a:lnTo>
                  <a:lnTo>
                    <a:pt x="170" y="510"/>
                  </a:lnTo>
                  <a:lnTo>
                    <a:pt x="170" y="510"/>
                  </a:lnTo>
                  <a:lnTo>
                    <a:pt x="170" y="510"/>
                  </a:lnTo>
                  <a:lnTo>
                    <a:pt x="170" y="510"/>
                  </a:lnTo>
                  <a:lnTo>
                    <a:pt x="170" y="509"/>
                  </a:lnTo>
                  <a:lnTo>
                    <a:pt x="171" y="509"/>
                  </a:lnTo>
                  <a:lnTo>
                    <a:pt x="171" y="509"/>
                  </a:lnTo>
                  <a:lnTo>
                    <a:pt x="171" y="509"/>
                  </a:lnTo>
                  <a:lnTo>
                    <a:pt x="171" y="509"/>
                  </a:lnTo>
                  <a:lnTo>
                    <a:pt x="171" y="509"/>
                  </a:lnTo>
                  <a:lnTo>
                    <a:pt x="171" y="509"/>
                  </a:lnTo>
                  <a:lnTo>
                    <a:pt x="171" y="509"/>
                  </a:lnTo>
                  <a:lnTo>
                    <a:pt x="171" y="508"/>
                  </a:lnTo>
                  <a:lnTo>
                    <a:pt x="171" y="508"/>
                  </a:lnTo>
                  <a:lnTo>
                    <a:pt x="171" y="508"/>
                  </a:lnTo>
                  <a:lnTo>
                    <a:pt x="171" y="508"/>
                  </a:lnTo>
                  <a:lnTo>
                    <a:pt x="172" y="508"/>
                  </a:lnTo>
                  <a:lnTo>
                    <a:pt x="172" y="508"/>
                  </a:lnTo>
                  <a:lnTo>
                    <a:pt x="172" y="508"/>
                  </a:lnTo>
                  <a:lnTo>
                    <a:pt x="172" y="508"/>
                  </a:lnTo>
                  <a:lnTo>
                    <a:pt x="172" y="507"/>
                  </a:lnTo>
                  <a:lnTo>
                    <a:pt x="172" y="507"/>
                  </a:lnTo>
                  <a:lnTo>
                    <a:pt x="172" y="507"/>
                  </a:lnTo>
                  <a:lnTo>
                    <a:pt x="172" y="507"/>
                  </a:lnTo>
                  <a:lnTo>
                    <a:pt x="172" y="507"/>
                  </a:lnTo>
                  <a:lnTo>
                    <a:pt x="172" y="507"/>
                  </a:lnTo>
                  <a:lnTo>
                    <a:pt x="172" y="507"/>
                  </a:lnTo>
                  <a:lnTo>
                    <a:pt x="173" y="506"/>
                  </a:lnTo>
                  <a:lnTo>
                    <a:pt x="173" y="506"/>
                  </a:lnTo>
                  <a:lnTo>
                    <a:pt x="173" y="506"/>
                  </a:lnTo>
                  <a:lnTo>
                    <a:pt x="173" y="506"/>
                  </a:lnTo>
                  <a:lnTo>
                    <a:pt x="173" y="506"/>
                  </a:lnTo>
                  <a:lnTo>
                    <a:pt x="173" y="506"/>
                  </a:lnTo>
                  <a:lnTo>
                    <a:pt x="173" y="506"/>
                  </a:lnTo>
                  <a:lnTo>
                    <a:pt x="173" y="505"/>
                  </a:lnTo>
                  <a:lnTo>
                    <a:pt x="173" y="505"/>
                  </a:lnTo>
                  <a:lnTo>
                    <a:pt x="173" y="505"/>
                  </a:lnTo>
                  <a:lnTo>
                    <a:pt x="173" y="505"/>
                  </a:lnTo>
                  <a:lnTo>
                    <a:pt x="173" y="505"/>
                  </a:lnTo>
                  <a:lnTo>
                    <a:pt x="174" y="505"/>
                  </a:lnTo>
                  <a:lnTo>
                    <a:pt x="174" y="505"/>
                  </a:lnTo>
                  <a:lnTo>
                    <a:pt x="174" y="505"/>
                  </a:lnTo>
                  <a:lnTo>
                    <a:pt x="174" y="504"/>
                  </a:lnTo>
                  <a:lnTo>
                    <a:pt x="174" y="504"/>
                  </a:lnTo>
                  <a:lnTo>
                    <a:pt x="174" y="504"/>
                  </a:lnTo>
                  <a:lnTo>
                    <a:pt x="174" y="504"/>
                  </a:lnTo>
                  <a:lnTo>
                    <a:pt x="174" y="504"/>
                  </a:lnTo>
                  <a:lnTo>
                    <a:pt x="174" y="504"/>
                  </a:lnTo>
                  <a:lnTo>
                    <a:pt x="174" y="504"/>
                  </a:lnTo>
                  <a:lnTo>
                    <a:pt x="175" y="504"/>
                  </a:lnTo>
                  <a:lnTo>
                    <a:pt x="175" y="503"/>
                  </a:lnTo>
                  <a:lnTo>
                    <a:pt x="175" y="503"/>
                  </a:lnTo>
                  <a:lnTo>
                    <a:pt x="175" y="503"/>
                  </a:lnTo>
                  <a:lnTo>
                    <a:pt x="175" y="503"/>
                  </a:lnTo>
                  <a:lnTo>
                    <a:pt x="175" y="503"/>
                  </a:lnTo>
                  <a:lnTo>
                    <a:pt x="175" y="503"/>
                  </a:lnTo>
                  <a:lnTo>
                    <a:pt x="175" y="502"/>
                  </a:lnTo>
                  <a:lnTo>
                    <a:pt x="175" y="502"/>
                  </a:lnTo>
                  <a:lnTo>
                    <a:pt x="175" y="502"/>
                  </a:lnTo>
                  <a:lnTo>
                    <a:pt x="175" y="502"/>
                  </a:lnTo>
                  <a:lnTo>
                    <a:pt x="176" y="502"/>
                  </a:lnTo>
                  <a:lnTo>
                    <a:pt x="176" y="502"/>
                  </a:lnTo>
                  <a:lnTo>
                    <a:pt x="176" y="502"/>
                  </a:lnTo>
                  <a:lnTo>
                    <a:pt x="176" y="502"/>
                  </a:lnTo>
                  <a:lnTo>
                    <a:pt x="176" y="501"/>
                  </a:lnTo>
                  <a:lnTo>
                    <a:pt x="176" y="501"/>
                  </a:lnTo>
                  <a:lnTo>
                    <a:pt x="176" y="501"/>
                  </a:lnTo>
                  <a:lnTo>
                    <a:pt x="176" y="501"/>
                  </a:lnTo>
                  <a:lnTo>
                    <a:pt x="176" y="501"/>
                  </a:lnTo>
                  <a:lnTo>
                    <a:pt x="176" y="501"/>
                  </a:lnTo>
                  <a:lnTo>
                    <a:pt x="176" y="500"/>
                  </a:lnTo>
                  <a:lnTo>
                    <a:pt x="176" y="500"/>
                  </a:lnTo>
                  <a:lnTo>
                    <a:pt x="177" y="500"/>
                  </a:lnTo>
                  <a:lnTo>
                    <a:pt x="177" y="500"/>
                  </a:lnTo>
                  <a:lnTo>
                    <a:pt x="177" y="500"/>
                  </a:lnTo>
                  <a:lnTo>
                    <a:pt x="177" y="500"/>
                  </a:lnTo>
                  <a:lnTo>
                    <a:pt x="177" y="500"/>
                  </a:lnTo>
                  <a:lnTo>
                    <a:pt x="177" y="500"/>
                  </a:lnTo>
                  <a:lnTo>
                    <a:pt x="177" y="499"/>
                  </a:lnTo>
                  <a:lnTo>
                    <a:pt x="177" y="499"/>
                  </a:lnTo>
                  <a:lnTo>
                    <a:pt x="177" y="499"/>
                  </a:lnTo>
                  <a:lnTo>
                    <a:pt x="177" y="499"/>
                  </a:lnTo>
                  <a:lnTo>
                    <a:pt x="178" y="499"/>
                  </a:lnTo>
                  <a:lnTo>
                    <a:pt x="178" y="499"/>
                  </a:lnTo>
                  <a:lnTo>
                    <a:pt x="178" y="499"/>
                  </a:lnTo>
                  <a:lnTo>
                    <a:pt x="178" y="498"/>
                  </a:lnTo>
                  <a:lnTo>
                    <a:pt x="178" y="498"/>
                  </a:lnTo>
                  <a:lnTo>
                    <a:pt x="178" y="498"/>
                  </a:lnTo>
                  <a:lnTo>
                    <a:pt x="178" y="498"/>
                  </a:lnTo>
                  <a:lnTo>
                    <a:pt x="178" y="498"/>
                  </a:lnTo>
                  <a:lnTo>
                    <a:pt x="178" y="498"/>
                  </a:lnTo>
                  <a:lnTo>
                    <a:pt x="178" y="497"/>
                  </a:lnTo>
                  <a:lnTo>
                    <a:pt x="178" y="497"/>
                  </a:lnTo>
                  <a:lnTo>
                    <a:pt x="178" y="497"/>
                  </a:lnTo>
                  <a:lnTo>
                    <a:pt x="179" y="497"/>
                  </a:lnTo>
                  <a:lnTo>
                    <a:pt x="179" y="497"/>
                  </a:lnTo>
                  <a:lnTo>
                    <a:pt x="179" y="497"/>
                  </a:lnTo>
                  <a:lnTo>
                    <a:pt x="179" y="497"/>
                  </a:lnTo>
                  <a:lnTo>
                    <a:pt x="179" y="496"/>
                  </a:lnTo>
                  <a:lnTo>
                    <a:pt x="179" y="496"/>
                  </a:lnTo>
                  <a:lnTo>
                    <a:pt x="179" y="496"/>
                  </a:lnTo>
                  <a:lnTo>
                    <a:pt x="179" y="496"/>
                  </a:lnTo>
                  <a:lnTo>
                    <a:pt x="179" y="496"/>
                  </a:lnTo>
                  <a:lnTo>
                    <a:pt x="179" y="496"/>
                  </a:lnTo>
                  <a:lnTo>
                    <a:pt x="180" y="496"/>
                  </a:lnTo>
                  <a:lnTo>
                    <a:pt x="180" y="495"/>
                  </a:lnTo>
                  <a:lnTo>
                    <a:pt x="180" y="495"/>
                  </a:lnTo>
                  <a:lnTo>
                    <a:pt x="180" y="495"/>
                  </a:lnTo>
                  <a:lnTo>
                    <a:pt x="180" y="495"/>
                  </a:lnTo>
                  <a:lnTo>
                    <a:pt x="180" y="495"/>
                  </a:lnTo>
                  <a:lnTo>
                    <a:pt x="180" y="495"/>
                  </a:lnTo>
                  <a:lnTo>
                    <a:pt x="180" y="494"/>
                  </a:lnTo>
                  <a:lnTo>
                    <a:pt x="180" y="494"/>
                  </a:lnTo>
                  <a:lnTo>
                    <a:pt x="180" y="494"/>
                  </a:lnTo>
                  <a:lnTo>
                    <a:pt x="180" y="494"/>
                  </a:lnTo>
                  <a:lnTo>
                    <a:pt x="180" y="494"/>
                  </a:lnTo>
                  <a:lnTo>
                    <a:pt x="181" y="494"/>
                  </a:lnTo>
                  <a:lnTo>
                    <a:pt x="181" y="494"/>
                  </a:lnTo>
                  <a:lnTo>
                    <a:pt x="181" y="493"/>
                  </a:lnTo>
                  <a:lnTo>
                    <a:pt x="181" y="493"/>
                  </a:lnTo>
                  <a:lnTo>
                    <a:pt x="181" y="493"/>
                  </a:lnTo>
                  <a:lnTo>
                    <a:pt x="181" y="493"/>
                  </a:lnTo>
                  <a:lnTo>
                    <a:pt x="181" y="493"/>
                  </a:lnTo>
                  <a:lnTo>
                    <a:pt x="181" y="493"/>
                  </a:lnTo>
                  <a:lnTo>
                    <a:pt x="181" y="492"/>
                  </a:lnTo>
                  <a:lnTo>
                    <a:pt x="181" y="492"/>
                  </a:lnTo>
                  <a:lnTo>
                    <a:pt x="181" y="492"/>
                  </a:lnTo>
                  <a:lnTo>
                    <a:pt x="182" y="492"/>
                  </a:lnTo>
                  <a:lnTo>
                    <a:pt x="182" y="492"/>
                  </a:lnTo>
                  <a:lnTo>
                    <a:pt x="182" y="492"/>
                  </a:lnTo>
                  <a:lnTo>
                    <a:pt x="182" y="492"/>
                  </a:lnTo>
                  <a:lnTo>
                    <a:pt x="182" y="491"/>
                  </a:lnTo>
                  <a:lnTo>
                    <a:pt x="182" y="491"/>
                  </a:lnTo>
                  <a:lnTo>
                    <a:pt x="182" y="491"/>
                  </a:lnTo>
                  <a:lnTo>
                    <a:pt x="182" y="491"/>
                  </a:lnTo>
                  <a:lnTo>
                    <a:pt x="182" y="491"/>
                  </a:lnTo>
                  <a:lnTo>
                    <a:pt x="182" y="491"/>
                  </a:lnTo>
                  <a:lnTo>
                    <a:pt x="182" y="490"/>
                  </a:lnTo>
                  <a:lnTo>
                    <a:pt x="183" y="490"/>
                  </a:lnTo>
                  <a:lnTo>
                    <a:pt x="183" y="490"/>
                  </a:lnTo>
                  <a:lnTo>
                    <a:pt x="183" y="490"/>
                  </a:lnTo>
                  <a:lnTo>
                    <a:pt x="183" y="490"/>
                  </a:lnTo>
                  <a:lnTo>
                    <a:pt x="183" y="490"/>
                  </a:lnTo>
                  <a:lnTo>
                    <a:pt x="183" y="490"/>
                  </a:lnTo>
                  <a:lnTo>
                    <a:pt x="183" y="489"/>
                  </a:lnTo>
                  <a:lnTo>
                    <a:pt x="183" y="489"/>
                  </a:lnTo>
                  <a:lnTo>
                    <a:pt x="183" y="489"/>
                  </a:lnTo>
                  <a:lnTo>
                    <a:pt x="183" y="489"/>
                  </a:lnTo>
                  <a:lnTo>
                    <a:pt x="183" y="489"/>
                  </a:lnTo>
                  <a:lnTo>
                    <a:pt x="184" y="489"/>
                  </a:lnTo>
                  <a:lnTo>
                    <a:pt x="184" y="488"/>
                  </a:lnTo>
                  <a:lnTo>
                    <a:pt x="184" y="488"/>
                  </a:lnTo>
                  <a:lnTo>
                    <a:pt x="184" y="488"/>
                  </a:lnTo>
                  <a:lnTo>
                    <a:pt x="184" y="488"/>
                  </a:lnTo>
                  <a:lnTo>
                    <a:pt x="184" y="488"/>
                  </a:lnTo>
                  <a:lnTo>
                    <a:pt x="184" y="488"/>
                  </a:lnTo>
                  <a:lnTo>
                    <a:pt x="184" y="487"/>
                  </a:lnTo>
                  <a:lnTo>
                    <a:pt x="184" y="487"/>
                  </a:lnTo>
                  <a:lnTo>
                    <a:pt x="184" y="487"/>
                  </a:lnTo>
                  <a:lnTo>
                    <a:pt x="184" y="487"/>
                  </a:lnTo>
                  <a:lnTo>
                    <a:pt x="185" y="487"/>
                  </a:lnTo>
                  <a:lnTo>
                    <a:pt x="185" y="487"/>
                  </a:lnTo>
                  <a:lnTo>
                    <a:pt x="185" y="486"/>
                  </a:lnTo>
                  <a:lnTo>
                    <a:pt x="185" y="486"/>
                  </a:lnTo>
                  <a:lnTo>
                    <a:pt x="185" y="486"/>
                  </a:lnTo>
                  <a:lnTo>
                    <a:pt x="185" y="486"/>
                  </a:lnTo>
                  <a:lnTo>
                    <a:pt x="185" y="486"/>
                  </a:lnTo>
                  <a:lnTo>
                    <a:pt x="185" y="486"/>
                  </a:lnTo>
                  <a:lnTo>
                    <a:pt x="185" y="485"/>
                  </a:lnTo>
                  <a:lnTo>
                    <a:pt x="185" y="485"/>
                  </a:lnTo>
                  <a:lnTo>
                    <a:pt x="185" y="485"/>
                  </a:lnTo>
                  <a:lnTo>
                    <a:pt x="186" y="485"/>
                  </a:lnTo>
                  <a:lnTo>
                    <a:pt x="186" y="485"/>
                  </a:lnTo>
                  <a:lnTo>
                    <a:pt x="186" y="485"/>
                  </a:lnTo>
                  <a:lnTo>
                    <a:pt x="186" y="484"/>
                  </a:lnTo>
                  <a:lnTo>
                    <a:pt x="186" y="484"/>
                  </a:lnTo>
                  <a:lnTo>
                    <a:pt x="186" y="484"/>
                  </a:lnTo>
                  <a:lnTo>
                    <a:pt x="186" y="484"/>
                  </a:lnTo>
                  <a:lnTo>
                    <a:pt x="186" y="484"/>
                  </a:lnTo>
                  <a:lnTo>
                    <a:pt x="186" y="484"/>
                  </a:lnTo>
                  <a:lnTo>
                    <a:pt x="186" y="483"/>
                  </a:lnTo>
                  <a:lnTo>
                    <a:pt x="186" y="483"/>
                  </a:lnTo>
                  <a:lnTo>
                    <a:pt x="186" y="483"/>
                  </a:lnTo>
                  <a:lnTo>
                    <a:pt x="187" y="483"/>
                  </a:lnTo>
                  <a:lnTo>
                    <a:pt x="187" y="483"/>
                  </a:lnTo>
                  <a:lnTo>
                    <a:pt x="187" y="483"/>
                  </a:lnTo>
                  <a:lnTo>
                    <a:pt x="187" y="482"/>
                  </a:lnTo>
                  <a:lnTo>
                    <a:pt x="187" y="482"/>
                  </a:lnTo>
                  <a:lnTo>
                    <a:pt x="187" y="482"/>
                  </a:lnTo>
                  <a:lnTo>
                    <a:pt x="187" y="482"/>
                  </a:lnTo>
                  <a:lnTo>
                    <a:pt x="187" y="482"/>
                  </a:lnTo>
                  <a:lnTo>
                    <a:pt x="187" y="482"/>
                  </a:lnTo>
                  <a:lnTo>
                    <a:pt x="187" y="481"/>
                  </a:lnTo>
                  <a:lnTo>
                    <a:pt x="188" y="481"/>
                  </a:lnTo>
                  <a:lnTo>
                    <a:pt x="188" y="481"/>
                  </a:lnTo>
                  <a:lnTo>
                    <a:pt x="188" y="481"/>
                  </a:lnTo>
                  <a:lnTo>
                    <a:pt x="188" y="481"/>
                  </a:lnTo>
                  <a:lnTo>
                    <a:pt x="188" y="481"/>
                  </a:lnTo>
                  <a:lnTo>
                    <a:pt x="188" y="480"/>
                  </a:lnTo>
                  <a:lnTo>
                    <a:pt x="188" y="480"/>
                  </a:lnTo>
                  <a:lnTo>
                    <a:pt x="188" y="480"/>
                  </a:lnTo>
                  <a:lnTo>
                    <a:pt x="188" y="480"/>
                  </a:lnTo>
                  <a:lnTo>
                    <a:pt x="188" y="480"/>
                  </a:lnTo>
                  <a:lnTo>
                    <a:pt x="188" y="480"/>
                  </a:lnTo>
                  <a:lnTo>
                    <a:pt x="189" y="479"/>
                  </a:lnTo>
                  <a:lnTo>
                    <a:pt x="189" y="479"/>
                  </a:lnTo>
                  <a:lnTo>
                    <a:pt x="189" y="479"/>
                  </a:lnTo>
                  <a:lnTo>
                    <a:pt x="189" y="479"/>
                  </a:lnTo>
                  <a:lnTo>
                    <a:pt x="189" y="479"/>
                  </a:lnTo>
                  <a:lnTo>
                    <a:pt x="189" y="479"/>
                  </a:lnTo>
                  <a:lnTo>
                    <a:pt x="189" y="478"/>
                  </a:lnTo>
                  <a:lnTo>
                    <a:pt x="189" y="478"/>
                  </a:lnTo>
                  <a:lnTo>
                    <a:pt x="189" y="478"/>
                  </a:lnTo>
                  <a:lnTo>
                    <a:pt x="189" y="478"/>
                  </a:lnTo>
                  <a:lnTo>
                    <a:pt x="189" y="478"/>
                  </a:lnTo>
                  <a:lnTo>
                    <a:pt x="189" y="477"/>
                  </a:lnTo>
                  <a:lnTo>
                    <a:pt x="190" y="477"/>
                  </a:lnTo>
                  <a:lnTo>
                    <a:pt x="190" y="477"/>
                  </a:lnTo>
                  <a:lnTo>
                    <a:pt x="190" y="477"/>
                  </a:lnTo>
                  <a:lnTo>
                    <a:pt x="190" y="477"/>
                  </a:lnTo>
                  <a:lnTo>
                    <a:pt x="190" y="477"/>
                  </a:lnTo>
                  <a:lnTo>
                    <a:pt x="190" y="476"/>
                  </a:lnTo>
                  <a:lnTo>
                    <a:pt x="190" y="476"/>
                  </a:lnTo>
                  <a:lnTo>
                    <a:pt x="190" y="476"/>
                  </a:lnTo>
                  <a:lnTo>
                    <a:pt x="190" y="476"/>
                  </a:lnTo>
                  <a:lnTo>
                    <a:pt x="190" y="476"/>
                  </a:lnTo>
                  <a:lnTo>
                    <a:pt x="191" y="475"/>
                  </a:lnTo>
                  <a:lnTo>
                    <a:pt x="191" y="475"/>
                  </a:lnTo>
                  <a:lnTo>
                    <a:pt x="191" y="475"/>
                  </a:lnTo>
                  <a:lnTo>
                    <a:pt x="191" y="475"/>
                  </a:lnTo>
                  <a:lnTo>
                    <a:pt x="191" y="475"/>
                  </a:lnTo>
                  <a:lnTo>
                    <a:pt x="191" y="475"/>
                  </a:lnTo>
                  <a:lnTo>
                    <a:pt x="191" y="474"/>
                  </a:lnTo>
                  <a:lnTo>
                    <a:pt x="191" y="474"/>
                  </a:lnTo>
                  <a:lnTo>
                    <a:pt x="191" y="474"/>
                  </a:lnTo>
                  <a:lnTo>
                    <a:pt x="191" y="474"/>
                  </a:lnTo>
                  <a:lnTo>
                    <a:pt x="191" y="474"/>
                  </a:lnTo>
                  <a:lnTo>
                    <a:pt x="191" y="474"/>
                  </a:lnTo>
                  <a:lnTo>
                    <a:pt x="192" y="473"/>
                  </a:lnTo>
                  <a:lnTo>
                    <a:pt x="192" y="473"/>
                  </a:lnTo>
                  <a:lnTo>
                    <a:pt x="192" y="473"/>
                  </a:lnTo>
                  <a:lnTo>
                    <a:pt x="192" y="473"/>
                  </a:lnTo>
                  <a:lnTo>
                    <a:pt x="192" y="473"/>
                  </a:lnTo>
                  <a:lnTo>
                    <a:pt x="192" y="472"/>
                  </a:lnTo>
                  <a:lnTo>
                    <a:pt x="192" y="472"/>
                  </a:lnTo>
                  <a:lnTo>
                    <a:pt x="192" y="472"/>
                  </a:lnTo>
                  <a:lnTo>
                    <a:pt x="192" y="472"/>
                  </a:lnTo>
                  <a:lnTo>
                    <a:pt x="192" y="472"/>
                  </a:lnTo>
                  <a:lnTo>
                    <a:pt x="193" y="471"/>
                  </a:lnTo>
                  <a:lnTo>
                    <a:pt x="193" y="471"/>
                  </a:lnTo>
                  <a:lnTo>
                    <a:pt x="193" y="471"/>
                  </a:lnTo>
                  <a:lnTo>
                    <a:pt x="193" y="471"/>
                  </a:lnTo>
                  <a:lnTo>
                    <a:pt x="193" y="471"/>
                  </a:lnTo>
                  <a:lnTo>
                    <a:pt x="193" y="471"/>
                  </a:lnTo>
                  <a:lnTo>
                    <a:pt x="193" y="470"/>
                  </a:lnTo>
                  <a:lnTo>
                    <a:pt x="193" y="470"/>
                  </a:lnTo>
                  <a:lnTo>
                    <a:pt x="193" y="470"/>
                  </a:lnTo>
                  <a:lnTo>
                    <a:pt x="193" y="470"/>
                  </a:lnTo>
                  <a:lnTo>
                    <a:pt x="193" y="470"/>
                  </a:lnTo>
                  <a:lnTo>
                    <a:pt x="193" y="469"/>
                  </a:lnTo>
                  <a:lnTo>
                    <a:pt x="194" y="469"/>
                  </a:lnTo>
                  <a:lnTo>
                    <a:pt x="194" y="469"/>
                  </a:lnTo>
                  <a:lnTo>
                    <a:pt x="194" y="469"/>
                  </a:lnTo>
                  <a:lnTo>
                    <a:pt x="194" y="469"/>
                  </a:lnTo>
                  <a:lnTo>
                    <a:pt x="194" y="468"/>
                  </a:lnTo>
                  <a:lnTo>
                    <a:pt x="194" y="468"/>
                  </a:lnTo>
                  <a:lnTo>
                    <a:pt x="194" y="468"/>
                  </a:lnTo>
                  <a:lnTo>
                    <a:pt x="194" y="468"/>
                  </a:lnTo>
                  <a:lnTo>
                    <a:pt x="194" y="468"/>
                  </a:lnTo>
                  <a:lnTo>
                    <a:pt x="194" y="467"/>
                  </a:lnTo>
                  <a:lnTo>
                    <a:pt x="194" y="467"/>
                  </a:lnTo>
                  <a:lnTo>
                    <a:pt x="195" y="467"/>
                  </a:lnTo>
                  <a:lnTo>
                    <a:pt x="195" y="467"/>
                  </a:lnTo>
                  <a:lnTo>
                    <a:pt x="195" y="467"/>
                  </a:lnTo>
                  <a:lnTo>
                    <a:pt x="195" y="467"/>
                  </a:lnTo>
                  <a:lnTo>
                    <a:pt x="195" y="466"/>
                  </a:lnTo>
                  <a:lnTo>
                    <a:pt x="195" y="466"/>
                  </a:lnTo>
                  <a:lnTo>
                    <a:pt x="195" y="466"/>
                  </a:lnTo>
                  <a:lnTo>
                    <a:pt x="195" y="466"/>
                  </a:lnTo>
                  <a:lnTo>
                    <a:pt x="195" y="466"/>
                  </a:lnTo>
                  <a:lnTo>
                    <a:pt x="195" y="465"/>
                  </a:lnTo>
                  <a:lnTo>
                    <a:pt x="195" y="465"/>
                  </a:lnTo>
                  <a:lnTo>
                    <a:pt x="196" y="465"/>
                  </a:lnTo>
                  <a:lnTo>
                    <a:pt x="196" y="465"/>
                  </a:lnTo>
                  <a:lnTo>
                    <a:pt x="196" y="465"/>
                  </a:lnTo>
                  <a:lnTo>
                    <a:pt x="196" y="464"/>
                  </a:lnTo>
                  <a:lnTo>
                    <a:pt x="196" y="464"/>
                  </a:lnTo>
                  <a:lnTo>
                    <a:pt x="196" y="464"/>
                  </a:lnTo>
                  <a:lnTo>
                    <a:pt x="196" y="464"/>
                  </a:lnTo>
                  <a:lnTo>
                    <a:pt x="196" y="464"/>
                  </a:lnTo>
                  <a:lnTo>
                    <a:pt x="196" y="464"/>
                  </a:lnTo>
                  <a:lnTo>
                    <a:pt x="196" y="463"/>
                  </a:lnTo>
                  <a:lnTo>
                    <a:pt x="196" y="463"/>
                  </a:lnTo>
                  <a:lnTo>
                    <a:pt x="197" y="463"/>
                  </a:lnTo>
                  <a:lnTo>
                    <a:pt x="197" y="463"/>
                  </a:lnTo>
                  <a:lnTo>
                    <a:pt x="197" y="462"/>
                  </a:lnTo>
                  <a:lnTo>
                    <a:pt x="197" y="462"/>
                  </a:lnTo>
                  <a:lnTo>
                    <a:pt x="197" y="462"/>
                  </a:lnTo>
                  <a:lnTo>
                    <a:pt x="197" y="462"/>
                  </a:lnTo>
                  <a:lnTo>
                    <a:pt x="197" y="462"/>
                  </a:lnTo>
                  <a:lnTo>
                    <a:pt x="197" y="462"/>
                  </a:lnTo>
                  <a:lnTo>
                    <a:pt x="197" y="461"/>
                  </a:lnTo>
                  <a:lnTo>
                    <a:pt x="197" y="461"/>
                  </a:lnTo>
                  <a:lnTo>
                    <a:pt x="197" y="461"/>
                  </a:lnTo>
                  <a:lnTo>
                    <a:pt x="197" y="461"/>
                  </a:lnTo>
                  <a:lnTo>
                    <a:pt x="198" y="461"/>
                  </a:lnTo>
                  <a:lnTo>
                    <a:pt x="198" y="460"/>
                  </a:lnTo>
                  <a:lnTo>
                    <a:pt x="198" y="460"/>
                  </a:lnTo>
                  <a:lnTo>
                    <a:pt x="198" y="460"/>
                  </a:lnTo>
                  <a:lnTo>
                    <a:pt x="198" y="460"/>
                  </a:lnTo>
                  <a:lnTo>
                    <a:pt x="198" y="460"/>
                  </a:lnTo>
                  <a:lnTo>
                    <a:pt x="198" y="459"/>
                  </a:lnTo>
                  <a:lnTo>
                    <a:pt x="198" y="459"/>
                  </a:lnTo>
                  <a:lnTo>
                    <a:pt x="198" y="459"/>
                  </a:lnTo>
                  <a:lnTo>
                    <a:pt x="198" y="459"/>
                  </a:lnTo>
                  <a:lnTo>
                    <a:pt x="199" y="459"/>
                  </a:lnTo>
                  <a:lnTo>
                    <a:pt x="199" y="458"/>
                  </a:lnTo>
                  <a:lnTo>
                    <a:pt x="199" y="458"/>
                  </a:lnTo>
                  <a:lnTo>
                    <a:pt x="199" y="458"/>
                  </a:lnTo>
                  <a:lnTo>
                    <a:pt x="199" y="458"/>
                  </a:lnTo>
                  <a:lnTo>
                    <a:pt x="199" y="457"/>
                  </a:lnTo>
                  <a:lnTo>
                    <a:pt x="199" y="457"/>
                  </a:lnTo>
                  <a:lnTo>
                    <a:pt x="199" y="457"/>
                  </a:lnTo>
                  <a:lnTo>
                    <a:pt x="199" y="457"/>
                  </a:lnTo>
                  <a:lnTo>
                    <a:pt x="199" y="457"/>
                  </a:lnTo>
                  <a:lnTo>
                    <a:pt x="199" y="456"/>
                  </a:lnTo>
                  <a:lnTo>
                    <a:pt x="199" y="456"/>
                  </a:lnTo>
                  <a:lnTo>
                    <a:pt x="200" y="456"/>
                  </a:lnTo>
                  <a:lnTo>
                    <a:pt x="200" y="456"/>
                  </a:lnTo>
                  <a:lnTo>
                    <a:pt x="200" y="456"/>
                  </a:lnTo>
                  <a:lnTo>
                    <a:pt x="200" y="456"/>
                  </a:lnTo>
                  <a:lnTo>
                    <a:pt x="200" y="455"/>
                  </a:lnTo>
                  <a:lnTo>
                    <a:pt x="200" y="455"/>
                  </a:lnTo>
                  <a:lnTo>
                    <a:pt x="200" y="455"/>
                  </a:lnTo>
                  <a:lnTo>
                    <a:pt x="200" y="455"/>
                  </a:lnTo>
                  <a:lnTo>
                    <a:pt x="200" y="454"/>
                  </a:lnTo>
                  <a:lnTo>
                    <a:pt x="200" y="454"/>
                  </a:lnTo>
                  <a:lnTo>
                    <a:pt x="201" y="454"/>
                  </a:lnTo>
                  <a:lnTo>
                    <a:pt x="201" y="454"/>
                  </a:lnTo>
                  <a:lnTo>
                    <a:pt x="201" y="454"/>
                  </a:lnTo>
                  <a:lnTo>
                    <a:pt x="201" y="453"/>
                  </a:lnTo>
                  <a:lnTo>
                    <a:pt x="201" y="453"/>
                  </a:lnTo>
                  <a:lnTo>
                    <a:pt x="201" y="453"/>
                  </a:lnTo>
                  <a:lnTo>
                    <a:pt x="201" y="453"/>
                  </a:lnTo>
                  <a:lnTo>
                    <a:pt x="201" y="453"/>
                  </a:lnTo>
                  <a:lnTo>
                    <a:pt x="201" y="452"/>
                  </a:lnTo>
                  <a:lnTo>
                    <a:pt x="201" y="452"/>
                  </a:lnTo>
                  <a:lnTo>
                    <a:pt x="201" y="452"/>
                  </a:lnTo>
                  <a:lnTo>
                    <a:pt x="202" y="452"/>
                  </a:lnTo>
                  <a:lnTo>
                    <a:pt x="202" y="452"/>
                  </a:lnTo>
                  <a:lnTo>
                    <a:pt x="202" y="451"/>
                  </a:lnTo>
                  <a:lnTo>
                    <a:pt x="202" y="451"/>
                  </a:lnTo>
                  <a:lnTo>
                    <a:pt x="202" y="451"/>
                  </a:lnTo>
                  <a:lnTo>
                    <a:pt x="202" y="451"/>
                  </a:lnTo>
                  <a:lnTo>
                    <a:pt x="202" y="451"/>
                  </a:lnTo>
                  <a:lnTo>
                    <a:pt x="202" y="450"/>
                  </a:lnTo>
                  <a:lnTo>
                    <a:pt x="202" y="450"/>
                  </a:lnTo>
                  <a:lnTo>
                    <a:pt x="202" y="450"/>
                  </a:lnTo>
                  <a:lnTo>
                    <a:pt x="202" y="450"/>
                  </a:lnTo>
                  <a:lnTo>
                    <a:pt x="202" y="449"/>
                  </a:lnTo>
                  <a:lnTo>
                    <a:pt x="203" y="449"/>
                  </a:lnTo>
                  <a:lnTo>
                    <a:pt x="203" y="449"/>
                  </a:lnTo>
                  <a:lnTo>
                    <a:pt x="203" y="449"/>
                  </a:lnTo>
                  <a:lnTo>
                    <a:pt x="203" y="449"/>
                  </a:lnTo>
                  <a:lnTo>
                    <a:pt x="203" y="448"/>
                  </a:lnTo>
                  <a:lnTo>
                    <a:pt x="203" y="448"/>
                  </a:lnTo>
                  <a:lnTo>
                    <a:pt x="203" y="448"/>
                  </a:lnTo>
                  <a:lnTo>
                    <a:pt x="203" y="448"/>
                  </a:lnTo>
                  <a:lnTo>
                    <a:pt x="203" y="447"/>
                  </a:lnTo>
                  <a:lnTo>
                    <a:pt x="203" y="447"/>
                  </a:lnTo>
                  <a:lnTo>
                    <a:pt x="204" y="447"/>
                  </a:lnTo>
                  <a:lnTo>
                    <a:pt x="204" y="447"/>
                  </a:lnTo>
                  <a:lnTo>
                    <a:pt x="204" y="447"/>
                  </a:lnTo>
                  <a:lnTo>
                    <a:pt x="204" y="446"/>
                  </a:lnTo>
                  <a:lnTo>
                    <a:pt x="204" y="446"/>
                  </a:lnTo>
                  <a:lnTo>
                    <a:pt x="204" y="446"/>
                  </a:lnTo>
                  <a:lnTo>
                    <a:pt x="204" y="446"/>
                  </a:lnTo>
                  <a:lnTo>
                    <a:pt x="204" y="446"/>
                  </a:lnTo>
                  <a:lnTo>
                    <a:pt x="204" y="445"/>
                  </a:lnTo>
                  <a:lnTo>
                    <a:pt x="204" y="445"/>
                  </a:lnTo>
                  <a:lnTo>
                    <a:pt x="204" y="445"/>
                  </a:lnTo>
                  <a:lnTo>
                    <a:pt x="204" y="445"/>
                  </a:lnTo>
                  <a:lnTo>
                    <a:pt x="205" y="444"/>
                  </a:lnTo>
                  <a:lnTo>
                    <a:pt x="205" y="444"/>
                  </a:lnTo>
                  <a:lnTo>
                    <a:pt x="205" y="444"/>
                  </a:lnTo>
                  <a:lnTo>
                    <a:pt x="205" y="444"/>
                  </a:lnTo>
                  <a:lnTo>
                    <a:pt x="205" y="444"/>
                  </a:lnTo>
                  <a:lnTo>
                    <a:pt x="205" y="443"/>
                  </a:lnTo>
                  <a:lnTo>
                    <a:pt x="205" y="443"/>
                  </a:lnTo>
                  <a:lnTo>
                    <a:pt x="205" y="443"/>
                  </a:lnTo>
                  <a:lnTo>
                    <a:pt x="205" y="443"/>
                  </a:lnTo>
                  <a:lnTo>
                    <a:pt x="205" y="442"/>
                  </a:lnTo>
                  <a:lnTo>
                    <a:pt x="206" y="442"/>
                  </a:lnTo>
                  <a:lnTo>
                    <a:pt x="206" y="442"/>
                  </a:lnTo>
                  <a:lnTo>
                    <a:pt x="206" y="442"/>
                  </a:lnTo>
                  <a:lnTo>
                    <a:pt x="206" y="442"/>
                  </a:lnTo>
                  <a:lnTo>
                    <a:pt x="206" y="441"/>
                  </a:lnTo>
                  <a:lnTo>
                    <a:pt x="206" y="441"/>
                  </a:lnTo>
                  <a:lnTo>
                    <a:pt x="206" y="441"/>
                  </a:lnTo>
                  <a:lnTo>
                    <a:pt x="206" y="441"/>
                  </a:lnTo>
                  <a:lnTo>
                    <a:pt x="206" y="441"/>
                  </a:lnTo>
                  <a:lnTo>
                    <a:pt x="206" y="440"/>
                  </a:lnTo>
                  <a:lnTo>
                    <a:pt x="206" y="440"/>
                  </a:lnTo>
                  <a:lnTo>
                    <a:pt x="206" y="440"/>
                  </a:lnTo>
                  <a:lnTo>
                    <a:pt x="207" y="440"/>
                  </a:lnTo>
                  <a:lnTo>
                    <a:pt x="207" y="439"/>
                  </a:lnTo>
                  <a:lnTo>
                    <a:pt x="207" y="439"/>
                  </a:lnTo>
                  <a:lnTo>
                    <a:pt x="207" y="439"/>
                  </a:lnTo>
                  <a:lnTo>
                    <a:pt x="207" y="439"/>
                  </a:lnTo>
                  <a:lnTo>
                    <a:pt x="207" y="438"/>
                  </a:lnTo>
                  <a:lnTo>
                    <a:pt x="207" y="438"/>
                  </a:lnTo>
                  <a:lnTo>
                    <a:pt x="207" y="438"/>
                  </a:lnTo>
                  <a:lnTo>
                    <a:pt x="207" y="438"/>
                  </a:lnTo>
                  <a:lnTo>
                    <a:pt x="207" y="438"/>
                  </a:lnTo>
                  <a:lnTo>
                    <a:pt x="207" y="437"/>
                  </a:lnTo>
                  <a:lnTo>
                    <a:pt x="208" y="437"/>
                  </a:lnTo>
                  <a:lnTo>
                    <a:pt x="208" y="437"/>
                  </a:lnTo>
                  <a:lnTo>
                    <a:pt x="208" y="437"/>
                  </a:lnTo>
                  <a:lnTo>
                    <a:pt x="208" y="436"/>
                  </a:lnTo>
                  <a:lnTo>
                    <a:pt x="208" y="436"/>
                  </a:lnTo>
                  <a:lnTo>
                    <a:pt x="208" y="436"/>
                  </a:lnTo>
                  <a:lnTo>
                    <a:pt x="208" y="436"/>
                  </a:lnTo>
                  <a:lnTo>
                    <a:pt x="208" y="436"/>
                  </a:lnTo>
                  <a:lnTo>
                    <a:pt x="208" y="435"/>
                  </a:lnTo>
                  <a:lnTo>
                    <a:pt x="208" y="435"/>
                  </a:lnTo>
                  <a:lnTo>
                    <a:pt x="208" y="435"/>
                  </a:lnTo>
                  <a:lnTo>
                    <a:pt x="209" y="435"/>
                  </a:lnTo>
                  <a:lnTo>
                    <a:pt x="209" y="434"/>
                  </a:lnTo>
                  <a:lnTo>
                    <a:pt x="209" y="434"/>
                  </a:lnTo>
                  <a:lnTo>
                    <a:pt x="209" y="434"/>
                  </a:lnTo>
                  <a:lnTo>
                    <a:pt x="209" y="434"/>
                  </a:lnTo>
                  <a:lnTo>
                    <a:pt x="209" y="433"/>
                  </a:lnTo>
                  <a:lnTo>
                    <a:pt x="209" y="433"/>
                  </a:lnTo>
                  <a:lnTo>
                    <a:pt x="209" y="433"/>
                  </a:lnTo>
                  <a:lnTo>
                    <a:pt x="209" y="433"/>
                  </a:lnTo>
                  <a:lnTo>
                    <a:pt x="209" y="432"/>
                  </a:lnTo>
                  <a:lnTo>
                    <a:pt x="209" y="432"/>
                  </a:lnTo>
                  <a:lnTo>
                    <a:pt x="210" y="432"/>
                  </a:lnTo>
                  <a:lnTo>
                    <a:pt x="210" y="432"/>
                  </a:lnTo>
                  <a:lnTo>
                    <a:pt x="210" y="432"/>
                  </a:lnTo>
                  <a:lnTo>
                    <a:pt x="210" y="431"/>
                  </a:lnTo>
                  <a:lnTo>
                    <a:pt x="210" y="431"/>
                  </a:lnTo>
                  <a:lnTo>
                    <a:pt x="210" y="431"/>
                  </a:lnTo>
                  <a:lnTo>
                    <a:pt x="210" y="431"/>
                  </a:lnTo>
                  <a:lnTo>
                    <a:pt x="210" y="430"/>
                  </a:lnTo>
                  <a:lnTo>
                    <a:pt x="210" y="430"/>
                  </a:lnTo>
                  <a:lnTo>
                    <a:pt x="210" y="430"/>
                  </a:lnTo>
                  <a:lnTo>
                    <a:pt x="210" y="430"/>
                  </a:lnTo>
                  <a:lnTo>
                    <a:pt x="210" y="429"/>
                  </a:lnTo>
                  <a:lnTo>
                    <a:pt x="211" y="429"/>
                  </a:lnTo>
                  <a:lnTo>
                    <a:pt x="211" y="429"/>
                  </a:lnTo>
                  <a:lnTo>
                    <a:pt x="211" y="429"/>
                  </a:lnTo>
                  <a:lnTo>
                    <a:pt x="211" y="429"/>
                  </a:lnTo>
                  <a:lnTo>
                    <a:pt x="211" y="428"/>
                  </a:lnTo>
                  <a:lnTo>
                    <a:pt x="211" y="428"/>
                  </a:lnTo>
                  <a:lnTo>
                    <a:pt x="211" y="428"/>
                  </a:lnTo>
                  <a:lnTo>
                    <a:pt x="211" y="428"/>
                  </a:lnTo>
                  <a:lnTo>
                    <a:pt x="211" y="427"/>
                  </a:lnTo>
                  <a:lnTo>
                    <a:pt x="211" y="427"/>
                  </a:lnTo>
                  <a:lnTo>
                    <a:pt x="212" y="427"/>
                  </a:lnTo>
                  <a:lnTo>
                    <a:pt x="212" y="427"/>
                  </a:lnTo>
                  <a:lnTo>
                    <a:pt x="212" y="426"/>
                  </a:lnTo>
                  <a:lnTo>
                    <a:pt x="212" y="426"/>
                  </a:lnTo>
                  <a:lnTo>
                    <a:pt x="212" y="426"/>
                  </a:lnTo>
                  <a:lnTo>
                    <a:pt x="212" y="426"/>
                  </a:lnTo>
                  <a:lnTo>
                    <a:pt x="212" y="425"/>
                  </a:lnTo>
                  <a:lnTo>
                    <a:pt x="212" y="425"/>
                  </a:lnTo>
                  <a:lnTo>
                    <a:pt x="212" y="425"/>
                  </a:lnTo>
                  <a:lnTo>
                    <a:pt x="212" y="425"/>
                  </a:lnTo>
                  <a:lnTo>
                    <a:pt x="212" y="424"/>
                  </a:lnTo>
                  <a:lnTo>
                    <a:pt x="212" y="424"/>
                  </a:lnTo>
                  <a:lnTo>
                    <a:pt x="213" y="424"/>
                  </a:lnTo>
                  <a:lnTo>
                    <a:pt x="213" y="424"/>
                  </a:lnTo>
                  <a:lnTo>
                    <a:pt x="213" y="424"/>
                  </a:lnTo>
                  <a:lnTo>
                    <a:pt x="213" y="423"/>
                  </a:lnTo>
                  <a:lnTo>
                    <a:pt x="213" y="423"/>
                  </a:lnTo>
                  <a:lnTo>
                    <a:pt x="213" y="423"/>
                  </a:lnTo>
                  <a:lnTo>
                    <a:pt x="213" y="423"/>
                  </a:lnTo>
                  <a:lnTo>
                    <a:pt x="213" y="422"/>
                  </a:lnTo>
                  <a:lnTo>
                    <a:pt x="213" y="422"/>
                  </a:lnTo>
                  <a:lnTo>
                    <a:pt x="213" y="422"/>
                  </a:lnTo>
                  <a:lnTo>
                    <a:pt x="214" y="422"/>
                  </a:lnTo>
                  <a:lnTo>
                    <a:pt x="214" y="421"/>
                  </a:lnTo>
                  <a:lnTo>
                    <a:pt x="214" y="421"/>
                  </a:lnTo>
                  <a:lnTo>
                    <a:pt x="214" y="421"/>
                  </a:lnTo>
                  <a:lnTo>
                    <a:pt x="214" y="421"/>
                  </a:lnTo>
                  <a:lnTo>
                    <a:pt x="214" y="420"/>
                  </a:lnTo>
                  <a:lnTo>
                    <a:pt x="214" y="420"/>
                  </a:lnTo>
                  <a:lnTo>
                    <a:pt x="214" y="420"/>
                  </a:lnTo>
                  <a:lnTo>
                    <a:pt x="214" y="420"/>
                  </a:lnTo>
                  <a:lnTo>
                    <a:pt x="214" y="419"/>
                  </a:lnTo>
                  <a:lnTo>
                    <a:pt x="214" y="419"/>
                  </a:lnTo>
                  <a:lnTo>
                    <a:pt x="214" y="419"/>
                  </a:lnTo>
                  <a:lnTo>
                    <a:pt x="215" y="419"/>
                  </a:lnTo>
                  <a:lnTo>
                    <a:pt x="215" y="418"/>
                  </a:lnTo>
                  <a:lnTo>
                    <a:pt x="215" y="418"/>
                  </a:lnTo>
                  <a:lnTo>
                    <a:pt x="215" y="418"/>
                  </a:lnTo>
                  <a:lnTo>
                    <a:pt x="215" y="418"/>
                  </a:lnTo>
                  <a:lnTo>
                    <a:pt x="215" y="417"/>
                  </a:lnTo>
                  <a:lnTo>
                    <a:pt x="215" y="417"/>
                  </a:lnTo>
                  <a:lnTo>
                    <a:pt x="215" y="417"/>
                  </a:lnTo>
                  <a:lnTo>
                    <a:pt x="215" y="417"/>
                  </a:lnTo>
                  <a:lnTo>
                    <a:pt x="215" y="416"/>
                  </a:lnTo>
                  <a:lnTo>
                    <a:pt x="215" y="416"/>
                  </a:lnTo>
                  <a:lnTo>
                    <a:pt x="216" y="416"/>
                  </a:lnTo>
                  <a:lnTo>
                    <a:pt x="216" y="416"/>
                  </a:lnTo>
                  <a:lnTo>
                    <a:pt x="216" y="415"/>
                  </a:lnTo>
                  <a:lnTo>
                    <a:pt x="216" y="415"/>
                  </a:lnTo>
                  <a:lnTo>
                    <a:pt x="216" y="415"/>
                  </a:lnTo>
                  <a:lnTo>
                    <a:pt x="216" y="415"/>
                  </a:lnTo>
                  <a:lnTo>
                    <a:pt x="216" y="414"/>
                  </a:lnTo>
                  <a:lnTo>
                    <a:pt x="216" y="414"/>
                  </a:lnTo>
                  <a:lnTo>
                    <a:pt x="216" y="414"/>
                  </a:lnTo>
                  <a:lnTo>
                    <a:pt x="216" y="414"/>
                  </a:lnTo>
                  <a:lnTo>
                    <a:pt x="217" y="413"/>
                  </a:lnTo>
                  <a:lnTo>
                    <a:pt x="217" y="413"/>
                  </a:lnTo>
                  <a:lnTo>
                    <a:pt x="217" y="413"/>
                  </a:lnTo>
                  <a:lnTo>
                    <a:pt x="217" y="413"/>
                  </a:lnTo>
                  <a:lnTo>
                    <a:pt x="217" y="412"/>
                  </a:lnTo>
                  <a:lnTo>
                    <a:pt x="217" y="412"/>
                  </a:lnTo>
                  <a:lnTo>
                    <a:pt x="217" y="412"/>
                  </a:lnTo>
                  <a:lnTo>
                    <a:pt x="217" y="412"/>
                  </a:lnTo>
                  <a:lnTo>
                    <a:pt x="217" y="411"/>
                  </a:lnTo>
                  <a:lnTo>
                    <a:pt x="217" y="411"/>
                  </a:lnTo>
                  <a:lnTo>
                    <a:pt x="217" y="411"/>
                  </a:lnTo>
                  <a:lnTo>
                    <a:pt x="217" y="411"/>
                  </a:lnTo>
                  <a:lnTo>
                    <a:pt x="218" y="410"/>
                  </a:lnTo>
                  <a:lnTo>
                    <a:pt x="218" y="410"/>
                  </a:lnTo>
                  <a:lnTo>
                    <a:pt x="218" y="410"/>
                  </a:lnTo>
                  <a:lnTo>
                    <a:pt x="218" y="410"/>
                  </a:lnTo>
                  <a:lnTo>
                    <a:pt x="218" y="409"/>
                  </a:lnTo>
                  <a:lnTo>
                    <a:pt x="218" y="409"/>
                  </a:lnTo>
                  <a:lnTo>
                    <a:pt x="218" y="409"/>
                  </a:lnTo>
                  <a:lnTo>
                    <a:pt x="218" y="409"/>
                  </a:lnTo>
                  <a:lnTo>
                    <a:pt x="218" y="408"/>
                  </a:lnTo>
                  <a:lnTo>
                    <a:pt x="218" y="408"/>
                  </a:lnTo>
                  <a:lnTo>
                    <a:pt x="219" y="408"/>
                  </a:lnTo>
                  <a:lnTo>
                    <a:pt x="219" y="408"/>
                  </a:lnTo>
                  <a:lnTo>
                    <a:pt x="219" y="407"/>
                  </a:lnTo>
                  <a:lnTo>
                    <a:pt x="219" y="407"/>
                  </a:lnTo>
                  <a:lnTo>
                    <a:pt x="219" y="407"/>
                  </a:lnTo>
                  <a:lnTo>
                    <a:pt x="219" y="406"/>
                  </a:lnTo>
                  <a:lnTo>
                    <a:pt x="219" y="406"/>
                  </a:lnTo>
                  <a:lnTo>
                    <a:pt x="219" y="406"/>
                  </a:lnTo>
                  <a:lnTo>
                    <a:pt x="219" y="406"/>
                  </a:lnTo>
                  <a:lnTo>
                    <a:pt x="219" y="406"/>
                  </a:lnTo>
                  <a:lnTo>
                    <a:pt x="219" y="405"/>
                  </a:lnTo>
                  <a:lnTo>
                    <a:pt x="219" y="405"/>
                  </a:lnTo>
                  <a:lnTo>
                    <a:pt x="220" y="405"/>
                  </a:lnTo>
                  <a:lnTo>
                    <a:pt x="220" y="404"/>
                  </a:lnTo>
                  <a:lnTo>
                    <a:pt x="220" y="404"/>
                  </a:lnTo>
                  <a:lnTo>
                    <a:pt x="220" y="404"/>
                  </a:lnTo>
                  <a:lnTo>
                    <a:pt x="220" y="404"/>
                  </a:lnTo>
                  <a:lnTo>
                    <a:pt x="220" y="403"/>
                  </a:lnTo>
                  <a:lnTo>
                    <a:pt x="220" y="403"/>
                  </a:lnTo>
                  <a:lnTo>
                    <a:pt x="220" y="403"/>
                  </a:lnTo>
                  <a:lnTo>
                    <a:pt x="220" y="403"/>
                  </a:lnTo>
                  <a:lnTo>
                    <a:pt x="220" y="402"/>
                  </a:lnTo>
                  <a:lnTo>
                    <a:pt x="220" y="402"/>
                  </a:lnTo>
                  <a:lnTo>
                    <a:pt x="221" y="402"/>
                  </a:lnTo>
                  <a:lnTo>
                    <a:pt x="221" y="402"/>
                  </a:lnTo>
                  <a:lnTo>
                    <a:pt x="221" y="401"/>
                  </a:lnTo>
                  <a:lnTo>
                    <a:pt x="221" y="401"/>
                  </a:lnTo>
                  <a:lnTo>
                    <a:pt x="221" y="401"/>
                  </a:lnTo>
                  <a:lnTo>
                    <a:pt x="221" y="401"/>
                  </a:lnTo>
                  <a:lnTo>
                    <a:pt x="221" y="400"/>
                  </a:lnTo>
                  <a:lnTo>
                    <a:pt x="221" y="400"/>
                  </a:lnTo>
                  <a:lnTo>
                    <a:pt x="221" y="400"/>
                  </a:lnTo>
                  <a:lnTo>
                    <a:pt x="221" y="399"/>
                  </a:lnTo>
                  <a:lnTo>
                    <a:pt x="221" y="399"/>
                  </a:lnTo>
                  <a:lnTo>
                    <a:pt x="222" y="399"/>
                  </a:lnTo>
                  <a:lnTo>
                    <a:pt x="222" y="399"/>
                  </a:lnTo>
                  <a:lnTo>
                    <a:pt x="222" y="398"/>
                  </a:lnTo>
                  <a:lnTo>
                    <a:pt x="222" y="398"/>
                  </a:lnTo>
                  <a:lnTo>
                    <a:pt x="222" y="398"/>
                  </a:lnTo>
                  <a:lnTo>
                    <a:pt x="222" y="398"/>
                  </a:lnTo>
                  <a:lnTo>
                    <a:pt x="222" y="397"/>
                  </a:lnTo>
                  <a:lnTo>
                    <a:pt x="222" y="397"/>
                  </a:lnTo>
                  <a:lnTo>
                    <a:pt x="222" y="397"/>
                  </a:lnTo>
                  <a:lnTo>
                    <a:pt x="222" y="396"/>
                  </a:lnTo>
                  <a:lnTo>
                    <a:pt x="222" y="396"/>
                  </a:lnTo>
                  <a:lnTo>
                    <a:pt x="223" y="396"/>
                  </a:lnTo>
                  <a:lnTo>
                    <a:pt x="223" y="396"/>
                  </a:lnTo>
                  <a:lnTo>
                    <a:pt x="223" y="395"/>
                  </a:lnTo>
                  <a:lnTo>
                    <a:pt x="223" y="395"/>
                  </a:lnTo>
                  <a:lnTo>
                    <a:pt x="223" y="395"/>
                  </a:lnTo>
                  <a:lnTo>
                    <a:pt x="223" y="395"/>
                  </a:lnTo>
                  <a:lnTo>
                    <a:pt x="223" y="394"/>
                  </a:lnTo>
                  <a:lnTo>
                    <a:pt x="223" y="394"/>
                  </a:lnTo>
                  <a:lnTo>
                    <a:pt x="223" y="394"/>
                  </a:lnTo>
                  <a:lnTo>
                    <a:pt x="223" y="394"/>
                  </a:lnTo>
                  <a:lnTo>
                    <a:pt x="223" y="393"/>
                  </a:lnTo>
                  <a:lnTo>
                    <a:pt x="223" y="393"/>
                  </a:lnTo>
                  <a:lnTo>
                    <a:pt x="224" y="393"/>
                  </a:lnTo>
                  <a:lnTo>
                    <a:pt x="224" y="393"/>
                  </a:lnTo>
                  <a:lnTo>
                    <a:pt x="224" y="392"/>
                  </a:lnTo>
                  <a:lnTo>
                    <a:pt x="224" y="392"/>
                  </a:lnTo>
                  <a:lnTo>
                    <a:pt x="224" y="392"/>
                  </a:lnTo>
                  <a:lnTo>
                    <a:pt x="224" y="391"/>
                  </a:lnTo>
                  <a:lnTo>
                    <a:pt x="224" y="391"/>
                  </a:lnTo>
                  <a:lnTo>
                    <a:pt x="224" y="391"/>
                  </a:lnTo>
                  <a:lnTo>
                    <a:pt x="224" y="391"/>
                  </a:lnTo>
                  <a:lnTo>
                    <a:pt x="224" y="390"/>
                  </a:lnTo>
                  <a:lnTo>
                    <a:pt x="225" y="390"/>
                  </a:lnTo>
                  <a:lnTo>
                    <a:pt x="225" y="390"/>
                  </a:lnTo>
                  <a:lnTo>
                    <a:pt x="225" y="389"/>
                  </a:lnTo>
                  <a:lnTo>
                    <a:pt x="225" y="389"/>
                  </a:lnTo>
                  <a:lnTo>
                    <a:pt x="225" y="389"/>
                  </a:lnTo>
                  <a:lnTo>
                    <a:pt x="225" y="389"/>
                  </a:lnTo>
                  <a:lnTo>
                    <a:pt x="225" y="388"/>
                  </a:lnTo>
                  <a:lnTo>
                    <a:pt x="225" y="388"/>
                  </a:lnTo>
                  <a:lnTo>
                    <a:pt x="225" y="388"/>
                  </a:lnTo>
                  <a:lnTo>
                    <a:pt x="225" y="388"/>
                  </a:lnTo>
                  <a:lnTo>
                    <a:pt x="225" y="387"/>
                  </a:lnTo>
                  <a:lnTo>
                    <a:pt x="225" y="387"/>
                  </a:lnTo>
                  <a:lnTo>
                    <a:pt x="226" y="387"/>
                  </a:lnTo>
                  <a:lnTo>
                    <a:pt x="226" y="386"/>
                  </a:lnTo>
                  <a:lnTo>
                    <a:pt x="226" y="386"/>
                  </a:lnTo>
                  <a:lnTo>
                    <a:pt x="226" y="386"/>
                  </a:lnTo>
                  <a:lnTo>
                    <a:pt x="226" y="386"/>
                  </a:lnTo>
                  <a:lnTo>
                    <a:pt x="226" y="385"/>
                  </a:lnTo>
                  <a:lnTo>
                    <a:pt x="226" y="385"/>
                  </a:lnTo>
                  <a:lnTo>
                    <a:pt x="226" y="385"/>
                  </a:lnTo>
                  <a:lnTo>
                    <a:pt x="226" y="384"/>
                  </a:lnTo>
                  <a:lnTo>
                    <a:pt x="226" y="384"/>
                  </a:lnTo>
                  <a:lnTo>
                    <a:pt x="227" y="384"/>
                  </a:lnTo>
                  <a:lnTo>
                    <a:pt x="227" y="384"/>
                  </a:lnTo>
                  <a:lnTo>
                    <a:pt x="227" y="383"/>
                  </a:lnTo>
                  <a:lnTo>
                    <a:pt x="227" y="383"/>
                  </a:lnTo>
                  <a:lnTo>
                    <a:pt x="227" y="383"/>
                  </a:lnTo>
                  <a:lnTo>
                    <a:pt x="227" y="383"/>
                  </a:lnTo>
                  <a:lnTo>
                    <a:pt x="227" y="382"/>
                  </a:lnTo>
                  <a:lnTo>
                    <a:pt x="227" y="382"/>
                  </a:lnTo>
                  <a:lnTo>
                    <a:pt x="227" y="382"/>
                  </a:lnTo>
                  <a:lnTo>
                    <a:pt x="227" y="381"/>
                  </a:lnTo>
                  <a:lnTo>
                    <a:pt x="227" y="381"/>
                  </a:lnTo>
                  <a:lnTo>
                    <a:pt x="227" y="381"/>
                  </a:lnTo>
                  <a:lnTo>
                    <a:pt x="228" y="381"/>
                  </a:lnTo>
                  <a:lnTo>
                    <a:pt x="228" y="380"/>
                  </a:lnTo>
                  <a:lnTo>
                    <a:pt x="228" y="380"/>
                  </a:lnTo>
                  <a:lnTo>
                    <a:pt x="228" y="380"/>
                  </a:lnTo>
                  <a:lnTo>
                    <a:pt x="228" y="380"/>
                  </a:lnTo>
                  <a:lnTo>
                    <a:pt x="228" y="379"/>
                  </a:lnTo>
                  <a:lnTo>
                    <a:pt x="228" y="379"/>
                  </a:lnTo>
                  <a:lnTo>
                    <a:pt x="228" y="379"/>
                  </a:lnTo>
                  <a:lnTo>
                    <a:pt x="228" y="378"/>
                  </a:lnTo>
                  <a:lnTo>
                    <a:pt x="228" y="378"/>
                  </a:lnTo>
                  <a:lnTo>
                    <a:pt x="228" y="378"/>
                  </a:lnTo>
                  <a:lnTo>
                    <a:pt x="229" y="378"/>
                  </a:lnTo>
                  <a:lnTo>
                    <a:pt x="229" y="377"/>
                  </a:lnTo>
                  <a:lnTo>
                    <a:pt x="229" y="377"/>
                  </a:lnTo>
                  <a:lnTo>
                    <a:pt x="229" y="377"/>
                  </a:lnTo>
                  <a:lnTo>
                    <a:pt x="229" y="376"/>
                  </a:lnTo>
                  <a:lnTo>
                    <a:pt x="229" y="376"/>
                  </a:lnTo>
                  <a:lnTo>
                    <a:pt x="229" y="376"/>
                  </a:lnTo>
                  <a:lnTo>
                    <a:pt x="229" y="376"/>
                  </a:lnTo>
                  <a:lnTo>
                    <a:pt x="229" y="375"/>
                  </a:lnTo>
                  <a:lnTo>
                    <a:pt x="229" y="375"/>
                  </a:lnTo>
                  <a:lnTo>
                    <a:pt x="230" y="375"/>
                  </a:lnTo>
                  <a:lnTo>
                    <a:pt x="230" y="374"/>
                  </a:lnTo>
                  <a:lnTo>
                    <a:pt x="230" y="374"/>
                  </a:lnTo>
                  <a:lnTo>
                    <a:pt x="230" y="374"/>
                  </a:lnTo>
                  <a:lnTo>
                    <a:pt x="230" y="373"/>
                  </a:lnTo>
                  <a:lnTo>
                    <a:pt x="230" y="373"/>
                  </a:lnTo>
                  <a:lnTo>
                    <a:pt x="230" y="373"/>
                  </a:lnTo>
                  <a:lnTo>
                    <a:pt x="230" y="373"/>
                  </a:lnTo>
                  <a:lnTo>
                    <a:pt x="230" y="372"/>
                  </a:lnTo>
                  <a:lnTo>
                    <a:pt x="230" y="372"/>
                  </a:lnTo>
                  <a:lnTo>
                    <a:pt x="230" y="372"/>
                  </a:lnTo>
                  <a:lnTo>
                    <a:pt x="230" y="371"/>
                  </a:lnTo>
                  <a:lnTo>
                    <a:pt x="231" y="371"/>
                  </a:lnTo>
                  <a:lnTo>
                    <a:pt x="231" y="371"/>
                  </a:lnTo>
                  <a:lnTo>
                    <a:pt x="231" y="371"/>
                  </a:lnTo>
                  <a:lnTo>
                    <a:pt x="231" y="370"/>
                  </a:lnTo>
                  <a:lnTo>
                    <a:pt x="231" y="370"/>
                  </a:lnTo>
                  <a:lnTo>
                    <a:pt x="231" y="370"/>
                  </a:lnTo>
                  <a:lnTo>
                    <a:pt x="231" y="370"/>
                  </a:lnTo>
                  <a:lnTo>
                    <a:pt x="231" y="369"/>
                  </a:lnTo>
                  <a:lnTo>
                    <a:pt x="231" y="369"/>
                  </a:lnTo>
                  <a:lnTo>
                    <a:pt x="231" y="369"/>
                  </a:lnTo>
                  <a:lnTo>
                    <a:pt x="232" y="368"/>
                  </a:lnTo>
                  <a:lnTo>
                    <a:pt x="232" y="368"/>
                  </a:lnTo>
                  <a:lnTo>
                    <a:pt x="232" y="368"/>
                  </a:lnTo>
                  <a:lnTo>
                    <a:pt x="232" y="367"/>
                  </a:lnTo>
                  <a:lnTo>
                    <a:pt x="232" y="367"/>
                  </a:lnTo>
                  <a:lnTo>
                    <a:pt x="232" y="367"/>
                  </a:lnTo>
                  <a:lnTo>
                    <a:pt x="232" y="367"/>
                  </a:lnTo>
                  <a:lnTo>
                    <a:pt x="232" y="366"/>
                  </a:lnTo>
                  <a:lnTo>
                    <a:pt x="232" y="366"/>
                  </a:lnTo>
                  <a:lnTo>
                    <a:pt x="232" y="366"/>
                  </a:lnTo>
                  <a:lnTo>
                    <a:pt x="232" y="365"/>
                  </a:lnTo>
                  <a:lnTo>
                    <a:pt x="232" y="365"/>
                  </a:lnTo>
                  <a:lnTo>
                    <a:pt x="233" y="365"/>
                  </a:lnTo>
                  <a:lnTo>
                    <a:pt x="233" y="365"/>
                  </a:lnTo>
                  <a:lnTo>
                    <a:pt x="233" y="364"/>
                  </a:lnTo>
                  <a:lnTo>
                    <a:pt x="233" y="364"/>
                  </a:lnTo>
                  <a:lnTo>
                    <a:pt x="233" y="364"/>
                  </a:lnTo>
                  <a:lnTo>
                    <a:pt x="233" y="363"/>
                  </a:lnTo>
                  <a:lnTo>
                    <a:pt x="233" y="363"/>
                  </a:lnTo>
                  <a:lnTo>
                    <a:pt x="233" y="363"/>
                  </a:lnTo>
                  <a:lnTo>
                    <a:pt x="233" y="362"/>
                  </a:lnTo>
                  <a:lnTo>
                    <a:pt x="233" y="362"/>
                  </a:lnTo>
                  <a:lnTo>
                    <a:pt x="233" y="362"/>
                  </a:lnTo>
                  <a:lnTo>
                    <a:pt x="234" y="362"/>
                  </a:lnTo>
                  <a:lnTo>
                    <a:pt x="234" y="361"/>
                  </a:lnTo>
                  <a:lnTo>
                    <a:pt x="234" y="361"/>
                  </a:lnTo>
                  <a:lnTo>
                    <a:pt x="234" y="361"/>
                  </a:lnTo>
                  <a:lnTo>
                    <a:pt x="234" y="360"/>
                  </a:lnTo>
                  <a:lnTo>
                    <a:pt x="234" y="360"/>
                  </a:lnTo>
                  <a:lnTo>
                    <a:pt x="234" y="360"/>
                  </a:lnTo>
                  <a:lnTo>
                    <a:pt x="234" y="360"/>
                  </a:lnTo>
                  <a:lnTo>
                    <a:pt x="234" y="359"/>
                  </a:lnTo>
                  <a:lnTo>
                    <a:pt x="234" y="359"/>
                  </a:lnTo>
                  <a:lnTo>
                    <a:pt x="234" y="359"/>
                  </a:lnTo>
                  <a:lnTo>
                    <a:pt x="235" y="358"/>
                  </a:lnTo>
                  <a:lnTo>
                    <a:pt x="235" y="358"/>
                  </a:lnTo>
                  <a:lnTo>
                    <a:pt x="235" y="358"/>
                  </a:lnTo>
                  <a:lnTo>
                    <a:pt x="235" y="357"/>
                  </a:lnTo>
                  <a:lnTo>
                    <a:pt x="235" y="357"/>
                  </a:lnTo>
                  <a:lnTo>
                    <a:pt x="235" y="357"/>
                  </a:lnTo>
                  <a:lnTo>
                    <a:pt x="235" y="356"/>
                  </a:lnTo>
                  <a:lnTo>
                    <a:pt x="235" y="356"/>
                  </a:lnTo>
                  <a:lnTo>
                    <a:pt x="235" y="356"/>
                  </a:lnTo>
                  <a:lnTo>
                    <a:pt x="235" y="356"/>
                  </a:lnTo>
                  <a:lnTo>
                    <a:pt x="235" y="355"/>
                  </a:lnTo>
                  <a:lnTo>
                    <a:pt x="236" y="355"/>
                  </a:lnTo>
                  <a:lnTo>
                    <a:pt x="236" y="355"/>
                  </a:lnTo>
                  <a:lnTo>
                    <a:pt x="236" y="354"/>
                  </a:lnTo>
                  <a:lnTo>
                    <a:pt x="236" y="354"/>
                  </a:lnTo>
                  <a:lnTo>
                    <a:pt x="236" y="354"/>
                  </a:lnTo>
                  <a:lnTo>
                    <a:pt x="236" y="353"/>
                  </a:lnTo>
                  <a:lnTo>
                    <a:pt x="236" y="353"/>
                  </a:lnTo>
                  <a:lnTo>
                    <a:pt x="236" y="353"/>
                  </a:lnTo>
                  <a:lnTo>
                    <a:pt x="236" y="353"/>
                  </a:lnTo>
                  <a:lnTo>
                    <a:pt x="236" y="352"/>
                  </a:lnTo>
                  <a:lnTo>
                    <a:pt x="236" y="352"/>
                  </a:lnTo>
                  <a:lnTo>
                    <a:pt x="236" y="352"/>
                  </a:lnTo>
                  <a:lnTo>
                    <a:pt x="237" y="351"/>
                  </a:lnTo>
                  <a:lnTo>
                    <a:pt x="237" y="351"/>
                  </a:lnTo>
                  <a:lnTo>
                    <a:pt x="237" y="351"/>
                  </a:lnTo>
                  <a:lnTo>
                    <a:pt x="237" y="350"/>
                  </a:lnTo>
                  <a:lnTo>
                    <a:pt x="237" y="350"/>
                  </a:lnTo>
                  <a:lnTo>
                    <a:pt x="237" y="350"/>
                  </a:lnTo>
                  <a:lnTo>
                    <a:pt x="237" y="350"/>
                  </a:lnTo>
                  <a:lnTo>
                    <a:pt x="237" y="349"/>
                  </a:lnTo>
                  <a:lnTo>
                    <a:pt x="237" y="349"/>
                  </a:lnTo>
                  <a:lnTo>
                    <a:pt x="237" y="349"/>
                  </a:lnTo>
                  <a:lnTo>
                    <a:pt x="238" y="348"/>
                  </a:lnTo>
                  <a:lnTo>
                    <a:pt x="238" y="348"/>
                  </a:lnTo>
                  <a:lnTo>
                    <a:pt x="238" y="348"/>
                  </a:lnTo>
                  <a:lnTo>
                    <a:pt x="238" y="347"/>
                  </a:lnTo>
                  <a:lnTo>
                    <a:pt x="238" y="347"/>
                  </a:lnTo>
                  <a:lnTo>
                    <a:pt x="238" y="347"/>
                  </a:lnTo>
                  <a:lnTo>
                    <a:pt x="238" y="346"/>
                  </a:lnTo>
                  <a:lnTo>
                    <a:pt x="238" y="346"/>
                  </a:lnTo>
                  <a:lnTo>
                    <a:pt x="238" y="346"/>
                  </a:lnTo>
                  <a:lnTo>
                    <a:pt x="238" y="346"/>
                  </a:lnTo>
                  <a:lnTo>
                    <a:pt x="238" y="345"/>
                  </a:lnTo>
                  <a:lnTo>
                    <a:pt x="238" y="345"/>
                  </a:lnTo>
                  <a:lnTo>
                    <a:pt x="239" y="345"/>
                  </a:lnTo>
                  <a:lnTo>
                    <a:pt x="239" y="344"/>
                  </a:lnTo>
                  <a:lnTo>
                    <a:pt x="239" y="344"/>
                  </a:lnTo>
                  <a:lnTo>
                    <a:pt x="239" y="344"/>
                  </a:lnTo>
                  <a:lnTo>
                    <a:pt x="239" y="343"/>
                  </a:lnTo>
                  <a:lnTo>
                    <a:pt x="239" y="343"/>
                  </a:lnTo>
                  <a:lnTo>
                    <a:pt x="239" y="343"/>
                  </a:lnTo>
                  <a:lnTo>
                    <a:pt x="239" y="343"/>
                  </a:lnTo>
                  <a:lnTo>
                    <a:pt x="239" y="342"/>
                  </a:lnTo>
                  <a:lnTo>
                    <a:pt x="239" y="342"/>
                  </a:lnTo>
                  <a:lnTo>
                    <a:pt x="240" y="342"/>
                  </a:lnTo>
                  <a:lnTo>
                    <a:pt x="240" y="341"/>
                  </a:lnTo>
                  <a:lnTo>
                    <a:pt x="240" y="341"/>
                  </a:lnTo>
                  <a:lnTo>
                    <a:pt x="240" y="341"/>
                  </a:lnTo>
                  <a:lnTo>
                    <a:pt x="240" y="340"/>
                  </a:lnTo>
                  <a:lnTo>
                    <a:pt x="240" y="340"/>
                  </a:lnTo>
                  <a:lnTo>
                    <a:pt x="240" y="340"/>
                  </a:lnTo>
                  <a:lnTo>
                    <a:pt x="240" y="339"/>
                  </a:lnTo>
                  <a:lnTo>
                    <a:pt x="240" y="339"/>
                  </a:lnTo>
                  <a:lnTo>
                    <a:pt x="240" y="339"/>
                  </a:lnTo>
                  <a:lnTo>
                    <a:pt x="240" y="338"/>
                  </a:lnTo>
                  <a:lnTo>
                    <a:pt x="240" y="338"/>
                  </a:lnTo>
                  <a:lnTo>
                    <a:pt x="241" y="338"/>
                  </a:lnTo>
                  <a:lnTo>
                    <a:pt x="241" y="338"/>
                  </a:lnTo>
                  <a:lnTo>
                    <a:pt x="241" y="337"/>
                  </a:lnTo>
                  <a:lnTo>
                    <a:pt x="241" y="337"/>
                  </a:lnTo>
                  <a:lnTo>
                    <a:pt x="241" y="337"/>
                  </a:lnTo>
                  <a:lnTo>
                    <a:pt x="241" y="336"/>
                  </a:lnTo>
                  <a:lnTo>
                    <a:pt x="241" y="336"/>
                  </a:lnTo>
                  <a:lnTo>
                    <a:pt x="241" y="336"/>
                  </a:lnTo>
                  <a:lnTo>
                    <a:pt x="241" y="335"/>
                  </a:lnTo>
                  <a:lnTo>
                    <a:pt x="241" y="335"/>
                  </a:lnTo>
                  <a:lnTo>
                    <a:pt x="241" y="335"/>
                  </a:lnTo>
                  <a:lnTo>
                    <a:pt x="242" y="334"/>
                  </a:lnTo>
                  <a:lnTo>
                    <a:pt x="242" y="334"/>
                  </a:lnTo>
                  <a:lnTo>
                    <a:pt x="242" y="334"/>
                  </a:lnTo>
                  <a:lnTo>
                    <a:pt x="242" y="333"/>
                  </a:lnTo>
                  <a:lnTo>
                    <a:pt x="242" y="333"/>
                  </a:lnTo>
                  <a:lnTo>
                    <a:pt x="242" y="333"/>
                  </a:lnTo>
                  <a:lnTo>
                    <a:pt x="242" y="333"/>
                  </a:lnTo>
                  <a:lnTo>
                    <a:pt x="242" y="332"/>
                  </a:lnTo>
                  <a:lnTo>
                    <a:pt x="242" y="332"/>
                  </a:lnTo>
                  <a:lnTo>
                    <a:pt x="242" y="332"/>
                  </a:lnTo>
                  <a:lnTo>
                    <a:pt x="243" y="331"/>
                  </a:lnTo>
                  <a:lnTo>
                    <a:pt x="243" y="331"/>
                  </a:lnTo>
                  <a:lnTo>
                    <a:pt x="243" y="331"/>
                  </a:lnTo>
                  <a:lnTo>
                    <a:pt x="243" y="330"/>
                  </a:lnTo>
                  <a:lnTo>
                    <a:pt x="243" y="330"/>
                  </a:lnTo>
                  <a:lnTo>
                    <a:pt x="243" y="330"/>
                  </a:lnTo>
                  <a:lnTo>
                    <a:pt x="243" y="329"/>
                  </a:lnTo>
                  <a:lnTo>
                    <a:pt x="243" y="329"/>
                  </a:lnTo>
                  <a:lnTo>
                    <a:pt x="243" y="329"/>
                  </a:lnTo>
                  <a:lnTo>
                    <a:pt x="243" y="328"/>
                  </a:lnTo>
                  <a:lnTo>
                    <a:pt x="243" y="328"/>
                  </a:lnTo>
                  <a:lnTo>
                    <a:pt x="243" y="328"/>
                  </a:lnTo>
                  <a:lnTo>
                    <a:pt x="244" y="328"/>
                  </a:lnTo>
                  <a:lnTo>
                    <a:pt x="244" y="327"/>
                  </a:lnTo>
                  <a:lnTo>
                    <a:pt x="244" y="327"/>
                  </a:lnTo>
                  <a:lnTo>
                    <a:pt x="244" y="327"/>
                  </a:lnTo>
                  <a:lnTo>
                    <a:pt x="244" y="326"/>
                  </a:lnTo>
                  <a:lnTo>
                    <a:pt x="244" y="326"/>
                  </a:lnTo>
                  <a:lnTo>
                    <a:pt x="244" y="326"/>
                  </a:lnTo>
                  <a:lnTo>
                    <a:pt x="244" y="325"/>
                  </a:lnTo>
                  <a:lnTo>
                    <a:pt x="244" y="325"/>
                  </a:lnTo>
                  <a:lnTo>
                    <a:pt x="244" y="325"/>
                  </a:lnTo>
                  <a:lnTo>
                    <a:pt x="244" y="324"/>
                  </a:lnTo>
                  <a:lnTo>
                    <a:pt x="245" y="324"/>
                  </a:lnTo>
                  <a:lnTo>
                    <a:pt x="245" y="324"/>
                  </a:lnTo>
                  <a:lnTo>
                    <a:pt x="245" y="323"/>
                  </a:lnTo>
                  <a:lnTo>
                    <a:pt x="245" y="323"/>
                  </a:lnTo>
                  <a:lnTo>
                    <a:pt x="245" y="323"/>
                  </a:lnTo>
                  <a:lnTo>
                    <a:pt x="245" y="322"/>
                  </a:lnTo>
                  <a:lnTo>
                    <a:pt x="245" y="322"/>
                  </a:lnTo>
                  <a:lnTo>
                    <a:pt x="245" y="322"/>
                  </a:lnTo>
                  <a:lnTo>
                    <a:pt x="245" y="321"/>
                  </a:lnTo>
                  <a:lnTo>
                    <a:pt x="245" y="321"/>
                  </a:lnTo>
                  <a:lnTo>
                    <a:pt x="245" y="321"/>
                  </a:lnTo>
                  <a:lnTo>
                    <a:pt x="246" y="320"/>
                  </a:lnTo>
                  <a:lnTo>
                    <a:pt x="246" y="320"/>
                  </a:lnTo>
                  <a:lnTo>
                    <a:pt x="246" y="320"/>
                  </a:lnTo>
                  <a:lnTo>
                    <a:pt x="246" y="320"/>
                  </a:lnTo>
                  <a:lnTo>
                    <a:pt x="246" y="319"/>
                  </a:lnTo>
                  <a:lnTo>
                    <a:pt x="246" y="319"/>
                  </a:lnTo>
                  <a:lnTo>
                    <a:pt x="246" y="319"/>
                  </a:lnTo>
                  <a:lnTo>
                    <a:pt x="246" y="318"/>
                  </a:lnTo>
                  <a:lnTo>
                    <a:pt x="246" y="318"/>
                  </a:lnTo>
                  <a:lnTo>
                    <a:pt x="246" y="318"/>
                  </a:lnTo>
                  <a:lnTo>
                    <a:pt x="246" y="317"/>
                  </a:lnTo>
                  <a:lnTo>
                    <a:pt x="247" y="317"/>
                  </a:lnTo>
                  <a:lnTo>
                    <a:pt x="247" y="317"/>
                  </a:lnTo>
                  <a:lnTo>
                    <a:pt x="247" y="316"/>
                  </a:lnTo>
                  <a:lnTo>
                    <a:pt x="247" y="316"/>
                  </a:lnTo>
                  <a:lnTo>
                    <a:pt x="247" y="316"/>
                  </a:lnTo>
                  <a:lnTo>
                    <a:pt x="247" y="315"/>
                  </a:lnTo>
                  <a:lnTo>
                    <a:pt x="247" y="315"/>
                  </a:lnTo>
                  <a:lnTo>
                    <a:pt x="247" y="315"/>
                  </a:lnTo>
                  <a:lnTo>
                    <a:pt x="247" y="314"/>
                  </a:lnTo>
                  <a:lnTo>
                    <a:pt x="247" y="314"/>
                  </a:lnTo>
                  <a:lnTo>
                    <a:pt x="247" y="314"/>
                  </a:lnTo>
                  <a:lnTo>
                    <a:pt x="248" y="313"/>
                  </a:lnTo>
                  <a:lnTo>
                    <a:pt x="248" y="313"/>
                  </a:lnTo>
                  <a:lnTo>
                    <a:pt x="248" y="313"/>
                  </a:lnTo>
                  <a:lnTo>
                    <a:pt x="248" y="312"/>
                  </a:lnTo>
                  <a:lnTo>
                    <a:pt x="248" y="312"/>
                  </a:lnTo>
                  <a:lnTo>
                    <a:pt x="248" y="312"/>
                  </a:lnTo>
                  <a:lnTo>
                    <a:pt x="248" y="311"/>
                  </a:lnTo>
                  <a:lnTo>
                    <a:pt x="248" y="311"/>
                  </a:lnTo>
                  <a:lnTo>
                    <a:pt x="248" y="311"/>
                  </a:lnTo>
                  <a:lnTo>
                    <a:pt x="248" y="310"/>
                  </a:lnTo>
                  <a:lnTo>
                    <a:pt x="248" y="310"/>
                  </a:lnTo>
                  <a:lnTo>
                    <a:pt x="249" y="310"/>
                  </a:lnTo>
                  <a:lnTo>
                    <a:pt x="249" y="310"/>
                  </a:lnTo>
                  <a:lnTo>
                    <a:pt x="249" y="309"/>
                  </a:lnTo>
                  <a:lnTo>
                    <a:pt x="249" y="309"/>
                  </a:lnTo>
                  <a:lnTo>
                    <a:pt x="249" y="308"/>
                  </a:lnTo>
                  <a:lnTo>
                    <a:pt x="249" y="308"/>
                  </a:lnTo>
                  <a:lnTo>
                    <a:pt x="249" y="308"/>
                  </a:lnTo>
                  <a:lnTo>
                    <a:pt x="249" y="308"/>
                  </a:lnTo>
                  <a:lnTo>
                    <a:pt x="249" y="307"/>
                  </a:lnTo>
                  <a:lnTo>
                    <a:pt x="249" y="307"/>
                  </a:lnTo>
                  <a:lnTo>
                    <a:pt x="249" y="307"/>
                  </a:lnTo>
                  <a:lnTo>
                    <a:pt x="249" y="306"/>
                  </a:lnTo>
                  <a:lnTo>
                    <a:pt x="250" y="306"/>
                  </a:lnTo>
                  <a:lnTo>
                    <a:pt x="250" y="306"/>
                  </a:lnTo>
                  <a:lnTo>
                    <a:pt x="250" y="305"/>
                  </a:lnTo>
                  <a:lnTo>
                    <a:pt x="250" y="305"/>
                  </a:lnTo>
                  <a:lnTo>
                    <a:pt x="250" y="305"/>
                  </a:lnTo>
                  <a:lnTo>
                    <a:pt x="250" y="304"/>
                  </a:lnTo>
                  <a:lnTo>
                    <a:pt x="250" y="304"/>
                  </a:lnTo>
                  <a:lnTo>
                    <a:pt x="250" y="304"/>
                  </a:lnTo>
                  <a:lnTo>
                    <a:pt x="250" y="303"/>
                  </a:lnTo>
                  <a:lnTo>
                    <a:pt x="250" y="303"/>
                  </a:lnTo>
                  <a:lnTo>
                    <a:pt x="251" y="303"/>
                  </a:lnTo>
                  <a:lnTo>
                    <a:pt x="251" y="302"/>
                  </a:lnTo>
                  <a:lnTo>
                    <a:pt x="251" y="302"/>
                  </a:lnTo>
                  <a:lnTo>
                    <a:pt x="251" y="302"/>
                  </a:lnTo>
                  <a:lnTo>
                    <a:pt x="251" y="301"/>
                  </a:lnTo>
                  <a:lnTo>
                    <a:pt x="251" y="301"/>
                  </a:lnTo>
                  <a:lnTo>
                    <a:pt x="251" y="301"/>
                  </a:lnTo>
                  <a:lnTo>
                    <a:pt x="251" y="300"/>
                  </a:lnTo>
                  <a:lnTo>
                    <a:pt x="251" y="300"/>
                  </a:lnTo>
                  <a:lnTo>
                    <a:pt x="251" y="300"/>
                  </a:lnTo>
                  <a:lnTo>
                    <a:pt x="251" y="299"/>
                  </a:lnTo>
                  <a:lnTo>
                    <a:pt x="251" y="299"/>
                  </a:lnTo>
                  <a:lnTo>
                    <a:pt x="252" y="299"/>
                  </a:lnTo>
                  <a:lnTo>
                    <a:pt x="252" y="298"/>
                  </a:lnTo>
                  <a:lnTo>
                    <a:pt x="252" y="298"/>
                  </a:lnTo>
                  <a:lnTo>
                    <a:pt x="252" y="298"/>
                  </a:lnTo>
                  <a:lnTo>
                    <a:pt x="252" y="297"/>
                  </a:lnTo>
                  <a:lnTo>
                    <a:pt x="252" y="297"/>
                  </a:lnTo>
                  <a:lnTo>
                    <a:pt x="252" y="297"/>
                  </a:lnTo>
                  <a:lnTo>
                    <a:pt x="252" y="296"/>
                  </a:lnTo>
                  <a:lnTo>
                    <a:pt x="252" y="296"/>
                  </a:lnTo>
                  <a:lnTo>
                    <a:pt x="252" y="296"/>
                  </a:lnTo>
                  <a:lnTo>
                    <a:pt x="253" y="295"/>
                  </a:lnTo>
                  <a:lnTo>
                    <a:pt x="253" y="295"/>
                  </a:lnTo>
                  <a:lnTo>
                    <a:pt x="253" y="295"/>
                  </a:lnTo>
                  <a:lnTo>
                    <a:pt x="253" y="294"/>
                  </a:lnTo>
                  <a:lnTo>
                    <a:pt x="253" y="294"/>
                  </a:lnTo>
                  <a:lnTo>
                    <a:pt x="253" y="294"/>
                  </a:lnTo>
                  <a:lnTo>
                    <a:pt x="253" y="293"/>
                  </a:lnTo>
                  <a:lnTo>
                    <a:pt x="253" y="293"/>
                  </a:lnTo>
                  <a:lnTo>
                    <a:pt x="253" y="293"/>
                  </a:lnTo>
                  <a:lnTo>
                    <a:pt x="253" y="292"/>
                  </a:lnTo>
                  <a:lnTo>
                    <a:pt x="253" y="292"/>
                  </a:lnTo>
                  <a:lnTo>
                    <a:pt x="253" y="292"/>
                  </a:lnTo>
                  <a:lnTo>
                    <a:pt x="254" y="291"/>
                  </a:lnTo>
                  <a:lnTo>
                    <a:pt x="254" y="291"/>
                  </a:lnTo>
                  <a:lnTo>
                    <a:pt x="254" y="291"/>
                  </a:lnTo>
                  <a:lnTo>
                    <a:pt x="254" y="290"/>
                  </a:lnTo>
                  <a:lnTo>
                    <a:pt x="254" y="290"/>
                  </a:lnTo>
                  <a:lnTo>
                    <a:pt x="254" y="290"/>
                  </a:lnTo>
                  <a:lnTo>
                    <a:pt x="254" y="289"/>
                  </a:lnTo>
                  <a:lnTo>
                    <a:pt x="254" y="289"/>
                  </a:lnTo>
                  <a:lnTo>
                    <a:pt x="254" y="289"/>
                  </a:lnTo>
                  <a:lnTo>
                    <a:pt x="254" y="288"/>
                  </a:lnTo>
                  <a:lnTo>
                    <a:pt x="254" y="288"/>
                  </a:lnTo>
                  <a:lnTo>
                    <a:pt x="255" y="288"/>
                  </a:lnTo>
                  <a:lnTo>
                    <a:pt x="255" y="287"/>
                  </a:lnTo>
                  <a:lnTo>
                    <a:pt x="255" y="287"/>
                  </a:lnTo>
                  <a:lnTo>
                    <a:pt x="255" y="287"/>
                  </a:lnTo>
                  <a:lnTo>
                    <a:pt x="255" y="286"/>
                  </a:lnTo>
                  <a:lnTo>
                    <a:pt x="255" y="286"/>
                  </a:lnTo>
                  <a:lnTo>
                    <a:pt x="255" y="286"/>
                  </a:lnTo>
                  <a:lnTo>
                    <a:pt x="255" y="285"/>
                  </a:lnTo>
                  <a:lnTo>
                    <a:pt x="255" y="285"/>
                  </a:lnTo>
                  <a:lnTo>
                    <a:pt x="255" y="285"/>
                  </a:lnTo>
                  <a:lnTo>
                    <a:pt x="256" y="284"/>
                  </a:lnTo>
                  <a:lnTo>
                    <a:pt x="256" y="284"/>
                  </a:lnTo>
                  <a:lnTo>
                    <a:pt x="256" y="284"/>
                  </a:lnTo>
                  <a:lnTo>
                    <a:pt x="256" y="283"/>
                  </a:lnTo>
                  <a:lnTo>
                    <a:pt x="256" y="283"/>
                  </a:lnTo>
                  <a:lnTo>
                    <a:pt x="256" y="283"/>
                  </a:lnTo>
                  <a:lnTo>
                    <a:pt x="256" y="282"/>
                  </a:lnTo>
                  <a:lnTo>
                    <a:pt x="256" y="282"/>
                  </a:lnTo>
                  <a:lnTo>
                    <a:pt x="256" y="282"/>
                  </a:lnTo>
                  <a:lnTo>
                    <a:pt x="256" y="281"/>
                  </a:lnTo>
                  <a:lnTo>
                    <a:pt x="256" y="281"/>
                  </a:lnTo>
                  <a:lnTo>
                    <a:pt x="256" y="281"/>
                  </a:lnTo>
                  <a:lnTo>
                    <a:pt x="257" y="280"/>
                  </a:lnTo>
                  <a:lnTo>
                    <a:pt x="257" y="280"/>
                  </a:lnTo>
                  <a:lnTo>
                    <a:pt x="257" y="280"/>
                  </a:lnTo>
                  <a:lnTo>
                    <a:pt x="257" y="279"/>
                  </a:lnTo>
                  <a:lnTo>
                    <a:pt x="257" y="279"/>
                  </a:lnTo>
                  <a:lnTo>
                    <a:pt x="257" y="279"/>
                  </a:lnTo>
                  <a:lnTo>
                    <a:pt x="257" y="278"/>
                  </a:lnTo>
                  <a:lnTo>
                    <a:pt x="257" y="278"/>
                  </a:lnTo>
                  <a:lnTo>
                    <a:pt x="257" y="278"/>
                  </a:lnTo>
                  <a:lnTo>
                    <a:pt x="257" y="277"/>
                  </a:lnTo>
                  <a:lnTo>
                    <a:pt x="257" y="277"/>
                  </a:lnTo>
                  <a:lnTo>
                    <a:pt x="258" y="277"/>
                  </a:lnTo>
                  <a:lnTo>
                    <a:pt x="258" y="276"/>
                  </a:lnTo>
                  <a:lnTo>
                    <a:pt x="258" y="276"/>
                  </a:lnTo>
                  <a:lnTo>
                    <a:pt x="258" y="276"/>
                  </a:lnTo>
                  <a:lnTo>
                    <a:pt x="258" y="275"/>
                  </a:lnTo>
                  <a:lnTo>
                    <a:pt x="258" y="275"/>
                  </a:lnTo>
                  <a:lnTo>
                    <a:pt x="258" y="275"/>
                  </a:lnTo>
                  <a:lnTo>
                    <a:pt x="258" y="274"/>
                  </a:lnTo>
                  <a:lnTo>
                    <a:pt x="258" y="274"/>
                  </a:lnTo>
                  <a:lnTo>
                    <a:pt x="258" y="274"/>
                  </a:lnTo>
                  <a:lnTo>
                    <a:pt x="258" y="273"/>
                  </a:lnTo>
                  <a:lnTo>
                    <a:pt x="259" y="273"/>
                  </a:lnTo>
                  <a:lnTo>
                    <a:pt x="259" y="272"/>
                  </a:lnTo>
                  <a:lnTo>
                    <a:pt x="259" y="272"/>
                  </a:lnTo>
                  <a:lnTo>
                    <a:pt x="259" y="272"/>
                  </a:lnTo>
                  <a:lnTo>
                    <a:pt x="259" y="272"/>
                  </a:lnTo>
                  <a:lnTo>
                    <a:pt x="259" y="271"/>
                  </a:lnTo>
                  <a:lnTo>
                    <a:pt x="259" y="271"/>
                  </a:lnTo>
                  <a:lnTo>
                    <a:pt x="259" y="270"/>
                  </a:lnTo>
                  <a:lnTo>
                    <a:pt x="259" y="270"/>
                  </a:lnTo>
                  <a:lnTo>
                    <a:pt x="259" y="270"/>
                  </a:lnTo>
                  <a:lnTo>
                    <a:pt x="259" y="269"/>
                  </a:lnTo>
                  <a:lnTo>
                    <a:pt x="260" y="269"/>
                  </a:lnTo>
                  <a:lnTo>
                    <a:pt x="260" y="269"/>
                  </a:lnTo>
                  <a:lnTo>
                    <a:pt x="260" y="268"/>
                  </a:lnTo>
                  <a:lnTo>
                    <a:pt x="260" y="268"/>
                  </a:lnTo>
                  <a:lnTo>
                    <a:pt x="260" y="268"/>
                  </a:lnTo>
                  <a:lnTo>
                    <a:pt x="260" y="267"/>
                  </a:lnTo>
                  <a:lnTo>
                    <a:pt x="260" y="267"/>
                  </a:lnTo>
                  <a:lnTo>
                    <a:pt x="260" y="267"/>
                  </a:lnTo>
                  <a:lnTo>
                    <a:pt x="260" y="266"/>
                  </a:lnTo>
                  <a:lnTo>
                    <a:pt x="260" y="266"/>
                  </a:lnTo>
                  <a:lnTo>
                    <a:pt x="260" y="266"/>
                  </a:lnTo>
                  <a:lnTo>
                    <a:pt x="261" y="265"/>
                  </a:lnTo>
                  <a:lnTo>
                    <a:pt x="261" y="265"/>
                  </a:lnTo>
                  <a:lnTo>
                    <a:pt x="261" y="265"/>
                  </a:lnTo>
                  <a:lnTo>
                    <a:pt x="261" y="264"/>
                  </a:lnTo>
                  <a:lnTo>
                    <a:pt x="261" y="264"/>
                  </a:lnTo>
                  <a:lnTo>
                    <a:pt x="261" y="264"/>
                  </a:lnTo>
                  <a:lnTo>
                    <a:pt x="261" y="263"/>
                  </a:lnTo>
                  <a:lnTo>
                    <a:pt x="261" y="263"/>
                  </a:lnTo>
                  <a:lnTo>
                    <a:pt x="261" y="263"/>
                  </a:lnTo>
                  <a:lnTo>
                    <a:pt x="261" y="262"/>
                  </a:lnTo>
                  <a:lnTo>
                    <a:pt x="261" y="262"/>
                  </a:lnTo>
                  <a:lnTo>
                    <a:pt x="262" y="262"/>
                  </a:lnTo>
                  <a:lnTo>
                    <a:pt x="262" y="261"/>
                  </a:lnTo>
                  <a:lnTo>
                    <a:pt x="262" y="261"/>
                  </a:lnTo>
                  <a:lnTo>
                    <a:pt x="262" y="261"/>
                  </a:lnTo>
                  <a:lnTo>
                    <a:pt x="262" y="260"/>
                  </a:lnTo>
                  <a:lnTo>
                    <a:pt x="262" y="260"/>
                  </a:lnTo>
                  <a:lnTo>
                    <a:pt x="262" y="260"/>
                  </a:lnTo>
                  <a:lnTo>
                    <a:pt x="262" y="259"/>
                  </a:lnTo>
                  <a:lnTo>
                    <a:pt x="262" y="259"/>
                  </a:lnTo>
                  <a:lnTo>
                    <a:pt x="262" y="259"/>
                  </a:lnTo>
                  <a:lnTo>
                    <a:pt x="262" y="258"/>
                  </a:lnTo>
                  <a:lnTo>
                    <a:pt x="262" y="258"/>
                  </a:lnTo>
                  <a:lnTo>
                    <a:pt x="263" y="257"/>
                  </a:lnTo>
                  <a:lnTo>
                    <a:pt x="263" y="257"/>
                  </a:lnTo>
                  <a:lnTo>
                    <a:pt x="263" y="257"/>
                  </a:lnTo>
                  <a:lnTo>
                    <a:pt x="263" y="257"/>
                  </a:lnTo>
                  <a:lnTo>
                    <a:pt x="263" y="256"/>
                  </a:lnTo>
                  <a:lnTo>
                    <a:pt x="263" y="256"/>
                  </a:lnTo>
                  <a:lnTo>
                    <a:pt x="263" y="255"/>
                  </a:lnTo>
                  <a:lnTo>
                    <a:pt x="263" y="255"/>
                  </a:lnTo>
                  <a:lnTo>
                    <a:pt x="263" y="255"/>
                  </a:lnTo>
                  <a:lnTo>
                    <a:pt x="263" y="254"/>
                  </a:lnTo>
                  <a:lnTo>
                    <a:pt x="264" y="254"/>
                  </a:lnTo>
                  <a:lnTo>
                    <a:pt x="264" y="254"/>
                  </a:lnTo>
                  <a:lnTo>
                    <a:pt x="264" y="253"/>
                  </a:lnTo>
                  <a:lnTo>
                    <a:pt x="264" y="253"/>
                  </a:lnTo>
                  <a:lnTo>
                    <a:pt x="264" y="253"/>
                  </a:lnTo>
                  <a:lnTo>
                    <a:pt x="264" y="252"/>
                  </a:lnTo>
                  <a:lnTo>
                    <a:pt x="264" y="252"/>
                  </a:lnTo>
                  <a:lnTo>
                    <a:pt x="264" y="252"/>
                  </a:lnTo>
                  <a:lnTo>
                    <a:pt x="264" y="251"/>
                  </a:lnTo>
                  <a:lnTo>
                    <a:pt x="264" y="251"/>
                  </a:lnTo>
                  <a:lnTo>
                    <a:pt x="264" y="251"/>
                  </a:lnTo>
                  <a:lnTo>
                    <a:pt x="264" y="250"/>
                  </a:lnTo>
                  <a:lnTo>
                    <a:pt x="265" y="250"/>
                  </a:lnTo>
                  <a:lnTo>
                    <a:pt x="265" y="250"/>
                  </a:lnTo>
                  <a:lnTo>
                    <a:pt x="265" y="249"/>
                  </a:lnTo>
                  <a:lnTo>
                    <a:pt x="265" y="249"/>
                  </a:lnTo>
                  <a:lnTo>
                    <a:pt x="265" y="249"/>
                  </a:lnTo>
                  <a:lnTo>
                    <a:pt x="265" y="248"/>
                  </a:lnTo>
                  <a:lnTo>
                    <a:pt x="265" y="248"/>
                  </a:lnTo>
                  <a:lnTo>
                    <a:pt x="265" y="248"/>
                  </a:lnTo>
                  <a:lnTo>
                    <a:pt x="265" y="247"/>
                  </a:lnTo>
                  <a:lnTo>
                    <a:pt x="265" y="247"/>
                  </a:lnTo>
                  <a:lnTo>
                    <a:pt x="266" y="247"/>
                  </a:lnTo>
                  <a:lnTo>
                    <a:pt x="266" y="246"/>
                  </a:lnTo>
                  <a:lnTo>
                    <a:pt x="266" y="246"/>
                  </a:lnTo>
                  <a:lnTo>
                    <a:pt x="266" y="246"/>
                  </a:lnTo>
                  <a:lnTo>
                    <a:pt x="266" y="245"/>
                  </a:lnTo>
                  <a:lnTo>
                    <a:pt x="266" y="245"/>
                  </a:lnTo>
                  <a:lnTo>
                    <a:pt x="266" y="244"/>
                  </a:lnTo>
                  <a:lnTo>
                    <a:pt x="266" y="244"/>
                  </a:lnTo>
                  <a:lnTo>
                    <a:pt x="266" y="244"/>
                  </a:lnTo>
                  <a:lnTo>
                    <a:pt x="266" y="243"/>
                  </a:lnTo>
                  <a:lnTo>
                    <a:pt x="266" y="243"/>
                  </a:lnTo>
                  <a:lnTo>
                    <a:pt x="266" y="243"/>
                  </a:lnTo>
                  <a:lnTo>
                    <a:pt x="267" y="242"/>
                  </a:lnTo>
                  <a:lnTo>
                    <a:pt x="267" y="242"/>
                  </a:lnTo>
                  <a:lnTo>
                    <a:pt x="267" y="242"/>
                  </a:lnTo>
                  <a:lnTo>
                    <a:pt x="267" y="241"/>
                  </a:lnTo>
                  <a:lnTo>
                    <a:pt x="267" y="241"/>
                  </a:lnTo>
                  <a:lnTo>
                    <a:pt x="267" y="241"/>
                  </a:lnTo>
                  <a:lnTo>
                    <a:pt x="267" y="240"/>
                  </a:lnTo>
                  <a:lnTo>
                    <a:pt x="267" y="240"/>
                  </a:lnTo>
                  <a:lnTo>
                    <a:pt x="267" y="240"/>
                  </a:lnTo>
                  <a:lnTo>
                    <a:pt x="267" y="239"/>
                  </a:lnTo>
                  <a:lnTo>
                    <a:pt x="267" y="239"/>
                  </a:lnTo>
                  <a:lnTo>
                    <a:pt x="268" y="239"/>
                  </a:lnTo>
                  <a:lnTo>
                    <a:pt x="268" y="238"/>
                  </a:lnTo>
                  <a:lnTo>
                    <a:pt x="268" y="238"/>
                  </a:lnTo>
                  <a:lnTo>
                    <a:pt x="268" y="238"/>
                  </a:lnTo>
                  <a:lnTo>
                    <a:pt x="268" y="237"/>
                  </a:lnTo>
                  <a:lnTo>
                    <a:pt x="268" y="237"/>
                  </a:lnTo>
                  <a:lnTo>
                    <a:pt x="268" y="237"/>
                  </a:lnTo>
                  <a:lnTo>
                    <a:pt x="268" y="236"/>
                  </a:lnTo>
                  <a:lnTo>
                    <a:pt x="268" y="236"/>
                  </a:lnTo>
                  <a:lnTo>
                    <a:pt x="268" y="236"/>
                  </a:lnTo>
                  <a:lnTo>
                    <a:pt x="269" y="235"/>
                  </a:lnTo>
                  <a:lnTo>
                    <a:pt x="269" y="235"/>
                  </a:lnTo>
                  <a:lnTo>
                    <a:pt x="269" y="234"/>
                  </a:lnTo>
                  <a:lnTo>
                    <a:pt x="269" y="234"/>
                  </a:lnTo>
                  <a:lnTo>
                    <a:pt x="269" y="234"/>
                  </a:lnTo>
                  <a:lnTo>
                    <a:pt x="269" y="233"/>
                  </a:lnTo>
                  <a:lnTo>
                    <a:pt x="269" y="233"/>
                  </a:lnTo>
                  <a:lnTo>
                    <a:pt x="269" y="233"/>
                  </a:lnTo>
                  <a:lnTo>
                    <a:pt x="269" y="232"/>
                  </a:lnTo>
                  <a:lnTo>
                    <a:pt x="269" y="232"/>
                  </a:lnTo>
                  <a:lnTo>
                    <a:pt x="269" y="232"/>
                  </a:lnTo>
                  <a:lnTo>
                    <a:pt x="269" y="231"/>
                  </a:lnTo>
                  <a:lnTo>
                    <a:pt x="270" y="231"/>
                  </a:lnTo>
                  <a:lnTo>
                    <a:pt x="270" y="231"/>
                  </a:lnTo>
                  <a:lnTo>
                    <a:pt x="270" y="230"/>
                  </a:lnTo>
                  <a:lnTo>
                    <a:pt x="270" y="230"/>
                  </a:lnTo>
                  <a:lnTo>
                    <a:pt x="270" y="230"/>
                  </a:lnTo>
                  <a:lnTo>
                    <a:pt x="270" y="229"/>
                  </a:lnTo>
                  <a:lnTo>
                    <a:pt x="270" y="229"/>
                  </a:lnTo>
                  <a:lnTo>
                    <a:pt x="270" y="229"/>
                  </a:lnTo>
                  <a:lnTo>
                    <a:pt x="270" y="228"/>
                  </a:lnTo>
                  <a:lnTo>
                    <a:pt x="270" y="228"/>
                  </a:lnTo>
                  <a:lnTo>
                    <a:pt x="270" y="228"/>
                  </a:lnTo>
                  <a:lnTo>
                    <a:pt x="271" y="227"/>
                  </a:lnTo>
                  <a:lnTo>
                    <a:pt x="271" y="227"/>
                  </a:lnTo>
                  <a:lnTo>
                    <a:pt x="271" y="227"/>
                  </a:lnTo>
                  <a:lnTo>
                    <a:pt x="271" y="226"/>
                  </a:lnTo>
                  <a:lnTo>
                    <a:pt x="271" y="226"/>
                  </a:lnTo>
                  <a:lnTo>
                    <a:pt x="271" y="226"/>
                  </a:lnTo>
                  <a:lnTo>
                    <a:pt x="271" y="225"/>
                  </a:lnTo>
                  <a:lnTo>
                    <a:pt x="271" y="225"/>
                  </a:lnTo>
                  <a:lnTo>
                    <a:pt x="271" y="224"/>
                  </a:lnTo>
                  <a:lnTo>
                    <a:pt x="271" y="224"/>
                  </a:lnTo>
                  <a:lnTo>
                    <a:pt x="271" y="224"/>
                  </a:lnTo>
                  <a:lnTo>
                    <a:pt x="272" y="223"/>
                  </a:lnTo>
                  <a:lnTo>
                    <a:pt x="272" y="223"/>
                  </a:lnTo>
                  <a:lnTo>
                    <a:pt x="272" y="223"/>
                  </a:lnTo>
                  <a:lnTo>
                    <a:pt x="272" y="222"/>
                  </a:lnTo>
                  <a:lnTo>
                    <a:pt x="272" y="222"/>
                  </a:lnTo>
                  <a:lnTo>
                    <a:pt x="272" y="222"/>
                  </a:lnTo>
                  <a:lnTo>
                    <a:pt x="272" y="221"/>
                  </a:lnTo>
                  <a:lnTo>
                    <a:pt x="272" y="221"/>
                  </a:lnTo>
                  <a:lnTo>
                    <a:pt x="272" y="221"/>
                  </a:lnTo>
                  <a:lnTo>
                    <a:pt x="272" y="220"/>
                  </a:lnTo>
                  <a:lnTo>
                    <a:pt x="272" y="220"/>
                  </a:lnTo>
                  <a:lnTo>
                    <a:pt x="273" y="220"/>
                  </a:lnTo>
                  <a:lnTo>
                    <a:pt x="273" y="219"/>
                  </a:lnTo>
                  <a:lnTo>
                    <a:pt x="273" y="219"/>
                  </a:lnTo>
                  <a:lnTo>
                    <a:pt x="273" y="219"/>
                  </a:lnTo>
                  <a:lnTo>
                    <a:pt x="273" y="218"/>
                  </a:lnTo>
                  <a:lnTo>
                    <a:pt x="273" y="218"/>
                  </a:lnTo>
                  <a:lnTo>
                    <a:pt x="273" y="217"/>
                  </a:lnTo>
                  <a:lnTo>
                    <a:pt x="273" y="217"/>
                  </a:lnTo>
                  <a:lnTo>
                    <a:pt x="273" y="217"/>
                  </a:lnTo>
                  <a:lnTo>
                    <a:pt x="273" y="216"/>
                  </a:lnTo>
                  <a:lnTo>
                    <a:pt x="273" y="216"/>
                  </a:lnTo>
                  <a:lnTo>
                    <a:pt x="274" y="216"/>
                  </a:lnTo>
                  <a:lnTo>
                    <a:pt x="274" y="215"/>
                  </a:lnTo>
                  <a:lnTo>
                    <a:pt x="274" y="215"/>
                  </a:lnTo>
                  <a:lnTo>
                    <a:pt x="274" y="215"/>
                  </a:lnTo>
                  <a:lnTo>
                    <a:pt x="274" y="214"/>
                  </a:lnTo>
                  <a:lnTo>
                    <a:pt x="274" y="214"/>
                  </a:lnTo>
                  <a:lnTo>
                    <a:pt x="274" y="214"/>
                  </a:lnTo>
                  <a:lnTo>
                    <a:pt x="274" y="213"/>
                  </a:lnTo>
                  <a:lnTo>
                    <a:pt x="274" y="213"/>
                  </a:lnTo>
                  <a:lnTo>
                    <a:pt x="274" y="213"/>
                  </a:lnTo>
                  <a:lnTo>
                    <a:pt x="274" y="212"/>
                  </a:lnTo>
                  <a:lnTo>
                    <a:pt x="275" y="212"/>
                  </a:lnTo>
                  <a:lnTo>
                    <a:pt x="275" y="212"/>
                  </a:lnTo>
                  <a:lnTo>
                    <a:pt x="275" y="211"/>
                  </a:lnTo>
                  <a:lnTo>
                    <a:pt x="275" y="211"/>
                  </a:lnTo>
                  <a:lnTo>
                    <a:pt x="275" y="211"/>
                  </a:lnTo>
                  <a:lnTo>
                    <a:pt x="275" y="210"/>
                  </a:lnTo>
                  <a:lnTo>
                    <a:pt x="275" y="210"/>
                  </a:lnTo>
                  <a:lnTo>
                    <a:pt x="275" y="210"/>
                  </a:lnTo>
                  <a:lnTo>
                    <a:pt x="275" y="209"/>
                  </a:lnTo>
                  <a:lnTo>
                    <a:pt x="275" y="209"/>
                  </a:lnTo>
                  <a:lnTo>
                    <a:pt x="275" y="209"/>
                  </a:lnTo>
                  <a:lnTo>
                    <a:pt x="275" y="208"/>
                  </a:lnTo>
                  <a:lnTo>
                    <a:pt x="276" y="208"/>
                  </a:lnTo>
                  <a:lnTo>
                    <a:pt x="276" y="208"/>
                  </a:lnTo>
                  <a:lnTo>
                    <a:pt x="276" y="207"/>
                  </a:lnTo>
                  <a:lnTo>
                    <a:pt x="276" y="207"/>
                  </a:lnTo>
                  <a:lnTo>
                    <a:pt x="276" y="206"/>
                  </a:lnTo>
                  <a:lnTo>
                    <a:pt x="276" y="206"/>
                  </a:lnTo>
                  <a:lnTo>
                    <a:pt x="276" y="206"/>
                  </a:lnTo>
                  <a:lnTo>
                    <a:pt x="276" y="205"/>
                  </a:lnTo>
                  <a:lnTo>
                    <a:pt x="276" y="205"/>
                  </a:lnTo>
                  <a:lnTo>
                    <a:pt x="276" y="205"/>
                  </a:lnTo>
                  <a:lnTo>
                    <a:pt x="277" y="204"/>
                  </a:lnTo>
                  <a:lnTo>
                    <a:pt x="277" y="204"/>
                  </a:lnTo>
                  <a:lnTo>
                    <a:pt x="277" y="204"/>
                  </a:lnTo>
                  <a:lnTo>
                    <a:pt x="277" y="203"/>
                  </a:lnTo>
                  <a:lnTo>
                    <a:pt x="277" y="203"/>
                  </a:lnTo>
                  <a:lnTo>
                    <a:pt x="277" y="203"/>
                  </a:lnTo>
                  <a:lnTo>
                    <a:pt x="277" y="202"/>
                  </a:lnTo>
                  <a:lnTo>
                    <a:pt x="277" y="202"/>
                  </a:lnTo>
                  <a:lnTo>
                    <a:pt x="277" y="202"/>
                  </a:lnTo>
                  <a:lnTo>
                    <a:pt x="277" y="201"/>
                  </a:lnTo>
                  <a:lnTo>
                    <a:pt x="277" y="201"/>
                  </a:lnTo>
                  <a:lnTo>
                    <a:pt x="277" y="201"/>
                  </a:lnTo>
                  <a:lnTo>
                    <a:pt x="278" y="200"/>
                  </a:lnTo>
                  <a:lnTo>
                    <a:pt x="278" y="200"/>
                  </a:lnTo>
                  <a:lnTo>
                    <a:pt x="278" y="200"/>
                  </a:lnTo>
                  <a:lnTo>
                    <a:pt x="278" y="199"/>
                  </a:lnTo>
                  <a:lnTo>
                    <a:pt x="278" y="199"/>
                  </a:lnTo>
                  <a:lnTo>
                    <a:pt x="278" y="199"/>
                  </a:lnTo>
                  <a:lnTo>
                    <a:pt x="278" y="198"/>
                  </a:lnTo>
                  <a:lnTo>
                    <a:pt x="278" y="198"/>
                  </a:lnTo>
                  <a:lnTo>
                    <a:pt x="278" y="198"/>
                  </a:lnTo>
                  <a:lnTo>
                    <a:pt x="278" y="197"/>
                  </a:lnTo>
                  <a:lnTo>
                    <a:pt x="279" y="197"/>
                  </a:lnTo>
                  <a:lnTo>
                    <a:pt x="279" y="196"/>
                  </a:lnTo>
                  <a:lnTo>
                    <a:pt x="279" y="196"/>
                  </a:lnTo>
                  <a:lnTo>
                    <a:pt x="279" y="196"/>
                  </a:lnTo>
                  <a:lnTo>
                    <a:pt x="279" y="195"/>
                  </a:lnTo>
                  <a:lnTo>
                    <a:pt x="279" y="195"/>
                  </a:lnTo>
                  <a:lnTo>
                    <a:pt x="279" y="195"/>
                  </a:lnTo>
                  <a:lnTo>
                    <a:pt x="279" y="194"/>
                  </a:lnTo>
                  <a:lnTo>
                    <a:pt x="279" y="194"/>
                  </a:lnTo>
                  <a:lnTo>
                    <a:pt x="279" y="194"/>
                  </a:lnTo>
                  <a:lnTo>
                    <a:pt x="279" y="193"/>
                  </a:lnTo>
                  <a:lnTo>
                    <a:pt x="279" y="193"/>
                  </a:lnTo>
                  <a:lnTo>
                    <a:pt x="280" y="193"/>
                  </a:lnTo>
                  <a:lnTo>
                    <a:pt x="280" y="192"/>
                  </a:lnTo>
                  <a:lnTo>
                    <a:pt x="280" y="192"/>
                  </a:lnTo>
                  <a:lnTo>
                    <a:pt x="280" y="192"/>
                  </a:lnTo>
                  <a:lnTo>
                    <a:pt x="280" y="191"/>
                  </a:lnTo>
                  <a:lnTo>
                    <a:pt x="280" y="191"/>
                  </a:lnTo>
                  <a:lnTo>
                    <a:pt x="280" y="191"/>
                  </a:lnTo>
                  <a:lnTo>
                    <a:pt x="280" y="190"/>
                  </a:lnTo>
                  <a:lnTo>
                    <a:pt x="280" y="190"/>
                  </a:lnTo>
                  <a:lnTo>
                    <a:pt x="280" y="190"/>
                  </a:lnTo>
                  <a:lnTo>
                    <a:pt x="280" y="189"/>
                  </a:lnTo>
                  <a:lnTo>
                    <a:pt x="281" y="189"/>
                  </a:lnTo>
                  <a:lnTo>
                    <a:pt x="281" y="189"/>
                  </a:lnTo>
                  <a:lnTo>
                    <a:pt x="281" y="188"/>
                  </a:lnTo>
                  <a:lnTo>
                    <a:pt x="281" y="188"/>
                  </a:lnTo>
                  <a:lnTo>
                    <a:pt x="281" y="188"/>
                  </a:lnTo>
                  <a:lnTo>
                    <a:pt x="281" y="187"/>
                  </a:lnTo>
                  <a:lnTo>
                    <a:pt x="281" y="187"/>
                  </a:lnTo>
                  <a:lnTo>
                    <a:pt x="281" y="187"/>
                  </a:lnTo>
                  <a:lnTo>
                    <a:pt x="281" y="186"/>
                  </a:lnTo>
                  <a:lnTo>
                    <a:pt x="281" y="186"/>
                  </a:lnTo>
                  <a:lnTo>
                    <a:pt x="282" y="186"/>
                  </a:lnTo>
                  <a:lnTo>
                    <a:pt x="282" y="185"/>
                  </a:lnTo>
                  <a:lnTo>
                    <a:pt x="282" y="185"/>
                  </a:lnTo>
                  <a:lnTo>
                    <a:pt x="282" y="184"/>
                  </a:lnTo>
                  <a:lnTo>
                    <a:pt x="282" y="184"/>
                  </a:lnTo>
                  <a:lnTo>
                    <a:pt x="282" y="184"/>
                  </a:lnTo>
                  <a:lnTo>
                    <a:pt x="282" y="183"/>
                  </a:lnTo>
                  <a:lnTo>
                    <a:pt x="282" y="183"/>
                  </a:lnTo>
                  <a:lnTo>
                    <a:pt x="282" y="183"/>
                  </a:lnTo>
                  <a:lnTo>
                    <a:pt x="282" y="183"/>
                  </a:lnTo>
                  <a:lnTo>
                    <a:pt x="282" y="182"/>
                  </a:lnTo>
                  <a:lnTo>
                    <a:pt x="282" y="182"/>
                  </a:lnTo>
                  <a:lnTo>
                    <a:pt x="283" y="181"/>
                  </a:lnTo>
                  <a:lnTo>
                    <a:pt x="283" y="181"/>
                  </a:lnTo>
                  <a:lnTo>
                    <a:pt x="283" y="181"/>
                  </a:lnTo>
                  <a:lnTo>
                    <a:pt x="283" y="180"/>
                  </a:lnTo>
                  <a:lnTo>
                    <a:pt x="283" y="180"/>
                  </a:lnTo>
                  <a:lnTo>
                    <a:pt x="283" y="180"/>
                  </a:lnTo>
                  <a:lnTo>
                    <a:pt x="283" y="179"/>
                  </a:lnTo>
                  <a:lnTo>
                    <a:pt x="283" y="179"/>
                  </a:lnTo>
                  <a:lnTo>
                    <a:pt x="283" y="179"/>
                  </a:lnTo>
                  <a:lnTo>
                    <a:pt x="283" y="178"/>
                  </a:lnTo>
                  <a:lnTo>
                    <a:pt x="283" y="178"/>
                  </a:lnTo>
                  <a:lnTo>
                    <a:pt x="284" y="178"/>
                  </a:lnTo>
                  <a:lnTo>
                    <a:pt x="284" y="177"/>
                  </a:lnTo>
                  <a:lnTo>
                    <a:pt x="284" y="177"/>
                  </a:lnTo>
                  <a:lnTo>
                    <a:pt x="284" y="177"/>
                  </a:lnTo>
                  <a:lnTo>
                    <a:pt x="284" y="176"/>
                  </a:lnTo>
                  <a:lnTo>
                    <a:pt x="284" y="176"/>
                  </a:lnTo>
                  <a:lnTo>
                    <a:pt x="284" y="176"/>
                  </a:lnTo>
                  <a:lnTo>
                    <a:pt x="284" y="175"/>
                  </a:lnTo>
                  <a:lnTo>
                    <a:pt x="284" y="175"/>
                  </a:lnTo>
                  <a:lnTo>
                    <a:pt x="284" y="175"/>
                  </a:lnTo>
                  <a:lnTo>
                    <a:pt x="284" y="174"/>
                  </a:lnTo>
                  <a:lnTo>
                    <a:pt x="285" y="174"/>
                  </a:lnTo>
                  <a:lnTo>
                    <a:pt x="285" y="174"/>
                  </a:lnTo>
                  <a:lnTo>
                    <a:pt x="285" y="173"/>
                  </a:lnTo>
                  <a:lnTo>
                    <a:pt x="285" y="173"/>
                  </a:lnTo>
                  <a:lnTo>
                    <a:pt x="285" y="173"/>
                  </a:lnTo>
                  <a:lnTo>
                    <a:pt x="285" y="172"/>
                  </a:lnTo>
                  <a:lnTo>
                    <a:pt x="285" y="172"/>
                  </a:lnTo>
                  <a:lnTo>
                    <a:pt x="285" y="172"/>
                  </a:lnTo>
                  <a:lnTo>
                    <a:pt x="285" y="171"/>
                  </a:lnTo>
                  <a:lnTo>
                    <a:pt x="285" y="171"/>
                  </a:lnTo>
                  <a:lnTo>
                    <a:pt x="285" y="171"/>
                  </a:lnTo>
                  <a:lnTo>
                    <a:pt x="286" y="170"/>
                  </a:lnTo>
                  <a:lnTo>
                    <a:pt x="286" y="170"/>
                  </a:lnTo>
                  <a:lnTo>
                    <a:pt x="286" y="170"/>
                  </a:lnTo>
                  <a:lnTo>
                    <a:pt x="286" y="169"/>
                  </a:lnTo>
                  <a:lnTo>
                    <a:pt x="286" y="169"/>
                  </a:lnTo>
                  <a:lnTo>
                    <a:pt x="286" y="169"/>
                  </a:lnTo>
                  <a:lnTo>
                    <a:pt x="286" y="168"/>
                  </a:lnTo>
                  <a:lnTo>
                    <a:pt x="286" y="168"/>
                  </a:lnTo>
                  <a:lnTo>
                    <a:pt x="286" y="168"/>
                  </a:lnTo>
                  <a:lnTo>
                    <a:pt x="286" y="167"/>
                  </a:lnTo>
                  <a:lnTo>
                    <a:pt x="286" y="167"/>
                  </a:lnTo>
                  <a:lnTo>
                    <a:pt x="287" y="167"/>
                  </a:lnTo>
                  <a:lnTo>
                    <a:pt x="287" y="166"/>
                  </a:lnTo>
                  <a:lnTo>
                    <a:pt x="287" y="166"/>
                  </a:lnTo>
                  <a:lnTo>
                    <a:pt x="287" y="166"/>
                  </a:lnTo>
                  <a:lnTo>
                    <a:pt x="287" y="165"/>
                  </a:lnTo>
                  <a:lnTo>
                    <a:pt x="287" y="165"/>
                  </a:lnTo>
                  <a:lnTo>
                    <a:pt x="287" y="165"/>
                  </a:lnTo>
                  <a:lnTo>
                    <a:pt x="287" y="164"/>
                  </a:lnTo>
                  <a:lnTo>
                    <a:pt x="287" y="164"/>
                  </a:lnTo>
                  <a:lnTo>
                    <a:pt x="287" y="164"/>
                  </a:lnTo>
                  <a:lnTo>
                    <a:pt x="287" y="163"/>
                  </a:lnTo>
                  <a:lnTo>
                    <a:pt x="288" y="163"/>
                  </a:lnTo>
                  <a:lnTo>
                    <a:pt x="288" y="163"/>
                  </a:lnTo>
                  <a:lnTo>
                    <a:pt x="288" y="162"/>
                  </a:lnTo>
                  <a:lnTo>
                    <a:pt x="288" y="162"/>
                  </a:lnTo>
                  <a:lnTo>
                    <a:pt x="288" y="162"/>
                  </a:lnTo>
                  <a:lnTo>
                    <a:pt x="288" y="161"/>
                  </a:lnTo>
                  <a:lnTo>
                    <a:pt x="288" y="161"/>
                  </a:lnTo>
                  <a:lnTo>
                    <a:pt x="288" y="161"/>
                  </a:lnTo>
                  <a:lnTo>
                    <a:pt x="288" y="160"/>
                  </a:lnTo>
                  <a:lnTo>
                    <a:pt x="288" y="160"/>
                  </a:lnTo>
                  <a:lnTo>
                    <a:pt x="288" y="160"/>
                  </a:lnTo>
                  <a:lnTo>
                    <a:pt x="288" y="159"/>
                  </a:lnTo>
                  <a:lnTo>
                    <a:pt x="289" y="159"/>
                  </a:lnTo>
                  <a:lnTo>
                    <a:pt x="289" y="159"/>
                  </a:lnTo>
                  <a:lnTo>
                    <a:pt x="289" y="158"/>
                  </a:lnTo>
                  <a:lnTo>
                    <a:pt x="289" y="158"/>
                  </a:lnTo>
                  <a:lnTo>
                    <a:pt x="289" y="158"/>
                  </a:lnTo>
                  <a:lnTo>
                    <a:pt x="289" y="157"/>
                  </a:lnTo>
                  <a:lnTo>
                    <a:pt x="289" y="157"/>
                  </a:lnTo>
                  <a:lnTo>
                    <a:pt x="289" y="157"/>
                  </a:lnTo>
                  <a:lnTo>
                    <a:pt x="289" y="156"/>
                  </a:lnTo>
                  <a:lnTo>
                    <a:pt x="289" y="156"/>
                  </a:lnTo>
                  <a:lnTo>
                    <a:pt x="290" y="156"/>
                  </a:lnTo>
                  <a:lnTo>
                    <a:pt x="290" y="155"/>
                  </a:lnTo>
                  <a:lnTo>
                    <a:pt x="290" y="155"/>
                  </a:lnTo>
                  <a:lnTo>
                    <a:pt x="290" y="155"/>
                  </a:lnTo>
                  <a:lnTo>
                    <a:pt x="290" y="154"/>
                  </a:lnTo>
                  <a:lnTo>
                    <a:pt x="290" y="154"/>
                  </a:lnTo>
                  <a:lnTo>
                    <a:pt x="290" y="154"/>
                  </a:lnTo>
                  <a:lnTo>
                    <a:pt x="290" y="153"/>
                  </a:lnTo>
                  <a:lnTo>
                    <a:pt x="290" y="153"/>
                  </a:lnTo>
                  <a:lnTo>
                    <a:pt x="290" y="153"/>
                  </a:lnTo>
                  <a:lnTo>
                    <a:pt x="290" y="152"/>
                  </a:lnTo>
                  <a:lnTo>
                    <a:pt x="290" y="152"/>
                  </a:lnTo>
                  <a:lnTo>
                    <a:pt x="291" y="152"/>
                  </a:lnTo>
                  <a:lnTo>
                    <a:pt x="291" y="151"/>
                  </a:lnTo>
                  <a:lnTo>
                    <a:pt x="291" y="151"/>
                  </a:lnTo>
                  <a:lnTo>
                    <a:pt x="291" y="151"/>
                  </a:lnTo>
                  <a:lnTo>
                    <a:pt x="291" y="150"/>
                  </a:lnTo>
                  <a:lnTo>
                    <a:pt x="291" y="150"/>
                  </a:lnTo>
                  <a:lnTo>
                    <a:pt x="291" y="150"/>
                  </a:lnTo>
                  <a:lnTo>
                    <a:pt x="291" y="149"/>
                  </a:lnTo>
                  <a:lnTo>
                    <a:pt x="291" y="149"/>
                  </a:lnTo>
                  <a:lnTo>
                    <a:pt x="291" y="149"/>
                  </a:lnTo>
                  <a:lnTo>
                    <a:pt x="291" y="148"/>
                  </a:lnTo>
                  <a:lnTo>
                    <a:pt x="292" y="148"/>
                  </a:lnTo>
                  <a:lnTo>
                    <a:pt x="292" y="148"/>
                  </a:lnTo>
                  <a:lnTo>
                    <a:pt x="292" y="147"/>
                  </a:lnTo>
                  <a:lnTo>
                    <a:pt x="292" y="147"/>
                  </a:lnTo>
                  <a:lnTo>
                    <a:pt x="292" y="147"/>
                  </a:lnTo>
                  <a:lnTo>
                    <a:pt x="292" y="146"/>
                  </a:lnTo>
                  <a:lnTo>
                    <a:pt x="292" y="146"/>
                  </a:lnTo>
                  <a:lnTo>
                    <a:pt x="292" y="146"/>
                  </a:lnTo>
                  <a:lnTo>
                    <a:pt x="292" y="145"/>
                  </a:lnTo>
                  <a:lnTo>
                    <a:pt x="292" y="145"/>
                  </a:lnTo>
                  <a:lnTo>
                    <a:pt x="292" y="145"/>
                  </a:lnTo>
                  <a:lnTo>
                    <a:pt x="293" y="144"/>
                  </a:lnTo>
                  <a:lnTo>
                    <a:pt x="293" y="144"/>
                  </a:lnTo>
                  <a:lnTo>
                    <a:pt x="293" y="144"/>
                  </a:lnTo>
                  <a:lnTo>
                    <a:pt x="293" y="143"/>
                  </a:lnTo>
                  <a:lnTo>
                    <a:pt x="293" y="143"/>
                  </a:lnTo>
                  <a:lnTo>
                    <a:pt x="293" y="143"/>
                  </a:lnTo>
                  <a:lnTo>
                    <a:pt x="293" y="143"/>
                  </a:lnTo>
                  <a:lnTo>
                    <a:pt x="293" y="142"/>
                  </a:lnTo>
                  <a:lnTo>
                    <a:pt x="293" y="142"/>
                  </a:lnTo>
                  <a:lnTo>
                    <a:pt x="293" y="141"/>
                  </a:lnTo>
                  <a:lnTo>
                    <a:pt x="293" y="141"/>
                  </a:lnTo>
                  <a:lnTo>
                    <a:pt x="294" y="141"/>
                  </a:lnTo>
                  <a:lnTo>
                    <a:pt x="294" y="141"/>
                  </a:lnTo>
                  <a:lnTo>
                    <a:pt x="294" y="140"/>
                  </a:lnTo>
                  <a:lnTo>
                    <a:pt x="294" y="140"/>
                  </a:lnTo>
                  <a:lnTo>
                    <a:pt x="294" y="140"/>
                  </a:lnTo>
                  <a:lnTo>
                    <a:pt x="294" y="139"/>
                  </a:lnTo>
                  <a:lnTo>
                    <a:pt x="294" y="139"/>
                  </a:lnTo>
                  <a:lnTo>
                    <a:pt x="294" y="139"/>
                  </a:lnTo>
                  <a:lnTo>
                    <a:pt x="294" y="138"/>
                  </a:lnTo>
                  <a:lnTo>
                    <a:pt x="294" y="138"/>
                  </a:lnTo>
                  <a:lnTo>
                    <a:pt x="295" y="138"/>
                  </a:lnTo>
                  <a:lnTo>
                    <a:pt x="295" y="137"/>
                  </a:lnTo>
                  <a:lnTo>
                    <a:pt x="295" y="137"/>
                  </a:lnTo>
                  <a:lnTo>
                    <a:pt x="295" y="137"/>
                  </a:lnTo>
                  <a:lnTo>
                    <a:pt x="295" y="136"/>
                  </a:lnTo>
                  <a:lnTo>
                    <a:pt x="295" y="136"/>
                  </a:lnTo>
                  <a:lnTo>
                    <a:pt x="295" y="136"/>
                  </a:lnTo>
                  <a:lnTo>
                    <a:pt x="295" y="135"/>
                  </a:lnTo>
                  <a:lnTo>
                    <a:pt x="295" y="135"/>
                  </a:lnTo>
                  <a:lnTo>
                    <a:pt x="295" y="135"/>
                  </a:lnTo>
                  <a:lnTo>
                    <a:pt x="295" y="134"/>
                  </a:lnTo>
                  <a:lnTo>
                    <a:pt x="295" y="134"/>
                  </a:lnTo>
                  <a:lnTo>
                    <a:pt x="296" y="134"/>
                  </a:lnTo>
                  <a:lnTo>
                    <a:pt x="296" y="133"/>
                  </a:lnTo>
                  <a:lnTo>
                    <a:pt x="296" y="133"/>
                  </a:lnTo>
                  <a:lnTo>
                    <a:pt x="296" y="133"/>
                  </a:lnTo>
                  <a:lnTo>
                    <a:pt x="296" y="133"/>
                  </a:lnTo>
                  <a:lnTo>
                    <a:pt x="296" y="132"/>
                  </a:lnTo>
                  <a:lnTo>
                    <a:pt x="296" y="132"/>
                  </a:lnTo>
                  <a:lnTo>
                    <a:pt x="296" y="132"/>
                  </a:lnTo>
                  <a:lnTo>
                    <a:pt x="296" y="131"/>
                  </a:lnTo>
                  <a:lnTo>
                    <a:pt x="296" y="131"/>
                  </a:lnTo>
                  <a:lnTo>
                    <a:pt x="296" y="131"/>
                  </a:lnTo>
                  <a:lnTo>
                    <a:pt x="297" y="130"/>
                  </a:lnTo>
                  <a:lnTo>
                    <a:pt x="297" y="130"/>
                  </a:lnTo>
                  <a:lnTo>
                    <a:pt x="297" y="130"/>
                  </a:lnTo>
                  <a:lnTo>
                    <a:pt x="297" y="129"/>
                  </a:lnTo>
                  <a:lnTo>
                    <a:pt x="297" y="129"/>
                  </a:lnTo>
                  <a:lnTo>
                    <a:pt x="297" y="129"/>
                  </a:lnTo>
                  <a:lnTo>
                    <a:pt x="297" y="128"/>
                  </a:lnTo>
                  <a:lnTo>
                    <a:pt x="297" y="128"/>
                  </a:lnTo>
                  <a:lnTo>
                    <a:pt x="297" y="128"/>
                  </a:lnTo>
                  <a:lnTo>
                    <a:pt x="297" y="127"/>
                  </a:lnTo>
                  <a:lnTo>
                    <a:pt x="297" y="127"/>
                  </a:lnTo>
                  <a:lnTo>
                    <a:pt x="298" y="127"/>
                  </a:lnTo>
                  <a:lnTo>
                    <a:pt x="298" y="126"/>
                  </a:lnTo>
                  <a:lnTo>
                    <a:pt x="298" y="126"/>
                  </a:lnTo>
                  <a:lnTo>
                    <a:pt x="298" y="126"/>
                  </a:lnTo>
                  <a:lnTo>
                    <a:pt x="298" y="126"/>
                  </a:lnTo>
                  <a:lnTo>
                    <a:pt x="298" y="125"/>
                  </a:lnTo>
                  <a:lnTo>
                    <a:pt x="298" y="125"/>
                  </a:lnTo>
                  <a:lnTo>
                    <a:pt x="298" y="125"/>
                  </a:lnTo>
                  <a:lnTo>
                    <a:pt x="298" y="124"/>
                  </a:lnTo>
                  <a:lnTo>
                    <a:pt x="298" y="124"/>
                  </a:lnTo>
                  <a:lnTo>
                    <a:pt x="298" y="124"/>
                  </a:lnTo>
                  <a:lnTo>
                    <a:pt x="299" y="123"/>
                  </a:lnTo>
                  <a:lnTo>
                    <a:pt x="299" y="123"/>
                  </a:lnTo>
                  <a:lnTo>
                    <a:pt x="299" y="123"/>
                  </a:lnTo>
                  <a:lnTo>
                    <a:pt x="299" y="122"/>
                  </a:lnTo>
                  <a:lnTo>
                    <a:pt x="299" y="122"/>
                  </a:lnTo>
                  <a:lnTo>
                    <a:pt x="299" y="122"/>
                  </a:lnTo>
                  <a:lnTo>
                    <a:pt x="299" y="122"/>
                  </a:lnTo>
                  <a:lnTo>
                    <a:pt x="299" y="121"/>
                  </a:lnTo>
                  <a:lnTo>
                    <a:pt x="299" y="121"/>
                  </a:lnTo>
                  <a:lnTo>
                    <a:pt x="299" y="121"/>
                  </a:lnTo>
                  <a:lnTo>
                    <a:pt x="299" y="120"/>
                  </a:lnTo>
                  <a:lnTo>
                    <a:pt x="300" y="120"/>
                  </a:lnTo>
                  <a:lnTo>
                    <a:pt x="300" y="120"/>
                  </a:lnTo>
                  <a:lnTo>
                    <a:pt x="300" y="119"/>
                  </a:lnTo>
                  <a:lnTo>
                    <a:pt x="300" y="119"/>
                  </a:lnTo>
                  <a:lnTo>
                    <a:pt x="300" y="119"/>
                  </a:lnTo>
                  <a:lnTo>
                    <a:pt x="300" y="118"/>
                  </a:lnTo>
                  <a:lnTo>
                    <a:pt x="300" y="118"/>
                  </a:lnTo>
                  <a:lnTo>
                    <a:pt x="300" y="118"/>
                  </a:lnTo>
                  <a:lnTo>
                    <a:pt x="300" y="118"/>
                  </a:lnTo>
                  <a:lnTo>
                    <a:pt x="300" y="117"/>
                  </a:lnTo>
                  <a:lnTo>
                    <a:pt x="300" y="117"/>
                  </a:lnTo>
                  <a:lnTo>
                    <a:pt x="301" y="117"/>
                  </a:lnTo>
                  <a:lnTo>
                    <a:pt x="301" y="116"/>
                  </a:lnTo>
                  <a:lnTo>
                    <a:pt x="301" y="116"/>
                  </a:lnTo>
                  <a:lnTo>
                    <a:pt x="301" y="116"/>
                  </a:lnTo>
                  <a:lnTo>
                    <a:pt x="301" y="115"/>
                  </a:lnTo>
                  <a:lnTo>
                    <a:pt x="301" y="115"/>
                  </a:lnTo>
                  <a:lnTo>
                    <a:pt x="301" y="115"/>
                  </a:lnTo>
                  <a:lnTo>
                    <a:pt x="301" y="114"/>
                  </a:lnTo>
                  <a:lnTo>
                    <a:pt x="301" y="114"/>
                  </a:lnTo>
                  <a:lnTo>
                    <a:pt x="301" y="114"/>
                  </a:lnTo>
                  <a:lnTo>
                    <a:pt x="301" y="114"/>
                  </a:lnTo>
                  <a:lnTo>
                    <a:pt x="301" y="113"/>
                  </a:lnTo>
                  <a:lnTo>
                    <a:pt x="302" y="113"/>
                  </a:lnTo>
                  <a:lnTo>
                    <a:pt x="302" y="113"/>
                  </a:lnTo>
                  <a:lnTo>
                    <a:pt x="302" y="112"/>
                  </a:lnTo>
                  <a:lnTo>
                    <a:pt x="302" y="112"/>
                  </a:lnTo>
                  <a:lnTo>
                    <a:pt x="302" y="112"/>
                  </a:lnTo>
                  <a:lnTo>
                    <a:pt x="302" y="111"/>
                  </a:lnTo>
                  <a:lnTo>
                    <a:pt x="302" y="111"/>
                  </a:lnTo>
                  <a:lnTo>
                    <a:pt x="302" y="111"/>
                  </a:lnTo>
                  <a:lnTo>
                    <a:pt x="302" y="111"/>
                  </a:lnTo>
                  <a:lnTo>
                    <a:pt x="302" y="110"/>
                  </a:lnTo>
                  <a:lnTo>
                    <a:pt x="303" y="110"/>
                  </a:lnTo>
                  <a:lnTo>
                    <a:pt x="303" y="110"/>
                  </a:lnTo>
                  <a:lnTo>
                    <a:pt x="303" y="109"/>
                  </a:lnTo>
                  <a:lnTo>
                    <a:pt x="303" y="109"/>
                  </a:lnTo>
                  <a:lnTo>
                    <a:pt x="303" y="109"/>
                  </a:lnTo>
                  <a:lnTo>
                    <a:pt x="303" y="108"/>
                  </a:lnTo>
                  <a:lnTo>
                    <a:pt x="303" y="108"/>
                  </a:lnTo>
                  <a:lnTo>
                    <a:pt x="303" y="108"/>
                  </a:lnTo>
                  <a:lnTo>
                    <a:pt x="303" y="108"/>
                  </a:lnTo>
                  <a:lnTo>
                    <a:pt x="303" y="107"/>
                  </a:lnTo>
                  <a:lnTo>
                    <a:pt x="303" y="107"/>
                  </a:lnTo>
                  <a:lnTo>
                    <a:pt x="303" y="107"/>
                  </a:lnTo>
                  <a:lnTo>
                    <a:pt x="304" y="106"/>
                  </a:lnTo>
                  <a:lnTo>
                    <a:pt x="304" y="106"/>
                  </a:lnTo>
                  <a:lnTo>
                    <a:pt x="304" y="106"/>
                  </a:lnTo>
                  <a:lnTo>
                    <a:pt x="304" y="105"/>
                  </a:lnTo>
                  <a:lnTo>
                    <a:pt x="304" y="105"/>
                  </a:lnTo>
                  <a:lnTo>
                    <a:pt x="304" y="105"/>
                  </a:lnTo>
                  <a:lnTo>
                    <a:pt x="304" y="105"/>
                  </a:lnTo>
                  <a:lnTo>
                    <a:pt x="304" y="104"/>
                  </a:lnTo>
                  <a:lnTo>
                    <a:pt x="304" y="104"/>
                  </a:lnTo>
                  <a:lnTo>
                    <a:pt x="304" y="104"/>
                  </a:lnTo>
                  <a:lnTo>
                    <a:pt x="304" y="103"/>
                  </a:lnTo>
                  <a:lnTo>
                    <a:pt x="305" y="103"/>
                  </a:lnTo>
                  <a:lnTo>
                    <a:pt x="305" y="103"/>
                  </a:lnTo>
                  <a:lnTo>
                    <a:pt x="305" y="102"/>
                  </a:lnTo>
                  <a:lnTo>
                    <a:pt x="305" y="102"/>
                  </a:lnTo>
                  <a:lnTo>
                    <a:pt x="305" y="102"/>
                  </a:lnTo>
                  <a:lnTo>
                    <a:pt x="305" y="102"/>
                  </a:lnTo>
                  <a:lnTo>
                    <a:pt x="305" y="101"/>
                  </a:lnTo>
                  <a:lnTo>
                    <a:pt x="305" y="101"/>
                  </a:lnTo>
                  <a:lnTo>
                    <a:pt x="305" y="101"/>
                  </a:lnTo>
                  <a:lnTo>
                    <a:pt x="305" y="100"/>
                  </a:lnTo>
                  <a:lnTo>
                    <a:pt x="305" y="100"/>
                  </a:lnTo>
                  <a:lnTo>
                    <a:pt x="306" y="100"/>
                  </a:lnTo>
                  <a:lnTo>
                    <a:pt x="306" y="100"/>
                  </a:lnTo>
                  <a:lnTo>
                    <a:pt x="306" y="99"/>
                  </a:lnTo>
                  <a:lnTo>
                    <a:pt x="306" y="99"/>
                  </a:lnTo>
                  <a:lnTo>
                    <a:pt x="306" y="99"/>
                  </a:lnTo>
                  <a:lnTo>
                    <a:pt x="306" y="98"/>
                  </a:lnTo>
                  <a:lnTo>
                    <a:pt x="306" y="98"/>
                  </a:lnTo>
                  <a:lnTo>
                    <a:pt x="306" y="98"/>
                  </a:lnTo>
                  <a:lnTo>
                    <a:pt x="306" y="98"/>
                  </a:lnTo>
                  <a:lnTo>
                    <a:pt x="306" y="97"/>
                  </a:lnTo>
                  <a:lnTo>
                    <a:pt x="306" y="97"/>
                  </a:lnTo>
                  <a:lnTo>
                    <a:pt x="307" y="97"/>
                  </a:lnTo>
                  <a:lnTo>
                    <a:pt x="307" y="96"/>
                  </a:lnTo>
                  <a:lnTo>
                    <a:pt x="307" y="96"/>
                  </a:lnTo>
                  <a:lnTo>
                    <a:pt x="307" y="96"/>
                  </a:lnTo>
                  <a:lnTo>
                    <a:pt x="307" y="95"/>
                  </a:lnTo>
                  <a:lnTo>
                    <a:pt x="307" y="95"/>
                  </a:lnTo>
                  <a:lnTo>
                    <a:pt x="307" y="95"/>
                  </a:lnTo>
                  <a:lnTo>
                    <a:pt x="307" y="95"/>
                  </a:lnTo>
                  <a:lnTo>
                    <a:pt x="307" y="94"/>
                  </a:lnTo>
                  <a:lnTo>
                    <a:pt x="307" y="94"/>
                  </a:lnTo>
                  <a:lnTo>
                    <a:pt x="308" y="94"/>
                  </a:lnTo>
                  <a:lnTo>
                    <a:pt x="308" y="93"/>
                  </a:lnTo>
                  <a:lnTo>
                    <a:pt x="308" y="93"/>
                  </a:lnTo>
                  <a:lnTo>
                    <a:pt x="308" y="93"/>
                  </a:lnTo>
                  <a:lnTo>
                    <a:pt x="308" y="93"/>
                  </a:lnTo>
                  <a:lnTo>
                    <a:pt x="308" y="92"/>
                  </a:lnTo>
                  <a:lnTo>
                    <a:pt x="308" y="92"/>
                  </a:lnTo>
                  <a:lnTo>
                    <a:pt x="308" y="92"/>
                  </a:lnTo>
                  <a:lnTo>
                    <a:pt x="308" y="92"/>
                  </a:lnTo>
                  <a:lnTo>
                    <a:pt x="308" y="91"/>
                  </a:lnTo>
                  <a:lnTo>
                    <a:pt x="308" y="91"/>
                  </a:lnTo>
                  <a:lnTo>
                    <a:pt x="308" y="91"/>
                  </a:lnTo>
                  <a:lnTo>
                    <a:pt x="309" y="90"/>
                  </a:lnTo>
                  <a:lnTo>
                    <a:pt x="309" y="90"/>
                  </a:lnTo>
                  <a:lnTo>
                    <a:pt x="309" y="90"/>
                  </a:lnTo>
                  <a:lnTo>
                    <a:pt x="309" y="90"/>
                  </a:lnTo>
                  <a:lnTo>
                    <a:pt x="309" y="89"/>
                  </a:lnTo>
                  <a:lnTo>
                    <a:pt x="309" y="89"/>
                  </a:lnTo>
                  <a:lnTo>
                    <a:pt x="309" y="89"/>
                  </a:lnTo>
                  <a:lnTo>
                    <a:pt x="309" y="88"/>
                  </a:lnTo>
                  <a:lnTo>
                    <a:pt x="309" y="88"/>
                  </a:lnTo>
                  <a:lnTo>
                    <a:pt x="309" y="88"/>
                  </a:lnTo>
                  <a:lnTo>
                    <a:pt x="309" y="88"/>
                  </a:lnTo>
                  <a:lnTo>
                    <a:pt x="310" y="87"/>
                  </a:lnTo>
                  <a:lnTo>
                    <a:pt x="310" y="87"/>
                  </a:lnTo>
                  <a:lnTo>
                    <a:pt x="310" y="87"/>
                  </a:lnTo>
                  <a:lnTo>
                    <a:pt x="310" y="87"/>
                  </a:lnTo>
                  <a:lnTo>
                    <a:pt x="310" y="86"/>
                  </a:lnTo>
                  <a:lnTo>
                    <a:pt x="310" y="86"/>
                  </a:lnTo>
                  <a:lnTo>
                    <a:pt x="310" y="86"/>
                  </a:lnTo>
                  <a:lnTo>
                    <a:pt x="310" y="85"/>
                  </a:lnTo>
                  <a:lnTo>
                    <a:pt x="310" y="85"/>
                  </a:lnTo>
                  <a:lnTo>
                    <a:pt x="310" y="85"/>
                  </a:lnTo>
                  <a:lnTo>
                    <a:pt x="310" y="85"/>
                  </a:lnTo>
                  <a:lnTo>
                    <a:pt x="311" y="84"/>
                  </a:lnTo>
                  <a:lnTo>
                    <a:pt x="311" y="84"/>
                  </a:lnTo>
                  <a:lnTo>
                    <a:pt x="311" y="84"/>
                  </a:lnTo>
                  <a:lnTo>
                    <a:pt x="311" y="83"/>
                  </a:lnTo>
                  <a:lnTo>
                    <a:pt x="311" y="83"/>
                  </a:lnTo>
                  <a:lnTo>
                    <a:pt x="311" y="83"/>
                  </a:lnTo>
                  <a:lnTo>
                    <a:pt x="311" y="83"/>
                  </a:lnTo>
                  <a:lnTo>
                    <a:pt x="311" y="82"/>
                  </a:lnTo>
                  <a:lnTo>
                    <a:pt x="311" y="82"/>
                  </a:lnTo>
                  <a:lnTo>
                    <a:pt x="311" y="82"/>
                  </a:lnTo>
                  <a:lnTo>
                    <a:pt x="311" y="82"/>
                  </a:lnTo>
                  <a:lnTo>
                    <a:pt x="312" y="81"/>
                  </a:lnTo>
                  <a:lnTo>
                    <a:pt x="312" y="81"/>
                  </a:lnTo>
                  <a:lnTo>
                    <a:pt x="312" y="81"/>
                  </a:lnTo>
                  <a:lnTo>
                    <a:pt x="312" y="80"/>
                  </a:lnTo>
                  <a:lnTo>
                    <a:pt x="312" y="80"/>
                  </a:lnTo>
                  <a:lnTo>
                    <a:pt x="312" y="80"/>
                  </a:lnTo>
                  <a:lnTo>
                    <a:pt x="312" y="80"/>
                  </a:lnTo>
                  <a:lnTo>
                    <a:pt x="312" y="79"/>
                  </a:lnTo>
                  <a:lnTo>
                    <a:pt x="312" y="79"/>
                  </a:lnTo>
                  <a:lnTo>
                    <a:pt x="312" y="79"/>
                  </a:lnTo>
                  <a:lnTo>
                    <a:pt x="312" y="79"/>
                  </a:lnTo>
                  <a:lnTo>
                    <a:pt x="313" y="78"/>
                  </a:lnTo>
                  <a:lnTo>
                    <a:pt x="313" y="78"/>
                  </a:lnTo>
                  <a:lnTo>
                    <a:pt x="313" y="78"/>
                  </a:lnTo>
                  <a:lnTo>
                    <a:pt x="313" y="78"/>
                  </a:lnTo>
                  <a:lnTo>
                    <a:pt x="313" y="77"/>
                  </a:lnTo>
                  <a:lnTo>
                    <a:pt x="313" y="77"/>
                  </a:lnTo>
                  <a:lnTo>
                    <a:pt x="313" y="77"/>
                  </a:lnTo>
                  <a:lnTo>
                    <a:pt x="313" y="76"/>
                  </a:lnTo>
                  <a:lnTo>
                    <a:pt x="313" y="76"/>
                  </a:lnTo>
                  <a:lnTo>
                    <a:pt x="313" y="76"/>
                  </a:lnTo>
                  <a:lnTo>
                    <a:pt x="313" y="76"/>
                  </a:lnTo>
                  <a:lnTo>
                    <a:pt x="314" y="75"/>
                  </a:lnTo>
                  <a:lnTo>
                    <a:pt x="314" y="75"/>
                  </a:lnTo>
                  <a:lnTo>
                    <a:pt x="314" y="75"/>
                  </a:lnTo>
                  <a:lnTo>
                    <a:pt x="314" y="75"/>
                  </a:lnTo>
                  <a:lnTo>
                    <a:pt x="314" y="74"/>
                  </a:lnTo>
                  <a:lnTo>
                    <a:pt x="314" y="74"/>
                  </a:lnTo>
                  <a:lnTo>
                    <a:pt x="314" y="74"/>
                  </a:lnTo>
                  <a:lnTo>
                    <a:pt x="314" y="74"/>
                  </a:lnTo>
                  <a:lnTo>
                    <a:pt x="314" y="73"/>
                  </a:lnTo>
                  <a:lnTo>
                    <a:pt x="314" y="73"/>
                  </a:lnTo>
                  <a:lnTo>
                    <a:pt x="314" y="73"/>
                  </a:lnTo>
                  <a:lnTo>
                    <a:pt x="314" y="73"/>
                  </a:lnTo>
                  <a:lnTo>
                    <a:pt x="315" y="72"/>
                  </a:lnTo>
                  <a:lnTo>
                    <a:pt x="315" y="72"/>
                  </a:lnTo>
                  <a:lnTo>
                    <a:pt x="315" y="72"/>
                  </a:lnTo>
                  <a:lnTo>
                    <a:pt x="315" y="72"/>
                  </a:lnTo>
                  <a:lnTo>
                    <a:pt x="315" y="71"/>
                  </a:lnTo>
                  <a:lnTo>
                    <a:pt x="315" y="71"/>
                  </a:lnTo>
                  <a:lnTo>
                    <a:pt x="315" y="71"/>
                  </a:lnTo>
                  <a:lnTo>
                    <a:pt x="315" y="70"/>
                  </a:lnTo>
                  <a:lnTo>
                    <a:pt x="315" y="70"/>
                  </a:lnTo>
                  <a:lnTo>
                    <a:pt x="315" y="70"/>
                  </a:lnTo>
                  <a:lnTo>
                    <a:pt x="316" y="70"/>
                  </a:lnTo>
                  <a:lnTo>
                    <a:pt x="316" y="69"/>
                  </a:lnTo>
                  <a:lnTo>
                    <a:pt x="316" y="69"/>
                  </a:lnTo>
                  <a:lnTo>
                    <a:pt x="316" y="69"/>
                  </a:lnTo>
                  <a:lnTo>
                    <a:pt x="316" y="69"/>
                  </a:lnTo>
                  <a:lnTo>
                    <a:pt x="316" y="68"/>
                  </a:lnTo>
                  <a:lnTo>
                    <a:pt x="316" y="68"/>
                  </a:lnTo>
                  <a:lnTo>
                    <a:pt x="316" y="68"/>
                  </a:lnTo>
                  <a:lnTo>
                    <a:pt x="316" y="68"/>
                  </a:lnTo>
                  <a:lnTo>
                    <a:pt x="316" y="67"/>
                  </a:lnTo>
                  <a:lnTo>
                    <a:pt x="316" y="67"/>
                  </a:lnTo>
                  <a:lnTo>
                    <a:pt x="316" y="67"/>
                  </a:lnTo>
                  <a:lnTo>
                    <a:pt x="317" y="67"/>
                  </a:lnTo>
                  <a:lnTo>
                    <a:pt x="317" y="66"/>
                  </a:lnTo>
                  <a:lnTo>
                    <a:pt x="317" y="66"/>
                  </a:lnTo>
                  <a:lnTo>
                    <a:pt x="317" y="66"/>
                  </a:lnTo>
                  <a:lnTo>
                    <a:pt x="317" y="66"/>
                  </a:lnTo>
                  <a:lnTo>
                    <a:pt x="317" y="65"/>
                  </a:lnTo>
                  <a:lnTo>
                    <a:pt x="317" y="65"/>
                  </a:lnTo>
                  <a:lnTo>
                    <a:pt x="317" y="65"/>
                  </a:lnTo>
                  <a:lnTo>
                    <a:pt x="317" y="65"/>
                  </a:lnTo>
                  <a:lnTo>
                    <a:pt x="317" y="64"/>
                  </a:lnTo>
                  <a:lnTo>
                    <a:pt x="317" y="64"/>
                  </a:lnTo>
                  <a:lnTo>
                    <a:pt x="318" y="64"/>
                  </a:lnTo>
                  <a:lnTo>
                    <a:pt x="318" y="64"/>
                  </a:lnTo>
                  <a:lnTo>
                    <a:pt x="318" y="63"/>
                  </a:lnTo>
                  <a:lnTo>
                    <a:pt x="318" y="63"/>
                  </a:lnTo>
                  <a:lnTo>
                    <a:pt x="318" y="63"/>
                  </a:lnTo>
                  <a:lnTo>
                    <a:pt x="318" y="63"/>
                  </a:lnTo>
                  <a:lnTo>
                    <a:pt x="318" y="62"/>
                  </a:lnTo>
                  <a:lnTo>
                    <a:pt x="318" y="62"/>
                  </a:lnTo>
                  <a:lnTo>
                    <a:pt x="318" y="62"/>
                  </a:lnTo>
                  <a:lnTo>
                    <a:pt x="318" y="62"/>
                  </a:lnTo>
                  <a:lnTo>
                    <a:pt x="318" y="62"/>
                  </a:lnTo>
                  <a:lnTo>
                    <a:pt x="319" y="61"/>
                  </a:lnTo>
                  <a:lnTo>
                    <a:pt x="319" y="61"/>
                  </a:lnTo>
                  <a:lnTo>
                    <a:pt x="319" y="61"/>
                  </a:lnTo>
                  <a:lnTo>
                    <a:pt x="319" y="60"/>
                  </a:lnTo>
                  <a:lnTo>
                    <a:pt x="319" y="60"/>
                  </a:lnTo>
                  <a:lnTo>
                    <a:pt x="319" y="60"/>
                  </a:lnTo>
                  <a:lnTo>
                    <a:pt x="319" y="60"/>
                  </a:lnTo>
                  <a:lnTo>
                    <a:pt x="319" y="60"/>
                  </a:lnTo>
                  <a:lnTo>
                    <a:pt x="319" y="59"/>
                  </a:lnTo>
                  <a:lnTo>
                    <a:pt x="319" y="59"/>
                  </a:lnTo>
                  <a:lnTo>
                    <a:pt x="319" y="59"/>
                  </a:lnTo>
                  <a:lnTo>
                    <a:pt x="320" y="59"/>
                  </a:lnTo>
                  <a:lnTo>
                    <a:pt x="320" y="58"/>
                  </a:lnTo>
                  <a:lnTo>
                    <a:pt x="320" y="58"/>
                  </a:lnTo>
                  <a:lnTo>
                    <a:pt x="320" y="58"/>
                  </a:lnTo>
                  <a:lnTo>
                    <a:pt x="320" y="58"/>
                  </a:lnTo>
                  <a:lnTo>
                    <a:pt x="320" y="57"/>
                  </a:lnTo>
                  <a:lnTo>
                    <a:pt x="320" y="57"/>
                  </a:lnTo>
                  <a:lnTo>
                    <a:pt x="320" y="57"/>
                  </a:lnTo>
                  <a:lnTo>
                    <a:pt x="320" y="57"/>
                  </a:lnTo>
                  <a:lnTo>
                    <a:pt x="320" y="56"/>
                  </a:lnTo>
                  <a:lnTo>
                    <a:pt x="321" y="56"/>
                  </a:lnTo>
                  <a:lnTo>
                    <a:pt x="321" y="56"/>
                  </a:lnTo>
                  <a:lnTo>
                    <a:pt x="321" y="56"/>
                  </a:lnTo>
                  <a:lnTo>
                    <a:pt x="321" y="55"/>
                  </a:lnTo>
                  <a:lnTo>
                    <a:pt x="321" y="55"/>
                  </a:lnTo>
                  <a:lnTo>
                    <a:pt x="321" y="55"/>
                  </a:lnTo>
                  <a:lnTo>
                    <a:pt x="321" y="55"/>
                  </a:lnTo>
                  <a:lnTo>
                    <a:pt x="321" y="55"/>
                  </a:lnTo>
                  <a:lnTo>
                    <a:pt x="321" y="54"/>
                  </a:lnTo>
                  <a:lnTo>
                    <a:pt x="321" y="54"/>
                  </a:lnTo>
                  <a:lnTo>
                    <a:pt x="321" y="54"/>
                  </a:lnTo>
                  <a:lnTo>
                    <a:pt x="321" y="54"/>
                  </a:lnTo>
                  <a:lnTo>
                    <a:pt x="322" y="54"/>
                  </a:lnTo>
                  <a:lnTo>
                    <a:pt x="322" y="53"/>
                  </a:lnTo>
                  <a:lnTo>
                    <a:pt x="322" y="53"/>
                  </a:lnTo>
                  <a:lnTo>
                    <a:pt x="322" y="53"/>
                  </a:lnTo>
                  <a:lnTo>
                    <a:pt x="322" y="53"/>
                  </a:lnTo>
                  <a:lnTo>
                    <a:pt x="322" y="52"/>
                  </a:lnTo>
                  <a:lnTo>
                    <a:pt x="322" y="52"/>
                  </a:lnTo>
                  <a:lnTo>
                    <a:pt x="322" y="52"/>
                  </a:lnTo>
                  <a:lnTo>
                    <a:pt x="322" y="52"/>
                  </a:lnTo>
                  <a:lnTo>
                    <a:pt x="322" y="51"/>
                  </a:lnTo>
                  <a:lnTo>
                    <a:pt x="322" y="51"/>
                  </a:lnTo>
                  <a:lnTo>
                    <a:pt x="322" y="51"/>
                  </a:lnTo>
                  <a:lnTo>
                    <a:pt x="323" y="51"/>
                  </a:lnTo>
                  <a:lnTo>
                    <a:pt x="323" y="50"/>
                  </a:lnTo>
                  <a:lnTo>
                    <a:pt x="323" y="50"/>
                  </a:lnTo>
                  <a:lnTo>
                    <a:pt x="323" y="50"/>
                  </a:lnTo>
                  <a:lnTo>
                    <a:pt x="323" y="50"/>
                  </a:lnTo>
                  <a:lnTo>
                    <a:pt x="323" y="50"/>
                  </a:lnTo>
                  <a:lnTo>
                    <a:pt x="323" y="49"/>
                  </a:lnTo>
                  <a:lnTo>
                    <a:pt x="323" y="49"/>
                  </a:lnTo>
                  <a:lnTo>
                    <a:pt x="323" y="49"/>
                  </a:lnTo>
                  <a:lnTo>
                    <a:pt x="323" y="49"/>
                  </a:lnTo>
                  <a:lnTo>
                    <a:pt x="324" y="49"/>
                  </a:lnTo>
                  <a:lnTo>
                    <a:pt x="324" y="48"/>
                  </a:lnTo>
                  <a:lnTo>
                    <a:pt x="324" y="48"/>
                  </a:lnTo>
                  <a:lnTo>
                    <a:pt x="324" y="48"/>
                  </a:lnTo>
                  <a:lnTo>
                    <a:pt x="324" y="48"/>
                  </a:lnTo>
                  <a:lnTo>
                    <a:pt x="324" y="47"/>
                  </a:lnTo>
                  <a:lnTo>
                    <a:pt x="324" y="47"/>
                  </a:lnTo>
                  <a:lnTo>
                    <a:pt x="324" y="47"/>
                  </a:lnTo>
                  <a:lnTo>
                    <a:pt x="324" y="47"/>
                  </a:lnTo>
                  <a:lnTo>
                    <a:pt x="324" y="47"/>
                  </a:lnTo>
                  <a:lnTo>
                    <a:pt x="324" y="46"/>
                  </a:lnTo>
                  <a:lnTo>
                    <a:pt x="325" y="46"/>
                  </a:lnTo>
                  <a:lnTo>
                    <a:pt x="325" y="46"/>
                  </a:lnTo>
                  <a:lnTo>
                    <a:pt x="325" y="46"/>
                  </a:lnTo>
                  <a:lnTo>
                    <a:pt x="325" y="45"/>
                  </a:lnTo>
                  <a:lnTo>
                    <a:pt x="325" y="45"/>
                  </a:lnTo>
                  <a:lnTo>
                    <a:pt x="325" y="45"/>
                  </a:lnTo>
                  <a:lnTo>
                    <a:pt x="325" y="45"/>
                  </a:lnTo>
                  <a:lnTo>
                    <a:pt x="325" y="45"/>
                  </a:lnTo>
                  <a:lnTo>
                    <a:pt x="325" y="44"/>
                  </a:lnTo>
                  <a:lnTo>
                    <a:pt x="325" y="44"/>
                  </a:lnTo>
                  <a:lnTo>
                    <a:pt x="325" y="44"/>
                  </a:lnTo>
                  <a:lnTo>
                    <a:pt x="326" y="44"/>
                  </a:lnTo>
                  <a:lnTo>
                    <a:pt x="326" y="44"/>
                  </a:lnTo>
                  <a:lnTo>
                    <a:pt x="326" y="43"/>
                  </a:lnTo>
                  <a:lnTo>
                    <a:pt x="326" y="43"/>
                  </a:lnTo>
                  <a:lnTo>
                    <a:pt x="326" y="43"/>
                  </a:lnTo>
                  <a:lnTo>
                    <a:pt x="326" y="43"/>
                  </a:lnTo>
                  <a:lnTo>
                    <a:pt x="326" y="43"/>
                  </a:lnTo>
                  <a:lnTo>
                    <a:pt x="326" y="42"/>
                  </a:lnTo>
                  <a:lnTo>
                    <a:pt x="326" y="42"/>
                  </a:lnTo>
                  <a:lnTo>
                    <a:pt x="326" y="42"/>
                  </a:lnTo>
                  <a:lnTo>
                    <a:pt x="326" y="42"/>
                  </a:lnTo>
                  <a:lnTo>
                    <a:pt x="327" y="42"/>
                  </a:lnTo>
                  <a:lnTo>
                    <a:pt x="327" y="41"/>
                  </a:lnTo>
                  <a:lnTo>
                    <a:pt x="327" y="41"/>
                  </a:lnTo>
                  <a:lnTo>
                    <a:pt x="327" y="41"/>
                  </a:lnTo>
                  <a:lnTo>
                    <a:pt x="327" y="41"/>
                  </a:lnTo>
                  <a:lnTo>
                    <a:pt x="327" y="40"/>
                  </a:lnTo>
                  <a:lnTo>
                    <a:pt x="327" y="40"/>
                  </a:lnTo>
                  <a:lnTo>
                    <a:pt x="327" y="40"/>
                  </a:lnTo>
                  <a:lnTo>
                    <a:pt x="327" y="40"/>
                  </a:lnTo>
                  <a:lnTo>
                    <a:pt x="327" y="40"/>
                  </a:lnTo>
                  <a:lnTo>
                    <a:pt x="327" y="39"/>
                  </a:lnTo>
                  <a:lnTo>
                    <a:pt x="327" y="39"/>
                  </a:lnTo>
                  <a:lnTo>
                    <a:pt x="328" y="39"/>
                  </a:lnTo>
                  <a:lnTo>
                    <a:pt x="328" y="39"/>
                  </a:lnTo>
                  <a:lnTo>
                    <a:pt x="328" y="39"/>
                  </a:lnTo>
                  <a:lnTo>
                    <a:pt x="328" y="39"/>
                  </a:lnTo>
                  <a:lnTo>
                    <a:pt x="328" y="38"/>
                  </a:lnTo>
                  <a:lnTo>
                    <a:pt x="328" y="38"/>
                  </a:lnTo>
                  <a:lnTo>
                    <a:pt x="328" y="38"/>
                  </a:lnTo>
                  <a:lnTo>
                    <a:pt x="328" y="38"/>
                  </a:lnTo>
                  <a:lnTo>
                    <a:pt x="328" y="37"/>
                  </a:lnTo>
                  <a:lnTo>
                    <a:pt x="328" y="37"/>
                  </a:lnTo>
                  <a:lnTo>
                    <a:pt x="329" y="37"/>
                  </a:lnTo>
                  <a:lnTo>
                    <a:pt x="329" y="37"/>
                  </a:lnTo>
                  <a:lnTo>
                    <a:pt x="329" y="37"/>
                  </a:lnTo>
                  <a:lnTo>
                    <a:pt x="329" y="37"/>
                  </a:lnTo>
                  <a:lnTo>
                    <a:pt x="329" y="36"/>
                  </a:lnTo>
                  <a:lnTo>
                    <a:pt x="329" y="36"/>
                  </a:lnTo>
                  <a:lnTo>
                    <a:pt x="329" y="36"/>
                  </a:lnTo>
                  <a:lnTo>
                    <a:pt x="329" y="36"/>
                  </a:lnTo>
                  <a:lnTo>
                    <a:pt x="329" y="36"/>
                  </a:lnTo>
                  <a:lnTo>
                    <a:pt x="329" y="35"/>
                  </a:lnTo>
                  <a:lnTo>
                    <a:pt x="329" y="35"/>
                  </a:lnTo>
                  <a:lnTo>
                    <a:pt x="329" y="35"/>
                  </a:lnTo>
                  <a:lnTo>
                    <a:pt x="330" y="35"/>
                  </a:lnTo>
                  <a:lnTo>
                    <a:pt x="330" y="35"/>
                  </a:lnTo>
                  <a:lnTo>
                    <a:pt x="330" y="34"/>
                  </a:lnTo>
                  <a:lnTo>
                    <a:pt x="330" y="34"/>
                  </a:lnTo>
                  <a:lnTo>
                    <a:pt x="330" y="34"/>
                  </a:lnTo>
                  <a:lnTo>
                    <a:pt x="330" y="34"/>
                  </a:lnTo>
                  <a:lnTo>
                    <a:pt x="330" y="34"/>
                  </a:lnTo>
                  <a:lnTo>
                    <a:pt x="330" y="34"/>
                  </a:lnTo>
                  <a:lnTo>
                    <a:pt x="330" y="33"/>
                  </a:lnTo>
                  <a:lnTo>
                    <a:pt x="330" y="33"/>
                  </a:lnTo>
                  <a:lnTo>
                    <a:pt x="330" y="33"/>
                  </a:lnTo>
                  <a:lnTo>
                    <a:pt x="331" y="33"/>
                  </a:lnTo>
                  <a:lnTo>
                    <a:pt x="331" y="33"/>
                  </a:lnTo>
                  <a:lnTo>
                    <a:pt x="331" y="32"/>
                  </a:lnTo>
                  <a:lnTo>
                    <a:pt x="331" y="32"/>
                  </a:lnTo>
                  <a:lnTo>
                    <a:pt x="331" y="32"/>
                  </a:lnTo>
                  <a:lnTo>
                    <a:pt x="331" y="32"/>
                  </a:lnTo>
                  <a:lnTo>
                    <a:pt x="331" y="32"/>
                  </a:lnTo>
                  <a:lnTo>
                    <a:pt x="331" y="31"/>
                  </a:lnTo>
                  <a:lnTo>
                    <a:pt x="331" y="31"/>
                  </a:lnTo>
                  <a:lnTo>
                    <a:pt x="331" y="31"/>
                  </a:lnTo>
                  <a:lnTo>
                    <a:pt x="331" y="31"/>
                  </a:lnTo>
                  <a:lnTo>
                    <a:pt x="332" y="31"/>
                  </a:lnTo>
                  <a:lnTo>
                    <a:pt x="332" y="31"/>
                  </a:lnTo>
                  <a:lnTo>
                    <a:pt x="332" y="30"/>
                  </a:lnTo>
                  <a:lnTo>
                    <a:pt x="332" y="30"/>
                  </a:lnTo>
                  <a:lnTo>
                    <a:pt x="332" y="30"/>
                  </a:lnTo>
                  <a:lnTo>
                    <a:pt x="332" y="30"/>
                  </a:lnTo>
                  <a:lnTo>
                    <a:pt x="332" y="30"/>
                  </a:lnTo>
                  <a:lnTo>
                    <a:pt x="332" y="30"/>
                  </a:lnTo>
                  <a:lnTo>
                    <a:pt x="332" y="29"/>
                  </a:lnTo>
                  <a:lnTo>
                    <a:pt x="332" y="29"/>
                  </a:lnTo>
                  <a:lnTo>
                    <a:pt x="332" y="29"/>
                  </a:lnTo>
                  <a:lnTo>
                    <a:pt x="333" y="29"/>
                  </a:lnTo>
                  <a:lnTo>
                    <a:pt x="333" y="29"/>
                  </a:lnTo>
                  <a:lnTo>
                    <a:pt x="333" y="29"/>
                  </a:lnTo>
                  <a:lnTo>
                    <a:pt x="333" y="28"/>
                  </a:lnTo>
                  <a:lnTo>
                    <a:pt x="333" y="28"/>
                  </a:lnTo>
                  <a:lnTo>
                    <a:pt x="333" y="28"/>
                  </a:lnTo>
                  <a:lnTo>
                    <a:pt x="333" y="28"/>
                  </a:lnTo>
                  <a:lnTo>
                    <a:pt x="333" y="28"/>
                  </a:lnTo>
                  <a:lnTo>
                    <a:pt x="333" y="27"/>
                  </a:lnTo>
                  <a:lnTo>
                    <a:pt x="333" y="27"/>
                  </a:lnTo>
                  <a:lnTo>
                    <a:pt x="334" y="27"/>
                  </a:lnTo>
                  <a:lnTo>
                    <a:pt x="334" y="27"/>
                  </a:lnTo>
                  <a:lnTo>
                    <a:pt x="334" y="27"/>
                  </a:lnTo>
                  <a:lnTo>
                    <a:pt x="334" y="27"/>
                  </a:lnTo>
                  <a:lnTo>
                    <a:pt x="334" y="26"/>
                  </a:lnTo>
                  <a:lnTo>
                    <a:pt x="334" y="26"/>
                  </a:lnTo>
                  <a:lnTo>
                    <a:pt x="334" y="26"/>
                  </a:lnTo>
                  <a:lnTo>
                    <a:pt x="334" y="26"/>
                  </a:lnTo>
                  <a:lnTo>
                    <a:pt x="334" y="26"/>
                  </a:lnTo>
                  <a:lnTo>
                    <a:pt x="334" y="26"/>
                  </a:lnTo>
                  <a:lnTo>
                    <a:pt x="334" y="25"/>
                  </a:lnTo>
                  <a:lnTo>
                    <a:pt x="334" y="25"/>
                  </a:lnTo>
                  <a:lnTo>
                    <a:pt x="335" y="25"/>
                  </a:lnTo>
                  <a:lnTo>
                    <a:pt x="335" y="25"/>
                  </a:lnTo>
                  <a:lnTo>
                    <a:pt x="335" y="25"/>
                  </a:lnTo>
                  <a:lnTo>
                    <a:pt x="335" y="25"/>
                  </a:lnTo>
                  <a:lnTo>
                    <a:pt x="335" y="24"/>
                  </a:lnTo>
                  <a:lnTo>
                    <a:pt x="335" y="24"/>
                  </a:lnTo>
                  <a:lnTo>
                    <a:pt x="335" y="24"/>
                  </a:lnTo>
                  <a:lnTo>
                    <a:pt x="335" y="24"/>
                  </a:lnTo>
                  <a:lnTo>
                    <a:pt x="335" y="24"/>
                  </a:lnTo>
                  <a:lnTo>
                    <a:pt x="335" y="24"/>
                  </a:lnTo>
                  <a:lnTo>
                    <a:pt x="335" y="24"/>
                  </a:lnTo>
                  <a:lnTo>
                    <a:pt x="335" y="23"/>
                  </a:lnTo>
                  <a:lnTo>
                    <a:pt x="336" y="23"/>
                  </a:lnTo>
                  <a:lnTo>
                    <a:pt x="336" y="23"/>
                  </a:lnTo>
                  <a:lnTo>
                    <a:pt x="336" y="23"/>
                  </a:lnTo>
                  <a:lnTo>
                    <a:pt x="336" y="23"/>
                  </a:lnTo>
                  <a:lnTo>
                    <a:pt x="336" y="23"/>
                  </a:lnTo>
                  <a:lnTo>
                    <a:pt x="336" y="22"/>
                  </a:lnTo>
                  <a:lnTo>
                    <a:pt x="336" y="22"/>
                  </a:lnTo>
                  <a:lnTo>
                    <a:pt x="336" y="22"/>
                  </a:lnTo>
                  <a:lnTo>
                    <a:pt x="336" y="22"/>
                  </a:lnTo>
                  <a:lnTo>
                    <a:pt x="336" y="22"/>
                  </a:lnTo>
                  <a:lnTo>
                    <a:pt x="337" y="22"/>
                  </a:lnTo>
                  <a:lnTo>
                    <a:pt x="337" y="22"/>
                  </a:lnTo>
                  <a:lnTo>
                    <a:pt x="337" y="21"/>
                  </a:lnTo>
                  <a:lnTo>
                    <a:pt x="337" y="21"/>
                  </a:lnTo>
                  <a:lnTo>
                    <a:pt x="337" y="21"/>
                  </a:lnTo>
                  <a:lnTo>
                    <a:pt x="337" y="21"/>
                  </a:lnTo>
                  <a:lnTo>
                    <a:pt x="337" y="21"/>
                  </a:lnTo>
                  <a:lnTo>
                    <a:pt x="337" y="21"/>
                  </a:lnTo>
                  <a:lnTo>
                    <a:pt x="337" y="20"/>
                  </a:lnTo>
                  <a:lnTo>
                    <a:pt x="337" y="20"/>
                  </a:lnTo>
                  <a:lnTo>
                    <a:pt x="337" y="20"/>
                  </a:lnTo>
                  <a:lnTo>
                    <a:pt x="338" y="20"/>
                  </a:lnTo>
                  <a:lnTo>
                    <a:pt x="338" y="20"/>
                  </a:lnTo>
                  <a:lnTo>
                    <a:pt x="338" y="20"/>
                  </a:lnTo>
                  <a:lnTo>
                    <a:pt x="338" y="20"/>
                  </a:lnTo>
                  <a:lnTo>
                    <a:pt x="338" y="19"/>
                  </a:lnTo>
                  <a:lnTo>
                    <a:pt x="338" y="19"/>
                  </a:lnTo>
                  <a:lnTo>
                    <a:pt x="338" y="19"/>
                  </a:lnTo>
                  <a:lnTo>
                    <a:pt x="338" y="19"/>
                  </a:lnTo>
                  <a:lnTo>
                    <a:pt x="338" y="19"/>
                  </a:lnTo>
                  <a:lnTo>
                    <a:pt x="338" y="19"/>
                  </a:lnTo>
                  <a:lnTo>
                    <a:pt x="338" y="19"/>
                  </a:lnTo>
                  <a:lnTo>
                    <a:pt x="338" y="18"/>
                  </a:lnTo>
                  <a:lnTo>
                    <a:pt x="339" y="18"/>
                  </a:lnTo>
                  <a:lnTo>
                    <a:pt x="339" y="18"/>
                  </a:lnTo>
                  <a:lnTo>
                    <a:pt x="339" y="18"/>
                  </a:lnTo>
                  <a:lnTo>
                    <a:pt x="339" y="18"/>
                  </a:lnTo>
                  <a:lnTo>
                    <a:pt x="339" y="18"/>
                  </a:lnTo>
                  <a:lnTo>
                    <a:pt x="339" y="18"/>
                  </a:lnTo>
                  <a:lnTo>
                    <a:pt x="339" y="17"/>
                  </a:lnTo>
                  <a:lnTo>
                    <a:pt x="339" y="17"/>
                  </a:lnTo>
                  <a:lnTo>
                    <a:pt x="339" y="17"/>
                  </a:lnTo>
                  <a:lnTo>
                    <a:pt x="339" y="17"/>
                  </a:lnTo>
                  <a:lnTo>
                    <a:pt x="340" y="17"/>
                  </a:lnTo>
                  <a:lnTo>
                    <a:pt x="340" y="17"/>
                  </a:lnTo>
                  <a:lnTo>
                    <a:pt x="340" y="17"/>
                  </a:lnTo>
                  <a:lnTo>
                    <a:pt x="340" y="17"/>
                  </a:lnTo>
                  <a:lnTo>
                    <a:pt x="340" y="16"/>
                  </a:lnTo>
                  <a:lnTo>
                    <a:pt x="340" y="16"/>
                  </a:lnTo>
                  <a:lnTo>
                    <a:pt x="340" y="16"/>
                  </a:lnTo>
                  <a:lnTo>
                    <a:pt x="340" y="16"/>
                  </a:lnTo>
                  <a:lnTo>
                    <a:pt x="340" y="16"/>
                  </a:lnTo>
                  <a:lnTo>
                    <a:pt x="340" y="16"/>
                  </a:lnTo>
                  <a:lnTo>
                    <a:pt x="340" y="16"/>
                  </a:lnTo>
                  <a:lnTo>
                    <a:pt x="340" y="16"/>
                  </a:lnTo>
                  <a:lnTo>
                    <a:pt x="341" y="15"/>
                  </a:lnTo>
                  <a:lnTo>
                    <a:pt x="341" y="15"/>
                  </a:lnTo>
                  <a:lnTo>
                    <a:pt x="341" y="15"/>
                  </a:lnTo>
                  <a:lnTo>
                    <a:pt x="341" y="15"/>
                  </a:lnTo>
                  <a:lnTo>
                    <a:pt x="341" y="15"/>
                  </a:lnTo>
                  <a:lnTo>
                    <a:pt x="341" y="15"/>
                  </a:lnTo>
                  <a:lnTo>
                    <a:pt x="341" y="15"/>
                  </a:lnTo>
                  <a:lnTo>
                    <a:pt x="341" y="14"/>
                  </a:lnTo>
                  <a:lnTo>
                    <a:pt x="341" y="14"/>
                  </a:lnTo>
                  <a:lnTo>
                    <a:pt x="341" y="14"/>
                  </a:lnTo>
                  <a:lnTo>
                    <a:pt x="342" y="14"/>
                  </a:lnTo>
                  <a:lnTo>
                    <a:pt x="342" y="14"/>
                  </a:lnTo>
                  <a:lnTo>
                    <a:pt x="342" y="14"/>
                  </a:lnTo>
                  <a:lnTo>
                    <a:pt x="342" y="14"/>
                  </a:lnTo>
                  <a:lnTo>
                    <a:pt x="342" y="14"/>
                  </a:lnTo>
                  <a:lnTo>
                    <a:pt x="342" y="13"/>
                  </a:lnTo>
                  <a:lnTo>
                    <a:pt x="342" y="13"/>
                  </a:lnTo>
                  <a:lnTo>
                    <a:pt x="342" y="13"/>
                  </a:lnTo>
                  <a:lnTo>
                    <a:pt x="342" y="13"/>
                  </a:lnTo>
                  <a:lnTo>
                    <a:pt x="342" y="13"/>
                  </a:lnTo>
                  <a:lnTo>
                    <a:pt x="342" y="13"/>
                  </a:lnTo>
                  <a:lnTo>
                    <a:pt x="342" y="13"/>
                  </a:lnTo>
                  <a:lnTo>
                    <a:pt x="343" y="13"/>
                  </a:lnTo>
                  <a:lnTo>
                    <a:pt x="343" y="12"/>
                  </a:lnTo>
                  <a:lnTo>
                    <a:pt x="343" y="12"/>
                  </a:lnTo>
                  <a:lnTo>
                    <a:pt x="343" y="12"/>
                  </a:lnTo>
                  <a:lnTo>
                    <a:pt x="343" y="12"/>
                  </a:lnTo>
                  <a:lnTo>
                    <a:pt x="343" y="12"/>
                  </a:lnTo>
                  <a:lnTo>
                    <a:pt x="343" y="12"/>
                  </a:lnTo>
                  <a:lnTo>
                    <a:pt x="343" y="12"/>
                  </a:lnTo>
                  <a:lnTo>
                    <a:pt x="343" y="12"/>
                  </a:lnTo>
                  <a:lnTo>
                    <a:pt x="343" y="12"/>
                  </a:lnTo>
                  <a:lnTo>
                    <a:pt x="343" y="11"/>
                  </a:lnTo>
                  <a:lnTo>
                    <a:pt x="344" y="11"/>
                  </a:lnTo>
                  <a:lnTo>
                    <a:pt x="344" y="11"/>
                  </a:lnTo>
                  <a:lnTo>
                    <a:pt x="344" y="11"/>
                  </a:lnTo>
                  <a:lnTo>
                    <a:pt x="344" y="11"/>
                  </a:lnTo>
                  <a:lnTo>
                    <a:pt x="344" y="11"/>
                  </a:lnTo>
                  <a:lnTo>
                    <a:pt x="344" y="11"/>
                  </a:lnTo>
                  <a:lnTo>
                    <a:pt x="344" y="11"/>
                  </a:lnTo>
                  <a:lnTo>
                    <a:pt x="344" y="11"/>
                  </a:lnTo>
                  <a:lnTo>
                    <a:pt x="344" y="11"/>
                  </a:lnTo>
                  <a:lnTo>
                    <a:pt x="344" y="10"/>
                  </a:lnTo>
                  <a:lnTo>
                    <a:pt x="344" y="10"/>
                  </a:lnTo>
                  <a:lnTo>
                    <a:pt x="345" y="10"/>
                  </a:lnTo>
                  <a:lnTo>
                    <a:pt x="345" y="10"/>
                  </a:lnTo>
                  <a:lnTo>
                    <a:pt x="345" y="10"/>
                  </a:lnTo>
                  <a:lnTo>
                    <a:pt x="345" y="10"/>
                  </a:lnTo>
                  <a:lnTo>
                    <a:pt x="345" y="10"/>
                  </a:lnTo>
                  <a:lnTo>
                    <a:pt x="345" y="10"/>
                  </a:lnTo>
                  <a:lnTo>
                    <a:pt x="345" y="10"/>
                  </a:lnTo>
                  <a:lnTo>
                    <a:pt x="345" y="9"/>
                  </a:lnTo>
                  <a:lnTo>
                    <a:pt x="345" y="9"/>
                  </a:lnTo>
                  <a:lnTo>
                    <a:pt x="345" y="9"/>
                  </a:lnTo>
                  <a:lnTo>
                    <a:pt x="345" y="9"/>
                  </a:lnTo>
                  <a:lnTo>
                    <a:pt x="346" y="9"/>
                  </a:lnTo>
                  <a:lnTo>
                    <a:pt x="346" y="9"/>
                  </a:lnTo>
                  <a:lnTo>
                    <a:pt x="346" y="9"/>
                  </a:lnTo>
                  <a:lnTo>
                    <a:pt x="346" y="9"/>
                  </a:lnTo>
                  <a:lnTo>
                    <a:pt x="346" y="9"/>
                  </a:lnTo>
                  <a:lnTo>
                    <a:pt x="346" y="9"/>
                  </a:lnTo>
                  <a:lnTo>
                    <a:pt x="346" y="8"/>
                  </a:lnTo>
                  <a:lnTo>
                    <a:pt x="346" y="8"/>
                  </a:lnTo>
                  <a:lnTo>
                    <a:pt x="346" y="8"/>
                  </a:lnTo>
                  <a:lnTo>
                    <a:pt x="346" y="8"/>
                  </a:lnTo>
                  <a:lnTo>
                    <a:pt x="347" y="8"/>
                  </a:lnTo>
                  <a:lnTo>
                    <a:pt x="347" y="8"/>
                  </a:lnTo>
                  <a:lnTo>
                    <a:pt x="347" y="8"/>
                  </a:lnTo>
                  <a:lnTo>
                    <a:pt x="347" y="8"/>
                  </a:lnTo>
                  <a:lnTo>
                    <a:pt x="347" y="8"/>
                  </a:lnTo>
                  <a:lnTo>
                    <a:pt x="347" y="8"/>
                  </a:lnTo>
                  <a:lnTo>
                    <a:pt x="347" y="7"/>
                  </a:lnTo>
                  <a:lnTo>
                    <a:pt x="347" y="7"/>
                  </a:lnTo>
                  <a:lnTo>
                    <a:pt x="347" y="7"/>
                  </a:lnTo>
                  <a:lnTo>
                    <a:pt x="347" y="7"/>
                  </a:lnTo>
                  <a:lnTo>
                    <a:pt x="347" y="7"/>
                  </a:lnTo>
                  <a:lnTo>
                    <a:pt x="347" y="7"/>
                  </a:lnTo>
                  <a:lnTo>
                    <a:pt x="348" y="7"/>
                  </a:lnTo>
                  <a:lnTo>
                    <a:pt x="348" y="7"/>
                  </a:lnTo>
                  <a:lnTo>
                    <a:pt x="348" y="7"/>
                  </a:lnTo>
                  <a:lnTo>
                    <a:pt x="348" y="7"/>
                  </a:lnTo>
                  <a:lnTo>
                    <a:pt x="348" y="7"/>
                  </a:lnTo>
                  <a:lnTo>
                    <a:pt x="348" y="7"/>
                  </a:lnTo>
                  <a:lnTo>
                    <a:pt x="348" y="6"/>
                  </a:lnTo>
                  <a:lnTo>
                    <a:pt x="348" y="6"/>
                  </a:lnTo>
                  <a:lnTo>
                    <a:pt x="348" y="6"/>
                  </a:lnTo>
                  <a:lnTo>
                    <a:pt x="348" y="6"/>
                  </a:lnTo>
                  <a:lnTo>
                    <a:pt x="348" y="6"/>
                  </a:lnTo>
                  <a:lnTo>
                    <a:pt x="348" y="6"/>
                  </a:lnTo>
                  <a:lnTo>
                    <a:pt x="349" y="6"/>
                  </a:lnTo>
                  <a:lnTo>
                    <a:pt x="349" y="6"/>
                  </a:lnTo>
                  <a:lnTo>
                    <a:pt x="349" y="6"/>
                  </a:lnTo>
                  <a:lnTo>
                    <a:pt x="349" y="6"/>
                  </a:lnTo>
                  <a:lnTo>
                    <a:pt x="349" y="6"/>
                  </a:lnTo>
                  <a:lnTo>
                    <a:pt x="349" y="6"/>
                  </a:lnTo>
                  <a:lnTo>
                    <a:pt x="349" y="6"/>
                  </a:lnTo>
                  <a:lnTo>
                    <a:pt x="349" y="5"/>
                  </a:lnTo>
                  <a:lnTo>
                    <a:pt x="349" y="5"/>
                  </a:lnTo>
                  <a:lnTo>
                    <a:pt x="349" y="5"/>
                  </a:lnTo>
                  <a:lnTo>
                    <a:pt x="350" y="5"/>
                  </a:lnTo>
                  <a:lnTo>
                    <a:pt x="350" y="5"/>
                  </a:lnTo>
                  <a:lnTo>
                    <a:pt x="350" y="5"/>
                  </a:lnTo>
                  <a:lnTo>
                    <a:pt x="350" y="5"/>
                  </a:lnTo>
                  <a:lnTo>
                    <a:pt x="350" y="5"/>
                  </a:lnTo>
                  <a:lnTo>
                    <a:pt x="350" y="5"/>
                  </a:lnTo>
                  <a:lnTo>
                    <a:pt x="350" y="5"/>
                  </a:lnTo>
                  <a:lnTo>
                    <a:pt x="350" y="5"/>
                  </a:lnTo>
                  <a:lnTo>
                    <a:pt x="350" y="5"/>
                  </a:lnTo>
                  <a:lnTo>
                    <a:pt x="350" y="5"/>
                  </a:lnTo>
                  <a:lnTo>
                    <a:pt x="350" y="4"/>
                  </a:lnTo>
                  <a:lnTo>
                    <a:pt x="351" y="4"/>
                  </a:lnTo>
                  <a:lnTo>
                    <a:pt x="351" y="4"/>
                  </a:lnTo>
                  <a:lnTo>
                    <a:pt x="351" y="4"/>
                  </a:lnTo>
                  <a:lnTo>
                    <a:pt x="351" y="4"/>
                  </a:lnTo>
                  <a:lnTo>
                    <a:pt x="351" y="4"/>
                  </a:lnTo>
                  <a:lnTo>
                    <a:pt x="351" y="4"/>
                  </a:lnTo>
                  <a:lnTo>
                    <a:pt x="351" y="4"/>
                  </a:lnTo>
                  <a:lnTo>
                    <a:pt x="351" y="4"/>
                  </a:lnTo>
                  <a:lnTo>
                    <a:pt x="351" y="4"/>
                  </a:lnTo>
                  <a:lnTo>
                    <a:pt x="351" y="4"/>
                  </a:lnTo>
                  <a:lnTo>
                    <a:pt x="351" y="4"/>
                  </a:lnTo>
                  <a:lnTo>
                    <a:pt x="351" y="4"/>
                  </a:lnTo>
                  <a:lnTo>
                    <a:pt x="352" y="4"/>
                  </a:lnTo>
                  <a:lnTo>
                    <a:pt x="352" y="4"/>
                  </a:lnTo>
                  <a:lnTo>
                    <a:pt x="352" y="4"/>
                  </a:lnTo>
                  <a:lnTo>
                    <a:pt x="352" y="3"/>
                  </a:lnTo>
                  <a:lnTo>
                    <a:pt x="352" y="3"/>
                  </a:lnTo>
                  <a:lnTo>
                    <a:pt x="352" y="3"/>
                  </a:lnTo>
                  <a:lnTo>
                    <a:pt x="352" y="3"/>
                  </a:lnTo>
                  <a:lnTo>
                    <a:pt x="352" y="3"/>
                  </a:lnTo>
                  <a:lnTo>
                    <a:pt x="352" y="3"/>
                  </a:lnTo>
                  <a:lnTo>
                    <a:pt x="352" y="3"/>
                  </a:lnTo>
                  <a:lnTo>
                    <a:pt x="353" y="3"/>
                  </a:lnTo>
                  <a:lnTo>
                    <a:pt x="353" y="3"/>
                  </a:lnTo>
                  <a:lnTo>
                    <a:pt x="353" y="3"/>
                  </a:lnTo>
                  <a:lnTo>
                    <a:pt x="353" y="3"/>
                  </a:lnTo>
                  <a:lnTo>
                    <a:pt x="353" y="3"/>
                  </a:lnTo>
                  <a:lnTo>
                    <a:pt x="353" y="3"/>
                  </a:lnTo>
                  <a:lnTo>
                    <a:pt x="353" y="3"/>
                  </a:lnTo>
                  <a:lnTo>
                    <a:pt x="353" y="3"/>
                  </a:lnTo>
                  <a:lnTo>
                    <a:pt x="353" y="3"/>
                  </a:lnTo>
                  <a:lnTo>
                    <a:pt x="353" y="3"/>
                  </a:lnTo>
                  <a:lnTo>
                    <a:pt x="353" y="2"/>
                  </a:lnTo>
                  <a:lnTo>
                    <a:pt x="353" y="2"/>
                  </a:lnTo>
                  <a:lnTo>
                    <a:pt x="354" y="2"/>
                  </a:lnTo>
                  <a:lnTo>
                    <a:pt x="354" y="2"/>
                  </a:lnTo>
                  <a:lnTo>
                    <a:pt x="354" y="2"/>
                  </a:lnTo>
                  <a:lnTo>
                    <a:pt x="354" y="2"/>
                  </a:lnTo>
                  <a:lnTo>
                    <a:pt x="354" y="2"/>
                  </a:lnTo>
                  <a:lnTo>
                    <a:pt x="354" y="2"/>
                  </a:lnTo>
                  <a:lnTo>
                    <a:pt x="354" y="2"/>
                  </a:lnTo>
                  <a:lnTo>
                    <a:pt x="354" y="2"/>
                  </a:lnTo>
                  <a:lnTo>
                    <a:pt x="354" y="2"/>
                  </a:lnTo>
                  <a:lnTo>
                    <a:pt x="354" y="2"/>
                  </a:lnTo>
                  <a:lnTo>
                    <a:pt x="355" y="2"/>
                  </a:lnTo>
                  <a:lnTo>
                    <a:pt x="355" y="2"/>
                  </a:lnTo>
                  <a:lnTo>
                    <a:pt x="355" y="2"/>
                  </a:lnTo>
                  <a:lnTo>
                    <a:pt x="355" y="2"/>
                  </a:lnTo>
                  <a:lnTo>
                    <a:pt x="355" y="2"/>
                  </a:lnTo>
                  <a:lnTo>
                    <a:pt x="355" y="2"/>
                  </a:lnTo>
                  <a:lnTo>
                    <a:pt x="355" y="2"/>
                  </a:lnTo>
                  <a:lnTo>
                    <a:pt x="355" y="2"/>
                  </a:lnTo>
                  <a:lnTo>
                    <a:pt x="355" y="2"/>
                  </a:lnTo>
                  <a:lnTo>
                    <a:pt x="355" y="2"/>
                  </a:lnTo>
                  <a:lnTo>
                    <a:pt x="355" y="2"/>
                  </a:lnTo>
                  <a:lnTo>
                    <a:pt x="355" y="1"/>
                  </a:lnTo>
                  <a:lnTo>
                    <a:pt x="356" y="1"/>
                  </a:lnTo>
                  <a:lnTo>
                    <a:pt x="356" y="1"/>
                  </a:lnTo>
                  <a:lnTo>
                    <a:pt x="356" y="1"/>
                  </a:lnTo>
                  <a:lnTo>
                    <a:pt x="356" y="1"/>
                  </a:lnTo>
                  <a:lnTo>
                    <a:pt x="356" y="1"/>
                  </a:lnTo>
                  <a:lnTo>
                    <a:pt x="356" y="1"/>
                  </a:lnTo>
                  <a:lnTo>
                    <a:pt x="356" y="1"/>
                  </a:lnTo>
                  <a:lnTo>
                    <a:pt x="356" y="1"/>
                  </a:lnTo>
                  <a:lnTo>
                    <a:pt x="356" y="1"/>
                  </a:lnTo>
                  <a:lnTo>
                    <a:pt x="356" y="1"/>
                  </a:lnTo>
                  <a:lnTo>
                    <a:pt x="356" y="1"/>
                  </a:lnTo>
                  <a:lnTo>
                    <a:pt x="357" y="1"/>
                  </a:lnTo>
                  <a:lnTo>
                    <a:pt x="357" y="1"/>
                  </a:lnTo>
                  <a:lnTo>
                    <a:pt x="357" y="1"/>
                  </a:lnTo>
                  <a:lnTo>
                    <a:pt x="357" y="1"/>
                  </a:lnTo>
                  <a:lnTo>
                    <a:pt x="357" y="1"/>
                  </a:lnTo>
                  <a:lnTo>
                    <a:pt x="357" y="1"/>
                  </a:lnTo>
                  <a:lnTo>
                    <a:pt x="357" y="1"/>
                  </a:lnTo>
                  <a:lnTo>
                    <a:pt x="357" y="1"/>
                  </a:lnTo>
                  <a:lnTo>
                    <a:pt x="357" y="1"/>
                  </a:lnTo>
                  <a:lnTo>
                    <a:pt x="357" y="1"/>
                  </a:lnTo>
                  <a:lnTo>
                    <a:pt x="357" y="1"/>
                  </a:lnTo>
                  <a:lnTo>
                    <a:pt x="358" y="1"/>
                  </a:lnTo>
                  <a:lnTo>
                    <a:pt x="358" y="1"/>
                  </a:lnTo>
                  <a:lnTo>
                    <a:pt x="358" y="1"/>
                  </a:lnTo>
                  <a:lnTo>
                    <a:pt x="358" y="1"/>
                  </a:lnTo>
                  <a:lnTo>
                    <a:pt x="358" y="1"/>
                  </a:lnTo>
                  <a:lnTo>
                    <a:pt x="358" y="1"/>
                  </a:lnTo>
                  <a:lnTo>
                    <a:pt x="358" y="1"/>
                  </a:lnTo>
                  <a:lnTo>
                    <a:pt x="358" y="1"/>
                  </a:lnTo>
                  <a:lnTo>
                    <a:pt x="358" y="1"/>
                  </a:lnTo>
                  <a:lnTo>
                    <a:pt x="358" y="1"/>
                  </a:lnTo>
                  <a:lnTo>
                    <a:pt x="358" y="1"/>
                  </a:lnTo>
                  <a:lnTo>
                    <a:pt x="359" y="1"/>
                  </a:lnTo>
                  <a:lnTo>
                    <a:pt x="359" y="1"/>
                  </a:lnTo>
                  <a:lnTo>
                    <a:pt x="359" y="1"/>
                  </a:lnTo>
                  <a:lnTo>
                    <a:pt x="359" y="0"/>
                  </a:lnTo>
                  <a:lnTo>
                    <a:pt x="359" y="0"/>
                  </a:lnTo>
                  <a:lnTo>
                    <a:pt x="359" y="0"/>
                  </a:lnTo>
                  <a:lnTo>
                    <a:pt x="359" y="0"/>
                  </a:lnTo>
                  <a:lnTo>
                    <a:pt x="359" y="0"/>
                  </a:lnTo>
                  <a:lnTo>
                    <a:pt x="359" y="0"/>
                  </a:lnTo>
                  <a:lnTo>
                    <a:pt x="359" y="0"/>
                  </a:lnTo>
                  <a:lnTo>
                    <a:pt x="360" y="0"/>
                  </a:lnTo>
                  <a:lnTo>
                    <a:pt x="360" y="0"/>
                  </a:lnTo>
                  <a:lnTo>
                    <a:pt x="360" y="0"/>
                  </a:lnTo>
                  <a:lnTo>
                    <a:pt x="360" y="0"/>
                  </a:lnTo>
                  <a:lnTo>
                    <a:pt x="360" y="0"/>
                  </a:lnTo>
                  <a:lnTo>
                    <a:pt x="360" y="0"/>
                  </a:lnTo>
                  <a:lnTo>
                    <a:pt x="360" y="0"/>
                  </a:lnTo>
                  <a:lnTo>
                    <a:pt x="360" y="0"/>
                  </a:lnTo>
                  <a:lnTo>
                    <a:pt x="360" y="0"/>
                  </a:lnTo>
                  <a:lnTo>
                    <a:pt x="360" y="0"/>
                  </a:lnTo>
                  <a:lnTo>
                    <a:pt x="360" y="0"/>
                  </a:lnTo>
                  <a:lnTo>
                    <a:pt x="360"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2" y="0"/>
                  </a:lnTo>
                  <a:lnTo>
                    <a:pt x="362" y="0"/>
                  </a:lnTo>
                  <a:lnTo>
                    <a:pt x="362" y="0"/>
                  </a:lnTo>
                  <a:lnTo>
                    <a:pt x="362" y="0"/>
                  </a:lnTo>
                  <a:lnTo>
                    <a:pt x="362" y="0"/>
                  </a:lnTo>
                  <a:lnTo>
                    <a:pt x="362" y="0"/>
                  </a:lnTo>
                  <a:lnTo>
                    <a:pt x="362" y="0"/>
                  </a:lnTo>
                  <a:lnTo>
                    <a:pt x="362" y="0"/>
                  </a:lnTo>
                  <a:lnTo>
                    <a:pt x="362" y="0"/>
                  </a:lnTo>
                  <a:lnTo>
                    <a:pt x="362"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4" y="0"/>
                  </a:lnTo>
                  <a:lnTo>
                    <a:pt x="364" y="0"/>
                  </a:lnTo>
                  <a:lnTo>
                    <a:pt x="364" y="0"/>
                  </a:lnTo>
                  <a:lnTo>
                    <a:pt x="364" y="0"/>
                  </a:lnTo>
                  <a:lnTo>
                    <a:pt x="364" y="0"/>
                  </a:lnTo>
                  <a:lnTo>
                    <a:pt x="364" y="0"/>
                  </a:lnTo>
                  <a:lnTo>
                    <a:pt x="364" y="0"/>
                  </a:lnTo>
                  <a:lnTo>
                    <a:pt x="364" y="0"/>
                  </a:lnTo>
                  <a:lnTo>
                    <a:pt x="364" y="0"/>
                  </a:lnTo>
                  <a:lnTo>
                    <a:pt x="364" y="1"/>
                  </a:lnTo>
                  <a:lnTo>
                    <a:pt x="364" y="1"/>
                  </a:lnTo>
                  <a:lnTo>
                    <a:pt x="364" y="1"/>
                  </a:lnTo>
                  <a:lnTo>
                    <a:pt x="365" y="1"/>
                  </a:lnTo>
                  <a:lnTo>
                    <a:pt x="365" y="1"/>
                  </a:lnTo>
                  <a:lnTo>
                    <a:pt x="365" y="1"/>
                  </a:lnTo>
                  <a:lnTo>
                    <a:pt x="365" y="1"/>
                  </a:lnTo>
                  <a:lnTo>
                    <a:pt x="365" y="1"/>
                  </a:lnTo>
                  <a:lnTo>
                    <a:pt x="365" y="1"/>
                  </a:lnTo>
                  <a:lnTo>
                    <a:pt x="365" y="1"/>
                  </a:lnTo>
                  <a:lnTo>
                    <a:pt x="365" y="1"/>
                  </a:lnTo>
                  <a:lnTo>
                    <a:pt x="365" y="1"/>
                  </a:lnTo>
                  <a:lnTo>
                    <a:pt x="365" y="1"/>
                  </a:lnTo>
                  <a:lnTo>
                    <a:pt x="366" y="1"/>
                  </a:lnTo>
                  <a:lnTo>
                    <a:pt x="366" y="1"/>
                  </a:lnTo>
                  <a:lnTo>
                    <a:pt x="366" y="1"/>
                  </a:lnTo>
                  <a:lnTo>
                    <a:pt x="366" y="1"/>
                  </a:lnTo>
                  <a:lnTo>
                    <a:pt x="366" y="1"/>
                  </a:lnTo>
                  <a:lnTo>
                    <a:pt x="366" y="1"/>
                  </a:lnTo>
                  <a:lnTo>
                    <a:pt x="366" y="1"/>
                  </a:lnTo>
                  <a:lnTo>
                    <a:pt x="366" y="1"/>
                  </a:lnTo>
                  <a:lnTo>
                    <a:pt x="366" y="1"/>
                  </a:lnTo>
                  <a:lnTo>
                    <a:pt x="366" y="1"/>
                  </a:lnTo>
                  <a:lnTo>
                    <a:pt x="366" y="1"/>
                  </a:lnTo>
                  <a:lnTo>
                    <a:pt x="366" y="1"/>
                  </a:lnTo>
                  <a:lnTo>
                    <a:pt x="367" y="1"/>
                  </a:lnTo>
                  <a:lnTo>
                    <a:pt x="367" y="1"/>
                  </a:lnTo>
                  <a:lnTo>
                    <a:pt x="367" y="1"/>
                  </a:lnTo>
                  <a:lnTo>
                    <a:pt x="367" y="1"/>
                  </a:lnTo>
                  <a:lnTo>
                    <a:pt x="367" y="1"/>
                  </a:lnTo>
                  <a:lnTo>
                    <a:pt x="367" y="1"/>
                  </a:lnTo>
                  <a:lnTo>
                    <a:pt x="367" y="1"/>
                  </a:lnTo>
                  <a:lnTo>
                    <a:pt x="367" y="1"/>
                  </a:lnTo>
                  <a:lnTo>
                    <a:pt x="367" y="1"/>
                  </a:lnTo>
                  <a:lnTo>
                    <a:pt x="367" y="1"/>
                  </a:lnTo>
                  <a:lnTo>
                    <a:pt x="368" y="1"/>
                  </a:lnTo>
                  <a:lnTo>
                    <a:pt x="368" y="1"/>
                  </a:lnTo>
                  <a:lnTo>
                    <a:pt x="368" y="2"/>
                  </a:lnTo>
                  <a:lnTo>
                    <a:pt x="368" y="2"/>
                  </a:lnTo>
                  <a:lnTo>
                    <a:pt x="368" y="2"/>
                  </a:lnTo>
                  <a:lnTo>
                    <a:pt x="368" y="2"/>
                  </a:lnTo>
                  <a:lnTo>
                    <a:pt x="368" y="2"/>
                  </a:lnTo>
                  <a:lnTo>
                    <a:pt x="368" y="2"/>
                  </a:lnTo>
                  <a:lnTo>
                    <a:pt x="368" y="2"/>
                  </a:lnTo>
                  <a:lnTo>
                    <a:pt x="368" y="2"/>
                  </a:lnTo>
                  <a:lnTo>
                    <a:pt x="368" y="2"/>
                  </a:lnTo>
                  <a:lnTo>
                    <a:pt x="368" y="2"/>
                  </a:lnTo>
                  <a:lnTo>
                    <a:pt x="369" y="2"/>
                  </a:lnTo>
                  <a:lnTo>
                    <a:pt x="369" y="2"/>
                  </a:lnTo>
                  <a:lnTo>
                    <a:pt x="369" y="2"/>
                  </a:lnTo>
                  <a:lnTo>
                    <a:pt x="369" y="2"/>
                  </a:lnTo>
                  <a:lnTo>
                    <a:pt x="369" y="2"/>
                  </a:lnTo>
                  <a:lnTo>
                    <a:pt x="369" y="2"/>
                  </a:lnTo>
                  <a:lnTo>
                    <a:pt x="369" y="2"/>
                  </a:lnTo>
                  <a:lnTo>
                    <a:pt x="369" y="2"/>
                  </a:lnTo>
                  <a:lnTo>
                    <a:pt x="369" y="2"/>
                  </a:lnTo>
                  <a:lnTo>
                    <a:pt x="369" y="2"/>
                  </a:lnTo>
                  <a:lnTo>
                    <a:pt x="369" y="2"/>
                  </a:lnTo>
                  <a:lnTo>
                    <a:pt x="370" y="2"/>
                  </a:lnTo>
                  <a:lnTo>
                    <a:pt x="370" y="2"/>
                  </a:lnTo>
                  <a:lnTo>
                    <a:pt x="370" y="3"/>
                  </a:lnTo>
                  <a:lnTo>
                    <a:pt x="370" y="3"/>
                  </a:lnTo>
                  <a:lnTo>
                    <a:pt x="370" y="3"/>
                  </a:lnTo>
                  <a:lnTo>
                    <a:pt x="370" y="3"/>
                  </a:lnTo>
                  <a:lnTo>
                    <a:pt x="370" y="3"/>
                  </a:lnTo>
                  <a:lnTo>
                    <a:pt x="370" y="3"/>
                  </a:lnTo>
                  <a:lnTo>
                    <a:pt x="370" y="3"/>
                  </a:lnTo>
                  <a:lnTo>
                    <a:pt x="370" y="3"/>
                  </a:lnTo>
                  <a:lnTo>
                    <a:pt x="370" y="3"/>
                  </a:lnTo>
                  <a:lnTo>
                    <a:pt x="371" y="3"/>
                  </a:lnTo>
                  <a:lnTo>
                    <a:pt x="371" y="3"/>
                  </a:lnTo>
                  <a:lnTo>
                    <a:pt x="371" y="3"/>
                  </a:lnTo>
                  <a:lnTo>
                    <a:pt x="371" y="3"/>
                  </a:lnTo>
                  <a:lnTo>
                    <a:pt x="371" y="3"/>
                  </a:lnTo>
                  <a:lnTo>
                    <a:pt x="371" y="3"/>
                  </a:lnTo>
                  <a:lnTo>
                    <a:pt x="371" y="3"/>
                  </a:lnTo>
                  <a:lnTo>
                    <a:pt x="371" y="3"/>
                  </a:lnTo>
                  <a:lnTo>
                    <a:pt x="371" y="4"/>
                  </a:lnTo>
                  <a:lnTo>
                    <a:pt x="371" y="4"/>
                  </a:lnTo>
                  <a:lnTo>
                    <a:pt x="371" y="4"/>
                  </a:lnTo>
                  <a:lnTo>
                    <a:pt x="372" y="4"/>
                  </a:lnTo>
                  <a:lnTo>
                    <a:pt x="372" y="4"/>
                  </a:lnTo>
                  <a:lnTo>
                    <a:pt x="372" y="4"/>
                  </a:lnTo>
                  <a:lnTo>
                    <a:pt x="372" y="4"/>
                  </a:lnTo>
                  <a:lnTo>
                    <a:pt x="372" y="4"/>
                  </a:lnTo>
                  <a:lnTo>
                    <a:pt x="372" y="4"/>
                  </a:lnTo>
                  <a:lnTo>
                    <a:pt x="372" y="4"/>
                  </a:lnTo>
                  <a:lnTo>
                    <a:pt x="372" y="4"/>
                  </a:lnTo>
                  <a:lnTo>
                    <a:pt x="372" y="4"/>
                  </a:lnTo>
                  <a:lnTo>
                    <a:pt x="372" y="4"/>
                  </a:lnTo>
                  <a:lnTo>
                    <a:pt x="372" y="4"/>
                  </a:lnTo>
                  <a:lnTo>
                    <a:pt x="373" y="4"/>
                  </a:lnTo>
                  <a:lnTo>
                    <a:pt x="373" y="4"/>
                  </a:lnTo>
                  <a:lnTo>
                    <a:pt x="373" y="5"/>
                  </a:lnTo>
                  <a:lnTo>
                    <a:pt x="373" y="5"/>
                  </a:lnTo>
                  <a:lnTo>
                    <a:pt x="373" y="5"/>
                  </a:lnTo>
                  <a:lnTo>
                    <a:pt x="373" y="5"/>
                  </a:lnTo>
                  <a:lnTo>
                    <a:pt x="373" y="5"/>
                  </a:lnTo>
                  <a:lnTo>
                    <a:pt x="373" y="5"/>
                  </a:lnTo>
                  <a:lnTo>
                    <a:pt x="373" y="5"/>
                  </a:lnTo>
                  <a:lnTo>
                    <a:pt x="373" y="5"/>
                  </a:lnTo>
                  <a:lnTo>
                    <a:pt x="373" y="5"/>
                  </a:lnTo>
                  <a:lnTo>
                    <a:pt x="374" y="5"/>
                  </a:lnTo>
                  <a:lnTo>
                    <a:pt x="374" y="5"/>
                  </a:lnTo>
                  <a:lnTo>
                    <a:pt x="374" y="5"/>
                  </a:lnTo>
                  <a:lnTo>
                    <a:pt x="374" y="5"/>
                  </a:lnTo>
                  <a:lnTo>
                    <a:pt x="374" y="6"/>
                  </a:lnTo>
                  <a:lnTo>
                    <a:pt x="374" y="6"/>
                  </a:lnTo>
                  <a:lnTo>
                    <a:pt x="374" y="6"/>
                  </a:lnTo>
                  <a:lnTo>
                    <a:pt x="374" y="6"/>
                  </a:lnTo>
                  <a:lnTo>
                    <a:pt x="374" y="6"/>
                  </a:lnTo>
                  <a:lnTo>
                    <a:pt x="374" y="6"/>
                  </a:lnTo>
                  <a:lnTo>
                    <a:pt x="374" y="6"/>
                  </a:lnTo>
                  <a:lnTo>
                    <a:pt x="374" y="6"/>
                  </a:lnTo>
                  <a:lnTo>
                    <a:pt x="375" y="6"/>
                  </a:lnTo>
                  <a:lnTo>
                    <a:pt x="375" y="6"/>
                  </a:lnTo>
                  <a:lnTo>
                    <a:pt x="375" y="6"/>
                  </a:lnTo>
                  <a:lnTo>
                    <a:pt x="375" y="6"/>
                  </a:lnTo>
                  <a:lnTo>
                    <a:pt x="375" y="6"/>
                  </a:lnTo>
                  <a:lnTo>
                    <a:pt x="375" y="7"/>
                  </a:lnTo>
                  <a:lnTo>
                    <a:pt x="375" y="7"/>
                  </a:lnTo>
                  <a:lnTo>
                    <a:pt x="375" y="7"/>
                  </a:lnTo>
                  <a:lnTo>
                    <a:pt x="375" y="7"/>
                  </a:lnTo>
                  <a:lnTo>
                    <a:pt x="375" y="7"/>
                  </a:lnTo>
                  <a:lnTo>
                    <a:pt x="376" y="7"/>
                  </a:lnTo>
                  <a:lnTo>
                    <a:pt x="376" y="7"/>
                  </a:lnTo>
                  <a:lnTo>
                    <a:pt x="376" y="7"/>
                  </a:lnTo>
                  <a:lnTo>
                    <a:pt x="376" y="7"/>
                  </a:lnTo>
                  <a:lnTo>
                    <a:pt x="376" y="7"/>
                  </a:lnTo>
                  <a:lnTo>
                    <a:pt x="376" y="7"/>
                  </a:lnTo>
                  <a:lnTo>
                    <a:pt x="376" y="7"/>
                  </a:lnTo>
                  <a:lnTo>
                    <a:pt x="376" y="8"/>
                  </a:lnTo>
                  <a:lnTo>
                    <a:pt x="376" y="8"/>
                  </a:lnTo>
                  <a:lnTo>
                    <a:pt x="376" y="8"/>
                  </a:lnTo>
                  <a:lnTo>
                    <a:pt x="376" y="8"/>
                  </a:lnTo>
                  <a:lnTo>
                    <a:pt x="377" y="8"/>
                  </a:lnTo>
                  <a:lnTo>
                    <a:pt x="377" y="8"/>
                  </a:lnTo>
                  <a:lnTo>
                    <a:pt x="377" y="8"/>
                  </a:lnTo>
                  <a:lnTo>
                    <a:pt x="377" y="8"/>
                  </a:lnTo>
                  <a:lnTo>
                    <a:pt x="377" y="8"/>
                  </a:lnTo>
                  <a:lnTo>
                    <a:pt x="377" y="8"/>
                  </a:lnTo>
                  <a:lnTo>
                    <a:pt x="377" y="9"/>
                  </a:lnTo>
                  <a:lnTo>
                    <a:pt x="377" y="9"/>
                  </a:lnTo>
                  <a:lnTo>
                    <a:pt x="377" y="9"/>
                  </a:lnTo>
                  <a:lnTo>
                    <a:pt x="377" y="9"/>
                  </a:lnTo>
                  <a:lnTo>
                    <a:pt x="377" y="9"/>
                  </a:lnTo>
                  <a:lnTo>
                    <a:pt x="377" y="9"/>
                  </a:lnTo>
                  <a:lnTo>
                    <a:pt x="378" y="9"/>
                  </a:lnTo>
                  <a:lnTo>
                    <a:pt x="378" y="9"/>
                  </a:lnTo>
                  <a:lnTo>
                    <a:pt x="378" y="9"/>
                  </a:lnTo>
                  <a:lnTo>
                    <a:pt x="378" y="9"/>
                  </a:lnTo>
                  <a:lnTo>
                    <a:pt x="378" y="10"/>
                  </a:lnTo>
                  <a:lnTo>
                    <a:pt x="378" y="10"/>
                  </a:lnTo>
                  <a:lnTo>
                    <a:pt x="378" y="10"/>
                  </a:lnTo>
                  <a:lnTo>
                    <a:pt x="378" y="10"/>
                  </a:lnTo>
                  <a:lnTo>
                    <a:pt x="378" y="10"/>
                  </a:lnTo>
                  <a:lnTo>
                    <a:pt x="378" y="10"/>
                  </a:lnTo>
                  <a:lnTo>
                    <a:pt x="379" y="10"/>
                  </a:lnTo>
                  <a:lnTo>
                    <a:pt x="379" y="10"/>
                  </a:lnTo>
                  <a:lnTo>
                    <a:pt x="379" y="10"/>
                  </a:lnTo>
                  <a:lnTo>
                    <a:pt x="379" y="11"/>
                  </a:lnTo>
                  <a:lnTo>
                    <a:pt x="379" y="11"/>
                  </a:lnTo>
                  <a:lnTo>
                    <a:pt x="379" y="11"/>
                  </a:lnTo>
                  <a:lnTo>
                    <a:pt x="379" y="11"/>
                  </a:lnTo>
                  <a:lnTo>
                    <a:pt x="379" y="11"/>
                  </a:lnTo>
                  <a:lnTo>
                    <a:pt x="379" y="11"/>
                  </a:lnTo>
                  <a:lnTo>
                    <a:pt x="379" y="11"/>
                  </a:lnTo>
                  <a:lnTo>
                    <a:pt x="379" y="11"/>
                  </a:lnTo>
                  <a:lnTo>
                    <a:pt x="379" y="11"/>
                  </a:lnTo>
                  <a:lnTo>
                    <a:pt x="380" y="11"/>
                  </a:lnTo>
                  <a:lnTo>
                    <a:pt x="380" y="12"/>
                  </a:lnTo>
                  <a:lnTo>
                    <a:pt x="380" y="12"/>
                  </a:lnTo>
                  <a:lnTo>
                    <a:pt x="380" y="12"/>
                  </a:lnTo>
                  <a:lnTo>
                    <a:pt x="380" y="12"/>
                  </a:lnTo>
                  <a:lnTo>
                    <a:pt x="380" y="12"/>
                  </a:lnTo>
                  <a:lnTo>
                    <a:pt x="380" y="12"/>
                  </a:lnTo>
                  <a:lnTo>
                    <a:pt x="380" y="12"/>
                  </a:lnTo>
                  <a:lnTo>
                    <a:pt x="380" y="12"/>
                  </a:lnTo>
                  <a:lnTo>
                    <a:pt x="380" y="12"/>
                  </a:lnTo>
                  <a:lnTo>
                    <a:pt x="381" y="13"/>
                  </a:lnTo>
                  <a:lnTo>
                    <a:pt x="381" y="13"/>
                  </a:lnTo>
                  <a:lnTo>
                    <a:pt x="381" y="13"/>
                  </a:lnTo>
                  <a:lnTo>
                    <a:pt x="381" y="13"/>
                  </a:lnTo>
                  <a:lnTo>
                    <a:pt x="381" y="13"/>
                  </a:lnTo>
                  <a:lnTo>
                    <a:pt x="381" y="13"/>
                  </a:lnTo>
                  <a:lnTo>
                    <a:pt x="381" y="13"/>
                  </a:lnTo>
                  <a:lnTo>
                    <a:pt x="381" y="13"/>
                  </a:lnTo>
                  <a:lnTo>
                    <a:pt x="381" y="14"/>
                  </a:lnTo>
                  <a:lnTo>
                    <a:pt x="381" y="14"/>
                  </a:lnTo>
                  <a:lnTo>
                    <a:pt x="381" y="14"/>
                  </a:lnTo>
                  <a:lnTo>
                    <a:pt x="381" y="14"/>
                  </a:lnTo>
                  <a:lnTo>
                    <a:pt x="382" y="14"/>
                  </a:lnTo>
                  <a:lnTo>
                    <a:pt x="382" y="14"/>
                  </a:lnTo>
                  <a:lnTo>
                    <a:pt x="382" y="14"/>
                  </a:lnTo>
                  <a:lnTo>
                    <a:pt x="382" y="14"/>
                  </a:lnTo>
                  <a:lnTo>
                    <a:pt x="382" y="15"/>
                  </a:lnTo>
                  <a:lnTo>
                    <a:pt x="382" y="15"/>
                  </a:lnTo>
                  <a:lnTo>
                    <a:pt x="382" y="15"/>
                  </a:lnTo>
                  <a:lnTo>
                    <a:pt x="382" y="15"/>
                  </a:lnTo>
                  <a:lnTo>
                    <a:pt x="382" y="15"/>
                  </a:lnTo>
                  <a:lnTo>
                    <a:pt x="382" y="15"/>
                  </a:lnTo>
                  <a:lnTo>
                    <a:pt x="382" y="15"/>
                  </a:lnTo>
                  <a:lnTo>
                    <a:pt x="383" y="16"/>
                  </a:lnTo>
                  <a:lnTo>
                    <a:pt x="383" y="16"/>
                  </a:lnTo>
                  <a:lnTo>
                    <a:pt x="383" y="16"/>
                  </a:lnTo>
                  <a:lnTo>
                    <a:pt x="383" y="16"/>
                  </a:lnTo>
                  <a:lnTo>
                    <a:pt x="383" y="16"/>
                  </a:lnTo>
                  <a:lnTo>
                    <a:pt x="383" y="16"/>
                  </a:lnTo>
                  <a:lnTo>
                    <a:pt x="383" y="16"/>
                  </a:lnTo>
                  <a:lnTo>
                    <a:pt x="383" y="16"/>
                  </a:lnTo>
                  <a:lnTo>
                    <a:pt x="383" y="17"/>
                  </a:lnTo>
                  <a:lnTo>
                    <a:pt x="383" y="17"/>
                  </a:lnTo>
                  <a:lnTo>
                    <a:pt x="383" y="17"/>
                  </a:lnTo>
                  <a:lnTo>
                    <a:pt x="384" y="17"/>
                  </a:lnTo>
                  <a:lnTo>
                    <a:pt x="384" y="17"/>
                  </a:lnTo>
                  <a:lnTo>
                    <a:pt x="384" y="17"/>
                  </a:lnTo>
                  <a:lnTo>
                    <a:pt x="384" y="17"/>
                  </a:lnTo>
                  <a:lnTo>
                    <a:pt x="384" y="17"/>
                  </a:lnTo>
                  <a:lnTo>
                    <a:pt x="384" y="18"/>
                  </a:lnTo>
                  <a:lnTo>
                    <a:pt x="384" y="18"/>
                  </a:lnTo>
                  <a:lnTo>
                    <a:pt x="384" y="18"/>
                  </a:lnTo>
                  <a:lnTo>
                    <a:pt x="384" y="18"/>
                  </a:lnTo>
                  <a:lnTo>
                    <a:pt x="384" y="18"/>
                  </a:lnTo>
                  <a:lnTo>
                    <a:pt x="384" y="18"/>
                  </a:lnTo>
                  <a:lnTo>
                    <a:pt x="385" y="18"/>
                  </a:lnTo>
                  <a:lnTo>
                    <a:pt x="385" y="19"/>
                  </a:lnTo>
                  <a:lnTo>
                    <a:pt x="385" y="19"/>
                  </a:lnTo>
                  <a:lnTo>
                    <a:pt x="385" y="19"/>
                  </a:lnTo>
                  <a:lnTo>
                    <a:pt x="385" y="19"/>
                  </a:lnTo>
                  <a:lnTo>
                    <a:pt x="385" y="19"/>
                  </a:lnTo>
                  <a:lnTo>
                    <a:pt x="385" y="19"/>
                  </a:lnTo>
                  <a:lnTo>
                    <a:pt x="385" y="19"/>
                  </a:lnTo>
                  <a:lnTo>
                    <a:pt x="385" y="20"/>
                  </a:lnTo>
                  <a:lnTo>
                    <a:pt x="385" y="20"/>
                  </a:lnTo>
                  <a:lnTo>
                    <a:pt x="385" y="20"/>
                  </a:lnTo>
                  <a:lnTo>
                    <a:pt x="386" y="20"/>
                  </a:lnTo>
                  <a:lnTo>
                    <a:pt x="386" y="20"/>
                  </a:lnTo>
                  <a:lnTo>
                    <a:pt x="386" y="20"/>
                  </a:lnTo>
                  <a:lnTo>
                    <a:pt x="386" y="20"/>
                  </a:lnTo>
                  <a:lnTo>
                    <a:pt x="386" y="21"/>
                  </a:lnTo>
                  <a:lnTo>
                    <a:pt x="386" y="21"/>
                  </a:lnTo>
                  <a:lnTo>
                    <a:pt x="386" y="21"/>
                  </a:lnTo>
                  <a:lnTo>
                    <a:pt x="386" y="21"/>
                  </a:lnTo>
                  <a:lnTo>
                    <a:pt x="386" y="21"/>
                  </a:lnTo>
                  <a:lnTo>
                    <a:pt x="386" y="21"/>
                  </a:lnTo>
                  <a:lnTo>
                    <a:pt x="386" y="22"/>
                  </a:lnTo>
                  <a:lnTo>
                    <a:pt x="387" y="22"/>
                  </a:lnTo>
                  <a:lnTo>
                    <a:pt x="387" y="22"/>
                  </a:lnTo>
                  <a:lnTo>
                    <a:pt x="387" y="22"/>
                  </a:lnTo>
                  <a:lnTo>
                    <a:pt x="387" y="22"/>
                  </a:lnTo>
                  <a:lnTo>
                    <a:pt x="387" y="22"/>
                  </a:lnTo>
                  <a:lnTo>
                    <a:pt x="387" y="22"/>
                  </a:lnTo>
                  <a:lnTo>
                    <a:pt x="387" y="23"/>
                  </a:lnTo>
                  <a:lnTo>
                    <a:pt x="387" y="23"/>
                  </a:lnTo>
                  <a:lnTo>
                    <a:pt x="387" y="23"/>
                  </a:lnTo>
                  <a:lnTo>
                    <a:pt x="387" y="23"/>
                  </a:lnTo>
                  <a:lnTo>
                    <a:pt x="387" y="23"/>
                  </a:lnTo>
                  <a:lnTo>
                    <a:pt x="387" y="23"/>
                  </a:lnTo>
                  <a:lnTo>
                    <a:pt x="388" y="24"/>
                  </a:lnTo>
                  <a:lnTo>
                    <a:pt x="388" y="24"/>
                  </a:lnTo>
                  <a:lnTo>
                    <a:pt x="388" y="24"/>
                  </a:lnTo>
                  <a:lnTo>
                    <a:pt x="388" y="24"/>
                  </a:lnTo>
                  <a:lnTo>
                    <a:pt x="388" y="24"/>
                  </a:lnTo>
                  <a:lnTo>
                    <a:pt x="388" y="24"/>
                  </a:lnTo>
                  <a:lnTo>
                    <a:pt x="388" y="24"/>
                  </a:lnTo>
                  <a:lnTo>
                    <a:pt x="388" y="25"/>
                  </a:lnTo>
                  <a:lnTo>
                    <a:pt x="388" y="25"/>
                  </a:lnTo>
                  <a:lnTo>
                    <a:pt x="388" y="25"/>
                  </a:lnTo>
                  <a:lnTo>
                    <a:pt x="389" y="25"/>
                  </a:lnTo>
                  <a:lnTo>
                    <a:pt x="389" y="25"/>
                  </a:lnTo>
                  <a:lnTo>
                    <a:pt x="389" y="25"/>
                  </a:lnTo>
                  <a:lnTo>
                    <a:pt x="389" y="26"/>
                  </a:lnTo>
                  <a:lnTo>
                    <a:pt x="389" y="26"/>
                  </a:lnTo>
                  <a:lnTo>
                    <a:pt x="389" y="26"/>
                  </a:lnTo>
                  <a:lnTo>
                    <a:pt x="389" y="26"/>
                  </a:lnTo>
                  <a:lnTo>
                    <a:pt x="389" y="26"/>
                  </a:lnTo>
                  <a:lnTo>
                    <a:pt x="389" y="26"/>
                  </a:lnTo>
                  <a:lnTo>
                    <a:pt x="389" y="27"/>
                  </a:lnTo>
                  <a:lnTo>
                    <a:pt x="389" y="27"/>
                  </a:lnTo>
                  <a:lnTo>
                    <a:pt x="390" y="27"/>
                  </a:lnTo>
                  <a:lnTo>
                    <a:pt x="390" y="27"/>
                  </a:lnTo>
                  <a:lnTo>
                    <a:pt x="390" y="27"/>
                  </a:lnTo>
                  <a:lnTo>
                    <a:pt x="390" y="27"/>
                  </a:lnTo>
                  <a:lnTo>
                    <a:pt x="390" y="28"/>
                  </a:lnTo>
                  <a:lnTo>
                    <a:pt x="390" y="28"/>
                  </a:lnTo>
                  <a:lnTo>
                    <a:pt x="390" y="28"/>
                  </a:lnTo>
                  <a:lnTo>
                    <a:pt x="390" y="28"/>
                  </a:lnTo>
                  <a:lnTo>
                    <a:pt x="390" y="28"/>
                  </a:lnTo>
                  <a:lnTo>
                    <a:pt x="390" y="29"/>
                  </a:lnTo>
                  <a:lnTo>
                    <a:pt x="390" y="29"/>
                  </a:lnTo>
                  <a:lnTo>
                    <a:pt x="390" y="29"/>
                  </a:lnTo>
                  <a:lnTo>
                    <a:pt x="391" y="29"/>
                  </a:lnTo>
                  <a:lnTo>
                    <a:pt x="391" y="29"/>
                  </a:lnTo>
                  <a:lnTo>
                    <a:pt x="391" y="29"/>
                  </a:lnTo>
                  <a:lnTo>
                    <a:pt x="391" y="30"/>
                  </a:lnTo>
                  <a:lnTo>
                    <a:pt x="391" y="30"/>
                  </a:lnTo>
                  <a:lnTo>
                    <a:pt x="391" y="30"/>
                  </a:lnTo>
                  <a:lnTo>
                    <a:pt x="391" y="30"/>
                  </a:lnTo>
                  <a:lnTo>
                    <a:pt x="391" y="30"/>
                  </a:lnTo>
                  <a:lnTo>
                    <a:pt x="391" y="30"/>
                  </a:lnTo>
                  <a:lnTo>
                    <a:pt x="391" y="31"/>
                  </a:lnTo>
                  <a:lnTo>
                    <a:pt x="392" y="31"/>
                  </a:lnTo>
                  <a:lnTo>
                    <a:pt x="392" y="31"/>
                  </a:lnTo>
                  <a:lnTo>
                    <a:pt x="392" y="31"/>
                  </a:lnTo>
                  <a:lnTo>
                    <a:pt x="392" y="31"/>
                  </a:lnTo>
                  <a:lnTo>
                    <a:pt x="392" y="31"/>
                  </a:lnTo>
                  <a:lnTo>
                    <a:pt x="392" y="32"/>
                  </a:lnTo>
                  <a:lnTo>
                    <a:pt x="392" y="32"/>
                  </a:lnTo>
                  <a:lnTo>
                    <a:pt x="392" y="32"/>
                  </a:lnTo>
                  <a:lnTo>
                    <a:pt x="392" y="32"/>
                  </a:lnTo>
                  <a:lnTo>
                    <a:pt x="392" y="32"/>
                  </a:lnTo>
                  <a:lnTo>
                    <a:pt x="392" y="33"/>
                  </a:lnTo>
                  <a:lnTo>
                    <a:pt x="392" y="33"/>
                  </a:lnTo>
                  <a:lnTo>
                    <a:pt x="393" y="33"/>
                  </a:lnTo>
                  <a:lnTo>
                    <a:pt x="393" y="33"/>
                  </a:lnTo>
                  <a:lnTo>
                    <a:pt x="393" y="33"/>
                  </a:lnTo>
                  <a:lnTo>
                    <a:pt x="393" y="34"/>
                  </a:lnTo>
                  <a:lnTo>
                    <a:pt x="393" y="34"/>
                  </a:lnTo>
                  <a:lnTo>
                    <a:pt x="393" y="34"/>
                  </a:lnTo>
                  <a:lnTo>
                    <a:pt x="393" y="34"/>
                  </a:lnTo>
                  <a:lnTo>
                    <a:pt x="393" y="34"/>
                  </a:lnTo>
                  <a:lnTo>
                    <a:pt x="393" y="34"/>
                  </a:lnTo>
                  <a:lnTo>
                    <a:pt x="393" y="35"/>
                  </a:lnTo>
                  <a:lnTo>
                    <a:pt x="394" y="35"/>
                  </a:lnTo>
                  <a:lnTo>
                    <a:pt x="394" y="35"/>
                  </a:lnTo>
                  <a:lnTo>
                    <a:pt x="394" y="35"/>
                  </a:lnTo>
                  <a:lnTo>
                    <a:pt x="394" y="35"/>
                  </a:lnTo>
                  <a:lnTo>
                    <a:pt x="394" y="36"/>
                  </a:lnTo>
                  <a:lnTo>
                    <a:pt x="394" y="36"/>
                  </a:lnTo>
                  <a:lnTo>
                    <a:pt x="394" y="36"/>
                  </a:lnTo>
                  <a:lnTo>
                    <a:pt x="394" y="36"/>
                  </a:lnTo>
                  <a:lnTo>
                    <a:pt x="394" y="36"/>
                  </a:lnTo>
                  <a:lnTo>
                    <a:pt x="394" y="37"/>
                  </a:lnTo>
                  <a:lnTo>
                    <a:pt x="394" y="37"/>
                  </a:lnTo>
                  <a:lnTo>
                    <a:pt x="394" y="37"/>
                  </a:lnTo>
                  <a:lnTo>
                    <a:pt x="395" y="37"/>
                  </a:lnTo>
                  <a:lnTo>
                    <a:pt x="395" y="37"/>
                  </a:lnTo>
                  <a:lnTo>
                    <a:pt x="395" y="37"/>
                  </a:lnTo>
                  <a:lnTo>
                    <a:pt x="395" y="38"/>
                  </a:lnTo>
                  <a:lnTo>
                    <a:pt x="395" y="38"/>
                  </a:lnTo>
                  <a:lnTo>
                    <a:pt x="395" y="38"/>
                  </a:lnTo>
                  <a:lnTo>
                    <a:pt x="395" y="38"/>
                  </a:lnTo>
                  <a:lnTo>
                    <a:pt x="395" y="39"/>
                  </a:lnTo>
                  <a:lnTo>
                    <a:pt x="395" y="39"/>
                  </a:lnTo>
                  <a:lnTo>
                    <a:pt x="395" y="39"/>
                  </a:lnTo>
                  <a:lnTo>
                    <a:pt x="395" y="39"/>
                  </a:lnTo>
                  <a:lnTo>
                    <a:pt x="396" y="39"/>
                  </a:lnTo>
                  <a:lnTo>
                    <a:pt x="396" y="39"/>
                  </a:lnTo>
                  <a:lnTo>
                    <a:pt x="396" y="40"/>
                  </a:lnTo>
                  <a:lnTo>
                    <a:pt x="396" y="40"/>
                  </a:lnTo>
                  <a:lnTo>
                    <a:pt x="396" y="40"/>
                  </a:lnTo>
                  <a:lnTo>
                    <a:pt x="396" y="40"/>
                  </a:lnTo>
                  <a:lnTo>
                    <a:pt x="396" y="40"/>
                  </a:lnTo>
                  <a:lnTo>
                    <a:pt x="396" y="41"/>
                  </a:lnTo>
                  <a:lnTo>
                    <a:pt x="396" y="41"/>
                  </a:lnTo>
                  <a:lnTo>
                    <a:pt x="396" y="41"/>
                  </a:lnTo>
                  <a:lnTo>
                    <a:pt x="396" y="41"/>
                  </a:lnTo>
                  <a:lnTo>
                    <a:pt x="397" y="42"/>
                  </a:lnTo>
                  <a:lnTo>
                    <a:pt x="397" y="42"/>
                  </a:lnTo>
                  <a:lnTo>
                    <a:pt x="397" y="42"/>
                  </a:lnTo>
                  <a:lnTo>
                    <a:pt x="397" y="42"/>
                  </a:lnTo>
                  <a:lnTo>
                    <a:pt x="397" y="42"/>
                  </a:lnTo>
                  <a:lnTo>
                    <a:pt x="397" y="43"/>
                  </a:lnTo>
                  <a:lnTo>
                    <a:pt x="397" y="43"/>
                  </a:lnTo>
                  <a:lnTo>
                    <a:pt x="397" y="43"/>
                  </a:lnTo>
                  <a:lnTo>
                    <a:pt x="397" y="43"/>
                  </a:lnTo>
                  <a:lnTo>
                    <a:pt x="397" y="43"/>
                  </a:lnTo>
                  <a:lnTo>
                    <a:pt x="397" y="44"/>
                  </a:lnTo>
                  <a:lnTo>
                    <a:pt x="398" y="44"/>
                  </a:lnTo>
                  <a:lnTo>
                    <a:pt x="398" y="44"/>
                  </a:lnTo>
                  <a:lnTo>
                    <a:pt x="398" y="44"/>
                  </a:lnTo>
                  <a:lnTo>
                    <a:pt x="398" y="44"/>
                  </a:lnTo>
                  <a:lnTo>
                    <a:pt x="398" y="45"/>
                  </a:lnTo>
                  <a:lnTo>
                    <a:pt x="398" y="45"/>
                  </a:lnTo>
                  <a:lnTo>
                    <a:pt x="398" y="45"/>
                  </a:lnTo>
                  <a:lnTo>
                    <a:pt x="398" y="45"/>
                  </a:lnTo>
                  <a:lnTo>
                    <a:pt x="398" y="45"/>
                  </a:lnTo>
                  <a:lnTo>
                    <a:pt x="398" y="46"/>
                  </a:lnTo>
                  <a:lnTo>
                    <a:pt x="398" y="46"/>
                  </a:lnTo>
                  <a:lnTo>
                    <a:pt x="398" y="46"/>
                  </a:lnTo>
                  <a:lnTo>
                    <a:pt x="399" y="46"/>
                  </a:lnTo>
                  <a:lnTo>
                    <a:pt x="399" y="47"/>
                  </a:lnTo>
                  <a:lnTo>
                    <a:pt x="399" y="47"/>
                  </a:lnTo>
                  <a:lnTo>
                    <a:pt x="399" y="47"/>
                  </a:lnTo>
                  <a:lnTo>
                    <a:pt x="399" y="47"/>
                  </a:lnTo>
                  <a:lnTo>
                    <a:pt x="399" y="47"/>
                  </a:lnTo>
                  <a:lnTo>
                    <a:pt x="399" y="48"/>
                  </a:lnTo>
                  <a:lnTo>
                    <a:pt x="399" y="48"/>
                  </a:lnTo>
                  <a:lnTo>
                    <a:pt x="399" y="48"/>
                  </a:lnTo>
                  <a:lnTo>
                    <a:pt x="399" y="48"/>
                  </a:lnTo>
                  <a:lnTo>
                    <a:pt x="400" y="49"/>
                  </a:lnTo>
                  <a:lnTo>
                    <a:pt x="400" y="49"/>
                  </a:lnTo>
                  <a:lnTo>
                    <a:pt x="400" y="49"/>
                  </a:lnTo>
                  <a:lnTo>
                    <a:pt x="400" y="49"/>
                  </a:lnTo>
                  <a:lnTo>
                    <a:pt x="400" y="49"/>
                  </a:lnTo>
                  <a:lnTo>
                    <a:pt x="400" y="50"/>
                  </a:lnTo>
                  <a:lnTo>
                    <a:pt x="400" y="50"/>
                  </a:lnTo>
                  <a:lnTo>
                    <a:pt x="400" y="50"/>
                  </a:lnTo>
                  <a:lnTo>
                    <a:pt x="400" y="50"/>
                  </a:lnTo>
                  <a:lnTo>
                    <a:pt x="400" y="50"/>
                  </a:lnTo>
                  <a:lnTo>
                    <a:pt x="400" y="51"/>
                  </a:lnTo>
                  <a:lnTo>
                    <a:pt x="400" y="51"/>
                  </a:lnTo>
                  <a:lnTo>
                    <a:pt x="401" y="51"/>
                  </a:lnTo>
                  <a:lnTo>
                    <a:pt x="401" y="51"/>
                  </a:lnTo>
                  <a:lnTo>
                    <a:pt x="401" y="52"/>
                  </a:lnTo>
                  <a:lnTo>
                    <a:pt x="401" y="52"/>
                  </a:lnTo>
                  <a:lnTo>
                    <a:pt x="401" y="52"/>
                  </a:lnTo>
                  <a:lnTo>
                    <a:pt x="401" y="52"/>
                  </a:lnTo>
                  <a:lnTo>
                    <a:pt x="401" y="53"/>
                  </a:lnTo>
                  <a:lnTo>
                    <a:pt x="401" y="53"/>
                  </a:lnTo>
                  <a:lnTo>
                    <a:pt x="401" y="53"/>
                  </a:lnTo>
                  <a:lnTo>
                    <a:pt x="401" y="53"/>
                  </a:lnTo>
                  <a:lnTo>
                    <a:pt x="402" y="54"/>
                  </a:lnTo>
                  <a:lnTo>
                    <a:pt x="402" y="54"/>
                  </a:lnTo>
                  <a:lnTo>
                    <a:pt x="402" y="54"/>
                  </a:lnTo>
                  <a:lnTo>
                    <a:pt x="402" y="54"/>
                  </a:lnTo>
                  <a:lnTo>
                    <a:pt x="402" y="54"/>
                  </a:lnTo>
                  <a:lnTo>
                    <a:pt x="402" y="55"/>
                  </a:lnTo>
                  <a:lnTo>
                    <a:pt x="402" y="55"/>
                  </a:lnTo>
                  <a:lnTo>
                    <a:pt x="402" y="55"/>
                  </a:lnTo>
                  <a:lnTo>
                    <a:pt x="402" y="55"/>
                  </a:lnTo>
                  <a:lnTo>
                    <a:pt x="402" y="55"/>
                  </a:lnTo>
                  <a:lnTo>
                    <a:pt x="402" y="56"/>
                  </a:lnTo>
                  <a:lnTo>
                    <a:pt x="403" y="56"/>
                  </a:lnTo>
                  <a:lnTo>
                    <a:pt x="403" y="56"/>
                  </a:lnTo>
                  <a:lnTo>
                    <a:pt x="403" y="56"/>
                  </a:lnTo>
                  <a:lnTo>
                    <a:pt x="403" y="57"/>
                  </a:lnTo>
                  <a:lnTo>
                    <a:pt x="403" y="57"/>
                  </a:lnTo>
                  <a:lnTo>
                    <a:pt x="403" y="57"/>
                  </a:lnTo>
                  <a:lnTo>
                    <a:pt x="403" y="57"/>
                  </a:lnTo>
                  <a:lnTo>
                    <a:pt x="403" y="58"/>
                  </a:lnTo>
                  <a:lnTo>
                    <a:pt x="403" y="58"/>
                  </a:lnTo>
                  <a:lnTo>
                    <a:pt x="403" y="58"/>
                  </a:lnTo>
                  <a:lnTo>
                    <a:pt x="403" y="58"/>
                  </a:lnTo>
                  <a:lnTo>
                    <a:pt x="403" y="59"/>
                  </a:lnTo>
                  <a:lnTo>
                    <a:pt x="404" y="59"/>
                  </a:lnTo>
                  <a:lnTo>
                    <a:pt x="404" y="59"/>
                  </a:lnTo>
                  <a:lnTo>
                    <a:pt x="404" y="59"/>
                  </a:lnTo>
                  <a:lnTo>
                    <a:pt x="404" y="60"/>
                  </a:lnTo>
                  <a:lnTo>
                    <a:pt x="404" y="60"/>
                  </a:lnTo>
                  <a:lnTo>
                    <a:pt x="404" y="60"/>
                  </a:lnTo>
                  <a:lnTo>
                    <a:pt x="404" y="60"/>
                  </a:lnTo>
                  <a:lnTo>
                    <a:pt x="404" y="60"/>
                  </a:lnTo>
                  <a:lnTo>
                    <a:pt x="404" y="61"/>
                  </a:lnTo>
                  <a:lnTo>
                    <a:pt x="404" y="61"/>
                  </a:lnTo>
                  <a:lnTo>
                    <a:pt x="405" y="61"/>
                  </a:lnTo>
                  <a:lnTo>
                    <a:pt x="405" y="62"/>
                  </a:lnTo>
                  <a:lnTo>
                    <a:pt x="405" y="62"/>
                  </a:lnTo>
                  <a:lnTo>
                    <a:pt x="405" y="62"/>
                  </a:lnTo>
                  <a:lnTo>
                    <a:pt x="405" y="62"/>
                  </a:lnTo>
                  <a:lnTo>
                    <a:pt x="405" y="62"/>
                  </a:lnTo>
                  <a:lnTo>
                    <a:pt x="405" y="63"/>
                  </a:lnTo>
                  <a:lnTo>
                    <a:pt x="405" y="63"/>
                  </a:lnTo>
                  <a:lnTo>
                    <a:pt x="405" y="63"/>
                  </a:lnTo>
                  <a:lnTo>
                    <a:pt x="405" y="63"/>
                  </a:lnTo>
                  <a:lnTo>
                    <a:pt x="405" y="64"/>
                  </a:lnTo>
                  <a:lnTo>
                    <a:pt x="405" y="64"/>
                  </a:lnTo>
                  <a:lnTo>
                    <a:pt x="406" y="64"/>
                  </a:lnTo>
                  <a:lnTo>
                    <a:pt x="406" y="64"/>
                  </a:lnTo>
                  <a:lnTo>
                    <a:pt x="406" y="65"/>
                  </a:lnTo>
                  <a:lnTo>
                    <a:pt x="406" y="65"/>
                  </a:lnTo>
                  <a:lnTo>
                    <a:pt x="406" y="65"/>
                  </a:lnTo>
                  <a:lnTo>
                    <a:pt x="406" y="65"/>
                  </a:lnTo>
                  <a:lnTo>
                    <a:pt x="406" y="66"/>
                  </a:lnTo>
                  <a:lnTo>
                    <a:pt x="406" y="66"/>
                  </a:lnTo>
                  <a:lnTo>
                    <a:pt x="406" y="66"/>
                  </a:lnTo>
                  <a:lnTo>
                    <a:pt x="406" y="66"/>
                  </a:lnTo>
                  <a:lnTo>
                    <a:pt x="407" y="67"/>
                  </a:lnTo>
                  <a:lnTo>
                    <a:pt x="407" y="67"/>
                  </a:lnTo>
                  <a:lnTo>
                    <a:pt x="407" y="67"/>
                  </a:lnTo>
                  <a:lnTo>
                    <a:pt x="407" y="67"/>
                  </a:lnTo>
                  <a:lnTo>
                    <a:pt x="407" y="68"/>
                  </a:lnTo>
                  <a:lnTo>
                    <a:pt x="407" y="68"/>
                  </a:lnTo>
                  <a:lnTo>
                    <a:pt x="407" y="68"/>
                  </a:lnTo>
                  <a:lnTo>
                    <a:pt x="407" y="68"/>
                  </a:lnTo>
                  <a:lnTo>
                    <a:pt x="407" y="69"/>
                  </a:lnTo>
                  <a:lnTo>
                    <a:pt x="407" y="69"/>
                  </a:lnTo>
                  <a:lnTo>
                    <a:pt x="407" y="69"/>
                  </a:lnTo>
                  <a:lnTo>
                    <a:pt x="407" y="69"/>
                  </a:lnTo>
                  <a:lnTo>
                    <a:pt x="408" y="70"/>
                  </a:lnTo>
                  <a:lnTo>
                    <a:pt x="408" y="70"/>
                  </a:lnTo>
                  <a:lnTo>
                    <a:pt x="408" y="70"/>
                  </a:lnTo>
                  <a:lnTo>
                    <a:pt x="408" y="70"/>
                  </a:lnTo>
                  <a:lnTo>
                    <a:pt x="408" y="71"/>
                  </a:lnTo>
                  <a:lnTo>
                    <a:pt x="408" y="71"/>
                  </a:lnTo>
                  <a:lnTo>
                    <a:pt x="408" y="71"/>
                  </a:lnTo>
                  <a:lnTo>
                    <a:pt x="408" y="72"/>
                  </a:lnTo>
                  <a:lnTo>
                    <a:pt x="408" y="72"/>
                  </a:lnTo>
                  <a:lnTo>
                    <a:pt x="408" y="72"/>
                  </a:lnTo>
                  <a:lnTo>
                    <a:pt x="408" y="72"/>
                  </a:lnTo>
                  <a:lnTo>
                    <a:pt x="409" y="73"/>
                  </a:lnTo>
                  <a:lnTo>
                    <a:pt x="409" y="73"/>
                  </a:lnTo>
                  <a:lnTo>
                    <a:pt x="409" y="73"/>
                  </a:lnTo>
                  <a:lnTo>
                    <a:pt x="409" y="73"/>
                  </a:lnTo>
                  <a:lnTo>
                    <a:pt x="409" y="74"/>
                  </a:lnTo>
                  <a:lnTo>
                    <a:pt x="409" y="74"/>
                  </a:lnTo>
                  <a:lnTo>
                    <a:pt x="409" y="74"/>
                  </a:lnTo>
                  <a:lnTo>
                    <a:pt x="409" y="74"/>
                  </a:lnTo>
                  <a:lnTo>
                    <a:pt x="409" y="75"/>
                  </a:lnTo>
                  <a:lnTo>
                    <a:pt x="409" y="75"/>
                  </a:lnTo>
                  <a:lnTo>
                    <a:pt x="409" y="75"/>
                  </a:lnTo>
                  <a:lnTo>
                    <a:pt x="410" y="75"/>
                  </a:lnTo>
                  <a:lnTo>
                    <a:pt x="410" y="76"/>
                  </a:lnTo>
                  <a:lnTo>
                    <a:pt x="410" y="76"/>
                  </a:lnTo>
                  <a:lnTo>
                    <a:pt x="410" y="76"/>
                  </a:lnTo>
                  <a:lnTo>
                    <a:pt x="410" y="76"/>
                  </a:lnTo>
                  <a:lnTo>
                    <a:pt x="410" y="77"/>
                  </a:lnTo>
                  <a:lnTo>
                    <a:pt x="410" y="77"/>
                  </a:lnTo>
                  <a:lnTo>
                    <a:pt x="410" y="77"/>
                  </a:lnTo>
                  <a:lnTo>
                    <a:pt x="410" y="78"/>
                  </a:lnTo>
                  <a:lnTo>
                    <a:pt x="410" y="78"/>
                  </a:lnTo>
                  <a:lnTo>
                    <a:pt x="410" y="78"/>
                  </a:lnTo>
                  <a:lnTo>
                    <a:pt x="411" y="78"/>
                  </a:lnTo>
                  <a:lnTo>
                    <a:pt x="411" y="79"/>
                  </a:lnTo>
                  <a:lnTo>
                    <a:pt x="411" y="79"/>
                  </a:lnTo>
                  <a:lnTo>
                    <a:pt x="411" y="79"/>
                  </a:lnTo>
                  <a:lnTo>
                    <a:pt x="411" y="79"/>
                  </a:lnTo>
                  <a:lnTo>
                    <a:pt x="411" y="80"/>
                  </a:lnTo>
                  <a:lnTo>
                    <a:pt x="411" y="80"/>
                  </a:lnTo>
                  <a:lnTo>
                    <a:pt x="411" y="80"/>
                  </a:lnTo>
                  <a:lnTo>
                    <a:pt x="411" y="80"/>
                  </a:lnTo>
                  <a:lnTo>
                    <a:pt x="411" y="81"/>
                  </a:lnTo>
                  <a:lnTo>
                    <a:pt x="411" y="81"/>
                  </a:lnTo>
                  <a:lnTo>
                    <a:pt x="411" y="81"/>
                  </a:lnTo>
                  <a:lnTo>
                    <a:pt x="412" y="82"/>
                  </a:lnTo>
                  <a:lnTo>
                    <a:pt x="412" y="82"/>
                  </a:lnTo>
                  <a:lnTo>
                    <a:pt x="412" y="82"/>
                  </a:lnTo>
                  <a:lnTo>
                    <a:pt x="412" y="82"/>
                  </a:lnTo>
                  <a:lnTo>
                    <a:pt x="412" y="83"/>
                  </a:lnTo>
                  <a:lnTo>
                    <a:pt x="412" y="83"/>
                  </a:lnTo>
                  <a:lnTo>
                    <a:pt x="412" y="83"/>
                  </a:lnTo>
                  <a:lnTo>
                    <a:pt x="412" y="83"/>
                  </a:lnTo>
                  <a:lnTo>
                    <a:pt x="412" y="84"/>
                  </a:lnTo>
                  <a:lnTo>
                    <a:pt x="412" y="84"/>
                  </a:lnTo>
                  <a:lnTo>
                    <a:pt x="413" y="84"/>
                  </a:lnTo>
                  <a:lnTo>
                    <a:pt x="413" y="85"/>
                  </a:lnTo>
                  <a:lnTo>
                    <a:pt x="413" y="85"/>
                  </a:lnTo>
                  <a:lnTo>
                    <a:pt x="413" y="85"/>
                  </a:lnTo>
                  <a:lnTo>
                    <a:pt x="413" y="85"/>
                  </a:lnTo>
                  <a:lnTo>
                    <a:pt x="413" y="86"/>
                  </a:lnTo>
                  <a:lnTo>
                    <a:pt x="413" y="86"/>
                  </a:lnTo>
                  <a:lnTo>
                    <a:pt x="413" y="86"/>
                  </a:lnTo>
                  <a:lnTo>
                    <a:pt x="413" y="87"/>
                  </a:lnTo>
                  <a:lnTo>
                    <a:pt x="413" y="87"/>
                  </a:lnTo>
                  <a:lnTo>
                    <a:pt x="413" y="87"/>
                  </a:lnTo>
                  <a:lnTo>
                    <a:pt x="413" y="87"/>
                  </a:lnTo>
                  <a:lnTo>
                    <a:pt x="414" y="88"/>
                  </a:lnTo>
                  <a:lnTo>
                    <a:pt x="414" y="88"/>
                  </a:lnTo>
                  <a:lnTo>
                    <a:pt x="414" y="88"/>
                  </a:lnTo>
                  <a:lnTo>
                    <a:pt x="414" y="88"/>
                  </a:lnTo>
                  <a:lnTo>
                    <a:pt x="414" y="89"/>
                  </a:lnTo>
                  <a:lnTo>
                    <a:pt x="414" y="89"/>
                  </a:lnTo>
                  <a:lnTo>
                    <a:pt x="414" y="89"/>
                  </a:lnTo>
                  <a:lnTo>
                    <a:pt x="414" y="90"/>
                  </a:lnTo>
                  <a:lnTo>
                    <a:pt x="414" y="90"/>
                  </a:lnTo>
                  <a:lnTo>
                    <a:pt x="414" y="90"/>
                  </a:lnTo>
                  <a:lnTo>
                    <a:pt x="415" y="90"/>
                  </a:lnTo>
                  <a:lnTo>
                    <a:pt x="415" y="91"/>
                  </a:lnTo>
                  <a:lnTo>
                    <a:pt x="415" y="91"/>
                  </a:lnTo>
                  <a:lnTo>
                    <a:pt x="415" y="91"/>
                  </a:lnTo>
                  <a:lnTo>
                    <a:pt x="415" y="92"/>
                  </a:lnTo>
                  <a:lnTo>
                    <a:pt x="415" y="92"/>
                  </a:lnTo>
                  <a:lnTo>
                    <a:pt x="415" y="92"/>
                  </a:lnTo>
                  <a:lnTo>
                    <a:pt x="415" y="92"/>
                  </a:lnTo>
                  <a:lnTo>
                    <a:pt x="415" y="93"/>
                  </a:lnTo>
                  <a:lnTo>
                    <a:pt x="415" y="93"/>
                  </a:lnTo>
                  <a:lnTo>
                    <a:pt x="415" y="93"/>
                  </a:lnTo>
                  <a:lnTo>
                    <a:pt x="416" y="93"/>
                  </a:lnTo>
                  <a:lnTo>
                    <a:pt x="416" y="94"/>
                  </a:lnTo>
                  <a:lnTo>
                    <a:pt x="416" y="94"/>
                  </a:lnTo>
                  <a:lnTo>
                    <a:pt x="416" y="94"/>
                  </a:lnTo>
                  <a:lnTo>
                    <a:pt x="416" y="95"/>
                  </a:lnTo>
                  <a:lnTo>
                    <a:pt x="416" y="95"/>
                  </a:lnTo>
                  <a:lnTo>
                    <a:pt x="416" y="95"/>
                  </a:lnTo>
                  <a:lnTo>
                    <a:pt x="416" y="95"/>
                  </a:lnTo>
                  <a:lnTo>
                    <a:pt x="416" y="96"/>
                  </a:lnTo>
                  <a:lnTo>
                    <a:pt x="416" y="96"/>
                  </a:lnTo>
                  <a:lnTo>
                    <a:pt x="416" y="96"/>
                  </a:lnTo>
                  <a:lnTo>
                    <a:pt x="416" y="97"/>
                  </a:lnTo>
                  <a:lnTo>
                    <a:pt x="417" y="97"/>
                  </a:lnTo>
                  <a:lnTo>
                    <a:pt x="417" y="97"/>
                  </a:lnTo>
                  <a:lnTo>
                    <a:pt x="417" y="98"/>
                  </a:lnTo>
                  <a:lnTo>
                    <a:pt x="417" y="98"/>
                  </a:lnTo>
                  <a:lnTo>
                    <a:pt x="417" y="98"/>
                  </a:lnTo>
                  <a:lnTo>
                    <a:pt x="417" y="98"/>
                  </a:lnTo>
                  <a:lnTo>
                    <a:pt x="417" y="99"/>
                  </a:lnTo>
                  <a:lnTo>
                    <a:pt x="417" y="99"/>
                  </a:lnTo>
                  <a:lnTo>
                    <a:pt x="417" y="99"/>
                  </a:lnTo>
                  <a:lnTo>
                    <a:pt x="417" y="100"/>
                  </a:lnTo>
                  <a:lnTo>
                    <a:pt x="418" y="100"/>
                  </a:lnTo>
                  <a:lnTo>
                    <a:pt x="418" y="100"/>
                  </a:lnTo>
                  <a:lnTo>
                    <a:pt x="418" y="100"/>
                  </a:lnTo>
                  <a:lnTo>
                    <a:pt x="418" y="101"/>
                  </a:lnTo>
                  <a:lnTo>
                    <a:pt x="418" y="101"/>
                  </a:lnTo>
                  <a:lnTo>
                    <a:pt x="418" y="101"/>
                  </a:lnTo>
                  <a:lnTo>
                    <a:pt x="418" y="102"/>
                  </a:lnTo>
                  <a:lnTo>
                    <a:pt x="418" y="102"/>
                  </a:lnTo>
                  <a:lnTo>
                    <a:pt x="418" y="102"/>
                  </a:lnTo>
                  <a:lnTo>
                    <a:pt x="418" y="102"/>
                  </a:lnTo>
                  <a:lnTo>
                    <a:pt x="418" y="103"/>
                  </a:lnTo>
                  <a:lnTo>
                    <a:pt x="418" y="103"/>
                  </a:lnTo>
                  <a:lnTo>
                    <a:pt x="419" y="103"/>
                  </a:lnTo>
                  <a:lnTo>
                    <a:pt x="419" y="104"/>
                  </a:lnTo>
                  <a:lnTo>
                    <a:pt x="419" y="104"/>
                  </a:lnTo>
                  <a:lnTo>
                    <a:pt x="419" y="104"/>
                  </a:lnTo>
                  <a:lnTo>
                    <a:pt x="419" y="105"/>
                  </a:lnTo>
                  <a:lnTo>
                    <a:pt x="419" y="105"/>
                  </a:lnTo>
                  <a:lnTo>
                    <a:pt x="419" y="105"/>
                  </a:lnTo>
                  <a:lnTo>
                    <a:pt x="419" y="105"/>
                  </a:lnTo>
                  <a:lnTo>
                    <a:pt x="419" y="106"/>
                  </a:lnTo>
                  <a:lnTo>
                    <a:pt x="419" y="106"/>
                  </a:lnTo>
                  <a:lnTo>
                    <a:pt x="420" y="106"/>
                  </a:lnTo>
                  <a:lnTo>
                    <a:pt x="420" y="107"/>
                  </a:lnTo>
                  <a:lnTo>
                    <a:pt x="420" y="107"/>
                  </a:lnTo>
                  <a:lnTo>
                    <a:pt x="420" y="107"/>
                  </a:lnTo>
                  <a:lnTo>
                    <a:pt x="420" y="108"/>
                  </a:lnTo>
                  <a:lnTo>
                    <a:pt x="420" y="108"/>
                  </a:lnTo>
                  <a:lnTo>
                    <a:pt x="420" y="108"/>
                  </a:lnTo>
                  <a:lnTo>
                    <a:pt x="420" y="108"/>
                  </a:lnTo>
                  <a:lnTo>
                    <a:pt x="420" y="109"/>
                  </a:lnTo>
                  <a:lnTo>
                    <a:pt x="420" y="109"/>
                  </a:lnTo>
                  <a:lnTo>
                    <a:pt x="420" y="109"/>
                  </a:lnTo>
                  <a:lnTo>
                    <a:pt x="420" y="110"/>
                  </a:lnTo>
                  <a:lnTo>
                    <a:pt x="421" y="110"/>
                  </a:lnTo>
                  <a:lnTo>
                    <a:pt x="421" y="110"/>
                  </a:lnTo>
                  <a:lnTo>
                    <a:pt x="421" y="111"/>
                  </a:lnTo>
                  <a:lnTo>
                    <a:pt x="421" y="111"/>
                  </a:lnTo>
                  <a:lnTo>
                    <a:pt x="421" y="111"/>
                  </a:lnTo>
                  <a:lnTo>
                    <a:pt x="421" y="111"/>
                  </a:lnTo>
                  <a:lnTo>
                    <a:pt x="421" y="112"/>
                  </a:lnTo>
                  <a:lnTo>
                    <a:pt x="421" y="112"/>
                  </a:lnTo>
                  <a:lnTo>
                    <a:pt x="421" y="112"/>
                  </a:lnTo>
                  <a:lnTo>
                    <a:pt x="421" y="113"/>
                  </a:lnTo>
                  <a:lnTo>
                    <a:pt x="421" y="113"/>
                  </a:lnTo>
                  <a:lnTo>
                    <a:pt x="422" y="113"/>
                  </a:lnTo>
                  <a:lnTo>
                    <a:pt x="422" y="114"/>
                  </a:lnTo>
                  <a:lnTo>
                    <a:pt x="422" y="114"/>
                  </a:lnTo>
                  <a:lnTo>
                    <a:pt x="422" y="114"/>
                  </a:lnTo>
                  <a:lnTo>
                    <a:pt x="422" y="114"/>
                  </a:lnTo>
                  <a:lnTo>
                    <a:pt x="422" y="115"/>
                  </a:lnTo>
                  <a:lnTo>
                    <a:pt x="422" y="115"/>
                  </a:lnTo>
                  <a:lnTo>
                    <a:pt x="422" y="115"/>
                  </a:lnTo>
                  <a:lnTo>
                    <a:pt x="422" y="116"/>
                  </a:lnTo>
                  <a:lnTo>
                    <a:pt x="422" y="116"/>
                  </a:lnTo>
                  <a:lnTo>
                    <a:pt x="422" y="116"/>
                  </a:lnTo>
                  <a:lnTo>
                    <a:pt x="423" y="117"/>
                  </a:lnTo>
                  <a:lnTo>
                    <a:pt x="423" y="117"/>
                  </a:lnTo>
                  <a:lnTo>
                    <a:pt x="423" y="117"/>
                  </a:lnTo>
                  <a:lnTo>
                    <a:pt x="423" y="118"/>
                  </a:lnTo>
                  <a:lnTo>
                    <a:pt x="423" y="118"/>
                  </a:lnTo>
                  <a:lnTo>
                    <a:pt x="423" y="118"/>
                  </a:lnTo>
                  <a:lnTo>
                    <a:pt x="423" y="118"/>
                  </a:lnTo>
                  <a:lnTo>
                    <a:pt x="423" y="119"/>
                  </a:lnTo>
                  <a:lnTo>
                    <a:pt x="423" y="119"/>
                  </a:lnTo>
                  <a:lnTo>
                    <a:pt x="423" y="119"/>
                  </a:lnTo>
                  <a:lnTo>
                    <a:pt x="423" y="120"/>
                  </a:lnTo>
                  <a:lnTo>
                    <a:pt x="424" y="120"/>
                  </a:lnTo>
                  <a:lnTo>
                    <a:pt x="424" y="120"/>
                  </a:lnTo>
                  <a:lnTo>
                    <a:pt x="424" y="121"/>
                  </a:lnTo>
                  <a:lnTo>
                    <a:pt x="424" y="121"/>
                  </a:lnTo>
                  <a:lnTo>
                    <a:pt x="424" y="121"/>
                  </a:lnTo>
                  <a:lnTo>
                    <a:pt x="424" y="122"/>
                  </a:lnTo>
                  <a:lnTo>
                    <a:pt x="424" y="122"/>
                  </a:lnTo>
                  <a:lnTo>
                    <a:pt x="424" y="122"/>
                  </a:lnTo>
                  <a:lnTo>
                    <a:pt x="424" y="122"/>
                  </a:lnTo>
                  <a:lnTo>
                    <a:pt x="424" y="123"/>
                  </a:lnTo>
                  <a:lnTo>
                    <a:pt x="424" y="123"/>
                  </a:lnTo>
                  <a:lnTo>
                    <a:pt x="424" y="123"/>
                  </a:lnTo>
                  <a:lnTo>
                    <a:pt x="425" y="124"/>
                  </a:lnTo>
                  <a:lnTo>
                    <a:pt x="425" y="124"/>
                  </a:lnTo>
                  <a:lnTo>
                    <a:pt x="425" y="124"/>
                  </a:lnTo>
                  <a:lnTo>
                    <a:pt x="425" y="125"/>
                  </a:lnTo>
                  <a:lnTo>
                    <a:pt x="425" y="125"/>
                  </a:lnTo>
                  <a:lnTo>
                    <a:pt x="425" y="125"/>
                  </a:lnTo>
                  <a:lnTo>
                    <a:pt x="425" y="126"/>
                  </a:lnTo>
                  <a:lnTo>
                    <a:pt x="425" y="126"/>
                  </a:lnTo>
                  <a:lnTo>
                    <a:pt x="425" y="126"/>
                  </a:lnTo>
                  <a:lnTo>
                    <a:pt x="425" y="126"/>
                  </a:lnTo>
                  <a:lnTo>
                    <a:pt x="426" y="127"/>
                  </a:lnTo>
                  <a:lnTo>
                    <a:pt x="426" y="127"/>
                  </a:lnTo>
                  <a:lnTo>
                    <a:pt x="426" y="127"/>
                  </a:lnTo>
                  <a:lnTo>
                    <a:pt x="426" y="128"/>
                  </a:lnTo>
                  <a:lnTo>
                    <a:pt x="426" y="128"/>
                  </a:lnTo>
                  <a:lnTo>
                    <a:pt x="426" y="128"/>
                  </a:lnTo>
                  <a:lnTo>
                    <a:pt x="426" y="129"/>
                  </a:lnTo>
                  <a:lnTo>
                    <a:pt x="426" y="129"/>
                  </a:lnTo>
                  <a:lnTo>
                    <a:pt x="426" y="129"/>
                  </a:lnTo>
                  <a:lnTo>
                    <a:pt x="426" y="130"/>
                  </a:lnTo>
                  <a:lnTo>
                    <a:pt x="426" y="130"/>
                  </a:lnTo>
                  <a:lnTo>
                    <a:pt x="426" y="130"/>
                  </a:lnTo>
                  <a:lnTo>
                    <a:pt x="427" y="131"/>
                  </a:lnTo>
                  <a:lnTo>
                    <a:pt x="427" y="131"/>
                  </a:lnTo>
                  <a:lnTo>
                    <a:pt x="427" y="131"/>
                  </a:lnTo>
                  <a:lnTo>
                    <a:pt x="427" y="132"/>
                  </a:lnTo>
                  <a:lnTo>
                    <a:pt x="427" y="132"/>
                  </a:lnTo>
                  <a:lnTo>
                    <a:pt x="427" y="132"/>
                  </a:lnTo>
                  <a:lnTo>
                    <a:pt x="427" y="133"/>
                  </a:lnTo>
                  <a:lnTo>
                    <a:pt x="427" y="133"/>
                  </a:lnTo>
                  <a:lnTo>
                    <a:pt x="427" y="133"/>
                  </a:lnTo>
                  <a:lnTo>
                    <a:pt x="427" y="133"/>
                  </a:lnTo>
                  <a:lnTo>
                    <a:pt x="428" y="134"/>
                  </a:lnTo>
                  <a:lnTo>
                    <a:pt x="428" y="134"/>
                  </a:lnTo>
                  <a:lnTo>
                    <a:pt x="428" y="134"/>
                  </a:lnTo>
                  <a:lnTo>
                    <a:pt x="428" y="135"/>
                  </a:lnTo>
                  <a:lnTo>
                    <a:pt x="428" y="135"/>
                  </a:lnTo>
                  <a:lnTo>
                    <a:pt x="428" y="135"/>
                  </a:lnTo>
                  <a:lnTo>
                    <a:pt x="428" y="136"/>
                  </a:lnTo>
                  <a:lnTo>
                    <a:pt x="428" y="136"/>
                  </a:lnTo>
                  <a:lnTo>
                    <a:pt x="428" y="136"/>
                  </a:lnTo>
                  <a:lnTo>
                    <a:pt x="428" y="137"/>
                  </a:lnTo>
                  <a:lnTo>
                    <a:pt x="428" y="137"/>
                  </a:lnTo>
                  <a:lnTo>
                    <a:pt x="429" y="137"/>
                  </a:lnTo>
                  <a:lnTo>
                    <a:pt x="429" y="138"/>
                  </a:lnTo>
                  <a:lnTo>
                    <a:pt x="429" y="138"/>
                  </a:lnTo>
                  <a:lnTo>
                    <a:pt x="429" y="138"/>
                  </a:lnTo>
                  <a:lnTo>
                    <a:pt x="429" y="139"/>
                  </a:lnTo>
                  <a:lnTo>
                    <a:pt x="429" y="139"/>
                  </a:lnTo>
                  <a:lnTo>
                    <a:pt x="429" y="139"/>
                  </a:lnTo>
                  <a:lnTo>
                    <a:pt x="429" y="140"/>
                  </a:lnTo>
                  <a:lnTo>
                    <a:pt x="429" y="140"/>
                  </a:lnTo>
                  <a:lnTo>
                    <a:pt x="429" y="140"/>
                  </a:lnTo>
                  <a:lnTo>
                    <a:pt x="429" y="141"/>
                  </a:lnTo>
                  <a:lnTo>
                    <a:pt x="429" y="141"/>
                  </a:lnTo>
                  <a:lnTo>
                    <a:pt x="430" y="141"/>
                  </a:lnTo>
                  <a:lnTo>
                    <a:pt x="430" y="141"/>
                  </a:lnTo>
                  <a:lnTo>
                    <a:pt x="430" y="142"/>
                  </a:lnTo>
                  <a:lnTo>
                    <a:pt x="430" y="142"/>
                  </a:lnTo>
                  <a:lnTo>
                    <a:pt x="430" y="143"/>
                  </a:lnTo>
                  <a:lnTo>
                    <a:pt x="430" y="143"/>
                  </a:lnTo>
                  <a:lnTo>
                    <a:pt x="430" y="143"/>
                  </a:lnTo>
                  <a:lnTo>
                    <a:pt x="430" y="143"/>
                  </a:lnTo>
                  <a:lnTo>
                    <a:pt x="430" y="144"/>
                  </a:lnTo>
                  <a:lnTo>
                    <a:pt x="430" y="144"/>
                  </a:lnTo>
                  <a:lnTo>
                    <a:pt x="431" y="144"/>
                  </a:lnTo>
                  <a:lnTo>
                    <a:pt x="431" y="145"/>
                  </a:lnTo>
                  <a:lnTo>
                    <a:pt x="431" y="145"/>
                  </a:lnTo>
                  <a:lnTo>
                    <a:pt x="431" y="145"/>
                  </a:lnTo>
                  <a:lnTo>
                    <a:pt x="431" y="146"/>
                  </a:lnTo>
                  <a:lnTo>
                    <a:pt x="431" y="146"/>
                  </a:lnTo>
                  <a:lnTo>
                    <a:pt x="431" y="146"/>
                  </a:lnTo>
                  <a:lnTo>
                    <a:pt x="431" y="147"/>
                  </a:lnTo>
                  <a:lnTo>
                    <a:pt x="431" y="147"/>
                  </a:lnTo>
                  <a:lnTo>
                    <a:pt x="431" y="147"/>
                  </a:lnTo>
                  <a:lnTo>
                    <a:pt x="431" y="148"/>
                  </a:lnTo>
                  <a:lnTo>
                    <a:pt x="431" y="148"/>
                  </a:lnTo>
                  <a:lnTo>
                    <a:pt x="432" y="148"/>
                  </a:lnTo>
                  <a:lnTo>
                    <a:pt x="432" y="149"/>
                  </a:lnTo>
                  <a:lnTo>
                    <a:pt x="432" y="149"/>
                  </a:lnTo>
                  <a:lnTo>
                    <a:pt x="432" y="149"/>
                  </a:lnTo>
                  <a:lnTo>
                    <a:pt x="432" y="150"/>
                  </a:lnTo>
                  <a:lnTo>
                    <a:pt x="432" y="150"/>
                  </a:lnTo>
                  <a:lnTo>
                    <a:pt x="432" y="150"/>
                  </a:lnTo>
                  <a:lnTo>
                    <a:pt x="432" y="151"/>
                  </a:lnTo>
                  <a:lnTo>
                    <a:pt x="432" y="151"/>
                  </a:lnTo>
                  <a:lnTo>
                    <a:pt x="432" y="151"/>
                  </a:lnTo>
                  <a:lnTo>
                    <a:pt x="433" y="152"/>
                  </a:lnTo>
                  <a:lnTo>
                    <a:pt x="433" y="152"/>
                  </a:lnTo>
                  <a:lnTo>
                    <a:pt x="433" y="152"/>
                  </a:lnTo>
                  <a:lnTo>
                    <a:pt x="433" y="153"/>
                  </a:lnTo>
                  <a:lnTo>
                    <a:pt x="433" y="153"/>
                  </a:lnTo>
                  <a:lnTo>
                    <a:pt x="433" y="153"/>
                  </a:lnTo>
                  <a:lnTo>
                    <a:pt x="433" y="154"/>
                  </a:lnTo>
                  <a:lnTo>
                    <a:pt x="433" y="154"/>
                  </a:lnTo>
                  <a:lnTo>
                    <a:pt x="433" y="154"/>
                  </a:lnTo>
                  <a:lnTo>
                    <a:pt x="433" y="155"/>
                  </a:lnTo>
                  <a:lnTo>
                    <a:pt x="433" y="155"/>
                  </a:lnTo>
                  <a:lnTo>
                    <a:pt x="433" y="155"/>
                  </a:lnTo>
                  <a:lnTo>
                    <a:pt x="434" y="156"/>
                  </a:lnTo>
                  <a:lnTo>
                    <a:pt x="434" y="156"/>
                  </a:lnTo>
                  <a:lnTo>
                    <a:pt x="434" y="156"/>
                  </a:lnTo>
                  <a:lnTo>
                    <a:pt x="434" y="157"/>
                  </a:lnTo>
                  <a:lnTo>
                    <a:pt x="434" y="157"/>
                  </a:lnTo>
                  <a:lnTo>
                    <a:pt x="434" y="157"/>
                  </a:lnTo>
                  <a:lnTo>
                    <a:pt x="434" y="158"/>
                  </a:lnTo>
                  <a:lnTo>
                    <a:pt x="434" y="158"/>
                  </a:lnTo>
                  <a:lnTo>
                    <a:pt x="434" y="158"/>
                  </a:lnTo>
                  <a:lnTo>
                    <a:pt x="434" y="159"/>
                  </a:lnTo>
                  <a:lnTo>
                    <a:pt x="434" y="159"/>
                  </a:lnTo>
                  <a:lnTo>
                    <a:pt x="435" y="159"/>
                  </a:lnTo>
                  <a:lnTo>
                    <a:pt x="435" y="160"/>
                  </a:lnTo>
                  <a:lnTo>
                    <a:pt x="435" y="160"/>
                  </a:lnTo>
                  <a:lnTo>
                    <a:pt x="435" y="160"/>
                  </a:lnTo>
                  <a:lnTo>
                    <a:pt x="435" y="161"/>
                  </a:lnTo>
                  <a:lnTo>
                    <a:pt x="435" y="161"/>
                  </a:lnTo>
                  <a:lnTo>
                    <a:pt x="435" y="161"/>
                  </a:lnTo>
                  <a:lnTo>
                    <a:pt x="435" y="162"/>
                  </a:lnTo>
                  <a:lnTo>
                    <a:pt x="435" y="162"/>
                  </a:lnTo>
                  <a:lnTo>
                    <a:pt x="435" y="162"/>
                  </a:lnTo>
                  <a:lnTo>
                    <a:pt x="435" y="163"/>
                  </a:lnTo>
                  <a:lnTo>
                    <a:pt x="436" y="163"/>
                  </a:lnTo>
                  <a:lnTo>
                    <a:pt x="436" y="163"/>
                  </a:lnTo>
                  <a:lnTo>
                    <a:pt x="436" y="164"/>
                  </a:lnTo>
                  <a:lnTo>
                    <a:pt x="436" y="164"/>
                  </a:lnTo>
                  <a:lnTo>
                    <a:pt x="436" y="164"/>
                  </a:lnTo>
                  <a:lnTo>
                    <a:pt x="436" y="165"/>
                  </a:lnTo>
                  <a:lnTo>
                    <a:pt x="436" y="165"/>
                  </a:lnTo>
                  <a:lnTo>
                    <a:pt x="436" y="165"/>
                  </a:lnTo>
                  <a:lnTo>
                    <a:pt x="436" y="166"/>
                  </a:lnTo>
                  <a:lnTo>
                    <a:pt x="436" y="166"/>
                  </a:lnTo>
                  <a:lnTo>
                    <a:pt x="436" y="166"/>
                  </a:lnTo>
                  <a:lnTo>
                    <a:pt x="437" y="167"/>
                  </a:lnTo>
                  <a:lnTo>
                    <a:pt x="437" y="167"/>
                  </a:lnTo>
                  <a:lnTo>
                    <a:pt x="437" y="167"/>
                  </a:lnTo>
                  <a:lnTo>
                    <a:pt x="437" y="168"/>
                  </a:lnTo>
                  <a:lnTo>
                    <a:pt x="437" y="168"/>
                  </a:lnTo>
                  <a:lnTo>
                    <a:pt x="437" y="168"/>
                  </a:lnTo>
                  <a:lnTo>
                    <a:pt x="437" y="169"/>
                  </a:lnTo>
                  <a:lnTo>
                    <a:pt x="437" y="169"/>
                  </a:lnTo>
                  <a:lnTo>
                    <a:pt x="437" y="169"/>
                  </a:lnTo>
                  <a:lnTo>
                    <a:pt x="437" y="170"/>
                  </a:lnTo>
                  <a:lnTo>
                    <a:pt x="437" y="170"/>
                  </a:lnTo>
                  <a:lnTo>
                    <a:pt x="437" y="170"/>
                  </a:lnTo>
                  <a:lnTo>
                    <a:pt x="438" y="171"/>
                  </a:lnTo>
                  <a:lnTo>
                    <a:pt x="438" y="171"/>
                  </a:lnTo>
                  <a:lnTo>
                    <a:pt x="438" y="171"/>
                  </a:lnTo>
                  <a:lnTo>
                    <a:pt x="438" y="172"/>
                  </a:lnTo>
                  <a:lnTo>
                    <a:pt x="438" y="172"/>
                  </a:lnTo>
                  <a:lnTo>
                    <a:pt x="438" y="172"/>
                  </a:lnTo>
                  <a:lnTo>
                    <a:pt x="438" y="173"/>
                  </a:lnTo>
                  <a:lnTo>
                    <a:pt x="438" y="173"/>
                  </a:lnTo>
                  <a:lnTo>
                    <a:pt x="438" y="173"/>
                  </a:lnTo>
                  <a:lnTo>
                    <a:pt x="438" y="174"/>
                  </a:lnTo>
                  <a:lnTo>
                    <a:pt x="439" y="174"/>
                  </a:lnTo>
                  <a:lnTo>
                    <a:pt x="439" y="174"/>
                  </a:lnTo>
                  <a:lnTo>
                    <a:pt x="439" y="175"/>
                  </a:lnTo>
                  <a:lnTo>
                    <a:pt x="439" y="175"/>
                  </a:lnTo>
                  <a:lnTo>
                    <a:pt x="439" y="175"/>
                  </a:lnTo>
                  <a:lnTo>
                    <a:pt x="439" y="176"/>
                  </a:lnTo>
                  <a:lnTo>
                    <a:pt x="439" y="176"/>
                  </a:lnTo>
                  <a:lnTo>
                    <a:pt x="439" y="176"/>
                  </a:lnTo>
                  <a:lnTo>
                    <a:pt x="439" y="177"/>
                  </a:lnTo>
                  <a:lnTo>
                    <a:pt x="439" y="177"/>
                  </a:lnTo>
                  <a:lnTo>
                    <a:pt x="439" y="177"/>
                  </a:lnTo>
                  <a:lnTo>
                    <a:pt x="439" y="178"/>
                  </a:lnTo>
                  <a:lnTo>
                    <a:pt x="440" y="178"/>
                  </a:lnTo>
                  <a:lnTo>
                    <a:pt x="440" y="178"/>
                  </a:lnTo>
                  <a:lnTo>
                    <a:pt x="440" y="179"/>
                  </a:lnTo>
                  <a:lnTo>
                    <a:pt x="440" y="179"/>
                  </a:lnTo>
                  <a:lnTo>
                    <a:pt x="440" y="179"/>
                  </a:lnTo>
                  <a:lnTo>
                    <a:pt x="440" y="180"/>
                  </a:lnTo>
                  <a:lnTo>
                    <a:pt x="440" y="180"/>
                  </a:lnTo>
                  <a:lnTo>
                    <a:pt x="440" y="180"/>
                  </a:lnTo>
                  <a:lnTo>
                    <a:pt x="440" y="181"/>
                  </a:lnTo>
                  <a:lnTo>
                    <a:pt x="440" y="181"/>
                  </a:lnTo>
                  <a:lnTo>
                    <a:pt x="441" y="181"/>
                  </a:lnTo>
                  <a:lnTo>
                    <a:pt x="441" y="182"/>
                  </a:lnTo>
                  <a:lnTo>
                    <a:pt x="441" y="182"/>
                  </a:lnTo>
                  <a:lnTo>
                    <a:pt x="441" y="183"/>
                  </a:lnTo>
                  <a:lnTo>
                    <a:pt x="441" y="183"/>
                  </a:lnTo>
                  <a:lnTo>
                    <a:pt x="441" y="183"/>
                  </a:lnTo>
                  <a:lnTo>
                    <a:pt x="441" y="183"/>
                  </a:lnTo>
                  <a:lnTo>
                    <a:pt x="441" y="184"/>
                  </a:lnTo>
                  <a:lnTo>
                    <a:pt x="441" y="184"/>
                  </a:lnTo>
                  <a:lnTo>
                    <a:pt x="441" y="184"/>
                  </a:lnTo>
                  <a:lnTo>
                    <a:pt x="441" y="185"/>
                  </a:lnTo>
                  <a:lnTo>
                    <a:pt x="442" y="185"/>
                  </a:lnTo>
                  <a:lnTo>
                    <a:pt x="442" y="186"/>
                  </a:lnTo>
                  <a:lnTo>
                    <a:pt x="442" y="186"/>
                  </a:lnTo>
                  <a:lnTo>
                    <a:pt x="442" y="186"/>
                  </a:lnTo>
                  <a:lnTo>
                    <a:pt x="442" y="187"/>
                  </a:lnTo>
                  <a:lnTo>
                    <a:pt x="442" y="187"/>
                  </a:lnTo>
                  <a:lnTo>
                    <a:pt x="442" y="187"/>
                  </a:lnTo>
                  <a:lnTo>
                    <a:pt x="442" y="188"/>
                  </a:lnTo>
                  <a:lnTo>
                    <a:pt x="442" y="188"/>
                  </a:lnTo>
                  <a:lnTo>
                    <a:pt x="442" y="188"/>
                  </a:lnTo>
                  <a:lnTo>
                    <a:pt x="442" y="189"/>
                  </a:lnTo>
                  <a:lnTo>
                    <a:pt x="442" y="189"/>
                  </a:lnTo>
                  <a:lnTo>
                    <a:pt x="443" y="189"/>
                  </a:lnTo>
                  <a:lnTo>
                    <a:pt x="443" y="190"/>
                  </a:lnTo>
                  <a:lnTo>
                    <a:pt x="443" y="190"/>
                  </a:lnTo>
                  <a:lnTo>
                    <a:pt x="443" y="190"/>
                  </a:lnTo>
                  <a:lnTo>
                    <a:pt x="443" y="191"/>
                  </a:lnTo>
                  <a:lnTo>
                    <a:pt x="443" y="191"/>
                  </a:lnTo>
                  <a:lnTo>
                    <a:pt x="443" y="191"/>
                  </a:lnTo>
                  <a:lnTo>
                    <a:pt x="443" y="192"/>
                  </a:lnTo>
                  <a:lnTo>
                    <a:pt x="443" y="192"/>
                  </a:lnTo>
                  <a:lnTo>
                    <a:pt x="443" y="192"/>
                  </a:lnTo>
                  <a:lnTo>
                    <a:pt x="444" y="193"/>
                  </a:lnTo>
                  <a:lnTo>
                    <a:pt x="444" y="193"/>
                  </a:lnTo>
                  <a:lnTo>
                    <a:pt x="444" y="193"/>
                  </a:lnTo>
                  <a:lnTo>
                    <a:pt x="444" y="194"/>
                  </a:lnTo>
                  <a:lnTo>
                    <a:pt x="444" y="194"/>
                  </a:lnTo>
                  <a:lnTo>
                    <a:pt x="444" y="194"/>
                  </a:lnTo>
                  <a:lnTo>
                    <a:pt x="444" y="195"/>
                  </a:lnTo>
                  <a:lnTo>
                    <a:pt x="444" y="195"/>
                  </a:lnTo>
                  <a:lnTo>
                    <a:pt x="444" y="195"/>
                  </a:lnTo>
                  <a:lnTo>
                    <a:pt x="444" y="196"/>
                  </a:lnTo>
                  <a:lnTo>
                    <a:pt x="444" y="196"/>
                  </a:lnTo>
                  <a:lnTo>
                    <a:pt x="444" y="196"/>
                  </a:lnTo>
                  <a:lnTo>
                    <a:pt x="445" y="197"/>
                  </a:lnTo>
                  <a:lnTo>
                    <a:pt x="445" y="197"/>
                  </a:lnTo>
                  <a:lnTo>
                    <a:pt x="445" y="198"/>
                  </a:lnTo>
                  <a:lnTo>
                    <a:pt x="445" y="198"/>
                  </a:lnTo>
                  <a:lnTo>
                    <a:pt x="445" y="198"/>
                  </a:lnTo>
                  <a:lnTo>
                    <a:pt x="445" y="199"/>
                  </a:lnTo>
                  <a:lnTo>
                    <a:pt x="445" y="199"/>
                  </a:lnTo>
                  <a:lnTo>
                    <a:pt x="445" y="199"/>
                  </a:lnTo>
                  <a:lnTo>
                    <a:pt x="445" y="200"/>
                  </a:lnTo>
                  <a:lnTo>
                    <a:pt x="445" y="200"/>
                  </a:lnTo>
                  <a:lnTo>
                    <a:pt x="445" y="200"/>
                  </a:lnTo>
                  <a:lnTo>
                    <a:pt x="446" y="201"/>
                  </a:lnTo>
                  <a:lnTo>
                    <a:pt x="446" y="201"/>
                  </a:lnTo>
                  <a:lnTo>
                    <a:pt x="446" y="201"/>
                  </a:lnTo>
                  <a:lnTo>
                    <a:pt x="446" y="202"/>
                  </a:lnTo>
                  <a:lnTo>
                    <a:pt x="446" y="202"/>
                  </a:lnTo>
                  <a:lnTo>
                    <a:pt x="446" y="202"/>
                  </a:lnTo>
                  <a:lnTo>
                    <a:pt x="446" y="203"/>
                  </a:lnTo>
                  <a:lnTo>
                    <a:pt x="446" y="203"/>
                  </a:lnTo>
                  <a:lnTo>
                    <a:pt x="446" y="203"/>
                  </a:lnTo>
                  <a:lnTo>
                    <a:pt x="446" y="204"/>
                  </a:lnTo>
                  <a:lnTo>
                    <a:pt x="446" y="204"/>
                  </a:lnTo>
                  <a:lnTo>
                    <a:pt x="447" y="204"/>
                  </a:lnTo>
                  <a:lnTo>
                    <a:pt x="447" y="205"/>
                  </a:lnTo>
                  <a:lnTo>
                    <a:pt x="447" y="205"/>
                  </a:lnTo>
                  <a:lnTo>
                    <a:pt x="447" y="205"/>
                  </a:lnTo>
                  <a:lnTo>
                    <a:pt x="447" y="206"/>
                  </a:lnTo>
                  <a:lnTo>
                    <a:pt x="447" y="206"/>
                  </a:lnTo>
                  <a:lnTo>
                    <a:pt x="447" y="206"/>
                  </a:lnTo>
                  <a:lnTo>
                    <a:pt x="447" y="207"/>
                  </a:lnTo>
                  <a:lnTo>
                    <a:pt x="447" y="207"/>
                  </a:lnTo>
                  <a:lnTo>
                    <a:pt x="447" y="208"/>
                  </a:lnTo>
                  <a:lnTo>
                    <a:pt x="447" y="208"/>
                  </a:lnTo>
                  <a:lnTo>
                    <a:pt x="448" y="208"/>
                  </a:lnTo>
                  <a:lnTo>
                    <a:pt x="448" y="209"/>
                  </a:lnTo>
                  <a:lnTo>
                    <a:pt x="448" y="209"/>
                  </a:lnTo>
                  <a:lnTo>
                    <a:pt x="448" y="209"/>
                  </a:lnTo>
                  <a:lnTo>
                    <a:pt x="448" y="210"/>
                  </a:lnTo>
                  <a:lnTo>
                    <a:pt x="448" y="210"/>
                  </a:lnTo>
                  <a:lnTo>
                    <a:pt x="448" y="210"/>
                  </a:lnTo>
                  <a:lnTo>
                    <a:pt x="448" y="211"/>
                  </a:lnTo>
                  <a:lnTo>
                    <a:pt x="448" y="211"/>
                  </a:lnTo>
                  <a:lnTo>
                    <a:pt x="448" y="211"/>
                  </a:lnTo>
                  <a:lnTo>
                    <a:pt x="448" y="212"/>
                  </a:lnTo>
                  <a:lnTo>
                    <a:pt x="449" y="212"/>
                  </a:lnTo>
                  <a:lnTo>
                    <a:pt x="449" y="212"/>
                  </a:lnTo>
                  <a:lnTo>
                    <a:pt x="449" y="213"/>
                  </a:lnTo>
                  <a:lnTo>
                    <a:pt x="449" y="213"/>
                  </a:lnTo>
                  <a:lnTo>
                    <a:pt x="449" y="213"/>
                  </a:lnTo>
                  <a:lnTo>
                    <a:pt x="449" y="214"/>
                  </a:lnTo>
                  <a:lnTo>
                    <a:pt x="449" y="214"/>
                  </a:lnTo>
                  <a:lnTo>
                    <a:pt x="449" y="214"/>
                  </a:lnTo>
                  <a:lnTo>
                    <a:pt x="449" y="215"/>
                  </a:lnTo>
                  <a:lnTo>
                    <a:pt x="449" y="215"/>
                  </a:lnTo>
                  <a:lnTo>
                    <a:pt x="449" y="215"/>
                  </a:lnTo>
                  <a:lnTo>
                    <a:pt x="450" y="216"/>
                  </a:lnTo>
                  <a:lnTo>
                    <a:pt x="450" y="216"/>
                  </a:lnTo>
                  <a:lnTo>
                    <a:pt x="450" y="216"/>
                  </a:lnTo>
                  <a:lnTo>
                    <a:pt x="450" y="217"/>
                  </a:lnTo>
                  <a:lnTo>
                    <a:pt x="450" y="217"/>
                  </a:lnTo>
                  <a:lnTo>
                    <a:pt x="450" y="217"/>
                  </a:lnTo>
                  <a:lnTo>
                    <a:pt x="450" y="218"/>
                  </a:lnTo>
                  <a:lnTo>
                    <a:pt x="450" y="218"/>
                  </a:lnTo>
                  <a:lnTo>
                    <a:pt x="450" y="219"/>
                  </a:lnTo>
                  <a:lnTo>
                    <a:pt x="450" y="219"/>
                  </a:lnTo>
                  <a:lnTo>
                    <a:pt x="450" y="219"/>
                  </a:lnTo>
                  <a:lnTo>
                    <a:pt x="450" y="220"/>
                  </a:lnTo>
                  <a:lnTo>
                    <a:pt x="451" y="220"/>
                  </a:lnTo>
                  <a:lnTo>
                    <a:pt x="451" y="220"/>
                  </a:lnTo>
                  <a:lnTo>
                    <a:pt x="451" y="221"/>
                  </a:lnTo>
                  <a:lnTo>
                    <a:pt x="451" y="221"/>
                  </a:lnTo>
                  <a:lnTo>
                    <a:pt x="451" y="221"/>
                  </a:lnTo>
                  <a:lnTo>
                    <a:pt x="451" y="222"/>
                  </a:lnTo>
                  <a:lnTo>
                    <a:pt x="451" y="222"/>
                  </a:lnTo>
                  <a:lnTo>
                    <a:pt x="451" y="222"/>
                  </a:lnTo>
                  <a:lnTo>
                    <a:pt x="451" y="223"/>
                  </a:lnTo>
                  <a:lnTo>
                    <a:pt x="451" y="223"/>
                  </a:lnTo>
                  <a:lnTo>
                    <a:pt x="452" y="223"/>
                  </a:lnTo>
                  <a:lnTo>
                    <a:pt x="452" y="224"/>
                  </a:lnTo>
                  <a:lnTo>
                    <a:pt x="452" y="224"/>
                  </a:lnTo>
                  <a:lnTo>
                    <a:pt x="452" y="224"/>
                  </a:lnTo>
                  <a:lnTo>
                    <a:pt x="452" y="225"/>
                  </a:lnTo>
                  <a:lnTo>
                    <a:pt x="452" y="225"/>
                  </a:lnTo>
                  <a:lnTo>
                    <a:pt x="452" y="226"/>
                  </a:lnTo>
                  <a:lnTo>
                    <a:pt x="452" y="226"/>
                  </a:lnTo>
                  <a:lnTo>
                    <a:pt x="452" y="226"/>
                  </a:lnTo>
                  <a:lnTo>
                    <a:pt x="452" y="227"/>
                  </a:lnTo>
                  <a:lnTo>
                    <a:pt x="452" y="227"/>
                  </a:lnTo>
                  <a:lnTo>
                    <a:pt x="452" y="227"/>
                  </a:lnTo>
                  <a:lnTo>
                    <a:pt x="453" y="228"/>
                  </a:lnTo>
                  <a:lnTo>
                    <a:pt x="453" y="228"/>
                  </a:lnTo>
                  <a:lnTo>
                    <a:pt x="453" y="228"/>
                  </a:lnTo>
                  <a:lnTo>
                    <a:pt x="453" y="229"/>
                  </a:lnTo>
                  <a:lnTo>
                    <a:pt x="453" y="229"/>
                  </a:lnTo>
                  <a:lnTo>
                    <a:pt x="453" y="229"/>
                  </a:lnTo>
                  <a:lnTo>
                    <a:pt x="453" y="230"/>
                  </a:lnTo>
                  <a:lnTo>
                    <a:pt x="453" y="230"/>
                  </a:lnTo>
                  <a:lnTo>
                    <a:pt x="453" y="230"/>
                  </a:lnTo>
                  <a:lnTo>
                    <a:pt x="453" y="231"/>
                  </a:lnTo>
                  <a:lnTo>
                    <a:pt x="454" y="231"/>
                  </a:lnTo>
                  <a:lnTo>
                    <a:pt x="454" y="231"/>
                  </a:lnTo>
                  <a:lnTo>
                    <a:pt x="454" y="232"/>
                  </a:lnTo>
                  <a:lnTo>
                    <a:pt x="454" y="232"/>
                  </a:lnTo>
                  <a:lnTo>
                    <a:pt x="454" y="232"/>
                  </a:lnTo>
                  <a:lnTo>
                    <a:pt x="454" y="233"/>
                  </a:lnTo>
                  <a:lnTo>
                    <a:pt x="454" y="233"/>
                  </a:lnTo>
                  <a:lnTo>
                    <a:pt x="454" y="233"/>
                  </a:lnTo>
                  <a:lnTo>
                    <a:pt x="454" y="234"/>
                  </a:lnTo>
                  <a:lnTo>
                    <a:pt x="454" y="234"/>
                  </a:lnTo>
                  <a:lnTo>
                    <a:pt x="454" y="234"/>
                  </a:lnTo>
                  <a:lnTo>
                    <a:pt x="455" y="235"/>
                  </a:lnTo>
                  <a:lnTo>
                    <a:pt x="455" y="235"/>
                  </a:lnTo>
                  <a:lnTo>
                    <a:pt x="455" y="236"/>
                  </a:lnTo>
                  <a:lnTo>
                    <a:pt x="455" y="236"/>
                  </a:lnTo>
                  <a:lnTo>
                    <a:pt x="455" y="236"/>
                  </a:lnTo>
                  <a:lnTo>
                    <a:pt x="455" y="237"/>
                  </a:lnTo>
                  <a:lnTo>
                    <a:pt x="455" y="237"/>
                  </a:lnTo>
                  <a:lnTo>
                    <a:pt x="455" y="237"/>
                  </a:lnTo>
                  <a:lnTo>
                    <a:pt x="455" y="238"/>
                  </a:lnTo>
                  <a:lnTo>
                    <a:pt x="455" y="238"/>
                  </a:lnTo>
                  <a:lnTo>
                    <a:pt x="455" y="238"/>
                  </a:lnTo>
                  <a:lnTo>
                    <a:pt x="455" y="239"/>
                  </a:lnTo>
                  <a:lnTo>
                    <a:pt x="456" y="239"/>
                  </a:lnTo>
                  <a:lnTo>
                    <a:pt x="456" y="239"/>
                  </a:lnTo>
                  <a:lnTo>
                    <a:pt x="456" y="240"/>
                  </a:lnTo>
                  <a:lnTo>
                    <a:pt x="456" y="240"/>
                  </a:lnTo>
                  <a:lnTo>
                    <a:pt x="456" y="240"/>
                  </a:lnTo>
                  <a:lnTo>
                    <a:pt x="456" y="241"/>
                  </a:lnTo>
                  <a:lnTo>
                    <a:pt x="456" y="241"/>
                  </a:lnTo>
                  <a:lnTo>
                    <a:pt x="456" y="241"/>
                  </a:lnTo>
                  <a:lnTo>
                    <a:pt x="456" y="242"/>
                  </a:lnTo>
                  <a:lnTo>
                    <a:pt x="456" y="242"/>
                  </a:lnTo>
                  <a:lnTo>
                    <a:pt x="457" y="242"/>
                  </a:lnTo>
                  <a:lnTo>
                    <a:pt x="457" y="243"/>
                  </a:lnTo>
                  <a:lnTo>
                    <a:pt x="457" y="243"/>
                  </a:lnTo>
                  <a:lnTo>
                    <a:pt x="457" y="243"/>
                  </a:lnTo>
                  <a:lnTo>
                    <a:pt x="457" y="244"/>
                  </a:lnTo>
                  <a:lnTo>
                    <a:pt x="457" y="244"/>
                  </a:lnTo>
                  <a:lnTo>
                    <a:pt x="457" y="244"/>
                  </a:lnTo>
                  <a:lnTo>
                    <a:pt x="457" y="245"/>
                  </a:lnTo>
                  <a:lnTo>
                    <a:pt x="457" y="245"/>
                  </a:lnTo>
                  <a:lnTo>
                    <a:pt x="457" y="246"/>
                  </a:lnTo>
                  <a:lnTo>
                    <a:pt x="457" y="246"/>
                  </a:lnTo>
                  <a:lnTo>
                    <a:pt x="457" y="246"/>
                  </a:lnTo>
                  <a:lnTo>
                    <a:pt x="458" y="247"/>
                  </a:lnTo>
                  <a:lnTo>
                    <a:pt x="458" y="247"/>
                  </a:lnTo>
                  <a:lnTo>
                    <a:pt x="458" y="247"/>
                  </a:lnTo>
                  <a:lnTo>
                    <a:pt x="458" y="248"/>
                  </a:lnTo>
                  <a:lnTo>
                    <a:pt x="458" y="248"/>
                  </a:lnTo>
                  <a:lnTo>
                    <a:pt x="458" y="248"/>
                  </a:lnTo>
                  <a:lnTo>
                    <a:pt x="458" y="249"/>
                  </a:lnTo>
                  <a:lnTo>
                    <a:pt x="458" y="249"/>
                  </a:lnTo>
                  <a:lnTo>
                    <a:pt x="458" y="249"/>
                  </a:lnTo>
                  <a:lnTo>
                    <a:pt x="458" y="250"/>
                  </a:lnTo>
                  <a:lnTo>
                    <a:pt x="458" y="250"/>
                  </a:lnTo>
                  <a:lnTo>
                    <a:pt x="459" y="250"/>
                  </a:lnTo>
                  <a:lnTo>
                    <a:pt x="459" y="251"/>
                  </a:lnTo>
                  <a:lnTo>
                    <a:pt x="459" y="251"/>
                  </a:lnTo>
                  <a:lnTo>
                    <a:pt x="459" y="251"/>
                  </a:lnTo>
                  <a:lnTo>
                    <a:pt x="459" y="252"/>
                  </a:lnTo>
                  <a:lnTo>
                    <a:pt x="459" y="252"/>
                  </a:lnTo>
                  <a:lnTo>
                    <a:pt x="459" y="252"/>
                  </a:lnTo>
                  <a:lnTo>
                    <a:pt x="459" y="253"/>
                  </a:lnTo>
                  <a:lnTo>
                    <a:pt x="459" y="253"/>
                  </a:lnTo>
                  <a:lnTo>
                    <a:pt x="459" y="253"/>
                  </a:lnTo>
                  <a:lnTo>
                    <a:pt x="459" y="254"/>
                  </a:lnTo>
                  <a:lnTo>
                    <a:pt x="460" y="254"/>
                  </a:lnTo>
                  <a:lnTo>
                    <a:pt x="460" y="254"/>
                  </a:lnTo>
                  <a:lnTo>
                    <a:pt x="460" y="255"/>
                  </a:lnTo>
                  <a:lnTo>
                    <a:pt x="460" y="255"/>
                  </a:lnTo>
                  <a:lnTo>
                    <a:pt x="460" y="255"/>
                  </a:lnTo>
                  <a:lnTo>
                    <a:pt x="460" y="256"/>
                  </a:lnTo>
                  <a:lnTo>
                    <a:pt x="460" y="256"/>
                  </a:lnTo>
                  <a:lnTo>
                    <a:pt x="460" y="257"/>
                  </a:lnTo>
                  <a:lnTo>
                    <a:pt x="460" y="257"/>
                  </a:lnTo>
                  <a:lnTo>
                    <a:pt x="460" y="257"/>
                  </a:lnTo>
                  <a:lnTo>
                    <a:pt x="460" y="257"/>
                  </a:lnTo>
                  <a:lnTo>
                    <a:pt x="461" y="258"/>
                  </a:lnTo>
                  <a:lnTo>
                    <a:pt x="461" y="258"/>
                  </a:lnTo>
                  <a:lnTo>
                    <a:pt x="461" y="259"/>
                  </a:lnTo>
                  <a:lnTo>
                    <a:pt x="461" y="259"/>
                  </a:lnTo>
                  <a:lnTo>
                    <a:pt x="461" y="259"/>
                  </a:lnTo>
                  <a:lnTo>
                    <a:pt x="461" y="260"/>
                  </a:lnTo>
                  <a:lnTo>
                    <a:pt x="461" y="260"/>
                  </a:lnTo>
                  <a:lnTo>
                    <a:pt x="461" y="260"/>
                  </a:lnTo>
                  <a:lnTo>
                    <a:pt x="461" y="261"/>
                  </a:lnTo>
                  <a:lnTo>
                    <a:pt x="461" y="261"/>
                  </a:lnTo>
                  <a:lnTo>
                    <a:pt x="461" y="261"/>
                  </a:lnTo>
                  <a:lnTo>
                    <a:pt x="462" y="262"/>
                  </a:lnTo>
                  <a:lnTo>
                    <a:pt x="462" y="262"/>
                  </a:lnTo>
                  <a:lnTo>
                    <a:pt x="462" y="262"/>
                  </a:lnTo>
                  <a:lnTo>
                    <a:pt x="462" y="263"/>
                  </a:lnTo>
                  <a:lnTo>
                    <a:pt x="462" y="263"/>
                  </a:lnTo>
                  <a:lnTo>
                    <a:pt x="462" y="263"/>
                  </a:lnTo>
                  <a:lnTo>
                    <a:pt x="462" y="264"/>
                  </a:lnTo>
                  <a:lnTo>
                    <a:pt x="462" y="264"/>
                  </a:lnTo>
                  <a:lnTo>
                    <a:pt x="462" y="264"/>
                  </a:lnTo>
                  <a:lnTo>
                    <a:pt x="462" y="265"/>
                  </a:lnTo>
                  <a:lnTo>
                    <a:pt x="462" y="265"/>
                  </a:lnTo>
                  <a:lnTo>
                    <a:pt x="463" y="265"/>
                  </a:lnTo>
                  <a:lnTo>
                    <a:pt x="463" y="266"/>
                  </a:lnTo>
                  <a:lnTo>
                    <a:pt x="463" y="266"/>
                  </a:lnTo>
                  <a:lnTo>
                    <a:pt x="463" y="266"/>
                  </a:lnTo>
                  <a:lnTo>
                    <a:pt x="463" y="267"/>
                  </a:lnTo>
                  <a:lnTo>
                    <a:pt x="463" y="267"/>
                  </a:lnTo>
                  <a:lnTo>
                    <a:pt x="463" y="267"/>
                  </a:lnTo>
                  <a:lnTo>
                    <a:pt x="463" y="268"/>
                  </a:lnTo>
                  <a:lnTo>
                    <a:pt x="463" y="268"/>
                  </a:lnTo>
                  <a:lnTo>
                    <a:pt x="463" y="268"/>
                  </a:lnTo>
                  <a:lnTo>
                    <a:pt x="463" y="269"/>
                  </a:lnTo>
                  <a:lnTo>
                    <a:pt x="463" y="269"/>
                  </a:lnTo>
                  <a:lnTo>
                    <a:pt x="464" y="269"/>
                  </a:lnTo>
                  <a:lnTo>
                    <a:pt x="464" y="270"/>
                  </a:lnTo>
                  <a:lnTo>
                    <a:pt x="464" y="270"/>
                  </a:lnTo>
                  <a:lnTo>
                    <a:pt x="464" y="270"/>
                  </a:lnTo>
                  <a:lnTo>
                    <a:pt x="464" y="271"/>
                  </a:lnTo>
                  <a:lnTo>
                    <a:pt x="464" y="271"/>
                  </a:lnTo>
                  <a:lnTo>
                    <a:pt x="464" y="272"/>
                  </a:lnTo>
                  <a:lnTo>
                    <a:pt x="464" y="272"/>
                  </a:lnTo>
                  <a:lnTo>
                    <a:pt x="464" y="272"/>
                  </a:lnTo>
                  <a:lnTo>
                    <a:pt x="464" y="272"/>
                  </a:lnTo>
                  <a:lnTo>
                    <a:pt x="465" y="273"/>
                  </a:lnTo>
                  <a:lnTo>
                    <a:pt x="465" y="273"/>
                  </a:lnTo>
                  <a:lnTo>
                    <a:pt x="465" y="274"/>
                  </a:lnTo>
                  <a:lnTo>
                    <a:pt x="465" y="274"/>
                  </a:lnTo>
                  <a:lnTo>
                    <a:pt x="465" y="274"/>
                  </a:lnTo>
                  <a:lnTo>
                    <a:pt x="465" y="275"/>
                  </a:lnTo>
                  <a:lnTo>
                    <a:pt x="465" y="275"/>
                  </a:lnTo>
                  <a:lnTo>
                    <a:pt x="465" y="275"/>
                  </a:lnTo>
                  <a:lnTo>
                    <a:pt x="465" y="276"/>
                  </a:lnTo>
                  <a:lnTo>
                    <a:pt x="465" y="276"/>
                  </a:lnTo>
                  <a:lnTo>
                    <a:pt x="465" y="276"/>
                  </a:lnTo>
                  <a:lnTo>
                    <a:pt x="465" y="277"/>
                  </a:lnTo>
                  <a:lnTo>
                    <a:pt x="466" y="277"/>
                  </a:lnTo>
                  <a:lnTo>
                    <a:pt x="466" y="277"/>
                  </a:lnTo>
                  <a:lnTo>
                    <a:pt x="466" y="278"/>
                  </a:lnTo>
                  <a:lnTo>
                    <a:pt x="466" y="278"/>
                  </a:lnTo>
                  <a:lnTo>
                    <a:pt x="466" y="278"/>
                  </a:lnTo>
                  <a:lnTo>
                    <a:pt x="466" y="279"/>
                  </a:lnTo>
                  <a:lnTo>
                    <a:pt x="466" y="279"/>
                  </a:lnTo>
                  <a:lnTo>
                    <a:pt x="466" y="279"/>
                  </a:lnTo>
                  <a:lnTo>
                    <a:pt x="466" y="280"/>
                  </a:lnTo>
                  <a:lnTo>
                    <a:pt x="466" y="280"/>
                  </a:lnTo>
                  <a:lnTo>
                    <a:pt x="467" y="280"/>
                  </a:lnTo>
                  <a:lnTo>
                    <a:pt x="467" y="281"/>
                  </a:lnTo>
                  <a:lnTo>
                    <a:pt x="467" y="281"/>
                  </a:lnTo>
                  <a:lnTo>
                    <a:pt x="467" y="281"/>
                  </a:lnTo>
                  <a:lnTo>
                    <a:pt x="467" y="282"/>
                  </a:lnTo>
                  <a:lnTo>
                    <a:pt x="467" y="282"/>
                  </a:lnTo>
                  <a:lnTo>
                    <a:pt x="467" y="282"/>
                  </a:lnTo>
                  <a:lnTo>
                    <a:pt x="467" y="283"/>
                  </a:lnTo>
                  <a:lnTo>
                    <a:pt x="467" y="283"/>
                  </a:lnTo>
                  <a:lnTo>
                    <a:pt x="467" y="283"/>
                  </a:lnTo>
                  <a:lnTo>
                    <a:pt x="467" y="284"/>
                  </a:lnTo>
                  <a:lnTo>
                    <a:pt x="468" y="284"/>
                  </a:lnTo>
                  <a:lnTo>
                    <a:pt x="468" y="284"/>
                  </a:lnTo>
                  <a:lnTo>
                    <a:pt x="468" y="285"/>
                  </a:lnTo>
                  <a:lnTo>
                    <a:pt x="468" y="285"/>
                  </a:lnTo>
                  <a:lnTo>
                    <a:pt x="468" y="285"/>
                  </a:lnTo>
                  <a:lnTo>
                    <a:pt x="468" y="286"/>
                  </a:lnTo>
                  <a:lnTo>
                    <a:pt x="468" y="286"/>
                  </a:lnTo>
                  <a:lnTo>
                    <a:pt x="468" y="286"/>
                  </a:lnTo>
                  <a:lnTo>
                    <a:pt x="468" y="287"/>
                  </a:lnTo>
                  <a:lnTo>
                    <a:pt x="468" y="287"/>
                  </a:lnTo>
                  <a:lnTo>
                    <a:pt x="468" y="287"/>
                  </a:lnTo>
                  <a:lnTo>
                    <a:pt x="468" y="288"/>
                  </a:lnTo>
                  <a:lnTo>
                    <a:pt x="469" y="288"/>
                  </a:lnTo>
                  <a:lnTo>
                    <a:pt x="469" y="288"/>
                  </a:lnTo>
                  <a:lnTo>
                    <a:pt x="469" y="289"/>
                  </a:lnTo>
                  <a:lnTo>
                    <a:pt x="469" y="289"/>
                  </a:lnTo>
                  <a:lnTo>
                    <a:pt x="469" y="289"/>
                  </a:lnTo>
                  <a:lnTo>
                    <a:pt x="469" y="290"/>
                  </a:lnTo>
                  <a:lnTo>
                    <a:pt x="469" y="290"/>
                  </a:lnTo>
                  <a:lnTo>
                    <a:pt x="469" y="290"/>
                  </a:lnTo>
                  <a:lnTo>
                    <a:pt x="469" y="291"/>
                  </a:lnTo>
                  <a:lnTo>
                    <a:pt x="469" y="291"/>
                  </a:lnTo>
                  <a:lnTo>
                    <a:pt x="470" y="291"/>
                  </a:lnTo>
                  <a:lnTo>
                    <a:pt x="470" y="292"/>
                  </a:lnTo>
                  <a:lnTo>
                    <a:pt x="470" y="292"/>
                  </a:lnTo>
                  <a:lnTo>
                    <a:pt x="470" y="292"/>
                  </a:lnTo>
                  <a:lnTo>
                    <a:pt x="470" y="293"/>
                  </a:lnTo>
                  <a:lnTo>
                    <a:pt x="470" y="293"/>
                  </a:lnTo>
                  <a:lnTo>
                    <a:pt x="470" y="293"/>
                  </a:lnTo>
                  <a:lnTo>
                    <a:pt x="470" y="294"/>
                  </a:lnTo>
                  <a:lnTo>
                    <a:pt x="470" y="294"/>
                  </a:lnTo>
                  <a:lnTo>
                    <a:pt x="470" y="294"/>
                  </a:lnTo>
                  <a:lnTo>
                    <a:pt x="470" y="295"/>
                  </a:lnTo>
                  <a:lnTo>
                    <a:pt x="470" y="295"/>
                  </a:lnTo>
                  <a:lnTo>
                    <a:pt x="471" y="295"/>
                  </a:lnTo>
                  <a:lnTo>
                    <a:pt x="471" y="296"/>
                  </a:lnTo>
                  <a:lnTo>
                    <a:pt x="471" y="296"/>
                  </a:lnTo>
                  <a:lnTo>
                    <a:pt x="471" y="296"/>
                  </a:lnTo>
                  <a:lnTo>
                    <a:pt x="471" y="297"/>
                  </a:lnTo>
                  <a:lnTo>
                    <a:pt x="471" y="297"/>
                  </a:lnTo>
                  <a:lnTo>
                    <a:pt x="471" y="297"/>
                  </a:lnTo>
                  <a:lnTo>
                    <a:pt x="471" y="298"/>
                  </a:lnTo>
                  <a:lnTo>
                    <a:pt x="471" y="298"/>
                  </a:lnTo>
                  <a:lnTo>
                    <a:pt x="471" y="298"/>
                  </a:lnTo>
                  <a:lnTo>
                    <a:pt x="471" y="299"/>
                  </a:lnTo>
                  <a:lnTo>
                    <a:pt x="472" y="299"/>
                  </a:lnTo>
                  <a:lnTo>
                    <a:pt x="472" y="299"/>
                  </a:lnTo>
                  <a:lnTo>
                    <a:pt x="472" y="300"/>
                  </a:lnTo>
                  <a:lnTo>
                    <a:pt x="472" y="300"/>
                  </a:lnTo>
                  <a:lnTo>
                    <a:pt x="472" y="300"/>
                  </a:lnTo>
                  <a:lnTo>
                    <a:pt x="472" y="301"/>
                  </a:lnTo>
                  <a:lnTo>
                    <a:pt x="472" y="301"/>
                  </a:lnTo>
                  <a:lnTo>
                    <a:pt x="472" y="301"/>
                  </a:lnTo>
                  <a:lnTo>
                    <a:pt x="472" y="302"/>
                  </a:lnTo>
                  <a:lnTo>
                    <a:pt x="472" y="302"/>
                  </a:lnTo>
                  <a:lnTo>
                    <a:pt x="472" y="302"/>
                  </a:lnTo>
                  <a:lnTo>
                    <a:pt x="473" y="303"/>
                  </a:lnTo>
                  <a:lnTo>
                    <a:pt x="473" y="303"/>
                  </a:lnTo>
                  <a:lnTo>
                    <a:pt x="473" y="303"/>
                  </a:lnTo>
                  <a:lnTo>
                    <a:pt x="473" y="304"/>
                  </a:lnTo>
                  <a:lnTo>
                    <a:pt x="473" y="304"/>
                  </a:lnTo>
                  <a:lnTo>
                    <a:pt x="473" y="304"/>
                  </a:lnTo>
                  <a:lnTo>
                    <a:pt x="473" y="305"/>
                  </a:lnTo>
                  <a:lnTo>
                    <a:pt x="473" y="305"/>
                  </a:lnTo>
                  <a:lnTo>
                    <a:pt x="473" y="305"/>
                  </a:lnTo>
                  <a:lnTo>
                    <a:pt x="473" y="306"/>
                  </a:lnTo>
                  <a:lnTo>
                    <a:pt x="473" y="306"/>
                  </a:lnTo>
                  <a:lnTo>
                    <a:pt x="474" y="306"/>
                  </a:lnTo>
                  <a:lnTo>
                    <a:pt x="474" y="307"/>
                  </a:lnTo>
                  <a:lnTo>
                    <a:pt x="474" y="307"/>
                  </a:lnTo>
                  <a:lnTo>
                    <a:pt x="474" y="307"/>
                  </a:lnTo>
                  <a:lnTo>
                    <a:pt x="474" y="308"/>
                  </a:lnTo>
                  <a:lnTo>
                    <a:pt x="474" y="308"/>
                  </a:lnTo>
                  <a:lnTo>
                    <a:pt x="474" y="308"/>
                  </a:lnTo>
                  <a:lnTo>
                    <a:pt x="474" y="308"/>
                  </a:lnTo>
                  <a:lnTo>
                    <a:pt x="474" y="309"/>
                  </a:lnTo>
                  <a:lnTo>
                    <a:pt x="474" y="309"/>
                  </a:lnTo>
                  <a:lnTo>
                    <a:pt x="474" y="310"/>
                  </a:lnTo>
                  <a:lnTo>
                    <a:pt x="475" y="310"/>
                  </a:lnTo>
                  <a:lnTo>
                    <a:pt x="475" y="310"/>
                  </a:lnTo>
                  <a:lnTo>
                    <a:pt x="475" y="310"/>
                  </a:lnTo>
                  <a:lnTo>
                    <a:pt x="475" y="311"/>
                  </a:lnTo>
                  <a:lnTo>
                    <a:pt x="475" y="311"/>
                  </a:lnTo>
                  <a:lnTo>
                    <a:pt x="475" y="311"/>
                  </a:lnTo>
                  <a:lnTo>
                    <a:pt x="475" y="312"/>
                  </a:lnTo>
                  <a:lnTo>
                    <a:pt x="475" y="312"/>
                  </a:lnTo>
                  <a:lnTo>
                    <a:pt x="475" y="312"/>
                  </a:lnTo>
                  <a:lnTo>
                    <a:pt x="475" y="313"/>
                  </a:lnTo>
                  <a:lnTo>
                    <a:pt x="475" y="313"/>
                  </a:lnTo>
                  <a:lnTo>
                    <a:pt x="476" y="313"/>
                  </a:lnTo>
                  <a:lnTo>
                    <a:pt x="476" y="314"/>
                  </a:lnTo>
                  <a:lnTo>
                    <a:pt x="476" y="314"/>
                  </a:lnTo>
                  <a:lnTo>
                    <a:pt x="476" y="314"/>
                  </a:lnTo>
                  <a:lnTo>
                    <a:pt x="476" y="315"/>
                  </a:lnTo>
                  <a:lnTo>
                    <a:pt x="476" y="315"/>
                  </a:lnTo>
                  <a:lnTo>
                    <a:pt x="476" y="315"/>
                  </a:lnTo>
                  <a:lnTo>
                    <a:pt x="476" y="316"/>
                  </a:lnTo>
                  <a:lnTo>
                    <a:pt x="476" y="316"/>
                  </a:lnTo>
                  <a:lnTo>
                    <a:pt x="476" y="316"/>
                  </a:lnTo>
                  <a:lnTo>
                    <a:pt x="476" y="317"/>
                  </a:lnTo>
                  <a:lnTo>
                    <a:pt x="476" y="317"/>
                  </a:lnTo>
                  <a:lnTo>
                    <a:pt x="477" y="317"/>
                  </a:lnTo>
                  <a:lnTo>
                    <a:pt x="477" y="318"/>
                  </a:lnTo>
                  <a:lnTo>
                    <a:pt x="477" y="318"/>
                  </a:lnTo>
                  <a:lnTo>
                    <a:pt x="477" y="318"/>
                  </a:lnTo>
                  <a:lnTo>
                    <a:pt x="477" y="319"/>
                  </a:lnTo>
                  <a:lnTo>
                    <a:pt x="477" y="319"/>
                  </a:lnTo>
                  <a:lnTo>
                    <a:pt x="477" y="319"/>
                  </a:lnTo>
                  <a:lnTo>
                    <a:pt x="477" y="320"/>
                  </a:lnTo>
                  <a:lnTo>
                    <a:pt x="477" y="320"/>
                  </a:lnTo>
                  <a:lnTo>
                    <a:pt x="477" y="320"/>
                  </a:lnTo>
                  <a:lnTo>
                    <a:pt x="478" y="320"/>
                  </a:lnTo>
                  <a:lnTo>
                    <a:pt x="478" y="321"/>
                  </a:lnTo>
                  <a:lnTo>
                    <a:pt x="478" y="321"/>
                  </a:lnTo>
                  <a:lnTo>
                    <a:pt x="478" y="321"/>
                  </a:lnTo>
                  <a:lnTo>
                    <a:pt x="478" y="322"/>
                  </a:lnTo>
                  <a:lnTo>
                    <a:pt x="478" y="322"/>
                  </a:lnTo>
                  <a:lnTo>
                    <a:pt x="478" y="322"/>
                  </a:lnTo>
                  <a:lnTo>
                    <a:pt x="478" y="323"/>
                  </a:lnTo>
                  <a:lnTo>
                    <a:pt x="478" y="323"/>
                  </a:lnTo>
                  <a:lnTo>
                    <a:pt x="478" y="323"/>
                  </a:lnTo>
                  <a:lnTo>
                    <a:pt x="478" y="324"/>
                  </a:lnTo>
                  <a:lnTo>
                    <a:pt x="478" y="324"/>
                  </a:lnTo>
                  <a:lnTo>
                    <a:pt x="479" y="324"/>
                  </a:lnTo>
                  <a:lnTo>
                    <a:pt x="479" y="325"/>
                  </a:lnTo>
                  <a:lnTo>
                    <a:pt x="479" y="325"/>
                  </a:lnTo>
                  <a:lnTo>
                    <a:pt x="479" y="325"/>
                  </a:lnTo>
                  <a:lnTo>
                    <a:pt x="479" y="326"/>
                  </a:lnTo>
                  <a:lnTo>
                    <a:pt x="479" y="326"/>
                  </a:lnTo>
                  <a:lnTo>
                    <a:pt x="479" y="326"/>
                  </a:lnTo>
                  <a:lnTo>
                    <a:pt x="479" y="327"/>
                  </a:lnTo>
                  <a:lnTo>
                    <a:pt x="479" y="327"/>
                  </a:lnTo>
                  <a:lnTo>
                    <a:pt x="479" y="327"/>
                  </a:lnTo>
                  <a:lnTo>
                    <a:pt x="480" y="328"/>
                  </a:lnTo>
                  <a:lnTo>
                    <a:pt x="480" y="328"/>
                  </a:lnTo>
                  <a:lnTo>
                    <a:pt x="480" y="328"/>
                  </a:lnTo>
                  <a:lnTo>
                    <a:pt x="480" y="328"/>
                  </a:lnTo>
                  <a:lnTo>
                    <a:pt x="480" y="329"/>
                  </a:lnTo>
                  <a:lnTo>
                    <a:pt x="480" y="329"/>
                  </a:lnTo>
                  <a:lnTo>
                    <a:pt x="480" y="329"/>
                  </a:lnTo>
                  <a:lnTo>
                    <a:pt x="480" y="330"/>
                  </a:lnTo>
                  <a:lnTo>
                    <a:pt x="480" y="330"/>
                  </a:lnTo>
                  <a:lnTo>
                    <a:pt x="480" y="330"/>
                  </a:lnTo>
                  <a:lnTo>
                    <a:pt x="480" y="331"/>
                  </a:lnTo>
                  <a:lnTo>
                    <a:pt x="480" y="331"/>
                  </a:lnTo>
                  <a:lnTo>
                    <a:pt x="481" y="331"/>
                  </a:lnTo>
                  <a:lnTo>
                    <a:pt x="481" y="332"/>
                  </a:lnTo>
                  <a:lnTo>
                    <a:pt x="481" y="332"/>
                  </a:lnTo>
                  <a:lnTo>
                    <a:pt x="481" y="332"/>
                  </a:lnTo>
                  <a:lnTo>
                    <a:pt x="481" y="333"/>
                  </a:lnTo>
                  <a:lnTo>
                    <a:pt x="481" y="333"/>
                  </a:lnTo>
                  <a:lnTo>
                    <a:pt x="481" y="333"/>
                  </a:lnTo>
                  <a:lnTo>
                    <a:pt x="481" y="333"/>
                  </a:lnTo>
                  <a:lnTo>
                    <a:pt x="481" y="334"/>
                  </a:lnTo>
                  <a:lnTo>
                    <a:pt x="481" y="334"/>
                  </a:lnTo>
                  <a:lnTo>
                    <a:pt x="481" y="334"/>
                  </a:lnTo>
                  <a:lnTo>
                    <a:pt x="482" y="335"/>
                  </a:lnTo>
                  <a:lnTo>
                    <a:pt x="482" y="335"/>
                  </a:lnTo>
                  <a:lnTo>
                    <a:pt x="482" y="335"/>
                  </a:lnTo>
                  <a:lnTo>
                    <a:pt x="482" y="336"/>
                  </a:lnTo>
                  <a:lnTo>
                    <a:pt x="482" y="336"/>
                  </a:lnTo>
                  <a:lnTo>
                    <a:pt x="482" y="336"/>
                  </a:lnTo>
                  <a:lnTo>
                    <a:pt x="482" y="337"/>
                  </a:lnTo>
                  <a:lnTo>
                    <a:pt x="482" y="337"/>
                  </a:lnTo>
                  <a:lnTo>
                    <a:pt x="482" y="337"/>
                  </a:lnTo>
                  <a:lnTo>
                    <a:pt x="482" y="338"/>
                  </a:lnTo>
                  <a:lnTo>
                    <a:pt x="483" y="338"/>
                  </a:lnTo>
                  <a:lnTo>
                    <a:pt x="483" y="338"/>
                  </a:lnTo>
                  <a:lnTo>
                    <a:pt x="483" y="338"/>
                  </a:lnTo>
                  <a:lnTo>
                    <a:pt x="483" y="339"/>
                  </a:lnTo>
                  <a:lnTo>
                    <a:pt x="483" y="339"/>
                  </a:lnTo>
                  <a:lnTo>
                    <a:pt x="483" y="339"/>
                  </a:lnTo>
                  <a:lnTo>
                    <a:pt x="483" y="340"/>
                  </a:lnTo>
                  <a:lnTo>
                    <a:pt x="483" y="340"/>
                  </a:lnTo>
                  <a:lnTo>
                    <a:pt x="483" y="340"/>
                  </a:lnTo>
                  <a:lnTo>
                    <a:pt x="483" y="341"/>
                  </a:lnTo>
                  <a:lnTo>
                    <a:pt x="483" y="341"/>
                  </a:lnTo>
                  <a:lnTo>
                    <a:pt x="483" y="341"/>
                  </a:lnTo>
                  <a:lnTo>
                    <a:pt x="484" y="342"/>
                  </a:lnTo>
                  <a:lnTo>
                    <a:pt x="484" y="342"/>
                  </a:lnTo>
                  <a:lnTo>
                    <a:pt x="484" y="342"/>
                  </a:lnTo>
                  <a:lnTo>
                    <a:pt x="484" y="343"/>
                  </a:lnTo>
                  <a:lnTo>
                    <a:pt x="484" y="343"/>
                  </a:lnTo>
                  <a:lnTo>
                    <a:pt x="484" y="343"/>
                  </a:lnTo>
                  <a:lnTo>
                    <a:pt x="484" y="343"/>
                  </a:lnTo>
                  <a:lnTo>
                    <a:pt x="484" y="344"/>
                  </a:lnTo>
                  <a:lnTo>
                    <a:pt x="484" y="344"/>
                  </a:lnTo>
                  <a:lnTo>
                    <a:pt x="484" y="344"/>
                  </a:lnTo>
                  <a:lnTo>
                    <a:pt x="484" y="345"/>
                  </a:lnTo>
                  <a:lnTo>
                    <a:pt x="485" y="345"/>
                  </a:lnTo>
                  <a:lnTo>
                    <a:pt x="485" y="345"/>
                  </a:lnTo>
                  <a:lnTo>
                    <a:pt x="485" y="346"/>
                  </a:lnTo>
                  <a:lnTo>
                    <a:pt x="485" y="346"/>
                  </a:lnTo>
                  <a:lnTo>
                    <a:pt x="485" y="346"/>
                  </a:lnTo>
                  <a:lnTo>
                    <a:pt x="485" y="346"/>
                  </a:lnTo>
                  <a:lnTo>
                    <a:pt x="485" y="347"/>
                  </a:lnTo>
                  <a:lnTo>
                    <a:pt x="485" y="347"/>
                  </a:lnTo>
                  <a:lnTo>
                    <a:pt x="485" y="347"/>
                  </a:lnTo>
                  <a:lnTo>
                    <a:pt x="485" y="348"/>
                  </a:lnTo>
                  <a:lnTo>
                    <a:pt x="485" y="348"/>
                  </a:lnTo>
                  <a:lnTo>
                    <a:pt x="486" y="348"/>
                  </a:lnTo>
                  <a:lnTo>
                    <a:pt x="486" y="349"/>
                  </a:lnTo>
                  <a:lnTo>
                    <a:pt x="486" y="349"/>
                  </a:lnTo>
                  <a:lnTo>
                    <a:pt x="486" y="349"/>
                  </a:lnTo>
                  <a:lnTo>
                    <a:pt x="486" y="350"/>
                  </a:lnTo>
                  <a:lnTo>
                    <a:pt x="486" y="350"/>
                  </a:lnTo>
                  <a:lnTo>
                    <a:pt x="486" y="350"/>
                  </a:lnTo>
                  <a:lnTo>
                    <a:pt x="486" y="350"/>
                  </a:lnTo>
                  <a:lnTo>
                    <a:pt x="486" y="351"/>
                  </a:lnTo>
                  <a:lnTo>
                    <a:pt x="486" y="351"/>
                  </a:lnTo>
                  <a:lnTo>
                    <a:pt x="486" y="351"/>
                  </a:lnTo>
                  <a:lnTo>
                    <a:pt x="487" y="352"/>
                  </a:lnTo>
                  <a:lnTo>
                    <a:pt x="487" y="352"/>
                  </a:lnTo>
                  <a:lnTo>
                    <a:pt x="487" y="352"/>
                  </a:lnTo>
                  <a:lnTo>
                    <a:pt x="487" y="353"/>
                  </a:lnTo>
                  <a:lnTo>
                    <a:pt x="487" y="353"/>
                  </a:lnTo>
                  <a:lnTo>
                    <a:pt x="487" y="353"/>
                  </a:lnTo>
                  <a:lnTo>
                    <a:pt x="487" y="353"/>
                  </a:lnTo>
                  <a:lnTo>
                    <a:pt x="487" y="354"/>
                  </a:lnTo>
                  <a:lnTo>
                    <a:pt x="487" y="354"/>
                  </a:lnTo>
                  <a:lnTo>
                    <a:pt x="487" y="354"/>
                  </a:lnTo>
                  <a:lnTo>
                    <a:pt x="487" y="355"/>
                  </a:lnTo>
                  <a:lnTo>
                    <a:pt x="488" y="355"/>
                  </a:lnTo>
                  <a:lnTo>
                    <a:pt x="488" y="355"/>
                  </a:lnTo>
                  <a:lnTo>
                    <a:pt x="488" y="356"/>
                  </a:lnTo>
                  <a:lnTo>
                    <a:pt x="488" y="356"/>
                  </a:lnTo>
                  <a:lnTo>
                    <a:pt x="488" y="356"/>
                  </a:lnTo>
                  <a:lnTo>
                    <a:pt x="488" y="356"/>
                  </a:lnTo>
                  <a:lnTo>
                    <a:pt x="488" y="357"/>
                  </a:lnTo>
                  <a:lnTo>
                    <a:pt x="488" y="357"/>
                  </a:lnTo>
                  <a:lnTo>
                    <a:pt x="488" y="357"/>
                  </a:lnTo>
                  <a:lnTo>
                    <a:pt x="488" y="358"/>
                  </a:lnTo>
                  <a:lnTo>
                    <a:pt x="488" y="358"/>
                  </a:lnTo>
                  <a:lnTo>
                    <a:pt x="489" y="358"/>
                  </a:lnTo>
                  <a:lnTo>
                    <a:pt x="489" y="359"/>
                  </a:lnTo>
                  <a:lnTo>
                    <a:pt x="489" y="359"/>
                  </a:lnTo>
                  <a:lnTo>
                    <a:pt x="489" y="359"/>
                  </a:lnTo>
                  <a:lnTo>
                    <a:pt x="489" y="360"/>
                  </a:lnTo>
                  <a:lnTo>
                    <a:pt x="489" y="360"/>
                  </a:lnTo>
                  <a:lnTo>
                    <a:pt x="489" y="360"/>
                  </a:lnTo>
                  <a:lnTo>
                    <a:pt x="489" y="360"/>
                  </a:lnTo>
                  <a:lnTo>
                    <a:pt x="489" y="361"/>
                  </a:lnTo>
                  <a:lnTo>
                    <a:pt x="489" y="361"/>
                  </a:lnTo>
                  <a:lnTo>
                    <a:pt x="489" y="361"/>
                  </a:lnTo>
                  <a:lnTo>
                    <a:pt x="489" y="362"/>
                  </a:lnTo>
                  <a:lnTo>
                    <a:pt x="490" y="362"/>
                  </a:lnTo>
                  <a:lnTo>
                    <a:pt x="490" y="362"/>
                  </a:lnTo>
                  <a:lnTo>
                    <a:pt x="490" y="362"/>
                  </a:lnTo>
                  <a:lnTo>
                    <a:pt x="490" y="363"/>
                  </a:lnTo>
                  <a:lnTo>
                    <a:pt x="490" y="363"/>
                  </a:lnTo>
                  <a:lnTo>
                    <a:pt x="490" y="363"/>
                  </a:lnTo>
                  <a:lnTo>
                    <a:pt x="490" y="364"/>
                  </a:lnTo>
                  <a:lnTo>
                    <a:pt x="490" y="364"/>
                  </a:lnTo>
                  <a:lnTo>
                    <a:pt x="490" y="364"/>
                  </a:lnTo>
                  <a:lnTo>
                    <a:pt x="490" y="365"/>
                  </a:lnTo>
                  <a:lnTo>
                    <a:pt x="491" y="365"/>
                  </a:lnTo>
                  <a:lnTo>
                    <a:pt x="491" y="365"/>
                  </a:lnTo>
                  <a:lnTo>
                    <a:pt x="491" y="365"/>
                  </a:lnTo>
                  <a:lnTo>
                    <a:pt x="491" y="366"/>
                  </a:lnTo>
                  <a:lnTo>
                    <a:pt x="491" y="366"/>
                  </a:lnTo>
                  <a:lnTo>
                    <a:pt x="491" y="366"/>
                  </a:lnTo>
                  <a:lnTo>
                    <a:pt x="491" y="367"/>
                  </a:lnTo>
                  <a:lnTo>
                    <a:pt x="491" y="367"/>
                  </a:lnTo>
                  <a:lnTo>
                    <a:pt x="491" y="367"/>
                  </a:lnTo>
                  <a:lnTo>
                    <a:pt x="491" y="367"/>
                  </a:lnTo>
                  <a:lnTo>
                    <a:pt x="491" y="368"/>
                  </a:lnTo>
                  <a:lnTo>
                    <a:pt x="491" y="368"/>
                  </a:lnTo>
                  <a:lnTo>
                    <a:pt x="492" y="368"/>
                  </a:lnTo>
                  <a:lnTo>
                    <a:pt x="492" y="369"/>
                  </a:lnTo>
                  <a:lnTo>
                    <a:pt x="492" y="369"/>
                  </a:lnTo>
                  <a:lnTo>
                    <a:pt x="492" y="369"/>
                  </a:lnTo>
                  <a:lnTo>
                    <a:pt x="492" y="370"/>
                  </a:lnTo>
                  <a:lnTo>
                    <a:pt x="492" y="370"/>
                  </a:lnTo>
                  <a:lnTo>
                    <a:pt x="492" y="370"/>
                  </a:lnTo>
                  <a:lnTo>
                    <a:pt x="492" y="370"/>
                  </a:lnTo>
                  <a:lnTo>
                    <a:pt x="492" y="371"/>
                  </a:lnTo>
                  <a:lnTo>
                    <a:pt x="492" y="371"/>
                  </a:lnTo>
                  <a:lnTo>
                    <a:pt x="492" y="371"/>
                  </a:lnTo>
                  <a:lnTo>
                    <a:pt x="493" y="371"/>
                  </a:lnTo>
                  <a:lnTo>
                    <a:pt x="493" y="372"/>
                  </a:lnTo>
                  <a:lnTo>
                    <a:pt x="493" y="372"/>
                  </a:lnTo>
                  <a:lnTo>
                    <a:pt x="493" y="372"/>
                  </a:lnTo>
                  <a:lnTo>
                    <a:pt x="493" y="373"/>
                  </a:lnTo>
                  <a:lnTo>
                    <a:pt x="493" y="373"/>
                  </a:lnTo>
                  <a:lnTo>
                    <a:pt x="493" y="373"/>
                  </a:lnTo>
                  <a:lnTo>
                    <a:pt x="493" y="373"/>
                  </a:lnTo>
                  <a:lnTo>
                    <a:pt x="493" y="374"/>
                  </a:lnTo>
                  <a:lnTo>
                    <a:pt x="493" y="374"/>
                  </a:lnTo>
                  <a:lnTo>
                    <a:pt x="493" y="374"/>
                  </a:lnTo>
                  <a:lnTo>
                    <a:pt x="494" y="375"/>
                  </a:lnTo>
                  <a:lnTo>
                    <a:pt x="494" y="375"/>
                  </a:lnTo>
                  <a:lnTo>
                    <a:pt x="494" y="375"/>
                  </a:lnTo>
                  <a:lnTo>
                    <a:pt x="494" y="376"/>
                  </a:lnTo>
                  <a:lnTo>
                    <a:pt x="494" y="376"/>
                  </a:lnTo>
                  <a:lnTo>
                    <a:pt x="494" y="376"/>
                  </a:lnTo>
                  <a:lnTo>
                    <a:pt x="494" y="376"/>
                  </a:lnTo>
                  <a:lnTo>
                    <a:pt x="494" y="377"/>
                  </a:lnTo>
                  <a:lnTo>
                    <a:pt x="494" y="377"/>
                  </a:lnTo>
                  <a:lnTo>
                    <a:pt x="494" y="377"/>
                  </a:lnTo>
                  <a:lnTo>
                    <a:pt x="494" y="378"/>
                  </a:lnTo>
                  <a:lnTo>
                    <a:pt x="495" y="378"/>
                  </a:lnTo>
                  <a:lnTo>
                    <a:pt x="495" y="378"/>
                  </a:lnTo>
                  <a:lnTo>
                    <a:pt x="495" y="378"/>
                  </a:lnTo>
                  <a:lnTo>
                    <a:pt x="495" y="379"/>
                  </a:lnTo>
                  <a:lnTo>
                    <a:pt x="495" y="379"/>
                  </a:lnTo>
                  <a:lnTo>
                    <a:pt x="495" y="379"/>
                  </a:lnTo>
                  <a:lnTo>
                    <a:pt x="495" y="380"/>
                  </a:lnTo>
                  <a:lnTo>
                    <a:pt x="495" y="380"/>
                  </a:lnTo>
                  <a:lnTo>
                    <a:pt x="495" y="380"/>
                  </a:lnTo>
                  <a:lnTo>
                    <a:pt x="495" y="380"/>
                  </a:lnTo>
                  <a:lnTo>
                    <a:pt x="496" y="381"/>
                  </a:lnTo>
                  <a:lnTo>
                    <a:pt x="496" y="381"/>
                  </a:lnTo>
                  <a:lnTo>
                    <a:pt x="496" y="381"/>
                  </a:lnTo>
                  <a:lnTo>
                    <a:pt x="496" y="381"/>
                  </a:lnTo>
                  <a:lnTo>
                    <a:pt x="496" y="382"/>
                  </a:lnTo>
                  <a:lnTo>
                    <a:pt x="496" y="382"/>
                  </a:lnTo>
                  <a:lnTo>
                    <a:pt x="496" y="382"/>
                  </a:lnTo>
                  <a:lnTo>
                    <a:pt x="496" y="383"/>
                  </a:lnTo>
                  <a:lnTo>
                    <a:pt x="496" y="383"/>
                  </a:lnTo>
                  <a:lnTo>
                    <a:pt x="496" y="383"/>
                  </a:lnTo>
                  <a:lnTo>
                    <a:pt x="496" y="383"/>
                  </a:lnTo>
                  <a:lnTo>
                    <a:pt x="496" y="384"/>
                  </a:lnTo>
                  <a:lnTo>
                    <a:pt x="497" y="384"/>
                  </a:lnTo>
                  <a:lnTo>
                    <a:pt x="497" y="384"/>
                  </a:lnTo>
                  <a:lnTo>
                    <a:pt x="497" y="384"/>
                  </a:lnTo>
                  <a:lnTo>
                    <a:pt x="497" y="385"/>
                  </a:lnTo>
                  <a:lnTo>
                    <a:pt x="497" y="385"/>
                  </a:lnTo>
                  <a:lnTo>
                    <a:pt x="497" y="385"/>
                  </a:lnTo>
                  <a:lnTo>
                    <a:pt x="497" y="386"/>
                  </a:lnTo>
                  <a:lnTo>
                    <a:pt x="497" y="386"/>
                  </a:lnTo>
                  <a:lnTo>
                    <a:pt x="497" y="386"/>
                  </a:lnTo>
                  <a:lnTo>
                    <a:pt x="497" y="386"/>
                  </a:lnTo>
                  <a:lnTo>
                    <a:pt x="497" y="387"/>
                  </a:lnTo>
                  <a:lnTo>
                    <a:pt x="498" y="387"/>
                  </a:lnTo>
                  <a:lnTo>
                    <a:pt x="498" y="387"/>
                  </a:lnTo>
                  <a:lnTo>
                    <a:pt x="498" y="388"/>
                  </a:lnTo>
                  <a:lnTo>
                    <a:pt x="498" y="388"/>
                  </a:lnTo>
                  <a:lnTo>
                    <a:pt x="498" y="388"/>
                  </a:lnTo>
                  <a:lnTo>
                    <a:pt x="498" y="388"/>
                  </a:lnTo>
                  <a:lnTo>
                    <a:pt x="498" y="389"/>
                  </a:lnTo>
                  <a:lnTo>
                    <a:pt x="498" y="389"/>
                  </a:lnTo>
                  <a:lnTo>
                    <a:pt x="498" y="389"/>
                  </a:lnTo>
                  <a:lnTo>
                    <a:pt x="498" y="389"/>
                  </a:lnTo>
                  <a:lnTo>
                    <a:pt x="498" y="390"/>
                  </a:lnTo>
                  <a:lnTo>
                    <a:pt x="499" y="390"/>
                  </a:lnTo>
                  <a:lnTo>
                    <a:pt x="499" y="390"/>
                  </a:lnTo>
                  <a:lnTo>
                    <a:pt x="499" y="391"/>
                  </a:lnTo>
                  <a:lnTo>
                    <a:pt x="499" y="391"/>
                  </a:lnTo>
                  <a:lnTo>
                    <a:pt x="499" y="391"/>
                  </a:lnTo>
                  <a:lnTo>
                    <a:pt x="499" y="391"/>
                  </a:lnTo>
                  <a:lnTo>
                    <a:pt x="499" y="392"/>
                  </a:lnTo>
                  <a:lnTo>
                    <a:pt x="499" y="392"/>
                  </a:lnTo>
                  <a:lnTo>
                    <a:pt x="499" y="392"/>
                  </a:lnTo>
                  <a:lnTo>
                    <a:pt x="499" y="393"/>
                  </a:lnTo>
                  <a:lnTo>
                    <a:pt x="499" y="393"/>
                  </a:lnTo>
                  <a:lnTo>
                    <a:pt x="500" y="393"/>
                  </a:lnTo>
                  <a:lnTo>
                    <a:pt x="500" y="393"/>
                  </a:lnTo>
                  <a:lnTo>
                    <a:pt x="500" y="394"/>
                  </a:lnTo>
                  <a:lnTo>
                    <a:pt x="500" y="394"/>
                  </a:lnTo>
                  <a:lnTo>
                    <a:pt x="500" y="394"/>
                  </a:lnTo>
                  <a:lnTo>
                    <a:pt x="500" y="394"/>
                  </a:lnTo>
                  <a:lnTo>
                    <a:pt x="500" y="395"/>
                  </a:lnTo>
                  <a:lnTo>
                    <a:pt x="500" y="395"/>
                  </a:lnTo>
                  <a:lnTo>
                    <a:pt x="500" y="395"/>
                  </a:lnTo>
                  <a:lnTo>
                    <a:pt x="500" y="395"/>
                  </a:lnTo>
                  <a:lnTo>
                    <a:pt x="500" y="396"/>
                  </a:lnTo>
                  <a:lnTo>
                    <a:pt x="501" y="396"/>
                  </a:lnTo>
                  <a:lnTo>
                    <a:pt x="501" y="396"/>
                  </a:lnTo>
                  <a:lnTo>
                    <a:pt x="501" y="396"/>
                  </a:lnTo>
                  <a:lnTo>
                    <a:pt x="501" y="397"/>
                  </a:lnTo>
                  <a:lnTo>
                    <a:pt x="501" y="397"/>
                  </a:lnTo>
                  <a:lnTo>
                    <a:pt x="501" y="397"/>
                  </a:lnTo>
                  <a:lnTo>
                    <a:pt x="501" y="398"/>
                  </a:lnTo>
                  <a:lnTo>
                    <a:pt x="501" y="398"/>
                  </a:lnTo>
                  <a:lnTo>
                    <a:pt x="501" y="398"/>
                  </a:lnTo>
                  <a:lnTo>
                    <a:pt x="501" y="398"/>
                  </a:lnTo>
                  <a:lnTo>
                    <a:pt x="501" y="399"/>
                  </a:lnTo>
                  <a:lnTo>
                    <a:pt x="502" y="399"/>
                  </a:lnTo>
                  <a:lnTo>
                    <a:pt x="502" y="399"/>
                  </a:lnTo>
                  <a:lnTo>
                    <a:pt x="502" y="399"/>
                  </a:lnTo>
                  <a:lnTo>
                    <a:pt x="502" y="400"/>
                  </a:lnTo>
                  <a:lnTo>
                    <a:pt x="502" y="400"/>
                  </a:lnTo>
                  <a:lnTo>
                    <a:pt x="502" y="400"/>
                  </a:lnTo>
                  <a:lnTo>
                    <a:pt x="502" y="401"/>
                  </a:lnTo>
                  <a:lnTo>
                    <a:pt x="502" y="401"/>
                  </a:lnTo>
                  <a:lnTo>
                    <a:pt x="502" y="401"/>
                  </a:lnTo>
                  <a:lnTo>
                    <a:pt x="502" y="401"/>
                  </a:lnTo>
                  <a:lnTo>
                    <a:pt x="502" y="402"/>
                  </a:lnTo>
                  <a:lnTo>
                    <a:pt x="502" y="402"/>
                  </a:lnTo>
                  <a:lnTo>
                    <a:pt x="503" y="402"/>
                  </a:lnTo>
                  <a:lnTo>
                    <a:pt x="503" y="402"/>
                  </a:lnTo>
                  <a:lnTo>
                    <a:pt x="503" y="403"/>
                  </a:lnTo>
                  <a:lnTo>
                    <a:pt x="503" y="403"/>
                  </a:lnTo>
                  <a:lnTo>
                    <a:pt x="503" y="403"/>
                  </a:lnTo>
                  <a:lnTo>
                    <a:pt x="503" y="403"/>
                  </a:lnTo>
                  <a:lnTo>
                    <a:pt x="503" y="404"/>
                  </a:lnTo>
                  <a:lnTo>
                    <a:pt x="503" y="404"/>
                  </a:lnTo>
                  <a:lnTo>
                    <a:pt x="503" y="404"/>
                  </a:lnTo>
                  <a:lnTo>
                    <a:pt x="503" y="404"/>
                  </a:lnTo>
                  <a:lnTo>
                    <a:pt x="504" y="405"/>
                  </a:lnTo>
                  <a:lnTo>
                    <a:pt x="504" y="405"/>
                  </a:lnTo>
                  <a:lnTo>
                    <a:pt x="504" y="405"/>
                  </a:lnTo>
                  <a:lnTo>
                    <a:pt x="504" y="406"/>
                  </a:lnTo>
                  <a:lnTo>
                    <a:pt x="504" y="406"/>
                  </a:lnTo>
                  <a:lnTo>
                    <a:pt x="504" y="406"/>
                  </a:lnTo>
                  <a:lnTo>
                    <a:pt x="504" y="406"/>
                  </a:lnTo>
                  <a:lnTo>
                    <a:pt x="504" y="406"/>
                  </a:lnTo>
                  <a:lnTo>
                    <a:pt x="504" y="407"/>
                  </a:lnTo>
                  <a:lnTo>
                    <a:pt x="504" y="407"/>
                  </a:lnTo>
                  <a:lnTo>
                    <a:pt x="504" y="407"/>
                  </a:lnTo>
                  <a:lnTo>
                    <a:pt x="504" y="408"/>
                  </a:lnTo>
                  <a:lnTo>
                    <a:pt x="505" y="408"/>
                  </a:lnTo>
                  <a:lnTo>
                    <a:pt x="505" y="408"/>
                  </a:lnTo>
                  <a:lnTo>
                    <a:pt x="505" y="408"/>
                  </a:lnTo>
                  <a:lnTo>
                    <a:pt x="505" y="409"/>
                  </a:lnTo>
                  <a:lnTo>
                    <a:pt x="505" y="409"/>
                  </a:lnTo>
                  <a:lnTo>
                    <a:pt x="505" y="409"/>
                  </a:lnTo>
                  <a:lnTo>
                    <a:pt x="505" y="409"/>
                  </a:lnTo>
                  <a:lnTo>
                    <a:pt x="505" y="410"/>
                  </a:lnTo>
                  <a:lnTo>
                    <a:pt x="505" y="410"/>
                  </a:lnTo>
                  <a:lnTo>
                    <a:pt x="505" y="410"/>
                  </a:lnTo>
                  <a:lnTo>
                    <a:pt x="505" y="410"/>
                  </a:lnTo>
                  <a:lnTo>
                    <a:pt x="506" y="411"/>
                  </a:lnTo>
                  <a:lnTo>
                    <a:pt x="506" y="411"/>
                  </a:lnTo>
                  <a:lnTo>
                    <a:pt x="506" y="411"/>
                  </a:lnTo>
                  <a:lnTo>
                    <a:pt x="506" y="411"/>
                  </a:lnTo>
                  <a:lnTo>
                    <a:pt x="506" y="412"/>
                  </a:lnTo>
                  <a:lnTo>
                    <a:pt x="506" y="412"/>
                  </a:lnTo>
                  <a:lnTo>
                    <a:pt x="506" y="412"/>
                  </a:lnTo>
                  <a:lnTo>
                    <a:pt x="506" y="412"/>
                  </a:lnTo>
                  <a:lnTo>
                    <a:pt x="506" y="413"/>
                  </a:lnTo>
                  <a:lnTo>
                    <a:pt x="506" y="413"/>
                  </a:lnTo>
                  <a:lnTo>
                    <a:pt x="506" y="413"/>
                  </a:lnTo>
                  <a:lnTo>
                    <a:pt x="507" y="413"/>
                  </a:lnTo>
                  <a:lnTo>
                    <a:pt x="507" y="414"/>
                  </a:lnTo>
                  <a:lnTo>
                    <a:pt x="507" y="414"/>
                  </a:lnTo>
                  <a:lnTo>
                    <a:pt x="507" y="414"/>
                  </a:lnTo>
                  <a:lnTo>
                    <a:pt x="507" y="414"/>
                  </a:lnTo>
                  <a:lnTo>
                    <a:pt x="507" y="415"/>
                  </a:lnTo>
                  <a:lnTo>
                    <a:pt x="507" y="415"/>
                  </a:lnTo>
                  <a:lnTo>
                    <a:pt x="507" y="415"/>
                  </a:lnTo>
                  <a:lnTo>
                    <a:pt x="507" y="415"/>
                  </a:lnTo>
                  <a:lnTo>
                    <a:pt x="507" y="416"/>
                  </a:lnTo>
                  <a:lnTo>
                    <a:pt x="507" y="416"/>
                  </a:lnTo>
                  <a:lnTo>
                    <a:pt x="508" y="416"/>
                  </a:lnTo>
                  <a:lnTo>
                    <a:pt x="508" y="416"/>
                  </a:lnTo>
                  <a:lnTo>
                    <a:pt x="508" y="417"/>
                  </a:lnTo>
                  <a:lnTo>
                    <a:pt x="508" y="417"/>
                  </a:lnTo>
                  <a:lnTo>
                    <a:pt x="508" y="417"/>
                  </a:lnTo>
                  <a:lnTo>
                    <a:pt x="508" y="417"/>
                  </a:lnTo>
                  <a:lnTo>
                    <a:pt x="508" y="418"/>
                  </a:lnTo>
                  <a:lnTo>
                    <a:pt x="508" y="418"/>
                  </a:lnTo>
                  <a:lnTo>
                    <a:pt x="508" y="418"/>
                  </a:lnTo>
                  <a:lnTo>
                    <a:pt x="508" y="418"/>
                  </a:lnTo>
                  <a:lnTo>
                    <a:pt x="509" y="419"/>
                  </a:lnTo>
                  <a:lnTo>
                    <a:pt x="509" y="419"/>
                  </a:lnTo>
                  <a:lnTo>
                    <a:pt x="509" y="419"/>
                  </a:lnTo>
                  <a:lnTo>
                    <a:pt x="509" y="419"/>
                  </a:lnTo>
                  <a:lnTo>
                    <a:pt x="509" y="420"/>
                  </a:lnTo>
                  <a:lnTo>
                    <a:pt x="509" y="420"/>
                  </a:lnTo>
                  <a:lnTo>
                    <a:pt x="509" y="420"/>
                  </a:lnTo>
                  <a:lnTo>
                    <a:pt x="509" y="420"/>
                  </a:lnTo>
                  <a:lnTo>
                    <a:pt x="509" y="421"/>
                  </a:lnTo>
                  <a:lnTo>
                    <a:pt x="509" y="421"/>
                  </a:lnTo>
                  <a:lnTo>
                    <a:pt x="509" y="421"/>
                  </a:lnTo>
                  <a:lnTo>
                    <a:pt x="509" y="421"/>
                  </a:lnTo>
                  <a:lnTo>
                    <a:pt x="510" y="422"/>
                  </a:lnTo>
                  <a:lnTo>
                    <a:pt x="510" y="422"/>
                  </a:lnTo>
                  <a:lnTo>
                    <a:pt x="510" y="422"/>
                  </a:lnTo>
                  <a:lnTo>
                    <a:pt x="510" y="422"/>
                  </a:lnTo>
                  <a:lnTo>
                    <a:pt x="510" y="423"/>
                  </a:lnTo>
                  <a:lnTo>
                    <a:pt x="510" y="423"/>
                  </a:lnTo>
                  <a:lnTo>
                    <a:pt x="510" y="423"/>
                  </a:lnTo>
                  <a:lnTo>
                    <a:pt x="510" y="423"/>
                  </a:lnTo>
                  <a:lnTo>
                    <a:pt x="510" y="424"/>
                  </a:lnTo>
                  <a:lnTo>
                    <a:pt x="510" y="424"/>
                  </a:lnTo>
                  <a:lnTo>
                    <a:pt x="510" y="424"/>
                  </a:lnTo>
                  <a:lnTo>
                    <a:pt x="511" y="424"/>
                  </a:lnTo>
                  <a:lnTo>
                    <a:pt x="511" y="424"/>
                  </a:lnTo>
                  <a:lnTo>
                    <a:pt x="511" y="425"/>
                  </a:lnTo>
                  <a:lnTo>
                    <a:pt x="511" y="425"/>
                  </a:lnTo>
                  <a:lnTo>
                    <a:pt x="511" y="425"/>
                  </a:lnTo>
                  <a:lnTo>
                    <a:pt x="511" y="425"/>
                  </a:lnTo>
                  <a:lnTo>
                    <a:pt x="511" y="426"/>
                  </a:lnTo>
                  <a:lnTo>
                    <a:pt x="511" y="426"/>
                  </a:lnTo>
                  <a:lnTo>
                    <a:pt x="511" y="426"/>
                  </a:lnTo>
                  <a:lnTo>
                    <a:pt x="511" y="426"/>
                  </a:lnTo>
                  <a:lnTo>
                    <a:pt x="511" y="427"/>
                  </a:lnTo>
                  <a:lnTo>
                    <a:pt x="512" y="427"/>
                  </a:lnTo>
                  <a:lnTo>
                    <a:pt x="512" y="427"/>
                  </a:lnTo>
                  <a:lnTo>
                    <a:pt x="512" y="427"/>
                  </a:lnTo>
                  <a:lnTo>
                    <a:pt x="512" y="428"/>
                  </a:lnTo>
                  <a:lnTo>
                    <a:pt x="512" y="428"/>
                  </a:lnTo>
                  <a:lnTo>
                    <a:pt x="512" y="428"/>
                  </a:lnTo>
                  <a:lnTo>
                    <a:pt x="512" y="428"/>
                  </a:lnTo>
                  <a:lnTo>
                    <a:pt x="512" y="429"/>
                  </a:lnTo>
                  <a:lnTo>
                    <a:pt x="512" y="429"/>
                  </a:lnTo>
                  <a:lnTo>
                    <a:pt x="512" y="429"/>
                  </a:lnTo>
                  <a:lnTo>
                    <a:pt x="512" y="429"/>
                  </a:lnTo>
                  <a:lnTo>
                    <a:pt x="513" y="429"/>
                  </a:lnTo>
                  <a:lnTo>
                    <a:pt x="513" y="430"/>
                  </a:lnTo>
                  <a:lnTo>
                    <a:pt x="513" y="430"/>
                  </a:lnTo>
                  <a:lnTo>
                    <a:pt x="513" y="430"/>
                  </a:lnTo>
                  <a:lnTo>
                    <a:pt x="513" y="430"/>
                  </a:lnTo>
                  <a:lnTo>
                    <a:pt x="513" y="431"/>
                  </a:lnTo>
                  <a:lnTo>
                    <a:pt x="513" y="431"/>
                  </a:lnTo>
                  <a:lnTo>
                    <a:pt x="513" y="431"/>
                  </a:lnTo>
                  <a:lnTo>
                    <a:pt x="513" y="431"/>
                  </a:lnTo>
                  <a:lnTo>
                    <a:pt x="513" y="432"/>
                  </a:lnTo>
                  <a:lnTo>
                    <a:pt x="513" y="432"/>
                  </a:lnTo>
                  <a:lnTo>
                    <a:pt x="514" y="432"/>
                  </a:lnTo>
                  <a:lnTo>
                    <a:pt x="514" y="432"/>
                  </a:lnTo>
                  <a:lnTo>
                    <a:pt x="514" y="432"/>
                  </a:lnTo>
                  <a:lnTo>
                    <a:pt x="514" y="433"/>
                  </a:lnTo>
                  <a:lnTo>
                    <a:pt x="514" y="433"/>
                  </a:lnTo>
                  <a:lnTo>
                    <a:pt x="514" y="433"/>
                  </a:lnTo>
                  <a:lnTo>
                    <a:pt x="514" y="433"/>
                  </a:lnTo>
                  <a:lnTo>
                    <a:pt x="514" y="434"/>
                  </a:lnTo>
                  <a:lnTo>
                    <a:pt x="514" y="434"/>
                  </a:lnTo>
                  <a:lnTo>
                    <a:pt x="514" y="434"/>
                  </a:lnTo>
                  <a:lnTo>
                    <a:pt x="514" y="434"/>
                  </a:lnTo>
                  <a:lnTo>
                    <a:pt x="515" y="435"/>
                  </a:lnTo>
                  <a:lnTo>
                    <a:pt x="515" y="435"/>
                  </a:lnTo>
                  <a:lnTo>
                    <a:pt x="515" y="435"/>
                  </a:lnTo>
                  <a:lnTo>
                    <a:pt x="515" y="435"/>
                  </a:lnTo>
                  <a:lnTo>
                    <a:pt x="515" y="436"/>
                  </a:lnTo>
                  <a:lnTo>
                    <a:pt x="515" y="436"/>
                  </a:lnTo>
                  <a:lnTo>
                    <a:pt x="515" y="436"/>
                  </a:lnTo>
                  <a:lnTo>
                    <a:pt x="515" y="436"/>
                  </a:lnTo>
                  <a:lnTo>
                    <a:pt x="515" y="436"/>
                  </a:lnTo>
                  <a:lnTo>
                    <a:pt x="515" y="437"/>
                  </a:lnTo>
                  <a:lnTo>
                    <a:pt x="515" y="437"/>
                  </a:lnTo>
                  <a:lnTo>
                    <a:pt x="515" y="437"/>
                  </a:lnTo>
                  <a:lnTo>
                    <a:pt x="516" y="437"/>
                  </a:lnTo>
                  <a:lnTo>
                    <a:pt x="516" y="438"/>
                  </a:lnTo>
                  <a:lnTo>
                    <a:pt x="516" y="438"/>
                  </a:lnTo>
                  <a:lnTo>
                    <a:pt x="516" y="438"/>
                  </a:lnTo>
                  <a:lnTo>
                    <a:pt x="516" y="438"/>
                  </a:lnTo>
                  <a:lnTo>
                    <a:pt x="516" y="438"/>
                  </a:lnTo>
                  <a:lnTo>
                    <a:pt x="516" y="439"/>
                  </a:lnTo>
                  <a:lnTo>
                    <a:pt x="516" y="439"/>
                  </a:lnTo>
                  <a:lnTo>
                    <a:pt x="516" y="439"/>
                  </a:lnTo>
                  <a:lnTo>
                    <a:pt x="516" y="439"/>
                  </a:lnTo>
                  <a:lnTo>
                    <a:pt x="517" y="440"/>
                  </a:lnTo>
                  <a:lnTo>
                    <a:pt x="517" y="440"/>
                  </a:lnTo>
                  <a:lnTo>
                    <a:pt x="517" y="440"/>
                  </a:lnTo>
                  <a:lnTo>
                    <a:pt x="517" y="440"/>
                  </a:lnTo>
                  <a:lnTo>
                    <a:pt x="517" y="441"/>
                  </a:lnTo>
                  <a:lnTo>
                    <a:pt x="517" y="441"/>
                  </a:lnTo>
                  <a:lnTo>
                    <a:pt x="517" y="441"/>
                  </a:lnTo>
                  <a:lnTo>
                    <a:pt x="517" y="441"/>
                  </a:lnTo>
                  <a:lnTo>
                    <a:pt x="517" y="441"/>
                  </a:lnTo>
                  <a:lnTo>
                    <a:pt x="517" y="442"/>
                  </a:lnTo>
                  <a:lnTo>
                    <a:pt x="517" y="442"/>
                  </a:lnTo>
                  <a:lnTo>
                    <a:pt x="517" y="442"/>
                  </a:lnTo>
                  <a:lnTo>
                    <a:pt x="518" y="442"/>
                  </a:lnTo>
                  <a:lnTo>
                    <a:pt x="518" y="442"/>
                  </a:lnTo>
                  <a:lnTo>
                    <a:pt x="518" y="443"/>
                  </a:lnTo>
                  <a:lnTo>
                    <a:pt x="518" y="443"/>
                  </a:lnTo>
                  <a:lnTo>
                    <a:pt x="518" y="443"/>
                  </a:lnTo>
                  <a:lnTo>
                    <a:pt x="518" y="443"/>
                  </a:lnTo>
                  <a:lnTo>
                    <a:pt x="518" y="444"/>
                  </a:lnTo>
                  <a:lnTo>
                    <a:pt x="518" y="444"/>
                  </a:lnTo>
                  <a:lnTo>
                    <a:pt x="518" y="444"/>
                  </a:lnTo>
                  <a:lnTo>
                    <a:pt x="518" y="444"/>
                  </a:lnTo>
                  <a:lnTo>
                    <a:pt x="518" y="444"/>
                  </a:lnTo>
                  <a:lnTo>
                    <a:pt x="519" y="445"/>
                  </a:lnTo>
                  <a:lnTo>
                    <a:pt x="519" y="445"/>
                  </a:lnTo>
                  <a:lnTo>
                    <a:pt x="519" y="445"/>
                  </a:lnTo>
                  <a:lnTo>
                    <a:pt x="519" y="445"/>
                  </a:lnTo>
                  <a:lnTo>
                    <a:pt x="519" y="446"/>
                  </a:lnTo>
                  <a:lnTo>
                    <a:pt x="519" y="446"/>
                  </a:lnTo>
                  <a:lnTo>
                    <a:pt x="519" y="446"/>
                  </a:lnTo>
                  <a:lnTo>
                    <a:pt x="519" y="446"/>
                  </a:lnTo>
                  <a:lnTo>
                    <a:pt x="519" y="446"/>
                  </a:lnTo>
                  <a:lnTo>
                    <a:pt x="519" y="447"/>
                  </a:lnTo>
                  <a:lnTo>
                    <a:pt x="519" y="447"/>
                  </a:lnTo>
                  <a:lnTo>
                    <a:pt x="520" y="447"/>
                  </a:lnTo>
                  <a:lnTo>
                    <a:pt x="520" y="447"/>
                  </a:lnTo>
                  <a:lnTo>
                    <a:pt x="520" y="447"/>
                  </a:lnTo>
                  <a:lnTo>
                    <a:pt x="520" y="448"/>
                  </a:lnTo>
                  <a:lnTo>
                    <a:pt x="520" y="448"/>
                  </a:lnTo>
                  <a:lnTo>
                    <a:pt x="520" y="448"/>
                  </a:lnTo>
                  <a:lnTo>
                    <a:pt x="520" y="448"/>
                  </a:lnTo>
                  <a:lnTo>
                    <a:pt x="520" y="449"/>
                  </a:lnTo>
                  <a:lnTo>
                    <a:pt x="520" y="449"/>
                  </a:lnTo>
                  <a:lnTo>
                    <a:pt x="520" y="449"/>
                  </a:lnTo>
                  <a:lnTo>
                    <a:pt x="520" y="449"/>
                  </a:lnTo>
                  <a:lnTo>
                    <a:pt x="521" y="449"/>
                  </a:lnTo>
                  <a:lnTo>
                    <a:pt x="521" y="450"/>
                  </a:lnTo>
                  <a:lnTo>
                    <a:pt x="521" y="450"/>
                  </a:lnTo>
                  <a:lnTo>
                    <a:pt x="521" y="450"/>
                  </a:lnTo>
                  <a:lnTo>
                    <a:pt x="521" y="450"/>
                  </a:lnTo>
                  <a:lnTo>
                    <a:pt x="521" y="451"/>
                  </a:lnTo>
                  <a:lnTo>
                    <a:pt x="521" y="451"/>
                  </a:lnTo>
                  <a:lnTo>
                    <a:pt x="521" y="451"/>
                  </a:lnTo>
                  <a:lnTo>
                    <a:pt x="521" y="451"/>
                  </a:lnTo>
                  <a:lnTo>
                    <a:pt x="521" y="451"/>
                  </a:lnTo>
                  <a:lnTo>
                    <a:pt x="522" y="452"/>
                  </a:lnTo>
                  <a:lnTo>
                    <a:pt x="522" y="452"/>
                  </a:lnTo>
                  <a:lnTo>
                    <a:pt x="522" y="452"/>
                  </a:lnTo>
                  <a:lnTo>
                    <a:pt x="522" y="452"/>
                  </a:lnTo>
                  <a:lnTo>
                    <a:pt x="522" y="452"/>
                  </a:lnTo>
                  <a:lnTo>
                    <a:pt x="522" y="453"/>
                  </a:lnTo>
                  <a:lnTo>
                    <a:pt x="522" y="453"/>
                  </a:lnTo>
                  <a:lnTo>
                    <a:pt x="522" y="453"/>
                  </a:lnTo>
                  <a:lnTo>
                    <a:pt x="522" y="453"/>
                  </a:lnTo>
                  <a:lnTo>
                    <a:pt x="522" y="453"/>
                  </a:lnTo>
                  <a:lnTo>
                    <a:pt x="522" y="454"/>
                  </a:lnTo>
                  <a:lnTo>
                    <a:pt x="522" y="454"/>
                  </a:lnTo>
                  <a:lnTo>
                    <a:pt x="523" y="454"/>
                  </a:lnTo>
                  <a:lnTo>
                    <a:pt x="523" y="454"/>
                  </a:lnTo>
                  <a:lnTo>
                    <a:pt x="523" y="454"/>
                  </a:lnTo>
                  <a:lnTo>
                    <a:pt x="523" y="455"/>
                  </a:lnTo>
                  <a:lnTo>
                    <a:pt x="523" y="455"/>
                  </a:lnTo>
                  <a:lnTo>
                    <a:pt x="523" y="455"/>
                  </a:lnTo>
                  <a:lnTo>
                    <a:pt x="523" y="455"/>
                  </a:lnTo>
                  <a:lnTo>
                    <a:pt x="523" y="456"/>
                  </a:lnTo>
                  <a:lnTo>
                    <a:pt x="523" y="456"/>
                  </a:lnTo>
                  <a:lnTo>
                    <a:pt x="523" y="456"/>
                  </a:lnTo>
                  <a:lnTo>
                    <a:pt x="523" y="456"/>
                  </a:lnTo>
                  <a:lnTo>
                    <a:pt x="524" y="456"/>
                  </a:lnTo>
                  <a:lnTo>
                    <a:pt x="524" y="456"/>
                  </a:lnTo>
                  <a:lnTo>
                    <a:pt x="524" y="457"/>
                  </a:lnTo>
                  <a:lnTo>
                    <a:pt x="524" y="457"/>
                  </a:lnTo>
                  <a:lnTo>
                    <a:pt x="524" y="457"/>
                  </a:lnTo>
                  <a:lnTo>
                    <a:pt x="524" y="457"/>
                  </a:lnTo>
                  <a:lnTo>
                    <a:pt x="524" y="457"/>
                  </a:lnTo>
                  <a:lnTo>
                    <a:pt x="524" y="458"/>
                  </a:lnTo>
                  <a:lnTo>
                    <a:pt x="524" y="458"/>
                  </a:lnTo>
                  <a:lnTo>
                    <a:pt x="524" y="458"/>
                  </a:lnTo>
                  <a:lnTo>
                    <a:pt x="524" y="458"/>
                  </a:lnTo>
                  <a:lnTo>
                    <a:pt x="525" y="459"/>
                  </a:lnTo>
                  <a:lnTo>
                    <a:pt x="525" y="459"/>
                  </a:lnTo>
                  <a:lnTo>
                    <a:pt x="525" y="459"/>
                  </a:lnTo>
                  <a:lnTo>
                    <a:pt x="525" y="459"/>
                  </a:lnTo>
                  <a:lnTo>
                    <a:pt x="525" y="459"/>
                  </a:lnTo>
                  <a:lnTo>
                    <a:pt x="525" y="460"/>
                  </a:lnTo>
                  <a:lnTo>
                    <a:pt x="525" y="460"/>
                  </a:lnTo>
                  <a:lnTo>
                    <a:pt x="525" y="460"/>
                  </a:lnTo>
                  <a:lnTo>
                    <a:pt x="525" y="460"/>
                  </a:lnTo>
                  <a:lnTo>
                    <a:pt x="525" y="460"/>
                  </a:lnTo>
                  <a:lnTo>
                    <a:pt x="525" y="461"/>
                  </a:lnTo>
                  <a:lnTo>
                    <a:pt x="526" y="461"/>
                  </a:lnTo>
                  <a:lnTo>
                    <a:pt x="526" y="461"/>
                  </a:lnTo>
                  <a:lnTo>
                    <a:pt x="526" y="461"/>
                  </a:lnTo>
                  <a:lnTo>
                    <a:pt x="526" y="461"/>
                  </a:lnTo>
                  <a:lnTo>
                    <a:pt x="526" y="462"/>
                  </a:lnTo>
                  <a:lnTo>
                    <a:pt x="526" y="462"/>
                  </a:lnTo>
                  <a:lnTo>
                    <a:pt x="526" y="462"/>
                  </a:lnTo>
                  <a:lnTo>
                    <a:pt x="526" y="462"/>
                  </a:lnTo>
                  <a:lnTo>
                    <a:pt x="526" y="462"/>
                  </a:lnTo>
                  <a:lnTo>
                    <a:pt x="526" y="462"/>
                  </a:lnTo>
                  <a:lnTo>
                    <a:pt x="526" y="463"/>
                  </a:lnTo>
                  <a:lnTo>
                    <a:pt x="527" y="463"/>
                  </a:lnTo>
                  <a:lnTo>
                    <a:pt x="527" y="463"/>
                  </a:lnTo>
                  <a:lnTo>
                    <a:pt x="527" y="463"/>
                  </a:lnTo>
                  <a:lnTo>
                    <a:pt x="527" y="464"/>
                  </a:lnTo>
                  <a:lnTo>
                    <a:pt x="527" y="464"/>
                  </a:lnTo>
                  <a:lnTo>
                    <a:pt x="527" y="464"/>
                  </a:lnTo>
                  <a:lnTo>
                    <a:pt x="527" y="464"/>
                  </a:lnTo>
                  <a:lnTo>
                    <a:pt x="527" y="464"/>
                  </a:lnTo>
                  <a:lnTo>
                    <a:pt x="527" y="464"/>
                  </a:lnTo>
                  <a:lnTo>
                    <a:pt x="527" y="465"/>
                  </a:lnTo>
                  <a:lnTo>
                    <a:pt x="527" y="465"/>
                  </a:lnTo>
                  <a:lnTo>
                    <a:pt x="528" y="465"/>
                  </a:lnTo>
                  <a:lnTo>
                    <a:pt x="528" y="465"/>
                  </a:lnTo>
                  <a:lnTo>
                    <a:pt x="528" y="465"/>
                  </a:lnTo>
                  <a:lnTo>
                    <a:pt x="528" y="466"/>
                  </a:lnTo>
                  <a:lnTo>
                    <a:pt x="528" y="466"/>
                  </a:lnTo>
                  <a:lnTo>
                    <a:pt x="528" y="466"/>
                  </a:lnTo>
                  <a:lnTo>
                    <a:pt x="528" y="466"/>
                  </a:lnTo>
                  <a:lnTo>
                    <a:pt x="528" y="466"/>
                  </a:lnTo>
                  <a:lnTo>
                    <a:pt x="528" y="467"/>
                  </a:lnTo>
                  <a:lnTo>
                    <a:pt x="528" y="467"/>
                  </a:lnTo>
                  <a:lnTo>
                    <a:pt x="528" y="467"/>
                  </a:lnTo>
                  <a:lnTo>
                    <a:pt x="528" y="467"/>
                  </a:lnTo>
                  <a:lnTo>
                    <a:pt x="529" y="467"/>
                  </a:lnTo>
                  <a:lnTo>
                    <a:pt x="529" y="467"/>
                  </a:lnTo>
                  <a:lnTo>
                    <a:pt x="529" y="468"/>
                  </a:lnTo>
                  <a:lnTo>
                    <a:pt x="529" y="468"/>
                  </a:lnTo>
                  <a:lnTo>
                    <a:pt x="529" y="468"/>
                  </a:lnTo>
                  <a:lnTo>
                    <a:pt x="529" y="468"/>
                  </a:lnTo>
                  <a:lnTo>
                    <a:pt x="529" y="468"/>
                  </a:lnTo>
                  <a:lnTo>
                    <a:pt x="529" y="469"/>
                  </a:lnTo>
                  <a:lnTo>
                    <a:pt x="529" y="469"/>
                  </a:lnTo>
                  <a:lnTo>
                    <a:pt x="529" y="469"/>
                  </a:lnTo>
                  <a:lnTo>
                    <a:pt x="530" y="469"/>
                  </a:lnTo>
                  <a:lnTo>
                    <a:pt x="530" y="469"/>
                  </a:lnTo>
                  <a:lnTo>
                    <a:pt x="530" y="470"/>
                  </a:lnTo>
                  <a:lnTo>
                    <a:pt x="530" y="470"/>
                  </a:lnTo>
                  <a:lnTo>
                    <a:pt x="530" y="470"/>
                  </a:lnTo>
                  <a:lnTo>
                    <a:pt x="530" y="470"/>
                  </a:lnTo>
                  <a:lnTo>
                    <a:pt x="530" y="470"/>
                  </a:lnTo>
                  <a:lnTo>
                    <a:pt x="530" y="471"/>
                  </a:lnTo>
                  <a:lnTo>
                    <a:pt x="530" y="471"/>
                  </a:lnTo>
                  <a:lnTo>
                    <a:pt x="530" y="471"/>
                  </a:lnTo>
                  <a:lnTo>
                    <a:pt x="530" y="471"/>
                  </a:lnTo>
                  <a:lnTo>
                    <a:pt x="530" y="471"/>
                  </a:lnTo>
                  <a:lnTo>
                    <a:pt x="531" y="471"/>
                  </a:lnTo>
                  <a:lnTo>
                    <a:pt x="531" y="472"/>
                  </a:lnTo>
                  <a:lnTo>
                    <a:pt x="531" y="472"/>
                  </a:lnTo>
                  <a:lnTo>
                    <a:pt x="531" y="472"/>
                  </a:lnTo>
                  <a:lnTo>
                    <a:pt x="531" y="472"/>
                  </a:lnTo>
                  <a:lnTo>
                    <a:pt x="531" y="472"/>
                  </a:lnTo>
                  <a:lnTo>
                    <a:pt x="531" y="473"/>
                  </a:lnTo>
                  <a:lnTo>
                    <a:pt x="531" y="473"/>
                  </a:lnTo>
                  <a:lnTo>
                    <a:pt x="531" y="473"/>
                  </a:lnTo>
                  <a:lnTo>
                    <a:pt x="531" y="473"/>
                  </a:lnTo>
                  <a:lnTo>
                    <a:pt x="531" y="473"/>
                  </a:lnTo>
                  <a:lnTo>
                    <a:pt x="532" y="474"/>
                  </a:lnTo>
                  <a:lnTo>
                    <a:pt x="532" y="474"/>
                  </a:lnTo>
                  <a:lnTo>
                    <a:pt x="532" y="474"/>
                  </a:lnTo>
                  <a:lnTo>
                    <a:pt x="532" y="474"/>
                  </a:lnTo>
                  <a:lnTo>
                    <a:pt x="532" y="474"/>
                  </a:lnTo>
                  <a:lnTo>
                    <a:pt x="532" y="474"/>
                  </a:lnTo>
                  <a:lnTo>
                    <a:pt x="532" y="475"/>
                  </a:lnTo>
                  <a:lnTo>
                    <a:pt x="532" y="475"/>
                  </a:lnTo>
                  <a:lnTo>
                    <a:pt x="532" y="475"/>
                  </a:lnTo>
                  <a:lnTo>
                    <a:pt x="532" y="475"/>
                  </a:lnTo>
                  <a:lnTo>
                    <a:pt x="532" y="475"/>
                  </a:lnTo>
                  <a:lnTo>
                    <a:pt x="533" y="475"/>
                  </a:lnTo>
                  <a:lnTo>
                    <a:pt x="533" y="476"/>
                  </a:lnTo>
                  <a:lnTo>
                    <a:pt x="533" y="476"/>
                  </a:lnTo>
                  <a:lnTo>
                    <a:pt x="533" y="476"/>
                  </a:lnTo>
                  <a:lnTo>
                    <a:pt x="533" y="476"/>
                  </a:lnTo>
                  <a:lnTo>
                    <a:pt x="533" y="476"/>
                  </a:lnTo>
                  <a:lnTo>
                    <a:pt x="533" y="477"/>
                  </a:lnTo>
                  <a:lnTo>
                    <a:pt x="533" y="477"/>
                  </a:lnTo>
                  <a:lnTo>
                    <a:pt x="533" y="477"/>
                  </a:lnTo>
                  <a:lnTo>
                    <a:pt x="533" y="477"/>
                  </a:lnTo>
                  <a:lnTo>
                    <a:pt x="533" y="477"/>
                  </a:lnTo>
                  <a:lnTo>
                    <a:pt x="534" y="477"/>
                  </a:lnTo>
                  <a:lnTo>
                    <a:pt x="534" y="478"/>
                  </a:lnTo>
                  <a:lnTo>
                    <a:pt x="534" y="478"/>
                  </a:lnTo>
                  <a:lnTo>
                    <a:pt x="534" y="478"/>
                  </a:lnTo>
                  <a:lnTo>
                    <a:pt x="534" y="478"/>
                  </a:lnTo>
                  <a:lnTo>
                    <a:pt x="534" y="478"/>
                  </a:lnTo>
                  <a:lnTo>
                    <a:pt x="534" y="479"/>
                  </a:lnTo>
                  <a:lnTo>
                    <a:pt x="534" y="479"/>
                  </a:lnTo>
                  <a:lnTo>
                    <a:pt x="534" y="479"/>
                  </a:lnTo>
                  <a:lnTo>
                    <a:pt x="534" y="479"/>
                  </a:lnTo>
                  <a:lnTo>
                    <a:pt x="535" y="479"/>
                  </a:lnTo>
                  <a:lnTo>
                    <a:pt x="535" y="479"/>
                  </a:lnTo>
                  <a:lnTo>
                    <a:pt x="535" y="480"/>
                  </a:lnTo>
                  <a:lnTo>
                    <a:pt x="535" y="480"/>
                  </a:lnTo>
                  <a:lnTo>
                    <a:pt x="535" y="480"/>
                  </a:lnTo>
                  <a:lnTo>
                    <a:pt x="535" y="480"/>
                  </a:lnTo>
                  <a:lnTo>
                    <a:pt x="535" y="480"/>
                  </a:lnTo>
                  <a:lnTo>
                    <a:pt x="535" y="480"/>
                  </a:lnTo>
                  <a:lnTo>
                    <a:pt x="535" y="481"/>
                  </a:lnTo>
                  <a:lnTo>
                    <a:pt x="535" y="481"/>
                  </a:lnTo>
                  <a:lnTo>
                    <a:pt x="535" y="481"/>
                  </a:lnTo>
                  <a:lnTo>
                    <a:pt x="535" y="481"/>
                  </a:lnTo>
                  <a:lnTo>
                    <a:pt x="536" y="481"/>
                  </a:lnTo>
                  <a:lnTo>
                    <a:pt x="536" y="481"/>
                  </a:lnTo>
                  <a:lnTo>
                    <a:pt x="536" y="482"/>
                  </a:lnTo>
                  <a:lnTo>
                    <a:pt x="536" y="482"/>
                  </a:lnTo>
                  <a:lnTo>
                    <a:pt x="536" y="482"/>
                  </a:lnTo>
                  <a:lnTo>
                    <a:pt x="536" y="482"/>
                  </a:lnTo>
                  <a:lnTo>
                    <a:pt x="536" y="482"/>
                  </a:lnTo>
                  <a:lnTo>
                    <a:pt x="536" y="482"/>
                  </a:lnTo>
                  <a:lnTo>
                    <a:pt x="536" y="483"/>
                  </a:lnTo>
                  <a:lnTo>
                    <a:pt x="536" y="483"/>
                  </a:lnTo>
                  <a:lnTo>
                    <a:pt x="536" y="483"/>
                  </a:lnTo>
                  <a:lnTo>
                    <a:pt x="537" y="483"/>
                  </a:lnTo>
                  <a:lnTo>
                    <a:pt x="537" y="483"/>
                  </a:lnTo>
                  <a:lnTo>
                    <a:pt x="537" y="483"/>
                  </a:lnTo>
                  <a:lnTo>
                    <a:pt x="537" y="484"/>
                  </a:lnTo>
                  <a:lnTo>
                    <a:pt x="537" y="484"/>
                  </a:lnTo>
                  <a:lnTo>
                    <a:pt x="537" y="484"/>
                  </a:lnTo>
                  <a:lnTo>
                    <a:pt x="537" y="484"/>
                  </a:lnTo>
                  <a:lnTo>
                    <a:pt x="537" y="484"/>
                  </a:lnTo>
                  <a:lnTo>
                    <a:pt x="537" y="484"/>
                  </a:lnTo>
                  <a:lnTo>
                    <a:pt x="537" y="485"/>
                  </a:lnTo>
                  <a:lnTo>
                    <a:pt x="537" y="485"/>
                  </a:lnTo>
                  <a:lnTo>
                    <a:pt x="538" y="485"/>
                  </a:lnTo>
                  <a:lnTo>
                    <a:pt x="538" y="485"/>
                  </a:lnTo>
                  <a:lnTo>
                    <a:pt x="538" y="485"/>
                  </a:lnTo>
                  <a:lnTo>
                    <a:pt x="538" y="485"/>
                  </a:lnTo>
                  <a:lnTo>
                    <a:pt x="538" y="486"/>
                  </a:lnTo>
                  <a:lnTo>
                    <a:pt x="538" y="486"/>
                  </a:lnTo>
                  <a:lnTo>
                    <a:pt x="538" y="486"/>
                  </a:lnTo>
                  <a:lnTo>
                    <a:pt x="538" y="486"/>
                  </a:lnTo>
                  <a:lnTo>
                    <a:pt x="538" y="486"/>
                  </a:lnTo>
                  <a:lnTo>
                    <a:pt x="538" y="486"/>
                  </a:lnTo>
                  <a:lnTo>
                    <a:pt x="538" y="487"/>
                  </a:lnTo>
                  <a:lnTo>
                    <a:pt x="539" y="487"/>
                  </a:lnTo>
                  <a:lnTo>
                    <a:pt x="539" y="487"/>
                  </a:lnTo>
                  <a:lnTo>
                    <a:pt x="539" y="487"/>
                  </a:lnTo>
                  <a:lnTo>
                    <a:pt x="539" y="487"/>
                  </a:lnTo>
                  <a:lnTo>
                    <a:pt x="539" y="487"/>
                  </a:lnTo>
                  <a:lnTo>
                    <a:pt x="539" y="488"/>
                  </a:lnTo>
                  <a:lnTo>
                    <a:pt x="539" y="488"/>
                  </a:lnTo>
                  <a:lnTo>
                    <a:pt x="539" y="488"/>
                  </a:lnTo>
                  <a:lnTo>
                    <a:pt x="539" y="488"/>
                  </a:lnTo>
                  <a:lnTo>
                    <a:pt x="539" y="488"/>
                  </a:lnTo>
                  <a:lnTo>
                    <a:pt x="539" y="488"/>
                  </a:lnTo>
                  <a:lnTo>
                    <a:pt x="539" y="489"/>
                  </a:lnTo>
                  <a:lnTo>
                    <a:pt x="540" y="489"/>
                  </a:lnTo>
                  <a:lnTo>
                    <a:pt x="540" y="489"/>
                  </a:lnTo>
                  <a:lnTo>
                    <a:pt x="540" y="489"/>
                  </a:lnTo>
                  <a:lnTo>
                    <a:pt x="540" y="489"/>
                  </a:lnTo>
                  <a:lnTo>
                    <a:pt x="540" y="489"/>
                  </a:lnTo>
                  <a:lnTo>
                    <a:pt x="540" y="490"/>
                  </a:lnTo>
                  <a:lnTo>
                    <a:pt x="540" y="490"/>
                  </a:lnTo>
                  <a:lnTo>
                    <a:pt x="540" y="490"/>
                  </a:lnTo>
                  <a:lnTo>
                    <a:pt x="540" y="490"/>
                  </a:lnTo>
                  <a:lnTo>
                    <a:pt x="540" y="490"/>
                  </a:lnTo>
                  <a:lnTo>
                    <a:pt x="541" y="490"/>
                  </a:lnTo>
                  <a:lnTo>
                    <a:pt x="541" y="490"/>
                  </a:lnTo>
                  <a:lnTo>
                    <a:pt x="541" y="491"/>
                  </a:lnTo>
                  <a:lnTo>
                    <a:pt x="541" y="491"/>
                  </a:lnTo>
                  <a:lnTo>
                    <a:pt x="541" y="491"/>
                  </a:lnTo>
                  <a:lnTo>
                    <a:pt x="541" y="491"/>
                  </a:lnTo>
                  <a:lnTo>
                    <a:pt x="541" y="491"/>
                  </a:lnTo>
                  <a:lnTo>
                    <a:pt x="541" y="491"/>
                  </a:lnTo>
                  <a:lnTo>
                    <a:pt x="541" y="492"/>
                  </a:lnTo>
                  <a:lnTo>
                    <a:pt x="541" y="492"/>
                  </a:lnTo>
                  <a:lnTo>
                    <a:pt x="541" y="492"/>
                  </a:lnTo>
                  <a:lnTo>
                    <a:pt x="541" y="492"/>
                  </a:lnTo>
                  <a:lnTo>
                    <a:pt x="542" y="492"/>
                  </a:lnTo>
                  <a:lnTo>
                    <a:pt x="542" y="492"/>
                  </a:lnTo>
                  <a:lnTo>
                    <a:pt x="542" y="492"/>
                  </a:lnTo>
                  <a:lnTo>
                    <a:pt x="542" y="493"/>
                  </a:lnTo>
                  <a:lnTo>
                    <a:pt x="542" y="493"/>
                  </a:lnTo>
                  <a:lnTo>
                    <a:pt x="542" y="493"/>
                  </a:lnTo>
                  <a:lnTo>
                    <a:pt x="542" y="493"/>
                  </a:lnTo>
                  <a:lnTo>
                    <a:pt x="542" y="493"/>
                  </a:lnTo>
                  <a:lnTo>
                    <a:pt x="542" y="493"/>
                  </a:lnTo>
                  <a:lnTo>
                    <a:pt x="542" y="494"/>
                  </a:lnTo>
                  <a:lnTo>
                    <a:pt x="543" y="494"/>
                  </a:lnTo>
                  <a:lnTo>
                    <a:pt x="543" y="494"/>
                  </a:lnTo>
                  <a:lnTo>
                    <a:pt x="543" y="494"/>
                  </a:lnTo>
                  <a:lnTo>
                    <a:pt x="543" y="494"/>
                  </a:lnTo>
                  <a:lnTo>
                    <a:pt x="543" y="494"/>
                  </a:lnTo>
                  <a:lnTo>
                    <a:pt x="543" y="494"/>
                  </a:lnTo>
                  <a:lnTo>
                    <a:pt x="543" y="495"/>
                  </a:lnTo>
                  <a:lnTo>
                    <a:pt x="543" y="495"/>
                  </a:lnTo>
                  <a:lnTo>
                    <a:pt x="543" y="495"/>
                  </a:lnTo>
                  <a:lnTo>
                    <a:pt x="543" y="495"/>
                  </a:lnTo>
                  <a:lnTo>
                    <a:pt x="543" y="495"/>
                  </a:lnTo>
                  <a:lnTo>
                    <a:pt x="543" y="495"/>
                  </a:lnTo>
                  <a:lnTo>
                    <a:pt x="544" y="496"/>
                  </a:lnTo>
                  <a:lnTo>
                    <a:pt x="544" y="496"/>
                  </a:lnTo>
                  <a:lnTo>
                    <a:pt x="544" y="496"/>
                  </a:lnTo>
                  <a:lnTo>
                    <a:pt x="544" y="496"/>
                  </a:lnTo>
                  <a:lnTo>
                    <a:pt x="544" y="496"/>
                  </a:lnTo>
                  <a:lnTo>
                    <a:pt x="544" y="496"/>
                  </a:lnTo>
                  <a:lnTo>
                    <a:pt x="544" y="496"/>
                  </a:lnTo>
                  <a:lnTo>
                    <a:pt x="544" y="497"/>
                  </a:lnTo>
                  <a:lnTo>
                    <a:pt x="544" y="497"/>
                  </a:lnTo>
                  <a:lnTo>
                    <a:pt x="544" y="497"/>
                  </a:lnTo>
                  <a:lnTo>
                    <a:pt x="544" y="497"/>
                  </a:lnTo>
                  <a:lnTo>
                    <a:pt x="545" y="497"/>
                  </a:lnTo>
                  <a:lnTo>
                    <a:pt x="545" y="497"/>
                  </a:lnTo>
                  <a:lnTo>
                    <a:pt x="545" y="497"/>
                  </a:lnTo>
                  <a:lnTo>
                    <a:pt x="545" y="498"/>
                  </a:lnTo>
                  <a:lnTo>
                    <a:pt x="545" y="498"/>
                  </a:lnTo>
                  <a:lnTo>
                    <a:pt x="545" y="498"/>
                  </a:lnTo>
                  <a:lnTo>
                    <a:pt x="545" y="498"/>
                  </a:lnTo>
                  <a:lnTo>
                    <a:pt x="545" y="498"/>
                  </a:lnTo>
                  <a:lnTo>
                    <a:pt x="545" y="498"/>
                  </a:lnTo>
                  <a:lnTo>
                    <a:pt x="545" y="499"/>
                  </a:lnTo>
                  <a:lnTo>
                    <a:pt x="545" y="499"/>
                  </a:lnTo>
                  <a:lnTo>
                    <a:pt x="546" y="499"/>
                  </a:lnTo>
                  <a:lnTo>
                    <a:pt x="546" y="499"/>
                  </a:lnTo>
                  <a:lnTo>
                    <a:pt x="546" y="499"/>
                  </a:lnTo>
                  <a:lnTo>
                    <a:pt x="546" y="499"/>
                  </a:lnTo>
                  <a:lnTo>
                    <a:pt x="546" y="499"/>
                  </a:lnTo>
                  <a:lnTo>
                    <a:pt x="546" y="500"/>
                  </a:lnTo>
                  <a:lnTo>
                    <a:pt x="546" y="500"/>
                  </a:lnTo>
                  <a:lnTo>
                    <a:pt x="546" y="500"/>
                  </a:lnTo>
                  <a:lnTo>
                    <a:pt x="546" y="500"/>
                  </a:lnTo>
                  <a:lnTo>
                    <a:pt x="546" y="500"/>
                  </a:lnTo>
                  <a:lnTo>
                    <a:pt x="546" y="500"/>
                  </a:lnTo>
                  <a:lnTo>
                    <a:pt x="547" y="500"/>
                  </a:lnTo>
                  <a:lnTo>
                    <a:pt x="547" y="500"/>
                  </a:lnTo>
                  <a:lnTo>
                    <a:pt x="547" y="501"/>
                  </a:lnTo>
                  <a:lnTo>
                    <a:pt x="547" y="501"/>
                  </a:lnTo>
                  <a:lnTo>
                    <a:pt x="547" y="501"/>
                  </a:lnTo>
                  <a:lnTo>
                    <a:pt x="547" y="501"/>
                  </a:lnTo>
                  <a:lnTo>
                    <a:pt x="547" y="501"/>
                  </a:lnTo>
                  <a:lnTo>
                    <a:pt x="547" y="501"/>
                  </a:lnTo>
                  <a:lnTo>
                    <a:pt x="547" y="502"/>
                  </a:lnTo>
                  <a:lnTo>
                    <a:pt x="547" y="502"/>
                  </a:lnTo>
                  <a:lnTo>
                    <a:pt x="548" y="502"/>
                  </a:lnTo>
                  <a:lnTo>
                    <a:pt x="548" y="502"/>
                  </a:lnTo>
                  <a:lnTo>
                    <a:pt x="548" y="502"/>
                  </a:lnTo>
                  <a:lnTo>
                    <a:pt x="548" y="502"/>
                  </a:lnTo>
                  <a:lnTo>
                    <a:pt x="548" y="502"/>
                  </a:lnTo>
                  <a:lnTo>
                    <a:pt x="548" y="502"/>
                  </a:lnTo>
                  <a:lnTo>
                    <a:pt x="548" y="503"/>
                  </a:lnTo>
                  <a:lnTo>
                    <a:pt x="548" y="503"/>
                  </a:lnTo>
                  <a:lnTo>
                    <a:pt x="548" y="503"/>
                  </a:lnTo>
                  <a:lnTo>
                    <a:pt x="548" y="503"/>
                  </a:lnTo>
                  <a:lnTo>
                    <a:pt x="548" y="503"/>
                  </a:lnTo>
                  <a:lnTo>
                    <a:pt x="548" y="503"/>
                  </a:lnTo>
                  <a:lnTo>
                    <a:pt x="549" y="504"/>
                  </a:lnTo>
                  <a:lnTo>
                    <a:pt x="549" y="504"/>
                  </a:lnTo>
                  <a:lnTo>
                    <a:pt x="549" y="504"/>
                  </a:lnTo>
                  <a:lnTo>
                    <a:pt x="549" y="504"/>
                  </a:lnTo>
                  <a:lnTo>
                    <a:pt x="549" y="504"/>
                  </a:lnTo>
                  <a:lnTo>
                    <a:pt x="549" y="504"/>
                  </a:lnTo>
                  <a:lnTo>
                    <a:pt x="549" y="504"/>
                  </a:lnTo>
                  <a:lnTo>
                    <a:pt x="549" y="504"/>
                  </a:lnTo>
                  <a:lnTo>
                    <a:pt x="549" y="505"/>
                  </a:lnTo>
                  <a:lnTo>
                    <a:pt x="549" y="505"/>
                  </a:lnTo>
                  <a:lnTo>
                    <a:pt x="549" y="505"/>
                  </a:lnTo>
                  <a:lnTo>
                    <a:pt x="550" y="505"/>
                  </a:lnTo>
                  <a:lnTo>
                    <a:pt x="550" y="505"/>
                  </a:lnTo>
                  <a:lnTo>
                    <a:pt x="550" y="505"/>
                  </a:lnTo>
                  <a:lnTo>
                    <a:pt x="550" y="505"/>
                  </a:lnTo>
                  <a:lnTo>
                    <a:pt x="550" y="505"/>
                  </a:lnTo>
                  <a:lnTo>
                    <a:pt x="550" y="506"/>
                  </a:lnTo>
                  <a:lnTo>
                    <a:pt x="550" y="506"/>
                  </a:lnTo>
                  <a:lnTo>
                    <a:pt x="550" y="506"/>
                  </a:lnTo>
                  <a:lnTo>
                    <a:pt x="550" y="506"/>
                  </a:lnTo>
                  <a:lnTo>
                    <a:pt x="550" y="506"/>
                  </a:lnTo>
                  <a:lnTo>
                    <a:pt x="550" y="506"/>
                  </a:lnTo>
                  <a:lnTo>
                    <a:pt x="551" y="506"/>
                  </a:lnTo>
                  <a:lnTo>
                    <a:pt x="551" y="507"/>
                  </a:lnTo>
                  <a:lnTo>
                    <a:pt x="551" y="507"/>
                  </a:lnTo>
                  <a:lnTo>
                    <a:pt x="551" y="507"/>
                  </a:lnTo>
                  <a:lnTo>
                    <a:pt x="551" y="507"/>
                  </a:lnTo>
                  <a:lnTo>
                    <a:pt x="551" y="507"/>
                  </a:lnTo>
                  <a:lnTo>
                    <a:pt x="551" y="507"/>
                  </a:lnTo>
                  <a:lnTo>
                    <a:pt x="551" y="507"/>
                  </a:lnTo>
                  <a:lnTo>
                    <a:pt x="551" y="508"/>
                  </a:lnTo>
                  <a:lnTo>
                    <a:pt x="551" y="508"/>
                  </a:lnTo>
                  <a:lnTo>
                    <a:pt x="551" y="508"/>
                  </a:lnTo>
                  <a:lnTo>
                    <a:pt x="552" y="508"/>
                  </a:lnTo>
                  <a:lnTo>
                    <a:pt x="552" y="508"/>
                  </a:lnTo>
                  <a:lnTo>
                    <a:pt x="552" y="508"/>
                  </a:lnTo>
                  <a:lnTo>
                    <a:pt x="552" y="508"/>
                  </a:lnTo>
                  <a:lnTo>
                    <a:pt x="552" y="508"/>
                  </a:lnTo>
                  <a:lnTo>
                    <a:pt x="552" y="509"/>
                  </a:lnTo>
                  <a:lnTo>
                    <a:pt x="552" y="509"/>
                  </a:lnTo>
                  <a:lnTo>
                    <a:pt x="552" y="509"/>
                  </a:lnTo>
                  <a:lnTo>
                    <a:pt x="552" y="509"/>
                  </a:lnTo>
                  <a:lnTo>
                    <a:pt x="552" y="509"/>
                  </a:lnTo>
                  <a:lnTo>
                    <a:pt x="552" y="509"/>
                  </a:lnTo>
                  <a:lnTo>
                    <a:pt x="552" y="509"/>
                  </a:lnTo>
                  <a:lnTo>
                    <a:pt x="553" y="509"/>
                  </a:lnTo>
                  <a:lnTo>
                    <a:pt x="553" y="510"/>
                  </a:lnTo>
                  <a:lnTo>
                    <a:pt x="553" y="510"/>
                  </a:lnTo>
                  <a:lnTo>
                    <a:pt x="553" y="510"/>
                  </a:lnTo>
                  <a:lnTo>
                    <a:pt x="553" y="510"/>
                  </a:lnTo>
                  <a:lnTo>
                    <a:pt x="553" y="510"/>
                  </a:lnTo>
                  <a:lnTo>
                    <a:pt x="553" y="510"/>
                  </a:lnTo>
                  <a:lnTo>
                    <a:pt x="553" y="510"/>
                  </a:lnTo>
                  <a:lnTo>
                    <a:pt x="553" y="510"/>
                  </a:lnTo>
                  <a:lnTo>
                    <a:pt x="553" y="511"/>
                  </a:lnTo>
                  <a:lnTo>
                    <a:pt x="554" y="511"/>
                  </a:lnTo>
                  <a:lnTo>
                    <a:pt x="554" y="511"/>
                  </a:lnTo>
                  <a:lnTo>
                    <a:pt x="554" y="511"/>
                  </a:lnTo>
                  <a:lnTo>
                    <a:pt x="554" y="511"/>
                  </a:lnTo>
                  <a:lnTo>
                    <a:pt x="554" y="511"/>
                  </a:lnTo>
                  <a:lnTo>
                    <a:pt x="554" y="511"/>
                  </a:lnTo>
                  <a:lnTo>
                    <a:pt x="554" y="512"/>
                  </a:lnTo>
                  <a:lnTo>
                    <a:pt x="554" y="512"/>
                  </a:lnTo>
                  <a:lnTo>
                    <a:pt x="554" y="512"/>
                  </a:lnTo>
                  <a:lnTo>
                    <a:pt x="554" y="512"/>
                  </a:lnTo>
                  <a:lnTo>
                    <a:pt x="554" y="512"/>
                  </a:lnTo>
                  <a:lnTo>
                    <a:pt x="554" y="512"/>
                  </a:lnTo>
                  <a:lnTo>
                    <a:pt x="555" y="512"/>
                  </a:lnTo>
                  <a:lnTo>
                    <a:pt x="555" y="512"/>
                  </a:lnTo>
                  <a:lnTo>
                    <a:pt x="555" y="512"/>
                  </a:lnTo>
                  <a:lnTo>
                    <a:pt x="555" y="513"/>
                  </a:lnTo>
                  <a:lnTo>
                    <a:pt x="555" y="513"/>
                  </a:lnTo>
                  <a:lnTo>
                    <a:pt x="555" y="513"/>
                  </a:lnTo>
                  <a:lnTo>
                    <a:pt x="555" y="513"/>
                  </a:lnTo>
                  <a:lnTo>
                    <a:pt x="555" y="513"/>
                  </a:lnTo>
                  <a:lnTo>
                    <a:pt x="555" y="513"/>
                  </a:lnTo>
                  <a:lnTo>
                    <a:pt x="555" y="513"/>
                  </a:lnTo>
                  <a:lnTo>
                    <a:pt x="556" y="514"/>
                  </a:lnTo>
                  <a:lnTo>
                    <a:pt x="556" y="514"/>
                  </a:lnTo>
                  <a:lnTo>
                    <a:pt x="556" y="514"/>
                  </a:lnTo>
                  <a:lnTo>
                    <a:pt x="556" y="514"/>
                  </a:lnTo>
                  <a:lnTo>
                    <a:pt x="556" y="514"/>
                  </a:lnTo>
                  <a:lnTo>
                    <a:pt x="556" y="514"/>
                  </a:lnTo>
                  <a:lnTo>
                    <a:pt x="556" y="514"/>
                  </a:lnTo>
                  <a:lnTo>
                    <a:pt x="556" y="514"/>
                  </a:lnTo>
                  <a:lnTo>
                    <a:pt x="556" y="514"/>
                  </a:lnTo>
                  <a:lnTo>
                    <a:pt x="556" y="515"/>
                  </a:lnTo>
                  <a:lnTo>
                    <a:pt x="556" y="515"/>
                  </a:lnTo>
                  <a:lnTo>
                    <a:pt x="556" y="515"/>
                  </a:lnTo>
                  <a:lnTo>
                    <a:pt x="557" y="515"/>
                  </a:lnTo>
                  <a:lnTo>
                    <a:pt x="557" y="515"/>
                  </a:lnTo>
                  <a:lnTo>
                    <a:pt x="557" y="515"/>
                  </a:lnTo>
                  <a:lnTo>
                    <a:pt x="557" y="515"/>
                  </a:lnTo>
                  <a:lnTo>
                    <a:pt x="557" y="515"/>
                  </a:lnTo>
                  <a:lnTo>
                    <a:pt x="557" y="515"/>
                  </a:lnTo>
                  <a:lnTo>
                    <a:pt x="557" y="516"/>
                  </a:lnTo>
                  <a:lnTo>
                    <a:pt x="557" y="516"/>
                  </a:lnTo>
                  <a:lnTo>
                    <a:pt x="557" y="516"/>
                  </a:lnTo>
                  <a:lnTo>
                    <a:pt x="557" y="516"/>
                  </a:lnTo>
                  <a:lnTo>
                    <a:pt x="557" y="516"/>
                  </a:lnTo>
                  <a:lnTo>
                    <a:pt x="558" y="516"/>
                  </a:lnTo>
                  <a:lnTo>
                    <a:pt x="558" y="516"/>
                  </a:lnTo>
                  <a:lnTo>
                    <a:pt x="558" y="516"/>
                  </a:lnTo>
                  <a:lnTo>
                    <a:pt x="558" y="517"/>
                  </a:lnTo>
                  <a:lnTo>
                    <a:pt x="558" y="517"/>
                  </a:lnTo>
                  <a:lnTo>
                    <a:pt x="558" y="517"/>
                  </a:lnTo>
                  <a:lnTo>
                    <a:pt x="558" y="517"/>
                  </a:lnTo>
                  <a:lnTo>
                    <a:pt x="558" y="517"/>
                  </a:lnTo>
                  <a:lnTo>
                    <a:pt x="558" y="517"/>
                  </a:lnTo>
                  <a:lnTo>
                    <a:pt x="558" y="517"/>
                  </a:lnTo>
                  <a:lnTo>
                    <a:pt x="558" y="517"/>
                  </a:lnTo>
                  <a:lnTo>
                    <a:pt x="559" y="517"/>
                  </a:lnTo>
                  <a:lnTo>
                    <a:pt x="559" y="518"/>
                  </a:lnTo>
                  <a:lnTo>
                    <a:pt x="559" y="518"/>
                  </a:lnTo>
                  <a:lnTo>
                    <a:pt x="559" y="518"/>
                  </a:lnTo>
                  <a:lnTo>
                    <a:pt x="559" y="518"/>
                  </a:lnTo>
                  <a:lnTo>
                    <a:pt x="559" y="518"/>
                  </a:lnTo>
                  <a:lnTo>
                    <a:pt x="559" y="518"/>
                  </a:lnTo>
                  <a:lnTo>
                    <a:pt x="559" y="518"/>
                  </a:lnTo>
                  <a:lnTo>
                    <a:pt x="559" y="518"/>
                  </a:lnTo>
                  <a:lnTo>
                    <a:pt x="559" y="518"/>
                  </a:lnTo>
                  <a:lnTo>
                    <a:pt x="559" y="519"/>
                  </a:lnTo>
                  <a:lnTo>
                    <a:pt x="560" y="519"/>
                  </a:lnTo>
                  <a:lnTo>
                    <a:pt x="560" y="519"/>
                  </a:lnTo>
                  <a:lnTo>
                    <a:pt x="560" y="519"/>
                  </a:lnTo>
                  <a:lnTo>
                    <a:pt x="560" y="519"/>
                  </a:lnTo>
                  <a:lnTo>
                    <a:pt x="560" y="519"/>
                  </a:lnTo>
                  <a:lnTo>
                    <a:pt x="560" y="519"/>
                  </a:lnTo>
                  <a:lnTo>
                    <a:pt x="560" y="519"/>
                  </a:lnTo>
                  <a:lnTo>
                    <a:pt x="560" y="520"/>
                  </a:lnTo>
                  <a:lnTo>
                    <a:pt x="560" y="520"/>
                  </a:lnTo>
                  <a:lnTo>
                    <a:pt x="560" y="520"/>
                  </a:lnTo>
                  <a:lnTo>
                    <a:pt x="561" y="520"/>
                  </a:lnTo>
                  <a:lnTo>
                    <a:pt x="561" y="520"/>
                  </a:lnTo>
                  <a:lnTo>
                    <a:pt x="561" y="520"/>
                  </a:lnTo>
                  <a:lnTo>
                    <a:pt x="561" y="520"/>
                  </a:lnTo>
                  <a:lnTo>
                    <a:pt x="561" y="520"/>
                  </a:lnTo>
                  <a:lnTo>
                    <a:pt x="561" y="520"/>
                  </a:lnTo>
                  <a:lnTo>
                    <a:pt x="561" y="520"/>
                  </a:lnTo>
                  <a:lnTo>
                    <a:pt x="561" y="521"/>
                  </a:lnTo>
                  <a:lnTo>
                    <a:pt x="561" y="521"/>
                  </a:lnTo>
                  <a:lnTo>
                    <a:pt x="561" y="521"/>
                  </a:lnTo>
                  <a:lnTo>
                    <a:pt x="561" y="521"/>
                  </a:lnTo>
                  <a:lnTo>
                    <a:pt x="561" y="521"/>
                  </a:lnTo>
                  <a:lnTo>
                    <a:pt x="562" y="521"/>
                  </a:lnTo>
                  <a:lnTo>
                    <a:pt x="562" y="521"/>
                  </a:lnTo>
                  <a:lnTo>
                    <a:pt x="562" y="521"/>
                  </a:lnTo>
                  <a:lnTo>
                    <a:pt x="562" y="522"/>
                  </a:lnTo>
                  <a:lnTo>
                    <a:pt x="562" y="522"/>
                  </a:lnTo>
                  <a:lnTo>
                    <a:pt x="562" y="522"/>
                  </a:lnTo>
                  <a:lnTo>
                    <a:pt x="562" y="522"/>
                  </a:lnTo>
                  <a:lnTo>
                    <a:pt x="562" y="522"/>
                  </a:lnTo>
                  <a:lnTo>
                    <a:pt x="562" y="522"/>
                  </a:lnTo>
                  <a:lnTo>
                    <a:pt x="562" y="522"/>
                  </a:lnTo>
                  <a:lnTo>
                    <a:pt x="562" y="522"/>
                  </a:lnTo>
                  <a:lnTo>
                    <a:pt x="563" y="522"/>
                  </a:lnTo>
                  <a:lnTo>
                    <a:pt x="563" y="522"/>
                  </a:lnTo>
                  <a:lnTo>
                    <a:pt x="563" y="523"/>
                  </a:lnTo>
                  <a:lnTo>
                    <a:pt x="563" y="523"/>
                  </a:lnTo>
                  <a:lnTo>
                    <a:pt x="563" y="523"/>
                  </a:lnTo>
                  <a:lnTo>
                    <a:pt x="563" y="523"/>
                  </a:lnTo>
                  <a:lnTo>
                    <a:pt x="563" y="523"/>
                  </a:lnTo>
                  <a:lnTo>
                    <a:pt x="563" y="523"/>
                  </a:lnTo>
                  <a:lnTo>
                    <a:pt x="563" y="523"/>
                  </a:lnTo>
                  <a:lnTo>
                    <a:pt x="563" y="523"/>
                  </a:lnTo>
                  <a:lnTo>
                    <a:pt x="563" y="523"/>
                  </a:lnTo>
                  <a:lnTo>
                    <a:pt x="564" y="523"/>
                  </a:lnTo>
                  <a:lnTo>
                    <a:pt x="564" y="524"/>
                  </a:lnTo>
                  <a:lnTo>
                    <a:pt x="564" y="524"/>
                  </a:lnTo>
                  <a:lnTo>
                    <a:pt x="564" y="524"/>
                  </a:lnTo>
                  <a:lnTo>
                    <a:pt x="564" y="524"/>
                  </a:lnTo>
                  <a:lnTo>
                    <a:pt x="564" y="524"/>
                  </a:lnTo>
                  <a:lnTo>
                    <a:pt x="564" y="524"/>
                  </a:lnTo>
                  <a:lnTo>
                    <a:pt x="564" y="524"/>
                  </a:lnTo>
                  <a:lnTo>
                    <a:pt x="564" y="524"/>
                  </a:lnTo>
                  <a:lnTo>
                    <a:pt x="564" y="524"/>
                  </a:lnTo>
                  <a:lnTo>
                    <a:pt x="564" y="525"/>
                  </a:lnTo>
                  <a:lnTo>
                    <a:pt x="565" y="525"/>
                  </a:lnTo>
                  <a:lnTo>
                    <a:pt x="565" y="525"/>
                  </a:lnTo>
                  <a:lnTo>
                    <a:pt x="565" y="525"/>
                  </a:lnTo>
                  <a:lnTo>
                    <a:pt x="565" y="525"/>
                  </a:lnTo>
                  <a:lnTo>
                    <a:pt x="565" y="525"/>
                  </a:lnTo>
                  <a:lnTo>
                    <a:pt x="565" y="525"/>
                  </a:lnTo>
                  <a:lnTo>
                    <a:pt x="565" y="525"/>
                  </a:lnTo>
                  <a:lnTo>
                    <a:pt x="565" y="525"/>
                  </a:lnTo>
                  <a:lnTo>
                    <a:pt x="565" y="525"/>
                  </a:lnTo>
                  <a:lnTo>
                    <a:pt x="565" y="526"/>
                  </a:lnTo>
                  <a:lnTo>
                    <a:pt x="565" y="526"/>
                  </a:lnTo>
                  <a:lnTo>
                    <a:pt x="565" y="526"/>
                  </a:lnTo>
                  <a:lnTo>
                    <a:pt x="566" y="526"/>
                  </a:lnTo>
                  <a:lnTo>
                    <a:pt x="566" y="526"/>
                  </a:lnTo>
                  <a:lnTo>
                    <a:pt x="566" y="526"/>
                  </a:lnTo>
                  <a:lnTo>
                    <a:pt x="566" y="526"/>
                  </a:lnTo>
                  <a:lnTo>
                    <a:pt x="566" y="526"/>
                  </a:lnTo>
                  <a:lnTo>
                    <a:pt x="566" y="526"/>
                  </a:lnTo>
                  <a:lnTo>
                    <a:pt x="566" y="526"/>
                  </a:lnTo>
                  <a:lnTo>
                    <a:pt x="566" y="527"/>
                  </a:lnTo>
                  <a:lnTo>
                    <a:pt x="566" y="527"/>
                  </a:lnTo>
                  <a:lnTo>
                    <a:pt x="566" y="527"/>
                  </a:lnTo>
                  <a:lnTo>
                    <a:pt x="567" y="527"/>
                  </a:lnTo>
                  <a:lnTo>
                    <a:pt x="567" y="527"/>
                  </a:lnTo>
                  <a:lnTo>
                    <a:pt x="567" y="527"/>
                  </a:lnTo>
                  <a:lnTo>
                    <a:pt x="567" y="527"/>
                  </a:lnTo>
                  <a:lnTo>
                    <a:pt x="567" y="527"/>
                  </a:lnTo>
                  <a:lnTo>
                    <a:pt x="567" y="527"/>
                  </a:lnTo>
                  <a:lnTo>
                    <a:pt x="567" y="527"/>
                  </a:lnTo>
                  <a:lnTo>
                    <a:pt x="567" y="528"/>
                  </a:lnTo>
                  <a:lnTo>
                    <a:pt x="567" y="528"/>
                  </a:lnTo>
                  <a:lnTo>
                    <a:pt x="567" y="528"/>
                  </a:lnTo>
                  <a:lnTo>
                    <a:pt x="567" y="528"/>
                  </a:lnTo>
                  <a:lnTo>
                    <a:pt x="567" y="528"/>
                  </a:lnTo>
                  <a:lnTo>
                    <a:pt x="568" y="528"/>
                  </a:lnTo>
                  <a:lnTo>
                    <a:pt x="568" y="528"/>
                  </a:lnTo>
                  <a:lnTo>
                    <a:pt x="568" y="528"/>
                  </a:lnTo>
                  <a:lnTo>
                    <a:pt x="568" y="528"/>
                  </a:lnTo>
                  <a:lnTo>
                    <a:pt x="568" y="528"/>
                  </a:lnTo>
                  <a:lnTo>
                    <a:pt x="568" y="528"/>
                  </a:lnTo>
                  <a:lnTo>
                    <a:pt x="568" y="529"/>
                  </a:lnTo>
                  <a:lnTo>
                    <a:pt x="568" y="529"/>
                  </a:lnTo>
                  <a:lnTo>
                    <a:pt x="568" y="529"/>
                  </a:lnTo>
                  <a:lnTo>
                    <a:pt x="568" y="529"/>
                  </a:lnTo>
                  <a:lnTo>
                    <a:pt x="569" y="529"/>
                  </a:lnTo>
                  <a:lnTo>
                    <a:pt x="569" y="529"/>
                  </a:lnTo>
                  <a:lnTo>
                    <a:pt x="569" y="529"/>
                  </a:lnTo>
                  <a:lnTo>
                    <a:pt x="569" y="529"/>
                  </a:lnTo>
                  <a:lnTo>
                    <a:pt x="569" y="529"/>
                  </a:lnTo>
                  <a:lnTo>
                    <a:pt x="569" y="529"/>
                  </a:lnTo>
                  <a:lnTo>
                    <a:pt x="569" y="530"/>
                  </a:lnTo>
                  <a:lnTo>
                    <a:pt x="569" y="530"/>
                  </a:lnTo>
                  <a:lnTo>
                    <a:pt x="569" y="530"/>
                  </a:lnTo>
                  <a:lnTo>
                    <a:pt x="569" y="530"/>
                  </a:lnTo>
                  <a:lnTo>
                    <a:pt x="569" y="530"/>
                  </a:lnTo>
                  <a:lnTo>
                    <a:pt x="569" y="530"/>
                  </a:lnTo>
                  <a:lnTo>
                    <a:pt x="570" y="530"/>
                  </a:lnTo>
                  <a:lnTo>
                    <a:pt x="570" y="530"/>
                  </a:lnTo>
                  <a:lnTo>
                    <a:pt x="570" y="530"/>
                  </a:lnTo>
                  <a:lnTo>
                    <a:pt x="570" y="530"/>
                  </a:lnTo>
                  <a:lnTo>
                    <a:pt x="570" y="530"/>
                  </a:lnTo>
                  <a:lnTo>
                    <a:pt x="570" y="531"/>
                  </a:lnTo>
                  <a:lnTo>
                    <a:pt x="570" y="531"/>
                  </a:lnTo>
                  <a:lnTo>
                    <a:pt x="570" y="531"/>
                  </a:lnTo>
                  <a:lnTo>
                    <a:pt x="570" y="531"/>
                  </a:lnTo>
                  <a:lnTo>
                    <a:pt x="570" y="531"/>
                  </a:lnTo>
                  <a:lnTo>
                    <a:pt x="570" y="531"/>
                  </a:lnTo>
                  <a:lnTo>
                    <a:pt x="571" y="531"/>
                  </a:lnTo>
                  <a:lnTo>
                    <a:pt x="571" y="531"/>
                  </a:lnTo>
                  <a:lnTo>
                    <a:pt x="571" y="531"/>
                  </a:lnTo>
                  <a:lnTo>
                    <a:pt x="571" y="531"/>
                  </a:lnTo>
                  <a:lnTo>
                    <a:pt x="571" y="531"/>
                  </a:lnTo>
                  <a:lnTo>
                    <a:pt x="571" y="532"/>
                  </a:lnTo>
                  <a:lnTo>
                    <a:pt x="571" y="532"/>
                  </a:lnTo>
                  <a:lnTo>
                    <a:pt x="571" y="532"/>
                  </a:lnTo>
                  <a:lnTo>
                    <a:pt x="571" y="532"/>
                  </a:lnTo>
                  <a:lnTo>
                    <a:pt x="571" y="532"/>
                  </a:lnTo>
                  <a:lnTo>
                    <a:pt x="571" y="532"/>
                  </a:lnTo>
                  <a:lnTo>
                    <a:pt x="572" y="532"/>
                  </a:lnTo>
                  <a:lnTo>
                    <a:pt x="572" y="532"/>
                  </a:lnTo>
                  <a:lnTo>
                    <a:pt x="572" y="532"/>
                  </a:lnTo>
                  <a:lnTo>
                    <a:pt x="572" y="532"/>
                  </a:lnTo>
                  <a:lnTo>
                    <a:pt x="572" y="532"/>
                  </a:lnTo>
                  <a:lnTo>
                    <a:pt x="572" y="533"/>
                  </a:lnTo>
                  <a:lnTo>
                    <a:pt x="572" y="533"/>
                  </a:lnTo>
                  <a:lnTo>
                    <a:pt x="572" y="533"/>
                  </a:lnTo>
                  <a:lnTo>
                    <a:pt x="572" y="533"/>
                  </a:lnTo>
                  <a:lnTo>
                    <a:pt x="572" y="533"/>
                  </a:lnTo>
                  <a:lnTo>
                    <a:pt x="572" y="533"/>
                  </a:lnTo>
                  <a:lnTo>
                    <a:pt x="573" y="533"/>
                  </a:lnTo>
                  <a:lnTo>
                    <a:pt x="573" y="533"/>
                  </a:lnTo>
                  <a:lnTo>
                    <a:pt x="573" y="533"/>
                  </a:lnTo>
                  <a:lnTo>
                    <a:pt x="573" y="533"/>
                  </a:lnTo>
                  <a:lnTo>
                    <a:pt x="573" y="533"/>
                  </a:lnTo>
                  <a:lnTo>
                    <a:pt x="573" y="533"/>
                  </a:lnTo>
                  <a:lnTo>
                    <a:pt x="573" y="534"/>
                  </a:lnTo>
                  <a:lnTo>
                    <a:pt x="573" y="534"/>
                  </a:lnTo>
                  <a:lnTo>
                    <a:pt x="573" y="534"/>
                  </a:lnTo>
                  <a:lnTo>
                    <a:pt x="573" y="534"/>
                  </a:lnTo>
                  <a:lnTo>
                    <a:pt x="574" y="534"/>
                  </a:lnTo>
                  <a:lnTo>
                    <a:pt x="574" y="534"/>
                  </a:lnTo>
                  <a:lnTo>
                    <a:pt x="574" y="534"/>
                  </a:lnTo>
                  <a:lnTo>
                    <a:pt x="574" y="534"/>
                  </a:lnTo>
                  <a:lnTo>
                    <a:pt x="574" y="534"/>
                  </a:lnTo>
                  <a:lnTo>
                    <a:pt x="574" y="534"/>
                  </a:lnTo>
                  <a:lnTo>
                    <a:pt x="574" y="534"/>
                  </a:lnTo>
                  <a:lnTo>
                    <a:pt x="574" y="535"/>
                  </a:lnTo>
                  <a:lnTo>
                    <a:pt x="574" y="535"/>
                  </a:lnTo>
                  <a:lnTo>
                    <a:pt x="574" y="535"/>
                  </a:lnTo>
                  <a:lnTo>
                    <a:pt x="574" y="535"/>
                  </a:lnTo>
                  <a:lnTo>
                    <a:pt x="574" y="535"/>
                  </a:lnTo>
                  <a:lnTo>
                    <a:pt x="575" y="535"/>
                  </a:lnTo>
                  <a:lnTo>
                    <a:pt x="575" y="535"/>
                  </a:lnTo>
                  <a:lnTo>
                    <a:pt x="575" y="535"/>
                  </a:lnTo>
                  <a:lnTo>
                    <a:pt x="575" y="535"/>
                  </a:lnTo>
                  <a:lnTo>
                    <a:pt x="575" y="535"/>
                  </a:lnTo>
                  <a:lnTo>
                    <a:pt x="575" y="535"/>
                  </a:lnTo>
                  <a:lnTo>
                    <a:pt x="575" y="535"/>
                  </a:lnTo>
                  <a:lnTo>
                    <a:pt x="575" y="535"/>
                  </a:lnTo>
                  <a:lnTo>
                    <a:pt x="575" y="536"/>
                  </a:lnTo>
                  <a:lnTo>
                    <a:pt x="575" y="536"/>
                  </a:lnTo>
                  <a:lnTo>
                    <a:pt x="575" y="536"/>
                  </a:lnTo>
                  <a:lnTo>
                    <a:pt x="575" y="536"/>
                  </a:lnTo>
                  <a:lnTo>
                    <a:pt x="576" y="536"/>
                  </a:lnTo>
                  <a:lnTo>
                    <a:pt x="576" y="536"/>
                  </a:lnTo>
                  <a:lnTo>
                    <a:pt x="576" y="536"/>
                  </a:lnTo>
                  <a:lnTo>
                    <a:pt x="576" y="536"/>
                  </a:lnTo>
                  <a:lnTo>
                    <a:pt x="576" y="536"/>
                  </a:lnTo>
                  <a:lnTo>
                    <a:pt x="576" y="536"/>
                  </a:lnTo>
                  <a:lnTo>
                    <a:pt x="576" y="536"/>
                  </a:lnTo>
                  <a:lnTo>
                    <a:pt x="576" y="536"/>
                  </a:lnTo>
                  <a:lnTo>
                    <a:pt x="576" y="537"/>
                  </a:lnTo>
                  <a:lnTo>
                    <a:pt x="576" y="537"/>
                  </a:lnTo>
                  <a:lnTo>
                    <a:pt x="577" y="537"/>
                  </a:lnTo>
                  <a:lnTo>
                    <a:pt x="577" y="537"/>
                  </a:lnTo>
                  <a:lnTo>
                    <a:pt x="577" y="537"/>
                  </a:lnTo>
                  <a:lnTo>
                    <a:pt x="577" y="537"/>
                  </a:lnTo>
                  <a:lnTo>
                    <a:pt x="577" y="537"/>
                  </a:lnTo>
                  <a:lnTo>
                    <a:pt x="577" y="537"/>
                  </a:lnTo>
                  <a:lnTo>
                    <a:pt x="577" y="537"/>
                  </a:lnTo>
                  <a:lnTo>
                    <a:pt x="577" y="537"/>
                  </a:lnTo>
                  <a:lnTo>
                    <a:pt x="577" y="537"/>
                  </a:lnTo>
                  <a:lnTo>
                    <a:pt x="577" y="537"/>
                  </a:lnTo>
                  <a:lnTo>
                    <a:pt x="577" y="537"/>
                  </a:lnTo>
                  <a:lnTo>
                    <a:pt x="578" y="538"/>
                  </a:lnTo>
                  <a:lnTo>
                    <a:pt x="578" y="538"/>
                  </a:lnTo>
                  <a:lnTo>
                    <a:pt x="578" y="538"/>
                  </a:lnTo>
                  <a:lnTo>
                    <a:pt x="578" y="538"/>
                  </a:lnTo>
                  <a:lnTo>
                    <a:pt x="578" y="538"/>
                  </a:lnTo>
                  <a:lnTo>
                    <a:pt x="578" y="538"/>
                  </a:lnTo>
                  <a:lnTo>
                    <a:pt x="578" y="538"/>
                  </a:lnTo>
                  <a:lnTo>
                    <a:pt x="578" y="538"/>
                  </a:lnTo>
                  <a:lnTo>
                    <a:pt x="578" y="538"/>
                  </a:lnTo>
                  <a:lnTo>
                    <a:pt x="578" y="538"/>
                  </a:lnTo>
                  <a:lnTo>
                    <a:pt x="578" y="538"/>
                  </a:lnTo>
                  <a:lnTo>
                    <a:pt x="578" y="538"/>
                  </a:lnTo>
                  <a:lnTo>
                    <a:pt x="579" y="538"/>
                  </a:lnTo>
                  <a:lnTo>
                    <a:pt x="579" y="539"/>
                  </a:lnTo>
                  <a:lnTo>
                    <a:pt x="579" y="539"/>
                  </a:lnTo>
                  <a:lnTo>
                    <a:pt x="579" y="539"/>
                  </a:lnTo>
                  <a:lnTo>
                    <a:pt x="579" y="539"/>
                  </a:lnTo>
                  <a:lnTo>
                    <a:pt x="579" y="539"/>
                  </a:lnTo>
                  <a:lnTo>
                    <a:pt x="579" y="539"/>
                  </a:lnTo>
                  <a:lnTo>
                    <a:pt x="579" y="539"/>
                  </a:lnTo>
                  <a:lnTo>
                    <a:pt x="579" y="539"/>
                  </a:lnTo>
                  <a:lnTo>
                    <a:pt x="579" y="539"/>
                  </a:lnTo>
                  <a:lnTo>
                    <a:pt x="580" y="539"/>
                  </a:lnTo>
                  <a:lnTo>
                    <a:pt x="580" y="539"/>
                  </a:lnTo>
                  <a:lnTo>
                    <a:pt x="580" y="539"/>
                  </a:lnTo>
                  <a:lnTo>
                    <a:pt x="580" y="539"/>
                  </a:lnTo>
                  <a:lnTo>
                    <a:pt x="580" y="540"/>
                  </a:lnTo>
                  <a:lnTo>
                    <a:pt x="580" y="540"/>
                  </a:lnTo>
                  <a:lnTo>
                    <a:pt x="580" y="540"/>
                  </a:lnTo>
                  <a:lnTo>
                    <a:pt x="580" y="540"/>
                  </a:lnTo>
                  <a:lnTo>
                    <a:pt x="580" y="540"/>
                  </a:lnTo>
                  <a:lnTo>
                    <a:pt x="580" y="540"/>
                  </a:lnTo>
                  <a:lnTo>
                    <a:pt x="580" y="540"/>
                  </a:lnTo>
                  <a:lnTo>
                    <a:pt x="580" y="540"/>
                  </a:lnTo>
                  <a:lnTo>
                    <a:pt x="581" y="540"/>
                  </a:lnTo>
                  <a:lnTo>
                    <a:pt x="581" y="540"/>
                  </a:lnTo>
                  <a:lnTo>
                    <a:pt x="581" y="540"/>
                  </a:lnTo>
                  <a:lnTo>
                    <a:pt x="581" y="540"/>
                  </a:lnTo>
                  <a:lnTo>
                    <a:pt x="581" y="540"/>
                  </a:lnTo>
                  <a:lnTo>
                    <a:pt x="581" y="540"/>
                  </a:lnTo>
                  <a:lnTo>
                    <a:pt x="581" y="541"/>
                  </a:lnTo>
                  <a:lnTo>
                    <a:pt x="581" y="541"/>
                  </a:lnTo>
                  <a:lnTo>
                    <a:pt x="581" y="541"/>
                  </a:lnTo>
                  <a:lnTo>
                    <a:pt x="581" y="541"/>
                  </a:lnTo>
                  <a:lnTo>
                    <a:pt x="582" y="541"/>
                  </a:lnTo>
                  <a:lnTo>
                    <a:pt x="582" y="541"/>
                  </a:lnTo>
                  <a:lnTo>
                    <a:pt x="582" y="541"/>
                  </a:lnTo>
                  <a:lnTo>
                    <a:pt x="582" y="541"/>
                  </a:lnTo>
                  <a:lnTo>
                    <a:pt x="582" y="541"/>
                  </a:lnTo>
                  <a:lnTo>
                    <a:pt x="582" y="541"/>
                  </a:lnTo>
                  <a:lnTo>
                    <a:pt x="582" y="541"/>
                  </a:lnTo>
                  <a:lnTo>
                    <a:pt x="582" y="541"/>
                  </a:lnTo>
                  <a:lnTo>
                    <a:pt x="582" y="541"/>
                  </a:lnTo>
                  <a:lnTo>
                    <a:pt x="582" y="542"/>
                  </a:lnTo>
                  <a:lnTo>
                    <a:pt x="582" y="542"/>
                  </a:lnTo>
                  <a:lnTo>
                    <a:pt x="582"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4" y="542"/>
                  </a:lnTo>
                  <a:lnTo>
                    <a:pt x="584" y="543"/>
                  </a:lnTo>
                  <a:lnTo>
                    <a:pt x="584" y="543"/>
                  </a:lnTo>
                  <a:lnTo>
                    <a:pt x="584" y="543"/>
                  </a:lnTo>
                  <a:lnTo>
                    <a:pt x="584" y="543"/>
                  </a:lnTo>
                  <a:lnTo>
                    <a:pt x="584" y="543"/>
                  </a:lnTo>
                  <a:lnTo>
                    <a:pt x="584" y="543"/>
                  </a:lnTo>
                  <a:lnTo>
                    <a:pt x="584" y="543"/>
                  </a:lnTo>
                  <a:lnTo>
                    <a:pt x="584" y="543"/>
                  </a:lnTo>
                  <a:lnTo>
                    <a:pt x="584" y="543"/>
                  </a:lnTo>
                  <a:lnTo>
                    <a:pt x="584" y="543"/>
                  </a:lnTo>
                  <a:lnTo>
                    <a:pt x="585" y="543"/>
                  </a:lnTo>
                  <a:lnTo>
                    <a:pt x="585" y="543"/>
                  </a:lnTo>
                  <a:lnTo>
                    <a:pt x="585" y="543"/>
                  </a:lnTo>
                  <a:lnTo>
                    <a:pt x="585" y="543"/>
                  </a:lnTo>
                  <a:lnTo>
                    <a:pt x="585" y="543"/>
                  </a:lnTo>
                  <a:lnTo>
                    <a:pt x="585" y="543"/>
                  </a:lnTo>
                  <a:lnTo>
                    <a:pt x="585" y="544"/>
                  </a:lnTo>
                  <a:lnTo>
                    <a:pt x="585" y="544"/>
                  </a:lnTo>
                  <a:lnTo>
                    <a:pt x="585" y="544"/>
                  </a:lnTo>
                  <a:lnTo>
                    <a:pt x="585" y="544"/>
                  </a:lnTo>
                  <a:lnTo>
                    <a:pt x="585" y="544"/>
                  </a:lnTo>
                  <a:lnTo>
                    <a:pt x="586" y="544"/>
                  </a:lnTo>
                  <a:lnTo>
                    <a:pt x="586" y="544"/>
                  </a:lnTo>
                  <a:lnTo>
                    <a:pt x="586" y="544"/>
                  </a:lnTo>
                  <a:lnTo>
                    <a:pt x="586" y="544"/>
                  </a:lnTo>
                  <a:lnTo>
                    <a:pt x="586" y="544"/>
                  </a:lnTo>
                  <a:lnTo>
                    <a:pt x="586" y="544"/>
                  </a:lnTo>
                  <a:lnTo>
                    <a:pt x="586" y="544"/>
                  </a:lnTo>
                  <a:lnTo>
                    <a:pt x="586" y="544"/>
                  </a:lnTo>
                  <a:lnTo>
                    <a:pt x="586" y="544"/>
                  </a:lnTo>
                  <a:lnTo>
                    <a:pt x="586" y="545"/>
                  </a:lnTo>
                  <a:lnTo>
                    <a:pt x="586" y="545"/>
                  </a:lnTo>
                  <a:lnTo>
                    <a:pt x="586" y="545"/>
                  </a:lnTo>
                  <a:lnTo>
                    <a:pt x="587" y="545"/>
                  </a:lnTo>
                  <a:lnTo>
                    <a:pt x="587" y="545"/>
                  </a:lnTo>
                  <a:lnTo>
                    <a:pt x="587" y="545"/>
                  </a:lnTo>
                  <a:lnTo>
                    <a:pt x="587" y="545"/>
                  </a:lnTo>
                  <a:lnTo>
                    <a:pt x="587" y="545"/>
                  </a:lnTo>
                  <a:lnTo>
                    <a:pt x="587" y="545"/>
                  </a:lnTo>
                  <a:lnTo>
                    <a:pt x="587" y="545"/>
                  </a:lnTo>
                  <a:lnTo>
                    <a:pt x="587" y="545"/>
                  </a:lnTo>
                  <a:lnTo>
                    <a:pt x="587" y="545"/>
                  </a:lnTo>
                  <a:lnTo>
                    <a:pt x="587" y="545"/>
                  </a:lnTo>
                  <a:lnTo>
                    <a:pt x="588" y="545"/>
                  </a:lnTo>
                  <a:lnTo>
                    <a:pt x="588" y="545"/>
                  </a:lnTo>
                  <a:lnTo>
                    <a:pt x="588" y="545"/>
                  </a:lnTo>
                  <a:lnTo>
                    <a:pt x="588" y="545"/>
                  </a:lnTo>
                  <a:lnTo>
                    <a:pt x="588" y="546"/>
                  </a:lnTo>
                  <a:lnTo>
                    <a:pt x="588" y="546"/>
                  </a:lnTo>
                  <a:lnTo>
                    <a:pt x="588" y="546"/>
                  </a:lnTo>
                  <a:lnTo>
                    <a:pt x="588" y="546"/>
                  </a:lnTo>
                  <a:lnTo>
                    <a:pt x="588" y="546"/>
                  </a:lnTo>
                  <a:lnTo>
                    <a:pt x="588" y="546"/>
                  </a:lnTo>
                  <a:lnTo>
                    <a:pt x="588" y="546"/>
                  </a:lnTo>
                  <a:lnTo>
                    <a:pt x="588" y="546"/>
                  </a:lnTo>
                  <a:lnTo>
                    <a:pt x="589" y="546"/>
                  </a:lnTo>
                  <a:lnTo>
                    <a:pt x="589" y="546"/>
                  </a:lnTo>
                  <a:lnTo>
                    <a:pt x="589" y="546"/>
                  </a:lnTo>
                  <a:lnTo>
                    <a:pt x="589" y="546"/>
                  </a:lnTo>
                  <a:lnTo>
                    <a:pt x="589" y="546"/>
                  </a:lnTo>
                  <a:lnTo>
                    <a:pt x="589" y="546"/>
                  </a:lnTo>
                  <a:lnTo>
                    <a:pt x="589" y="546"/>
                  </a:lnTo>
                  <a:lnTo>
                    <a:pt x="589" y="546"/>
                  </a:lnTo>
                  <a:lnTo>
                    <a:pt x="589" y="547"/>
                  </a:lnTo>
                  <a:lnTo>
                    <a:pt x="589" y="547"/>
                  </a:lnTo>
                  <a:lnTo>
                    <a:pt x="590" y="547"/>
                  </a:lnTo>
                  <a:lnTo>
                    <a:pt x="590" y="547"/>
                  </a:lnTo>
                  <a:lnTo>
                    <a:pt x="590" y="547"/>
                  </a:lnTo>
                  <a:lnTo>
                    <a:pt x="590" y="547"/>
                  </a:lnTo>
                  <a:lnTo>
                    <a:pt x="590" y="547"/>
                  </a:lnTo>
                  <a:lnTo>
                    <a:pt x="590" y="547"/>
                  </a:lnTo>
                  <a:lnTo>
                    <a:pt x="590" y="547"/>
                  </a:lnTo>
                  <a:lnTo>
                    <a:pt x="590" y="547"/>
                  </a:lnTo>
                  <a:lnTo>
                    <a:pt x="590" y="547"/>
                  </a:lnTo>
                  <a:lnTo>
                    <a:pt x="590" y="547"/>
                  </a:lnTo>
                  <a:lnTo>
                    <a:pt x="590" y="547"/>
                  </a:lnTo>
                  <a:lnTo>
                    <a:pt x="591" y="547"/>
                  </a:lnTo>
                  <a:lnTo>
                    <a:pt x="591" y="547"/>
                  </a:lnTo>
                  <a:lnTo>
                    <a:pt x="591" y="547"/>
                  </a:lnTo>
                  <a:lnTo>
                    <a:pt x="591" y="547"/>
                  </a:lnTo>
                  <a:lnTo>
                    <a:pt x="591" y="548"/>
                  </a:lnTo>
                  <a:lnTo>
                    <a:pt x="591" y="548"/>
                  </a:lnTo>
                  <a:lnTo>
                    <a:pt x="591" y="548"/>
                  </a:lnTo>
                  <a:lnTo>
                    <a:pt x="591" y="548"/>
                  </a:lnTo>
                  <a:lnTo>
                    <a:pt x="591" y="548"/>
                  </a:lnTo>
                  <a:lnTo>
                    <a:pt x="591" y="548"/>
                  </a:lnTo>
                  <a:lnTo>
                    <a:pt x="591" y="548"/>
                  </a:lnTo>
                  <a:lnTo>
                    <a:pt x="591" y="548"/>
                  </a:lnTo>
                  <a:lnTo>
                    <a:pt x="592" y="548"/>
                  </a:lnTo>
                  <a:lnTo>
                    <a:pt x="592" y="548"/>
                  </a:lnTo>
                  <a:lnTo>
                    <a:pt x="592" y="548"/>
                  </a:lnTo>
                  <a:lnTo>
                    <a:pt x="592" y="548"/>
                  </a:lnTo>
                  <a:lnTo>
                    <a:pt x="592" y="548"/>
                  </a:lnTo>
                  <a:lnTo>
                    <a:pt x="592" y="548"/>
                  </a:lnTo>
                  <a:lnTo>
                    <a:pt x="592" y="548"/>
                  </a:lnTo>
                  <a:lnTo>
                    <a:pt x="592" y="548"/>
                  </a:lnTo>
                  <a:lnTo>
                    <a:pt x="592" y="548"/>
                  </a:lnTo>
                  <a:lnTo>
                    <a:pt x="592" y="548"/>
                  </a:lnTo>
                  <a:lnTo>
                    <a:pt x="593" y="548"/>
                  </a:lnTo>
                  <a:lnTo>
                    <a:pt x="593" y="549"/>
                  </a:lnTo>
                  <a:lnTo>
                    <a:pt x="593" y="549"/>
                  </a:lnTo>
                  <a:lnTo>
                    <a:pt x="593" y="549"/>
                  </a:lnTo>
                  <a:lnTo>
                    <a:pt x="593" y="549"/>
                  </a:lnTo>
                  <a:lnTo>
                    <a:pt x="593" y="549"/>
                  </a:lnTo>
                  <a:lnTo>
                    <a:pt x="593" y="549"/>
                  </a:lnTo>
                  <a:lnTo>
                    <a:pt x="593" y="549"/>
                  </a:lnTo>
                  <a:lnTo>
                    <a:pt x="593" y="549"/>
                  </a:lnTo>
                  <a:lnTo>
                    <a:pt x="593" y="549"/>
                  </a:lnTo>
                  <a:lnTo>
                    <a:pt x="593" y="549"/>
                  </a:lnTo>
                  <a:lnTo>
                    <a:pt x="593" y="549"/>
                  </a:lnTo>
                  <a:lnTo>
                    <a:pt x="594" y="549"/>
                  </a:lnTo>
                  <a:lnTo>
                    <a:pt x="594" y="549"/>
                  </a:lnTo>
                  <a:lnTo>
                    <a:pt x="594" y="549"/>
                  </a:lnTo>
                  <a:lnTo>
                    <a:pt x="594" y="549"/>
                  </a:lnTo>
                  <a:lnTo>
                    <a:pt x="594" y="549"/>
                  </a:lnTo>
                  <a:lnTo>
                    <a:pt x="594" y="549"/>
                  </a:lnTo>
                  <a:lnTo>
                    <a:pt x="594" y="550"/>
                  </a:lnTo>
                  <a:lnTo>
                    <a:pt x="594" y="550"/>
                  </a:lnTo>
                  <a:lnTo>
                    <a:pt x="594" y="550"/>
                  </a:lnTo>
                  <a:lnTo>
                    <a:pt x="594" y="550"/>
                  </a:lnTo>
                  <a:lnTo>
                    <a:pt x="595" y="550"/>
                  </a:lnTo>
                  <a:lnTo>
                    <a:pt x="595" y="550"/>
                  </a:lnTo>
                  <a:lnTo>
                    <a:pt x="595" y="550"/>
                  </a:lnTo>
                  <a:lnTo>
                    <a:pt x="595" y="550"/>
                  </a:lnTo>
                  <a:lnTo>
                    <a:pt x="595" y="550"/>
                  </a:lnTo>
                  <a:lnTo>
                    <a:pt x="595" y="550"/>
                  </a:lnTo>
                  <a:lnTo>
                    <a:pt x="595" y="550"/>
                  </a:lnTo>
                  <a:lnTo>
                    <a:pt x="595" y="550"/>
                  </a:lnTo>
                  <a:lnTo>
                    <a:pt x="595" y="550"/>
                  </a:lnTo>
                  <a:lnTo>
                    <a:pt x="595" y="550"/>
                  </a:lnTo>
                  <a:lnTo>
                    <a:pt x="595" y="550"/>
                  </a:lnTo>
                  <a:lnTo>
                    <a:pt x="595" y="550"/>
                  </a:lnTo>
                  <a:lnTo>
                    <a:pt x="596" y="550"/>
                  </a:lnTo>
                  <a:lnTo>
                    <a:pt x="596" y="550"/>
                  </a:lnTo>
                  <a:lnTo>
                    <a:pt x="596" y="550"/>
                  </a:lnTo>
                  <a:lnTo>
                    <a:pt x="596" y="550"/>
                  </a:lnTo>
                  <a:lnTo>
                    <a:pt x="596" y="551"/>
                  </a:lnTo>
                  <a:lnTo>
                    <a:pt x="596" y="551"/>
                  </a:lnTo>
                  <a:lnTo>
                    <a:pt x="596" y="551"/>
                  </a:lnTo>
                  <a:lnTo>
                    <a:pt x="596" y="551"/>
                  </a:lnTo>
                  <a:lnTo>
                    <a:pt x="596" y="551"/>
                  </a:lnTo>
                  <a:lnTo>
                    <a:pt x="596" y="551"/>
                  </a:lnTo>
                  <a:lnTo>
                    <a:pt x="596" y="551"/>
                  </a:lnTo>
                  <a:lnTo>
                    <a:pt x="597" y="551"/>
                  </a:lnTo>
                  <a:lnTo>
                    <a:pt x="597" y="551"/>
                  </a:lnTo>
                  <a:lnTo>
                    <a:pt x="597" y="551"/>
                  </a:lnTo>
                  <a:lnTo>
                    <a:pt x="597" y="551"/>
                  </a:lnTo>
                  <a:lnTo>
                    <a:pt x="597" y="551"/>
                  </a:lnTo>
                  <a:lnTo>
                    <a:pt x="597" y="551"/>
                  </a:lnTo>
                  <a:lnTo>
                    <a:pt x="597" y="551"/>
                  </a:lnTo>
                  <a:lnTo>
                    <a:pt x="597" y="551"/>
                  </a:lnTo>
                  <a:lnTo>
                    <a:pt x="597" y="551"/>
                  </a:lnTo>
                  <a:lnTo>
                    <a:pt x="597" y="551"/>
                  </a:lnTo>
                  <a:lnTo>
                    <a:pt x="597" y="551"/>
                  </a:lnTo>
                  <a:lnTo>
                    <a:pt x="598" y="551"/>
                  </a:lnTo>
                  <a:lnTo>
                    <a:pt x="598" y="552"/>
                  </a:lnTo>
                  <a:lnTo>
                    <a:pt x="598" y="552"/>
                  </a:lnTo>
                  <a:lnTo>
                    <a:pt x="598" y="552"/>
                  </a:lnTo>
                  <a:lnTo>
                    <a:pt x="598" y="552"/>
                  </a:lnTo>
                  <a:lnTo>
                    <a:pt x="598" y="552"/>
                  </a:lnTo>
                  <a:lnTo>
                    <a:pt x="598" y="552"/>
                  </a:lnTo>
                  <a:lnTo>
                    <a:pt x="598" y="552"/>
                  </a:lnTo>
                  <a:lnTo>
                    <a:pt x="598" y="552"/>
                  </a:lnTo>
                  <a:lnTo>
                    <a:pt x="598" y="552"/>
                  </a:lnTo>
                  <a:lnTo>
                    <a:pt x="598" y="552"/>
                  </a:lnTo>
                  <a:lnTo>
                    <a:pt x="599" y="552"/>
                  </a:lnTo>
                  <a:lnTo>
                    <a:pt x="599" y="552"/>
                  </a:lnTo>
                  <a:lnTo>
                    <a:pt x="599" y="552"/>
                  </a:lnTo>
                  <a:lnTo>
                    <a:pt x="599" y="552"/>
                  </a:lnTo>
                  <a:lnTo>
                    <a:pt x="599" y="552"/>
                  </a:lnTo>
                  <a:lnTo>
                    <a:pt x="599" y="552"/>
                  </a:lnTo>
                  <a:lnTo>
                    <a:pt x="599" y="552"/>
                  </a:lnTo>
                  <a:lnTo>
                    <a:pt x="599" y="552"/>
                  </a:lnTo>
                  <a:lnTo>
                    <a:pt x="599" y="552"/>
                  </a:lnTo>
                  <a:lnTo>
                    <a:pt x="599" y="552"/>
                  </a:lnTo>
                  <a:lnTo>
                    <a:pt x="599" y="552"/>
                  </a:lnTo>
                  <a:lnTo>
                    <a:pt x="599" y="552"/>
                  </a:lnTo>
                  <a:lnTo>
                    <a:pt x="600" y="553"/>
                  </a:lnTo>
                  <a:lnTo>
                    <a:pt x="600" y="553"/>
                  </a:lnTo>
                  <a:lnTo>
                    <a:pt x="600" y="553"/>
                  </a:lnTo>
                  <a:lnTo>
                    <a:pt x="600" y="553"/>
                  </a:lnTo>
                  <a:lnTo>
                    <a:pt x="600" y="553"/>
                  </a:lnTo>
                  <a:lnTo>
                    <a:pt x="600" y="553"/>
                  </a:lnTo>
                  <a:lnTo>
                    <a:pt x="600" y="553"/>
                  </a:lnTo>
                  <a:lnTo>
                    <a:pt x="600" y="553"/>
                  </a:lnTo>
                  <a:lnTo>
                    <a:pt x="600" y="553"/>
                  </a:lnTo>
                  <a:lnTo>
                    <a:pt x="600" y="553"/>
                  </a:lnTo>
                  <a:lnTo>
                    <a:pt x="601" y="553"/>
                  </a:lnTo>
                  <a:lnTo>
                    <a:pt x="601" y="553"/>
                  </a:lnTo>
                  <a:lnTo>
                    <a:pt x="601" y="553"/>
                  </a:lnTo>
                  <a:lnTo>
                    <a:pt x="601" y="553"/>
                  </a:lnTo>
                  <a:lnTo>
                    <a:pt x="601" y="553"/>
                  </a:lnTo>
                  <a:lnTo>
                    <a:pt x="601" y="553"/>
                  </a:lnTo>
                  <a:lnTo>
                    <a:pt x="601" y="553"/>
                  </a:lnTo>
                  <a:lnTo>
                    <a:pt x="601" y="553"/>
                  </a:lnTo>
                  <a:lnTo>
                    <a:pt x="601" y="553"/>
                  </a:lnTo>
                  <a:lnTo>
                    <a:pt x="601" y="553"/>
                  </a:lnTo>
                  <a:lnTo>
                    <a:pt x="601" y="553"/>
                  </a:lnTo>
                  <a:lnTo>
                    <a:pt x="601" y="553"/>
                  </a:lnTo>
                  <a:lnTo>
                    <a:pt x="602" y="553"/>
                  </a:lnTo>
                  <a:lnTo>
                    <a:pt x="602" y="554"/>
                  </a:lnTo>
                  <a:lnTo>
                    <a:pt x="602" y="554"/>
                  </a:lnTo>
                  <a:lnTo>
                    <a:pt x="602" y="554"/>
                  </a:lnTo>
                  <a:lnTo>
                    <a:pt x="602" y="554"/>
                  </a:lnTo>
                  <a:lnTo>
                    <a:pt x="602" y="554"/>
                  </a:lnTo>
                  <a:lnTo>
                    <a:pt x="602" y="554"/>
                  </a:lnTo>
                  <a:lnTo>
                    <a:pt x="602" y="554"/>
                  </a:lnTo>
                  <a:lnTo>
                    <a:pt x="602" y="554"/>
                  </a:lnTo>
                  <a:lnTo>
                    <a:pt x="602" y="554"/>
                  </a:lnTo>
                  <a:lnTo>
                    <a:pt x="603" y="554"/>
                  </a:lnTo>
                  <a:lnTo>
                    <a:pt x="603" y="554"/>
                  </a:lnTo>
                  <a:lnTo>
                    <a:pt x="603" y="554"/>
                  </a:lnTo>
                  <a:lnTo>
                    <a:pt x="603" y="554"/>
                  </a:lnTo>
                  <a:lnTo>
                    <a:pt x="603" y="554"/>
                  </a:lnTo>
                  <a:lnTo>
                    <a:pt x="603" y="554"/>
                  </a:lnTo>
                  <a:lnTo>
                    <a:pt x="603" y="554"/>
                  </a:lnTo>
                  <a:lnTo>
                    <a:pt x="603" y="554"/>
                  </a:lnTo>
                  <a:lnTo>
                    <a:pt x="603" y="554"/>
                  </a:lnTo>
                  <a:lnTo>
                    <a:pt x="603" y="554"/>
                  </a:lnTo>
                  <a:lnTo>
                    <a:pt x="603" y="554"/>
                  </a:lnTo>
                  <a:lnTo>
                    <a:pt x="604" y="554"/>
                  </a:lnTo>
                  <a:lnTo>
                    <a:pt x="604" y="554"/>
                  </a:lnTo>
                  <a:lnTo>
                    <a:pt x="604" y="555"/>
                  </a:lnTo>
                  <a:lnTo>
                    <a:pt x="604" y="555"/>
                  </a:lnTo>
                  <a:lnTo>
                    <a:pt x="604" y="555"/>
                  </a:lnTo>
                  <a:lnTo>
                    <a:pt x="604" y="555"/>
                  </a:lnTo>
                  <a:lnTo>
                    <a:pt x="604" y="555"/>
                  </a:lnTo>
                  <a:lnTo>
                    <a:pt x="604" y="555"/>
                  </a:lnTo>
                  <a:lnTo>
                    <a:pt x="604" y="555"/>
                  </a:lnTo>
                  <a:lnTo>
                    <a:pt x="604" y="555"/>
                  </a:lnTo>
                  <a:lnTo>
                    <a:pt x="604" y="555"/>
                  </a:lnTo>
                  <a:lnTo>
                    <a:pt x="604" y="555"/>
                  </a:lnTo>
                  <a:lnTo>
                    <a:pt x="605" y="555"/>
                  </a:lnTo>
                  <a:lnTo>
                    <a:pt x="605" y="555"/>
                  </a:lnTo>
                  <a:lnTo>
                    <a:pt x="605" y="555"/>
                  </a:lnTo>
                  <a:lnTo>
                    <a:pt x="605" y="555"/>
                  </a:lnTo>
                  <a:lnTo>
                    <a:pt x="605" y="555"/>
                  </a:lnTo>
                  <a:lnTo>
                    <a:pt x="605" y="555"/>
                  </a:lnTo>
                  <a:lnTo>
                    <a:pt x="605" y="555"/>
                  </a:lnTo>
                  <a:lnTo>
                    <a:pt x="605" y="555"/>
                  </a:lnTo>
                  <a:lnTo>
                    <a:pt x="605" y="555"/>
                  </a:lnTo>
                  <a:lnTo>
                    <a:pt x="605" y="555"/>
                  </a:lnTo>
                  <a:lnTo>
                    <a:pt x="606" y="555"/>
                  </a:lnTo>
                  <a:lnTo>
                    <a:pt x="606" y="555"/>
                  </a:lnTo>
                  <a:lnTo>
                    <a:pt x="606" y="555"/>
                  </a:lnTo>
                  <a:lnTo>
                    <a:pt x="606" y="555"/>
                  </a:lnTo>
                  <a:lnTo>
                    <a:pt x="606" y="555"/>
                  </a:lnTo>
                  <a:lnTo>
                    <a:pt x="606" y="556"/>
                  </a:lnTo>
                  <a:lnTo>
                    <a:pt x="606" y="556"/>
                  </a:lnTo>
                  <a:lnTo>
                    <a:pt x="606" y="556"/>
                  </a:lnTo>
                  <a:lnTo>
                    <a:pt x="606" y="556"/>
                  </a:lnTo>
                  <a:lnTo>
                    <a:pt x="606" y="556"/>
                  </a:lnTo>
                  <a:lnTo>
                    <a:pt x="606" y="556"/>
                  </a:lnTo>
                  <a:lnTo>
                    <a:pt x="606" y="556"/>
                  </a:lnTo>
                  <a:lnTo>
                    <a:pt x="607" y="556"/>
                  </a:lnTo>
                  <a:lnTo>
                    <a:pt x="607" y="556"/>
                  </a:lnTo>
                  <a:lnTo>
                    <a:pt x="607" y="556"/>
                  </a:lnTo>
                  <a:lnTo>
                    <a:pt x="607" y="556"/>
                  </a:lnTo>
                  <a:lnTo>
                    <a:pt x="607" y="556"/>
                  </a:lnTo>
                  <a:lnTo>
                    <a:pt x="607" y="556"/>
                  </a:lnTo>
                  <a:lnTo>
                    <a:pt x="607" y="556"/>
                  </a:lnTo>
                  <a:lnTo>
                    <a:pt x="607" y="556"/>
                  </a:lnTo>
                  <a:lnTo>
                    <a:pt x="607" y="556"/>
                  </a:lnTo>
                  <a:lnTo>
                    <a:pt x="607" y="556"/>
                  </a:lnTo>
                  <a:lnTo>
                    <a:pt x="608" y="556"/>
                  </a:lnTo>
                  <a:lnTo>
                    <a:pt x="608" y="556"/>
                  </a:lnTo>
                  <a:lnTo>
                    <a:pt x="608" y="556"/>
                  </a:lnTo>
                  <a:lnTo>
                    <a:pt x="608" y="556"/>
                  </a:lnTo>
                  <a:lnTo>
                    <a:pt x="608" y="556"/>
                  </a:lnTo>
                  <a:lnTo>
                    <a:pt x="608" y="556"/>
                  </a:lnTo>
                  <a:lnTo>
                    <a:pt x="608" y="556"/>
                  </a:lnTo>
                  <a:lnTo>
                    <a:pt x="608" y="556"/>
                  </a:lnTo>
                  <a:lnTo>
                    <a:pt x="608" y="557"/>
                  </a:lnTo>
                  <a:lnTo>
                    <a:pt x="608" y="557"/>
                  </a:lnTo>
                  <a:lnTo>
                    <a:pt x="608" y="557"/>
                  </a:lnTo>
                  <a:lnTo>
                    <a:pt x="608" y="557"/>
                  </a:lnTo>
                  <a:lnTo>
                    <a:pt x="609" y="557"/>
                  </a:lnTo>
                  <a:lnTo>
                    <a:pt x="609" y="557"/>
                  </a:lnTo>
                  <a:lnTo>
                    <a:pt x="609" y="557"/>
                  </a:lnTo>
                  <a:lnTo>
                    <a:pt x="609" y="557"/>
                  </a:lnTo>
                  <a:lnTo>
                    <a:pt x="609" y="557"/>
                  </a:lnTo>
                  <a:lnTo>
                    <a:pt x="609" y="557"/>
                  </a:lnTo>
                  <a:lnTo>
                    <a:pt x="609" y="557"/>
                  </a:lnTo>
                  <a:lnTo>
                    <a:pt x="609" y="557"/>
                  </a:lnTo>
                  <a:lnTo>
                    <a:pt x="609" y="557"/>
                  </a:lnTo>
                  <a:lnTo>
                    <a:pt x="609" y="557"/>
                  </a:lnTo>
                  <a:lnTo>
                    <a:pt x="609" y="557"/>
                  </a:lnTo>
                  <a:lnTo>
                    <a:pt x="610" y="557"/>
                  </a:lnTo>
                  <a:lnTo>
                    <a:pt x="610" y="557"/>
                  </a:lnTo>
                  <a:lnTo>
                    <a:pt x="610" y="557"/>
                  </a:lnTo>
                  <a:lnTo>
                    <a:pt x="610" y="557"/>
                  </a:lnTo>
                  <a:lnTo>
                    <a:pt x="610" y="557"/>
                  </a:lnTo>
                  <a:lnTo>
                    <a:pt x="610" y="557"/>
                  </a:lnTo>
                  <a:lnTo>
                    <a:pt x="610" y="557"/>
                  </a:lnTo>
                  <a:lnTo>
                    <a:pt x="610" y="557"/>
                  </a:lnTo>
                  <a:lnTo>
                    <a:pt x="610" y="557"/>
                  </a:lnTo>
                  <a:lnTo>
                    <a:pt x="610" y="557"/>
                  </a:lnTo>
                  <a:lnTo>
                    <a:pt x="610" y="557"/>
                  </a:lnTo>
                  <a:lnTo>
                    <a:pt x="611" y="557"/>
                  </a:lnTo>
                  <a:lnTo>
                    <a:pt x="611" y="557"/>
                  </a:lnTo>
                  <a:lnTo>
                    <a:pt x="611" y="557"/>
                  </a:lnTo>
                  <a:lnTo>
                    <a:pt x="611" y="558"/>
                  </a:lnTo>
                  <a:lnTo>
                    <a:pt x="611" y="558"/>
                  </a:lnTo>
                  <a:lnTo>
                    <a:pt x="611" y="558"/>
                  </a:lnTo>
                  <a:lnTo>
                    <a:pt x="611" y="558"/>
                  </a:lnTo>
                  <a:lnTo>
                    <a:pt x="611" y="558"/>
                  </a:lnTo>
                  <a:lnTo>
                    <a:pt x="611" y="558"/>
                  </a:lnTo>
                  <a:lnTo>
                    <a:pt x="611" y="558"/>
                  </a:lnTo>
                  <a:lnTo>
                    <a:pt x="611" y="558"/>
                  </a:lnTo>
                  <a:lnTo>
                    <a:pt x="612" y="558"/>
                  </a:lnTo>
                  <a:lnTo>
                    <a:pt x="612" y="558"/>
                  </a:lnTo>
                  <a:lnTo>
                    <a:pt x="612" y="558"/>
                  </a:lnTo>
                  <a:lnTo>
                    <a:pt x="612" y="558"/>
                  </a:lnTo>
                  <a:lnTo>
                    <a:pt x="612" y="558"/>
                  </a:lnTo>
                  <a:lnTo>
                    <a:pt x="612" y="558"/>
                  </a:lnTo>
                  <a:lnTo>
                    <a:pt x="612" y="558"/>
                  </a:lnTo>
                  <a:lnTo>
                    <a:pt x="612" y="558"/>
                  </a:lnTo>
                  <a:lnTo>
                    <a:pt x="612" y="558"/>
                  </a:lnTo>
                  <a:lnTo>
                    <a:pt x="612" y="558"/>
                  </a:lnTo>
                  <a:lnTo>
                    <a:pt x="612" y="558"/>
                  </a:lnTo>
                  <a:lnTo>
                    <a:pt x="612" y="558"/>
                  </a:lnTo>
                  <a:lnTo>
                    <a:pt x="613" y="558"/>
                  </a:lnTo>
                  <a:lnTo>
                    <a:pt x="613" y="558"/>
                  </a:lnTo>
                  <a:lnTo>
                    <a:pt x="613" y="558"/>
                  </a:lnTo>
                  <a:lnTo>
                    <a:pt x="613" y="558"/>
                  </a:lnTo>
                  <a:lnTo>
                    <a:pt x="613" y="558"/>
                  </a:lnTo>
                  <a:lnTo>
                    <a:pt x="613" y="558"/>
                  </a:lnTo>
                  <a:lnTo>
                    <a:pt x="613" y="558"/>
                  </a:lnTo>
                  <a:lnTo>
                    <a:pt x="613" y="558"/>
                  </a:lnTo>
                  <a:lnTo>
                    <a:pt x="613" y="558"/>
                  </a:lnTo>
                  <a:lnTo>
                    <a:pt x="613" y="558"/>
                  </a:lnTo>
                  <a:lnTo>
                    <a:pt x="614" y="558"/>
                  </a:lnTo>
                  <a:lnTo>
                    <a:pt x="614" y="559"/>
                  </a:lnTo>
                  <a:lnTo>
                    <a:pt x="614" y="559"/>
                  </a:lnTo>
                  <a:lnTo>
                    <a:pt x="614" y="559"/>
                  </a:lnTo>
                  <a:lnTo>
                    <a:pt x="614" y="559"/>
                  </a:lnTo>
                  <a:lnTo>
                    <a:pt x="614" y="559"/>
                  </a:lnTo>
                  <a:lnTo>
                    <a:pt x="614" y="559"/>
                  </a:lnTo>
                  <a:lnTo>
                    <a:pt x="614" y="559"/>
                  </a:lnTo>
                  <a:lnTo>
                    <a:pt x="614" y="559"/>
                  </a:lnTo>
                  <a:lnTo>
                    <a:pt x="614" y="559"/>
                  </a:lnTo>
                  <a:lnTo>
                    <a:pt x="614" y="559"/>
                  </a:lnTo>
                  <a:lnTo>
                    <a:pt x="614" y="559"/>
                  </a:lnTo>
                  <a:lnTo>
                    <a:pt x="615" y="559"/>
                  </a:lnTo>
                  <a:lnTo>
                    <a:pt x="615" y="559"/>
                  </a:lnTo>
                  <a:lnTo>
                    <a:pt x="615" y="559"/>
                  </a:lnTo>
                  <a:lnTo>
                    <a:pt x="615" y="559"/>
                  </a:lnTo>
                  <a:lnTo>
                    <a:pt x="615" y="559"/>
                  </a:lnTo>
                  <a:lnTo>
                    <a:pt x="615" y="559"/>
                  </a:lnTo>
                  <a:lnTo>
                    <a:pt x="615" y="559"/>
                  </a:lnTo>
                  <a:lnTo>
                    <a:pt x="615" y="559"/>
                  </a:lnTo>
                  <a:lnTo>
                    <a:pt x="615" y="559"/>
                  </a:lnTo>
                  <a:lnTo>
                    <a:pt x="615" y="559"/>
                  </a:lnTo>
                  <a:lnTo>
                    <a:pt x="616" y="559"/>
                  </a:lnTo>
                  <a:lnTo>
                    <a:pt x="616" y="559"/>
                  </a:lnTo>
                  <a:lnTo>
                    <a:pt x="616" y="559"/>
                  </a:lnTo>
                  <a:lnTo>
                    <a:pt x="616" y="559"/>
                  </a:lnTo>
                  <a:lnTo>
                    <a:pt x="616" y="559"/>
                  </a:lnTo>
                  <a:lnTo>
                    <a:pt x="616" y="559"/>
                  </a:lnTo>
                  <a:lnTo>
                    <a:pt x="616" y="559"/>
                  </a:lnTo>
                  <a:lnTo>
                    <a:pt x="616" y="559"/>
                  </a:lnTo>
                  <a:lnTo>
                    <a:pt x="616" y="559"/>
                  </a:lnTo>
                  <a:lnTo>
                    <a:pt x="616" y="560"/>
                  </a:lnTo>
                  <a:lnTo>
                    <a:pt x="616" y="560"/>
                  </a:lnTo>
                  <a:lnTo>
                    <a:pt x="617" y="560"/>
                  </a:lnTo>
                  <a:lnTo>
                    <a:pt x="617" y="560"/>
                  </a:lnTo>
                  <a:lnTo>
                    <a:pt x="617" y="560"/>
                  </a:lnTo>
                  <a:lnTo>
                    <a:pt x="617" y="560"/>
                  </a:lnTo>
                  <a:lnTo>
                    <a:pt x="617" y="560"/>
                  </a:lnTo>
                  <a:lnTo>
                    <a:pt x="617" y="560"/>
                  </a:lnTo>
                  <a:lnTo>
                    <a:pt x="617" y="560"/>
                  </a:lnTo>
                  <a:lnTo>
                    <a:pt x="617" y="560"/>
                  </a:lnTo>
                  <a:lnTo>
                    <a:pt x="617" y="560"/>
                  </a:lnTo>
                  <a:lnTo>
                    <a:pt x="617" y="560"/>
                  </a:lnTo>
                  <a:lnTo>
                    <a:pt x="617" y="560"/>
                  </a:lnTo>
                  <a:lnTo>
                    <a:pt x="617" y="560"/>
                  </a:lnTo>
                  <a:lnTo>
                    <a:pt x="618" y="560"/>
                  </a:lnTo>
                  <a:lnTo>
                    <a:pt x="618" y="560"/>
                  </a:lnTo>
                  <a:lnTo>
                    <a:pt x="618" y="560"/>
                  </a:lnTo>
                  <a:lnTo>
                    <a:pt x="618" y="560"/>
                  </a:lnTo>
                  <a:lnTo>
                    <a:pt x="618" y="560"/>
                  </a:lnTo>
                  <a:lnTo>
                    <a:pt x="618" y="560"/>
                  </a:lnTo>
                  <a:lnTo>
                    <a:pt x="618" y="560"/>
                  </a:lnTo>
                  <a:lnTo>
                    <a:pt x="618" y="560"/>
                  </a:lnTo>
                  <a:lnTo>
                    <a:pt x="618" y="560"/>
                  </a:lnTo>
                  <a:lnTo>
                    <a:pt x="618" y="560"/>
                  </a:lnTo>
                  <a:lnTo>
                    <a:pt x="619" y="560"/>
                  </a:lnTo>
                  <a:lnTo>
                    <a:pt x="619" y="560"/>
                  </a:lnTo>
                  <a:lnTo>
                    <a:pt x="619" y="560"/>
                  </a:lnTo>
                  <a:lnTo>
                    <a:pt x="619" y="560"/>
                  </a:lnTo>
                  <a:lnTo>
                    <a:pt x="619" y="560"/>
                  </a:lnTo>
                  <a:lnTo>
                    <a:pt x="619" y="560"/>
                  </a:lnTo>
                  <a:lnTo>
                    <a:pt x="619" y="560"/>
                  </a:lnTo>
                  <a:lnTo>
                    <a:pt x="619" y="560"/>
                  </a:lnTo>
                  <a:lnTo>
                    <a:pt x="619" y="560"/>
                  </a:lnTo>
                  <a:lnTo>
                    <a:pt x="619" y="560"/>
                  </a:lnTo>
                  <a:lnTo>
                    <a:pt x="619" y="560"/>
                  </a:lnTo>
                  <a:lnTo>
                    <a:pt x="619" y="560"/>
                  </a:lnTo>
                  <a:lnTo>
                    <a:pt x="620" y="561"/>
                  </a:lnTo>
                  <a:lnTo>
                    <a:pt x="620" y="561"/>
                  </a:lnTo>
                  <a:lnTo>
                    <a:pt x="620" y="561"/>
                  </a:lnTo>
                  <a:lnTo>
                    <a:pt x="620" y="561"/>
                  </a:lnTo>
                  <a:lnTo>
                    <a:pt x="620" y="561"/>
                  </a:lnTo>
                  <a:lnTo>
                    <a:pt x="620" y="561"/>
                  </a:lnTo>
                  <a:lnTo>
                    <a:pt x="620" y="561"/>
                  </a:lnTo>
                  <a:lnTo>
                    <a:pt x="620" y="561"/>
                  </a:lnTo>
                  <a:lnTo>
                    <a:pt x="620" y="561"/>
                  </a:lnTo>
                  <a:lnTo>
                    <a:pt x="620" y="561"/>
                  </a:lnTo>
                  <a:lnTo>
                    <a:pt x="621" y="561"/>
                  </a:lnTo>
                  <a:lnTo>
                    <a:pt x="621" y="561"/>
                  </a:lnTo>
                  <a:lnTo>
                    <a:pt x="621" y="561"/>
                  </a:lnTo>
                  <a:lnTo>
                    <a:pt x="621" y="561"/>
                  </a:lnTo>
                  <a:lnTo>
                    <a:pt x="621" y="561"/>
                  </a:lnTo>
                  <a:lnTo>
                    <a:pt x="621" y="561"/>
                  </a:lnTo>
                  <a:lnTo>
                    <a:pt x="621" y="561"/>
                  </a:lnTo>
                  <a:lnTo>
                    <a:pt x="621" y="561"/>
                  </a:lnTo>
                  <a:lnTo>
                    <a:pt x="621" y="561"/>
                  </a:lnTo>
                  <a:lnTo>
                    <a:pt x="621" y="561"/>
                  </a:lnTo>
                  <a:lnTo>
                    <a:pt x="621" y="561"/>
                  </a:lnTo>
                  <a:lnTo>
                    <a:pt x="621" y="561"/>
                  </a:lnTo>
                  <a:lnTo>
                    <a:pt x="622" y="561"/>
                  </a:lnTo>
                  <a:lnTo>
                    <a:pt x="622" y="561"/>
                  </a:lnTo>
                  <a:lnTo>
                    <a:pt x="622" y="561"/>
                  </a:lnTo>
                  <a:lnTo>
                    <a:pt x="622" y="561"/>
                  </a:lnTo>
                  <a:lnTo>
                    <a:pt x="622" y="561"/>
                  </a:lnTo>
                  <a:lnTo>
                    <a:pt x="622" y="561"/>
                  </a:lnTo>
                  <a:lnTo>
                    <a:pt x="622" y="561"/>
                  </a:lnTo>
                  <a:lnTo>
                    <a:pt x="622" y="561"/>
                  </a:lnTo>
                  <a:lnTo>
                    <a:pt x="622" y="561"/>
                  </a:lnTo>
                  <a:lnTo>
                    <a:pt x="622" y="561"/>
                  </a:lnTo>
                  <a:lnTo>
                    <a:pt x="622" y="561"/>
                  </a:lnTo>
                  <a:lnTo>
                    <a:pt x="623" y="561"/>
                  </a:lnTo>
                  <a:lnTo>
                    <a:pt x="623" y="561"/>
                  </a:lnTo>
                  <a:lnTo>
                    <a:pt x="623" y="561"/>
                  </a:lnTo>
                  <a:lnTo>
                    <a:pt x="623" y="561"/>
                  </a:lnTo>
                  <a:lnTo>
                    <a:pt x="623" y="561"/>
                  </a:lnTo>
                  <a:lnTo>
                    <a:pt x="623" y="561"/>
                  </a:lnTo>
                  <a:lnTo>
                    <a:pt x="623" y="561"/>
                  </a:lnTo>
                  <a:lnTo>
                    <a:pt x="623" y="562"/>
                  </a:lnTo>
                  <a:lnTo>
                    <a:pt x="623" y="562"/>
                  </a:lnTo>
                  <a:lnTo>
                    <a:pt x="623" y="562"/>
                  </a:lnTo>
                  <a:lnTo>
                    <a:pt x="623" y="562"/>
                  </a:lnTo>
                  <a:lnTo>
                    <a:pt x="624" y="562"/>
                  </a:lnTo>
                  <a:lnTo>
                    <a:pt x="624" y="562"/>
                  </a:lnTo>
                  <a:lnTo>
                    <a:pt x="624" y="562"/>
                  </a:lnTo>
                  <a:lnTo>
                    <a:pt x="624" y="562"/>
                  </a:lnTo>
                  <a:lnTo>
                    <a:pt x="624" y="562"/>
                  </a:lnTo>
                  <a:lnTo>
                    <a:pt x="624" y="562"/>
                  </a:lnTo>
                  <a:lnTo>
                    <a:pt x="624" y="562"/>
                  </a:lnTo>
                  <a:lnTo>
                    <a:pt x="624" y="562"/>
                  </a:lnTo>
                  <a:lnTo>
                    <a:pt x="624" y="562"/>
                  </a:lnTo>
                  <a:lnTo>
                    <a:pt x="624" y="562"/>
                  </a:lnTo>
                  <a:lnTo>
                    <a:pt x="624" y="562"/>
                  </a:lnTo>
                  <a:lnTo>
                    <a:pt x="625" y="562"/>
                  </a:lnTo>
                  <a:lnTo>
                    <a:pt x="625" y="562"/>
                  </a:lnTo>
                  <a:lnTo>
                    <a:pt x="625" y="562"/>
                  </a:lnTo>
                  <a:lnTo>
                    <a:pt x="625" y="562"/>
                  </a:lnTo>
                  <a:lnTo>
                    <a:pt x="625" y="562"/>
                  </a:lnTo>
                  <a:lnTo>
                    <a:pt x="625" y="562"/>
                  </a:lnTo>
                  <a:lnTo>
                    <a:pt x="625" y="562"/>
                  </a:lnTo>
                  <a:lnTo>
                    <a:pt x="625" y="562"/>
                  </a:lnTo>
                  <a:lnTo>
                    <a:pt x="625" y="562"/>
                  </a:lnTo>
                  <a:lnTo>
                    <a:pt x="625" y="562"/>
                  </a:lnTo>
                  <a:lnTo>
                    <a:pt x="625" y="562"/>
                  </a:lnTo>
                  <a:lnTo>
                    <a:pt x="625" y="562"/>
                  </a:lnTo>
                  <a:lnTo>
                    <a:pt x="626" y="562"/>
                  </a:lnTo>
                  <a:lnTo>
                    <a:pt x="626" y="562"/>
                  </a:lnTo>
                  <a:lnTo>
                    <a:pt x="626" y="562"/>
                  </a:lnTo>
                  <a:lnTo>
                    <a:pt x="626" y="562"/>
                  </a:lnTo>
                  <a:lnTo>
                    <a:pt x="626" y="562"/>
                  </a:lnTo>
                  <a:lnTo>
                    <a:pt x="626" y="562"/>
                  </a:lnTo>
                  <a:lnTo>
                    <a:pt x="626" y="562"/>
                  </a:lnTo>
                  <a:lnTo>
                    <a:pt x="626" y="562"/>
                  </a:lnTo>
                  <a:lnTo>
                    <a:pt x="626" y="562"/>
                  </a:lnTo>
                  <a:lnTo>
                    <a:pt x="626" y="562"/>
                  </a:lnTo>
                  <a:lnTo>
                    <a:pt x="627" y="562"/>
                  </a:lnTo>
                  <a:lnTo>
                    <a:pt x="627" y="562"/>
                  </a:lnTo>
                  <a:lnTo>
                    <a:pt x="627" y="562"/>
                  </a:lnTo>
                  <a:lnTo>
                    <a:pt x="627" y="563"/>
                  </a:lnTo>
                  <a:lnTo>
                    <a:pt x="627" y="563"/>
                  </a:lnTo>
                  <a:lnTo>
                    <a:pt x="627" y="563"/>
                  </a:lnTo>
                  <a:lnTo>
                    <a:pt x="627" y="563"/>
                  </a:lnTo>
                  <a:lnTo>
                    <a:pt x="627" y="563"/>
                  </a:lnTo>
                  <a:lnTo>
                    <a:pt x="627" y="563"/>
                  </a:lnTo>
                  <a:lnTo>
                    <a:pt x="627" y="563"/>
                  </a:lnTo>
                  <a:lnTo>
                    <a:pt x="627" y="563"/>
                  </a:lnTo>
                  <a:lnTo>
                    <a:pt x="627" y="563"/>
                  </a:lnTo>
                  <a:lnTo>
                    <a:pt x="628" y="563"/>
                  </a:lnTo>
                  <a:lnTo>
                    <a:pt x="628" y="563"/>
                  </a:lnTo>
                  <a:lnTo>
                    <a:pt x="628" y="563"/>
                  </a:lnTo>
                  <a:lnTo>
                    <a:pt x="628" y="563"/>
                  </a:lnTo>
                  <a:lnTo>
                    <a:pt x="628" y="563"/>
                  </a:lnTo>
                  <a:lnTo>
                    <a:pt x="628" y="563"/>
                  </a:lnTo>
                  <a:lnTo>
                    <a:pt x="628" y="563"/>
                  </a:lnTo>
                  <a:lnTo>
                    <a:pt x="628" y="563"/>
                  </a:lnTo>
                  <a:lnTo>
                    <a:pt x="628" y="563"/>
                  </a:lnTo>
                  <a:lnTo>
                    <a:pt x="628" y="563"/>
                  </a:lnTo>
                  <a:lnTo>
                    <a:pt x="629" y="563"/>
                  </a:lnTo>
                  <a:lnTo>
                    <a:pt x="629" y="563"/>
                  </a:lnTo>
                  <a:lnTo>
                    <a:pt x="629" y="563"/>
                  </a:lnTo>
                  <a:lnTo>
                    <a:pt x="629" y="563"/>
                  </a:lnTo>
                  <a:lnTo>
                    <a:pt x="629" y="563"/>
                  </a:lnTo>
                  <a:lnTo>
                    <a:pt x="629" y="563"/>
                  </a:lnTo>
                  <a:lnTo>
                    <a:pt x="629" y="563"/>
                  </a:lnTo>
                  <a:lnTo>
                    <a:pt x="629" y="563"/>
                  </a:lnTo>
                  <a:lnTo>
                    <a:pt x="629" y="563"/>
                  </a:lnTo>
                  <a:lnTo>
                    <a:pt x="629" y="563"/>
                  </a:lnTo>
                  <a:lnTo>
                    <a:pt x="629" y="563"/>
                  </a:lnTo>
                  <a:lnTo>
                    <a:pt x="630" y="563"/>
                  </a:lnTo>
                  <a:lnTo>
                    <a:pt x="630" y="563"/>
                  </a:lnTo>
                  <a:lnTo>
                    <a:pt x="630" y="563"/>
                  </a:lnTo>
                  <a:lnTo>
                    <a:pt x="630" y="563"/>
                  </a:lnTo>
                  <a:lnTo>
                    <a:pt x="630" y="563"/>
                  </a:lnTo>
                  <a:lnTo>
                    <a:pt x="630" y="563"/>
                  </a:lnTo>
                  <a:lnTo>
                    <a:pt x="630" y="563"/>
                  </a:lnTo>
                  <a:lnTo>
                    <a:pt x="630" y="563"/>
                  </a:lnTo>
                  <a:lnTo>
                    <a:pt x="630" y="563"/>
                  </a:lnTo>
                  <a:lnTo>
                    <a:pt x="630" y="563"/>
                  </a:lnTo>
                  <a:lnTo>
                    <a:pt x="630" y="563"/>
                  </a:lnTo>
                  <a:lnTo>
                    <a:pt x="630" y="563"/>
                  </a:lnTo>
                  <a:lnTo>
                    <a:pt x="631" y="563"/>
                  </a:lnTo>
                  <a:lnTo>
                    <a:pt x="631" y="563"/>
                  </a:lnTo>
                  <a:lnTo>
                    <a:pt x="631" y="563"/>
                  </a:lnTo>
                  <a:lnTo>
                    <a:pt x="631" y="563"/>
                  </a:lnTo>
                  <a:lnTo>
                    <a:pt x="631" y="563"/>
                  </a:lnTo>
                  <a:lnTo>
                    <a:pt x="631" y="563"/>
                  </a:lnTo>
                  <a:lnTo>
                    <a:pt x="631" y="563"/>
                  </a:lnTo>
                  <a:lnTo>
                    <a:pt x="631" y="563"/>
                  </a:lnTo>
                  <a:lnTo>
                    <a:pt x="631" y="564"/>
                  </a:lnTo>
                  <a:lnTo>
                    <a:pt x="631" y="564"/>
                  </a:lnTo>
                  <a:lnTo>
                    <a:pt x="632" y="564"/>
                  </a:lnTo>
                  <a:lnTo>
                    <a:pt x="632" y="564"/>
                  </a:lnTo>
                  <a:lnTo>
                    <a:pt x="632" y="564"/>
                  </a:lnTo>
                  <a:lnTo>
                    <a:pt x="632" y="564"/>
                  </a:lnTo>
                  <a:lnTo>
                    <a:pt x="632" y="564"/>
                  </a:lnTo>
                  <a:lnTo>
                    <a:pt x="632" y="564"/>
                  </a:lnTo>
                  <a:lnTo>
                    <a:pt x="632" y="564"/>
                  </a:lnTo>
                  <a:lnTo>
                    <a:pt x="632" y="564"/>
                  </a:lnTo>
                  <a:lnTo>
                    <a:pt x="632" y="564"/>
                  </a:lnTo>
                  <a:lnTo>
                    <a:pt x="632" y="564"/>
                  </a:lnTo>
                  <a:lnTo>
                    <a:pt x="632" y="564"/>
                  </a:lnTo>
                  <a:lnTo>
                    <a:pt x="632" y="564"/>
                  </a:lnTo>
                  <a:lnTo>
                    <a:pt x="633" y="564"/>
                  </a:lnTo>
                  <a:lnTo>
                    <a:pt x="633" y="564"/>
                  </a:lnTo>
                  <a:lnTo>
                    <a:pt x="633" y="564"/>
                  </a:lnTo>
                  <a:lnTo>
                    <a:pt x="633" y="564"/>
                  </a:lnTo>
                  <a:lnTo>
                    <a:pt x="633" y="564"/>
                  </a:lnTo>
                  <a:lnTo>
                    <a:pt x="633" y="564"/>
                  </a:lnTo>
                  <a:lnTo>
                    <a:pt x="633" y="564"/>
                  </a:lnTo>
                  <a:lnTo>
                    <a:pt x="633" y="564"/>
                  </a:lnTo>
                  <a:lnTo>
                    <a:pt x="633" y="564"/>
                  </a:lnTo>
                  <a:lnTo>
                    <a:pt x="633" y="564"/>
                  </a:lnTo>
                  <a:lnTo>
                    <a:pt x="633" y="564"/>
                  </a:lnTo>
                  <a:lnTo>
                    <a:pt x="634" y="564"/>
                  </a:lnTo>
                  <a:lnTo>
                    <a:pt x="634" y="564"/>
                  </a:lnTo>
                  <a:lnTo>
                    <a:pt x="634" y="564"/>
                  </a:lnTo>
                  <a:lnTo>
                    <a:pt x="634" y="564"/>
                  </a:lnTo>
                  <a:lnTo>
                    <a:pt x="634" y="564"/>
                  </a:lnTo>
                  <a:lnTo>
                    <a:pt x="634" y="564"/>
                  </a:lnTo>
                  <a:lnTo>
                    <a:pt x="634" y="564"/>
                  </a:lnTo>
                  <a:lnTo>
                    <a:pt x="634" y="564"/>
                  </a:lnTo>
                  <a:lnTo>
                    <a:pt x="634" y="564"/>
                  </a:lnTo>
                  <a:lnTo>
                    <a:pt x="634" y="564"/>
                  </a:lnTo>
                  <a:lnTo>
                    <a:pt x="634" y="564"/>
                  </a:lnTo>
                  <a:lnTo>
                    <a:pt x="635" y="564"/>
                  </a:lnTo>
                  <a:lnTo>
                    <a:pt x="635" y="564"/>
                  </a:lnTo>
                  <a:lnTo>
                    <a:pt x="635" y="564"/>
                  </a:lnTo>
                  <a:lnTo>
                    <a:pt x="635" y="564"/>
                  </a:lnTo>
                  <a:lnTo>
                    <a:pt x="635" y="564"/>
                  </a:lnTo>
                  <a:lnTo>
                    <a:pt x="635" y="564"/>
                  </a:lnTo>
                  <a:lnTo>
                    <a:pt x="635" y="564"/>
                  </a:lnTo>
                  <a:lnTo>
                    <a:pt x="635" y="564"/>
                  </a:lnTo>
                  <a:lnTo>
                    <a:pt x="635" y="564"/>
                  </a:lnTo>
                  <a:lnTo>
                    <a:pt x="635" y="564"/>
                  </a:lnTo>
                  <a:lnTo>
                    <a:pt x="635" y="564"/>
                  </a:lnTo>
                  <a:lnTo>
                    <a:pt x="636" y="564"/>
                  </a:lnTo>
                  <a:lnTo>
                    <a:pt x="636" y="564"/>
                  </a:lnTo>
                  <a:lnTo>
                    <a:pt x="636" y="564"/>
                  </a:lnTo>
                  <a:lnTo>
                    <a:pt x="636" y="564"/>
                  </a:lnTo>
                  <a:lnTo>
                    <a:pt x="636" y="565"/>
                  </a:lnTo>
                  <a:lnTo>
                    <a:pt x="636" y="565"/>
                  </a:lnTo>
                  <a:lnTo>
                    <a:pt x="636" y="565"/>
                  </a:lnTo>
                  <a:lnTo>
                    <a:pt x="636" y="565"/>
                  </a:lnTo>
                  <a:lnTo>
                    <a:pt x="636" y="565"/>
                  </a:lnTo>
                  <a:lnTo>
                    <a:pt x="636" y="565"/>
                  </a:lnTo>
                  <a:lnTo>
                    <a:pt x="636" y="565"/>
                  </a:lnTo>
                  <a:lnTo>
                    <a:pt x="637" y="565"/>
                  </a:lnTo>
                  <a:lnTo>
                    <a:pt x="637" y="565"/>
                  </a:lnTo>
                  <a:lnTo>
                    <a:pt x="637" y="565"/>
                  </a:lnTo>
                  <a:lnTo>
                    <a:pt x="637" y="565"/>
                  </a:lnTo>
                  <a:lnTo>
                    <a:pt x="637" y="565"/>
                  </a:lnTo>
                  <a:lnTo>
                    <a:pt x="637" y="565"/>
                  </a:lnTo>
                  <a:lnTo>
                    <a:pt x="637" y="565"/>
                  </a:lnTo>
                  <a:lnTo>
                    <a:pt x="637" y="565"/>
                  </a:lnTo>
                  <a:lnTo>
                    <a:pt x="637" y="565"/>
                  </a:lnTo>
                  <a:lnTo>
                    <a:pt x="637" y="565"/>
                  </a:lnTo>
                  <a:lnTo>
                    <a:pt x="637" y="565"/>
                  </a:lnTo>
                  <a:lnTo>
                    <a:pt x="638" y="565"/>
                  </a:lnTo>
                  <a:lnTo>
                    <a:pt x="638" y="565"/>
                  </a:lnTo>
                  <a:lnTo>
                    <a:pt x="638" y="565"/>
                  </a:lnTo>
                  <a:lnTo>
                    <a:pt x="638" y="565"/>
                  </a:lnTo>
                  <a:lnTo>
                    <a:pt x="638" y="565"/>
                  </a:lnTo>
                  <a:lnTo>
                    <a:pt x="638" y="565"/>
                  </a:lnTo>
                  <a:lnTo>
                    <a:pt x="638" y="565"/>
                  </a:lnTo>
                  <a:lnTo>
                    <a:pt x="638" y="565"/>
                  </a:lnTo>
                  <a:lnTo>
                    <a:pt x="638" y="565"/>
                  </a:lnTo>
                  <a:lnTo>
                    <a:pt x="638" y="565"/>
                  </a:lnTo>
                  <a:lnTo>
                    <a:pt x="638" y="565"/>
                  </a:lnTo>
                  <a:lnTo>
                    <a:pt x="638" y="565"/>
                  </a:lnTo>
                  <a:lnTo>
                    <a:pt x="639" y="565"/>
                  </a:lnTo>
                  <a:lnTo>
                    <a:pt x="639" y="565"/>
                  </a:lnTo>
                  <a:lnTo>
                    <a:pt x="639" y="565"/>
                  </a:lnTo>
                  <a:lnTo>
                    <a:pt x="639" y="565"/>
                  </a:lnTo>
                  <a:lnTo>
                    <a:pt x="639" y="565"/>
                  </a:lnTo>
                  <a:lnTo>
                    <a:pt x="639" y="565"/>
                  </a:lnTo>
                  <a:lnTo>
                    <a:pt x="639" y="565"/>
                  </a:lnTo>
                  <a:lnTo>
                    <a:pt x="639" y="565"/>
                  </a:lnTo>
                  <a:lnTo>
                    <a:pt x="639" y="565"/>
                  </a:lnTo>
                  <a:lnTo>
                    <a:pt x="639" y="565"/>
                  </a:lnTo>
                  <a:lnTo>
                    <a:pt x="640" y="565"/>
                  </a:lnTo>
                  <a:lnTo>
                    <a:pt x="640" y="565"/>
                  </a:lnTo>
                  <a:lnTo>
                    <a:pt x="640" y="565"/>
                  </a:lnTo>
                  <a:lnTo>
                    <a:pt x="640" y="565"/>
                  </a:lnTo>
                  <a:lnTo>
                    <a:pt x="640" y="565"/>
                  </a:lnTo>
                  <a:lnTo>
                    <a:pt x="640" y="565"/>
                  </a:lnTo>
                  <a:lnTo>
                    <a:pt x="640" y="565"/>
                  </a:lnTo>
                  <a:lnTo>
                    <a:pt x="640" y="565"/>
                  </a:lnTo>
                  <a:lnTo>
                    <a:pt x="640" y="565"/>
                  </a:lnTo>
                  <a:lnTo>
                    <a:pt x="640" y="565"/>
                  </a:lnTo>
                  <a:lnTo>
                    <a:pt x="640" y="565"/>
                  </a:lnTo>
                  <a:lnTo>
                    <a:pt x="640" y="565"/>
                  </a:lnTo>
                  <a:lnTo>
                    <a:pt x="641" y="565"/>
                  </a:lnTo>
                  <a:lnTo>
                    <a:pt x="641" y="565"/>
                  </a:lnTo>
                  <a:lnTo>
                    <a:pt x="641" y="565"/>
                  </a:lnTo>
                  <a:lnTo>
                    <a:pt x="641" y="565"/>
                  </a:lnTo>
                  <a:lnTo>
                    <a:pt x="641" y="565"/>
                  </a:lnTo>
                  <a:lnTo>
                    <a:pt x="641" y="565"/>
                  </a:lnTo>
                  <a:lnTo>
                    <a:pt x="641" y="565"/>
                  </a:lnTo>
                  <a:lnTo>
                    <a:pt x="641" y="565"/>
                  </a:lnTo>
                  <a:lnTo>
                    <a:pt x="641" y="565"/>
                  </a:lnTo>
                  <a:lnTo>
                    <a:pt x="641" y="565"/>
                  </a:lnTo>
                  <a:lnTo>
                    <a:pt x="642" y="565"/>
                  </a:lnTo>
                  <a:lnTo>
                    <a:pt x="642" y="565"/>
                  </a:lnTo>
                  <a:lnTo>
                    <a:pt x="642" y="565"/>
                  </a:lnTo>
                  <a:lnTo>
                    <a:pt x="642" y="565"/>
                  </a:lnTo>
                  <a:lnTo>
                    <a:pt x="642" y="565"/>
                  </a:lnTo>
                  <a:lnTo>
                    <a:pt x="642" y="566"/>
                  </a:lnTo>
                  <a:lnTo>
                    <a:pt x="642" y="566"/>
                  </a:lnTo>
                  <a:lnTo>
                    <a:pt x="642" y="566"/>
                  </a:lnTo>
                  <a:lnTo>
                    <a:pt x="642" y="566"/>
                  </a:lnTo>
                  <a:lnTo>
                    <a:pt x="642" y="566"/>
                  </a:lnTo>
                  <a:lnTo>
                    <a:pt x="642" y="566"/>
                  </a:lnTo>
                  <a:lnTo>
                    <a:pt x="643" y="566"/>
                  </a:lnTo>
                  <a:lnTo>
                    <a:pt x="643" y="566"/>
                  </a:lnTo>
                  <a:lnTo>
                    <a:pt x="643" y="566"/>
                  </a:lnTo>
                  <a:lnTo>
                    <a:pt x="643" y="566"/>
                  </a:lnTo>
                  <a:lnTo>
                    <a:pt x="643" y="566"/>
                  </a:lnTo>
                  <a:lnTo>
                    <a:pt x="643" y="566"/>
                  </a:lnTo>
                  <a:lnTo>
                    <a:pt x="643" y="566"/>
                  </a:lnTo>
                  <a:lnTo>
                    <a:pt x="643" y="566"/>
                  </a:lnTo>
                  <a:lnTo>
                    <a:pt x="643" y="566"/>
                  </a:lnTo>
                  <a:lnTo>
                    <a:pt x="643" y="566"/>
                  </a:lnTo>
                  <a:lnTo>
                    <a:pt x="643" y="566"/>
                  </a:lnTo>
                  <a:lnTo>
                    <a:pt x="643" y="566"/>
                  </a:lnTo>
                  <a:lnTo>
                    <a:pt x="644" y="566"/>
                  </a:lnTo>
                  <a:lnTo>
                    <a:pt x="644" y="566"/>
                  </a:lnTo>
                  <a:lnTo>
                    <a:pt x="644" y="566"/>
                  </a:lnTo>
                  <a:lnTo>
                    <a:pt x="644" y="566"/>
                  </a:lnTo>
                  <a:lnTo>
                    <a:pt x="644" y="566"/>
                  </a:lnTo>
                  <a:lnTo>
                    <a:pt x="644" y="566"/>
                  </a:lnTo>
                  <a:lnTo>
                    <a:pt x="644" y="566"/>
                  </a:lnTo>
                  <a:lnTo>
                    <a:pt x="644" y="566"/>
                  </a:lnTo>
                  <a:lnTo>
                    <a:pt x="644" y="566"/>
                  </a:lnTo>
                  <a:lnTo>
                    <a:pt x="644" y="566"/>
                  </a:lnTo>
                  <a:lnTo>
                    <a:pt x="645" y="566"/>
                  </a:lnTo>
                  <a:lnTo>
                    <a:pt x="645" y="566"/>
                  </a:lnTo>
                  <a:lnTo>
                    <a:pt x="645" y="566"/>
                  </a:lnTo>
                  <a:lnTo>
                    <a:pt x="645" y="566"/>
                  </a:lnTo>
                  <a:lnTo>
                    <a:pt x="645" y="566"/>
                  </a:lnTo>
                  <a:lnTo>
                    <a:pt x="645" y="566"/>
                  </a:lnTo>
                  <a:lnTo>
                    <a:pt x="645" y="566"/>
                  </a:lnTo>
                  <a:lnTo>
                    <a:pt x="645" y="566"/>
                  </a:lnTo>
                  <a:lnTo>
                    <a:pt x="645" y="566"/>
                  </a:lnTo>
                  <a:lnTo>
                    <a:pt x="645" y="566"/>
                  </a:lnTo>
                  <a:lnTo>
                    <a:pt x="645" y="566"/>
                  </a:lnTo>
                  <a:lnTo>
                    <a:pt x="645" y="566"/>
                  </a:lnTo>
                  <a:lnTo>
                    <a:pt x="646" y="566"/>
                  </a:lnTo>
                  <a:lnTo>
                    <a:pt x="646" y="566"/>
                  </a:lnTo>
                  <a:lnTo>
                    <a:pt x="646" y="566"/>
                  </a:lnTo>
                  <a:lnTo>
                    <a:pt x="646" y="566"/>
                  </a:lnTo>
                  <a:lnTo>
                    <a:pt x="646" y="566"/>
                  </a:lnTo>
                  <a:lnTo>
                    <a:pt x="646" y="566"/>
                  </a:lnTo>
                  <a:lnTo>
                    <a:pt x="646" y="566"/>
                  </a:lnTo>
                  <a:lnTo>
                    <a:pt x="646" y="566"/>
                  </a:lnTo>
                  <a:lnTo>
                    <a:pt x="646" y="566"/>
                  </a:lnTo>
                  <a:lnTo>
                    <a:pt x="646" y="566"/>
                  </a:lnTo>
                  <a:lnTo>
                    <a:pt x="646" y="566"/>
                  </a:lnTo>
                  <a:lnTo>
                    <a:pt x="647" y="566"/>
                  </a:lnTo>
                  <a:lnTo>
                    <a:pt x="647" y="566"/>
                  </a:lnTo>
                  <a:lnTo>
                    <a:pt x="647" y="566"/>
                  </a:lnTo>
                  <a:lnTo>
                    <a:pt x="647" y="566"/>
                  </a:lnTo>
                  <a:lnTo>
                    <a:pt x="647" y="566"/>
                  </a:lnTo>
                  <a:lnTo>
                    <a:pt x="647" y="566"/>
                  </a:lnTo>
                  <a:lnTo>
                    <a:pt x="647" y="566"/>
                  </a:lnTo>
                  <a:lnTo>
                    <a:pt x="647" y="566"/>
                  </a:lnTo>
                  <a:lnTo>
                    <a:pt x="647" y="566"/>
                  </a:lnTo>
                  <a:lnTo>
                    <a:pt x="647" y="566"/>
                  </a:lnTo>
                  <a:lnTo>
                    <a:pt x="647" y="566"/>
                  </a:lnTo>
                  <a:lnTo>
                    <a:pt x="648" y="566"/>
                  </a:lnTo>
                  <a:lnTo>
                    <a:pt x="648" y="566"/>
                  </a:lnTo>
                  <a:lnTo>
                    <a:pt x="648" y="566"/>
                  </a:lnTo>
                  <a:lnTo>
                    <a:pt x="648" y="566"/>
                  </a:lnTo>
                  <a:lnTo>
                    <a:pt x="648" y="566"/>
                  </a:lnTo>
                  <a:lnTo>
                    <a:pt x="648" y="566"/>
                  </a:lnTo>
                  <a:lnTo>
                    <a:pt x="648" y="566"/>
                  </a:lnTo>
                  <a:lnTo>
                    <a:pt x="648" y="566"/>
                  </a:lnTo>
                  <a:lnTo>
                    <a:pt x="648" y="566"/>
                  </a:lnTo>
                  <a:lnTo>
                    <a:pt x="648" y="566"/>
                  </a:lnTo>
                  <a:lnTo>
                    <a:pt x="648" y="566"/>
                  </a:lnTo>
                  <a:lnTo>
                    <a:pt x="649" y="566"/>
                  </a:lnTo>
                  <a:lnTo>
                    <a:pt x="649" y="566"/>
                  </a:lnTo>
                  <a:lnTo>
                    <a:pt x="649" y="566"/>
                  </a:lnTo>
                  <a:lnTo>
                    <a:pt x="649" y="566"/>
                  </a:lnTo>
                  <a:lnTo>
                    <a:pt x="649" y="566"/>
                  </a:lnTo>
                  <a:lnTo>
                    <a:pt x="649" y="566"/>
                  </a:lnTo>
                  <a:lnTo>
                    <a:pt x="649" y="566"/>
                  </a:lnTo>
                  <a:lnTo>
                    <a:pt x="649" y="566"/>
                  </a:lnTo>
                  <a:lnTo>
                    <a:pt x="649" y="566"/>
                  </a:lnTo>
                  <a:lnTo>
                    <a:pt x="649" y="567"/>
                  </a:lnTo>
                  <a:lnTo>
                    <a:pt x="649" y="567"/>
                  </a:lnTo>
                  <a:lnTo>
                    <a:pt x="650" y="567"/>
                  </a:lnTo>
                  <a:lnTo>
                    <a:pt x="650" y="567"/>
                  </a:lnTo>
                  <a:lnTo>
                    <a:pt x="650" y="567"/>
                  </a:lnTo>
                  <a:lnTo>
                    <a:pt x="650" y="567"/>
                  </a:lnTo>
                  <a:lnTo>
                    <a:pt x="650" y="567"/>
                  </a:lnTo>
                  <a:lnTo>
                    <a:pt x="650" y="567"/>
                  </a:lnTo>
                  <a:lnTo>
                    <a:pt x="650" y="567"/>
                  </a:lnTo>
                  <a:lnTo>
                    <a:pt x="650" y="567"/>
                  </a:lnTo>
                  <a:lnTo>
                    <a:pt x="650" y="567"/>
                  </a:lnTo>
                  <a:lnTo>
                    <a:pt x="650" y="567"/>
                  </a:lnTo>
                  <a:lnTo>
                    <a:pt x="650" y="567"/>
                  </a:lnTo>
                  <a:lnTo>
                    <a:pt x="651" y="567"/>
                  </a:lnTo>
                  <a:lnTo>
                    <a:pt x="651" y="567"/>
                  </a:lnTo>
                  <a:lnTo>
                    <a:pt x="651" y="567"/>
                  </a:lnTo>
                  <a:lnTo>
                    <a:pt x="651" y="567"/>
                  </a:lnTo>
                  <a:lnTo>
                    <a:pt x="651" y="567"/>
                  </a:lnTo>
                  <a:lnTo>
                    <a:pt x="651" y="567"/>
                  </a:lnTo>
                  <a:lnTo>
                    <a:pt x="651" y="567"/>
                  </a:lnTo>
                  <a:lnTo>
                    <a:pt x="651" y="567"/>
                  </a:lnTo>
                  <a:lnTo>
                    <a:pt x="651" y="567"/>
                  </a:lnTo>
                  <a:lnTo>
                    <a:pt x="651" y="567"/>
                  </a:lnTo>
                  <a:lnTo>
                    <a:pt x="651" y="567"/>
                  </a:lnTo>
                  <a:lnTo>
                    <a:pt x="651" y="567"/>
                  </a:lnTo>
                  <a:lnTo>
                    <a:pt x="652" y="567"/>
                  </a:lnTo>
                  <a:lnTo>
                    <a:pt x="652" y="567"/>
                  </a:lnTo>
                  <a:lnTo>
                    <a:pt x="652" y="567"/>
                  </a:lnTo>
                  <a:lnTo>
                    <a:pt x="652" y="567"/>
                  </a:lnTo>
                  <a:lnTo>
                    <a:pt x="652" y="567"/>
                  </a:lnTo>
                  <a:lnTo>
                    <a:pt x="652" y="567"/>
                  </a:lnTo>
                  <a:lnTo>
                    <a:pt x="652" y="567"/>
                  </a:lnTo>
                  <a:lnTo>
                    <a:pt x="652" y="567"/>
                  </a:lnTo>
                  <a:lnTo>
                    <a:pt x="652" y="567"/>
                  </a:lnTo>
                  <a:lnTo>
                    <a:pt x="652" y="567"/>
                  </a:lnTo>
                  <a:lnTo>
                    <a:pt x="653" y="567"/>
                  </a:lnTo>
                  <a:lnTo>
                    <a:pt x="653" y="567"/>
                  </a:lnTo>
                  <a:lnTo>
                    <a:pt x="653" y="567"/>
                  </a:lnTo>
                  <a:lnTo>
                    <a:pt x="653" y="567"/>
                  </a:lnTo>
                  <a:lnTo>
                    <a:pt x="653" y="567"/>
                  </a:lnTo>
                  <a:lnTo>
                    <a:pt x="653" y="567"/>
                  </a:lnTo>
                  <a:lnTo>
                    <a:pt x="653" y="567"/>
                  </a:lnTo>
                  <a:lnTo>
                    <a:pt x="653" y="567"/>
                  </a:lnTo>
                  <a:lnTo>
                    <a:pt x="653" y="567"/>
                  </a:lnTo>
                  <a:lnTo>
                    <a:pt x="653" y="567"/>
                  </a:lnTo>
                  <a:lnTo>
                    <a:pt x="653" y="567"/>
                  </a:lnTo>
                  <a:lnTo>
                    <a:pt x="653" y="567"/>
                  </a:lnTo>
                  <a:lnTo>
                    <a:pt x="654" y="567"/>
                  </a:lnTo>
                  <a:lnTo>
                    <a:pt x="654" y="567"/>
                  </a:lnTo>
                  <a:lnTo>
                    <a:pt x="654" y="567"/>
                  </a:lnTo>
                  <a:lnTo>
                    <a:pt x="654" y="567"/>
                  </a:lnTo>
                  <a:lnTo>
                    <a:pt x="654" y="567"/>
                  </a:lnTo>
                  <a:lnTo>
                    <a:pt x="654" y="567"/>
                  </a:lnTo>
                  <a:lnTo>
                    <a:pt x="654" y="567"/>
                  </a:lnTo>
                  <a:lnTo>
                    <a:pt x="654" y="567"/>
                  </a:lnTo>
                  <a:lnTo>
                    <a:pt x="654" y="567"/>
                  </a:lnTo>
                  <a:lnTo>
                    <a:pt x="654" y="567"/>
                  </a:lnTo>
                  <a:lnTo>
                    <a:pt x="655" y="567"/>
                  </a:lnTo>
                  <a:lnTo>
                    <a:pt x="655" y="567"/>
                  </a:lnTo>
                  <a:lnTo>
                    <a:pt x="655" y="567"/>
                  </a:lnTo>
                  <a:lnTo>
                    <a:pt x="655" y="567"/>
                  </a:lnTo>
                  <a:lnTo>
                    <a:pt x="655" y="567"/>
                  </a:lnTo>
                  <a:lnTo>
                    <a:pt x="655" y="567"/>
                  </a:lnTo>
                  <a:lnTo>
                    <a:pt x="655" y="567"/>
                  </a:lnTo>
                  <a:lnTo>
                    <a:pt x="655" y="567"/>
                  </a:lnTo>
                  <a:lnTo>
                    <a:pt x="655" y="567"/>
                  </a:lnTo>
                  <a:lnTo>
                    <a:pt x="655" y="567"/>
                  </a:lnTo>
                  <a:lnTo>
                    <a:pt x="655" y="567"/>
                  </a:lnTo>
                  <a:lnTo>
                    <a:pt x="656" y="567"/>
                  </a:lnTo>
                  <a:lnTo>
                    <a:pt x="656" y="567"/>
                  </a:lnTo>
                  <a:lnTo>
                    <a:pt x="656" y="567"/>
                  </a:lnTo>
                  <a:lnTo>
                    <a:pt x="656" y="567"/>
                  </a:lnTo>
                  <a:lnTo>
                    <a:pt x="656" y="567"/>
                  </a:lnTo>
                  <a:lnTo>
                    <a:pt x="656" y="567"/>
                  </a:lnTo>
                  <a:lnTo>
                    <a:pt x="656" y="567"/>
                  </a:lnTo>
                  <a:lnTo>
                    <a:pt x="656" y="567"/>
                  </a:lnTo>
                  <a:lnTo>
                    <a:pt x="656" y="567"/>
                  </a:lnTo>
                  <a:lnTo>
                    <a:pt x="656" y="567"/>
                  </a:lnTo>
                  <a:lnTo>
                    <a:pt x="656" y="567"/>
                  </a:lnTo>
                  <a:lnTo>
                    <a:pt x="656" y="567"/>
                  </a:lnTo>
                  <a:lnTo>
                    <a:pt x="657" y="567"/>
                  </a:lnTo>
                  <a:lnTo>
                    <a:pt x="657" y="567"/>
                  </a:lnTo>
                  <a:lnTo>
                    <a:pt x="657" y="567"/>
                  </a:lnTo>
                  <a:lnTo>
                    <a:pt x="657" y="567"/>
                  </a:lnTo>
                  <a:lnTo>
                    <a:pt x="657" y="567"/>
                  </a:lnTo>
                  <a:lnTo>
                    <a:pt x="657" y="567"/>
                  </a:lnTo>
                  <a:lnTo>
                    <a:pt x="657" y="567"/>
                  </a:lnTo>
                  <a:lnTo>
                    <a:pt x="657" y="567"/>
                  </a:lnTo>
                  <a:lnTo>
                    <a:pt x="657" y="567"/>
                  </a:lnTo>
                  <a:lnTo>
                    <a:pt x="657" y="567"/>
                  </a:lnTo>
                  <a:lnTo>
                    <a:pt x="658" y="567"/>
                  </a:lnTo>
                  <a:lnTo>
                    <a:pt x="658" y="567"/>
                  </a:lnTo>
                  <a:lnTo>
                    <a:pt x="658" y="567"/>
                  </a:lnTo>
                  <a:lnTo>
                    <a:pt x="658" y="567"/>
                  </a:lnTo>
                  <a:lnTo>
                    <a:pt x="658" y="567"/>
                  </a:lnTo>
                  <a:lnTo>
                    <a:pt x="658" y="568"/>
                  </a:lnTo>
                  <a:lnTo>
                    <a:pt x="658" y="568"/>
                  </a:lnTo>
                  <a:lnTo>
                    <a:pt x="658" y="568"/>
                  </a:lnTo>
                  <a:lnTo>
                    <a:pt x="658" y="568"/>
                  </a:lnTo>
                  <a:lnTo>
                    <a:pt x="658" y="568"/>
                  </a:lnTo>
                  <a:lnTo>
                    <a:pt x="658" y="568"/>
                  </a:lnTo>
                  <a:lnTo>
                    <a:pt x="658" y="568"/>
                  </a:lnTo>
                  <a:lnTo>
                    <a:pt x="659" y="568"/>
                  </a:lnTo>
                  <a:lnTo>
                    <a:pt x="659" y="568"/>
                  </a:lnTo>
                  <a:lnTo>
                    <a:pt x="659" y="568"/>
                  </a:lnTo>
                  <a:lnTo>
                    <a:pt x="659" y="568"/>
                  </a:lnTo>
                  <a:lnTo>
                    <a:pt x="659" y="568"/>
                  </a:lnTo>
                  <a:lnTo>
                    <a:pt x="659" y="568"/>
                  </a:lnTo>
                  <a:lnTo>
                    <a:pt x="659" y="568"/>
                  </a:lnTo>
                  <a:lnTo>
                    <a:pt x="659" y="568"/>
                  </a:lnTo>
                  <a:lnTo>
                    <a:pt x="659" y="568"/>
                  </a:lnTo>
                  <a:lnTo>
                    <a:pt x="659" y="568"/>
                  </a:lnTo>
                  <a:lnTo>
                    <a:pt x="659" y="568"/>
                  </a:lnTo>
                  <a:lnTo>
                    <a:pt x="660" y="568"/>
                  </a:lnTo>
                  <a:lnTo>
                    <a:pt x="660" y="568"/>
                  </a:lnTo>
                  <a:lnTo>
                    <a:pt x="660" y="568"/>
                  </a:lnTo>
                  <a:lnTo>
                    <a:pt x="660" y="568"/>
                  </a:lnTo>
                  <a:lnTo>
                    <a:pt x="660" y="568"/>
                  </a:lnTo>
                  <a:lnTo>
                    <a:pt x="660" y="568"/>
                  </a:lnTo>
                  <a:lnTo>
                    <a:pt x="660" y="568"/>
                  </a:lnTo>
                  <a:lnTo>
                    <a:pt x="660" y="568"/>
                  </a:lnTo>
                  <a:lnTo>
                    <a:pt x="660" y="568"/>
                  </a:lnTo>
                  <a:lnTo>
                    <a:pt x="660" y="568"/>
                  </a:lnTo>
                  <a:lnTo>
                    <a:pt x="660" y="568"/>
                  </a:lnTo>
                  <a:lnTo>
                    <a:pt x="661" y="568"/>
                  </a:lnTo>
                  <a:lnTo>
                    <a:pt x="661" y="568"/>
                  </a:lnTo>
                  <a:lnTo>
                    <a:pt x="661" y="568"/>
                  </a:lnTo>
                  <a:lnTo>
                    <a:pt x="661" y="568"/>
                  </a:lnTo>
                  <a:lnTo>
                    <a:pt x="661" y="568"/>
                  </a:lnTo>
                  <a:lnTo>
                    <a:pt x="661" y="568"/>
                  </a:lnTo>
                  <a:lnTo>
                    <a:pt x="661" y="568"/>
                  </a:lnTo>
                  <a:lnTo>
                    <a:pt x="661" y="568"/>
                  </a:lnTo>
                  <a:lnTo>
                    <a:pt x="661" y="568"/>
                  </a:lnTo>
                  <a:lnTo>
                    <a:pt x="661" y="568"/>
                  </a:lnTo>
                  <a:lnTo>
                    <a:pt x="661" y="568"/>
                  </a:lnTo>
                  <a:lnTo>
                    <a:pt x="662" y="568"/>
                  </a:lnTo>
                  <a:lnTo>
                    <a:pt x="662" y="568"/>
                  </a:lnTo>
                  <a:lnTo>
                    <a:pt x="662" y="568"/>
                  </a:lnTo>
                  <a:lnTo>
                    <a:pt x="662" y="568"/>
                  </a:lnTo>
                  <a:lnTo>
                    <a:pt x="662" y="568"/>
                  </a:lnTo>
                  <a:lnTo>
                    <a:pt x="662" y="568"/>
                  </a:lnTo>
                  <a:lnTo>
                    <a:pt x="662" y="568"/>
                  </a:lnTo>
                  <a:lnTo>
                    <a:pt x="662" y="568"/>
                  </a:lnTo>
                  <a:lnTo>
                    <a:pt x="662" y="568"/>
                  </a:lnTo>
                  <a:lnTo>
                    <a:pt x="662" y="568"/>
                  </a:lnTo>
                  <a:lnTo>
                    <a:pt x="662" y="568"/>
                  </a:lnTo>
                  <a:lnTo>
                    <a:pt x="663" y="568"/>
                  </a:lnTo>
                  <a:lnTo>
                    <a:pt x="663" y="568"/>
                  </a:lnTo>
                  <a:lnTo>
                    <a:pt x="663" y="568"/>
                  </a:lnTo>
                  <a:lnTo>
                    <a:pt x="663" y="568"/>
                  </a:lnTo>
                  <a:lnTo>
                    <a:pt x="663" y="568"/>
                  </a:lnTo>
                  <a:lnTo>
                    <a:pt x="663" y="568"/>
                  </a:lnTo>
                  <a:lnTo>
                    <a:pt x="663" y="568"/>
                  </a:lnTo>
                  <a:lnTo>
                    <a:pt x="663" y="568"/>
                  </a:lnTo>
                  <a:lnTo>
                    <a:pt x="663" y="568"/>
                  </a:lnTo>
                  <a:lnTo>
                    <a:pt x="663" y="568"/>
                  </a:lnTo>
                  <a:lnTo>
                    <a:pt x="663" y="568"/>
                  </a:lnTo>
                  <a:lnTo>
                    <a:pt x="664" y="568"/>
                  </a:lnTo>
                  <a:lnTo>
                    <a:pt x="664" y="568"/>
                  </a:lnTo>
                  <a:lnTo>
                    <a:pt x="664" y="568"/>
                  </a:lnTo>
                  <a:lnTo>
                    <a:pt x="664" y="568"/>
                  </a:lnTo>
                  <a:lnTo>
                    <a:pt x="664" y="568"/>
                  </a:lnTo>
                  <a:lnTo>
                    <a:pt x="664" y="568"/>
                  </a:lnTo>
                  <a:lnTo>
                    <a:pt x="664" y="568"/>
                  </a:lnTo>
                  <a:lnTo>
                    <a:pt x="664" y="568"/>
                  </a:lnTo>
                  <a:lnTo>
                    <a:pt x="664" y="568"/>
                  </a:lnTo>
                  <a:lnTo>
                    <a:pt x="664" y="568"/>
                  </a:lnTo>
                  <a:lnTo>
                    <a:pt x="664" y="568"/>
                  </a:lnTo>
                  <a:lnTo>
                    <a:pt x="664" y="568"/>
                  </a:lnTo>
                  <a:lnTo>
                    <a:pt x="665" y="568"/>
                  </a:lnTo>
                  <a:lnTo>
                    <a:pt x="665" y="568"/>
                  </a:lnTo>
                  <a:lnTo>
                    <a:pt x="665" y="568"/>
                  </a:lnTo>
                  <a:lnTo>
                    <a:pt x="665" y="568"/>
                  </a:lnTo>
                  <a:lnTo>
                    <a:pt x="665" y="568"/>
                  </a:lnTo>
                  <a:lnTo>
                    <a:pt x="665" y="568"/>
                  </a:lnTo>
                  <a:lnTo>
                    <a:pt x="665" y="568"/>
                  </a:lnTo>
                  <a:lnTo>
                    <a:pt x="665" y="568"/>
                  </a:lnTo>
                  <a:lnTo>
                    <a:pt x="665" y="568"/>
                  </a:lnTo>
                  <a:lnTo>
                    <a:pt x="665" y="568"/>
                  </a:lnTo>
                  <a:lnTo>
                    <a:pt x="666" y="568"/>
                  </a:lnTo>
                  <a:lnTo>
                    <a:pt x="666" y="568"/>
                  </a:lnTo>
                  <a:lnTo>
                    <a:pt x="666" y="568"/>
                  </a:lnTo>
                  <a:lnTo>
                    <a:pt x="666" y="568"/>
                  </a:lnTo>
                  <a:lnTo>
                    <a:pt x="666" y="568"/>
                  </a:lnTo>
                  <a:lnTo>
                    <a:pt x="666" y="568"/>
                  </a:lnTo>
                  <a:lnTo>
                    <a:pt x="666" y="568"/>
                  </a:lnTo>
                  <a:lnTo>
                    <a:pt x="666" y="568"/>
                  </a:lnTo>
                  <a:lnTo>
                    <a:pt x="666" y="568"/>
                  </a:lnTo>
                  <a:lnTo>
                    <a:pt x="666" y="568"/>
                  </a:lnTo>
                  <a:lnTo>
                    <a:pt x="666" y="568"/>
                  </a:lnTo>
                  <a:lnTo>
                    <a:pt x="666" y="568"/>
                  </a:lnTo>
                  <a:lnTo>
                    <a:pt x="667" y="568"/>
                  </a:lnTo>
                  <a:lnTo>
                    <a:pt x="667" y="568"/>
                  </a:lnTo>
                  <a:lnTo>
                    <a:pt x="667" y="568"/>
                  </a:lnTo>
                  <a:lnTo>
                    <a:pt x="667" y="568"/>
                  </a:lnTo>
                  <a:lnTo>
                    <a:pt x="667" y="568"/>
                  </a:lnTo>
                  <a:lnTo>
                    <a:pt x="667" y="568"/>
                  </a:lnTo>
                  <a:lnTo>
                    <a:pt x="667" y="568"/>
                  </a:lnTo>
                  <a:lnTo>
                    <a:pt x="667" y="568"/>
                  </a:lnTo>
                  <a:lnTo>
                    <a:pt x="667" y="568"/>
                  </a:lnTo>
                  <a:lnTo>
                    <a:pt x="667" y="568"/>
                  </a:lnTo>
                  <a:lnTo>
                    <a:pt x="668" y="568"/>
                  </a:lnTo>
                  <a:lnTo>
                    <a:pt x="668" y="568"/>
                  </a:lnTo>
                  <a:lnTo>
                    <a:pt x="668" y="568"/>
                  </a:lnTo>
                  <a:lnTo>
                    <a:pt x="668" y="568"/>
                  </a:lnTo>
                  <a:lnTo>
                    <a:pt x="668" y="568"/>
                  </a:lnTo>
                  <a:lnTo>
                    <a:pt x="668" y="568"/>
                  </a:lnTo>
                  <a:lnTo>
                    <a:pt x="668" y="568"/>
                  </a:lnTo>
                  <a:lnTo>
                    <a:pt x="668" y="568"/>
                  </a:lnTo>
                  <a:lnTo>
                    <a:pt x="668" y="568"/>
                  </a:lnTo>
                  <a:lnTo>
                    <a:pt x="668" y="568"/>
                  </a:lnTo>
                  <a:lnTo>
                    <a:pt x="668" y="568"/>
                  </a:lnTo>
                  <a:lnTo>
                    <a:pt x="669" y="568"/>
                  </a:lnTo>
                  <a:lnTo>
                    <a:pt x="669" y="568"/>
                  </a:lnTo>
                  <a:lnTo>
                    <a:pt x="669" y="568"/>
                  </a:lnTo>
                  <a:lnTo>
                    <a:pt x="669" y="568"/>
                  </a:lnTo>
                  <a:lnTo>
                    <a:pt x="669" y="568"/>
                  </a:lnTo>
                  <a:lnTo>
                    <a:pt x="669" y="568"/>
                  </a:lnTo>
                  <a:lnTo>
                    <a:pt x="669" y="568"/>
                  </a:lnTo>
                  <a:lnTo>
                    <a:pt x="669" y="568"/>
                  </a:lnTo>
                  <a:lnTo>
                    <a:pt x="669" y="568"/>
                  </a:lnTo>
                  <a:lnTo>
                    <a:pt x="669" y="568"/>
                  </a:lnTo>
                  <a:lnTo>
                    <a:pt x="669" y="568"/>
                  </a:lnTo>
                  <a:lnTo>
                    <a:pt x="669" y="568"/>
                  </a:lnTo>
                  <a:lnTo>
                    <a:pt x="670" y="568"/>
                  </a:lnTo>
                  <a:lnTo>
                    <a:pt x="670" y="568"/>
                  </a:lnTo>
                  <a:lnTo>
                    <a:pt x="670" y="568"/>
                  </a:lnTo>
                  <a:lnTo>
                    <a:pt x="670" y="568"/>
                  </a:lnTo>
                  <a:lnTo>
                    <a:pt x="670" y="568"/>
                  </a:lnTo>
                  <a:lnTo>
                    <a:pt x="670" y="568"/>
                  </a:lnTo>
                  <a:lnTo>
                    <a:pt x="670" y="568"/>
                  </a:lnTo>
                  <a:lnTo>
                    <a:pt x="670" y="568"/>
                  </a:lnTo>
                  <a:lnTo>
                    <a:pt x="670" y="568"/>
                  </a:lnTo>
                  <a:lnTo>
                    <a:pt x="670" y="568"/>
                  </a:lnTo>
                  <a:lnTo>
                    <a:pt x="671" y="568"/>
                  </a:lnTo>
                  <a:lnTo>
                    <a:pt x="671" y="568"/>
                  </a:lnTo>
                  <a:lnTo>
                    <a:pt x="671" y="568"/>
                  </a:lnTo>
                  <a:lnTo>
                    <a:pt x="671" y="568"/>
                  </a:lnTo>
                  <a:lnTo>
                    <a:pt x="671" y="568"/>
                  </a:lnTo>
                  <a:lnTo>
                    <a:pt x="671" y="568"/>
                  </a:lnTo>
                  <a:lnTo>
                    <a:pt x="671" y="568"/>
                  </a:lnTo>
                  <a:lnTo>
                    <a:pt x="671" y="568"/>
                  </a:lnTo>
                  <a:lnTo>
                    <a:pt x="671" y="568"/>
                  </a:lnTo>
                  <a:lnTo>
                    <a:pt x="671" y="568"/>
                  </a:lnTo>
                  <a:lnTo>
                    <a:pt x="671" y="568"/>
                  </a:lnTo>
                  <a:lnTo>
                    <a:pt x="671" y="568"/>
                  </a:lnTo>
                  <a:lnTo>
                    <a:pt x="672" y="568"/>
                  </a:lnTo>
                  <a:lnTo>
                    <a:pt x="672" y="569"/>
                  </a:lnTo>
                  <a:lnTo>
                    <a:pt x="672" y="569"/>
                  </a:lnTo>
                  <a:lnTo>
                    <a:pt x="672" y="569"/>
                  </a:lnTo>
                  <a:lnTo>
                    <a:pt x="672" y="569"/>
                  </a:lnTo>
                  <a:lnTo>
                    <a:pt x="672" y="569"/>
                  </a:lnTo>
                  <a:lnTo>
                    <a:pt x="672" y="569"/>
                  </a:lnTo>
                  <a:lnTo>
                    <a:pt x="672" y="569"/>
                  </a:lnTo>
                  <a:lnTo>
                    <a:pt x="672" y="569"/>
                  </a:lnTo>
                  <a:lnTo>
                    <a:pt x="672" y="569"/>
                  </a:lnTo>
                  <a:lnTo>
                    <a:pt x="672" y="569"/>
                  </a:lnTo>
                  <a:lnTo>
                    <a:pt x="673" y="569"/>
                  </a:lnTo>
                  <a:lnTo>
                    <a:pt x="673" y="569"/>
                  </a:lnTo>
                  <a:lnTo>
                    <a:pt x="673" y="569"/>
                  </a:lnTo>
                  <a:lnTo>
                    <a:pt x="673" y="569"/>
                  </a:lnTo>
                  <a:lnTo>
                    <a:pt x="673" y="569"/>
                  </a:lnTo>
                  <a:lnTo>
                    <a:pt x="673" y="569"/>
                  </a:lnTo>
                  <a:lnTo>
                    <a:pt x="673" y="569"/>
                  </a:lnTo>
                  <a:lnTo>
                    <a:pt x="673" y="569"/>
                  </a:lnTo>
                  <a:lnTo>
                    <a:pt x="673" y="569"/>
                  </a:lnTo>
                  <a:lnTo>
                    <a:pt x="673" y="569"/>
                  </a:lnTo>
                  <a:lnTo>
                    <a:pt x="673" y="569"/>
                  </a:lnTo>
                  <a:lnTo>
                    <a:pt x="674" y="569"/>
                  </a:lnTo>
                  <a:lnTo>
                    <a:pt x="674" y="569"/>
                  </a:lnTo>
                  <a:lnTo>
                    <a:pt x="674" y="569"/>
                  </a:lnTo>
                  <a:lnTo>
                    <a:pt x="674" y="569"/>
                  </a:lnTo>
                  <a:lnTo>
                    <a:pt x="674" y="569"/>
                  </a:lnTo>
                  <a:lnTo>
                    <a:pt x="674" y="569"/>
                  </a:lnTo>
                  <a:lnTo>
                    <a:pt x="674" y="569"/>
                  </a:lnTo>
                  <a:lnTo>
                    <a:pt x="674" y="569"/>
                  </a:lnTo>
                  <a:lnTo>
                    <a:pt x="674" y="569"/>
                  </a:lnTo>
                  <a:lnTo>
                    <a:pt x="674" y="569"/>
                  </a:lnTo>
                  <a:lnTo>
                    <a:pt x="674" y="569"/>
                  </a:lnTo>
                  <a:lnTo>
                    <a:pt x="675" y="569"/>
                  </a:lnTo>
                  <a:lnTo>
                    <a:pt x="675" y="569"/>
                  </a:lnTo>
                  <a:lnTo>
                    <a:pt x="675" y="569"/>
                  </a:lnTo>
                  <a:lnTo>
                    <a:pt x="675" y="569"/>
                  </a:lnTo>
                  <a:lnTo>
                    <a:pt x="675" y="569"/>
                  </a:lnTo>
                  <a:lnTo>
                    <a:pt x="675" y="569"/>
                  </a:lnTo>
                  <a:lnTo>
                    <a:pt x="675" y="569"/>
                  </a:lnTo>
                  <a:lnTo>
                    <a:pt x="675" y="569"/>
                  </a:lnTo>
                  <a:lnTo>
                    <a:pt x="675" y="569"/>
                  </a:lnTo>
                  <a:lnTo>
                    <a:pt x="675" y="569"/>
                  </a:lnTo>
                  <a:lnTo>
                    <a:pt x="675" y="569"/>
                  </a:lnTo>
                  <a:lnTo>
                    <a:pt x="676" y="569"/>
                  </a:lnTo>
                  <a:lnTo>
                    <a:pt x="676" y="569"/>
                  </a:lnTo>
                  <a:lnTo>
                    <a:pt x="676" y="569"/>
                  </a:lnTo>
                  <a:lnTo>
                    <a:pt x="676" y="569"/>
                  </a:lnTo>
                  <a:lnTo>
                    <a:pt x="676" y="569"/>
                  </a:lnTo>
                  <a:lnTo>
                    <a:pt x="676" y="569"/>
                  </a:lnTo>
                  <a:lnTo>
                    <a:pt x="676" y="569"/>
                  </a:lnTo>
                  <a:lnTo>
                    <a:pt x="676" y="569"/>
                  </a:lnTo>
                  <a:lnTo>
                    <a:pt x="676" y="569"/>
                  </a:lnTo>
                  <a:lnTo>
                    <a:pt x="676" y="569"/>
                  </a:lnTo>
                  <a:lnTo>
                    <a:pt x="676" y="569"/>
                  </a:lnTo>
                  <a:lnTo>
                    <a:pt x="677" y="569"/>
                  </a:lnTo>
                  <a:lnTo>
                    <a:pt x="677" y="569"/>
                  </a:lnTo>
                  <a:lnTo>
                    <a:pt x="677" y="569"/>
                  </a:lnTo>
                  <a:lnTo>
                    <a:pt x="677" y="569"/>
                  </a:lnTo>
                  <a:lnTo>
                    <a:pt x="677" y="569"/>
                  </a:lnTo>
                  <a:lnTo>
                    <a:pt x="677" y="569"/>
                  </a:lnTo>
                  <a:lnTo>
                    <a:pt x="677" y="569"/>
                  </a:lnTo>
                  <a:lnTo>
                    <a:pt x="677" y="569"/>
                  </a:lnTo>
                  <a:lnTo>
                    <a:pt x="677" y="569"/>
                  </a:lnTo>
                  <a:lnTo>
                    <a:pt x="677" y="569"/>
                  </a:lnTo>
                  <a:lnTo>
                    <a:pt x="677" y="569"/>
                  </a:lnTo>
                  <a:lnTo>
                    <a:pt x="677" y="569"/>
                  </a:lnTo>
                  <a:lnTo>
                    <a:pt x="678" y="569"/>
                  </a:lnTo>
                  <a:lnTo>
                    <a:pt x="678" y="569"/>
                  </a:lnTo>
                  <a:lnTo>
                    <a:pt x="678" y="569"/>
                  </a:lnTo>
                  <a:lnTo>
                    <a:pt x="678" y="569"/>
                  </a:lnTo>
                  <a:lnTo>
                    <a:pt x="678" y="569"/>
                  </a:lnTo>
                  <a:lnTo>
                    <a:pt x="678" y="569"/>
                  </a:lnTo>
                  <a:lnTo>
                    <a:pt x="678" y="569"/>
                  </a:lnTo>
                  <a:lnTo>
                    <a:pt x="678" y="569"/>
                  </a:lnTo>
                  <a:lnTo>
                    <a:pt x="678" y="569"/>
                  </a:lnTo>
                  <a:lnTo>
                    <a:pt x="678" y="569"/>
                  </a:lnTo>
                  <a:lnTo>
                    <a:pt x="679" y="569"/>
                  </a:lnTo>
                  <a:lnTo>
                    <a:pt x="679" y="569"/>
                  </a:lnTo>
                  <a:lnTo>
                    <a:pt x="679" y="569"/>
                  </a:lnTo>
                  <a:lnTo>
                    <a:pt x="679" y="569"/>
                  </a:lnTo>
                  <a:lnTo>
                    <a:pt x="679" y="569"/>
                  </a:lnTo>
                  <a:lnTo>
                    <a:pt x="679" y="569"/>
                  </a:lnTo>
                  <a:lnTo>
                    <a:pt x="679" y="569"/>
                  </a:lnTo>
                  <a:lnTo>
                    <a:pt x="679" y="569"/>
                  </a:lnTo>
                  <a:lnTo>
                    <a:pt x="679" y="569"/>
                  </a:lnTo>
                  <a:lnTo>
                    <a:pt x="679" y="569"/>
                  </a:lnTo>
                  <a:lnTo>
                    <a:pt x="679" y="569"/>
                  </a:lnTo>
                  <a:lnTo>
                    <a:pt x="679" y="569"/>
                  </a:lnTo>
                  <a:lnTo>
                    <a:pt x="680" y="569"/>
                  </a:lnTo>
                  <a:lnTo>
                    <a:pt x="680" y="569"/>
                  </a:lnTo>
                  <a:lnTo>
                    <a:pt x="680" y="569"/>
                  </a:lnTo>
                  <a:lnTo>
                    <a:pt x="680" y="569"/>
                  </a:lnTo>
                  <a:lnTo>
                    <a:pt x="680" y="569"/>
                  </a:lnTo>
                  <a:lnTo>
                    <a:pt x="680" y="569"/>
                  </a:lnTo>
                  <a:lnTo>
                    <a:pt x="680" y="569"/>
                  </a:lnTo>
                  <a:lnTo>
                    <a:pt x="680" y="569"/>
                  </a:lnTo>
                  <a:lnTo>
                    <a:pt x="680" y="569"/>
                  </a:lnTo>
                  <a:lnTo>
                    <a:pt x="680" y="569"/>
                  </a:lnTo>
                  <a:lnTo>
                    <a:pt x="680" y="569"/>
                  </a:lnTo>
                  <a:lnTo>
                    <a:pt x="681" y="569"/>
                  </a:lnTo>
                  <a:lnTo>
                    <a:pt x="681" y="569"/>
                  </a:lnTo>
                  <a:lnTo>
                    <a:pt x="681" y="569"/>
                  </a:lnTo>
                  <a:lnTo>
                    <a:pt x="681" y="569"/>
                  </a:lnTo>
                  <a:lnTo>
                    <a:pt x="681" y="569"/>
                  </a:lnTo>
                  <a:lnTo>
                    <a:pt x="681" y="569"/>
                  </a:lnTo>
                  <a:lnTo>
                    <a:pt x="681" y="569"/>
                  </a:lnTo>
                  <a:lnTo>
                    <a:pt x="681" y="569"/>
                  </a:lnTo>
                  <a:lnTo>
                    <a:pt x="681" y="569"/>
                  </a:lnTo>
                  <a:lnTo>
                    <a:pt x="681" y="569"/>
                  </a:lnTo>
                  <a:lnTo>
                    <a:pt x="682" y="569"/>
                  </a:lnTo>
                  <a:lnTo>
                    <a:pt x="682" y="569"/>
                  </a:lnTo>
                  <a:lnTo>
                    <a:pt x="682" y="569"/>
                  </a:lnTo>
                  <a:lnTo>
                    <a:pt x="682" y="569"/>
                  </a:lnTo>
                  <a:lnTo>
                    <a:pt x="682" y="569"/>
                  </a:lnTo>
                  <a:lnTo>
                    <a:pt x="682" y="569"/>
                  </a:lnTo>
                  <a:lnTo>
                    <a:pt x="682" y="569"/>
                  </a:lnTo>
                  <a:lnTo>
                    <a:pt x="682" y="569"/>
                  </a:lnTo>
                  <a:lnTo>
                    <a:pt x="682" y="569"/>
                  </a:lnTo>
                  <a:lnTo>
                    <a:pt x="682" y="569"/>
                  </a:lnTo>
                  <a:lnTo>
                    <a:pt x="682" y="569"/>
                  </a:lnTo>
                  <a:lnTo>
                    <a:pt x="682" y="569"/>
                  </a:lnTo>
                  <a:lnTo>
                    <a:pt x="683" y="569"/>
                  </a:lnTo>
                  <a:lnTo>
                    <a:pt x="683" y="569"/>
                  </a:lnTo>
                  <a:lnTo>
                    <a:pt x="683" y="569"/>
                  </a:lnTo>
                  <a:lnTo>
                    <a:pt x="683" y="569"/>
                  </a:lnTo>
                  <a:lnTo>
                    <a:pt x="683" y="569"/>
                  </a:lnTo>
                  <a:lnTo>
                    <a:pt x="683" y="569"/>
                  </a:lnTo>
                  <a:lnTo>
                    <a:pt x="683" y="569"/>
                  </a:lnTo>
                  <a:lnTo>
                    <a:pt x="683" y="569"/>
                  </a:lnTo>
                  <a:lnTo>
                    <a:pt x="683" y="569"/>
                  </a:lnTo>
                  <a:lnTo>
                    <a:pt x="683" y="569"/>
                  </a:lnTo>
                  <a:lnTo>
                    <a:pt x="684" y="569"/>
                  </a:lnTo>
                  <a:lnTo>
                    <a:pt x="684" y="569"/>
                  </a:lnTo>
                  <a:lnTo>
                    <a:pt x="684" y="569"/>
                  </a:lnTo>
                  <a:lnTo>
                    <a:pt x="684" y="569"/>
                  </a:lnTo>
                  <a:lnTo>
                    <a:pt x="684" y="569"/>
                  </a:lnTo>
                  <a:lnTo>
                    <a:pt x="684" y="569"/>
                  </a:lnTo>
                  <a:lnTo>
                    <a:pt x="684" y="569"/>
                  </a:lnTo>
                  <a:lnTo>
                    <a:pt x="684" y="569"/>
                  </a:lnTo>
                  <a:lnTo>
                    <a:pt x="684" y="569"/>
                  </a:lnTo>
                  <a:lnTo>
                    <a:pt x="684" y="569"/>
                  </a:lnTo>
                  <a:lnTo>
                    <a:pt x="684" y="569"/>
                  </a:lnTo>
                  <a:lnTo>
                    <a:pt x="684" y="569"/>
                  </a:lnTo>
                  <a:lnTo>
                    <a:pt x="685" y="569"/>
                  </a:lnTo>
                  <a:lnTo>
                    <a:pt x="685" y="569"/>
                  </a:lnTo>
                  <a:lnTo>
                    <a:pt x="685" y="569"/>
                  </a:lnTo>
                  <a:lnTo>
                    <a:pt x="685" y="569"/>
                  </a:lnTo>
                  <a:lnTo>
                    <a:pt x="685" y="569"/>
                  </a:lnTo>
                  <a:lnTo>
                    <a:pt x="685" y="569"/>
                  </a:lnTo>
                  <a:lnTo>
                    <a:pt x="685" y="569"/>
                  </a:lnTo>
                  <a:lnTo>
                    <a:pt x="685" y="569"/>
                  </a:lnTo>
                  <a:lnTo>
                    <a:pt x="685" y="569"/>
                  </a:lnTo>
                  <a:lnTo>
                    <a:pt x="685" y="569"/>
                  </a:lnTo>
                  <a:lnTo>
                    <a:pt x="685" y="569"/>
                  </a:lnTo>
                  <a:lnTo>
                    <a:pt x="686" y="569"/>
                  </a:lnTo>
                  <a:lnTo>
                    <a:pt x="686" y="569"/>
                  </a:lnTo>
                  <a:lnTo>
                    <a:pt x="686" y="569"/>
                  </a:lnTo>
                  <a:lnTo>
                    <a:pt x="686" y="569"/>
                  </a:lnTo>
                  <a:lnTo>
                    <a:pt x="686" y="569"/>
                  </a:lnTo>
                  <a:lnTo>
                    <a:pt x="686" y="569"/>
                  </a:lnTo>
                  <a:lnTo>
                    <a:pt x="686" y="569"/>
                  </a:lnTo>
                  <a:lnTo>
                    <a:pt x="686" y="569"/>
                  </a:lnTo>
                  <a:lnTo>
                    <a:pt x="686" y="569"/>
                  </a:lnTo>
                  <a:lnTo>
                    <a:pt x="686" y="569"/>
                  </a:lnTo>
                  <a:lnTo>
                    <a:pt x="686" y="569"/>
                  </a:lnTo>
                  <a:lnTo>
                    <a:pt x="687" y="569"/>
                  </a:lnTo>
                  <a:lnTo>
                    <a:pt x="687" y="569"/>
                  </a:lnTo>
                  <a:lnTo>
                    <a:pt x="687" y="569"/>
                  </a:lnTo>
                  <a:lnTo>
                    <a:pt x="687" y="569"/>
                  </a:lnTo>
                  <a:lnTo>
                    <a:pt x="687" y="569"/>
                  </a:lnTo>
                  <a:lnTo>
                    <a:pt x="687" y="569"/>
                  </a:lnTo>
                  <a:lnTo>
                    <a:pt x="687" y="569"/>
                  </a:lnTo>
                  <a:lnTo>
                    <a:pt x="687" y="569"/>
                  </a:lnTo>
                  <a:lnTo>
                    <a:pt x="687" y="569"/>
                  </a:lnTo>
                  <a:lnTo>
                    <a:pt x="687" y="569"/>
                  </a:lnTo>
                  <a:lnTo>
                    <a:pt x="687" y="569"/>
                  </a:lnTo>
                  <a:lnTo>
                    <a:pt x="688" y="569"/>
                  </a:lnTo>
                  <a:lnTo>
                    <a:pt x="688" y="569"/>
                  </a:lnTo>
                  <a:lnTo>
                    <a:pt x="688" y="569"/>
                  </a:lnTo>
                  <a:lnTo>
                    <a:pt x="688" y="569"/>
                  </a:lnTo>
                  <a:lnTo>
                    <a:pt x="688" y="569"/>
                  </a:lnTo>
                  <a:lnTo>
                    <a:pt x="688" y="569"/>
                  </a:lnTo>
                  <a:lnTo>
                    <a:pt x="688" y="569"/>
                  </a:lnTo>
                  <a:lnTo>
                    <a:pt x="688" y="569"/>
                  </a:lnTo>
                  <a:lnTo>
                    <a:pt x="688" y="569"/>
                  </a:lnTo>
                  <a:lnTo>
                    <a:pt x="688" y="569"/>
                  </a:lnTo>
                  <a:lnTo>
                    <a:pt x="688" y="569"/>
                  </a:lnTo>
                  <a:lnTo>
                    <a:pt x="689" y="569"/>
                  </a:lnTo>
                  <a:lnTo>
                    <a:pt x="689" y="569"/>
                  </a:lnTo>
                  <a:lnTo>
                    <a:pt x="689" y="569"/>
                  </a:lnTo>
                  <a:lnTo>
                    <a:pt x="689" y="569"/>
                  </a:lnTo>
                  <a:lnTo>
                    <a:pt x="689" y="569"/>
                  </a:lnTo>
                  <a:lnTo>
                    <a:pt x="689" y="569"/>
                  </a:lnTo>
                  <a:lnTo>
                    <a:pt x="689" y="569"/>
                  </a:lnTo>
                  <a:lnTo>
                    <a:pt x="689" y="569"/>
                  </a:lnTo>
                  <a:lnTo>
                    <a:pt x="689" y="569"/>
                  </a:lnTo>
                  <a:lnTo>
                    <a:pt x="689" y="569"/>
                  </a:lnTo>
                  <a:lnTo>
                    <a:pt x="689" y="569"/>
                  </a:lnTo>
                  <a:lnTo>
                    <a:pt x="690" y="569"/>
                  </a:lnTo>
                  <a:lnTo>
                    <a:pt x="690" y="569"/>
                  </a:lnTo>
                  <a:lnTo>
                    <a:pt x="690" y="569"/>
                  </a:lnTo>
                  <a:lnTo>
                    <a:pt x="690" y="569"/>
                  </a:lnTo>
                  <a:lnTo>
                    <a:pt x="690" y="569"/>
                  </a:lnTo>
                  <a:lnTo>
                    <a:pt x="690" y="569"/>
                  </a:lnTo>
                  <a:lnTo>
                    <a:pt x="690" y="569"/>
                  </a:lnTo>
                  <a:lnTo>
                    <a:pt x="690" y="569"/>
                  </a:lnTo>
                  <a:lnTo>
                    <a:pt x="690" y="569"/>
                  </a:lnTo>
                  <a:lnTo>
                    <a:pt x="690" y="569"/>
                  </a:lnTo>
                  <a:lnTo>
                    <a:pt x="690" y="569"/>
                  </a:lnTo>
                  <a:lnTo>
                    <a:pt x="690" y="569"/>
                  </a:lnTo>
                  <a:lnTo>
                    <a:pt x="691" y="569"/>
                  </a:lnTo>
                  <a:lnTo>
                    <a:pt x="691" y="569"/>
                  </a:lnTo>
                  <a:lnTo>
                    <a:pt x="691" y="569"/>
                  </a:lnTo>
                  <a:lnTo>
                    <a:pt x="691" y="569"/>
                  </a:lnTo>
                  <a:lnTo>
                    <a:pt x="691" y="569"/>
                  </a:lnTo>
                  <a:lnTo>
                    <a:pt x="691" y="569"/>
                  </a:lnTo>
                  <a:lnTo>
                    <a:pt x="691" y="569"/>
                  </a:lnTo>
                  <a:lnTo>
                    <a:pt x="691" y="569"/>
                  </a:lnTo>
                  <a:lnTo>
                    <a:pt x="691" y="569"/>
                  </a:lnTo>
                  <a:lnTo>
                    <a:pt x="691" y="569"/>
                  </a:lnTo>
                  <a:lnTo>
                    <a:pt x="692" y="569"/>
                  </a:lnTo>
                  <a:lnTo>
                    <a:pt x="692" y="569"/>
                  </a:lnTo>
                  <a:lnTo>
                    <a:pt x="692" y="569"/>
                  </a:lnTo>
                  <a:lnTo>
                    <a:pt x="692" y="569"/>
                  </a:lnTo>
                  <a:lnTo>
                    <a:pt x="692" y="569"/>
                  </a:lnTo>
                  <a:lnTo>
                    <a:pt x="692" y="569"/>
                  </a:lnTo>
                  <a:lnTo>
                    <a:pt x="692" y="569"/>
                  </a:lnTo>
                  <a:lnTo>
                    <a:pt x="692" y="569"/>
                  </a:lnTo>
                  <a:lnTo>
                    <a:pt x="692" y="569"/>
                  </a:lnTo>
                  <a:lnTo>
                    <a:pt x="692" y="569"/>
                  </a:lnTo>
                  <a:lnTo>
                    <a:pt x="692" y="569"/>
                  </a:lnTo>
                  <a:lnTo>
                    <a:pt x="692" y="569"/>
                  </a:lnTo>
                  <a:lnTo>
                    <a:pt x="693" y="569"/>
                  </a:lnTo>
                  <a:lnTo>
                    <a:pt x="693" y="569"/>
                  </a:lnTo>
                  <a:lnTo>
                    <a:pt x="693" y="569"/>
                  </a:lnTo>
                  <a:lnTo>
                    <a:pt x="693" y="569"/>
                  </a:lnTo>
                  <a:lnTo>
                    <a:pt x="693" y="569"/>
                  </a:lnTo>
                  <a:lnTo>
                    <a:pt x="693" y="569"/>
                  </a:lnTo>
                  <a:lnTo>
                    <a:pt x="693" y="569"/>
                  </a:lnTo>
                  <a:lnTo>
                    <a:pt x="693" y="569"/>
                  </a:lnTo>
                  <a:lnTo>
                    <a:pt x="693" y="569"/>
                  </a:lnTo>
                  <a:lnTo>
                    <a:pt x="693" y="569"/>
                  </a:lnTo>
                  <a:lnTo>
                    <a:pt x="693" y="569"/>
                  </a:lnTo>
                  <a:lnTo>
                    <a:pt x="694" y="569"/>
                  </a:lnTo>
                  <a:lnTo>
                    <a:pt x="694" y="569"/>
                  </a:lnTo>
                  <a:lnTo>
                    <a:pt x="694" y="569"/>
                  </a:lnTo>
                  <a:lnTo>
                    <a:pt x="694" y="569"/>
                  </a:lnTo>
                  <a:lnTo>
                    <a:pt x="694" y="569"/>
                  </a:lnTo>
                  <a:lnTo>
                    <a:pt x="694" y="569"/>
                  </a:lnTo>
                  <a:lnTo>
                    <a:pt x="694" y="569"/>
                  </a:lnTo>
                  <a:lnTo>
                    <a:pt x="694" y="569"/>
                  </a:lnTo>
                  <a:lnTo>
                    <a:pt x="694" y="569"/>
                  </a:lnTo>
                  <a:lnTo>
                    <a:pt x="694" y="569"/>
                  </a:lnTo>
                  <a:lnTo>
                    <a:pt x="695" y="569"/>
                  </a:lnTo>
                  <a:lnTo>
                    <a:pt x="695" y="569"/>
                  </a:lnTo>
                  <a:lnTo>
                    <a:pt x="695" y="569"/>
                  </a:lnTo>
                  <a:lnTo>
                    <a:pt x="695" y="569"/>
                  </a:lnTo>
                  <a:lnTo>
                    <a:pt x="695" y="569"/>
                  </a:lnTo>
                  <a:lnTo>
                    <a:pt x="695" y="570"/>
                  </a:lnTo>
                  <a:lnTo>
                    <a:pt x="695" y="570"/>
                  </a:lnTo>
                  <a:lnTo>
                    <a:pt x="695" y="570"/>
                  </a:lnTo>
                  <a:lnTo>
                    <a:pt x="695" y="570"/>
                  </a:lnTo>
                  <a:lnTo>
                    <a:pt x="695" y="570"/>
                  </a:lnTo>
                  <a:lnTo>
                    <a:pt x="695" y="570"/>
                  </a:lnTo>
                  <a:lnTo>
                    <a:pt x="695" y="570"/>
                  </a:lnTo>
                  <a:lnTo>
                    <a:pt x="696" y="570"/>
                  </a:lnTo>
                  <a:lnTo>
                    <a:pt x="696" y="570"/>
                  </a:lnTo>
                  <a:lnTo>
                    <a:pt x="696" y="570"/>
                  </a:lnTo>
                  <a:lnTo>
                    <a:pt x="696" y="570"/>
                  </a:lnTo>
                  <a:lnTo>
                    <a:pt x="696" y="570"/>
                  </a:lnTo>
                  <a:lnTo>
                    <a:pt x="696" y="570"/>
                  </a:lnTo>
                  <a:lnTo>
                    <a:pt x="696" y="570"/>
                  </a:lnTo>
                  <a:lnTo>
                    <a:pt x="696" y="570"/>
                  </a:lnTo>
                  <a:lnTo>
                    <a:pt x="696" y="570"/>
                  </a:lnTo>
                  <a:lnTo>
                    <a:pt x="696"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4" y="570"/>
                  </a:lnTo>
                  <a:lnTo>
                    <a:pt x="704" y="570"/>
                  </a:lnTo>
                  <a:lnTo>
                    <a:pt x="704" y="570"/>
                  </a:lnTo>
                  <a:lnTo>
                    <a:pt x="704" y="570"/>
                  </a:lnTo>
                  <a:lnTo>
                    <a:pt x="704" y="570"/>
                  </a:lnTo>
                  <a:lnTo>
                    <a:pt x="704" y="570"/>
                  </a:lnTo>
                  <a:lnTo>
                    <a:pt x="704" y="570"/>
                  </a:lnTo>
                  <a:lnTo>
                    <a:pt x="704" y="570"/>
                  </a:lnTo>
                  <a:lnTo>
                    <a:pt x="704" y="570"/>
                  </a:lnTo>
                  <a:lnTo>
                    <a:pt x="704"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7" y="570"/>
                  </a:lnTo>
                  <a:lnTo>
                    <a:pt x="707" y="570"/>
                  </a:lnTo>
                  <a:lnTo>
                    <a:pt x="707" y="570"/>
                  </a:lnTo>
                  <a:lnTo>
                    <a:pt x="707" y="570"/>
                  </a:lnTo>
                  <a:lnTo>
                    <a:pt x="707" y="570"/>
                  </a:lnTo>
                  <a:lnTo>
                    <a:pt x="707" y="570"/>
                  </a:lnTo>
                  <a:lnTo>
                    <a:pt x="707" y="570"/>
                  </a:lnTo>
                  <a:lnTo>
                    <a:pt x="707" y="570"/>
                  </a:lnTo>
                  <a:lnTo>
                    <a:pt x="707" y="570"/>
                  </a:lnTo>
                  <a:lnTo>
                    <a:pt x="707"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9" y="570"/>
                  </a:lnTo>
                  <a:lnTo>
                    <a:pt x="709" y="570"/>
                  </a:lnTo>
                  <a:lnTo>
                    <a:pt x="709" y="570"/>
                  </a:lnTo>
                  <a:lnTo>
                    <a:pt x="709" y="570"/>
                  </a:lnTo>
                  <a:lnTo>
                    <a:pt x="709" y="570"/>
                  </a:lnTo>
                  <a:lnTo>
                    <a:pt x="709" y="570"/>
                  </a:lnTo>
                  <a:lnTo>
                    <a:pt x="709" y="570"/>
                  </a:lnTo>
                  <a:lnTo>
                    <a:pt x="709" y="570"/>
                  </a:lnTo>
                  <a:lnTo>
                    <a:pt x="709" y="570"/>
                  </a:lnTo>
                  <a:lnTo>
                    <a:pt x="709"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7" y="570"/>
                  </a:lnTo>
                  <a:lnTo>
                    <a:pt x="717" y="570"/>
                  </a:lnTo>
                  <a:lnTo>
                    <a:pt x="717" y="570"/>
                  </a:lnTo>
                  <a:lnTo>
                    <a:pt x="717" y="570"/>
                  </a:lnTo>
                  <a:lnTo>
                    <a:pt x="717" y="570"/>
                  </a:lnTo>
                  <a:lnTo>
                    <a:pt x="717" y="570"/>
                  </a:lnTo>
                  <a:lnTo>
                    <a:pt x="717" y="570"/>
                  </a:lnTo>
                  <a:lnTo>
                    <a:pt x="717" y="570"/>
                  </a:lnTo>
                  <a:lnTo>
                    <a:pt x="717" y="570"/>
                  </a:lnTo>
                  <a:lnTo>
                    <a:pt x="717"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20" y="570"/>
                  </a:lnTo>
                  <a:lnTo>
                    <a:pt x="720" y="570"/>
                  </a:lnTo>
                  <a:lnTo>
                    <a:pt x="720" y="570"/>
                  </a:lnTo>
                  <a:lnTo>
                    <a:pt x="720" y="570"/>
                  </a:lnTo>
                  <a:lnTo>
                    <a:pt x="720" y="570"/>
                  </a:lnTo>
                  <a:lnTo>
                    <a:pt x="720" y="570"/>
                  </a:lnTo>
                  <a:lnTo>
                    <a:pt x="720" y="570"/>
                  </a:lnTo>
                  <a:lnTo>
                    <a:pt x="720" y="570"/>
                  </a:lnTo>
                  <a:lnTo>
                    <a:pt x="720" y="570"/>
                  </a:lnTo>
                  <a:lnTo>
                    <a:pt x="720"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2" y="570"/>
                  </a:lnTo>
                  <a:lnTo>
                    <a:pt x="722" y="570"/>
                  </a:lnTo>
                  <a:lnTo>
                    <a:pt x="722" y="570"/>
                  </a:lnTo>
                  <a:lnTo>
                    <a:pt x="722" y="570"/>
                  </a:lnTo>
                  <a:lnTo>
                    <a:pt x="722" y="570"/>
                  </a:lnTo>
                  <a:lnTo>
                    <a:pt x="722" y="570"/>
                  </a:lnTo>
                  <a:lnTo>
                    <a:pt x="722" y="570"/>
                  </a:lnTo>
                  <a:lnTo>
                    <a:pt x="722" y="570"/>
                  </a:lnTo>
                  <a:lnTo>
                    <a:pt x="722" y="570"/>
                  </a:lnTo>
                  <a:lnTo>
                    <a:pt x="722" y="570"/>
                  </a:lnTo>
                  <a:lnTo>
                    <a:pt x="723" y="570"/>
                  </a:lnTo>
                  <a:lnTo>
                    <a:pt x="723" y="570"/>
                  </a:lnTo>
                  <a:lnTo>
                    <a:pt x="723" y="570"/>
                  </a:lnTo>
                  <a:lnTo>
                    <a:pt x="723" y="570"/>
                  </a:lnTo>
                  <a:lnTo>
                    <a:pt x="722" y="570"/>
                  </a:lnTo>
                  <a:lnTo>
                    <a:pt x="722" y="570"/>
                  </a:lnTo>
                  <a:lnTo>
                    <a:pt x="722" y="570"/>
                  </a:lnTo>
                  <a:lnTo>
                    <a:pt x="722" y="570"/>
                  </a:lnTo>
                  <a:lnTo>
                    <a:pt x="722" y="570"/>
                  </a:lnTo>
                  <a:lnTo>
                    <a:pt x="722" y="570"/>
                  </a:lnTo>
                  <a:lnTo>
                    <a:pt x="722" y="570"/>
                  </a:lnTo>
                  <a:lnTo>
                    <a:pt x="722" y="570"/>
                  </a:lnTo>
                  <a:lnTo>
                    <a:pt x="722" y="570"/>
                  </a:lnTo>
                  <a:lnTo>
                    <a:pt x="722"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0" y="570"/>
                  </a:lnTo>
                  <a:lnTo>
                    <a:pt x="720" y="570"/>
                  </a:lnTo>
                  <a:lnTo>
                    <a:pt x="720" y="570"/>
                  </a:lnTo>
                  <a:lnTo>
                    <a:pt x="720" y="570"/>
                  </a:lnTo>
                  <a:lnTo>
                    <a:pt x="720" y="570"/>
                  </a:lnTo>
                  <a:lnTo>
                    <a:pt x="720" y="570"/>
                  </a:lnTo>
                  <a:lnTo>
                    <a:pt x="720" y="570"/>
                  </a:lnTo>
                  <a:lnTo>
                    <a:pt x="720" y="570"/>
                  </a:lnTo>
                  <a:lnTo>
                    <a:pt x="720" y="570"/>
                  </a:lnTo>
                  <a:lnTo>
                    <a:pt x="720"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7" y="570"/>
                  </a:lnTo>
                  <a:lnTo>
                    <a:pt x="717" y="570"/>
                  </a:lnTo>
                  <a:lnTo>
                    <a:pt x="717" y="570"/>
                  </a:lnTo>
                  <a:lnTo>
                    <a:pt x="717" y="570"/>
                  </a:lnTo>
                  <a:lnTo>
                    <a:pt x="717" y="570"/>
                  </a:lnTo>
                  <a:lnTo>
                    <a:pt x="717" y="570"/>
                  </a:lnTo>
                  <a:lnTo>
                    <a:pt x="717" y="570"/>
                  </a:lnTo>
                  <a:lnTo>
                    <a:pt x="717" y="570"/>
                  </a:lnTo>
                  <a:lnTo>
                    <a:pt x="717" y="570"/>
                  </a:lnTo>
                  <a:lnTo>
                    <a:pt x="717"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09" y="570"/>
                  </a:lnTo>
                  <a:lnTo>
                    <a:pt x="709" y="570"/>
                  </a:lnTo>
                  <a:lnTo>
                    <a:pt x="709" y="570"/>
                  </a:lnTo>
                  <a:lnTo>
                    <a:pt x="709" y="570"/>
                  </a:lnTo>
                  <a:lnTo>
                    <a:pt x="709" y="570"/>
                  </a:lnTo>
                  <a:lnTo>
                    <a:pt x="709" y="570"/>
                  </a:lnTo>
                  <a:lnTo>
                    <a:pt x="709" y="570"/>
                  </a:lnTo>
                  <a:lnTo>
                    <a:pt x="709" y="570"/>
                  </a:lnTo>
                  <a:lnTo>
                    <a:pt x="709" y="570"/>
                  </a:lnTo>
                  <a:lnTo>
                    <a:pt x="709"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7" y="570"/>
                  </a:lnTo>
                  <a:lnTo>
                    <a:pt x="707" y="570"/>
                  </a:lnTo>
                  <a:lnTo>
                    <a:pt x="707" y="570"/>
                  </a:lnTo>
                  <a:lnTo>
                    <a:pt x="707" y="570"/>
                  </a:lnTo>
                  <a:lnTo>
                    <a:pt x="707" y="570"/>
                  </a:lnTo>
                  <a:lnTo>
                    <a:pt x="707" y="570"/>
                  </a:lnTo>
                  <a:lnTo>
                    <a:pt x="707" y="570"/>
                  </a:lnTo>
                  <a:lnTo>
                    <a:pt x="707" y="570"/>
                  </a:lnTo>
                  <a:lnTo>
                    <a:pt x="707" y="570"/>
                  </a:lnTo>
                  <a:lnTo>
                    <a:pt x="707"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4" y="570"/>
                  </a:lnTo>
                  <a:lnTo>
                    <a:pt x="704" y="570"/>
                  </a:lnTo>
                  <a:lnTo>
                    <a:pt x="704" y="570"/>
                  </a:lnTo>
                  <a:lnTo>
                    <a:pt x="704" y="570"/>
                  </a:lnTo>
                  <a:lnTo>
                    <a:pt x="704" y="570"/>
                  </a:lnTo>
                  <a:lnTo>
                    <a:pt x="704" y="570"/>
                  </a:lnTo>
                  <a:lnTo>
                    <a:pt x="704" y="570"/>
                  </a:lnTo>
                  <a:lnTo>
                    <a:pt x="704" y="570"/>
                  </a:lnTo>
                  <a:lnTo>
                    <a:pt x="704" y="570"/>
                  </a:lnTo>
                  <a:lnTo>
                    <a:pt x="704"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6" y="570"/>
                  </a:lnTo>
                  <a:lnTo>
                    <a:pt x="696" y="570"/>
                  </a:lnTo>
                  <a:lnTo>
                    <a:pt x="696" y="570"/>
                  </a:lnTo>
                  <a:lnTo>
                    <a:pt x="696" y="570"/>
                  </a:lnTo>
                  <a:lnTo>
                    <a:pt x="696" y="570"/>
                  </a:lnTo>
                  <a:lnTo>
                    <a:pt x="696" y="570"/>
                  </a:lnTo>
                  <a:lnTo>
                    <a:pt x="696" y="570"/>
                  </a:lnTo>
                  <a:lnTo>
                    <a:pt x="696" y="570"/>
                  </a:lnTo>
                  <a:lnTo>
                    <a:pt x="696" y="570"/>
                  </a:lnTo>
                  <a:lnTo>
                    <a:pt x="696" y="570"/>
                  </a:lnTo>
                  <a:lnTo>
                    <a:pt x="695" y="570"/>
                  </a:lnTo>
                  <a:lnTo>
                    <a:pt x="695" y="570"/>
                  </a:lnTo>
                  <a:lnTo>
                    <a:pt x="695" y="570"/>
                  </a:lnTo>
                  <a:lnTo>
                    <a:pt x="695" y="570"/>
                  </a:lnTo>
                  <a:lnTo>
                    <a:pt x="695" y="570"/>
                  </a:lnTo>
                  <a:lnTo>
                    <a:pt x="695" y="570"/>
                  </a:lnTo>
                  <a:lnTo>
                    <a:pt x="695" y="570"/>
                  </a:lnTo>
                  <a:lnTo>
                    <a:pt x="695" y="570"/>
                  </a:lnTo>
                  <a:lnTo>
                    <a:pt x="695" y="570"/>
                  </a:lnTo>
                  <a:lnTo>
                    <a:pt x="695" y="570"/>
                  </a:lnTo>
                  <a:lnTo>
                    <a:pt x="695" y="570"/>
                  </a:lnTo>
                  <a:lnTo>
                    <a:pt x="695" y="570"/>
                  </a:lnTo>
                  <a:lnTo>
                    <a:pt x="694" y="570"/>
                  </a:lnTo>
                  <a:lnTo>
                    <a:pt x="694" y="570"/>
                  </a:lnTo>
                  <a:lnTo>
                    <a:pt x="694" y="570"/>
                  </a:lnTo>
                  <a:lnTo>
                    <a:pt x="694" y="570"/>
                  </a:lnTo>
                  <a:lnTo>
                    <a:pt x="694" y="570"/>
                  </a:lnTo>
                  <a:lnTo>
                    <a:pt x="694" y="570"/>
                  </a:lnTo>
                  <a:lnTo>
                    <a:pt x="694" y="570"/>
                  </a:lnTo>
                  <a:lnTo>
                    <a:pt x="694" y="570"/>
                  </a:lnTo>
                  <a:lnTo>
                    <a:pt x="694" y="570"/>
                  </a:lnTo>
                  <a:lnTo>
                    <a:pt x="694" y="570"/>
                  </a:lnTo>
                  <a:lnTo>
                    <a:pt x="693" y="570"/>
                  </a:lnTo>
                  <a:lnTo>
                    <a:pt x="693" y="570"/>
                  </a:lnTo>
                  <a:lnTo>
                    <a:pt x="693" y="570"/>
                  </a:lnTo>
                  <a:lnTo>
                    <a:pt x="693" y="570"/>
                  </a:lnTo>
                  <a:lnTo>
                    <a:pt x="693" y="570"/>
                  </a:lnTo>
                  <a:lnTo>
                    <a:pt x="693" y="570"/>
                  </a:lnTo>
                  <a:lnTo>
                    <a:pt x="693" y="570"/>
                  </a:lnTo>
                  <a:lnTo>
                    <a:pt x="693" y="570"/>
                  </a:lnTo>
                  <a:lnTo>
                    <a:pt x="693" y="570"/>
                  </a:lnTo>
                  <a:lnTo>
                    <a:pt x="693" y="570"/>
                  </a:lnTo>
                  <a:lnTo>
                    <a:pt x="693" y="570"/>
                  </a:lnTo>
                  <a:lnTo>
                    <a:pt x="692" y="570"/>
                  </a:lnTo>
                  <a:lnTo>
                    <a:pt x="692" y="570"/>
                  </a:lnTo>
                  <a:lnTo>
                    <a:pt x="692" y="570"/>
                  </a:lnTo>
                  <a:lnTo>
                    <a:pt x="692" y="570"/>
                  </a:lnTo>
                  <a:lnTo>
                    <a:pt x="692" y="570"/>
                  </a:lnTo>
                  <a:lnTo>
                    <a:pt x="692" y="570"/>
                  </a:lnTo>
                  <a:lnTo>
                    <a:pt x="692" y="570"/>
                  </a:lnTo>
                  <a:lnTo>
                    <a:pt x="692" y="570"/>
                  </a:lnTo>
                  <a:lnTo>
                    <a:pt x="692" y="570"/>
                  </a:lnTo>
                  <a:lnTo>
                    <a:pt x="692" y="570"/>
                  </a:lnTo>
                  <a:lnTo>
                    <a:pt x="692" y="570"/>
                  </a:lnTo>
                  <a:lnTo>
                    <a:pt x="692" y="570"/>
                  </a:lnTo>
                  <a:lnTo>
                    <a:pt x="691" y="570"/>
                  </a:lnTo>
                  <a:lnTo>
                    <a:pt x="691" y="570"/>
                  </a:lnTo>
                  <a:lnTo>
                    <a:pt x="691" y="570"/>
                  </a:lnTo>
                  <a:lnTo>
                    <a:pt x="691" y="570"/>
                  </a:lnTo>
                  <a:lnTo>
                    <a:pt x="691" y="570"/>
                  </a:lnTo>
                  <a:lnTo>
                    <a:pt x="691" y="570"/>
                  </a:lnTo>
                  <a:lnTo>
                    <a:pt x="691" y="570"/>
                  </a:lnTo>
                  <a:lnTo>
                    <a:pt x="691" y="570"/>
                  </a:lnTo>
                  <a:lnTo>
                    <a:pt x="691" y="570"/>
                  </a:lnTo>
                  <a:lnTo>
                    <a:pt x="691" y="570"/>
                  </a:lnTo>
                  <a:lnTo>
                    <a:pt x="690" y="570"/>
                  </a:lnTo>
                  <a:lnTo>
                    <a:pt x="690" y="570"/>
                  </a:lnTo>
                  <a:lnTo>
                    <a:pt x="690" y="570"/>
                  </a:lnTo>
                  <a:lnTo>
                    <a:pt x="690" y="570"/>
                  </a:lnTo>
                  <a:lnTo>
                    <a:pt x="690" y="570"/>
                  </a:lnTo>
                  <a:lnTo>
                    <a:pt x="690" y="570"/>
                  </a:lnTo>
                  <a:lnTo>
                    <a:pt x="690" y="570"/>
                  </a:lnTo>
                  <a:lnTo>
                    <a:pt x="690" y="570"/>
                  </a:lnTo>
                  <a:lnTo>
                    <a:pt x="690" y="570"/>
                  </a:lnTo>
                  <a:lnTo>
                    <a:pt x="690" y="570"/>
                  </a:lnTo>
                  <a:lnTo>
                    <a:pt x="690" y="570"/>
                  </a:lnTo>
                  <a:lnTo>
                    <a:pt x="690" y="570"/>
                  </a:lnTo>
                  <a:lnTo>
                    <a:pt x="689" y="570"/>
                  </a:lnTo>
                  <a:lnTo>
                    <a:pt x="689" y="570"/>
                  </a:lnTo>
                  <a:lnTo>
                    <a:pt x="689" y="570"/>
                  </a:lnTo>
                  <a:lnTo>
                    <a:pt x="689" y="570"/>
                  </a:lnTo>
                  <a:lnTo>
                    <a:pt x="689" y="570"/>
                  </a:lnTo>
                  <a:lnTo>
                    <a:pt x="689" y="570"/>
                  </a:lnTo>
                  <a:lnTo>
                    <a:pt x="689" y="570"/>
                  </a:lnTo>
                  <a:lnTo>
                    <a:pt x="689" y="570"/>
                  </a:lnTo>
                  <a:lnTo>
                    <a:pt x="689" y="570"/>
                  </a:lnTo>
                  <a:lnTo>
                    <a:pt x="689" y="570"/>
                  </a:lnTo>
                  <a:lnTo>
                    <a:pt x="689" y="570"/>
                  </a:lnTo>
                  <a:lnTo>
                    <a:pt x="688" y="570"/>
                  </a:lnTo>
                  <a:lnTo>
                    <a:pt x="688" y="570"/>
                  </a:lnTo>
                  <a:lnTo>
                    <a:pt x="688" y="570"/>
                  </a:lnTo>
                  <a:lnTo>
                    <a:pt x="688" y="570"/>
                  </a:lnTo>
                  <a:lnTo>
                    <a:pt x="688" y="570"/>
                  </a:lnTo>
                  <a:lnTo>
                    <a:pt x="688" y="570"/>
                  </a:lnTo>
                  <a:lnTo>
                    <a:pt x="688" y="570"/>
                  </a:lnTo>
                  <a:lnTo>
                    <a:pt x="688" y="570"/>
                  </a:lnTo>
                  <a:lnTo>
                    <a:pt x="688" y="570"/>
                  </a:lnTo>
                  <a:lnTo>
                    <a:pt x="688" y="570"/>
                  </a:lnTo>
                  <a:lnTo>
                    <a:pt x="688" y="570"/>
                  </a:lnTo>
                  <a:lnTo>
                    <a:pt x="687" y="570"/>
                  </a:lnTo>
                  <a:lnTo>
                    <a:pt x="687" y="570"/>
                  </a:lnTo>
                  <a:lnTo>
                    <a:pt x="687" y="570"/>
                  </a:lnTo>
                  <a:lnTo>
                    <a:pt x="687" y="570"/>
                  </a:lnTo>
                  <a:lnTo>
                    <a:pt x="687" y="570"/>
                  </a:lnTo>
                  <a:lnTo>
                    <a:pt x="687" y="570"/>
                  </a:lnTo>
                  <a:lnTo>
                    <a:pt x="687" y="570"/>
                  </a:lnTo>
                  <a:lnTo>
                    <a:pt x="687" y="570"/>
                  </a:lnTo>
                  <a:lnTo>
                    <a:pt x="687" y="570"/>
                  </a:lnTo>
                  <a:lnTo>
                    <a:pt x="687" y="570"/>
                  </a:lnTo>
                  <a:lnTo>
                    <a:pt x="687" y="570"/>
                  </a:lnTo>
                  <a:lnTo>
                    <a:pt x="686" y="570"/>
                  </a:lnTo>
                  <a:lnTo>
                    <a:pt x="686" y="570"/>
                  </a:lnTo>
                  <a:lnTo>
                    <a:pt x="686" y="570"/>
                  </a:lnTo>
                  <a:lnTo>
                    <a:pt x="686" y="570"/>
                  </a:lnTo>
                  <a:lnTo>
                    <a:pt x="686" y="570"/>
                  </a:lnTo>
                  <a:lnTo>
                    <a:pt x="686" y="570"/>
                  </a:lnTo>
                  <a:lnTo>
                    <a:pt x="686" y="570"/>
                  </a:lnTo>
                  <a:lnTo>
                    <a:pt x="686" y="570"/>
                  </a:lnTo>
                  <a:lnTo>
                    <a:pt x="686" y="570"/>
                  </a:lnTo>
                  <a:lnTo>
                    <a:pt x="686" y="570"/>
                  </a:lnTo>
                  <a:lnTo>
                    <a:pt x="686" y="570"/>
                  </a:lnTo>
                  <a:lnTo>
                    <a:pt x="685" y="570"/>
                  </a:lnTo>
                  <a:lnTo>
                    <a:pt x="685" y="570"/>
                  </a:lnTo>
                  <a:lnTo>
                    <a:pt x="685" y="570"/>
                  </a:lnTo>
                  <a:lnTo>
                    <a:pt x="685" y="570"/>
                  </a:lnTo>
                  <a:lnTo>
                    <a:pt x="685" y="570"/>
                  </a:lnTo>
                  <a:lnTo>
                    <a:pt x="685" y="570"/>
                  </a:lnTo>
                  <a:lnTo>
                    <a:pt x="685" y="570"/>
                  </a:lnTo>
                  <a:lnTo>
                    <a:pt x="685" y="570"/>
                  </a:lnTo>
                  <a:lnTo>
                    <a:pt x="685" y="570"/>
                  </a:lnTo>
                  <a:lnTo>
                    <a:pt x="685" y="570"/>
                  </a:lnTo>
                  <a:lnTo>
                    <a:pt x="685" y="570"/>
                  </a:lnTo>
                  <a:lnTo>
                    <a:pt x="684" y="570"/>
                  </a:lnTo>
                  <a:lnTo>
                    <a:pt x="684" y="570"/>
                  </a:lnTo>
                  <a:lnTo>
                    <a:pt x="684" y="570"/>
                  </a:lnTo>
                  <a:lnTo>
                    <a:pt x="684" y="570"/>
                  </a:lnTo>
                  <a:lnTo>
                    <a:pt x="684" y="570"/>
                  </a:lnTo>
                  <a:lnTo>
                    <a:pt x="684" y="570"/>
                  </a:lnTo>
                  <a:lnTo>
                    <a:pt x="684" y="570"/>
                  </a:lnTo>
                  <a:lnTo>
                    <a:pt x="684" y="570"/>
                  </a:lnTo>
                  <a:lnTo>
                    <a:pt x="684" y="570"/>
                  </a:lnTo>
                  <a:lnTo>
                    <a:pt x="684" y="570"/>
                  </a:lnTo>
                  <a:lnTo>
                    <a:pt x="684" y="570"/>
                  </a:lnTo>
                  <a:lnTo>
                    <a:pt x="684" y="570"/>
                  </a:lnTo>
                  <a:lnTo>
                    <a:pt x="683" y="570"/>
                  </a:lnTo>
                  <a:lnTo>
                    <a:pt x="683" y="570"/>
                  </a:lnTo>
                  <a:lnTo>
                    <a:pt x="683" y="570"/>
                  </a:lnTo>
                  <a:lnTo>
                    <a:pt x="683" y="570"/>
                  </a:lnTo>
                  <a:lnTo>
                    <a:pt x="683" y="570"/>
                  </a:lnTo>
                  <a:lnTo>
                    <a:pt x="683" y="570"/>
                  </a:lnTo>
                  <a:lnTo>
                    <a:pt x="683" y="570"/>
                  </a:lnTo>
                  <a:lnTo>
                    <a:pt x="683" y="570"/>
                  </a:lnTo>
                  <a:lnTo>
                    <a:pt x="683" y="570"/>
                  </a:lnTo>
                  <a:lnTo>
                    <a:pt x="683" y="570"/>
                  </a:lnTo>
                  <a:lnTo>
                    <a:pt x="682" y="570"/>
                  </a:lnTo>
                  <a:lnTo>
                    <a:pt x="682" y="570"/>
                  </a:lnTo>
                  <a:lnTo>
                    <a:pt x="682" y="570"/>
                  </a:lnTo>
                  <a:lnTo>
                    <a:pt x="682" y="570"/>
                  </a:lnTo>
                  <a:lnTo>
                    <a:pt x="682" y="570"/>
                  </a:lnTo>
                  <a:lnTo>
                    <a:pt x="682" y="570"/>
                  </a:lnTo>
                  <a:lnTo>
                    <a:pt x="682" y="570"/>
                  </a:lnTo>
                  <a:lnTo>
                    <a:pt x="682" y="570"/>
                  </a:lnTo>
                  <a:lnTo>
                    <a:pt x="682" y="570"/>
                  </a:lnTo>
                  <a:lnTo>
                    <a:pt x="682" y="570"/>
                  </a:lnTo>
                  <a:lnTo>
                    <a:pt x="682" y="570"/>
                  </a:lnTo>
                  <a:lnTo>
                    <a:pt x="682" y="570"/>
                  </a:lnTo>
                  <a:lnTo>
                    <a:pt x="681" y="570"/>
                  </a:lnTo>
                  <a:lnTo>
                    <a:pt x="681" y="570"/>
                  </a:lnTo>
                  <a:lnTo>
                    <a:pt x="681" y="570"/>
                  </a:lnTo>
                  <a:lnTo>
                    <a:pt x="681" y="570"/>
                  </a:lnTo>
                  <a:lnTo>
                    <a:pt x="681" y="570"/>
                  </a:lnTo>
                  <a:lnTo>
                    <a:pt x="681" y="570"/>
                  </a:lnTo>
                  <a:lnTo>
                    <a:pt x="681" y="570"/>
                  </a:lnTo>
                  <a:lnTo>
                    <a:pt x="681" y="570"/>
                  </a:lnTo>
                  <a:lnTo>
                    <a:pt x="681" y="570"/>
                  </a:lnTo>
                  <a:lnTo>
                    <a:pt x="681" y="570"/>
                  </a:lnTo>
                  <a:lnTo>
                    <a:pt x="680" y="570"/>
                  </a:lnTo>
                  <a:lnTo>
                    <a:pt x="680" y="570"/>
                  </a:lnTo>
                  <a:lnTo>
                    <a:pt x="680" y="570"/>
                  </a:lnTo>
                  <a:lnTo>
                    <a:pt x="680" y="570"/>
                  </a:lnTo>
                  <a:lnTo>
                    <a:pt x="680" y="570"/>
                  </a:lnTo>
                  <a:lnTo>
                    <a:pt x="680" y="570"/>
                  </a:lnTo>
                  <a:lnTo>
                    <a:pt x="680" y="570"/>
                  </a:lnTo>
                  <a:lnTo>
                    <a:pt x="680" y="570"/>
                  </a:lnTo>
                  <a:lnTo>
                    <a:pt x="680" y="570"/>
                  </a:lnTo>
                  <a:lnTo>
                    <a:pt x="680" y="570"/>
                  </a:lnTo>
                  <a:lnTo>
                    <a:pt x="680" y="570"/>
                  </a:lnTo>
                  <a:lnTo>
                    <a:pt x="679" y="570"/>
                  </a:lnTo>
                  <a:lnTo>
                    <a:pt x="679" y="570"/>
                  </a:lnTo>
                  <a:lnTo>
                    <a:pt x="679" y="570"/>
                  </a:lnTo>
                  <a:lnTo>
                    <a:pt x="679" y="570"/>
                  </a:lnTo>
                  <a:lnTo>
                    <a:pt x="679" y="570"/>
                  </a:lnTo>
                  <a:lnTo>
                    <a:pt x="679" y="570"/>
                  </a:lnTo>
                  <a:lnTo>
                    <a:pt x="679" y="570"/>
                  </a:lnTo>
                  <a:lnTo>
                    <a:pt x="679" y="570"/>
                  </a:lnTo>
                  <a:lnTo>
                    <a:pt x="679" y="570"/>
                  </a:lnTo>
                  <a:lnTo>
                    <a:pt x="679" y="570"/>
                  </a:lnTo>
                  <a:lnTo>
                    <a:pt x="679" y="570"/>
                  </a:lnTo>
                  <a:lnTo>
                    <a:pt x="679" y="570"/>
                  </a:lnTo>
                  <a:lnTo>
                    <a:pt x="678" y="570"/>
                  </a:lnTo>
                  <a:lnTo>
                    <a:pt x="678" y="570"/>
                  </a:lnTo>
                  <a:lnTo>
                    <a:pt x="678" y="570"/>
                  </a:lnTo>
                  <a:lnTo>
                    <a:pt x="678" y="570"/>
                  </a:lnTo>
                  <a:lnTo>
                    <a:pt x="678" y="570"/>
                  </a:lnTo>
                  <a:lnTo>
                    <a:pt x="678" y="570"/>
                  </a:lnTo>
                  <a:lnTo>
                    <a:pt x="678" y="570"/>
                  </a:lnTo>
                  <a:lnTo>
                    <a:pt x="678" y="570"/>
                  </a:lnTo>
                  <a:lnTo>
                    <a:pt x="678" y="570"/>
                  </a:lnTo>
                  <a:lnTo>
                    <a:pt x="678" y="570"/>
                  </a:lnTo>
                  <a:lnTo>
                    <a:pt x="677" y="570"/>
                  </a:lnTo>
                  <a:lnTo>
                    <a:pt x="677" y="570"/>
                  </a:lnTo>
                  <a:lnTo>
                    <a:pt x="677" y="570"/>
                  </a:lnTo>
                  <a:lnTo>
                    <a:pt x="677" y="570"/>
                  </a:lnTo>
                  <a:lnTo>
                    <a:pt x="677" y="570"/>
                  </a:lnTo>
                  <a:lnTo>
                    <a:pt x="677" y="570"/>
                  </a:lnTo>
                  <a:lnTo>
                    <a:pt x="677" y="570"/>
                  </a:lnTo>
                  <a:lnTo>
                    <a:pt x="677" y="570"/>
                  </a:lnTo>
                  <a:lnTo>
                    <a:pt x="677" y="570"/>
                  </a:lnTo>
                  <a:lnTo>
                    <a:pt x="677" y="570"/>
                  </a:lnTo>
                  <a:lnTo>
                    <a:pt x="677" y="570"/>
                  </a:lnTo>
                  <a:lnTo>
                    <a:pt x="677" y="570"/>
                  </a:lnTo>
                  <a:lnTo>
                    <a:pt x="676" y="570"/>
                  </a:lnTo>
                  <a:lnTo>
                    <a:pt x="676" y="570"/>
                  </a:lnTo>
                  <a:lnTo>
                    <a:pt x="676" y="570"/>
                  </a:lnTo>
                  <a:lnTo>
                    <a:pt x="676" y="570"/>
                  </a:lnTo>
                  <a:lnTo>
                    <a:pt x="676" y="570"/>
                  </a:lnTo>
                  <a:lnTo>
                    <a:pt x="676" y="570"/>
                  </a:lnTo>
                  <a:lnTo>
                    <a:pt x="676" y="570"/>
                  </a:lnTo>
                  <a:lnTo>
                    <a:pt x="676" y="570"/>
                  </a:lnTo>
                  <a:lnTo>
                    <a:pt x="676" y="570"/>
                  </a:lnTo>
                  <a:lnTo>
                    <a:pt x="676" y="570"/>
                  </a:lnTo>
                  <a:lnTo>
                    <a:pt x="676" y="570"/>
                  </a:lnTo>
                  <a:lnTo>
                    <a:pt x="675" y="570"/>
                  </a:lnTo>
                  <a:lnTo>
                    <a:pt x="675" y="570"/>
                  </a:lnTo>
                  <a:lnTo>
                    <a:pt x="675" y="570"/>
                  </a:lnTo>
                  <a:lnTo>
                    <a:pt x="675" y="570"/>
                  </a:lnTo>
                  <a:lnTo>
                    <a:pt x="675" y="570"/>
                  </a:lnTo>
                  <a:lnTo>
                    <a:pt x="675" y="570"/>
                  </a:lnTo>
                  <a:lnTo>
                    <a:pt x="675" y="570"/>
                  </a:lnTo>
                  <a:lnTo>
                    <a:pt x="675" y="570"/>
                  </a:lnTo>
                  <a:lnTo>
                    <a:pt x="675" y="570"/>
                  </a:lnTo>
                  <a:lnTo>
                    <a:pt x="675" y="570"/>
                  </a:lnTo>
                  <a:lnTo>
                    <a:pt x="675" y="570"/>
                  </a:lnTo>
                  <a:lnTo>
                    <a:pt x="674" y="570"/>
                  </a:lnTo>
                  <a:lnTo>
                    <a:pt x="674" y="570"/>
                  </a:lnTo>
                  <a:lnTo>
                    <a:pt x="674" y="570"/>
                  </a:lnTo>
                  <a:lnTo>
                    <a:pt x="674" y="570"/>
                  </a:lnTo>
                  <a:lnTo>
                    <a:pt x="674" y="570"/>
                  </a:lnTo>
                  <a:lnTo>
                    <a:pt x="674" y="570"/>
                  </a:lnTo>
                  <a:lnTo>
                    <a:pt x="674" y="570"/>
                  </a:lnTo>
                  <a:lnTo>
                    <a:pt x="674" y="570"/>
                  </a:lnTo>
                  <a:lnTo>
                    <a:pt x="674" y="570"/>
                  </a:lnTo>
                  <a:lnTo>
                    <a:pt x="674" y="570"/>
                  </a:lnTo>
                  <a:lnTo>
                    <a:pt x="674" y="570"/>
                  </a:lnTo>
                  <a:lnTo>
                    <a:pt x="673" y="570"/>
                  </a:lnTo>
                  <a:lnTo>
                    <a:pt x="673" y="570"/>
                  </a:lnTo>
                  <a:lnTo>
                    <a:pt x="673" y="570"/>
                  </a:lnTo>
                  <a:lnTo>
                    <a:pt x="673" y="570"/>
                  </a:lnTo>
                  <a:lnTo>
                    <a:pt x="673" y="570"/>
                  </a:lnTo>
                  <a:lnTo>
                    <a:pt x="673" y="570"/>
                  </a:lnTo>
                  <a:lnTo>
                    <a:pt x="673" y="570"/>
                  </a:lnTo>
                  <a:lnTo>
                    <a:pt x="673" y="570"/>
                  </a:lnTo>
                  <a:lnTo>
                    <a:pt x="673" y="570"/>
                  </a:lnTo>
                  <a:lnTo>
                    <a:pt x="673" y="570"/>
                  </a:lnTo>
                  <a:lnTo>
                    <a:pt x="673" y="570"/>
                  </a:lnTo>
                  <a:lnTo>
                    <a:pt x="672" y="570"/>
                  </a:lnTo>
                  <a:lnTo>
                    <a:pt x="672" y="570"/>
                  </a:lnTo>
                  <a:lnTo>
                    <a:pt x="672" y="570"/>
                  </a:lnTo>
                  <a:lnTo>
                    <a:pt x="672" y="570"/>
                  </a:lnTo>
                  <a:lnTo>
                    <a:pt x="672" y="570"/>
                  </a:lnTo>
                  <a:lnTo>
                    <a:pt x="672" y="570"/>
                  </a:lnTo>
                  <a:lnTo>
                    <a:pt x="672" y="570"/>
                  </a:lnTo>
                  <a:lnTo>
                    <a:pt x="672" y="570"/>
                  </a:lnTo>
                  <a:lnTo>
                    <a:pt x="672" y="570"/>
                  </a:lnTo>
                  <a:lnTo>
                    <a:pt x="672" y="570"/>
                  </a:lnTo>
                  <a:lnTo>
                    <a:pt x="672" y="570"/>
                  </a:lnTo>
                  <a:lnTo>
                    <a:pt x="671" y="570"/>
                  </a:lnTo>
                  <a:lnTo>
                    <a:pt x="671" y="570"/>
                  </a:lnTo>
                  <a:lnTo>
                    <a:pt x="671" y="570"/>
                  </a:lnTo>
                  <a:lnTo>
                    <a:pt x="671" y="570"/>
                  </a:lnTo>
                  <a:lnTo>
                    <a:pt x="671" y="570"/>
                  </a:lnTo>
                  <a:lnTo>
                    <a:pt x="671" y="570"/>
                  </a:lnTo>
                  <a:lnTo>
                    <a:pt x="671" y="570"/>
                  </a:lnTo>
                  <a:lnTo>
                    <a:pt x="671" y="570"/>
                  </a:lnTo>
                  <a:lnTo>
                    <a:pt x="671" y="570"/>
                  </a:lnTo>
                  <a:lnTo>
                    <a:pt x="671" y="570"/>
                  </a:lnTo>
                  <a:lnTo>
                    <a:pt x="671" y="570"/>
                  </a:lnTo>
                  <a:lnTo>
                    <a:pt x="671" y="570"/>
                  </a:lnTo>
                  <a:lnTo>
                    <a:pt x="670" y="570"/>
                  </a:lnTo>
                  <a:lnTo>
                    <a:pt x="670" y="570"/>
                  </a:lnTo>
                  <a:lnTo>
                    <a:pt x="670" y="570"/>
                  </a:lnTo>
                  <a:lnTo>
                    <a:pt x="670" y="570"/>
                  </a:lnTo>
                  <a:lnTo>
                    <a:pt x="670" y="570"/>
                  </a:lnTo>
                  <a:lnTo>
                    <a:pt x="670" y="570"/>
                  </a:lnTo>
                  <a:lnTo>
                    <a:pt x="670" y="570"/>
                  </a:lnTo>
                  <a:lnTo>
                    <a:pt x="670" y="570"/>
                  </a:lnTo>
                  <a:lnTo>
                    <a:pt x="670" y="570"/>
                  </a:lnTo>
                  <a:lnTo>
                    <a:pt x="670" y="570"/>
                  </a:lnTo>
                  <a:lnTo>
                    <a:pt x="669" y="570"/>
                  </a:lnTo>
                  <a:lnTo>
                    <a:pt x="669" y="570"/>
                  </a:lnTo>
                  <a:lnTo>
                    <a:pt x="669" y="570"/>
                  </a:lnTo>
                  <a:lnTo>
                    <a:pt x="669" y="570"/>
                  </a:lnTo>
                  <a:lnTo>
                    <a:pt x="669" y="570"/>
                  </a:lnTo>
                  <a:lnTo>
                    <a:pt x="669" y="570"/>
                  </a:lnTo>
                  <a:lnTo>
                    <a:pt x="669" y="570"/>
                  </a:lnTo>
                  <a:lnTo>
                    <a:pt x="669" y="570"/>
                  </a:lnTo>
                  <a:lnTo>
                    <a:pt x="669" y="570"/>
                  </a:lnTo>
                  <a:lnTo>
                    <a:pt x="669" y="570"/>
                  </a:lnTo>
                  <a:lnTo>
                    <a:pt x="669" y="570"/>
                  </a:lnTo>
                  <a:lnTo>
                    <a:pt x="669" y="570"/>
                  </a:lnTo>
                  <a:lnTo>
                    <a:pt x="668" y="570"/>
                  </a:lnTo>
                  <a:lnTo>
                    <a:pt x="668" y="570"/>
                  </a:lnTo>
                  <a:lnTo>
                    <a:pt x="668" y="570"/>
                  </a:lnTo>
                  <a:lnTo>
                    <a:pt x="668" y="570"/>
                  </a:lnTo>
                  <a:lnTo>
                    <a:pt x="668" y="570"/>
                  </a:lnTo>
                  <a:lnTo>
                    <a:pt x="668" y="570"/>
                  </a:lnTo>
                  <a:lnTo>
                    <a:pt x="668" y="570"/>
                  </a:lnTo>
                  <a:lnTo>
                    <a:pt x="668" y="570"/>
                  </a:lnTo>
                  <a:lnTo>
                    <a:pt x="668" y="570"/>
                  </a:lnTo>
                  <a:lnTo>
                    <a:pt x="668" y="570"/>
                  </a:lnTo>
                  <a:lnTo>
                    <a:pt x="668" y="570"/>
                  </a:lnTo>
                  <a:lnTo>
                    <a:pt x="667" y="570"/>
                  </a:lnTo>
                  <a:lnTo>
                    <a:pt x="667" y="570"/>
                  </a:lnTo>
                  <a:lnTo>
                    <a:pt x="667" y="570"/>
                  </a:lnTo>
                  <a:lnTo>
                    <a:pt x="667" y="570"/>
                  </a:lnTo>
                  <a:lnTo>
                    <a:pt x="667" y="570"/>
                  </a:lnTo>
                  <a:lnTo>
                    <a:pt x="667" y="570"/>
                  </a:lnTo>
                  <a:lnTo>
                    <a:pt x="667" y="570"/>
                  </a:lnTo>
                  <a:lnTo>
                    <a:pt x="667" y="570"/>
                  </a:lnTo>
                  <a:lnTo>
                    <a:pt x="667" y="570"/>
                  </a:lnTo>
                  <a:lnTo>
                    <a:pt x="667" y="570"/>
                  </a:lnTo>
                  <a:lnTo>
                    <a:pt x="666" y="570"/>
                  </a:lnTo>
                  <a:lnTo>
                    <a:pt x="666" y="570"/>
                  </a:lnTo>
                  <a:lnTo>
                    <a:pt x="666" y="570"/>
                  </a:lnTo>
                  <a:lnTo>
                    <a:pt x="666" y="570"/>
                  </a:lnTo>
                  <a:lnTo>
                    <a:pt x="666" y="570"/>
                  </a:lnTo>
                  <a:lnTo>
                    <a:pt x="666" y="570"/>
                  </a:lnTo>
                  <a:lnTo>
                    <a:pt x="666" y="570"/>
                  </a:lnTo>
                  <a:lnTo>
                    <a:pt x="666" y="570"/>
                  </a:lnTo>
                  <a:lnTo>
                    <a:pt x="666" y="570"/>
                  </a:lnTo>
                  <a:lnTo>
                    <a:pt x="666" y="570"/>
                  </a:lnTo>
                  <a:lnTo>
                    <a:pt x="666" y="570"/>
                  </a:lnTo>
                  <a:lnTo>
                    <a:pt x="666" y="570"/>
                  </a:lnTo>
                  <a:lnTo>
                    <a:pt x="665" y="570"/>
                  </a:lnTo>
                  <a:lnTo>
                    <a:pt x="665" y="570"/>
                  </a:lnTo>
                  <a:lnTo>
                    <a:pt x="665" y="570"/>
                  </a:lnTo>
                  <a:lnTo>
                    <a:pt x="665" y="570"/>
                  </a:lnTo>
                  <a:lnTo>
                    <a:pt x="665" y="570"/>
                  </a:lnTo>
                  <a:lnTo>
                    <a:pt x="665" y="570"/>
                  </a:lnTo>
                  <a:lnTo>
                    <a:pt x="665" y="570"/>
                  </a:lnTo>
                  <a:lnTo>
                    <a:pt x="665" y="570"/>
                  </a:lnTo>
                  <a:lnTo>
                    <a:pt x="665" y="570"/>
                  </a:lnTo>
                  <a:lnTo>
                    <a:pt x="665" y="570"/>
                  </a:lnTo>
                  <a:lnTo>
                    <a:pt x="664" y="570"/>
                  </a:lnTo>
                  <a:lnTo>
                    <a:pt x="664" y="570"/>
                  </a:lnTo>
                  <a:lnTo>
                    <a:pt x="664" y="570"/>
                  </a:lnTo>
                  <a:lnTo>
                    <a:pt x="664" y="570"/>
                  </a:lnTo>
                  <a:lnTo>
                    <a:pt x="664" y="570"/>
                  </a:lnTo>
                  <a:lnTo>
                    <a:pt x="664" y="570"/>
                  </a:lnTo>
                  <a:lnTo>
                    <a:pt x="664" y="570"/>
                  </a:lnTo>
                  <a:lnTo>
                    <a:pt x="664" y="570"/>
                  </a:lnTo>
                  <a:lnTo>
                    <a:pt x="664" y="570"/>
                  </a:lnTo>
                  <a:lnTo>
                    <a:pt x="664" y="570"/>
                  </a:lnTo>
                  <a:lnTo>
                    <a:pt x="664" y="570"/>
                  </a:lnTo>
                  <a:lnTo>
                    <a:pt x="664" y="570"/>
                  </a:lnTo>
                  <a:lnTo>
                    <a:pt x="663" y="570"/>
                  </a:lnTo>
                  <a:lnTo>
                    <a:pt x="663" y="570"/>
                  </a:lnTo>
                  <a:lnTo>
                    <a:pt x="663" y="570"/>
                  </a:lnTo>
                  <a:lnTo>
                    <a:pt x="663" y="570"/>
                  </a:lnTo>
                  <a:lnTo>
                    <a:pt x="663" y="570"/>
                  </a:lnTo>
                  <a:lnTo>
                    <a:pt x="663" y="570"/>
                  </a:lnTo>
                  <a:lnTo>
                    <a:pt x="663" y="570"/>
                  </a:lnTo>
                  <a:lnTo>
                    <a:pt x="663" y="570"/>
                  </a:lnTo>
                  <a:lnTo>
                    <a:pt x="663" y="570"/>
                  </a:lnTo>
                  <a:lnTo>
                    <a:pt x="663" y="570"/>
                  </a:lnTo>
                  <a:lnTo>
                    <a:pt x="663" y="570"/>
                  </a:lnTo>
                  <a:lnTo>
                    <a:pt x="662" y="570"/>
                  </a:lnTo>
                  <a:lnTo>
                    <a:pt x="662" y="570"/>
                  </a:lnTo>
                  <a:lnTo>
                    <a:pt x="662" y="570"/>
                  </a:lnTo>
                  <a:lnTo>
                    <a:pt x="662" y="570"/>
                  </a:lnTo>
                  <a:lnTo>
                    <a:pt x="662" y="570"/>
                  </a:lnTo>
                  <a:lnTo>
                    <a:pt x="662" y="570"/>
                  </a:lnTo>
                  <a:lnTo>
                    <a:pt x="662" y="570"/>
                  </a:lnTo>
                  <a:lnTo>
                    <a:pt x="662" y="570"/>
                  </a:lnTo>
                  <a:lnTo>
                    <a:pt x="662" y="570"/>
                  </a:lnTo>
                  <a:lnTo>
                    <a:pt x="662" y="570"/>
                  </a:lnTo>
                  <a:lnTo>
                    <a:pt x="662" y="570"/>
                  </a:lnTo>
                  <a:lnTo>
                    <a:pt x="661" y="570"/>
                  </a:lnTo>
                  <a:lnTo>
                    <a:pt x="661" y="570"/>
                  </a:lnTo>
                  <a:lnTo>
                    <a:pt x="661" y="570"/>
                  </a:lnTo>
                  <a:lnTo>
                    <a:pt x="661" y="570"/>
                  </a:lnTo>
                  <a:lnTo>
                    <a:pt x="661" y="570"/>
                  </a:lnTo>
                  <a:lnTo>
                    <a:pt x="661" y="570"/>
                  </a:lnTo>
                  <a:lnTo>
                    <a:pt x="661" y="570"/>
                  </a:lnTo>
                  <a:lnTo>
                    <a:pt x="661" y="570"/>
                  </a:lnTo>
                  <a:lnTo>
                    <a:pt x="661" y="570"/>
                  </a:lnTo>
                  <a:lnTo>
                    <a:pt x="661" y="570"/>
                  </a:lnTo>
                  <a:lnTo>
                    <a:pt x="661" y="570"/>
                  </a:lnTo>
                  <a:lnTo>
                    <a:pt x="660" y="570"/>
                  </a:lnTo>
                  <a:lnTo>
                    <a:pt x="660" y="570"/>
                  </a:lnTo>
                  <a:lnTo>
                    <a:pt x="660" y="570"/>
                  </a:lnTo>
                  <a:lnTo>
                    <a:pt x="660" y="570"/>
                  </a:lnTo>
                  <a:lnTo>
                    <a:pt x="660" y="570"/>
                  </a:lnTo>
                  <a:lnTo>
                    <a:pt x="660" y="570"/>
                  </a:lnTo>
                  <a:lnTo>
                    <a:pt x="660" y="570"/>
                  </a:lnTo>
                  <a:lnTo>
                    <a:pt x="660" y="570"/>
                  </a:lnTo>
                  <a:lnTo>
                    <a:pt x="660" y="570"/>
                  </a:lnTo>
                  <a:lnTo>
                    <a:pt x="660" y="570"/>
                  </a:lnTo>
                  <a:lnTo>
                    <a:pt x="660" y="570"/>
                  </a:lnTo>
                  <a:lnTo>
                    <a:pt x="659" y="570"/>
                  </a:lnTo>
                  <a:lnTo>
                    <a:pt x="659" y="570"/>
                  </a:lnTo>
                  <a:lnTo>
                    <a:pt x="659" y="570"/>
                  </a:lnTo>
                  <a:lnTo>
                    <a:pt x="659" y="570"/>
                  </a:lnTo>
                  <a:lnTo>
                    <a:pt x="659" y="570"/>
                  </a:lnTo>
                  <a:lnTo>
                    <a:pt x="659" y="570"/>
                  </a:lnTo>
                  <a:lnTo>
                    <a:pt x="659" y="570"/>
                  </a:lnTo>
                  <a:lnTo>
                    <a:pt x="659" y="570"/>
                  </a:lnTo>
                  <a:lnTo>
                    <a:pt x="659" y="570"/>
                  </a:lnTo>
                  <a:lnTo>
                    <a:pt x="659" y="570"/>
                  </a:lnTo>
                  <a:lnTo>
                    <a:pt x="659" y="570"/>
                  </a:lnTo>
                  <a:lnTo>
                    <a:pt x="658" y="570"/>
                  </a:lnTo>
                  <a:lnTo>
                    <a:pt x="658" y="570"/>
                  </a:lnTo>
                  <a:lnTo>
                    <a:pt x="658" y="570"/>
                  </a:lnTo>
                  <a:lnTo>
                    <a:pt x="658" y="570"/>
                  </a:lnTo>
                  <a:lnTo>
                    <a:pt x="658" y="570"/>
                  </a:lnTo>
                  <a:lnTo>
                    <a:pt x="658" y="570"/>
                  </a:lnTo>
                  <a:lnTo>
                    <a:pt x="658" y="570"/>
                  </a:lnTo>
                  <a:lnTo>
                    <a:pt x="658" y="570"/>
                  </a:lnTo>
                  <a:lnTo>
                    <a:pt x="658" y="570"/>
                  </a:lnTo>
                  <a:lnTo>
                    <a:pt x="658" y="570"/>
                  </a:lnTo>
                  <a:lnTo>
                    <a:pt x="658" y="570"/>
                  </a:lnTo>
                  <a:lnTo>
                    <a:pt x="658" y="570"/>
                  </a:lnTo>
                  <a:lnTo>
                    <a:pt x="657" y="570"/>
                  </a:lnTo>
                  <a:lnTo>
                    <a:pt x="657" y="570"/>
                  </a:lnTo>
                  <a:lnTo>
                    <a:pt x="657" y="570"/>
                  </a:lnTo>
                  <a:lnTo>
                    <a:pt x="657" y="570"/>
                  </a:lnTo>
                  <a:lnTo>
                    <a:pt x="657" y="570"/>
                  </a:lnTo>
                  <a:lnTo>
                    <a:pt x="657" y="570"/>
                  </a:lnTo>
                  <a:lnTo>
                    <a:pt x="657" y="570"/>
                  </a:lnTo>
                  <a:lnTo>
                    <a:pt x="657" y="570"/>
                  </a:lnTo>
                  <a:lnTo>
                    <a:pt x="657" y="570"/>
                  </a:lnTo>
                  <a:lnTo>
                    <a:pt x="657" y="570"/>
                  </a:lnTo>
                  <a:lnTo>
                    <a:pt x="656" y="570"/>
                  </a:lnTo>
                  <a:lnTo>
                    <a:pt x="656" y="570"/>
                  </a:lnTo>
                  <a:lnTo>
                    <a:pt x="656" y="570"/>
                  </a:lnTo>
                  <a:lnTo>
                    <a:pt x="656" y="570"/>
                  </a:lnTo>
                  <a:lnTo>
                    <a:pt x="656" y="570"/>
                  </a:lnTo>
                  <a:lnTo>
                    <a:pt x="656" y="570"/>
                  </a:lnTo>
                  <a:lnTo>
                    <a:pt x="656" y="570"/>
                  </a:lnTo>
                  <a:lnTo>
                    <a:pt x="656" y="570"/>
                  </a:lnTo>
                  <a:lnTo>
                    <a:pt x="656" y="570"/>
                  </a:lnTo>
                  <a:lnTo>
                    <a:pt x="656" y="570"/>
                  </a:lnTo>
                  <a:lnTo>
                    <a:pt x="656" y="570"/>
                  </a:lnTo>
                  <a:lnTo>
                    <a:pt x="656" y="570"/>
                  </a:lnTo>
                  <a:lnTo>
                    <a:pt x="655" y="570"/>
                  </a:lnTo>
                  <a:lnTo>
                    <a:pt x="655" y="570"/>
                  </a:lnTo>
                  <a:lnTo>
                    <a:pt x="655" y="570"/>
                  </a:lnTo>
                  <a:lnTo>
                    <a:pt x="655" y="570"/>
                  </a:lnTo>
                  <a:lnTo>
                    <a:pt x="655" y="570"/>
                  </a:lnTo>
                  <a:lnTo>
                    <a:pt x="655" y="570"/>
                  </a:lnTo>
                  <a:lnTo>
                    <a:pt x="655" y="570"/>
                  </a:lnTo>
                  <a:lnTo>
                    <a:pt x="655" y="570"/>
                  </a:lnTo>
                  <a:lnTo>
                    <a:pt x="655" y="570"/>
                  </a:lnTo>
                  <a:lnTo>
                    <a:pt x="655" y="570"/>
                  </a:lnTo>
                  <a:lnTo>
                    <a:pt x="655" y="570"/>
                  </a:lnTo>
                  <a:lnTo>
                    <a:pt x="654" y="570"/>
                  </a:lnTo>
                  <a:lnTo>
                    <a:pt x="654" y="570"/>
                  </a:lnTo>
                  <a:lnTo>
                    <a:pt x="654" y="570"/>
                  </a:lnTo>
                  <a:lnTo>
                    <a:pt x="654" y="570"/>
                  </a:lnTo>
                  <a:lnTo>
                    <a:pt x="654" y="570"/>
                  </a:lnTo>
                  <a:lnTo>
                    <a:pt x="654" y="570"/>
                  </a:lnTo>
                  <a:lnTo>
                    <a:pt x="654" y="570"/>
                  </a:lnTo>
                  <a:lnTo>
                    <a:pt x="654" y="570"/>
                  </a:lnTo>
                  <a:lnTo>
                    <a:pt x="654" y="570"/>
                  </a:lnTo>
                  <a:lnTo>
                    <a:pt x="654" y="570"/>
                  </a:lnTo>
                  <a:lnTo>
                    <a:pt x="653" y="570"/>
                  </a:lnTo>
                  <a:lnTo>
                    <a:pt x="653" y="570"/>
                  </a:lnTo>
                  <a:lnTo>
                    <a:pt x="653" y="570"/>
                  </a:lnTo>
                  <a:lnTo>
                    <a:pt x="653" y="570"/>
                  </a:lnTo>
                  <a:lnTo>
                    <a:pt x="653" y="570"/>
                  </a:lnTo>
                  <a:lnTo>
                    <a:pt x="653" y="570"/>
                  </a:lnTo>
                  <a:lnTo>
                    <a:pt x="653" y="570"/>
                  </a:lnTo>
                  <a:lnTo>
                    <a:pt x="653" y="570"/>
                  </a:lnTo>
                  <a:lnTo>
                    <a:pt x="653" y="570"/>
                  </a:lnTo>
                  <a:lnTo>
                    <a:pt x="653" y="570"/>
                  </a:lnTo>
                  <a:lnTo>
                    <a:pt x="653" y="570"/>
                  </a:lnTo>
                  <a:lnTo>
                    <a:pt x="653" y="570"/>
                  </a:lnTo>
                  <a:lnTo>
                    <a:pt x="652" y="570"/>
                  </a:lnTo>
                  <a:lnTo>
                    <a:pt x="652" y="570"/>
                  </a:lnTo>
                  <a:lnTo>
                    <a:pt x="652" y="570"/>
                  </a:lnTo>
                  <a:lnTo>
                    <a:pt x="652" y="570"/>
                  </a:lnTo>
                  <a:lnTo>
                    <a:pt x="652" y="570"/>
                  </a:lnTo>
                  <a:lnTo>
                    <a:pt x="652" y="570"/>
                  </a:lnTo>
                  <a:lnTo>
                    <a:pt x="652" y="570"/>
                  </a:lnTo>
                  <a:lnTo>
                    <a:pt x="652" y="570"/>
                  </a:lnTo>
                  <a:lnTo>
                    <a:pt x="652" y="570"/>
                  </a:lnTo>
                  <a:lnTo>
                    <a:pt x="652"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0" y="570"/>
                  </a:lnTo>
                  <a:lnTo>
                    <a:pt x="650" y="570"/>
                  </a:lnTo>
                  <a:lnTo>
                    <a:pt x="650" y="570"/>
                  </a:lnTo>
                  <a:lnTo>
                    <a:pt x="650" y="570"/>
                  </a:lnTo>
                  <a:lnTo>
                    <a:pt x="650" y="570"/>
                  </a:lnTo>
                  <a:lnTo>
                    <a:pt x="650" y="570"/>
                  </a:lnTo>
                  <a:lnTo>
                    <a:pt x="650" y="570"/>
                  </a:lnTo>
                  <a:lnTo>
                    <a:pt x="650" y="570"/>
                  </a:lnTo>
                  <a:lnTo>
                    <a:pt x="650" y="570"/>
                  </a:lnTo>
                  <a:lnTo>
                    <a:pt x="650" y="570"/>
                  </a:lnTo>
                  <a:lnTo>
                    <a:pt x="650"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8" y="570"/>
                  </a:lnTo>
                  <a:lnTo>
                    <a:pt x="648" y="570"/>
                  </a:lnTo>
                  <a:lnTo>
                    <a:pt x="648" y="570"/>
                  </a:lnTo>
                  <a:lnTo>
                    <a:pt x="648" y="570"/>
                  </a:lnTo>
                  <a:lnTo>
                    <a:pt x="648" y="570"/>
                  </a:lnTo>
                  <a:lnTo>
                    <a:pt x="648" y="570"/>
                  </a:lnTo>
                  <a:lnTo>
                    <a:pt x="648" y="570"/>
                  </a:lnTo>
                  <a:lnTo>
                    <a:pt x="648" y="570"/>
                  </a:lnTo>
                  <a:lnTo>
                    <a:pt x="648" y="570"/>
                  </a:lnTo>
                  <a:lnTo>
                    <a:pt x="648" y="570"/>
                  </a:lnTo>
                  <a:lnTo>
                    <a:pt x="648"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6" y="570"/>
                  </a:lnTo>
                  <a:lnTo>
                    <a:pt x="646" y="570"/>
                  </a:lnTo>
                  <a:lnTo>
                    <a:pt x="646" y="570"/>
                  </a:lnTo>
                  <a:lnTo>
                    <a:pt x="646" y="570"/>
                  </a:lnTo>
                  <a:lnTo>
                    <a:pt x="646" y="570"/>
                  </a:lnTo>
                  <a:lnTo>
                    <a:pt x="646" y="570"/>
                  </a:lnTo>
                  <a:lnTo>
                    <a:pt x="646" y="570"/>
                  </a:lnTo>
                  <a:lnTo>
                    <a:pt x="646" y="570"/>
                  </a:lnTo>
                  <a:lnTo>
                    <a:pt x="646" y="570"/>
                  </a:lnTo>
                  <a:lnTo>
                    <a:pt x="646" y="570"/>
                  </a:lnTo>
                  <a:lnTo>
                    <a:pt x="646" y="570"/>
                  </a:lnTo>
                  <a:lnTo>
                    <a:pt x="645" y="570"/>
                  </a:lnTo>
                  <a:lnTo>
                    <a:pt x="645" y="570"/>
                  </a:lnTo>
                  <a:lnTo>
                    <a:pt x="645" y="570"/>
                  </a:lnTo>
                  <a:lnTo>
                    <a:pt x="645" y="570"/>
                  </a:lnTo>
                  <a:lnTo>
                    <a:pt x="645" y="570"/>
                  </a:lnTo>
                  <a:lnTo>
                    <a:pt x="645" y="570"/>
                  </a:lnTo>
                  <a:lnTo>
                    <a:pt x="645" y="570"/>
                  </a:lnTo>
                  <a:lnTo>
                    <a:pt x="645" y="570"/>
                  </a:lnTo>
                  <a:lnTo>
                    <a:pt x="645" y="570"/>
                  </a:lnTo>
                  <a:lnTo>
                    <a:pt x="645" y="570"/>
                  </a:lnTo>
                  <a:lnTo>
                    <a:pt x="645" y="570"/>
                  </a:lnTo>
                  <a:lnTo>
                    <a:pt x="645" y="570"/>
                  </a:lnTo>
                  <a:lnTo>
                    <a:pt x="644" y="570"/>
                  </a:lnTo>
                  <a:lnTo>
                    <a:pt x="644" y="570"/>
                  </a:lnTo>
                  <a:lnTo>
                    <a:pt x="644" y="570"/>
                  </a:lnTo>
                  <a:lnTo>
                    <a:pt x="644" y="570"/>
                  </a:lnTo>
                  <a:lnTo>
                    <a:pt x="644" y="570"/>
                  </a:lnTo>
                  <a:lnTo>
                    <a:pt x="644" y="570"/>
                  </a:lnTo>
                  <a:lnTo>
                    <a:pt x="644" y="570"/>
                  </a:lnTo>
                  <a:lnTo>
                    <a:pt x="644" y="570"/>
                  </a:lnTo>
                  <a:lnTo>
                    <a:pt x="644" y="570"/>
                  </a:lnTo>
                  <a:lnTo>
                    <a:pt x="644" y="570"/>
                  </a:lnTo>
                  <a:lnTo>
                    <a:pt x="643" y="570"/>
                  </a:lnTo>
                  <a:lnTo>
                    <a:pt x="643" y="570"/>
                  </a:lnTo>
                  <a:lnTo>
                    <a:pt x="643" y="570"/>
                  </a:lnTo>
                  <a:lnTo>
                    <a:pt x="643" y="570"/>
                  </a:lnTo>
                  <a:lnTo>
                    <a:pt x="643" y="570"/>
                  </a:lnTo>
                  <a:lnTo>
                    <a:pt x="643" y="570"/>
                  </a:lnTo>
                  <a:lnTo>
                    <a:pt x="643" y="570"/>
                  </a:lnTo>
                  <a:lnTo>
                    <a:pt x="643" y="570"/>
                  </a:lnTo>
                  <a:lnTo>
                    <a:pt x="643" y="570"/>
                  </a:lnTo>
                  <a:lnTo>
                    <a:pt x="643" y="570"/>
                  </a:lnTo>
                  <a:lnTo>
                    <a:pt x="643" y="570"/>
                  </a:lnTo>
                  <a:lnTo>
                    <a:pt x="643" y="570"/>
                  </a:lnTo>
                  <a:lnTo>
                    <a:pt x="642" y="570"/>
                  </a:lnTo>
                  <a:lnTo>
                    <a:pt x="642" y="570"/>
                  </a:lnTo>
                  <a:lnTo>
                    <a:pt x="642" y="570"/>
                  </a:lnTo>
                  <a:lnTo>
                    <a:pt x="642" y="570"/>
                  </a:lnTo>
                  <a:lnTo>
                    <a:pt x="642" y="570"/>
                  </a:lnTo>
                  <a:lnTo>
                    <a:pt x="642" y="570"/>
                  </a:lnTo>
                  <a:lnTo>
                    <a:pt x="642" y="570"/>
                  </a:lnTo>
                  <a:lnTo>
                    <a:pt x="642" y="570"/>
                  </a:lnTo>
                  <a:lnTo>
                    <a:pt x="642" y="570"/>
                  </a:lnTo>
                  <a:lnTo>
                    <a:pt x="642" y="570"/>
                  </a:lnTo>
                  <a:lnTo>
                    <a:pt x="642" y="570"/>
                  </a:lnTo>
                  <a:lnTo>
                    <a:pt x="641" y="570"/>
                  </a:lnTo>
                  <a:lnTo>
                    <a:pt x="641" y="570"/>
                  </a:lnTo>
                  <a:lnTo>
                    <a:pt x="641" y="570"/>
                  </a:lnTo>
                  <a:lnTo>
                    <a:pt x="641" y="570"/>
                  </a:lnTo>
                  <a:lnTo>
                    <a:pt x="641" y="570"/>
                  </a:lnTo>
                  <a:lnTo>
                    <a:pt x="641" y="570"/>
                  </a:lnTo>
                  <a:lnTo>
                    <a:pt x="641" y="570"/>
                  </a:lnTo>
                  <a:lnTo>
                    <a:pt x="641" y="570"/>
                  </a:lnTo>
                  <a:lnTo>
                    <a:pt x="641" y="570"/>
                  </a:lnTo>
                  <a:lnTo>
                    <a:pt x="641" y="570"/>
                  </a:lnTo>
                  <a:lnTo>
                    <a:pt x="640" y="570"/>
                  </a:lnTo>
                  <a:lnTo>
                    <a:pt x="640" y="570"/>
                  </a:lnTo>
                  <a:lnTo>
                    <a:pt x="640" y="570"/>
                  </a:lnTo>
                  <a:lnTo>
                    <a:pt x="640" y="570"/>
                  </a:lnTo>
                  <a:lnTo>
                    <a:pt x="640" y="570"/>
                  </a:lnTo>
                  <a:lnTo>
                    <a:pt x="640" y="570"/>
                  </a:lnTo>
                  <a:lnTo>
                    <a:pt x="640" y="570"/>
                  </a:lnTo>
                  <a:lnTo>
                    <a:pt x="640" y="570"/>
                  </a:lnTo>
                  <a:lnTo>
                    <a:pt x="640" y="570"/>
                  </a:lnTo>
                  <a:lnTo>
                    <a:pt x="640" y="570"/>
                  </a:lnTo>
                  <a:lnTo>
                    <a:pt x="640" y="570"/>
                  </a:lnTo>
                  <a:lnTo>
                    <a:pt x="640" y="570"/>
                  </a:lnTo>
                  <a:lnTo>
                    <a:pt x="639" y="570"/>
                  </a:lnTo>
                  <a:lnTo>
                    <a:pt x="639" y="570"/>
                  </a:lnTo>
                  <a:lnTo>
                    <a:pt x="639" y="570"/>
                  </a:lnTo>
                  <a:lnTo>
                    <a:pt x="639" y="570"/>
                  </a:lnTo>
                  <a:lnTo>
                    <a:pt x="639" y="570"/>
                  </a:lnTo>
                  <a:lnTo>
                    <a:pt x="639" y="570"/>
                  </a:lnTo>
                  <a:lnTo>
                    <a:pt x="639" y="570"/>
                  </a:lnTo>
                  <a:lnTo>
                    <a:pt x="639" y="570"/>
                  </a:lnTo>
                  <a:lnTo>
                    <a:pt x="639" y="570"/>
                  </a:lnTo>
                  <a:lnTo>
                    <a:pt x="639" y="570"/>
                  </a:lnTo>
                  <a:lnTo>
                    <a:pt x="638" y="570"/>
                  </a:lnTo>
                  <a:lnTo>
                    <a:pt x="638" y="570"/>
                  </a:lnTo>
                  <a:lnTo>
                    <a:pt x="638" y="570"/>
                  </a:lnTo>
                  <a:lnTo>
                    <a:pt x="638" y="570"/>
                  </a:lnTo>
                  <a:lnTo>
                    <a:pt x="638" y="570"/>
                  </a:lnTo>
                  <a:lnTo>
                    <a:pt x="638" y="570"/>
                  </a:lnTo>
                  <a:lnTo>
                    <a:pt x="638" y="570"/>
                  </a:lnTo>
                  <a:lnTo>
                    <a:pt x="638" y="570"/>
                  </a:lnTo>
                  <a:lnTo>
                    <a:pt x="638" y="570"/>
                  </a:lnTo>
                  <a:lnTo>
                    <a:pt x="638" y="570"/>
                  </a:lnTo>
                  <a:lnTo>
                    <a:pt x="638" y="570"/>
                  </a:lnTo>
                  <a:lnTo>
                    <a:pt x="638" y="570"/>
                  </a:lnTo>
                  <a:lnTo>
                    <a:pt x="637" y="570"/>
                  </a:lnTo>
                  <a:lnTo>
                    <a:pt x="637" y="570"/>
                  </a:lnTo>
                  <a:lnTo>
                    <a:pt x="637" y="570"/>
                  </a:lnTo>
                  <a:lnTo>
                    <a:pt x="637" y="570"/>
                  </a:lnTo>
                  <a:lnTo>
                    <a:pt x="637" y="570"/>
                  </a:lnTo>
                  <a:lnTo>
                    <a:pt x="637" y="570"/>
                  </a:lnTo>
                  <a:lnTo>
                    <a:pt x="637" y="570"/>
                  </a:lnTo>
                  <a:lnTo>
                    <a:pt x="637" y="570"/>
                  </a:lnTo>
                  <a:lnTo>
                    <a:pt x="637" y="570"/>
                  </a:lnTo>
                  <a:lnTo>
                    <a:pt x="637" y="570"/>
                  </a:lnTo>
                  <a:lnTo>
                    <a:pt x="637" y="570"/>
                  </a:lnTo>
                  <a:lnTo>
                    <a:pt x="636" y="570"/>
                  </a:lnTo>
                  <a:lnTo>
                    <a:pt x="636" y="570"/>
                  </a:lnTo>
                  <a:lnTo>
                    <a:pt x="636" y="570"/>
                  </a:lnTo>
                  <a:lnTo>
                    <a:pt x="636" y="570"/>
                  </a:lnTo>
                  <a:lnTo>
                    <a:pt x="636" y="570"/>
                  </a:lnTo>
                  <a:lnTo>
                    <a:pt x="636" y="570"/>
                  </a:lnTo>
                  <a:lnTo>
                    <a:pt x="636" y="570"/>
                  </a:lnTo>
                  <a:lnTo>
                    <a:pt x="636" y="570"/>
                  </a:lnTo>
                  <a:lnTo>
                    <a:pt x="636" y="570"/>
                  </a:lnTo>
                  <a:lnTo>
                    <a:pt x="636" y="570"/>
                  </a:lnTo>
                  <a:lnTo>
                    <a:pt x="636" y="570"/>
                  </a:lnTo>
                  <a:lnTo>
                    <a:pt x="635" y="570"/>
                  </a:lnTo>
                  <a:lnTo>
                    <a:pt x="635" y="570"/>
                  </a:lnTo>
                  <a:lnTo>
                    <a:pt x="635" y="570"/>
                  </a:lnTo>
                  <a:lnTo>
                    <a:pt x="635" y="570"/>
                  </a:lnTo>
                  <a:lnTo>
                    <a:pt x="635" y="570"/>
                  </a:lnTo>
                  <a:lnTo>
                    <a:pt x="635" y="570"/>
                  </a:lnTo>
                  <a:lnTo>
                    <a:pt x="635" y="570"/>
                  </a:lnTo>
                  <a:lnTo>
                    <a:pt x="635" y="570"/>
                  </a:lnTo>
                  <a:lnTo>
                    <a:pt x="635" y="570"/>
                  </a:lnTo>
                  <a:lnTo>
                    <a:pt x="635" y="570"/>
                  </a:lnTo>
                  <a:lnTo>
                    <a:pt x="635" y="570"/>
                  </a:lnTo>
                  <a:lnTo>
                    <a:pt x="634" y="570"/>
                  </a:lnTo>
                  <a:lnTo>
                    <a:pt x="634" y="570"/>
                  </a:lnTo>
                  <a:lnTo>
                    <a:pt x="634" y="570"/>
                  </a:lnTo>
                  <a:lnTo>
                    <a:pt x="634" y="570"/>
                  </a:lnTo>
                  <a:lnTo>
                    <a:pt x="634" y="570"/>
                  </a:lnTo>
                  <a:lnTo>
                    <a:pt x="634" y="570"/>
                  </a:lnTo>
                  <a:lnTo>
                    <a:pt x="634" y="570"/>
                  </a:lnTo>
                  <a:lnTo>
                    <a:pt x="634" y="570"/>
                  </a:lnTo>
                  <a:lnTo>
                    <a:pt x="634" y="570"/>
                  </a:lnTo>
                  <a:lnTo>
                    <a:pt x="634" y="570"/>
                  </a:lnTo>
                  <a:lnTo>
                    <a:pt x="634" y="570"/>
                  </a:lnTo>
                  <a:lnTo>
                    <a:pt x="633" y="570"/>
                  </a:lnTo>
                  <a:lnTo>
                    <a:pt x="633" y="570"/>
                  </a:lnTo>
                  <a:lnTo>
                    <a:pt x="633" y="570"/>
                  </a:lnTo>
                  <a:lnTo>
                    <a:pt x="633" y="570"/>
                  </a:lnTo>
                  <a:lnTo>
                    <a:pt x="633" y="570"/>
                  </a:lnTo>
                  <a:lnTo>
                    <a:pt x="633" y="570"/>
                  </a:lnTo>
                  <a:lnTo>
                    <a:pt x="633" y="570"/>
                  </a:lnTo>
                  <a:lnTo>
                    <a:pt x="633" y="570"/>
                  </a:lnTo>
                  <a:lnTo>
                    <a:pt x="633" y="570"/>
                  </a:lnTo>
                  <a:lnTo>
                    <a:pt x="633" y="570"/>
                  </a:lnTo>
                  <a:lnTo>
                    <a:pt x="633" y="570"/>
                  </a:lnTo>
                  <a:lnTo>
                    <a:pt x="632" y="570"/>
                  </a:lnTo>
                  <a:lnTo>
                    <a:pt x="632" y="570"/>
                  </a:lnTo>
                  <a:lnTo>
                    <a:pt x="632" y="570"/>
                  </a:lnTo>
                  <a:lnTo>
                    <a:pt x="632" y="570"/>
                  </a:lnTo>
                  <a:lnTo>
                    <a:pt x="632" y="570"/>
                  </a:lnTo>
                  <a:lnTo>
                    <a:pt x="632" y="570"/>
                  </a:lnTo>
                  <a:lnTo>
                    <a:pt x="632" y="570"/>
                  </a:lnTo>
                  <a:lnTo>
                    <a:pt x="632" y="570"/>
                  </a:lnTo>
                  <a:lnTo>
                    <a:pt x="632" y="570"/>
                  </a:lnTo>
                  <a:lnTo>
                    <a:pt x="632" y="570"/>
                  </a:lnTo>
                  <a:lnTo>
                    <a:pt x="632" y="570"/>
                  </a:lnTo>
                  <a:lnTo>
                    <a:pt x="632" y="570"/>
                  </a:lnTo>
                  <a:lnTo>
                    <a:pt x="631" y="570"/>
                  </a:lnTo>
                  <a:lnTo>
                    <a:pt x="631" y="570"/>
                  </a:lnTo>
                  <a:lnTo>
                    <a:pt x="631" y="570"/>
                  </a:lnTo>
                  <a:lnTo>
                    <a:pt x="631" y="570"/>
                  </a:lnTo>
                  <a:lnTo>
                    <a:pt x="631" y="570"/>
                  </a:lnTo>
                  <a:lnTo>
                    <a:pt x="631" y="570"/>
                  </a:lnTo>
                  <a:lnTo>
                    <a:pt x="631" y="570"/>
                  </a:lnTo>
                  <a:lnTo>
                    <a:pt x="631" y="570"/>
                  </a:lnTo>
                  <a:lnTo>
                    <a:pt x="631" y="570"/>
                  </a:lnTo>
                  <a:lnTo>
                    <a:pt x="631" y="570"/>
                  </a:lnTo>
                  <a:lnTo>
                    <a:pt x="630" y="570"/>
                  </a:lnTo>
                  <a:lnTo>
                    <a:pt x="630" y="570"/>
                  </a:lnTo>
                  <a:lnTo>
                    <a:pt x="630" y="570"/>
                  </a:lnTo>
                  <a:lnTo>
                    <a:pt x="630" y="570"/>
                  </a:lnTo>
                  <a:lnTo>
                    <a:pt x="630" y="570"/>
                  </a:lnTo>
                  <a:lnTo>
                    <a:pt x="630" y="570"/>
                  </a:lnTo>
                  <a:lnTo>
                    <a:pt x="630" y="570"/>
                  </a:lnTo>
                  <a:lnTo>
                    <a:pt x="630" y="570"/>
                  </a:lnTo>
                  <a:lnTo>
                    <a:pt x="630" y="570"/>
                  </a:lnTo>
                  <a:lnTo>
                    <a:pt x="630" y="570"/>
                  </a:lnTo>
                  <a:lnTo>
                    <a:pt x="630" y="570"/>
                  </a:lnTo>
                  <a:lnTo>
                    <a:pt x="630" y="570"/>
                  </a:lnTo>
                  <a:lnTo>
                    <a:pt x="629" y="570"/>
                  </a:lnTo>
                  <a:lnTo>
                    <a:pt x="629" y="570"/>
                  </a:lnTo>
                  <a:lnTo>
                    <a:pt x="629" y="570"/>
                  </a:lnTo>
                  <a:lnTo>
                    <a:pt x="629" y="570"/>
                  </a:lnTo>
                  <a:lnTo>
                    <a:pt x="629" y="570"/>
                  </a:lnTo>
                  <a:lnTo>
                    <a:pt x="629" y="570"/>
                  </a:lnTo>
                  <a:lnTo>
                    <a:pt x="629" y="570"/>
                  </a:lnTo>
                  <a:lnTo>
                    <a:pt x="629" y="570"/>
                  </a:lnTo>
                  <a:lnTo>
                    <a:pt x="629" y="570"/>
                  </a:lnTo>
                  <a:lnTo>
                    <a:pt x="629" y="570"/>
                  </a:lnTo>
                  <a:lnTo>
                    <a:pt x="629" y="570"/>
                  </a:lnTo>
                  <a:lnTo>
                    <a:pt x="628" y="570"/>
                  </a:lnTo>
                  <a:lnTo>
                    <a:pt x="628" y="570"/>
                  </a:lnTo>
                  <a:lnTo>
                    <a:pt x="628" y="570"/>
                  </a:lnTo>
                  <a:lnTo>
                    <a:pt x="628" y="570"/>
                  </a:lnTo>
                  <a:lnTo>
                    <a:pt x="628" y="570"/>
                  </a:lnTo>
                  <a:lnTo>
                    <a:pt x="628" y="570"/>
                  </a:lnTo>
                  <a:lnTo>
                    <a:pt x="628" y="570"/>
                  </a:lnTo>
                  <a:lnTo>
                    <a:pt x="628" y="570"/>
                  </a:lnTo>
                  <a:lnTo>
                    <a:pt x="628" y="570"/>
                  </a:lnTo>
                  <a:lnTo>
                    <a:pt x="628" y="570"/>
                  </a:lnTo>
                  <a:lnTo>
                    <a:pt x="627" y="570"/>
                  </a:lnTo>
                  <a:lnTo>
                    <a:pt x="627" y="570"/>
                  </a:lnTo>
                  <a:lnTo>
                    <a:pt x="627" y="570"/>
                  </a:lnTo>
                  <a:lnTo>
                    <a:pt x="627" y="570"/>
                  </a:lnTo>
                  <a:lnTo>
                    <a:pt x="627" y="570"/>
                  </a:lnTo>
                  <a:lnTo>
                    <a:pt x="627" y="570"/>
                  </a:lnTo>
                  <a:lnTo>
                    <a:pt x="627" y="570"/>
                  </a:lnTo>
                  <a:lnTo>
                    <a:pt x="627" y="570"/>
                  </a:lnTo>
                  <a:lnTo>
                    <a:pt x="627" y="570"/>
                  </a:lnTo>
                  <a:lnTo>
                    <a:pt x="627" y="570"/>
                  </a:lnTo>
                  <a:lnTo>
                    <a:pt x="627" y="570"/>
                  </a:lnTo>
                  <a:lnTo>
                    <a:pt x="627" y="570"/>
                  </a:lnTo>
                  <a:lnTo>
                    <a:pt x="626" y="570"/>
                  </a:lnTo>
                  <a:lnTo>
                    <a:pt x="626" y="570"/>
                  </a:lnTo>
                  <a:lnTo>
                    <a:pt x="626" y="570"/>
                  </a:lnTo>
                  <a:lnTo>
                    <a:pt x="626" y="570"/>
                  </a:lnTo>
                  <a:lnTo>
                    <a:pt x="626" y="570"/>
                  </a:lnTo>
                  <a:lnTo>
                    <a:pt x="626" y="570"/>
                  </a:lnTo>
                  <a:lnTo>
                    <a:pt x="626" y="570"/>
                  </a:lnTo>
                  <a:lnTo>
                    <a:pt x="626" y="570"/>
                  </a:lnTo>
                  <a:lnTo>
                    <a:pt x="626" y="570"/>
                  </a:lnTo>
                  <a:lnTo>
                    <a:pt x="626" y="570"/>
                  </a:lnTo>
                  <a:lnTo>
                    <a:pt x="625" y="570"/>
                  </a:lnTo>
                  <a:lnTo>
                    <a:pt x="625" y="570"/>
                  </a:lnTo>
                  <a:lnTo>
                    <a:pt x="625" y="570"/>
                  </a:lnTo>
                  <a:lnTo>
                    <a:pt x="625" y="570"/>
                  </a:lnTo>
                  <a:lnTo>
                    <a:pt x="625" y="570"/>
                  </a:lnTo>
                  <a:lnTo>
                    <a:pt x="625" y="570"/>
                  </a:lnTo>
                  <a:lnTo>
                    <a:pt x="625" y="570"/>
                  </a:lnTo>
                  <a:lnTo>
                    <a:pt x="625" y="570"/>
                  </a:lnTo>
                  <a:lnTo>
                    <a:pt x="625" y="570"/>
                  </a:lnTo>
                  <a:lnTo>
                    <a:pt x="625" y="570"/>
                  </a:lnTo>
                  <a:lnTo>
                    <a:pt x="625" y="570"/>
                  </a:lnTo>
                  <a:lnTo>
                    <a:pt x="625" y="570"/>
                  </a:lnTo>
                  <a:lnTo>
                    <a:pt x="624" y="570"/>
                  </a:lnTo>
                  <a:lnTo>
                    <a:pt x="624" y="570"/>
                  </a:lnTo>
                  <a:lnTo>
                    <a:pt x="624" y="570"/>
                  </a:lnTo>
                  <a:lnTo>
                    <a:pt x="624" y="570"/>
                  </a:lnTo>
                  <a:lnTo>
                    <a:pt x="624" y="570"/>
                  </a:lnTo>
                  <a:lnTo>
                    <a:pt x="624" y="570"/>
                  </a:lnTo>
                  <a:lnTo>
                    <a:pt x="624" y="570"/>
                  </a:lnTo>
                  <a:lnTo>
                    <a:pt x="624" y="570"/>
                  </a:lnTo>
                  <a:lnTo>
                    <a:pt x="624" y="570"/>
                  </a:lnTo>
                  <a:lnTo>
                    <a:pt x="624" y="570"/>
                  </a:lnTo>
                  <a:lnTo>
                    <a:pt x="624" y="570"/>
                  </a:lnTo>
                  <a:lnTo>
                    <a:pt x="623" y="570"/>
                  </a:lnTo>
                  <a:lnTo>
                    <a:pt x="623" y="570"/>
                  </a:lnTo>
                  <a:lnTo>
                    <a:pt x="623" y="570"/>
                  </a:lnTo>
                  <a:lnTo>
                    <a:pt x="623" y="570"/>
                  </a:lnTo>
                  <a:lnTo>
                    <a:pt x="623" y="570"/>
                  </a:lnTo>
                  <a:lnTo>
                    <a:pt x="623" y="570"/>
                  </a:lnTo>
                  <a:lnTo>
                    <a:pt x="623" y="570"/>
                  </a:lnTo>
                  <a:lnTo>
                    <a:pt x="623" y="570"/>
                  </a:lnTo>
                  <a:lnTo>
                    <a:pt x="623" y="570"/>
                  </a:lnTo>
                  <a:lnTo>
                    <a:pt x="623" y="570"/>
                  </a:lnTo>
                  <a:lnTo>
                    <a:pt x="623" y="570"/>
                  </a:lnTo>
                  <a:lnTo>
                    <a:pt x="622" y="570"/>
                  </a:lnTo>
                  <a:lnTo>
                    <a:pt x="622" y="570"/>
                  </a:lnTo>
                  <a:lnTo>
                    <a:pt x="622" y="570"/>
                  </a:lnTo>
                  <a:lnTo>
                    <a:pt x="622" y="570"/>
                  </a:lnTo>
                  <a:lnTo>
                    <a:pt x="622" y="570"/>
                  </a:lnTo>
                  <a:lnTo>
                    <a:pt x="622" y="570"/>
                  </a:lnTo>
                  <a:lnTo>
                    <a:pt x="622" y="570"/>
                  </a:lnTo>
                  <a:lnTo>
                    <a:pt x="622" y="570"/>
                  </a:lnTo>
                  <a:lnTo>
                    <a:pt x="622" y="570"/>
                  </a:lnTo>
                  <a:lnTo>
                    <a:pt x="622" y="570"/>
                  </a:lnTo>
                  <a:lnTo>
                    <a:pt x="622" y="570"/>
                  </a:lnTo>
                  <a:lnTo>
                    <a:pt x="621" y="570"/>
                  </a:lnTo>
                  <a:lnTo>
                    <a:pt x="621" y="570"/>
                  </a:lnTo>
                  <a:lnTo>
                    <a:pt x="621" y="570"/>
                  </a:lnTo>
                  <a:lnTo>
                    <a:pt x="621" y="570"/>
                  </a:lnTo>
                  <a:lnTo>
                    <a:pt x="621" y="570"/>
                  </a:lnTo>
                  <a:lnTo>
                    <a:pt x="621" y="570"/>
                  </a:lnTo>
                  <a:lnTo>
                    <a:pt x="621" y="570"/>
                  </a:lnTo>
                  <a:lnTo>
                    <a:pt x="621" y="570"/>
                  </a:lnTo>
                  <a:lnTo>
                    <a:pt x="621" y="570"/>
                  </a:lnTo>
                  <a:lnTo>
                    <a:pt x="621" y="570"/>
                  </a:lnTo>
                  <a:lnTo>
                    <a:pt x="621" y="570"/>
                  </a:lnTo>
                  <a:lnTo>
                    <a:pt x="621" y="570"/>
                  </a:lnTo>
                  <a:lnTo>
                    <a:pt x="620" y="570"/>
                  </a:lnTo>
                  <a:lnTo>
                    <a:pt x="620" y="570"/>
                  </a:lnTo>
                  <a:lnTo>
                    <a:pt x="620" y="570"/>
                  </a:lnTo>
                  <a:lnTo>
                    <a:pt x="620" y="570"/>
                  </a:lnTo>
                  <a:lnTo>
                    <a:pt x="620" y="570"/>
                  </a:lnTo>
                  <a:lnTo>
                    <a:pt x="620" y="570"/>
                  </a:lnTo>
                  <a:lnTo>
                    <a:pt x="620" y="570"/>
                  </a:lnTo>
                  <a:lnTo>
                    <a:pt x="620" y="570"/>
                  </a:lnTo>
                  <a:lnTo>
                    <a:pt x="620" y="570"/>
                  </a:lnTo>
                  <a:lnTo>
                    <a:pt x="620" y="570"/>
                  </a:lnTo>
                  <a:lnTo>
                    <a:pt x="619" y="570"/>
                  </a:lnTo>
                  <a:lnTo>
                    <a:pt x="619" y="570"/>
                  </a:lnTo>
                  <a:lnTo>
                    <a:pt x="619" y="570"/>
                  </a:lnTo>
                  <a:lnTo>
                    <a:pt x="619" y="570"/>
                  </a:lnTo>
                  <a:lnTo>
                    <a:pt x="619" y="570"/>
                  </a:lnTo>
                  <a:lnTo>
                    <a:pt x="619" y="570"/>
                  </a:lnTo>
                  <a:lnTo>
                    <a:pt x="619" y="570"/>
                  </a:lnTo>
                  <a:lnTo>
                    <a:pt x="619" y="570"/>
                  </a:lnTo>
                  <a:lnTo>
                    <a:pt x="619" y="570"/>
                  </a:lnTo>
                  <a:lnTo>
                    <a:pt x="619" y="570"/>
                  </a:lnTo>
                  <a:lnTo>
                    <a:pt x="619" y="570"/>
                  </a:lnTo>
                  <a:lnTo>
                    <a:pt x="619" y="570"/>
                  </a:lnTo>
                  <a:lnTo>
                    <a:pt x="618" y="570"/>
                  </a:lnTo>
                  <a:lnTo>
                    <a:pt x="618" y="570"/>
                  </a:lnTo>
                  <a:lnTo>
                    <a:pt x="618" y="570"/>
                  </a:lnTo>
                  <a:lnTo>
                    <a:pt x="618" y="570"/>
                  </a:lnTo>
                  <a:lnTo>
                    <a:pt x="618" y="570"/>
                  </a:lnTo>
                  <a:lnTo>
                    <a:pt x="618" y="570"/>
                  </a:lnTo>
                  <a:lnTo>
                    <a:pt x="618" y="570"/>
                  </a:lnTo>
                  <a:lnTo>
                    <a:pt x="618" y="570"/>
                  </a:lnTo>
                  <a:lnTo>
                    <a:pt x="618" y="570"/>
                  </a:lnTo>
                  <a:lnTo>
                    <a:pt x="618" y="570"/>
                  </a:lnTo>
                  <a:lnTo>
                    <a:pt x="617" y="570"/>
                  </a:lnTo>
                  <a:lnTo>
                    <a:pt x="617" y="570"/>
                  </a:lnTo>
                  <a:lnTo>
                    <a:pt x="617" y="570"/>
                  </a:lnTo>
                  <a:lnTo>
                    <a:pt x="617" y="570"/>
                  </a:lnTo>
                  <a:lnTo>
                    <a:pt x="617" y="570"/>
                  </a:lnTo>
                  <a:lnTo>
                    <a:pt x="617" y="570"/>
                  </a:lnTo>
                  <a:lnTo>
                    <a:pt x="617" y="570"/>
                  </a:lnTo>
                  <a:lnTo>
                    <a:pt x="617" y="570"/>
                  </a:lnTo>
                  <a:lnTo>
                    <a:pt x="617" y="570"/>
                  </a:lnTo>
                  <a:lnTo>
                    <a:pt x="617" y="570"/>
                  </a:lnTo>
                  <a:lnTo>
                    <a:pt x="617" y="570"/>
                  </a:lnTo>
                  <a:lnTo>
                    <a:pt x="617" y="570"/>
                  </a:lnTo>
                  <a:lnTo>
                    <a:pt x="616" y="570"/>
                  </a:lnTo>
                  <a:lnTo>
                    <a:pt x="616" y="570"/>
                  </a:lnTo>
                  <a:lnTo>
                    <a:pt x="616" y="570"/>
                  </a:lnTo>
                  <a:lnTo>
                    <a:pt x="616" y="570"/>
                  </a:lnTo>
                  <a:lnTo>
                    <a:pt x="616" y="570"/>
                  </a:lnTo>
                  <a:lnTo>
                    <a:pt x="616" y="570"/>
                  </a:lnTo>
                  <a:lnTo>
                    <a:pt x="616" y="570"/>
                  </a:lnTo>
                  <a:lnTo>
                    <a:pt x="616" y="570"/>
                  </a:lnTo>
                  <a:lnTo>
                    <a:pt x="616" y="570"/>
                  </a:lnTo>
                  <a:lnTo>
                    <a:pt x="616" y="570"/>
                  </a:lnTo>
                  <a:lnTo>
                    <a:pt x="616" y="570"/>
                  </a:lnTo>
                  <a:lnTo>
                    <a:pt x="615" y="570"/>
                  </a:lnTo>
                  <a:lnTo>
                    <a:pt x="615" y="570"/>
                  </a:lnTo>
                  <a:lnTo>
                    <a:pt x="615" y="570"/>
                  </a:lnTo>
                  <a:lnTo>
                    <a:pt x="615" y="570"/>
                  </a:lnTo>
                  <a:lnTo>
                    <a:pt x="615" y="570"/>
                  </a:lnTo>
                  <a:lnTo>
                    <a:pt x="615" y="570"/>
                  </a:lnTo>
                  <a:lnTo>
                    <a:pt x="615" y="570"/>
                  </a:lnTo>
                  <a:lnTo>
                    <a:pt x="615" y="570"/>
                  </a:lnTo>
                  <a:lnTo>
                    <a:pt x="615" y="570"/>
                  </a:lnTo>
                  <a:lnTo>
                    <a:pt x="615" y="570"/>
                  </a:lnTo>
                  <a:lnTo>
                    <a:pt x="614" y="570"/>
                  </a:lnTo>
                  <a:lnTo>
                    <a:pt x="614" y="570"/>
                  </a:lnTo>
                  <a:lnTo>
                    <a:pt x="614" y="570"/>
                  </a:lnTo>
                  <a:lnTo>
                    <a:pt x="614" y="570"/>
                  </a:lnTo>
                  <a:lnTo>
                    <a:pt x="614" y="570"/>
                  </a:lnTo>
                  <a:lnTo>
                    <a:pt x="614" y="570"/>
                  </a:lnTo>
                  <a:lnTo>
                    <a:pt x="614" y="570"/>
                  </a:lnTo>
                  <a:lnTo>
                    <a:pt x="614" y="570"/>
                  </a:lnTo>
                  <a:lnTo>
                    <a:pt x="614" y="570"/>
                  </a:lnTo>
                  <a:lnTo>
                    <a:pt x="614" y="570"/>
                  </a:lnTo>
                  <a:lnTo>
                    <a:pt x="614" y="570"/>
                  </a:lnTo>
                  <a:lnTo>
                    <a:pt x="614" y="570"/>
                  </a:lnTo>
                  <a:lnTo>
                    <a:pt x="613" y="570"/>
                  </a:lnTo>
                  <a:lnTo>
                    <a:pt x="613" y="570"/>
                  </a:lnTo>
                  <a:lnTo>
                    <a:pt x="613" y="570"/>
                  </a:lnTo>
                  <a:lnTo>
                    <a:pt x="613" y="570"/>
                  </a:lnTo>
                  <a:lnTo>
                    <a:pt x="613" y="570"/>
                  </a:lnTo>
                  <a:lnTo>
                    <a:pt x="613" y="570"/>
                  </a:lnTo>
                  <a:lnTo>
                    <a:pt x="613" y="570"/>
                  </a:lnTo>
                  <a:lnTo>
                    <a:pt x="613" y="570"/>
                  </a:lnTo>
                  <a:lnTo>
                    <a:pt x="613" y="570"/>
                  </a:lnTo>
                  <a:lnTo>
                    <a:pt x="613" y="570"/>
                  </a:lnTo>
                  <a:lnTo>
                    <a:pt x="612" y="570"/>
                  </a:lnTo>
                  <a:lnTo>
                    <a:pt x="612" y="570"/>
                  </a:lnTo>
                  <a:lnTo>
                    <a:pt x="612" y="570"/>
                  </a:lnTo>
                  <a:lnTo>
                    <a:pt x="612" y="570"/>
                  </a:lnTo>
                  <a:lnTo>
                    <a:pt x="612" y="570"/>
                  </a:lnTo>
                  <a:lnTo>
                    <a:pt x="612" y="570"/>
                  </a:lnTo>
                  <a:lnTo>
                    <a:pt x="612" y="570"/>
                  </a:lnTo>
                  <a:lnTo>
                    <a:pt x="612" y="570"/>
                  </a:lnTo>
                  <a:lnTo>
                    <a:pt x="612" y="570"/>
                  </a:lnTo>
                  <a:lnTo>
                    <a:pt x="612" y="570"/>
                  </a:lnTo>
                  <a:lnTo>
                    <a:pt x="612" y="570"/>
                  </a:lnTo>
                  <a:lnTo>
                    <a:pt x="612" y="570"/>
                  </a:lnTo>
                  <a:lnTo>
                    <a:pt x="611" y="570"/>
                  </a:lnTo>
                  <a:lnTo>
                    <a:pt x="611" y="570"/>
                  </a:lnTo>
                  <a:lnTo>
                    <a:pt x="611" y="570"/>
                  </a:lnTo>
                  <a:lnTo>
                    <a:pt x="611" y="570"/>
                  </a:lnTo>
                  <a:lnTo>
                    <a:pt x="611" y="570"/>
                  </a:lnTo>
                  <a:lnTo>
                    <a:pt x="611" y="570"/>
                  </a:lnTo>
                  <a:lnTo>
                    <a:pt x="611" y="570"/>
                  </a:lnTo>
                  <a:lnTo>
                    <a:pt x="611" y="570"/>
                  </a:lnTo>
                  <a:lnTo>
                    <a:pt x="611" y="570"/>
                  </a:lnTo>
                  <a:lnTo>
                    <a:pt x="611" y="570"/>
                  </a:lnTo>
                  <a:lnTo>
                    <a:pt x="611" y="570"/>
                  </a:lnTo>
                  <a:lnTo>
                    <a:pt x="610" y="570"/>
                  </a:lnTo>
                  <a:lnTo>
                    <a:pt x="610" y="570"/>
                  </a:lnTo>
                  <a:lnTo>
                    <a:pt x="610" y="570"/>
                  </a:lnTo>
                  <a:lnTo>
                    <a:pt x="610" y="570"/>
                  </a:lnTo>
                  <a:lnTo>
                    <a:pt x="610" y="570"/>
                  </a:lnTo>
                  <a:lnTo>
                    <a:pt x="610" y="570"/>
                  </a:lnTo>
                  <a:lnTo>
                    <a:pt x="610" y="570"/>
                  </a:lnTo>
                  <a:lnTo>
                    <a:pt x="610" y="570"/>
                  </a:lnTo>
                  <a:lnTo>
                    <a:pt x="610" y="570"/>
                  </a:lnTo>
                  <a:lnTo>
                    <a:pt x="610" y="570"/>
                  </a:lnTo>
                  <a:lnTo>
                    <a:pt x="610" y="570"/>
                  </a:lnTo>
                  <a:lnTo>
                    <a:pt x="609" y="570"/>
                  </a:lnTo>
                  <a:lnTo>
                    <a:pt x="609" y="570"/>
                  </a:lnTo>
                  <a:lnTo>
                    <a:pt x="609" y="570"/>
                  </a:lnTo>
                  <a:lnTo>
                    <a:pt x="609" y="570"/>
                  </a:lnTo>
                  <a:lnTo>
                    <a:pt x="609" y="570"/>
                  </a:lnTo>
                  <a:lnTo>
                    <a:pt x="609" y="570"/>
                  </a:lnTo>
                  <a:lnTo>
                    <a:pt x="609" y="570"/>
                  </a:lnTo>
                  <a:lnTo>
                    <a:pt x="609" y="570"/>
                  </a:lnTo>
                  <a:lnTo>
                    <a:pt x="609" y="570"/>
                  </a:lnTo>
                  <a:lnTo>
                    <a:pt x="609" y="570"/>
                  </a:lnTo>
                  <a:lnTo>
                    <a:pt x="609" y="570"/>
                  </a:lnTo>
                  <a:lnTo>
                    <a:pt x="608" y="570"/>
                  </a:lnTo>
                  <a:lnTo>
                    <a:pt x="608" y="570"/>
                  </a:lnTo>
                  <a:lnTo>
                    <a:pt x="608" y="570"/>
                  </a:lnTo>
                  <a:lnTo>
                    <a:pt x="608" y="570"/>
                  </a:lnTo>
                  <a:lnTo>
                    <a:pt x="608" y="570"/>
                  </a:lnTo>
                  <a:lnTo>
                    <a:pt x="608" y="570"/>
                  </a:lnTo>
                  <a:lnTo>
                    <a:pt x="608" y="570"/>
                  </a:lnTo>
                  <a:lnTo>
                    <a:pt x="608" y="570"/>
                  </a:lnTo>
                  <a:lnTo>
                    <a:pt x="608" y="570"/>
                  </a:lnTo>
                  <a:lnTo>
                    <a:pt x="608" y="570"/>
                  </a:lnTo>
                  <a:lnTo>
                    <a:pt x="608" y="570"/>
                  </a:lnTo>
                  <a:lnTo>
                    <a:pt x="608" y="570"/>
                  </a:lnTo>
                  <a:lnTo>
                    <a:pt x="607" y="570"/>
                  </a:lnTo>
                  <a:lnTo>
                    <a:pt x="607" y="570"/>
                  </a:lnTo>
                  <a:lnTo>
                    <a:pt x="607" y="570"/>
                  </a:lnTo>
                  <a:lnTo>
                    <a:pt x="607" y="570"/>
                  </a:lnTo>
                  <a:lnTo>
                    <a:pt x="607" y="570"/>
                  </a:lnTo>
                  <a:lnTo>
                    <a:pt x="607" y="570"/>
                  </a:lnTo>
                  <a:lnTo>
                    <a:pt x="607" y="570"/>
                  </a:lnTo>
                  <a:lnTo>
                    <a:pt x="607" y="570"/>
                  </a:lnTo>
                  <a:lnTo>
                    <a:pt x="607" y="570"/>
                  </a:lnTo>
                  <a:lnTo>
                    <a:pt x="607" y="570"/>
                  </a:lnTo>
                  <a:lnTo>
                    <a:pt x="606" y="570"/>
                  </a:lnTo>
                  <a:lnTo>
                    <a:pt x="606" y="570"/>
                  </a:lnTo>
                  <a:lnTo>
                    <a:pt x="606" y="570"/>
                  </a:lnTo>
                  <a:lnTo>
                    <a:pt x="606" y="570"/>
                  </a:lnTo>
                  <a:lnTo>
                    <a:pt x="606" y="570"/>
                  </a:lnTo>
                  <a:lnTo>
                    <a:pt x="606" y="570"/>
                  </a:lnTo>
                  <a:lnTo>
                    <a:pt x="606" y="570"/>
                  </a:lnTo>
                  <a:lnTo>
                    <a:pt x="606" y="570"/>
                  </a:lnTo>
                  <a:lnTo>
                    <a:pt x="606" y="570"/>
                  </a:lnTo>
                  <a:lnTo>
                    <a:pt x="606" y="570"/>
                  </a:lnTo>
                  <a:lnTo>
                    <a:pt x="606" y="570"/>
                  </a:lnTo>
                  <a:lnTo>
                    <a:pt x="606" y="570"/>
                  </a:lnTo>
                  <a:lnTo>
                    <a:pt x="605" y="570"/>
                  </a:lnTo>
                  <a:lnTo>
                    <a:pt x="605" y="570"/>
                  </a:lnTo>
                  <a:lnTo>
                    <a:pt x="605" y="570"/>
                  </a:lnTo>
                  <a:lnTo>
                    <a:pt x="605" y="570"/>
                  </a:lnTo>
                  <a:lnTo>
                    <a:pt x="605" y="570"/>
                  </a:lnTo>
                  <a:lnTo>
                    <a:pt x="605" y="570"/>
                  </a:lnTo>
                  <a:lnTo>
                    <a:pt x="605" y="570"/>
                  </a:lnTo>
                  <a:lnTo>
                    <a:pt x="605" y="570"/>
                  </a:lnTo>
                  <a:lnTo>
                    <a:pt x="605" y="570"/>
                  </a:lnTo>
                  <a:lnTo>
                    <a:pt x="605" y="570"/>
                  </a:lnTo>
                  <a:lnTo>
                    <a:pt x="604" y="570"/>
                  </a:lnTo>
                  <a:lnTo>
                    <a:pt x="604" y="570"/>
                  </a:lnTo>
                  <a:lnTo>
                    <a:pt x="604" y="570"/>
                  </a:lnTo>
                  <a:lnTo>
                    <a:pt x="604" y="570"/>
                  </a:lnTo>
                  <a:lnTo>
                    <a:pt x="604" y="570"/>
                  </a:lnTo>
                  <a:lnTo>
                    <a:pt x="604" y="570"/>
                  </a:lnTo>
                  <a:lnTo>
                    <a:pt x="604" y="570"/>
                  </a:lnTo>
                  <a:lnTo>
                    <a:pt x="604" y="570"/>
                  </a:lnTo>
                  <a:lnTo>
                    <a:pt x="604" y="570"/>
                  </a:lnTo>
                  <a:lnTo>
                    <a:pt x="604" y="570"/>
                  </a:lnTo>
                  <a:lnTo>
                    <a:pt x="604" y="570"/>
                  </a:lnTo>
                  <a:lnTo>
                    <a:pt x="604" y="570"/>
                  </a:lnTo>
                  <a:lnTo>
                    <a:pt x="603" y="570"/>
                  </a:lnTo>
                  <a:lnTo>
                    <a:pt x="603" y="570"/>
                  </a:lnTo>
                  <a:lnTo>
                    <a:pt x="603" y="570"/>
                  </a:lnTo>
                  <a:lnTo>
                    <a:pt x="603" y="570"/>
                  </a:lnTo>
                  <a:lnTo>
                    <a:pt x="603" y="570"/>
                  </a:lnTo>
                  <a:lnTo>
                    <a:pt x="603" y="570"/>
                  </a:lnTo>
                  <a:lnTo>
                    <a:pt x="603" y="570"/>
                  </a:lnTo>
                  <a:lnTo>
                    <a:pt x="603" y="570"/>
                  </a:lnTo>
                  <a:lnTo>
                    <a:pt x="603" y="570"/>
                  </a:lnTo>
                  <a:lnTo>
                    <a:pt x="603" y="570"/>
                  </a:lnTo>
                  <a:lnTo>
                    <a:pt x="603" y="570"/>
                  </a:lnTo>
                  <a:lnTo>
                    <a:pt x="602" y="570"/>
                  </a:lnTo>
                  <a:lnTo>
                    <a:pt x="602" y="570"/>
                  </a:lnTo>
                  <a:lnTo>
                    <a:pt x="602" y="570"/>
                  </a:lnTo>
                  <a:lnTo>
                    <a:pt x="602" y="570"/>
                  </a:lnTo>
                  <a:lnTo>
                    <a:pt x="602" y="570"/>
                  </a:lnTo>
                  <a:lnTo>
                    <a:pt x="602" y="570"/>
                  </a:lnTo>
                  <a:lnTo>
                    <a:pt x="602" y="570"/>
                  </a:lnTo>
                  <a:lnTo>
                    <a:pt x="602" y="570"/>
                  </a:lnTo>
                  <a:lnTo>
                    <a:pt x="602" y="570"/>
                  </a:lnTo>
                  <a:lnTo>
                    <a:pt x="602" y="570"/>
                  </a:lnTo>
                  <a:lnTo>
                    <a:pt x="601" y="570"/>
                  </a:lnTo>
                  <a:lnTo>
                    <a:pt x="601" y="570"/>
                  </a:lnTo>
                  <a:lnTo>
                    <a:pt x="601" y="570"/>
                  </a:lnTo>
                  <a:lnTo>
                    <a:pt x="601" y="570"/>
                  </a:lnTo>
                  <a:lnTo>
                    <a:pt x="601" y="570"/>
                  </a:lnTo>
                  <a:lnTo>
                    <a:pt x="601" y="570"/>
                  </a:lnTo>
                  <a:lnTo>
                    <a:pt x="601" y="570"/>
                  </a:lnTo>
                  <a:lnTo>
                    <a:pt x="601" y="570"/>
                  </a:lnTo>
                  <a:lnTo>
                    <a:pt x="601" y="570"/>
                  </a:lnTo>
                  <a:lnTo>
                    <a:pt x="601" y="570"/>
                  </a:lnTo>
                  <a:lnTo>
                    <a:pt x="601" y="570"/>
                  </a:lnTo>
                  <a:lnTo>
                    <a:pt x="601" y="570"/>
                  </a:lnTo>
                  <a:lnTo>
                    <a:pt x="600" y="570"/>
                  </a:lnTo>
                  <a:lnTo>
                    <a:pt x="600" y="570"/>
                  </a:lnTo>
                  <a:lnTo>
                    <a:pt x="600" y="570"/>
                  </a:lnTo>
                  <a:lnTo>
                    <a:pt x="600" y="570"/>
                  </a:lnTo>
                  <a:lnTo>
                    <a:pt x="600" y="570"/>
                  </a:lnTo>
                  <a:lnTo>
                    <a:pt x="600" y="570"/>
                  </a:lnTo>
                  <a:lnTo>
                    <a:pt x="600" y="570"/>
                  </a:lnTo>
                  <a:lnTo>
                    <a:pt x="600" y="570"/>
                  </a:lnTo>
                  <a:lnTo>
                    <a:pt x="600" y="570"/>
                  </a:lnTo>
                  <a:lnTo>
                    <a:pt x="600" y="570"/>
                  </a:lnTo>
                  <a:lnTo>
                    <a:pt x="599" y="570"/>
                  </a:lnTo>
                  <a:lnTo>
                    <a:pt x="599" y="570"/>
                  </a:lnTo>
                  <a:lnTo>
                    <a:pt x="599" y="570"/>
                  </a:lnTo>
                  <a:lnTo>
                    <a:pt x="599" y="570"/>
                  </a:lnTo>
                  <a:lnTo>
                    <a:pt x="599" y="570"/>
                  </a:lnTo>
                  <a:lnTo>
                    <a:pt x="599" y="570"/>
                  </a:lnTo>
                  <a:lnTo>
                    <a:pt x="599" y="570"/>
                  </a:lnTo>
                  <a:lnTo>
                    <a:pt x="599" y="570"/>
                  </a:lnTo>
                  <a:lnTo>
                    <a:pt x="599" y="570"/>
                  </a:lnTo>
                  <a:lnTo>
                    <a:pt x="599" y="570"/>
                  </a:lnTo>
                  <a:lnTo>
                    <a:pt x="599" y="570"/>
                  </a:lnTo>
                  <a:lnTo>
                    <a:pt x="599" y="570"/>
                  </a:lnTo>
                  <a:lnTo>
                    <a:pt x="598" y="570"/>
                  </a:lnTo>
                  <a:lnTo>
                    <a:pt x="598" y="570"/>
                  </a:lnTo>
                  <a:lnTo>
                    <a:pt x="598" y="570"/>
                  </a:lnTo>
                  <a:lnTo>
                    <a:pt x="598" y="570"/>
                  </a:lnTo>
                  <a:lnTo>
                    <a:pt x="598" y="570"/>
                  </a:lnTo>
                  <a:lnTo>
                    <a:pt x="598" y="570"/>
                  </a:lnTo>
                  <a:lnTo>
                    <a:pt x="598" y="570"/>
                  </a:lnTo>
                  <a:lnTo>
                    <a:pt x="598" y="570"/>
                  </a:lnTo>
                  <a:lnTo>
                    <a:pt x="598" y="570"/>
                  </a:lnTo>
                  <a:lnTo>
                    <a:pt x="598" y="570"/>
                  </a:lnTo>
                  <a:lnTo>
                    <a:pt x="598" y="570"/>
                  </a:lnTo>
                  <a:lnTo>
                    <a:pt x="597" y="570"/>
                  </a:lnTo>
                  <a:lnTo>
                    <a:pt x="597" y="570"/>
                  </a:lnTo>
                  <a:lnTo>
                    <a:pt x="597" y="570"/>
                  </a:lnTo>
                  <a:lnTo>
                    <a:pt x="597" y="570"/>
                  </a:lnTo>
                  <a:lnTo>
                    <a:pt x="597" y="570"/>
                  </a:lnTo>
                  <a:lnTo>
                    <a:pt x="597" y="570"/>
                  </a:lnTo>
                  <a:lnTo>
                    <a:pt x="597" y="570"/>
                  </a:lnTo>
                  <a:lnTo>
                    <a:pt x="597" y="570"/>
                  </a:lnTo>
                  <a:lnTo>
                    <a:pt x="597" y="570"/>
                  </a:lnTo>
                  <a:lnTo>
                    <a:pt x="597" y="570"/>
                  </a:lnTo>
                  <a:lnTo>
                    <a:pt x="597" y="570"/>
                  </a:lnTo>
                  <a:lnTo>
                    <a:pt x="596" y="570"/>
                  </a:lnTo>
                  <a:lnTo>
                    <a:pt x="596" y="570"/>
                  </a:lnTo>
                  <a:lnTo>
                    <a:pt x="596" y="570"/>
                  </a:lnTo>
                  <a:lnTo>
                    <a:pt x="596" y="570"/>
                  </a:lnTo>
                  <a:lnTo>
                    <a:pt x="596" y="570"/>
                  </a:lnTo>
                  <a:lnTo>
                    <a:pt x="596" y="570"/>
                  </a:lnTo>
                  <a:lnTo>
                    <a:pt x="596" y="570"/>
                  </a:lnTo>
                  <a:lnTo>
                    <a:pt x="596" y="570"/>
                  </a:lnTo>
                  <a:lnTo>
                    <a:pt x="596" y="570"/>
                  </a:lnTo>
                  <a:lnTo>
                    <a:pt x="596" y="570"/>
                  </a:lnTo>
                  <a:lnTo>
                    <a:pt x="596" y="570"/>
                  </a:lnTo>
                  <a:lnTo>
                    <a:pt x="595" y="570"/>
                  </a:lnTo>
                  <a:lnTo>
                    <a:pt x="595" y="570"/>
                  </a:lnTo>
                  <a:lnTo>
                    <a:pt x="595" y="570"/>
                  </a:lnTo>
                  <a:lnTo>
                    <a:pt x="595" y="570"/>
                  </a:lnTo>
                  <a:lnTo>
                    <a:pt x="595" y="570"/>
                  </a:lnTo>
                  <a:lnTo>
                    <a:pt x="595" y="570"/>
                  </a:lnTo>
                  <a:lnTo>
                    <a:pt x="595" y="570"/>
                  </a:lnTo>
                  <a:lnTo>
                    <a:pt x="595" y="570"/>
                  </a:lnTo>
                  <a:lnTo>
                    <a:pt x="595" y="570"/>
                  </a:lnTo>
                  <a:lnTo>
                    <a:pt x="595" y="570"/>
                  </a:lnTo>
                  <a:lnTo>
                    <a:pt x="595" y="570"/>
                  </a:lnTo>
                  <a:lnTo>
                    <a:pt x="595" y="570"/>
                  </a:lnTo>
                  <a:lnTo>
                    <a:pt x="594" y="570"/>
                  </a:lnTo>
                  <a:lnTo>
                    <a:pt x="594" y="570"/>
                  </a:lnTo>
                  <a:lnTo>
                    <a:pt x="594" y="570"/>
                  </a:lnTo>
                  <a:lnTo>
                    <a:pt x="594" y="570"/>
                  </a:lnTo>
                  <a:lnTo>
                    <a:pt x="594" y="570"/>
                  </a:lnTo>
                  <a:lnTo>
                    <a:pt x="594" y="570"/>
                  </a:lnTo>
                  <a:lnTo>
                    <a:pt x="594" y="570"/>
                  </a:lnTo>
                  <a:lnTo>
                    <a:pt x="594" y="570"/>
                  </a:lnTo>
                  <a:lnTo>
                    <a:pt x="594" y="570"/>
                  </a:lnTo>
                  <a:lnTo>
                    <a:pt x="594" y="570"/>
                  </a:lnTo>
                  <a:lnTo>
                    <a:pt x="593" y="570"/>
                  </a:lnTo>
                  <a:lnTo>
                    <a:pt x="593" y="570"/>
                  </a:lnTo>
                  <a:lnTo>
                    <a:pt x="593" y="570"/>
                  </a:lnTo>
                  <a:lnTo>
                    <a:pt x="593" y="570"/>
                  </a:lnTo>
                  <a:lnTo>
                    <a:pt x="593" y="570"/>
                  </a:lnTo>
                  <a:lnTo>
                    <a:pt x="593" y="570"/>
                  </a:lnTo>
                  <a:lnTo>
                    <a:pt x="593" y="570"/>
                  </a:lnTo>
                  <a:lnTo>
                    <a:pt x="593" y="570"/>
                  </a:lnTo>
                  <a:lnTo>
                    <a:pt x="593" y="570"/>
                  </a:lnTo>
                  <a:lnTo>
                    <a:pt x="593" y="570"/>
                  </a:lnTo>
                  <a:lnTo>
                    <a:pt x="593" y="570"/>
                  </a:lnTo>
                  <a:lnTo>
                    <a:pt x="593" y="570"/>
                  </a:lnTo>
                  <a:lnTo>
                    <a:pt x="592" y="570"/>
                  </a:lnTo>
                  <a:lnTo>
                    <a:pt x="592" y="570"/>
                  </a:lnTo>
                  <a:lnTo>
                    <a:pt x="592" y="570"/>
                  </a:lnTo>
                  <a:lnTo>
                    <a:pt x="592" y="570"/>
                  </a:lnTo>
                  <a:lnTo>
                    <a:pt x="592" y="570"/>
                  </a:lnTo>
                  <a:lnTo>
                    <a:pt x="592" y="570"/>
                  </a:lnTo>
                  <a:lnTo>
                    <a:pt x="592" y="570"/>
                  </a:lnTo>
                  <a:lnTo>
                    <a:pt x="592" y="570"/>
                  </a:lnTo>
                  <a:lnTo>
                    <a:pt x="592" y="570"/>
                  </a:lnTo>
                  <a:lnTo>
                    <a:pt x="592" y="570"/>
                  </a:lnTo>
                  <a:lnTo>
                    <a:pt x="591" y="570"/>
                  </a:lnTo>
                  <a:lnTo>
                    <a:pt x="591" y="570"/>
                  </a:lnTo>
                  <a:lnTo>
                    <a:pt x="591" y="570"/>
                  </a:lnTo>
                  <a:lnTo>
                    <a:pt x="591" y="570"/>
                  </a:lnTo>
                  <a:lnTo>
                    <a:pt x="591" y="570"/>
                  </a:lnTo>
                  <a:lnTo>
                    <a:pt x="591" y="570"/>
                  </a:lnTo>
                  <a:lnTo>
                    <a:pt x="591" y="570"/>
                  </a:lnTo>
                  <a:lnTo>
                    <a:pt x="591" y="570"/>
                  </a:lnTo>
                  <a:lnTo>
                    <a:pt x="591" y="570"/>
                  </a:lnTo>
                  <a:lnTo>
                    <a:pt x="591" y="570"/>
                  </a:lnTo>
                  <a:lnTo>
                    <a:pt x="591" y="570"/>
                  </a:lnTo>
                  <a:lnTo>
                    <a:pt x="591" y="570"/>
                  </a:lnTo>
                  <a:lnTo>
                    <a:pt x="590" y="570"/>
                  </a:lnTo>
                  <a:lnTo>
                    <a:pt x="590" y="570"/>
                  </a:lnTo>
                  <a:lnTo>
                    <a:pt x="590" y="570"/>
                  </a:lnTo>
                  <a:lnTo>
                    <a:pt x="590" y="570"/>
                  </a:lnTo>
                  <a:lnTo>
                    <a:pt x="590" y="570"/>
                  </a:lnTo>
                  <a:lnTo>
                    <a:pt x="590" y="570"/>
                  </a:lnTo>
                  <a:lnTo>
                    <a:pt x="590" y="570"/>
                  </a:lnTo>
                  <a:lnTo>
                    <a:pt x="590" y="570"/>
                  </a:lnTo>
                  <a:lnTo>
                    <a:pt x="590" y="570"/>
                  </a:lnTo>
                  <a:lnTo>
                    <a:pt x="590" y="570"/>
                  </a:lnTo>
                  <a:lnTo>
                    <a:pt x="590" y="570"/>
                  </a:lnTo>
                  <a:lnTo>
                    <a:pt x="589" y="570"/>
                  </a:lnTo>
                  <a:lnTo>
                    <a:pt x="589" y="570"/>
                  </a:lnTo>
                  <a:lnTo>
                    <a:pt x="589" y="570"/>
                  </a:lnTo>
                  <a:lnTo>
                    <a:pt x="589" y="570"/>
                  </a:lnTo>
                  <a:lnTo>
                    <a:pt x="589" y="570"/>
                  </a:lnTo>
                  <a:lnTo>
                    <a:pt x="589" y="570"/>
                  </a:lnTo>
                  <a:lnTo>
                    <a:pt x="589" y="570"/>
                  </a:lnTo>
                  <a:lnTo>
                    <a:pt x="589" y="570"/>
                  </a:lnTo>
                  <a:lnTo>
                    <a:pt x="589" y="570"/>
                  </a:lnTo>
                  <a:lnTo>
                    <a:pt x="589" y="570"/>
                  </a:lnTo>
                  <a:lnTo>
                    <a:pt x="588" y="570"/>
                  </a:lnTo>
                  <a:lnTo>
                    <a:pt x="588" y="570"/>
                  </a:lnTo>
                  <a:lnTo>
                    <a:pt x="588" y="570"/>
                  </a:lnTo>
                  <a:lnTo>
                    <a:pt x="588" y="570"/>
                  </a:lnTo>
                  <a:lnTo>
                    <a:pt x="588" y="570"/>
                  </a:lnTo>
                  <a:lnTo>
                    <a:pt x="588" y="570"/>
                  </a:lnTo>
                  <a:lnTo>
                    <a:pt x="588" y="570"/>
                  </a:lnTo>
                  <a:lnTo>
                    <a:pt x="588" y="570"/>
                  </a:lnTo>
                  <a:lnTo>
                    <a:pt x="588" y="570"/>
                  </a:lnTo>
                  <a:lnTo>
                    <a:pt x="588" y="570"/>
                  </a:lnTo>
                  <a:lnTo>
                    <a:pt x="588" y="570"/>
                  </a:lnTo>
                  <a:lnTo>
                    <a:pt x="588" y="570"/>
                  </a:lnTo>
                  <a:lnTo>
                    <a:pt x="587" y="570"/>
                  </a:lnTo>
                  <a:lnTo>
                    <a:pt x="587" y="570"/>
                  </a:lnTo>
                  <a:lnTo>
                    <a:pt x="587" y="570"/>
                  </a:lnTo>
                  <a:lnTo>
                    <a:pt x="587" y="570"/>
                  </a:lnTo>
                  <a:lnTo>
                    <a:pt x="587" y="570"/>
                  </a:lnTo>
                  <a:lnTo>
                    <a:pt x="587" y="570"/>
                  </a:lnTo>
                  <a:lnTo>
                    <a:pt x="587" y="570"/>
                  </a:lnTo>
                  <a:lnTo>
                    <a:pt x="587" y="570"/>
                  </a:lnTo>
                  <a:lnTo>
                    <a:pt x="587" y="570"/>
                  </a:lnTo>
                  <a:lnTo>
                    <a:pt x="587" y="570"/>
                  </a:lnTo>
                  <a:lnTo>
                    <a:pt x="586" y="570"/>
                  </a:lnTo>
                  <a:lnTo>
                    <a:pt x="586" y="570"/>
                  </a:lnTo>
                  <a:lnTo>
                    <a:pt x="586" y="570"/>
                  </a:lnTo>
                  <a:lnTo>
                    <a:pt x="586" y="570"/>
                  </a:lnTo>
                  <a:lnTo>
                    <a:pt x="586" y="570"/>
                  </a:lnTo>
                  <a:lnTo>
                    <a:pt x="586" y="570"/>
                  </a:lnTo>
                  <a:lnTo>
                    <a:pt x="586" y="570"/>
                  </a:lnTo>
                  <a:lnTo>
                    <a:pt x="586" y="570"/>
                  </a:lnTo>
                  <a:lnTo>
                    <a:pt x="586" y="570"/>
                  </a:lnTo>
                  <a:lnTo>
                    <a:pt x="586" y="570"/>
                  </a:lnTo>
                  <a:lnTo>
                    <a:pt x="586" y="570"/>
                  </a:lnTo>
                  <a:lnTo>
                    <a:pt x="586" y="570"/>
                  </a:lnTo>
                  <a:lnTo>
                    <a:pt x="585" y="570"/>
                  </a:lnTo>
                  <a:lnTo>
                    <a:pt x="585" y="570"/>
                  </a:lnTo>
                  <a:lnTo>
                    <a:pt x="585" y="570"/>
                  </a:lnTo>
                  <a:lnTo>
                    <a:pt x="585" y="570"/>
                  </a:lnTo>
                  <a:lnTo>
                    <a:pt x="585" y="570"/>
                  </a:lnTo>
                  <a:lnTo>
                    <a:pt x="585" y="570"/>
                  </a:lnTo>
                  <a:lnTo>
                    <a:pt x="585" y="570"/>
                  </a:lnTo>
                  <a:lnTo>
                    <a:pt x="585" y="570"/>
                  </a:lnTo>
                  <a:lnTo>
                    <a:pt x="585" y="570"/>
                  </a:lnTo>
                  <a:lnTo>
                    <a:pt x="585" y="570"/>
                  </a:lnTo>
                  <a:lnTo>
                    <a:pt x="585" y="570"/>
                  </a:lnTo>
                  <a:lnTo>
                    <a:pt x="584" y="570"/>
                  </a:lnTo>
                  <a:lnTo>
                    <a:pt x="584" y="570"/>
                  </a:lnTo>
                  <a:lnTo>
                    <a:pt x="584" y="570"/>
                  </a:lnTo>
                  <a:lnTo>
                    <a:pt x="584" y="570"/>
                  </a:lnTo>
                  <a:lnTo>
                    <a:pt x="584" y="570"/>
                  </a:lnTo>
                  <a:lnTo>
                    <a:pt x="584" y="570"/>
                  </a:lnTo>
                  <a:lnTo>
                    <a:pt x="584" y="570"/>
                  </a:lnTo>
                  <a:lnTo>
                    <a:pt x="584" y="570"/>
                  </a:lnTo>
                  <a:lnTo>
                    <a:pt x="584" y="570"/>
                  </a:lnTo>
                  <a:lnTo>
                    <a:pt x="584" y="570"/>
                  </a:lnTo>
                  <a:lnTo>
                    <a:pt x="584" y="570"/>
                  </a:lnTo>
                  <a:lnTo>
                    <a:pt x="583" y="570"/>
                  </a:lnTo>
                  <a:lnTo>
                    <a:pt x="583" y="570"/>
                  </a:lnTo>
                  <a:lnTo>
                    <a:pt x="583" y="570"/>
                  </a:lnTo>
                  <a:lnTo>
                    <a:pt x="583" y="570"/>
                  </a:lnTo>
                  <a:lnTo>
                    <a:pt x="583" y="570"/>
                  </a:lnTo>
                  <a:lnTo>
                    <a:pt x="583" y="570"/>
                  </a:lnTo>
                  <a:lnTo>
                    <a:pt x="583" y="570"/>
                  </a:lnTo>
                  <a:lnTo>
                    <a:pt x="583" y="570"/>
                  </a:lnTo>
                  <a:lnTo>
                    <a:pt x="583" y="570"/>
                  </a:lnTo>
                  <a:lnTo>
                    <a:pt x="583" y="570"/>
                  </a:lnTo>
                  <a:lnTo>
                    <a:pt x="583" y="570"/>
                  </a:lnTo>
                  <a:lnTo>
                    <a:pt x="582" y="570"/>
                  </a:lnTo>
                  <a:lnTo>
                    <a:pt x="582" y="570"/>
                  </a:lnTo>
                  <a:lnTo>
                    <a:pt x="582" y="570"/>
                  </a:lnTo>
                  <a:lnTo>
                    <a:pt x="582" y="570"/>
                  </a:lnTo>
                  <a:lnTo>
                    <a:pt x="582" y="570"/>
                  </a:lnTo>
                  <a:lnTo>
                    <a:pt x="582" y="570"/>
                  </a:lnTo>
                  <a:lnTo>
                    <a:pt x="582" y="570"/>
                  </a:lnTo>
                  <a:lnTo>
                    <a:pt x="582" y="570"/>
                  </a:lnTo>
                  <a:lnTo>
                    <a:pt x="582" y="570"/>
                  </a:lnTo>
                  <a:lnTo>
                    <a:pt x="582" y="570"/>
                  </a:lnTo>
                  <a:lnTo>
                    <a:pt x="582" y="570"/>
                  </a:lnTo>
                  <a:lnTo>
                    <a:pt x="582" y="570"/>
                  </a:lnTo>
                  <a:lnTo>
                    <a:pt x="581" y="570"/>
                  </a:lnTo>
                  <a:lnTo>
                    <a:pt x="581" y="570"/>
                  </a:lnTo>
                  <a:lnTo>
                    <a:pt x="581" y="570"/>
                  </a:lnTo>
                  <a:lnTo>
                    <a:pt x="581" y="570"/>
                  </a:lnTo>
                  <a:lnTo>
                    <a:pt x="581" y="570"/>
                  </a:lnTo>
                  <a:lnTo>
                    <a:pt x="581" y="570"/>
                  </a:lnTo>
                  <a:lnTo>
                    <a:pt x="581" y="570"/>
                  </a:lnTo>
                  <a:lnTo>
                    <a:pt x="581" y="570"/>
                  </a:lnTo>
                  <a:lnTo>
                    <a:pt x="581" y="570"/>
                  </a:lnTo>
                  <a:lnTo>
                    <a:pt x="581" y="570"/>
                  </a:lnTo>
                  <a:lnTo>
                    <a:pt x="580" y="570"/>
                  </a:lnTo>
                  <a:lnTo>
                    <a:pt x="580" y="570"/>
                  </a:lnTo>
                  <a:lnTo>
                    <a:pt x="580" y="570"/>
                  </a:lnTo>
                  <a:lnTo>
                    <a:pt x="580" y="570"/>
                  </a:lnTo>
                  <a:lnTo>
                    <a:pt x="580" y="570"/>
                  </a:lnTo>
                  <a:lnTo>
                    <a:pt x="580" y="570"/>
                  </a:lnTo>
                  <a:lnTo>
                    <a:pt x="580" y="570"/>
                  </a:lnTo>
                  <a:lnTo>
                    <a:pt x="580" y="570"/>
                  </a:lnTo>
                  <a:lnTo>
                    <a:pt x="580" y="570"/>
                  </a:lnTo>
                  <a:lnTo>
                    <a:pt x="580" y="570"/>
                  </a:lnTo>
                  <a:lnTo>
                    <a:pt x="580" y="570"/>
                  </a:lnTo>
                  <a:lnTo>
                    <a:pt x="580" y="570"/>
                  </a:lnTo>
                  <a:lnTo>
                    <a:pt x="579" y="570"/>
                  </a:lnTo>
                  <a:lnTo>
                    <a:pt x="579" y="570"/>
                  </a:lnTo>
                  <a:lnTo>
                    <a:pt x="579" y="570"/>
                  </a:lnTo>
                  <a:lnTo>
                    <a:pt x="579" y="570"/>
                  </a:lnTo>
                  <a:lnTo>
                    <a:pt x="579" y="570"/>
                  </a:lnTo>
                  <a:lnTo>
                    <a:pt x="579" y="570"/>
                  </a:lnTo>
                  <a:lnTo>
                    <a:pt x="579" y="570"/>
                  </a:lnTo>
                  <a:lnTo>
                    <a:pt x="579" y="570"/>
                  </a:lnTo>
                  <a:lnTo>
                    <a:pt x="579" y="570"/>
                  </a:lnTo>
                  <a:lnTo>
                    <a:pt x="579" y="570"/>
                  </a:lnTo>
                  <a:lnTo>
                    <a:pt x="578" y="570"/>
                  </a:lnTo>
                  <a:lnTo>
                    <a:pt x="578" y="570"/>
                  </a:lnTo>
                  <a:lnTo>
                    <a:pt x="578" y="570"/>
                  </a:lnTo>
                  <a:lnTo>
                    <a:pt x="578" y="570"/>
                  </a:lnTo>
                  <a:lnTo>
                    <a:pt x="578" y="570"/>
                  </a:lnTo>
                  <a:lnTo>
                    <a:pt x="578" y="570"/>
                  </a:lnTo>
                  <a:lnTo>
                    <a:pt x="578" y="570"/>
                  </a:lnTo>
                  <a:lnTo>
                    <a:pt x="578" y="570"/>
                  </a:lnTo>
                  <a:lnTo>
                    <a:pt x="578" y="570"/>
                  </a:lnTo>
                  <a:lnTo>
                    <a:pt x="578" y="570"/>
                  </a:lnTo>
                  <a:lnTo>
                    <a:pt x="578" y="570"/>
                  </a:lnTo>
                  <a:lnTo>
                    <a:pt x="578" y="570"/>
                  </a:lnTo>
                  <a:lnTo>
                    <a:pt x="577" y="570"/>
                  </a:lnTo>
                  <a:lnTo>
                    <a:pt x="577" y="570"/>
                  </a:lnTo>
                  <a:lnTo>
                    <a:pt x="577" y="570"/>
                  </a:lnTo>
                  <a:lnTo>
                    <a:pt x="577" y="570"/>
                  </a:lnTo>
                  <a:lnTo>
                    <a:pt x="577" y="570"/>
                  </a:lnTo>
                  <a:lnTo>
                    <a:pt x="577" y="570"/>
                  </a:lnTo>
                  <a:lnTo>
                    <a:pt x="577" y="570"/>
                  </a:lnTo>
                  <a:lnTo>
                    <a:pt x="577" y="570"/>
                  </a:lnTo>
                  <a:lnTo>
                    <a:pt x="577" y="570"/>
                  </a:lnTo>
                  <a:lnTo>
                    <a:pt x="577" y="570"/>
                  </a:lnTo>
                  <a:lnTo>
                    <a:pt x="577" y="570"/>
                  </a:lnTo>
                  <a:lnTo>
                    <a:pt x="576" y="570"/>
                  </a:lnTo>
                  <a:lnTo>
                    <a:pt x="576" y="570"/>
                  </a:lnTo>
                  <a:lnTo>
                    <a:pt x="576" y="570"/>
                  </a:lnTo>
                  <a:lnTo>
                    <a:pt x="576" y="570"/>
                  </a:lnTo>
                  <a:lnTo>
                    <a:pt x="576" y="570"/>
                  </a:lnTo>
                  <a:lnTo>
                    <a:pt x="576" y="570"/>
                  </a:lnTo>
                  <a:lnTo>
                    <a:pt x="576" y="570"/>
                  </a:lnTo>
                  <a:lnTo>
                    <a:pt x="576" y="570"/>
                  </a:lnTo>
                  <a:lnTo>
                    <a:pt x="576" y="570"/>
                  </a:lnTo>
                  <a:lnTo>
                    <a:pt x="576" y="570"/>
                  </a:lnTo>
                  <a:lnTo>
                    <a:pt x="575" y="570"/>
                  </a:lnTo>
                  <a:lnTo>
                    <a:pt x="575" y="570"/>
                  </a:lnTo>
                  <a:lnTo>
                    <a:pt x="575" y="570"/>
                  </a:lnTo>
                  <a:lnTo>
                    <a:pt x="575" y="570"/>
                  </a:lnTo>
                  <a:lnTo>
                    <a:pt x="575" y="570"/>
                  </a:lnTo>
                  <a:lnTo>
                    <a:pt x="575" y="570"/>
                  </a:lnTo>
                  <a:lnTo>
                    <a:pt x="575" y="570"/>
                  </a:lnTo>
                  <a:lnTo>
                    <a:pt x="575" y="570"/>
                  </a:lnTo>
                  <a:lnTo>
                    <a:pt x="575" y="570"/>
                  </a:lnTo>
                  <a:lnTo>
                    <a:pt x="575" y="570"/>
                  </a:lnTo>
                  <a:lnTo>
                    <a:pt x="575" y="570"/>
                  </a:lnTo>
                  <a:lnTo>
                    <a:pt x="575" y="570"/>
                  </a:lnTo>
                  <a:lnTo>
                    <a:pt x="574" y="570"/>
                  </a:lnTo>
                  <a:lnTo>
                    <a:pt x="574" y="570"/>
                  </a:lnTo>
                  <a:lnTo>
                    <a:pt x="574" y="570"/>
                  </a:lnTo>
                  <a:lnTo>
                    <a:pt x="574" y="570"/>
                  </a:lnTo>
                  <a:lnTo>
                    <a:pt x="574" y="570"/>
                  </a:lnTo>
                  <a:lnTo>
                    <a:pt x="574" y="570"/>
                  </a:lnTo>
                  <a:lnTo>
                    <a:pt x="574" y="570"/>
                  </a:lnTo>
                  <a:lnTo>
                    <a:pt x="574" y="570"/>
                  </a:lnTo>
                  <a:lnTo>
                    <a:pt x="574" y="570"/>
                  </a:lnTo>
                  <a:lnTo>
                    <a:pt x="574" y="570"/>
                  </a:lnTo>
                  <a:lnTo>
                    <a:pt x="574" y="570"/>
                  </a:lnTo>
                  <a:lnTo>
                    <a:pt x="574" y="570"/>
                  </a:lnTo>
                  <a:lnTo>
                    <a:pt x="573" y="570"/>
                  </a:lnTo>
                  <a:lnTo>
                    <a:pt x="573" y="570"/>
                  </a:lnTo>
                  <a:lnTo>
                    <a:pt x="573" y="570"/>
                  </a:lnTo>
                  <a:lnTo>
                    <a:pt x="573" y="570"/>
                  </a:lnTo>
                  <a:lnTo>
                    <a:pt x="573" y="570"/>
                  </a:lnTo>
                  <a:lnTo>
                    <a:pt x="573" y="570"/>
                  </a:lnTo>
                  <a:lnTo>
                    <a:pt x="573" y="570"/>
                  </a:lnTo>
                  <a:lnTo>
                    <a:pt x="573" y="570"/>
                  </a:lnTo>
                  <a:lnTo>
                    <a:pt x="573" y="570"/>
                  </a:lnTo>
                  <a:lnTo>
                    <a:pt x="573" y="570"/>
                  </a:lnTo>
                  <a:lnTo>
                    <a:pt x="572" y="570"/>
                  </a:lnTo>
                  <a:lnTo>
                    <a:pt x="572" y="570"/>
                  </a:lnTo>
                  <a:lnTo>
                    <a:pt x="572" y="570"/>
                  </a:lnTo>
                  <a:lnTo>
                    <a:pt x="572" y="570"/>
                  </a:lnTo>
                  <a:lnTo>
                    <a:pt x="572" y="570"/>
                  </a:lnTo>
                  <a:lnTo>
                    <a:pt x="572" y="570"/>
                  </a:lnTo>
                  <a:lnTo>
                    <a:pt x="572" y="570"/>
                  </a:lnTo>
                  <a:lnTo>
                    <a:pt x="572" y="570"/>
                  </a:lnTo>
                  <a:lnTo>
                    <a:pt x="572" y="570"/>
                  </a:lnTo>
                  <a:lnTo>
                    <a:pt x="572" y="570"/>
                  </a:lnTo>
                  <a:lnTo>
                    <a:pt x="572" y="570"/>
                  </a:lnTo>
                  <a:lnTo>
                    <a:pt x="571" y="570"/>
                  </a:lnTo>
                  <a:lnTo>
                    <a:pt x="571" y="570"/>
                  </a:lnTo>
                  <a:lnTo>
                    <a:pt x="571" y="570"/>
                  </a:lnTo>
                  <a:lnTo>
                    <a:pt x="571" y="570"/>
                  </a:lnTo>
                  <a:lnTo>
                    <a:pt x="571" y="570"/>
                  </a:lnTo>
                  <a:lnTo>
                    <a:pt x="571" y="570"/>
                  </a:lnTo>
                  <a:lnTo>
                    <a:pt x="571" y="570"/>
                  </a:lnTo>
                  <a:lnTo>
                    <a:pt x="571" y="570"/>
                  </a:lnTo>
                  <a:lnTo>
                    <a:pt x="571" y="570"/>
                  </a:lnTo>
                  <a:lnTo>
                    <a:pt x="571" y="570"/>
                  </a:lnTo>
                  <a:lnTo>
                    <a:pt x="571" y="570"/>
                  </a:lnTo>
                  <a:lnTo>
                    <a:pt x="570" y="570"/>
                  </a:lnTo>
                  <a:lnTo>
                    <a:pt x="570" y="570"/>
                  </a:lnTo>
                  <a:lnTo>
                    <a:pt x="570" y="570"/>
                  </a:lnTo>
                  <a:lnTo>
                    <a:pt x="570" y="570"/>
                  </a:lnTo>
                  <a:lnTo>
                    <a:pt x="570" y="570"/>
                  </a:lnTo>
                  <a:lnTo>
                    <a:pt x="570" y="570"/>
                  </a:lnTo>
                  <a:lnTo>
                    <a:pt x="570" y="570"/>
                  </a:lnTo>
                  <a:lnTo>
                    <a:pt x="570" y="570"/>
                  </a:lnTo>
                  <a:lnTo>
                    <a:pt x="570" y="570"/>
                  </a:lnTo>
                  <a:lnTo>
                    <a:pt x="570" y="570"/>
                  </a:lnTo>
                  <a:lnTo>
                    <a:pt x="570" y="570"/>
                  </a:lnTo>
                  <a:lnTo>
                    <a:pt x="569" y="570"/>
                  </a:lnTo>
                  <a:lnTo>
                    <a:pt x="569" y="570"/>
                  </a:lnTo>
                  <a:lnTo>
                    <a:pt x="569" y="570"/>
                  </a:lnTo>
                  <a:lnTo>
                    <a:pt x="569" y="570"/>
                  </a:lnTo>
                  <a:lnTo>
                    <a:pt x="569" y="570"/>
                  </a:lnTo>
                  <a:lnTo>
                    <a:pt x="569" y="570"/>
                  </a:lnTo>
                  <a:lnTo>
                    <a:pt x="569" y="570"/>
                  </a:lnTo>
                  <a:lnTo>
                    <a:pt x="569" y="570"/>
                  </a:lnTo>
                  <a:lnTo>
                    <a:pt x="569" y="570"/>
                  </a:lnTo>
                  <a:lnTo>
                    <a:pt x="569" y="570"/>
                  </a:lnTo>
                  <a:lnTo>
                    <a:pt x="569" y="570"/>
                  </a:lnTo>
                  <a:lnTo>
                    <a:pt x="569" y="570"/>
                  </a:lnTo>
                  <a:lnTo>
                    <a:pt x="568" y="570"/>
                  </a:lnTo>
                  <a:lnTo>
                    <a:pt x="568" y="570"/>
                  </a:lnTo>
                  <a:lnTo>
                    <a:pt x="568" y="570"/>
                  </a:lnTo>
                  <a:lnTo>
                    <a:pt x="568" y="570"/>
                  </a:lnTo>
                  <a:lnTo>
                    <a:pt x="568" y="570"/>
                  </a:lnTo>
                  <a:lnTo>
                    <a:pt x="568" y="570"/>
                  </a:lnTo>
                  <a:lnTo>
                    <a:pt x="568" y="570"/>
                  </a:lnTo>
                  <a:lnTo>
                    <a:pt x="568" y="570"/>
                  </a:lnTo>
                  <a:lnTo>
                    <a:pt x="568" y="570"/>
                  </a:lnTo>
                  <a:lnTo>
                    <a:pt x="568" y="570"/>
                  </a:lnTo>
                  <a:lnTo>
                    <a:pt x="567" y="570"/>
                  </a:lnTo>
                  <a:lnTo>
                    <a:pt x="567" y="570"/>
                  </a:lnTo>
                  <a:lnTo>
                    <a:pt x="567" y="570"/>
                  </a:lnTo>
                  <a:lnTo>
                    <a:pt x="567" y="570"/>
                  </a:lnTo>
                  <a:lnTo>
                    <a:pt x="567" y="570"/>
                  </a:lnTo>
                  <a:lnTo>
                    <a:pt x="567" y="570"/>
                  </a:lnTo>
                  <a:lnTo>
                    <a:pt x="567" y="570"/>
                  </a:lnTo>
                  <a:lnTo>
                    <a:pt x="567" y="570"/>
                  </a:lnTo>
                  <a:lnTo>
                    <a:pt x="567" y="570"/>
                  </a:lnTo>
                  <a:lnTo>
                    <a:pt x="567" y="570"/>
                  </a:lnTo>
                  <a:lnTo>
                    <a:pt x="567" y="570"/>
                  </a:lnTo>
                  <a:lnTo>
                    <a:pt x="567" y="570"/>
                  </a:lnTo>
                  <a:lnTo>
                    <a:pt x="566" y="570"/>
                  </a:lnTo>
                  <a:lnTo>
                    <a:pt x="566" y="570"/>
                  </a:lnTo>
                  <a:lnTo>
                    <a:pt x="566" y="570"/>
                  </a:lnTo>
                  <a:lnTo>
                    <a:pt x="566" y="570"/>
                  </a:lnTo>
                  <a:lnTo>
                    <a:pt x="566" y="570"/>
                  </a:lnTo>
                  <a:lnTo>
                    <a:pt x="566" y="570"/>
                  </a:lnTo>
                  <a:lnTo>
                    <a:pt x="566" y="570"/>
                  </a:lnTo>
                  <a:lnTo>
                    <a:pt x="566" y="570"/>
                  </a:lnTo>
                  <a:lnTo>
                    <a:pt x="566" y="570"/>
                  </a:lnTo>
                  <a:lnTo>
                    <a:pt x="566" y="570"/>
                  </a:lnTo>
                  <a:lnTo>
                    <a:pt x="565" y="570"/>
                  </a:lnTo>
                  <a:lnTo>
                    <a:pt x="565" y="570"/>
                  </a:lnTo>
                  <a:lnTo>
                    <a:pt x="565" y="570"/>
                  </a:lnTo>
                  <a:lnTo>
                    <a:pt x="565" y="570"/>
                  </a:lnTo>
                  <a:lnTo>
                    <a:pt x="565" y="570"/>
                  </a:lnTo>
                  <a:lnTo>
                    <a:pt x="565" y="570"/>
                  </a:lnTo>
                  <a:lnTo>
                    <a:pt x="565" y="570"/>
                  </a:lnTo>
                  <a:lnTo>
                    <a:pt x="565" y="570"/>
                  </a:lnTo>
                  <a:lnTo>
                    <a:pt x="565" y="570"/>
                  </a:lnTo>
                  <a:lnTo>
                    <a:pt x="565" y="570"/>
                  </a:lnTo>
                  <a:lnTo>
                    <a:pt x="565" y="570"/>
                  </a:lnTo>
                  <a:lnTo>
                    <a:pt x="565" y="570"/>
                  </a:lnTo>
                  <a:lnTo>
                    <a:pt x="564" y="570"/>
                  </a:lnTo>
                  <a:lnTo>
                    <a:pt x="564" y="570"/>
                  </a:lnTo>
                  <a:lnTo>
                    <a:pt x="564" y="570"/>
                  </a:lnTo>
                  <a:lnTo>
                    <a:pt x="564" y="570"/>
                  </a:lnTo>
                  <a:lnTo>
                    <a:pt x="564" y="570"/>
                  </a:lnTo>
                  <a:lnTo>
                    <a:pt x="564" y="570"/>
                  </a:lnTo>
                  <a:lnTo>
                    <a:pt x="564" y="570"/>
                  </a:lnTo>
                  <a:lnTo>
                    <a:pt x="564" y="570"/>
                  </a:lnTo>
                  <a:lnTo>
                    <a:pt x="564" y="570"/>
                  </a:lnTo>
                  <a:lnTo>
                    <a:pt x="564" y="570"/>
                  </a:lnTo>
                  <a:lnTo>
                    <a:pt x="564" y="570"/>
                  </a:lnTo>
                  <a:lnTo>
                    <a:pt x="563" y="570"/>
                  </a:lnTo>
                  <a:lnTo>
                    <a:pt x="563" y="570"/>
                  </a:lnTo>
                  <a:lnTo>
                    <a:pt x="563" y="570"/>
                  </a:lnTo>
                  <a:lnTo>
                    <a:pt x="563" y="570"/>
                  </a:lnTo>
                  <a:lnTo>
                    <a:pt x="563" y="570"/>
                  </a:lnTo>
                  <a:lnTo>
                    <a:pt x="563" y="570"/>
                  </a:lnTo>
                  <a:lnTo>
                    <a:pt x="563" y="570"/>
                  </a:lnTo>
                  <a:lnTo>
                    <a:pt x="563" y="570"/>
                  </a:lnTo>
                  <a:lnTo>
                    <a:pt x="563" y="570"/>
                  </a:lnTo>
                  <a:lnTo>
                    <a:pt x="563" y="570"/>
                  </a:lnTo>
                  <a:lnTo>
                    <a:pt x="563" y="570"/>
                  </a:lnTo>
                  <a:lnTo>
                    <a:pt x="562" y="570"/>
                  </a:lnTo>
                  <a:lnTo>
                    <a:pt x="562" y="570"/>
                  </a:lnTo>
                  <a:lnTo>
                    <a:pt x="562" y="570"/>
                  </a:lnTo>
                  <a:lnTo>
                    <a:pt x="562" y="570"/>
                  </a:lnTo>
                  <a:lnTo>
                    <a:pt x="562" y="570"/>
                  </a:lnTo>
                  <a:lnTo>
                    <a:pt x="562" y="570"/>
                  </a:lnTo>
                  <a:lnTo>
                    <a:pt x="562" y="570"/>
                  </a:lnTo>
                  <a:lnTo>
                    <a:pt x="562" y="570"/>
                  </a:lnTo>
                  <a:lnTo>
                    <a:pt x="562" y="570"/>
                  </a:lnTo>
                  <a:lnTo>
                    <a:pt x="562" y="570"/>
                  </a:lnTo>
                  <a:lnTo>
                    <a:pt x="562" y="570"/>
                  </a:lnTo>
                  <a:lnTo>
                    <a:pt x="561" y="570"/>
                  </a:lnTo>
                  <a:lnTo>
                    <a:pt x="561" y="570"/>
                  </a:lnTo>
                  <a:lnTo>
                    <a:pt x="561" y="570"/>
                  </a:lnTo>
                  <a:lnTo>
                    <a:pt x="561" y="570"/>
                  </a:lnTo>
                  <a:lnTo>
                    <a:pt x="561" y="570"/>
                  </a:lnTo>
                  <a:lnTo>
                    <a:pt x="561" y="570"/>
                  </a:lnTo>
                  <a:lnTo>
                    <a:pt x="561" y="570"/>
                  </a:lnTo>
                  <a:lnTo>
                    <a:pt x="561" y="570"/>
                  </a:lnTo>
                  <a:lnTo>
                    <a:pt x="561" y="570"/>
                  </a:lnTo>
                  <a:lnTo>
                    <a:pt x="561" y="570"/>
                  </a:lnTo>
                  <a:lnTo>
                    <a:pt x="561" y="570"/>
                  </a:lnTo>
                  <a:lnTo>
                    <a:pt x="561" y="570"/>
                  </a:lnTo>
                  <a:lnTo>
                    <a:pt x="560" y="570"/>
                  </a:lnTo>
                  <a:lnTo>
                    <a:pt x="560" y="570"/>
                  </a:lnTo>
                  <a:lnTo>
                    <a:pt x="560" y="570"/>
                  </a:lnTo>
                  <a:lnTo>
                    <a:pt x="560" y="570"/>
                  </a:lnTo>
                  <a:lnTo>
                    <a:pt x="560" y="570"/>
                  </a:lnTo>
                  <a:lnTo>
                    <a:pt x="560" y="570"/>
                  </a:lnTo>
                  <a:lnTo>
                    <a:pt x="560" y="570"/>
                  </a:lnTo>
                  <a:lnTo>
                    <a:pt x="560" y="570"/>
                  </a:lnTo>
                  <a:lnTo>
                    <a:pt x="560" y="570"/>
                  </a:lnTo>
                  <a:lnTo>
                    <a:pt x="560" y="570"/>
                  </a:lnTo>
                  <a:lnTo>
                    <a:pt x="559" y="570"/>
                  </a:lnTo>
                  <a:lnTo>
                    <a:pt x="559" y="570"/>
                  </a:lnTo>
                  <a:lnTo>
                    <a:pt x="559" y="570"/>
                  </a:lnTo>
                  <a:lnTo>
                    <a:pt x="559" y="570"/>
                  </a:lnTo>
                  <a:lnTo>
                    <a:pt x="559" y="570"/>
                  </a:lnTo>
                  <a:lnTo>
                    <a:pt x="559" y="570"/>
                  </a:lnTo>
                  <a:lnTo>
                    <a:pt x="559" y="570"/>
                  </a:lnTo>
                  <a:lnTo>
                    <a:pt x="559" y="570"/>
                  </a:lnTo>
                  <a:lnTo>
                    <a:pt x="559" y="570"/>
                  </a:lnTo>
                  <a:lnTo>
                    <a:pt x="559" y="570"/>
                  </a:lnTo>
                  <a:lnTo>
                    <a:pt x="559" y="570"/>
                  </a:lnTo>
                  <a:lnTo>
                    <a:pt x="558" y="570"/>
                  </a:lnTo>
                  <a:lnTo>
                    <a:pt x="558" y="570"/>
                  </a:lnTo>
                  <a:lnTo>
                    <a:pt x="558" y="570"/>
                  </a:lnTo>
                  <a:lnTo>
                    <a:pt x="558" y="570"/>
                  </a:lnTo>
                  <a:lnTo>
                    <a:pt x="558" y="570"/>
                  </a:lnTo>
                  <a:lnTo>
                    <a:pt x="558" y="570"/>
                  </a:lnTo>
                  <a:lnTo>
                    <a:pt x="558" y="570"/>
                  </a:lnTo>
                  <a:lnTo>
                    <a:pt x="558" y="570"/>
                  </a:lnTo>
                  <a:lnTo>
                    <a:pt x="558" y="570"/>
                  </a:lnTo>
                  <a:lnTo>
                    <a:pt x="558" y="570"/>
                  </a:lnTo>
                  <a:lnTo>
                    <a:pt x="558" y="570"/>
                  </a:lnTo>
                  <a:lnTo>
                    <a:pt x="557" y="570"/>
                  </a:lnTo>
                  <a:lnTo>
                    <a:pt x="557" y="570"/>
                  </a:lnTo>
                  <a:lnTo>
                    <a:pt x="557" y="570"/>
                  </a:lnTo>
                  <a:lnTo>
                    <a:pt x="557" y="570"/>
                  </a:lnTo>
                  <a:lnTo>
                    <a:pt x="557" y="570"/>
                  </a:lnTo>
                  <a:lnTo>
                    <a:pt x="557" y="570"/>
                  </a:lnTo>
                  <a:lnTo>
                    <a:pt x="557" y="570"/>
                  </a:lnTo>
                  <a:lnTo>
                    <a:pt x="557" y="570"/>
                  </a:lnTo>
                  <a:lnTo>
                    <a:pt x="557" y="570"/>
                  </a:lnTo>
                  <a:lnTo>
                    <a:pt x="557" y="570"/>
                  </a:lnTo>
                  <a:lnTo>
                    <a:pt x="557" y="570"/>
                  </a:lnTo>
                  <a:lnTo>
                    <a:pt x="556" y="570"/>
                  </a:lnTo>
                  <a:lnTo>
                    <a:pt x="556" y="570"/>
                  </a:lnTo>
                  <a:lnTo>
                    <a:pt x="556" y="570"/>
                  </a:lnTo>
                  <a:lnTo>
                    <a:pt x="556" y="570"/>
                  </a:lnTo>
                  <a:lnTo>
                    <a:pt x="556" y="570"/>
                  </a:lnTo>
                  <a:lnTo>
                    <a:pt x="556" y="570"/>
                  </a:lnTo>
                  <a:lnTo>
                    <a:pt x="556" y="570"/>
                  </a:lnTo>
                  <a:lnTo>
                    <a:pt x="556" y="570"/>
                  </a:lnTo>
                  <a:lnTo>
                    <a:pt x="556" y="570"/>
                  </a:lnTo>
                  <a:lnTo>
                    <a:pt x="556" y="570"/>
                  </a:lnTo>
                  <a:lnTo>
                    <a:pt x="556" y="570"/>
                  </a:lnTo>
                  <a:lnTo>
                    <a:pt x="556" y="570"/>
                  </a:lnTo>
                  <a:lnTo>
                    <a:pt x="555" y="570"/>
                  </a:lnTo>
                  <a:lnTo>
                    <a:pt x="555" y="570"/>
                  </a:lnTo>
                  <a:lnTo>
                    <a:pt x="555" y="570"/>
                  </a:lnTo>
                  <a:lnTo>
                    <a:pt x="555" y="570"/>
                  </a:lnTo>
                  <a:lnTo>
                    <a:pt x="555" y="570"/>
                  </a:lnTo>
                  <a:lnTo>
                    <a:pt x="555" y="570"/>
                  </a:lnTo>
                  <a:lnTo>
                    <a:pt x="555" y="570"/>
                  </a:lnTo>
                  <a:lnTo>
                    <a:pt x="555" y="570"/>
                  </a:lnTo>
                  <a:lnTo>
                    <a:pt x="555" y="570"/>
                  </a:lnTo>
                  <a:lnTo>
                    <a:pt x="555" y="570"/>
                  </a:lnTo>
                  <a:lnTo>
                    <a:pt x="554" y="570"/>
                  </a:lnTo>
                  <a:lnTo>
                    <a:pt x="554" y="570"/>
                  </a:lnTo>
                  <a:lnTo>
                    <a:pt x="554" y="570"/>
                  </a:lnTo>
                  <a:lnTo>
                    <a:pt x="554" y="570"/>
                  </a:lnTo>
                  <a:lnTo>
                    <a:pt x="554" y="570"/>
                  </a:lnTo>
                  <a:lnTo>
                    <a:pt x="554" y="570"/>
                  </a:lnTo>
                  <a:lnTo>
                    <a:pt x="554" y="570"/>
                  </a:lnTo>
                  <a:lnTo>
                    <a:pt x="554" y="570"/>
                  </a:lnTo>
                  <a:lnTo>
                    <a:pt x="554" y="570"/>
                  </a:lnTo>
                  <a:lnTo>
                    <a:pt x="554" y="570"/>
                  </a:lnTo>
                  <a:lnTo>
                    <a:pt x="554" y="570"/>
                  </a:lnTo>
                  <a:lnTo>
                    <a:pt x="554" y="570"/>
                  </a:lnTo>
                  <a:lnTo>
                    <a:pt x="553" y="570"/>
                  </a:lnTo>
                  <a:lnTo>
                    <a:pt x="553" y="570"/>
                  </a:lnTo>
                  <a:lnTo>
                    <a:pt x="553" y="570"/>
                  </a:lnTo>
                  <a:lnTo>
                    <a:pt x="553" y="570"/>
                  </a:lnTo>
                  <a:lnTo>
                    <a:pt x="553" y="570"/>
                  </a:lnTo>
                  <a:lnTo>
                    <a:pt x="553" y="570"/>
                  </a:lnTo>
                  <a:lnTo>
                    <a:pt x="553" y="570"/>
                  </a:lnTo>
                  <a:lnTo>
                    <a:pt x="553" y="570"/>
                  </a:lnTo>
                  <a:lnTo>
                    <a:pt x="553" y="570"/>
                  </a:lnTo>
                  <a:lnTo>
                    <a:pt x="553" y="570"/>
                  </a:lnTo>
                  <a:lnTo>
                    <a:pt x="552" y="570"/>
                  </a:lnTo>
                  <a:lnTo>
                    <a:pt x="552" y="570"/>
                  </a:lnTo>
                  <a:lnTo>
                    <a:pt x="552" y="570"/>
                  </a:lnTo>
                  <a:lnTo>
                    <a:pt x="552" y="570"/>
                  </a:lnTo>
                  <a:lnTo>
                    <a:pt x="552" y="570"/>
                  </a:lnTo>
                  <a:lnTo>
                    <a:pt x="552" y="570"/>
                  </a:lnTo>
                  <a:lnTo>
                    <a:pt x="552" y="570"/>
                  </a:lnTo>
                  <a:lnTo>
                    <a:pt x="552" y="570"/>
                  </a:lnTo>
                  <a:lnTo>
                    <a:pt x="552" y="570"/>
                  </a:lnTo>
                  <a:lnTo>
                    <a:pt x="552" y="570"/>
                  </a:lnTo>
                  <a:lnTo>
                    <a:pt x="552" y="570"/>
                  </a:lnTo>
                  <a:lnTo>
                    <a:pt x="552" y="570"/>
                  </a:lnTo>
                  <a:lnTo>
                    <a:pt x="551" y="570"/>
                  </a:lnTo>
                  <a:lnTo>
                    <a:pt x="551" y="570"/>
                  </a:lnTo>
                  <a:lnTo>
                    <a:pt x="551" y="570"/>
                  </a:lnTo>
                  <a:lnTo>
                    <a:pt x="551" y="570"/>
                  </a:lnTo>
                  <a:lnTo>
                    <a:pt x="551" y="570"/>
                  </a:lnTo>
                  <a:lnTo>
                    <a:pt x="551" y="570"/>
                  </a:lnTo>
                  <a:lnTo>
                    <a:pt x="551" y="570"/>
                  </a:lnTo>
                  <a:lnTo>
                    <a:pt x="551" y="570"/>
                  </a:lnTo>
                  <a:lnTo>
                    <a:pt x="551" y="570"/>
                  </a:lnTo>
                  <a:lnTo>
                    <a:pt x="551" y="570"/>
                  </a:lnTo>
                  <a:lnTo>
                    <a:pt x="551" y="570"/>
                  </a:lnTo>
                  <a:lnTo>
                    <a:pt x="550" y="570"/>
                  </a:lnTo>
                  <a:lnTo>
                    <a:pt x="550" y="570"/>
                  </a:lnTo>
                  <a:lnTo>
                    <a:pt x="550" y="570"/>
                  </a:lnTo>
                  <a:lnTo>
                    <a:pt x="550" y="570"/>
                  </a:lnTo>
                  <a:lnTo>
                    <a:pt x="550" y="570"/>
                  </a:lnTo>
                  <a:lnTo>
                    <a:pt x="550" y="570"/>
                  </a:lnTo>
                  <a:lnTo>
                    <a:pt x="550" y="570"/>
                  </a:lnTo>
                  <a:lnTo>
                    <a:pt x="550" y="570"/>
                  </a:lnTo>
                  <a:lnTo>
                    <a:pt x="550" y="570"/>
                  </a:lnTo>
                  <a:lnTo>
                    <a:pt x="550" y="570"/>
                  </a:lnTo>
                  <a:lnTo>
                    <a:pt x="550" y="570"/>
                  </a:lnTo>
                  <a:lnTo>
                    <a:pt x="549" y="570"/>
                  </a:lnTo>
                  <a:lnTo>
                    <a:pt x="549" y="570"/>
                  </a:lnTo>
                  <a:lnTo>
                    <a:pt x="549" y="570"/>
                  </a:lnTo>
                  <a:lnTo>
                    <a:pt x="549" y="570"/>
                  </a:lnTo>
                  <a:lnTo>
                    <a:pt x="549" y="570"/>
                  </a:lnTo>
                  <a:lnTo>
                    <a:pt x="549" y="570"/>
                  </a:lnTo>
                  <a:lnTo>
                    <a:pt x="549" y="570"/>
                  </a:lnTo>
                  <a:lnTo>
                    <a:pt x="549" y="570"/>
                  </a:lnTo>
                  <a:lnTo>
                    <a:pt x="549" y="570"/>
                  </a:lnTo>
                  <a:lnTo>
                    <a:pt x="549" y="570"/>
                  </a:lnTo>
                  <a:lnTo>
                    <a:pt x="549" y="570"/>
                  </a:lnTo>
                  <a:lnTo>
                    <a:pt x="548" y="570"/>
                  </a:lnTo>
                  <a:lnTo>
                    <a:pt x="548" y="570"/>
                  </a:lnTo>
                  <a:lnTo>
                    <a:pt x="548" y="570"/>
                  </a:lnTo>
                  <a:lnTo>
                    <a:pt x="548" y="570"/>
                  </a:lnTo>
                  <a:lnTo>
                    <a:pt x="548" y="570"/>
                  </a:lnTo>
                  <a:lnTo>
                    <a:pt x="548" y="570"/>
                  </a:lnTo>
                  <a:lnTo>
                    <a:pt x="548" y="570"/>
                  </a:lnTo>
                  <a:lnTo>
                    <a:pt x="548" y="570"/>
                  </a:lnTo>
                  <a:lnTo>
                    <a:pt x="548" y="570"/>
                  </a:lnTo>
                  <a:lnTo>
                    <a:pt x="548" y="570"/>
                  </a:lnTo>
                  <a:lnTo>
                    <a:pt x="548" y="570"/>
                  </a:lnTo>
                  <a:lnTo>
                    <a:pt x="548" y="570"/>
                  </a:lnTo>
                  <a:lnTo>
                    <a:pt x="547" y="570"/>
                  </a:lnTo>
                  <a:lnTo>
                    <a:pt x="547" y="570"/>
                  </a:lnTo>
                  <a:lnTo>
                    <a:pt x="547" y="570"/>
                  </a:lnTo>
                  <a:lnTo>
                    <a:pt x="547" y="570"/>
                  </a:lnTo>
                  <a:lnTo>
                    <a:pt x="547" y="570"/>
                  </a:lnTo>
                  <a:lnTo>
                    <a:pt x="547" y="570"/>
                  </a:lnTo>
                  <a:lnTo>
                    <a:pt x="547" y="570"/>
                  </a:lnTo>
                  <a:lnTo>
                    <a:pt x="547" y="570"/>
                  </a:lnTo>
                  <a:lnTo>
                    <a:pt x="547" y="570"/>
                  </a:lnTo>
                  <a:lnTo>
                    <a:pt x="547" y="570"/>
                  </a:lnTo>
                  <a:lnTo>
                    <a:pt x="546" y="570"/>
                  </a:lnTo>
                  <a:lnTo>
                    <a:pt x="546" y="570"/>
                  </a:lnTo>
                  <a:lnTo>
                    <a:pt x="546" y="570"/>
                  </a:lnTo>
                  <a:lnTo>
                    <a:pt x="546" y="570"/>
                  </a:lnTo>
                  <a:lnTo>
                    <a:pt x="546" y="570"/>
                  </a:lnTo>
                  <a:lnTo>
                    <a:pt x="546" y="570"/>
                  </a:lnTo>
                  <a:lnTo>
                    <a:pt x="546" y="570"/>
                  </a:lnTo>
                  <a:lnTo>
                    <a:pt x="546" y="570"/>
                  </a:lnTo>
                  <a:lnTo>
                    <a:pt x="546" y="570"/>
                  </a:lnTo>
                  <a:lnTo>
                    <a:pt x="546" y="570"/>
                  </a:lnTo>
                  <a:lnTo>
                    <a:pt x="546" y="570"/>
                  </a:lnTo>
                  <a:lnTo>
                    <a:pt x="545" y="570"/>
                  </a:lnTo>
                  <a:lnTo>
                    <a:pt x="545" y="570"/>
                  </a:lnTo>
                  <a:lnTo>
                    <a:pt x="545" y="570"/>
                  </a:lnTo>
                  <a:lnTo>
                    <a:pt x="545" y="570"/>
                  </a:lnTo>
                  <a:lnTo>
                    <a:pt x="545" y="570"/>
                  </a:lnTo>
                  <a:lnTo>
                    <a:pt x="545" y="570"/>
                  </a:lnTo>
                  <a:lnTo>
                    <a:pt x="545" y="570"/>
                  </a:lnTo>
                  <a:lnTo>
                    <a:pt x="545" y="570"/>
                  </a:lnTo>
                  <a:lnTo>
                    <a:pt x="545" y="570"/>
                  </a:lnTo>
                  <a:lnTo>
                    <a:pt x="545" y="570"/>
                  </a:lnTo>
                  <a:lnTo>
                    <a:pt x="545" y="570"/>
                  </a:lnTo>
                  <a:lnTo>
                    <a:pt x="544" y="570"/>
                  </a:lnTo>
                  <a:lnTo>
                    <a:pt x="544" y="570"/>
                  </a:lnTo>
                  <a:lnTo>
                    <a:pt x="544" y="570"/>
                  </a:lnTo>
                  <a:lnTo>
                    <a:pt x="544" y="570"/>
                  </a:lnTo>
                  <a:lnTo>
                    <a:pt x="544" y="570"/>
                  </a:lnTo>
                  <a:lnTo>
                    <a:pt x="544" y="570"/>
                  </a:lnTo>
                  <a:lnTo>
                    <a:pt x="544" y="570"/>
                  </a:lnTo>
                  <a:lnTo>
                    <a:pt x="544" y="570"/>
                  </a:lnTo>
                  <a:lnTo>
                    <a:pt x="544" y="570"/>
                  </a:lnTo>
                  <a:lnTo>
                    <a:pt x="544" y="570"/>
                  </a:lnTo>
                  <a:lnTo>
                    <a:pt x="544" y="570"/>
                  </a:lnTo>
                  <a:lnTo>
                    <a:pt x="543" y="570"/>
                  </a:lnTo>
                  <a:lnTo>
                    <a:pt x="543" y="570"/>
                  </a:lnTo>
                  <a:lnTo>
                    <a:pt x="543" y="570"/>
                  </a:lnTo>
                  <a:lnTo>
                    <a:pt x="543" y="570"/>
                  </a:lnTo>
                  <a:lnTo>
                    <a:pt x="543" y="570"/>
                  </a:lnTo>
                  <a:lnTo>
                    <a:pt x="543" y="570"/>
                  </a:lnTo>
                  <a:lnTo>
                    <a:pt x="543" y="570"/>
                  </a:lnTo>
                  <a:lnTo>
                    <a:pt x="543" y="570"/>
                  </a:lnTo>
                  <a:lnTo>
                    <a:pt x="543" y="570"/>
                  </a:lnTo>
                  <a:lnTo>
                    <a:pt x="543" y="570"/>
                  </a:lnTo>
                  <a:lnTo>
                    <a:pt x="543" y="570"/>
                  </a:lnTo>
                  <a:lnTo>
                    <a:pt x="543" y="570"/>
                  </a:lnTo>
                  <a:lnTo>
                    <a:pt x="542" y="570"/>
                  </a:lnTo>
                  <a:lnTo>
                    <a:pt x="542" y="570"/>
                  </a:lnTo>
                  <a:lnTo>
                    <a:pt x="542" y="570"/>
                  </a:lnTo>
                  <a:lnTo>
                    <a:pt x="542" y="570"/>
                  </a:lnTo>
                  <a:lnTo>
                    <a:pt x="542" y="570"/>
                  </a:lnTo>
                  <a:lnTo>
                    <a:pt x="542" y="570"/>
                  </a:lnTo>
                  <a:lnTo>
                    <a:pt x="542" y="570"/>
                  </a:lnTo>
                  <a:lnTo>
                    <a:pt x="542" y="570"/>
                  </a:lnTo>
                  <a:lnTo>
                    <a:pt x="542" y="570"/>
                  </a:lnTo>
                  <a:lnTo>
                    <a:pt x="542" y="570"/>
                  </a:lnTo>
                  <a:lnTo>
                    <a:pt x="541" y="570"/>
                  </a:lnTo>
                  <a:lnTo>
                    <a:pt x="541" y="570"/>
                  </a:lnTo>
                  <a:lnTo>
                    <a:pt x="541" y="570"/>
                  </a:lnTo>
                  <a:lnTo>
                    <a:pt x="541" y="570"/>
                  </a:lnTo>
                  <a:lnTo>
                    <a:pt x="541" y="570"/>
                  </a:lnTo>
                  <a:lnTo>
                    <a:pt x="541" y="570"/>
                  </a:lnTo>
                  <a:lnTo>
                    <a:pt x="541" y="570"/>
                  </a:lnTo>
                  <a:lnTo>
                    <a:pt x="541" y="570"/>
                  </a:lnTo>
                  <a:lnTo>
                    <a:pt x="541" y="570"/>
                  </a:lnTo>
                  <a:lnTo>
                    <a:pt x="541" y="570"/>
                  </a:lnTo>
                  <a:lnTo>
                    <a:pt x="541" y="570"/>
                  </a:lnTo>
                  <a:lnTo>
                    <a:pt x="541" y="570"/>
                  </a:lnTo>
                  <a:lnTo>
                    <a:pt x="540" y="570"/>
                  </a:lnTo>
                  <a:lnTo>
                    <a:pt x="540" y="570"/>
                  </a:lnTo>
                  <a:lnTo>
                    <a:pt x="540" y="570"/>
                  </a:lnTo>
                  <a:lnTo>
                    <a:pt x="540" y="570"/>
                  </a:lnTo>
                  <a:lnTo>
                    <a:pt x="540" y="570"/>
                  </a:lnTo>
                  <a:lnTo>
                    <a:pt x="540" y="570"/>
                  </a:lnTo>
                  <a:lnTo>
                    <a:pt x="540" y="570"/>
                  </a:lnTo>
                  <a:lnTo>
                    <a:pt x="540" y="570"/>
                  </a:lnTo>
                  <a:lnTo>
                    <a:pt x="540" y="570"/>
                  </a:lnTo>
                  <a:lnTo>
                    <a:pt x="540" y="570"/>
                  </a:lnTo>
                  <a:lnTo>
                    <a:pt x="539" y="570"/>
                  </a:lnTo>
                  <a:lnTo>
                    <a:pt x="539" y="570"/>
                  </a:lnTo>
                  <a:lnTo>
                    <a:pt x="539" y="570"/>
                  </a:lnTo>
                  <a:lnTo>
                    <a:pt x="539" y="570"/>
                  </a:lnTo>
                  <a:lnTo>
                    <a:pt x="539" y="570"/>
                  </a:lnTo>
                  <a:lnTo>
                    <a:pt x="539" y="570"/>
                  </a:lnTo>
                  <a:lnTo>
                    <a:pt x="539" y="570"/>
                  </a:lnTo>
                  <a:lnTo>
                    <a:pt x="539" y="570"/>
                  </a:lnTo>
                  <a:lnTo>
                    <a:pt x="539" y="570"/>
                  </a:lnTo>
                  <a:lnTo>
                    <a:pt x="539" y="570"/>
                  </a:lnTo>
                  <a:lnTo>
                    <a:pt x="539" y="570"/>
                  </a:lnTo>
                  <a:lnTo>
                    <a:pt x="539" y="570"/>
                  </a:lnTo>
                  <a:lnTo>
                    <a:pt x="538" y="570"/>
                  </a:lnTo>
                  <a:lnTo>
                    <a:pt x="538" y="570"/>
                  </a:lnTo>
                  <a:lnTo>
                    <a:pt x="538" y="570"/>
                  </a:lnTo>
                  <a:lnTo>
                    <a:pt x="538" y="570"/>
                  </a:lnTo>
                  <a:lnTo>
                    <a:pt x="538" y="570"/>
                  </a:lnTo>
                  <a:lnTo>
                    <a:pt x="538" y="570"/>
                  </a:lnTo>
                  <a:lnTo>
                    <a:pt x="538" y="570"/>
                  </a:lnTo>
                  <a:lnTo>
                    <a:pt x="538" y="570"/>
                  </a:lnTo>
                  <a:lnTo>
                    <a:pt x="538" y="570"/>
                  </a:lnTo>
                  <a:lnTo>
                    <a:pt x="538" y="570"/>
                  </a:lnTo>
                  <a:lnTo>
                    <a:pt x="538" y="570"/>
                  </a:lnTo>
                  <a:lnTo>
                    <a:pt x="537" y="570"/>
                  </a:lnTo>
                  <a:lnTo>
                    <a:pt x="537" y="570"/>
                  </a:lnTo>
                  <a:lnTo>
                    <a:pt x="537" y="570"/>
                  </a:lnTo>
                  <a:lnTo>
                    <a:pt x="537" y="570"/>
                  </a:lnTo>
                  <a:lnTo>
                    <a:pt x="537" y="570"/>
                  </a:lnTo>
                  <a:lnTo>
                    <a:pt x="537" y="570"/>
                  </a:lnTo>
                  <a:lnTo>
                    <a:pt x="537" y="570"/>
                  </a:lnTo>
                  <a:lnTo>
                    <a:pt x="537" y="570"/>
                  </a:lnTo>
                  <a:lnTo>
                    <a:pt x="537" y="570"/>
                  </a:lnTo>
                  <a:lnTo>
                    <a:pt x="537" y="570"/>
                  </a:lnTo>
                  <a:lnTo>
                    <a:pt x="537" y="570"/>
                  </a:lnTo>
                  <a:lnTo>
                    <a:pt x="536" y="570"/>
                  </a:lnTo>
                  <a:lnTo>
                    <a:pt x="536" y="570"/>
                  </a:lnTo>
                  <a:lnTo>
                    <a:pt x="536" y="570"/>
                  </a:lnTo>
                  <a:lnTo>
                    <a:pt x="536" y="570"/>
                  </a:lnTo>
                  <a:lnTo>
                    <a:pt x="536" y="570"/>
                  </a:lnTo>
                  <a:lnTo>
                    <a:pt x="536" y="570"/>
                  </a:lnTo>
                  <a:lnTo>
                    <a:pt x="536" y="570"/>
                  </a:lnTo>
                  <a:lnTo>
                    <a:pt x="536" y="570"/>
                  </a:lnTo>
                  <a:lnTo>
                    <a:pt x="536" y="570"/>
                  </a:lnTo>
                  <a:lnTo>
                    <a:pt x="536" y="570"/>
                  </a:lnTo>
                  <a:lnTo>
                    <a:pt x="536" y="570"/>
                  </a:lnTo>
                  <a:lnTo>
                    <a:pt x="535" y="570"/>
                  </a:lnTo>
                  <a:lnTo>
                    <a:pt x="535" y="570"/>
                  </a:lnTo>
                  <a:lnTo>
                    <a:pt x="535" y="570"/>
                  </a:lnTo>
                  <a:lnTo>
                    <a:pt x="535" y="570"/>
                  </a:lnTo>
                  <a:lnTo>
                    <a:pt x="535" y="570"/>
                  </a:lnTo>
                  <a:lnTo>
                    <a:pt x="535" y="570"/>
                  </a:lnTo>
                  <a:lnTo>
                    <a:pt x="535" y="570"/>
                  </a:lnTo>
                  <a:lnTo>
                    <a:pt x="535" y="570"/>
                  </a:lnTo>
                  <a:lnTo>
                    <a:pt x="535" y="570"/>
                  </a:lnTo>
                  <a:lnTo>
                    <a:pt x="535" y="570"/>
                  </a:lnTo>
                  <a:lnTo>
                    <a:pt x="535" y="570"/>
                  </a:lnTo>
                  <a:lnTo>
                    <a:pt x="535" y="570"/>
                  </a:lnTo>
                  <a:lnTo>
                    <a:pt x="534" y="570"/>
                  </a:lnTo>
                  <a:lnTo>
                    <a:pt x="534" y="570"/>
                  </a:lnTo>
                  <a:lnTo>
                    <a:pt x="534" y="570"/>
                  </a:lnTo>
                  <a:lnTo>
                    <a:pt x="534" y="570"/>
                  </a:lnTo>
                  <a:lnTo>
                    <a:pt x="534" y="570"/>
                  </a:lnTo>
                  <a:lnTo>
                    <a:pt x="534" y="570"/>
                  </a:lnTo>
                  <a:lnTo>
                    <a:pt x="534" y="570"/>
                  </a:lnTo>
                  <a:lnTo>
                    <a:pt x="534" y="570"/>
                  </a:lnTo>
                  <a:lnTo>
                    <a:pt x="534" y="570"/>
                  </a:lnTo>
                  <a:lnTo>
                    <a:pt x="534" y="570"/>
                  </a:lnTo>
                  <a:lnTo>
                    <a:pt x="533" y="570"/>
                  </a:lnTo>
                  <a:lnTo>
                    <a:pt x="533" y="570"/>
                  </a:lnTo>
                  <a:lnTo>
                    <a:pt x="533" y="570"/>
                  </a:lnTo>
                  <a:lnTo>
                    <a:pt x="533" y="570"/>
                  </a:lnTo>
                  <a:lnTo>
                    <a:pt x="533" y="570"/>
                  </a:lnTo>
                  <a:lnTo>
                    <a:pt x="533" y="570"/>
                  </a:lnTo>
                  <a:lnTo>
                    <a:pt x="533" y="570"/>
                  </a:lnTo>
                  <a:lnTo>
                    <a:pt x="533" y="570"/>
                  </a:lnTo>
                  <a:lnTo>
                    <a:pt x="533" y="570"/>
                  </a:lnTo>
                  <a:lnTo>
                    <a:pt x="533" y="570"/>
                  </a:lnTo>
                  <a:lnTo>
                    <a:pt x="533" y="570"/>
                  </a:lnTo>
                  <a:lnTo>
                    <a:pt x="532" y="570"/>
                  </a:lnTo>
                  <a:lnTo>
                    <a:pt x="532" y="570"/>
                  </a:lnTo>
                  <a:lnTo>
                    <a:pt x="532" y="570"/>
                  </a:lnTo>
                  <a:lnTo>
                    <a:pt x="532" y="570"/>
                  </a:lnTo>
                  <a:lnTo>
                    <a:pt x="532" y="570"/>
                  </a:lnTo>
                  <a:lnTo>
                    <a:pt x="532" y="570"/>
                  </a:lnTo>
                  <a:lnTo>
                    <a:pt x="532" y="570"/>
                  </a:lnTo>
                  <a:lnTo>
                    <a:pt x="532" y="570"/>
                  </a:lnTo>
                  <a:lnTo>
                    <a:pt x="532" y="570"/>
                  </a:lnTo>
                  <a:lnTo>
                    <a:pt x="532" y="570"/>
                  </a:lnTo>
                  <a:lnTo>
                    <a:pt x="532" y="570"/>
                  </a:lnTo>
                  <a:lnTo>
                    <a:pt x="531" y="570"/>
                  </a:lnTo>
                  <a:lnTo>
                    <a:pt x="531" y="570"/>
                  </a:lnTo>
                  <a:lnTo>
                    <a:pt x="531" y="570"/>
                  </a:lnTo>
                  <a:lnTo>
                    <a:pt x="531" y="570"/>
                  </a:lnTo>
                  <a:lnTo>
                    <a:pt x="531" y="570"/>
                  </a:lnTo>
                  <a:lnTo>
                    <a:pt x="531" y="570"/>
                  </a:lnTo>
                  <a:lnTo>
                    <a:pt x="531" y="570"/>
                  </a:lnTo>
                  <a:lnTo>
                    <a:pt x="531" y="570"/>
                  </a:lnTo>
                  <a:lnTo>
                    <a:pt x="531" y="570"/>
                  </a:lnTo>
                  <a:lnTo>
                    <a:pt x="531" y="570"/>
                  </a:lnTo>
                  <a:lnTo>
                    <a:pt x="531" y="570"/>
                  </a:lnTo>
                  <a:lnTo>
                    <a:pt x="530" y="570"/>
                  </a:lnTo>
                  <a:lnTo>
                    <a:pt x="530" y="570"/>
                  </a:lnTo>
                  <a:lnTo>
                    <a:pt x="530" y="570"/>
                  </a:lnTo>
                  <a:lnTo>
                    <a:pt x="530" y="570"/>
                  </a:lnTo>
                  <a:lnTo>
                    <a:pt x="530" y="570"/>
                  </a:lnTo>
                  <a:lnTo>
                    <a:pt x="530" y="570"/>
                  </a:lnTo>
                  <a:lnTo>
                    <a:pt x="530" y="570"/>
                  </a:lnTo>
                  <a:lnTo>
                    <a:pt x="530" y="570"/>
                  </a:lnTo>
                  <a:lnTo>
                    <a:pt x="530" y="570"/>
                  </a:lnTo>
                  <a:lnTo>
                    <a:pt x="530" y="570"/>
                  </a:lnTo>
                  <a:lnTo>
                    <a:pt x="530" y="570"/>
                  </a:lnTo>
                  <a:lnTo>
                    <a:pt x="530" y="570"/>
                  </a:lnTo>
                  <a:lnTo>
                    <a:pt x="529" y="570"/>
                  </a:lnTo>
                  <a:lnTo>
                    <a:pt x="529" y="570"/>
                  </a:lnTo>
                  <a:lnTo>
                    <a:pt x="529" y="570"/>
                  </a:lnTo>
                  <a:lnTo>
                    <a:pt x="529" y="570"/>
                  </a:lnTo>
                  <a:lnTo>
                    <a:pt x="529" y="570"/>
                  </a:lnTo>
                  <a:lnTo>
                    <a:pt x="529" y="570"/>
                  </a:lnTo>
                  <a:lnTo>
                    <a:pt x="529" y="570"/>
                  </a:lnTo>
                  <a:lnTo>
                    <a:pt x="529" y="570"/>
                  </a:lnTo>
                  <a:lnTo>
                    <a:pt x="529" y="570"/>
                  </a:lnTo>
                  <a:lnTo>
                    <a:pt x="529" y="570"/>
                  </a:lnTo>
                  <a:lnTo>
                    <a:pt x="528" y="570"/>
                  </a:lnTo>
                  <a:lnTo>
                    <a:pt x="528" y="570"/>
                  </a:lnTo>
                  <a:lnTo>
                    <a:pt x="528" y="570"/>
                  </a:lnTo>
                  <a:lnTo>
                    <a:pt x="528" y="570"/>
                  </a:lnTo>
                  <a:lnTo>
                    <a:pt x="528" y="570"/>
                  </a:lnTo>
                  <a:lnTo>
                    <a:pt x="528" y="570"/>
                  </a:lnTo>
                  <a:lnTo>
                    <a:pt x="528" y="570"/>
                  </a:lnTo>
                  <a:lnTo>
                    <a:pt x="528" y="570"/>
                  </a:lnTo>
                  <a:lnTo>
                    <a:pt x="528" y="570"/>
                  </a:lnTo>
                  <a:lnTo>
                    <a:pt x="528" y="570"/>
                  </a:lnTo>
                  <a:lnTo>
                    <a:pt x="528" y="570"/>
                  </a:lnTo>
                  <a:lnTo>
                    <a:pt x="528" y="570"/>
                  </a:lnTo>
                  <a:lnTo>
                    <a:pt x="527" y="570"/>
                  </a:lnTo>
                  <a:lnTo>
                    <a:pt x="527" y="570"/>
                  </a:lnTo>
                  <a:lnTo>
                    <a:pt x="527" y="570"/>
                  </a:lnTo>
                  <a:lnTo>
                    <a:pt x="527" y="570"/>
                  </a:lnTo>
                  <a:lnTo>
                    <a:pt x="527" y="570"/>
                  </a:lnTo>
                  <a:lnTo>
                    <a:pt x="527" y="570"/>
                  </a:lnTo>
                  <a:lnTo>
                    <a:pt x="527" y="570"/>
                  </a:lnTo>
                  <a:lnTo>
                    <a:pt x="527" y="570"/>
                  </a:lnTo>
                  <a:lnTo>
                    <a:pt x="527" y="570"/>
                  </a:lnTo>
                  <a:lnTo>
                    <a:pt x="527" y="570"/>
                  </a:lnTo>
                  <a:lnTo>
                    <a:pt x="527" y="570"/>
                  </a:lnTo>
                  <a:lnTo>
                    <a:pt x="526" y="570"/>
                  </a:lnTo>
                  <a:lnTo>
                    <a:pt x="526" y="570"/>
                  </a:lnTo>
                  <a:lnTo>
                    <a:pt x="526" y="570"/>
                  </a:lnTo>
                  <a:lnTo>
                    <a:pt x="526" y="570"/>
                  </a:lnTo>
                  <a:lnTo>
                    <a:pt x="526" y="570"/>
                  </a:lnTo>
                  <a:lnTo>
                    <a:pt x="526" y="570"/>
                  </a:lnTo>
                  <a:lnTo>
                    <a:pt x="526" y="570"/>
                  </a:lnTo>
                  <a:lnTo>
                    <a:pt x="526" y="570"/>
                  </a:lnTo>
                  <a:lnTo>
                    <a:pt x="526" y="570"/>
                  </a:lnTo>
                  <a:lnTo>
                    <a:pt x="526" y="570"/>
                  </a:lnTo>
                  <a:lnTo>
                    <a:pt x="526" y="570"/>
                  </a:lnTo>
                  <a:lnTo>
                    <a:pt x="525" y="570"/>
                  </a:lnTo>
                  <a:lnTo>
                    <a:pt x="525" y="570"/>
                  </a:lnTo>
                  <a:lnTo>
                    <a:pt x="525" y="570"/>
                  </a:lnTo>
                  <a:lnTo>
                    <a:pt x="525" y="570"/>
                  </a:lnTo>
                  <a:lnTo>
                    <a:pt x="525" y="570"/>
                  </a:lnTo>
                  <a:lnTo>
                    <a:pt x="525" y="570"/>
                  </a:lnTo>
                  <a:lnTo>
                    <a:pt x="525" y="570"/>
                  </a:lnTo>
                  <a:lnTo>
                    <a:pt x="525" y="570"/>
                  </a:lnTo>
                  <a:lnTo>
                    <a:pt x="525" y="570"/>
                  </a:lnTo>
                  <a:lnTo>
                    <a:pt x="525" y="570"/>
                  </a:lnTo>
                  <a:lnTo>
                    <a:pt x="525" y="570"/>
                  </a:lnTo>
                  <a:lnTo>
                    <a:pt x="524" y="570"/>
                  </a:lnTo>
                  <a:lnTo>
                    <a:pt x="524" y="570"/>
                  </a:lnTo>
                  <a:lnTo>
                    <a:pt x="524" y="570"/>
                  </a:lnTo>
                  <a:lnTo>
                    <a:pt x="524" y="570"/>
                  </a:lnTo>
                  <a:lnTo>
                    <a:pt x="524" y="570"/>
                  </a:lnTo>
                  <a:lnTo>
                    <a:pt x="524" y="570"/>
                  </a:lnTo>
                  <a:lnTo>
                    <a:pt x="524" y="570"/>
                  </a:lnTo>
                  <a:lnTo>
                    <a:pt x="524" y="570"/>
                  </a:lnTo>
                  <a:lnTo>
                    <a:pt x="524" y="570"/>
                  </a:lnTo>
                  <a:lnTo>
                    <a:pt x="524" y="570"/>
                  </a:lnTo>
                  <a:lnTo>
                    <a:pt x="524" y="570"/>
                  </a:lnTo>
                  <a:lnTo>
                    <a:pt x="523" y="570"/>
                  </a:lnTo>
                  <a:lnTo>
                    <a:pt x="523" y="570"/>
                  </a:lnTo>
                  <a:lnTo>
                    <a:pt x="523" y="570"/>
                  </a:lnTo>
                  <a:lnTo>
                    <a:pt x="523" y="570"/>
                  </a:lnTo>
                  <a:lnTo>
                    <a:pt x="523" y="570"/>
                  </a:lnTo>
                  <a:lnTo>
                    <a:pt x="523" y="570"/>
                  </a:lnTo>
                  <a:lnTo>
                    <a:pt x="523" y="570"/>
                  </a:lnTo>
                  <a:lnTo>
                    <a:pt x="523" y="570"/>
                  </a:lnTo>
                  <a:lnTo>
                    <a:pt x="523" y="570"/>
                  </a:lnTo>
                  <a:lnTo>
                    <a:pt x="523" y="570"/>
                  </a:lnTo>
                  <a:lnTo>
                    <a:pt x="523" y="570"/>
                  </a:lnTo>
                  <a:lnTo>
                    <a:pt x="522" y="570"/>
                  </a:lnTo>
                  <a:lnTo>
                    <a:pt x="522" y="570"/>
                  </a:lnTo>
                  <a:lnTo>
                    <a:pt x="522" y="570"/>
                  </a:lnTo>
                  <a:lnTo>
                    <a:pt x="522" y="570"/>
                  </a:lnTo>
                  <a:lnTo>
                    <a:pt x="522" y="570"/>
                  </a:lnTo>
                  <a:lnTo>
                    <a:pt x="522" y="570"/>
                  </a:lnTo>
                  <a:lnTo>
                    <a:pt x="522" y="570"/>
                  </a:lnTo>
                  <a:lnTo>
                    <a:pt x="522" y="570"/>
                  </a:lnTo>
                  <a:lnTo>
                    <a:pt x="522" y="570"/>
                  </a:lnTo>
                  <a:lnTo>
                    <a:pt x="522" y="570"/>
                  </a:lnTo>
                  <a:lnTo>
                    <a:pt x="522" y="570"/>
                  </a:lnTo>
                  <a:lnTo>
                    <a:pt x="522" y="570"/>
                  </a:lnTo>
                  <a:lnTo>
                    <a:pt x="521" y="570"/>
                  </a:lnTo>
                  <a:lnTo>
                    <a:pt x="521" y="570"/>
                  </a:lnTo>
                  <a:lnTo>
                    <a:pt x="521" y="570"/>
                  </a:lnTo>
                  <a:lnTo>
                    <a:pt x="521" y="570"/>
                  </a:lnTo>
                  <a:lnTo>
                    <a:pt x="521" y="570"/>
                  </a:lnTo>
                  <a:lnTo>
                    <a:pt x="521" y="570"/>
                  </a:lnTo>
                  <a:lnTo>
                    <a:pt x="521" y="570"/>
                  </a:lnTo>
                  <a:lnTo>
                    <a:pt x="521" y="570"/>
                  </a:lnTo>
                  <a:lnTo>
                    <a:pt x="521" y="570"/>
                  </a:lnTo>
                  <a:lnTo>
                    <a:pt x="521" y="570"/>
                  </a:lnTo>
                  <a:lnTo>
                    <a:pt x="520" y="570"/>
                  </a:lnTo>
                  <a:lnTo>
                    <a:pt x="520" y="570"/>
                  </a:lnTo>
                  <a:lnTo>
                    <a:pt x="520" y="570"/>
                  </a:lnTo>
                  <a:lnTo>
                    <a:pt x="520" y="570"/>
                  </a:lnTo>
                  <a:lnTo>
                    <a:pt x="520" y="570"/>
                  </a:lnTo>
                  <a:lnTo>
                    <a:pt x="520" y="570"/>
                  </a:lnTo>
                  <a:lnTo>
                    <a:pt x="520" y="570"/>
                  </a:lnTo>
                  <a:lnTo>
                    <a:pt x="520" y="570"/>
                  </a:lnTo>
                  <a:lnTo>
                    <a:pt x="520" y="570"/>
                  </a:lnTo>
                  <a:lnTo>
                    <a:pt x="520" y="570"/>
                  </a:lnTo>
                  <a:lnTo>
                    <a:pt x="520" y="570"/>
                  </a:lnTo>
                  <a:lnTo>
                    <a:pt x="519" y="570"/>
                  </a:lnTo>
                  <a:lnTo>
                    <a:pt x="519" y="570"/>
                  </a:lnTo>
                  <a:lnTo>
                    <a:pt x="519" y="570"/>
                  </a:lnTo>
                  <a:lnTo>
                    <a:pt x="519" y="570"/>
                  </a:lnTo>
                  <a:lnTo>
                    <a:pt x="519" y="570"/>
                  </a:lnTo>
                  <a:lnTo>
                    <a:pt x="519" y="570"/>
                  </a:lnTo>
                  <a:lnTo>
                    <a:pt x="519" y="570"/>
                  </a:lnTo>
                  <a:lnTo>
                    <a:pt x="519" y="570"/>
                  </a:lnTo>
                  <a:lnTo>
                    <a:pt x="519" y="570"/>
                  </a:lnTo>
                  <a:lnTo>
                    <a:pt x="519" y="570"/>
                  </a:lnTo>
                  <a:lnTo>
                    <a:pt x="519" y="570"/>
                  </a:lnTo>
                  <a:lnTo>
                    <a:pt x="518" y="570"/>
                  </a:lnTo>
                  <a:lnTo>
                    <a:pt x="518" y="570"/>
                  </a:lnTo>
                  <a:lnTo>
                    <a:pt x="518" y="570"/>
                  </a:lnTo>
                  <a:lnTo>
                    <a:pt x="518" y="570"/>
                  </a:lnTo>
                  <a:lnTo>
                    <a:pt x="518" y="570"/>
                  </a:lnTo>
                  <a:lnTo>
                    <a:pt x="518" y="570"/>
                  </a:lnTo>
                  <a:lnTo>
                    <a:pt x="518" y="570"/>
                  </a:lnTo>
                  <a:lnTo>
                    <a:pt x="518" y="570"/>
                  </a:lnTo>
                  <a:lnTo>
                    <a:pt x="518" y="570"/>
                  </a:lnTo>
                  <a:lnTo>
                    <a:pt x="518" y="570"/>
                  </a:lnTo>
                  <a:lnTo>
                    <a:pt x="518" y="570"/>
                  </a:lnTo>
                  <a:lnTo>
                    <a:pt x="517" y="570"/>
                  </a:lnTo>
                  <a:lnTo>
                    <a:pt x="517" y="570"/>
                  </a:lnTo>
                  <a:lnTo>
                    <a:pt x="517" y="570"/>
                  </a:lnTo>
                  <a:lnTo>
                    <a:pt x="517" y="570"/>
                  </a:lnTo>
                  <a:lnTo>
                    <a:pt x="517" y="570"/>
                  </a:lnTo>
                  <a:lnTo>
                    <a:pt x="517" y="570"/>
                  </a:lnTo>
                  <a:lnTo>
                    <a:pt x="517" y="570"/>
                  </a:lnTo>
                  <a:lnTo>
                    <a:pt x="517" y="570"/>
                  </a:lnTo>
                  <a:lnTo>
                    <a:pt x="517" y="570"/>
                  </a:lnTo>
                  <a:lnTo>
                    <a:pt x="517" y="570"/>
                  </a:lnTo>
                  <a:lnTo>
                    <a:pt x="517" y="570"/>
                  </a:lnTo>
                  <a:lnTo>
                    <a:pt x="517" y="570"/>
                  </a:lnTo>
                  <a:lnTo>
                    <a:pt x="516" y="570"/>
                  </a:lnTo>
                  <a:lnTo>
                    <a:pt x="516" y="570"/>
                  </a:lnTo>
                  <a:lnTo>
                    <a:pt x="516" y="570"/>
                  </a:lnTo>
                  <a:lnTo>
                    <a:pt x="516" y="570"/>
                  </a:lnTo>
                  <a:lnTo>
                    <a:pt x="516" y="570"/>
                  </a:lnTo>
                  <a:lnTo>
                    <a:pt x="516" y="570"/>
                  </a:lnTo>
                  <a:lnTo>
                    <a:pt x="516" y="570"/>
                  </a:lnTo>
                  <a:lnTo>
                    <a:pt x="516" y="570"/>
                  </a:lnTo>
                  <a:lnTo>
                    <a:pt x="516" y="570"/>
                  </a:lnTo>
                  <a:lnTo>
                    <a:pt x="516" y="570"/>
                  </a:lnTo>
                  <a:lnTo>
                    <a:pt x="515" y="570"/>
                  </a:lnTo>
                  <a:lnTo>
                    <a:pt x="515" y="570"/>
                  </a:lnTo>
                  <a:lnTo>
                    <a:pt x="515" y="570"/>
                  </a:lnTo>
                  <a:lnTo>
                    <a:pt x="515" y="570"/>
                  </a:lnTo>
                  <a:lnTo>
                    <a:pt x="515" y="570"/>
                  </a:lnTo>
                  <a:lnTo>
                    <a:pt x="515" y="570"/>
                  </a:lnTo>
                  <a:lnTo>
                    <a:pt x="515" y="570"/>
                  </a:lnTo>
                  <a:lnTo>
                    <a:pt x="515" y="570"/>
                  </a:lnTo>
                  <a:lnTo>
                    <a:pt x="515" y="570"/>
                  </a:lnTo>
                  <a:lnTo>
                    <a:pt x="515" y="570"/>
                  </a:lnTo>
                  <a:lnTo>
                    <a:pt x="515" y="570"/>
                  </a:lnTo>
                  <a:lnTo>
                    <a:pt x="515" y="570"/>
                  </a:lnTo>
                  <a:lnTo>
                    <a:pt x="514" y="570"/>
                  </a:lnTo>
                  <a:lnTo>
                    <a:pt x="514" y="570"/>
                  </a:lnTo>
                  <a:lnTo>
                    <a:pt x="514" y="570"/>
                  </a:lnTo>
                  <a:lnTo>
                    <a:pt x="514" y="570"/>
                  </a:lnTo>
                  <a:lnTo>
                    <a:pt x="514" y="570"/>
                  </a:lnTo>
                  <a:lnTo>
                    <a:pt x="514" y="570"/>
                  </a:lnTo>
                  <a:lnTo>
                    <a:pt x="514" y="570"/>
                  </a:lnTo>
                  <a:lnTo>
                    <a:pt x="514" y="570"/>
                  </a:lnTo>
                  <a:lnTo>
                    <a:pt x="514" y="570"/>
                  </a:lnTo>
                  <a:lnTo>
                    <a:pt x="514" y="570"/>
                  </a:lnTo>
                  <a:lnTo>
                    <a:pt x="514" y="570"/>
                  </a:lnTo>
                  <a:lnTo>
                    <a:pt x="513" y="570"/>
                  </a:lnTo>
                  <a:lnTo>
                    <a:pt x="513" y="570"/>
                  </a:lnTo>
                  <a:lnTo>
                    <a:pt x="513" y="570"/>
                  </a:lnTo>
                  <a:lnTo>
                    <a:pt x="513" y="570"/>
                  </a:lnTo>
                  <a:lnTo>
                    <a:pt x="513" y="570"/>
                  </a:lnTo>
                  <a:lnTo>
                    <a:pt x="513" y="570"/>
                  </a:lnTo>
                  <a:lnTo>
                    <a:pt x="513" y="570"/>
                  </a:lnTo>
                  <a:lnTo>
                    <a:pt x="513" y="570"/>
                  </a:lnTo>
                  <a:lnTo>
                    <a:pt x="513" y="570"/>
                  </a:lnTo>
                  <a:lnTo>
                    <a:pt x="513" y="570"/>
                  </a:lnTo>
                  <a:lnTo>
                    <a:pt x="513" y="570"/>
                  </a:lnTo>
                  <a:lnTo>
                    <a:pt x="512" y="570"/>
                  </a:lnTo>
                  <a:lnTo>
                    <a:pt x="512" y="570"/>
                  </a:lnTo>
                  <a:lnTo>
                    <a:pt x="512" y="570"/>
                  </a:lnTo>
                  <a:lnTo>
                    <a:pt x="512" y="570"/>
                  </a:lnTo>
                  <a:lnTo>
                    <a:pt x="512" y="570"/>
                  </a:lnTo>
                  <a:lnTo>
                    <a:pt x="512" y="570"/>
                  </a:lnTo>
                  <a:lnTo>
                    <a:pt x="512" y="570"/>
                  </a:lnTo>
                  <a:lnTo>
                    <a:pt x="512" y="570"/>
                  </a:lnTo>
                  <a:lnTo>
                    <a:pt x="512" y="570"/>
                  </a:lnTo>
                  <a:lnTo>
                    <a:pt x="512" y="570"/>
                  </a:lnTo>
                  <a:lnTo>
                    <a:pt x="512" y="570"/>
                  </a:lnTo>
                  <a:lnTo>
                    <a:pt x="511" y="570"/>
                  </a:lnTo>
                  <a:lnTo>
                    <a:pt x="511" y="570"/>
                  </a:lnTo>
                  <a:lnTo>
                    <a:pt x="511" y="570"/>
                  </a:lnTo>
                  <a:lnTo>
                    <a:pt x="511" y="570"/>
                  </a:lnTo>
                  <a:lnTo>
                    <a:pt x="511" y="570"/>
                  </a:lnTo>
                  <a:lnTo>
                    <a:pt x="511" y="570"/>
                  </a:lnTo>
                  <a:lnTo>
                    <a:pt x="511" y="570"/>
                  </a:lnTo>
                  <a:lnTo>
                    <a:pt x="511" y="570"/>
                  </a:lnTo>
                  <a:lnTo>
                    <a:pt x="511" y="570"/>
                  </a:lnTo>
                  <a:lnTo>
                    <a:pt x="511" y="570"/>
                  </a:lnTo>
                  <a:lnTo>
                    <a:pt x="511" y="570"/>
                  </a:lnTo>
                  <a:lnTo>
                    <a:pt x="510" y="570"/>
                  </a:lnTo>
                  <a:lnTo>
                    <a:pt x="510" y="570"/>
                  </a:lnTo>
                  <a:lnTo>
                    <a:pt x="510" y="570"/>
                  </a:lnTo>
                  <a:lnTo>
                    <a:pt x="510" y="570"/>
                  </a:lnTo>
                  <a:lnTo>
                    <a:pt x="510" y="570"/>
                  </a:lnTo>
                  <a:lnTo>
                    <a:pt x="510" y="570"/>
                  </a:lnTo>
                  <a:lnTo>
                    <a:pt x="510" y="570"/>
                  </a:lnTo>
                  <a:lnTo>
                    <a:pt x="510" y="570"/>
                  </a:lnTo>
                  <a:lnTo>
                    <a:pt x="510" y="570"/>
                  </a:lnTo>
                  <a:lnTo>
                    <a:pt x="510" y="570"/>
                  </a:lnTo>
                  <a:lnTo>
                    <a:pt x="510" y="570"/>
                  </a:lnTo>
                  <a:lnTo>
                    <a:pt x="509" y="570"/>
                  </a:lnTo>
                  <a:lnTo>
                    <a:pt x="509" y="570"/>
                  </a:lnTo>
                  <a:lnTo>
                    <a:pt x="509" y="570"/>
                  </a:lnTo>
                  <a:lnTo>
                    <a:pt x="509" y="570"/>
                  </a:lnTo>
                  <a:lnTo>
                    <a:pt x="509" y="570"/>
                  </a:lnTo>
                  <a:lnTo>
                    <a:pt x="509" y="570"/>
                  </a:lnTo>
                  <a:lnTo>
                    <a:pt x="509" y="570"/>
                  </a:lnTo>
                  <a:lnTo>
                    <a:pt x="509" y="570"/>
                  </a:lnTo>
                  <a:lnTo>
                    <a:pt x="509" y="570"/>
                  </a:lnTo>
                  <a:lnTo>
                    <a:pt x="509" y="570"/>
                  </a:lnTo>
                  <a:lnTo>
                    <a:pt x="509" y="570"/>
                  </a:lnTo>
                  <a:lnTo>
                    <a:pt x="509" y="570"/>
                  </a:lnTo>
                  <a:lnTo>
                    <a:pt x="508" y="570"/>
                  </a:lnTo>
                  <a:lnTo>
                    <a:pt x="508" y="570"/>
                  </a:lnTo>
                  <a:lnTo>
                    <a:pt x="508" y="570"/>
                  </a:lnTo>
                  <a:lnTo>
                    <a:pt x="508" y="570"/>
                  </a:lnTo>
                  <a:lnTo>
                    <a:pt x="508" y="570"/>
                  </a:lnTo>
                  <a:lnTo>
                    <a:pt x="508" y="570"/>
                  </a:lnTo>
                  <a:lnTo>
                    <a:pt x="508" y="570"/>
                  </a:lnTo>
                  <a:lnTo>
                    <a:pt x="508" y="570"/>
                  </a:lnTo>
                  <a:lnTo>
                    <a:pt x="508" y="570"/>
                  </a:lnTo>
                  <a:lnTo>
                    <a:pt x="508" y="570"/>
                  </a:lnTo>
                  <a:lnTo>
                    <a:pt x="507" y="570"/>
                  </a:lnTo>
                  <a:lnTo>
                    <a:pt x="507" y="570"/>
                  </a:lnTo>
                  <a:lnTo>
                    <a:pt x="507" y="570"/>
                  </a:lnTo>
                  <a:lnTo>
                    <a:pt x="507" y="570"/>
                  </a:lnTo>
                  <a:lnTo>
                    <a:pt x="507" y="570"/>
                  </a:lnTo>
                  <a:lnTo>
                    <a:pt x="507" y="570"/>
                  </a:lnTo>
                  <a:lnTo>
                    <a:pt x="507" y="570"/>
                  </a:lnTo>
                  <a:lnTo>
                    <a:pt x="507" y="570"/>
                  </a:lnTo>
                  <a:lnTo>
                    <a:pt x="507" y="570"/>
                  </a:lnTo>
                  <a:lnTo>
                    <a:pt x="507" y="570"/>
                  </a:lnTo>
                  <a:lnTo>
                    <a:pt x="507" y="570"/>
                  </a:lnTo>
                  <a:lnTo>
                    <a:pt x="506" y="570"/>
                  </a:lnTo>
                  <a:lnTo>
                    <a:pt x="506" y="570"/>
                  </a:lnTo>
                  <a:lnTo>
                    <a:pt x="506" y="570"/>
                  </a:lnTo>
                  <a:lnTo>
                    <a:pt x="506" y="570"/>
                  </a:lnTo>
                  <a:lnTo>
                    <a:pt x="506" y="570"/>
                  </a:lnTo>
                  <a:lnTo>
                    <a:pt x="506" y="570"/>
                  </a:lnTo>
                  <a:lnTo>
                    <a:pt x="506" y="570"/>
                  </a:lnTo>
                  <a:lnTo>
                    <a:pt x="506" y="570"/>
                  </a:lnTo>
                  <a:lnTo>
                    <a:pt x="506" y="570"/>
                  </a:lnTo>
                  <a:lnTo>
                    <a:pt x="506" y="570"/>
                  </a:lnTo>
                  <a:lnTo>
                    <a:pt x="506" y="570"/>
                  </a:lnTo>
                  <a:lnTo>
                    <a:pt x="505" y="570"/>
                  </a:lnTo>
                  <a:lnTo>
                    <a:pt x="505" y="570"/>
                  </a:lnTo>
                  <a:lnTo>
                    <a:pt x="505" y="570"/>
                  </a:lnTo>
                  <a:lnTo>
                    <a:pt x="505" y="570"/>
                  </a:lnTo>
                  <a:lnTo>
                    <a:pt x="505" y="570"/>
                  </a:lnTo>
                  <a:lnTo>
                    <a:pt x="505" y="570"/>
                  </a:lnTo>
                  <a:lnTo>
                    <a:pt x="505" y="570"/>
                  </a:lnTo>
                  <a:lnTo>
                    <a:pt x="505" y="570"/>
                  </a:lnTo>
                  <a:lnTo>
                    <a:pt x="505" y="570"/>
                  </a:lnTo>
                  <a:lnTo>
                    <a:pt x="505" y="570"/>
                  </a:lnTo>
                  <a:lnTo>
                    <a:pt x="505" y="570"/>
                  </a:lnTo>
                  <a:lnTo>
                    <a:pt x="504" y="570"/>
                  </a:lnTo>
                  <a:lnTo>
                    <a:pt x="504" y="570"/>
                  </a:lnTo>
                  <a:lnTo>
                    <a:pt x="504" y="570"/>
                  </a:lnTo>
                  <a:lnTo>
                    <a:pt x="504" y="570"/>
                  </a:lnTo>
                  <a:lnTo>
                    <a:pt x="504" y="570"/>
                  </a:lnTo>
                  <a:lnTo>
                    <a:pt x="504" y="570"/>
                  </a:lnTo>
                  <a:lnTo>
                    <a:pt x="504" y="570"/>
                  </a:lnTo>
                  <a:lnTo>
                    <a:pt x="504" y="570"/>
                  </a:lnTo>
                  <a:lnTo>
                    <a:pt x="504" y="570"/>
                  </a:lnTo>
                  <a:lnTo>
                    <a:pt x="504" y="570"/>
                  </a:lnTo>
                  <a:lnTo>
                    <a:pt x="504" y="570"/>
                  </a:lnTo>
                  <a:lnTo>
                    <a:pt x="504" y="570"/>
                  </a:lnTo>
                  <a:lnTo>
                    <a:pt x="503" y="570"/>
                  </a:lnTo>
                  <a:lnTo>
                    <a:pt x="503" y="570"/>
                  </a:lnTo>
                  <a:lnTo>
                    <a:pt x="503" y="570"/>
                  </a:lnTo>
                  <a:lnTo>
                    <a:pt x="503" y="570"/>
                  </a:lnTo>
                  <a:lnTo>
                    <a:pt x="503" y="570"/>
                  </a:lnTo>
                  <a:lnTo>
                    <a:pt x="503" y="570"/>
                  </a:lnTo>
                  <a:lnTo>
                    <a:pt x="503" y="570"/>
                  </a:lnTo>
                  <a:lnTo>
                    <a:pt x="503" y="570"/>
                  </a:lnTo>
                  <a:lnTo>
                    <a:pt x="503" y="570"/>
                  </a:lnTo>
                  <a:lnTo>
                    <a:pt x="503" y="570"/>
                  </a:lnTo>
                  <a:lnTo>
                    <a:pt x="502" y="570"/>
                  </a:lnTo>
                  <a:lnTo>
                    <a:pt x="502" y="570"/>
                  </a:lnTo>
                  <a:lnTo>
                    <a:pt x="502" y="570"/>
                  </a:lnTo>
                  <a:lnTo>
                    <a:pt x="502" y="570"/>
                  </a:lnTo>
                  <a:lnTo>
                    <a:pt x="502" y="570"/>
                  </a:lnTo>
                  <a:lnTo>
                    <a:pt x="502" y="570"/>
                  </a:lnTo>
                  <a:lnTo>
                    <a:pt x="502" y="570"/>
                  </a:lnTo>
                  <a:lnTo>
                    <a:pt x="502" y="570"/>
                  </a:lnTo>
                  <a:lnTo>
                    <a:pt x="502" y="570"/>
                  </a:lnTo>
                  <a:lnTo>
                    <a:pt x="502" y="570"/>
                  </a:lnTo>
                  <a:lnTo>
                    <a:pt x="502" y="570"/>
                  </a:lnTo>
                  <a:lnTo>
                    <a:pt x="502" y="570"/>
                  </a:lnTo>
                  <a:lnTo>
                    <a:pt x="501" y="570"/>
                  </a:lnTo>
                  <a:lnTo>
                    <a:pt x="501" y="570"/>
                  </a:lnTo>
                  <a:lnTo>
                    <a:pt x="501" y="570"/>
                  </a:lnTo>
                  <a:lnTo>
                    <a:pt x="501" y="570"/>
                  </a:lnTo>
                  <a:lnTo>
                    <a:pt x="501" y="570"/>
                  </a:lnTo>
                  <a:lnTo>
                    <a:pt x="501" y="570"/>
                  </a:lnTo>
                  <a:lnTo>
                    <a:pt x="501" y="570"/>
                  </a:lnTo>
                  <a:lnTo>
                    <a:pt x="501" y="570"/>
                  </a:lnTo>
                  <a:lnTo>
                    <a:pt x="501" y="570"/>
                  </a:lnTo>
                  <a:lnTo>
                    <a:pt x="501" y="570"/>
                  </a:lnTo>
                  <a:lnTo>
                    <a:pt x="501" y="570"/>
                  </a:lnTo>
                  <a:lnTo>
                    <a:pt x="500" y="570"/>
                  </a:lnTo>
                  <a:lnTo>
                    <a:pt x="500" y="570"/>
                  </a:lnTo>
                  <a:lnTo>
                    <a:pt x="500" y="570"/>
                  </a:lnTo>
                  <a:lnTo>
                    <a:pt x="500" y="570"/>
                  </a:lnTo>
                  <a:lnTo>
                    <a:pt x="500" y="570"/>
                  </a:lnTo>
                  <a:lnTo>
                    <a:pt x="500" y="570"/>
                  </a:lnTo>
                  <a:lnTo>
                    <a:pt x="500" y="570"/>
                  </a:lnTo>
                  <a:lnTo>
                    <a:pt x="500" y="570"/>
                  </a:lnTo>
                  <a:lnTo>
                    <a:pt x="500" y="570"/>
                  </a:lnTo>
                  <a:lnTo>
                    <a:pt x="500" y="570"/>
                  </a:lnTo>
                  <a:lnTo>
                    <a:pt x="500" y="570"/>
                  </a:lnTo>
                  <a:lnTo>
                    <a:pt x="499" y="570"/>
                  </a:lnTo>
                  <a:lnTo>
                    <a:pt x="499" y="570"/>
                  </a:lnTo>
                  <a:lnTo>
                    <a:pt x="499" y="570"/>
                  </a:lnTo>
                  <a:lnTo>
                    <a:pt x="499" y="570"/>
                  </a:lnTo>
                  <a:lnTo>
                    <a:pt x="499" y="570"/>
                  </a:lnTo>
                  <a:lnTo>
                    <a:pt x="499" y="570"/>
                  </a:lnTo>
                  <a:lnTo>
                    <a:pt x="499" y="570"/>
                  </a:lnTo>
                  <a:lnTo>
                    <a:pt x="499" y="570"/>
                  </a:lnTo>
                  <a:lnTo>
                    <a:pt x="499" y="570"/>
                  </a:lnTo>
                  <a:lnTo>
                    <a:pt x="499" y="570"/>
                  </a:lnTo>
                  <a:lnTo>
                    <a:pt x="499" y="570"/>
                  </a:lnTo>
                  <a:lnTo>
                    <a:pt x="498" y="570"/>
                  </a:lnTo>
                  <a:lnTo>
                    <a:pt x="498" y="570"/>
                  </a:lnTo>
                  <a:lnTo>
                    <a:pt x="498" y="570"/>
                  </a:lnTo>
                  <a:lnTo>
                    <a:pt x="498" y="570"/>
                  </a:lnTo>
                  <a:lnTo>
                    <a:pt x="498" y="570"/>
                  </a:lnTo>
                  <a:lnTo>
                    <a:pt x="498" y="570"/>
                  </a:lnTo>
                  <a:lnTo>
                    <a:pt x="498" y="570"/>
                  </a:lnTo>
                  <a:lnTo>
                    <a:pt x="498" y="570"/>
                  </a:lnTo>
                  <a:lnTo>
                    <a:pt x="498" y="570"/>
                  </a:lnTo>
                  <a:lnTo>
                    <a:pt x="498" y="570"/>
                  </a:lnTo>
                  <a:lnTo>
                    <a:pt x="498" y="570"/>
                  </a:lnTo>
                  <a:lnTo>
                    <a:pt x="497" y="570"/>
                  </a:lnTo>
                  <a:lnTo>
                    <a:pt x="497" y="570"/>
                  </a:lnTo>
                  <a:lnTo>
                    <a:pt x="497" y="570"/>
                  </a:lnTo>
                  <a:lnTo>
                    <a:pt x="497" y="570"/>
                  </a:lnTo>
                  <a:lnTo>
                    <a:pt x="497" y="570"/>
                  </a:lnTo>
                  <a:lnTo>
                    <a:pt x="497" y="570"/>
                  </a:lnTo>
                  <a:lnTo>
                    <a:pt x="497" y="570"/>
                  </a:lnTo>
                  <a:lnTo>
                    <a:pt x="497" y="570"/>
                  </a:lnTo>
                  <a:lnTo>
                    <a:pt x="497" y="570"/>
                  </a:lnTo>
                  <a:lnTo>
                    <a:pt x="497" y="570"/>
                  </a:lnTo>
                  <a:lnTo>
                    <a:pt x="497" y="570"/>
                  </a:lnTo>
                  <a:lnTo>
                    <a:pt x="496" y="570"/>
                  </a:lnTo>
                  <a:lnTo>
                    <a:pt x="496" y="570"/>
                  </a:lnTo>
                  <a:lnTo>
                    <a:pt x="496" y="570"/>
                  </a:lnTo>
                  <a:lnTo>
                    <a:pt x="496" y="570"/>
                  </a:lnTo>
                  <a:lnTo>
                    <a:pt x="496" y="570"/>
                  </a:lnTo>
                  <a:lnTo>
                    <a:pt x="496" y="570"/>
                  </a:lnTo>
                  <a:lnTo>
                    <a:pt x="496" y="570"/>
                  </a:lnTo>
                  <a:lnTo>
                    <a:pt x="496" y="570"/>
                  </a:lnTo>
                  <a:lnTo>
                    <a:pt x="496" y="570"/>
                  </a:lnTo>
                  <a:lnTo>
                    <a:pt x="496" y="570"/>
                  </a:lnTo>
                  <a:lnTo>
                    <a:pt x="496" y="570"/>
                  </a:lnTo>
                  <a:lnTo>
                    <a:pt x="496" y="570"/>
                  </a:lnTo>
                  <a:lnTo>
                    <a:pt x="495" y="570"/>
                  </a:lnTo>
                  <a:lnTo>
                    <a:pt x="495" y="570"/>
                  </a:lnTo>
                  <a:lnTo>
                    <a:pt x="495" y="570"/>
                  </a:lnTo>
                  <a:lnTo>
                    <a:pt x="495" y="570"/>
                  </a:lnTo>
                  <a:lnTo>
                    <a:pt x="495" y="570"/>
                  </a:lnTo>
                  <a:lnTo>
                    <a:pt x="495" y="570"/>
                  </a:lnTo>
                  <a:lnTo>
                    <a:pt x="495" y="570"/>
                  </a:lnTo>
                  <a:lnTo>
                    <a:pt x="495" y="570"/>
                  </a:lnTo>
                  <a:lnTo>
                    <a:pt x="495" y="570"/>
                  </a:lnTo>
                  <a:lnTo>
                    <a:pt x="495" y="570"/>
                  </a:lnTo>
                  <a:lnTo>
                    <a:pt x="494" y="570"/>
                  </a:lnTo>
                  <a:lnTo>
                    <a:pt x="494" y="570"/>
                  </a:lnTo>
                  <a:lnTo>
                    <a:pt x="494" y="570"/>
                  </a:lnTo>
                  <a:lnTo>
                    <a:pt x="494" y="570"/>
                  </a:lnTo>
                  <a:lnTo>
                    <a:pt x="494" y="570"/>
                  </a:lnTo>
                  <a:lnTo>
                    <a:pt x="494" y="570"/>
                  </a:lnTo>
                  <a:lnTo>
                    <a:pt x="494" y="570"/>
                  </a:lnTo>
                  <a:lnTo>
                    <a:pt x="494" y="570"/>
                  </a:lnTo>
                  <a:lnTo>
                    <a:pt x="494" y="570"/>
                  </a:lnTo>
                  <a:lnTo>
                    <a:pt x="494" y="570"/>
                  </a:lnTo>
                  <a:lnTo>
                    <a:pt x="494" y="570"/>
                  </a:lnTo>
                  <a:lnTo>
                    <a:pt x="493" y="570"/>
                  </a:lnTo>
                  <a:lnTo>
                    <a:pt x="493" y="570"/>
                  </a:lnTo>
                  <a:lnTo>
                    <a:pt x="493" y="570"/>
                  </a:lnTo>
                  <a:lnTo>
                    <a:pt x="493" y="570"/>
                  </a:lnTo>
                  <a:lnTo>
                    <a:pt x="493" y="570"/>
                  </a:lnTo>
                  <a:lnTo>
                    <a:pt x="493" y="570"/>
                  </a:lnTo>
                  <a:lnTo>
                    <a:pt x="493" y="570"/>
                  </a:lnTo>
                  <a:lnTo>
                    <a:pt x="493" y="570"/>
                  </a:lnTo>
                  <a:lnTo>
                    <a:pt x="493" y="570"/>
                  </a:lnTo>
                  <a:lnTo>
                    <a:pt x="493" y="570"/>
                  </a:lnTo>
                  <a:lnTo>
                    <a:pt x="493" y="570"/>
                  </a:lnTo>
                  <a:lnTo>
                    <a:pt x="492" y="570"/>
                  </a:lnTo>
                  <a:lnTo>
                    <a:pt x="492" y="570"/>
                  </a:lnTo>
                  <a:lnTo>
                    <a:pt x="492" y="570"/>
                  </a:lnTo>
                  <a:lnTo>
                    <a:pt x="492" y="570"/>
                  </a:lnTo>
                  <a:lnTo>
                    <a:pt x="492" y="570"/>
                  </a:lnTo>
                  <a:lnTo>
                    <a:pt x="492" y="570"/>
                  </a:lnTo>
                  <a:lnTo>
                    <a:pt x="492" y="570"/>
                  </a:lnTo>
                  <a:lnTo>
                    <a:pt x="492" y="570"/>
                  </a:lnTo>
                  <a:lnTo>
                    <a:pt x="492" y="570"/>
                  </a:lnTo>
                  <a:lnTo>
                    <a:pt x="492" y="570"/>
                  </a:lnTo>
                  <a:lnTo>
                    <a:pt x="492" y="570"/>
                  </a:lnTo>
                  <a:lnTo>
                    <a:pt x="491" y="570"/>
                  </a:lnTo>
                  <a:lnTo>
                    <a:pt x="491" y="570"/>
                  </a:lnTo>
                  <a:lnTo>
                    <a:pt x="491" y="570"/>
                  </a:lnTo>
                  <a:lnTo>
                    <a:pt x="491" y="570"/>
                  </a:lnTo>
                  <a:lnTo>
                    <a:pt x="491" y="570"/>
                  </a:lnTo>
                  <a:lnTo>
                    <a:pt x="491" y="570"/>
                  </a:lnTo>
                  <a:lnTo>
                    <a:pt x="491" y="570"/>
                  </a:lnTo>
                  <a:lnTo>
                    <a:pt x="491" y="570"/>
                  </a:lnTo>
                  <a:lnTo>
                    <a:pt x="491" y="570"/>
                  </a:lnTo>
                  <a:lnTo>
                    <a:pt x="491" y="570"/>
                  </a:lnTo>
                  <a:lnTo>
                    <a:pt x="491" y="570"/>
                  </a:lnTo>
                  <a:lnTo>
                    <a:pt x="491" y="570"/>
                  </a:lnTo>
                  <a:lnTo>
                    <a:pt x="490" y="570"/>
                  </a:lnTo>
                  <a:lnTo>
                    <a:pt x="490" y="570"/>
                  </a:lnTo>
                  <a:lnTo>
                    <a:pt x="490" y="570"/>
                  </a:lnTo>
                  <a:lnTo>
                    <a:pt x="490" y="570"/>
                  </a:lnTo>
                  <a:lnTo>
                    <a:pt x="490" y="570"/>
                  </a:lnTo>
                  <a:lnTo>
                    <a:pt x="490" y="570"/>
                  </a:lnTo>
                  <a:lnTo>
                    <a:pt x="490" y="570"/>
                  </a:lnTo>
                  <a:lnTo>
                    <a:pt x="490" y="570"/>
                  </a:lnTo>
                  <a:lnTo>
                    <a:pt x="490" y="570"/>
                  </a:lnTo>
                  <a:lnTo>
                    <a:pt x="490" y="570"/>
                  </a:lnTo>
                  <a:lnTo>
                    <a:pt x="489" y="570"/>
                  </a:lnTo>
                  <a:lnTo>
                    <a:pt x="489" y="570"/>
                  </a:lnTo>
                  <a:lnTo>
                    <a:pt x="489" y="570"/>
                  </a:lnTo>
                  <a:lnTo>
                    <a:pt x="489" y="570"/>
                  </a:lnTo>
                  <a:lnTo>
                    <a:pt x="489" y="570"/>
                  </a:lnTo>
                  <a:lnTo>
                    <a:pt x="489" y="570"/>
                  </a:lnTo>
                  <a:lnTo>
                    <a:pt x="489" y="570"/>
                  </a:lnTo>
                  <a:lnTo>
                    <a:pt x="489" y="570"/>
                  </a:lnTo>
                  <a:lnTo>
                    <a:pt x="489" y="570"/>
                  </a:lnTo>
                  <a:lnTo>
                    <a:pt x="489" y="570"/>
                  </a:lnTo>
                  <a:lnTo>
                    <a:pt x="489" y="570"/>
                  </a:lnTo>
                  <a:lnTo>
                    <a:pt x="489" y="570"/>
                  </a:lnTo>
                  <a:lnTo>
                    <a:pt x="488" y="570"/>
                  </a:lnTo>
                  <a:lnTo>
                    <a:pt x="488" y="570"/>
                  </a:lnTo>
                  <a:lnTo>
                    <a:pt x="488" y="570"/>
                  </a:lnTo>
                  <a:lnTo>
                    <a:pt x="488" y="570"/>
                  </a:lnTo>
                  <a:lnTo>
                    <a:pt x="488" y="570"/>
                  </a:lnTo>
                  <a:lnTo>
                    <a:pt x="488" y="570"/>
                  </a:lnTo>
                  <a:lnTo>
                    <a:pt x="488" y="570"/>
                  </a:lnTo>
                  <a:lnTo>
                    <a:pt x="488" y="570"/>
                  </a:lnTo>
                  <a:lnTo>
                    <a:pt x="488" y="570"/>
                  </a:lnTo>
                  <a:lnTo>
                    <a:pt x="488" y="570"/>
                  </a:lnTo>
                  <a:lnTo>
                    <a:pt x="488" y="570"/>
                  </a:lnTo>
                  <a:lnTo>
                    <a:pt x="487" y="570"/>
                  </a:lnTo>
                  <a:lnTo>
                    <a:pt x="487" y="570"/>
                  </a:lnTo>
                  <a:lnTo>
                    <a:pt x="487" y="570"/>
                  </a:lnTo>
                  <a:lnTo>
                    <a:pt x="487" y="570"/>
                  </a:lnTo>
                  <a:lnTo>
                    <a:pt x="487" y="570"/>
                  </a:lnTo>
                  <a:lnTo>
                    <a:pt x="487" y="570"/>
                  </a:lnTo>
                  <a:lnTo>
                    <a:pt x="487" y="570"/>
                  </a:lnTo>
                  <a:lnTo>
                    <a:pt x="487" y="570"/>
                  </a:lnTo>
                  <a:lnTo>
                    <a:pt x="487" y="570"/>
                  </a:lnTo>
                  <a:lnTo>
                    <a:pt x="487" y="570"/>
                  </a:lnTo>
                  <a:lnTo>
                    <a:pt x="487" y="570"/>
                  </a:lnTo>
                  <a:lnTo>
                    <a:pt x="486" y="570"/>
                  </a:lnTo>
                  <a:lnTo>
                    <a:pt x="486" y="570"/>
                  </a:lnTo>
                  <a:lnTo>
                    <a:pt x="486" y="570"/>
                  </a:lnTo>
                  <a:lnTo>
                    <a:pt x="486" y="570"/>
                  </a:lnTo>
                  <a:lnTo>
                    <a:pt x="486" y="570"/>
                  </a:lnTo>
                  <a:lnTo>
                    <a:pt x="486" y="570"/>
                  </a:lnTo>
                  <a:lnTo>
                    <a:pt x="486" y="570"/>
                  </a:lnTo>
                  <a:lnTo>
                    <a:pt x="486" y="570"/>
                  </a:lnTo>
                  <a:lnTo>
                    <a:pt x="486" y="570"/>
                  </a:lnTo>
                  <a:lnTo>
                    <a:pt x="486" y="570"/>
                  </a:lnTo>
                  <a:lnTo>
                    <a:pt x="486" y="570"/>
                  </a:lnTo>
                  <a:lnTo>
                    <a:pt x="485" y="570"/>
                  </a:lnTo>
                  <a:lnTo>
                    <a:pt x="485" y="570"/>
                  </a:lnTo>
                  <a:lnTo>
                    <a:pt x="485" y="570"/>
                  </a:lnTo>
                  <a:lnTo>
                    <a:pt x="485" y="570"/>
                  </a:lnTo>
                  <a:lnTo>
                    <a:pt x="485" y="570"/>
                  </a:lnTo>
                  <a:lnTo>
                    <a:pt x="485" y="570"/>
                  </a:lnTo>
                  <a:lnTo>
                    <a:pt x="485" y="570"/>
                  </a:lnTo>
                  <a:lnTo>
                    <a:pt x="485" y="570"/>
                  </a:lnTo>
                  <a:lnTo>
                    <a:pt x="485" y="570"/>
                  </a:lnTo>
                  <a:lnTo>
                    <a:pt x="485" y="570"/>
                  </a:lnTo>
                  <a:lnTo>
                    <a:pt x="485" y="570"/>
                  </a:lnTo>
                  <a:lnTo>
                    <a:pt x="484" y="570"/>
                  </a:lnTo>
                  <a:lnTo>
                    <a:pt x="484" y="570"/>
                  </a:lnTo>
                  <a:lnTo>
                    <a:pt x="484" y="570"/>
                  </a:lnTo>
                  <a:lnTo>
                    <a:pt x="484" y="570"/>
                  </a:lnTo>
                  <a:lnTo>
                    <a:pt x="484" y="570"/>
                  </a:lnTo>
                  <a:lnTo>
                    <a:pt x="484" y="570"/>
                  </a:lnTo>
                  <a:lnTo>
                    <a:pt x="484" y="570"/>
                  </a:lnTo>
                  <a:lnTo>
                    <a:pt x="484" y="570"/>
                  </a:lnTo>
                  <a:lnTo>
                    <a:pt x="484" y="570"/>
                  </a:lnTo>
                  <a:lnTo>
                    <a:pt x="484" y="570"/>
                  </a:lnTo>
                  <a:lnTo>
                    <a:pt x="484" y="570"/>
                  </a:lnTo>
                  <a:lnTo>
                    <a:pt x="483" y="570"/>
                  </a:lnTo>
                  <a:lnTo>
                    <a:pt x="483" y="570"/>
                  </a:lnTo>
                  <a:lnTo>
                    <a:pt x="483" y="570"/>
                  </a:lnTo>
                  <a:lnTo>
                    <a:pt x="483" y="570"/>
                  </a:lnTo>
                  <a:lnTo>
                    <a:pt x="483" y="570"/>
                  </a:lnTo>
                  <a:lnTo>
                    <a:pt x="483" y="570"/>
                  </a:lnTo>
                  <a:lnTo>
                    <a:pt x="483" y="570"/>
                  </a:lnTo>
                  <a:lnTo>
                    <a:pt x="483" y="570"/>
                  </a:lnTo>
                  <a:lnTo>
                    <a:pt x="483" y="570"/>
                  </a:lnTo>
                  <a:lnTo>
                    <a:pt x="483" y="570"/>
                  </a:lnTo>
                  <a:lnTo>
                    <a:pt x="483" y="570"/>
                  </a:lnTo>
                  <a:lnTo>
                    <a:pt x="483" y="570"/>
                  </a:lnTo>
                  <a:lnTo>
                    <a:pt x="482" y="570"/>
                  </a:lnTo>
                  <a:lnTo>
                    <a:pt x="482" y="570"/>
                  </a:lnTo>
                  <a:lnTo>
                    <a:pt x="482" y="570"/>
                  </a:lnTo>
                  <a:lnTo>
                    <a:pt x="482" y="570"/>
                  </a:lnTo>
                  <a:lnTo>
                    <a:pt x="482" y="570"/>
                  </a:lnTo>
                  <a:lnTo>
                    <a:pt x="482" y="570"/>
                  </a:lnTo>
                  <a:lnTo>
                    <a:pt x="482" y="570"/>
                  </a:lnTo>
                  <a:lnTo>
                    <a:pt x="482" y="570"/>
                  </a:lnTo>
                  <a:lnTo>
                    <a:pt x="482" y="570"/>
                  </a:lnTo>
                  <a:lnTo>
                    <a:pt x="482" y="570"/>
                  </a:lnTo>
                  <a:lnTo>
                    <a:pt x="481" y="570"/>
                  </a:lnTo>
                  <a:lnTo>
                    <a:pt x="481" y="570"/>
                  </a:lnTo>
                  <a:lnTo>
                    <a:pt x="481" y="570"/>
                  </a:lnTo>
                  <a:lnTo>
                    <a:pt x="481" y="570"/>
                  </a:lnTo>
                  <a:lnTo>
                    <a:pt x="481" y="570"/>
                  </a:lnTo>
                  <a:lnTo>
                    <a:pt x="481" y="570"/>
                  </a:lnTo>
                  <a:lnTo>
                    <a:pt x="481" y="570"/>
                  </a:lnTo>
                  <a:lnTo>
                    <a:pt x="481" y="570"/>
                  </a:lnTo>
                  <a:lnTo>
                    <a:pt x="481" y="570"/>
                  </a:lnTo>
                  <a:lnTo>
                    <a:pt x="481" y="570"/>
                  </a:lnTo>
                  <a:lnTo>
                    <a:pt x="481" y="570"/>
                  </a:lnTo>
                  <a:lnTo>
                    <a:pt x="480" y="570"/>
                  </a:lnTo>
                  <a:lnTo>
                    <a:pt x="480" y="570"/>
                  </a:lnTo>
                  <a:lnTo>
                    <a:pt x="480" y="570"/>
                  </a:lnTo>
                  <a:lnTo>
                    <a:pt x="480" y="570"/>
                  </a:lnTo>
                  <a:lnTo>
                    <a:pt x="480" y="570"/>
                  </a:lnTo>
                  <a:lnTo>
                    <a:pt x="480" y="570"/>
                  </a:lnTo>
                  <a:lnTo>
                    <a:pt x="480" y="570"/>
                  </a:lnTo>
                  <a:lnTo>
                    <a:pt x="480" y="570"/>
                  </a:lnTo>
                  <a:lnTo>
                    <a:pt x="480" y="570"/>
                  </a:lnTo>
                  <a:lnTo>
                    <a:pt x="480" y="570"/>
                  </a:lnTo>
                  <a:lnTo>
                    <a:pt x="480" y="570"/>
                  </a:lnTo>
                  <a:lnTo>
                    <a:pt x="480" y="570"/>
                  </a:lnTo>
                  <a:lnTo>
                    <a:pt x="479" y="570"/>
                  </a:lnTo>
                  <a:lnTo>
                    <a:pt x="479" y="570"/>
                  </a:lnTo>
                  <a:lnTo>
                    <a:pt x="479" y="570"/>
                  </a:lnTo>
                  <a:lnTo>
                    <a:pt x="479" y="570"/>
                  </a:lnTo>
                  <a:lnTo>
                    <a:pt x="479" y="570"/>
                  </a:lnTo>
                  <a:lnTo>
                    <a:pt x="479" y="570"/>
                  </a:lnTo>
                  <a:lnTo>
                    <a:pt x="479" y="570"/>
                  </a:lnTo>
                  <a:lnTo>
                    <a:pt x="479" y="570"/>
                  </a:lnTo>
                  <a:lnTo>
                    <a:pt x="479" y="570"/>
                  </a:lnTo>
                  <a:lnTo>
                    <a:pt x="479" y="570"/>
                  </a:lnTo>
                  <a:lnTo>
                    <a:pt x="478" y="570"/>
                  </a:lnTo>
                  <a:lnTo>
                    <a:pt x="478" y="570"/>
                  </a:lnTo>
                  <a:lnTo>
                    <a:pt x="478" y="570"/>
                  </a:lnTo>
                  <a:lnTo>
                    <a:pt x="478" y="570"/>
                  </a:lnTo>
                  <a:lnTo>
                    <a:pt x="478" y="570"/>
                  </a:lnTo>
                  <a:lnTo>
                    <a:pt x="478" y="570"/>
                  </a:lnTo>
                  <a:lnTo>
                    <a:pt x="478" y="570"/>
                  </a:lnTo>
                  <a:lnTo>
                    <a:pt x="478" y="570"/>
                  </a:lnTo>
                  <a:lnTo>
                    <a:pt x="478" y="570"/>
                  </a:lnTo>
                  <a:lnTo>
                    <a:pt x="478" y="570"/>
                  </a:lnTo>
                  <a:lnTo>
                    <a:pt x="478" y="570"/>
                  </a:lnTo>
                  <a:lnTo>
                    <a:pt x="478" y="570"/>
                  </a:lnTo>
                  <a:lnTo>
                    <a:pt x="477" y="570"/>
                  </a:lnTo>
                  <a:lnTo>
                    <a:pt x="477" y="570"/>
                  </a:lnTo>
                  <a:lnTo>
                    <a:pt x="477" y="570"/>
                  </a:lnTo>
                  <a:lnTo>
                    <a:pt x="477" y="570"/>
                  </a:lnTo>
                  <a:lnTo>
                    <a:pt x="477" y="570"/>
                  </a:lnTo>
                  <a:lnTo>
                    <a:pt x="477" y="570"/>
                  </a:lnTo>
                  <a:lnTo>
                    <a:pt x="477" y="570"/>
                  </a:lnTo>
                  <a:lnTo>
                    <a:pt x="477" y="570"/>
                  </a:lnTo>
                  <a:lnTo>
                    <a:pt x="477" y="570"/>
                  </a:lnTo>
                  <a:lnTo>
                    <a:pt x="477" y="570"/>
                  </a:lnTo>
                  <a:lnTo>
                    <a:pt x="476" y="570"/>
                  </a:lnTo>
                  <a:lnTo>
                    <a:pt x="476" y="570"/>
                  </a:lnTo>
                  <a:lnTo>
                    <a:pt x="476" y="570"/>
                  </a:lnTo>
                  <a:lnTo>
                    <a:pt x="476" y="570"/>
                  </a:lnTo>
                  <a:lnTo>
                    <a:pt x="476" y="570"/>
                  </a:lnTo>
                  <a:lnTo>
                    <a:pt x="476" y="570"/>
                  </a:lnTo>
                  <a:lnTo>
                    <a:pt x="476" y="570"/>
                  </a:lnTo>
                  <a:lnTo>
                    <a:pt x="476" y="570"/>
                  </a:lnTo>
                  <a:lnTo>
                    <a:pt x="476" y="570"/>
                  </a:lnTo>
                  <a:lnTo>
                    <a:pt x="476" y="570"/>
                  </a:lnTo>
                  <a:lnTo>
                    <a:pt x="476" y="570"/>
                  </a:lnTo>
                  <a:lnTo>
                    <a:pt x="476" y="570"/>
                  </a:lnTo>
                  <a:lnTo>
                    <a:pt x="475" y="570"/>
                  </a:lnTo>
                  <a:lnTo>
                    <a:pt x="475" y="570"/>
                  </a:lnTo>
                  <a:lnTo>
                    <a:pt x="475" y="570"/>
                  </a:lnTo>
                  <a:lnTo>
                    <a:pt x="475" y="570"/>
                  </a:lnTo>
                  <a:lnTo>
                    <a:pt x="475" y="570"/>
                  </a:lnTo>
                  <a:lnTo>
                    <a:pt x="475" y="570"/>
                  </a:lnTo>
                  <a:lnTo>
                    <a:pt x="475" y="570"/>
                  </a:lnTo>
                  <a:lnTo>
                    <a:pt x="475" y="570"/>
                  </a:lnTo>
                  <a:lnTo>
                    <a:pt x="475" y="570"/>
                  </a:lnTo>
                  <a:lnTo>
                    <a:pt x="475" y="570"/>
                  </a:lnTo>
                  <a:lnTo>
                    <a:pt x="475" y="570"/>
                  </a:lnTo>
                  <a:lnTo>
                    <a:pt x="474" y="570"/>
                  </a:lnTo>
                  <a:lnTo>
                    <a:pt x="474" y="570"/>
                  </a:lnTo>
                  <a:lnTo>
                    <a:pt x="474" y="570"/>
                  </a:lnTo>
                  <a:lnTo>
                    <a:pt x="474" y="570"/>
                  </a:lnTo>
                  <a:lnTo>
                    <a:pt x="474" y="570"/>
                  </a:lnTo>
                  <a:lnTo>
                    <a:pt x="474" y="570"/>
                  </a:lnTo>
                  <a:lnTo>
                    <a:pt x="474" y="570"/>
                  </a:lnTo>
                  <a:lnTo>
                    <a:pt x="474" y="570"/>
                  </a:lnTo>
                  <a:lnTo>
                    <a:pt x="474" y="570"/>
                  </a:lnTo>
                  <a:lnTo>
                    <a:pt x="474" y="570"/>
                  </a:lnTo>
                  <a:lnTo>
                    <a:pt x="474" y="570"/>
                  </a:lnTo>
                  <a:lnTo>
                    <a:pt x="473" y="570"/>
                  </a:lnTo>
                  <a:lnTo>
                    <a:pt x="473" y="570"/>
                  </a:lnTo>
                  <a:lnTo>
                    <a:pt x="473" y="570"/>
                  </a:lnTo>
                  <a:lnTo>
                    <a:pt x="473" y="570"/>
                  </a:lnTo>
                  <a:lnTo>
                    <a:pt x="473" y="570"/>
                  </a:lnTo>
                  <a:lnTo>
                    <a:pt x="473" y="570"/>
                  </a:lnTo>
                  <a:lnTo>
                    <a:pt x="473" y="570"/>
                  </a:lnTo>
                  <a:lnTo>
                    <a:pt x="473" y="570"/>
                  </a:lnTo>
                  <a:lnTo>
                    <a:pt x="473" y="570"/>
                  </a:lnTo>
                  <a:lnTo>
                    <a:pt x="473" y="570"/>
                  </a:lnTo>
                  <a:lnTo>
                    <a:pt x="473" y="570"/>
                  </a:lnTo>
                  <a:lnTo>
                    <a:pt x="472" y="570"/>
                  </a:lnTo>
                  <a:lnTo>
                    <a:pt x="472" y="570"/>
                  </a:lnTo>
                  <a:lnTo>
                    <a:pt x="472" y="570"/>
                  </a:lnTo>
                  <a:lnTo>
                    <a:pt x="472" y="570"/>
                  </a:lnTo>
                  <a:lnTo>
                    <a:pt x="472" y="570"/>
                  </a:lnTo>
                  <a:lnTo>
                    <a:pt x="472" y="570"/>
                  </a:lnTo>
                  <a:lnTo>
                    <a:pt x="472" y="570"/>
                  </a:lnTo>
                  <a:lnTo>
                    <a:pt x="472" y="570"/>
                  </a:lnTo>
                  <a:lnTo>
                    <a:pt x="472" y="570"/>
                  </a:lnTo>
                  <a:lnTo>
                    <a:pt x="472" y="570"/>
                  </a:lnTo>
                  <a:lnTo>
                    <a:pt x="472" y="570"/>
                  </a:lnTo>
                  <a:lnTo>
                    <a:pt x="471" y="570"/>
                  </a:lnTo>
                  <a:lnTo>
                    <a:pt x="471" y="570"/>
                  </a:lnTo>
                  <a:lnTo>
                    <a:pt x="471" y="570"/>
                  </a:lnTo>
                  <a:lnTo>
                    <a:pt x="471" y="570"/>
                  </a:lnTo>
                  <a:lnTo>
                    <a:pt x="471" y="570"/>
                  </a:lnTo>
                  <a:lnTo>
                    <a:pt x="471" y="570"/>
                  </a:lnTo>
                  <a:lnTo>
                    <a:pt x="471" y="570"/>
                  </a:lnTo>
                  <a:lnTo>
                    <a:pt x="471" y="570"/>
                  </a:lnTo>
                  <a:lnTo>
                    <a:pt x="471" y="570"/>
                  </a:lnTo>
                  <a:lnTo>
                    <a:pt x="471" y="570"/>
                  </a:lnTo>
                  <a:lnTo>
                    <a:pt x="471" y="570"/>
                  </a:lnTo>
                  <a:lnTo>
                    <a:pt x="470" y="570"/>
                  </a:lnTo>
                  <a:lnTo>
                    <a:pt x="470" y="570"/>
                  </a:lnTo>
                  <a:lnTo>
                    <a:pt x="470" y="570"/>
                  </a:lnTo>
                  <a:lnTo>
                    <a:pt x="470" y="570"/>
                  </a:lnTo>
                  <a:lnTo>
                    <a:pt x="470" y="570"/>
                  </a:lnTo>
                  <a:lnTo>
                    <a:pt x="470" y="570"/>
                  </a:lnTo>
                  <a:lnTo>
                    <a:pt x="470" y="570"/>
                  </a:lnTo>
                  <a:lnTo>
                    <a:pt x="470" y="570"/>
                  </a:lnTo>
                  <a:lnTo>
                    <a:pt x="470" y="570"/>
                  </a:lnTo>
                  <a:lnTo>
                    <a:pt x="470" y="570"/>
                  </a:lnTo>
                  <a:lnTo>
                    <a:pt x="470" y="570"/>
                  </a:lnTo>
                  <a:lnTo>
                    <a:pt x="470" y="570"/>
                  </a:lnTo>
                  <a:lnTo>
                    <a:pt x="469" y="570"/>
                  </a:lnTo>
                  <a:lnTo>
                    <a:pt x="469" y="570"/>
                  </a:lnTo>
                  <a:lnTo>
                    <a:pt x="469" y="570"/>
                  </a:lnTo>
                  <a:lnTo>
                    <a:pt x="469" y="570"/>
                  </a:lnTo>
                  <a:lnTo>
                    <a:pt x="469" y="570"/>
                  </a:lnTo>
                  <a:lnTo>
                    <a:pt x="469" y="570"/>
                  </a:lnTo>
                  <a:lnTo>
                    <a:pt x="469" y="570"/>
                  </a:lnTo>
                  <a:lnTo>
                    <a:pt x="469" y="570"/>
                  </a:lnTo>
                  <a:lnTo>
                    <a:pt x="469" y="570"/>
                  </a:lnTo>
                  <a:lnTo>
                    <a:pt x="469" y="570"/>
                  </a:lnTo>
                  <a:lnTo>
                    <a:pt x="468" y="570"/>
                  </a:lnTo>
                  <a:lnTo>
                    <a:pt x="468" y="570"/>
                  </a:lnTo>
                  <a:lnTo>
                    <a:pt x="468" y="570"/>
                  </a:lnTo>
                  <a:lnTo>
                    <a:pt x="468" y="570"/>
                  </a:lnTo>
                  <a:lnTo>
                    <a:pt x="468" y="570"/>
                  </a:lnTo>
                  <a:lnTo>
                    <a:pt x="468" y="570"/>
                  </a:lnTo>
                  <a:lnTo>
                    <a:pt x="468" y="570"/>
                  </a:lnTo>
                  <a:lnTo>
                    <a:pt x="468" y="570"/>
                  </a:lnTo>
                  <a:lnTo>
                    <a:pt x="468" y="570"/>
                  </a:lnTo>
                  <a:lnTo>
                    <a:pt x="468" y="570"/>
                  </a:lnTo>
                  <a:lnTo>
                    <a:pt x="468" y="570"/>
                  </a:lnTo>
                  <a:lnTo>
                    <a:pt x="468" y="570"/>
                  </a:lnTo>
                  <a:lnTo>
                    <a:pt x="467" y="570"/>
                  </a:lnTo>
                  <a:lnTo>
                    <a:pt x="467" y="570"/>
                  </a:lnTo>
                  <a:lnTo>
                    <a:pt x="467" y="570"/>
                  </a:lnTo>
                  <a:lnTo>
                    <a:pt x="467" y="570"/>
                  </a:lnTo>
                  <a:lnTo>
                    <a:pt x="467" y="570"/>
                  </a:lnTo>
                  <a:lnTo>
                    <a:pt x="467" y="570"/>
                  </a:lnTo>
                  <a:lnTo>
                    <a:pt x="467" y="570"/>
                  </a:lnTo>
                  <a:lnTo>
                    <a:pt x="467" y="570"/>
                  </a:lnTo>
                  <a:lnTo>
                    <a:pt x="467" y="570"/>
                  </a:lnTo>
                  <a:lnTo>
                    <a:pt x="467" y="570"/>
                  </a:lnTo>
                  <a:lnTo>
                    <a:pt x="467" y="570"/>
                  </a:lnTo>
                  <a:lnTo>
                    <a:pt x="466" y="570"/>
                  </a:lnTo>
                  <a:lnTo>
                    <a:pt x="466" y="570"/>
                  </a:lnTo>
                  <a:lnTo>
                    <a:pt x="466" y="570"/>
                  </a:lnTo>
                  <a:lnTo>
                    <a:pt x="466" y="570"/>
                  </a:lnTo>
                  <a:lnTo>
                    <a:pt x="466" y="570"/>
                  </a:lnTo>
                  <a:lnTo>
                    <a:pt x="466" y="570"/>
                  </a:lnTo>
                  <a:lnTo>
                    <a:pt x="466" y="570"/>
                  </a:lnTo>
                  <a:lnTo>
                    <a:pt x="466" y="570"/>
                  </a:lnTo>
                  <a:lnTo>
                    <a:pt x="466" y="570"/>
                  </a:lnTo>
                  <a:lnTo>
                    <a:pt x="466" y="570"/>
                  </a:lnTo>
                  <a:lnTo>
                    <a:pt x="465" y="570"/>
                  </a:lnTo>
                  <a:lnTo>
                    <a:pt x="465" y="570"/>
                  </a:lnTo>
                  <a:lnTo>
                    <a:pt x="465" y="570"/>
                  </a:lnTo>
                  <a:lnTo>
                    <a:pt x="465" y="570"/>
                  </a:lnTo>
                  <a:lnTo>
                    <a:pt x="465" y="570"/>
                  </a:lnTo>
                  <a:lnTo>
                    <a:pt x="465" y="570"/>
                  </a:lnTo>
                  <a:lnTo>
                    <a:pt x="465" y="570"/>
                  </a:lnTo>
                  <a:lnTo>
                    <a:pt x="465" y="570"/>
                  </a:lnTo>
                  <a:lnTo>
                    <a:pt x="465" y="570"/>
                  </a:lnTo>
                  <a:lnTo>
                    <a:pt x="465" y="570"/>
                  </a:lnTo>
                  <a:lnTo>
                    <a:pt x="465" y="570"/>
                  </a:lnTo>
                  <a:lnTo>
                    <a:pt x="465" y="570"/>
                  </a:lnTo>
                  <a:lnTo>
                    <a:pt x="464" y="570"/>
                  </a:lnTo>
                  <a:lnTo>
                    <a:pt x="464" y="570"/>
                  </a:lnTo>
                  <a:lnTo>
                    <a:pt x="464" y="570"/>
                  </a:lnTo>
                  <a:lnTo>
                    <a:pt x="464" y="570"/>
                  </a:lnTo>
                  <a:lnTo>
                    <a:pt x="464" y="570"/>
                  </a:lnTo>
                  <a:lnTo>
                    <a:pt x="464" y="570"/>
                  </a:lnTo>
                  <a:lnTo>
                    <a:pt x="464" y="570"/>
                  </a:lnTo>
                  <a:lnTo>
                    <a:pt x="464" y="570"/>
                  </a:lnTo>
                  <a:lnTo>
                    <a:pt x="464" y="570"/>
                  </a:lnTo>
                  <a:lnTo>
                    <a:pt x="464" y="570"/>
                  </a:lnTo>
                  <a:lnTo>
                    <a:pt x="463" y="570"/>
                  </a:lnTo>
                  <a:lnTo>
                    <a:pt x="463" y="570"/>
                  </a:lnTo>
                  <a:lnTo>
                    <a:pt x="463" y="570"/>
                  </a:lnTo>
                  <a:lnTo>
                    <a:pt x="463" y="570"/>
                  </a:lnTo>
                  <a:lnTo>
                    <a:pt x="463" y="570"/>
                  </a:lnTo>
                  <a:lnTo>
                    <a:pt x="463" y="570"/>
                  </a:lnTo>
                  <a:lnTo>
                    <a:pt x="463" y="570"/>
                  </a:lnTo>
                  <a:lnTo>
                    <a:pt x="463" y="570"/>
                  </a:lnTo>
                  <a:lnTo>
                    <a:pt x="463" y="570"/>
                  </a:lnTo>
                  <a:lnTo>
                    <a:pt x="463" y="570"/>
                  </a:lnTo>
                  <a:lnTo>
                    <a:pt x="463" y="570"/>
                  </a:lnTo>
                  <a:lnTo>
                    <a:pt x="463" y="570"/>
                  </a:lnTo>
                  <a:lnTo>
                    <a:pt x="462" y="570"/>
                  </a:lnTo>
                  <a:lnTo>
                    <a:pt x="462" y="570"/>
                  </a:lnTo>
                  <a:lnTo>
                    <a:pt x="462" y="570"/>
                  </a:lnTo>
                  <a:lnTo>
                    <a:pt x="462" y="570"/>
                  </a:lnTo>
                  <a:lnTo>
                    <a:pt x="462" y="570"/>
                  </a:lnTo>
                  <a:lnTo>
                    <a:pt x="462" y="570"/>
                  </a:lnTo>
                  <a:lnTo>
                    <a:pt x="462" y="570"/>
                  </a:lnTo>
                  <a:lnTo>
                    <a:pt x="462" y="570"/>
                  </a:lnTo>
                  <a:lnTo>
                    <a:pt x="462" y="570"/>
                  </a:lnTo>
                  <a:lnTo>
                    <a:pt x="462" y="570"/>
                  </a:lnTo>
                  <a:lnTo>
                    <a:pt x="462" y="570"/>
                  </a:lnTo>
                  <a:lnTo>
                    <a:pt x="461" y="570"/>
                  </a:lnTo>
                  <a:lnTo>
                    <a:pt x="461" y="570"/>
                  </a:lnTo>
                  <a:lnTo>
                    <a:pt x="461" y="570"/>
                  </a:lnTo>
                  <a:lnTo>
                    <a:pt x="461" y="570"/>
                  </a:lnTo>
                  <a:lnTo>
                    <a:pt x="461" y="570"/>
                  </a:lnTo>
                  <a:lnTo>
                    <a:pt x="461" y="570"/>
                  </a:lnTo>
                  <a:lnTo>
                    <a:pt x="461" y="570"/>
                  </a:lnTo>
                  <a:lnTo>
                    <a:pt x="461" y="570"/>
                  </a:lnTo>
                  <a:lnTo>
                    <a:pt x="461" y="570"/>
                  </a:lnTo>
                  <a:lnTo>
                    <a:pt x="461" y="570"/>
                  </a:lnTo>
                  <a:lnTo>
                    <a:pt x="461" y="570"/>
                  </a:lnTo>
                  <a:lnTo>
                    <a:pt x="460" y="570"/>
                  </a:lnTo>
                  <a:lnTo>
                    <a:pt x="460" y="570"/>
                  </a:lnTo>
                  <a:lnTo>
                    <a:pt x="460" y="570"/>
                  </a:lnTo>
                  <a:lnTo>
                    <a:pt x="460" y="570"/>
                  </a:lnTo>
                  <a:lnTo>
                    <a:pt x="460" y="570"/>
                  </a:lnTo>
                  <a:lnTo>
                    <a:pt x="460" y="570"/>
                  </a:lnTo>
                  <a:lnTo>
                    <a:pt x="460" y="570"/>
                  </a:lnTo>
                  <a:lnTo>
                    <a:pt x="460" y="570"/>
                  </a:lnTo>
                  <a:lnTo>
                    <a:pt x="460" y="570"/>
                  </a:lnTo>
                  <a:lnTo>
                    <a:pt x="460" y="570"/>
                  </a:lnTo>
                  <a:lnTo>
                    <a:pt x="460" y="570"/>
                  </a:lnTo>
                  <a:lnTo>
                    <a:pt x="459" y="570"/>
                  </a:lnTo>
                  <a:lnTo>
                    <a:pt x="459" y="570"/>
                  </a:lnTo>
                  <a:lnTo>
                    <a:pt x="459" y="570"/>
                  </a:lnTo>
                  <a:lnTo>
                    <a:pt x="459" y="570"/>
                  </a:lnTo>
                  <a:lnTo>
                    <a:pt x="459" y="570"/>
                  </a:lnTo>
                  <a:lnTo>
                    <a:pt x="459" y="570"/>
                  </a:lnTo>
                  <a:lnTo>
                    <a:pt x="459" y="570"/>
                  </a:lnTo>
                  <a:lnTo>
                    <a:pt x="459" y="570"/>
                  </a:lnTo>
                  <a:lnTo>
                    <a:pt x="459" y="570"/>
                  </a:lnTo>
                  <a:lnTo>
                    <a:pt x="459" y="570"/>
                  </a:lnTo>
                  <a:lnTo>
                    <a:pt x="459" y="570"/>
                  </a:lnTo>
                  <a:lnTo>
                    <a:pt x="458" y="570"/>
                  </a:lnTo>
                  <a:lnTo>
                    <a:pt x="458" y="570"/>
                  </a:lnTo>
                  <a:lnTo>
                    <a:pt x="458" y="570"/>
                  </a:lnTo>
                  <a:lnTo>
                    <a:pt x="458" y="570"/>
                  </a:lnTo>
                  <a:lnTo>
                    <a:pt x="458" y="570"/>
                  </a:lnTo>
                  <a:lnTo>
                    <a:pt x="458" y="570"/>
                  </a:lnTo>
                  <a:lnTo>
                    <a:pt x="458" y="570"/>
                  </a:lnTo>
                  <a:lnTo>
                    <a:pt x="458" y="570"/>
                  </a:lnTo>
                  <a:lnTo>
                    <a:pt x="458" y="570"/>
                  </a:lnTo>
                  <a:lnTo>
                    <a:pt x="458" y="570"/>
                  </a:lnTo>
                  <a:lnTo>
                    <a:pt x="458" y="570"/>
                  </a:lnTo>
                  <a:lnTo>
                    <a:pt x="457" y="570"/>
                  </a:lnTo>
                  <a:lnTo>
                    <a:pt x="457" y="570"/>
                  </a:lnTo>
                  <a:lnTo>
                    <a:pt x="457" y="570"/>
                  </a:lnTo>
                  <a:lnTo>
                    <a:pt x="457" y="570"/>
                  </a:lnTo>
                  <a:lnTo>
                    <a:pt x="457" y="570"/>
                  </a:lnTo>
                  <a:lnTo>
                    <a:pt x="457" y="570"/>
                  </a:lnTo>
                  <a:lnTo>
                    <a:pt x="457" y="570"/>
                  </a:lnTo>
                  <a:lnTo>
                    <a:pt x="457" y="570"/>
                  </a:lnTo>
                  <a:lnTo>
                    <a:pt x="457" y="570"/>
                  </a:lnTo>
                  <a:lnTo>
                    <a:pt x="457" y="570"/>
                  </a:lnTo>
                  <a:lnTo>
                    <a:pt x="457" y="570"/>
                  </a:lnTo>
                  <a:lnTo>
                    <a:pt x="457" y="570"/>
                  </a:lnTo>
                  <a:lnTo>
                    <a:pt x="456" y="570"/>
                  </a:lnTo>
                  <a:lnTo>
                    <a:pt x="456" y="570"/>
                  </a:lnTo>
                  <a:lnTo>
                    <a:pt x="456" y="570"/>
                  </a:lnTo>
                  <a:lnTo>
                    <a:pt x="456" y="570"/>
                  </a:lnTo>
                  <a:lnTo>
                    <a:pt x="456" y="570"/>
                  </a:lnTo>
                  <a:lnTo>
                    <a:pt x="456" y="570"/>
                  </a:lnTo>
                  <a:lnTo>
                    <a:pt x="456" y="570"/>
                  </a:lnTo>
                  <a:lnTo>
                    <a:pt x="456" y="570"/>
                  </a:lnTo>
                  <a:lnTo>
                    <a:pt x="456" y="570"/>
                  </a:lnTo>
                  <a:lnTo>
                    <a:pt x="456" y="570"/>
                  </a:lnTo>
                  <a:lnTo>
                    <a:pt x="455" y="570"/>
                  </a:lnTo>
                  <a:lnTo>
                    <a:pt x="455" y="570"/>
                  </a:lnTo>
                  <a:lnTo>
                    <a:pt x="455" y="570"/>
                  </a:lnTo>
                  <a:lnTo>
                    <a:pt x="455" y="570"/>
                  </a:lnTo>
                  <a:lnTo>
                    <a:pt x="455" y="570"/>
                  </a:lnTo>
                  <a:lnTo>
                    <a:pt x="455" y="570"/>
                  </a:lnTo>
                  <a:lnTo>
                    <a:pt x="455" y="570"/>
                  </a:lnTo>
                  <a:lnTo>
                    <a:pt x="455" y="570"/>
                  </a:lnTo>
                  <a:lnTo>
                    <a:pt x="455" y="570"/>
                  </a:lnTo>
                  <a:lnTo>
                    <a:pt x="455" y="570"/>
                  </a:lnTo>
                  <a:lnTo>
                    <a:pt x="455" y="570"/>
                  </a:lnTo>
                  <a:lnTo>
                    <a:pt x="455" y="570"/>
                  </a:lnTo>
                  <a:lnTo>
                    <a:pt x="454" y="570"/>
                  </a:lnTo>
                  <a:lnTo>
                    <a:pt x="454" y="570"/>
                  </a:lnTo>
                  <a:lnTo>
                    <a:pt x="454" y="570"/>
                  </a:lnTo>
                  <a:lnTo>
                    <a:pt x="454" y="570"/>
                  </a:lnTo>
                  <a:lnTo>
                    <a:pt x="454" y="570"/>
                  </a:lnTo>
                  <a:lnTo>
                    <a:pt x="454" y="570"/>
                  </a:lnTo>
                  <a:lnTo>
                    <a:pt x="454" y="570"/>
                  </a:lnTo>
                  <a:lnTo>
                    <a:pt x="454" y="570"/>
                  </a:lnTo>
                  <a:lnTo>
                    <a:pt x="454" y="570"/>
                  </a:lnTo>
                  <a:lnTo>
                    <a:pt x="454" y="570"/>
                  </a:lnTo>
                  <a:lnTo>
                    <a:pt x="454" y="570"/>
                  </a:lnTo>
                  <a:lnTo>
                    <a:pt x="453" y="570"/>
                  </a:lnTo>
                  <a:lnTo>
                    <a:pt x="453" y="570"/>
                  </a:lnTo>
                  <a:lnTo>
                    <a:pt x="453" y="570"/>
                  </a:lnTo>
                  <a:lnTo>
                    <a:pt x="453" y="570"/>
                  </a:lnTo>
                  <a:lnTo>
                    <a:pt x="453" y="570"/>
                  </a:lnTo>
                  <a:lnTo>
                    <a:pt x="453" y="570"/>
                  </a:lnTo>
                  <a:lnTo>
                    <a:pt x="453" y="570"/>
                  </a:lnTo>
                  <a:lnTo>
                    <a:pt x="453" y="570"/>
                  </a:lnTo>
                  <a:lnTo>
                    <a:pt x="453" y="570"/>
                  </a:lnTo>
                  <a:lnTo>
                    <a:pt x="453" y="570"/>
                  </a:lnTo>
                  <a:lnTo>
                    <a:pt x="452" y="570"/>
                  </a:lnTo>
                  <a:lnTo>
                    <a:pt x="452" y="570"/>
                  </a:lnTo>
                  <a:lnTo>
                    <a:pt x="452" y="570"/>
                  </a:lnTo>
                  <a:lnTo>
                    <a:pt x="452" y="570"/>
                  </a:lnTo>
                  <a:lnTo>
                    <a:pt x="452" y="570"/>
                  </a:lnTo>
                  <a:lnTo>
                    <a:pt x="452" y="570"/>
                  </a:lnTo>
                  <a:lnTo>
                    <a:pt x="452" y="570"/>
                  </a:lnTo>
                  <a:lnTo>
                    <a:pt x="452" y="570"/>
                  </a:lnTo>
                  <a:lnTo>
                    <a:pt x="452" y="570"/>
                  </a:lnTo>
                  <a:lnTo>
                    <a:pt x="452" y="570"/>
                  </a:lnTo>
                  <a:lnTo>
                    <a:pt x="452" y="570"/>
                  </a:lnTo>
                  <a:lnTo>
                    <a:pt x="452" y="570"/>
                  </a:lnTo>
                  <a:lnTo>
                    <a:pt x="451" y="570"/>
                  </a:lnTo>
                  <a:lnTo>
                    <a:pt x="451" y="570"/>
                  </a:lnTo>
                  <a:lnTo>
                    <a:pt x="451" y="570"/>
                  </a:lnTo>
                  <a:lnTo>
                    <a:pt x="451" y="570"/>
                  </a:lnTo>
                  <a:lnTo>
                    <a:pt x="451" y="570"/>
                  </a:lnTo>
                  <a:lnTo>
                    <a:pt x="451" y="570"/>
                  </a:lnTo>
                  <a:lnTo>
                    <a:pt x="451" y="570"/>
                  </a:lnTo>
                  <a:lnTo>
                    <a:pt x="451" y="570"/>
                  </a:lnTo>
                  <a:lnTo>
                    <a:pt x="451" y="570"/>
                  </a:lnTo>
                  <a:lnTo>
                    <a:pt x="451" y="570"/>
                  </a:lnTo>
                  <a:lnTo>
                    <a:pt x="450" y="570"/>
                  </a:lnTo>
                  <a:lnTo>
                    <a:pt x="450" y="570"/>
                  </a:lnTo>
                  <a:lnTo>
                    <a:pt x="450" y="570"/>
                  </a:lnTo>
                  <a:lnTo>
                    <a:pt x="450" y="570"/>
                  </a:lnTo>
                  <a:lnTo>
                    <a:pt x="450" y="570"/>
                  </a:lnTo>
                  <a:lnTo>
                    <a:pt x="450" y="570"/>
                  </a:lnTo>
                  <a:lnTo>
                    <a:pt x="450" y="570"/>
                  </a:lnTo>
                  <a:lnTo>
                    <a:pt x="450" y="570"/>
                  </a:lnTo>
                  <a:lnTo>
                    <a:pt x="450" y="570"/>
                  </a:lnTo>
                  <a:lnTo>
                    <a:pt x="450" y="570"/>
                  </a:lnTo>
                  <a:lnTo>
                    <a:pt x="450" y="570"/>
                  </a:lnTo>
                  <a:lnTo>
                    <a:pt x="450" y="570"/>
                  </a:lnTo>
                  <a:lnTo>
                    <a:pt x="449" y="570"/>
                  </a:lnTo>
                  <a:lnTo>
                    <a:pt x="449" y="570"/>
                  </a:lnTo>
                  <a:lnTo>
                    <a:pt x="449" y="570"/>
                  </a:lnTo>
                  <a:lnTo>
                    <a:pt x="449" y="570"/>
                  </a:lnTo>
                  <a:lnTo>
                    <a:pt x="449" y="570"/>
                  </a:lnTo>
                  <a:lnTo>
                    <a:pt x="449" y="570"/>
                  </a:lnTo>
                  <a:lnTo>
                    <a:pt x="449" y="570"/>
                  </a:lnTo>
                  <a:lnTo>
                    <a:pt x="449" y="570"/>
                  </a:lnTo>
                  <a:lnTo>
                    <a:pt x="449" y="570"/>
                  </a:lnTo>
                  <a:lnTo>
                    <a:pt x="449" y="570"/>
                  </a:lnTo>
                  <a:lnTo>
                    <a:pt x="449" y="570"/>
                  </a:lnTo>
                  <a:lnTo>
                    <a:pt x="448" y="570"/>
                  </a:lnTo>
                  <a:lnTo>
                    <a:pt x="448" y="570"/>
                  </a:lnTo>
                  <a:lnTo>
                    <a:pt x="448" y="570"/>
                  </a:lnTo>
                  <a:lnTo>
                    <a:pt x="448" y="570"/>
                  </a:lnTo>
                  <a:lnTo>
                    <a:pt x="448" y="570"/>
                  </a:lnTo>
                  <a:lnTo>
                    <a:pt x="448" y="570"/>
                  </a:lnTo>
                  <a:lnTo>
                    <a:pt x="448" y="570"/>
                  </a:lnTo>
                  <a:lnTo>
                    <a:pt x="448" y="570"/>
                  </a:lnTo>
                  <a:lnTo>
                    <a:pt x="448" y="570"/>
                  </a:lnTo>
                  <a:lnTo>
                    <a:pt x="448" y="570"/>
                  </a:lnTo>
                  <a:lnTo>
                    <a:pt x="448" y="570"/>
                  </a:lnTo>
                  <a:lnTo>
                    <a:pt x="447" y="570"/>
                  </a:lnTo>
                  <a:lnTo>
                    <a:pt x="447" y="570"/>
                  </a:lnTo>
                  <a:lnTo>
                    <a:pt x="447" y="570"/>
                  </a:lnTo>
                  <a:lnTo>
                    <a:pt x="447" y="570"/>
                  </a:lnTo>
                  <a:lnTo>
                    <a:pt x="447" y="570"/>
                  </a:lnTo>
                  <a:lnTo>
                    <a:pt x="447" y="570"/>
                  </a:lnTo>
                  <a:lnTo>
                    <a:pt x="447" y="570"/>
                  </a:lnTo>
                  <a:lnTo>
                    <a:pt x="447" y="570"/>
                  </a:lnTo>
                  <a:lnTo>
                    <a:pt x="447" y="570"/>
                  </a:lnTo>
                  <a:lnTo>
                    <a:pt x="447" y="570"/>
                  </a:lnTo>
                  <a:lnTo>
                    <a:pt x="447" y="570"/>
                  </a:lnTo>
                  <a:lnTo>
                    <a:pt x="446" y="570"/>
                  </a:lnTo>
                  <a:lnTo>
                    <a:pt x="446" y="570"/>
                  </a:lnTo>
                  <a:lnTo>
                    <a:pt x="446" y="570"/>
                  </a:lnTo>
                  <a:lnTo>
                    <a:pt x="446" y="570"/>
                  </a:lnTo>
                  <a:lnTo>
                    <a:pt x="446" y="570"/>
                  </a:lnTo>
                  <a:lnTo>
                    <a:pt x="446" y="570"/>
                  </a:lnTo>
                  <a:lnTo>
                    <a:pt x="446" y="570"/>
                  </a:lnTo>
                  <a:lnTo>
                    <a:pt x="446" y="570"/>
                  </a:lnTo>
                  <a:lnTo>
                    <a:pt x="446" y="570"/>
                  </a:lnTo>
                  <a:lnTo>
                    <a:pt x="446" y="570"/>
                  </a:lnTo>
                  <a:lnTo>
                    <a:pt x="446" y="570"/>
                  </a:lnTo>
                  <a:lnTo>
                    <a:pt x="445" y="570"/>
                  </a:lnTo>
                  <a:lnTo>
                    <a:pt x="445" y="570"/>
                  </a:lnTo>
                  <a:lnTo>
                    <a:pt x="445" y="570"/>
                  </a:lnTo>
                  <a:lnTo>
                    <a:pt x="445" y="570"/>
                  </a:lnTo>
                  <a:lnTo>
                    <a:pt x="445" y="570"/>
                  </a:lnTo>
                  <a:lnTo>
                    <a:pt x="445" y="570"/>
                  </a:lnTo>
                  <a:lnTo>
                    <a:pt x="445" y="570"/>
                  </a:lnTo>
                  <a:lnTo>
                    <a:pt x="445" y="570"/>
                  </a:lnTo>
                  <a:lnTo>
                    <a:pt x="445" y="570"/>
                  </a:lnTo>
                  <a:lnTo>
                    <a:pt x="445" y="570"/>
                  </a:lnTo>
                  <a:lnTo>
                    <a:pt x="445" y="570"/>
                  </a:lnTo>
                  <a:lnTo>
                    <a:pt x="444" y="570"/>
                  </a:lnTo>
                  <a:lnTo>
                    <a:pt x="444" y="570"/>
                  </a:lnTo>
                  <a:lnTo>
                    <a:pt x="444" y="570"/>
                  </a:lnTo>
                  <a:lnTo>
                    <a:pt x="444" y="570"/>
                  </a:lnTo>
                  <a:lnTo>
                    <a:pt x="444" y="570"/>
                  </a:lnTo>
                  <a:lnTo>
                    <a:pt x="444" y="570"/>
                  </a:lnTo>
                  <a:lnTo>
                    <a:pt x="444" y="570"/>
                  </a:lnTo>
                  <a:lnTo>
                    <a:pt x="444" y="570"/>
                  </a:lnTo>
                  <a:lnTo>
                    <a:pt x="444" y="570"/>
                  </a:lnTo>
                  <a:lnTo>
                    <a:pt x="444" y="570"/>
                  </a:lnTo>
                  <a:lnTo>
                    <a:pt x="444" y="570"/>
                  </a:lnTo>
                  <a:lnTo>
                    <a:pt x="444" y="570"/>
                  </a:lnTo>
                  <a:lnTo>
                    <a:pt x="443" y="570"/>
                  </a:lnTo>
                  <a:lnTo>
                    <a:pt x="443" y="570"/>
                  </a:lnTo>
                  <a:lnTo>
                    <a:pt x="443" y="570"/>
                  </a:lnTo>
                  <a:lnTo>
                    <a:pt x="443" y="570"/>
                  </a:lnTo>
                  <a:lnTo>
                    <a:pt x="443" y="570"/>
                  </a:lnTo>
                  <a:lnTo>
                    <a:pt x="443" y="570"/>
                  </a:lnTo>
                  <a:lnTo>
                    <a:pt x="443" y="570"/>
                  </a:lnTo>
                  <a:lnTo>
                    <a:pt x="443" y="570"/>
                  </a:lnTo>
                  <a:lnTo>
                    <a:pt x="443" y="570"/>
                  </a:lnTo>
                  <a:lnTo>
                    <a:pt x="443" y="570"/>
                  </a:lnTo>
                  <a:lnTo>
                    <a:pt x="442" y="570"/>
                  </a:lnTo>
                  <a:lnTo>
                    <a:pt x="442" y="570"/>
                  </a:lnTo>
                  <a:lnTo>
                    <a:pt x="442" y="570"/>
                  </a:lnTo>
                  <a:lnTo>
                    <a:pt x="442" y="570"/>
                  </a:lnTo>
                  <a:lnTo>
                    <a:pt x="442" y="570"/>
                  </a:lnTo>
                  <a:lnTo>
                    <a:pt x="442" y="570"/>
                  </a:lnTo>
                  <a:lnTo>
                    <a:pt x="442" y="570"/>
                  </a:lnTo>
                  <a:lnTo>
                    <a:pt x="442" y="570"/>
                  </a:lnTo>
                  <a:lnTo>
                    <a:pt x="442" y="570"/>
                  </a:lnTo>
                  <a:lnTo>
                    <a:pt x="442" y="570"/>
                  </a:lnTo>
                  <a:lnTo>
                    <a:pt x="442" y="570"/>
                  </a:lnTo>
                  <a:lnTo>
                    <a:pt x="442" y="570"/>
                  </a:lnTo>
                  <a:lnTo>
                    <a:pt x="441" y="570"/>
                  </a:lnTo>
                  <a:lnTo>
                    <a:pt x="441" y="570"/>
                  </a:lnTo>
                  <a:lnTo>
                    <a:pt x="441" y="570"/>
                  </a:lnTo>
                  <a:lnTo>
                    <a:pt x="441" y="570"/>
                  </a:lnTo>
                  <a:lnTo>
                    <a:pt x="441" y="570"/>
                  </a:lnTo>
                  <a:lnTo>
                    <a:pt x="441" y="570"/>
                  </a:lnTo>
                  <a:lnTo>
                    <a:pt x="441" y="570"/>
                  </a:lnTo>
                  <a:lnTo>
                    <a:pt x="441" y="570"/>
                  </a:lnTo>
                  <a:lnTo>
                    <a:pt x="441" y="570"/>
                  </a:lnTo>
                  <a:lnTo>
                    <a:pt x="441" y="570"/>
                  </a:lnTo>
                  <a:lnTo>
                    <a:pt x="441" y="570"/>
                  </a:lnTo>
                  <a:lnTo>
                    <a:pt x="440" y="570"/>
                  </a:lnTo>
                  <a:lnTo>
                    <a:pt x="440" y="570"/>
                  </a:lnTo>
                  <a:lnTo>
                    <a:pt x="440" y="570"/>
                  </a:lnTo>
                  <a:lnTo>
                    <a:pt x="440" y="570"/>
                  </a:lnTo>
                  <a:lnTo>
                    <a:pt x="440" y="570"/>
                  </a:lnTo>
                  <a:lnTo>
                    <a:pt x="440" y="570"/>
                  </a:lnTo>
                  <a:lnTo>
                    <a:pt x="440" y="570"/>
                  </a:lnTo>
                  <a:lnTo>
                    <a:pt x="440" y="570"/>
                  </a:lnTo>
                  <a:lnTo>
                    <a:pt x="440" y="570"/>
                  </a:lnTo>
                  <a:lnTo>
                    <a:pt x="440" y="570"/>
                  </a:lnTo>
                  <a:lnTo>
                    <a:pt x="439" y="570"/>
                  </a:lnTo>
                  <a:lnTo>
                    <a:pt x="439" y="570"/>
                  </a:lnTo>
                  <a:lnTo>
                    <a:pt x="439" y="570"/>
                  </a:lnTo>
                  <a:lnTo>
                    <a:pt x="439" y="570"/>
                  </a:lnTo>
                  <a:lnTo>
                    <a:pt x="439" y="570"/>
                  </a:lnTo>
                  <a:lnTo>
                    <a:pt x="439" y="570"/>
                  </a:lnTo>
                  <a:lnTo>
                    <a:pt x="439" y="570"/>
                  </a:lnTo>
                  <a:lnTo>
                    <a:pt x="439" y="570"/>
                  </a:lnTo>
                  <a:lnTo>
                    <a:pt x="439" y="570"/>
                  </a:lnTo>
                  <a:lnTo>
                    <a:pt x="439" y="570"/>
                  </a:lnTo>
                  <a:lnTo>
                    <a:pt x="439" y="570"/>
                  </a:lnTo>
                  <a:lnTo>
                    <a:pt x="439" y="570"/>
                  </a:lnTo>
                  <a:lnTo>
                    <a:pt x="438" y="570"/>
                  </a:lnTo>
                  <a:lnTo>
                    <a:pt x="438" y="570"/>
                  </a:lnTo>
                  <a:lnTo>
                    <a:pt x="438" y="570"/>
                  </a:lnTo>
                  <a:lnTo>
                    <a:pt x="438" y="570"/>
                  </a:lnTo>
                  <a:lnTo>
                    <a:pt x="438" y="570"/>
                  </a:lnTo>
                  <a:lnTo>
                    <a:pt x="438" y="570"/>
                  </a:lnTo>
                  <a:lnTo>
                    <a:pt x="438" y="570"/>
                  </a:lnTo>
                  <a:lnTo>
                    <a:pt x="438" y="570"/>
                  </a:lnTo>
                  <a:lnTo>
                    <a:pt x="438" y="570"/>
                  </a:lnTo>
                  <a:lnTo>
                    <a:pt x="438" y="570"/>
                  </a:lnTo>
                  <a:lnTo>
                    <a:pt x="437" y="570"/>
                  </a:lnTo>
                  <a:lnTo>
                    <a:pt x="437" y="570"/>
                  </a:lnTo>
                  <a:lnTo>
                    <a:pt x="437" y="570"/>
                  </a:lnTo>
                  <a:lnTo>
                    <a:pt x="437" y="570"/>
                  </a:lnTo>
                  <a:lnTo>
                    <a:pt x="437" y="570"/>
                  </a:lnTo>
                  <a:lnTo>
                    <a:pt x="437" y="570"/>
                  </a:lnTo>
                  <a:lnTo>
                    <a:pt x="437" y="570"/>
                  </a:lnTo>
                  <a:lnTo>
                    <a:pt x="437" y="570"/>
                  </a:lnTo>
                  <a:lnTo>
                    <a:pt x="437" y="570"/>
                  </a:lnTo>
                  <a:lnTo>
                    <a:pt x="437" y="570"/>
                  </a:lnTo>
                  <a:lnTo>
                    <a:pt x="437" y="570"/>
                  </a:lnTo>
                  <a:lnTo>
                    <a:pt x="437" y="570"/>
                  </a:lnTo>
                  <a:lnTo>
                    <a:pt x="436" y="570"/>
                  </a:lnTo>
                  <a:lnTo>
                    <a:pt x="436" y="570"/>
                  </a:lnTo>
                  <a:lnTo>
                    <a:pt x="436" y="570"/>
                  </a:lnTo>
                  <a:lnTo>
                    <a:pt x="436" y="570"/>
                  </a:lnTo>
                  <a:lnTo>
                    <a:pt x="436" y="570"/>
                  </a:lnTo>
                  <a:lnTo>
                    <a:pt x="436" y="570"/>
                  </a:lnTo>
                  <a:lnTo>
                    <a:pt x="436" y="570"/>
                  </a:lnTo>
                  <a:lnTo>
                    <a:pt x="436" y="570"/>
                  </a:lnTo>
                  <a:lnTo>
                    <a:pt x="436" y="570"/>
                  </a:lnTo>
                  <a:lnTo>
                    <a:pt x="436" y="570"/>
                  </a:lnTo>
                  <a:lnTo>
                    <a:pt x="436" y="570"/>
                  </a:lnTo>
                  <a:lnTo>
                    <a:pt x="435" y="570"/>
                  </a:lnTo>
                  <a:lnTo>
                    <a:pt x="435" y="570"/>
                  </a:lnTo>
                  <a:lnTo>
                    <a:pt x="435" y="570"/>
                  </a:lnTo>
                  <a:lnTo>
                    <a:pt x="435" y="570"/>
                  </a:lnTo>
                  <a:lnTo>
                    <a:pt x="435" y="570"/>
                  </a:lnTo>
                  <a:lnTo>
                    <a:pt x="435" y="570"/>
                  </a:lnTo>
                  <a:lnTo>
                    <a:pt x="435" y="570"/>
                  </a:lnTo>
                  <a:lnTo>
                    <a:pt x="435" y="570"/>
                  </a:lnTo>
                  <a:lnTo>
                    <a:pt x="435" y="570"/>
                  </a:lnTo>
                  <a:lnTo>
                    <a:pt x="435" y="570"/>
                  </a:lnTo>
                  <a:lnTo>
                    <a:pt x="435" y="570"/>
                  </a:lnTo>
                  <a:lnTo>
                    <a:pt x="434" y="570"/>
                  </a:lnTo>
                  <a:lnTo>
                    <a:pt x="434" y="570"/>
                  </a:lnTo>
                  <a:lnTo>
                    <a:pt x="434" y="570"/>
                  </a:lnTo>
                  <a:lnTo>
                    <a:pt x="434" y="570"/>
                  </a:lnTo>
                  <a:lnTo>
                    <a:pt x="434" y="570"/>
                  </a:lnTo>
                  <a:lnTo>
                    <a:pt x="434" y="570"/>
                  </a:lnTo>
                  <a:lnTo>
                    <a:pt x="434" y="570"/>
                  </a:lnTo>
                  <a:lnTo>
                    <a:pt x="434" y="570"/>
                  </a:lnTo>
                  <a:lnTo>
                    <a:pt x="434" y="570"/>
                  </a:lnTo>
                  <a:lnTo>
                    <a:pt x="434" y="570"/>
                  </a:lnTo>
                  <a:lnTo>
                    <a:pt x="434" y="570"/>
                  </a:lnTo>
                  <a:lnTo>
                    <a:pt x="433" y="570"/>
                  </a:lnTo>
                  <a:lnTo>
                    <a:pt x="433" y="570"/>
                  </a:lnTo>
                  <a:lnTo>
                    <a:pt x="433" y="570"/>
                  </a:lnTo>
                  <a:lnTo>
                    <a:pt x="433" y="570"/>
                  </a:lnTo>
                  <a:lnTo>
                    <a:pt x="433" y="570"/>
                  </a:lnTo>
                  <a:lnTo>
                    <a:pt x="433" y="570"/>
                  </a:lnTo>
                  <a:lnTo>
                    <a:pt x="433" y="570"/>
                  </a:lnTo>
                  <a:lnTo>
                    <a:pt x="433" y="570"/>
                  </a:lnTo>
                  <a:lnTo>
                    <a:pt x="433" y="570"/>
                  </a:lnTo>
                  <a:lnTo>
                    <a:pt x="433" y="570"/>
                  </a:lnTo>
                  <a:lnTo>
                    <a:pt x="433" y="570"/>
                  </a:lnTo>
                  <a:lnTo>
                    <a:pt x="433" y="570"/>
                  </a:lnTo>
                  <a:lnTo>
                    <a:pt x="432" y="570"/>
                  </a:lnTo>
                  <a:lnTo>
                    <a:pt x="432" y="570"/>
                  </a:lnTo>
                  <a:lnTo>
                    <a:pt x="432" y="570"/>
                  </a:lnTo>
                  <a:lnTo>
                    <a:pt x="432" y="570"/>
                  </a:lnTo>
                  <a:lnTo>
                    <a:pt x="432" y="570"/>
                  </a:lnTo>
                  <a:lnTo>
                    <a:pt x="432" y="570"/>
                  </a:lnTo>
                  <a:lnTo>
                    <a:pt x="432" y="570"/>
                  </a:lnTo>
                  <a:lnTo>
                    <a:pt x="432" y="570"/>
                  </a:lnTo>
                  <a:lnTo>
                    <a:pt x="432" y="570"/>
                  </a:lnTo>
                  <a:lnTo>
                    <a:pt x="432" y="570"/>
                  </a:lnTo>
                  <a:lnTo>
                    <a:pt x="431" y="570"/>
                  </a:lnTo>
                  <a:lnTo>
                    <a:pt x="431" y="570"/>
                  </a:lnTo>
                  <a:lnTo>
                    <a:pt x="431" y="570"/>
                  </a:lnTo>
                  <a:lnTo>
                    <a:pt x="431" y="570"/>
                  </a:lnTo>
                  <a:lnTo>
                    <a:pt x="431" y="570"/>
                  </a:lnTo>
                  <a:lnTo>
                    <a:pt x="431" y="570"/>
                  </a:lnTo>
                  <a:lnTo>
                    <a:pt x="431" y="570"/>
                  </a:lnTo>
                  <a:lnTo>
                    <a:pt x="431" y="570"/>
                  </a:lnTo>
                  <a:lnTo>
                    <a:pt x="431" y="570"/>
                  </a:lnTo>
                  <a:lnTo>
                    <a:pt x="431" y="570"/>
                  </a:lnTo>
                  <a:lnTo>
                    <a:pt x="431" y="570"/>
                  </a:lnTo>
                  <a:lnTo>
                    <a:pt x="431" y="570"/>
                  </a:lnTo>
                  <a:lnTo>
                    <a:pt x="430" y="570"/>
                  </a:lnTo>
                  <a:lnTo>
                    <a:pt x="430" y="570"/>
                  </a:lnTo>
                  <a:lnTo>
                    <a:pt x="430" y="570"/>
                  </a:lnTo>
                  <a:lnTo>
                    <a:pt x="430" y="570"/>
                  </a:lnTo>
                  <a:lnTo>
                    <a:pt x="430" y="570"/>
                  </a:lnTo>
                  <a:lnTo>
                    <a:pt x="430" y="570"/>
                  </a:lnTo>
                  <a:lnTo>
                    <a:pt x="430" y="570"/>
                  </a:lnTo>
                  <a:lnTo>
                    <a:pt x="430" y="570"/>
                  </a:lnTo>
                  <a:lnTo>
                    <a:pt x="430" y="570"/>
                  </a:lnTo>
                  <a:lnTo>
                    <a:pt x="430" y="570"/>
                  </a:lnTo>
                  <a:lnTo>
                    <a:pt x="429" y="570"/>
                  </a:lnTo>
                  <a:lnTo>
                    <a:pt x="429" y="570"/>
                  </a:lnTo>
                  <a:lnTo>
                    <a:pt x="429" y="570"/>
                  </a:lnTo>
                  <a:lnTo>
                    <a:pt x="429" y="570"/>
                  </a:lnTo>
                  <a:lnTo>
                    <a:pt x="429" y="570"/>
                  </a:lnTo>
                  <a:lnTo>
                    <a:pt x="429" y="570"/>
                  </a:lnTo>
                  <a:lnTo>
                    <a:pt x="429" y="570"/>
                  </a:lnTo>
                  <a:lnTo>
                    <a:pt x="429" y="570"/>
                  </a:lnTo>
                  <a:lnTo>
                    <a:pt x="429" y="570"/>
                  </a:lnTo>
                  <a:lnTo>
                    <a:pt x="429" y="570"/>
                  </a:lnTo>
                  <a:lnTo>
                    <a:pt x="429" y="570"/>
                  </a:lnTo>
                  <a:lnTo>
                    <a:pt x="429" y="570"/>
                  </a:lnTo>
                  <a:lnTo>
                    <a:pt x="428" y="570"/>
                  </a:lnTo>
                  <a:lnTo>
                    <a:pt x="428" y="570"/>
                  </a:lnTo>
                  <a:lnTo>
                    <a:pt x="428" y="570"/>
                  </a:lnTo>
                  <a:lnTo>
                    <a:pt x="428" y="570"/>
                  </a:lnTo>
                  <a:lnTo>
                    <a:pt x="428" y="570"/>
                  </a:lnTo>
                  <a:lnTo>
                    <a:pt x="428" y="570"/>
                  </a:lnTo>
                  <a:lnTo>
                    <a:pt x="428" y="570"/>
                  </a:lnTo>
                  <a:lnTo>
                    <a:pt x="428" y="570"/>
                  </a:lnTo>
                  <a:lnTo>
                    <a:pt x="428" y="570"/>
                  </a:lnTo>
                  <a:lnTo>
                    <a:pt x="428" y="570"/>
                  </a:lnTo>
                  <a:lnTo>
                    <a:pt x="428" y="570"/>
                  </a:lnTo>
                  <a:lnTo>
                    <a:pt x="427" y="570"/>
                  </a:lnTo>
                  <a:lnTo>
                    <a:pt x="427" y="570"/>
                  </a:lnTo>
                  <a:lnTo>
                    <a:pt x="427" y="570"/>
                  </a:lnTo>
                  <a:lnTo>
                    <a:pt x="427" y="570"/>
                  </a:lnTo>
                  <a:lnTo>
                    <a:pt x="427" y="570"/>
                  </a:lnTo>
                  <a:lnTo>
                    <a:pt x="427" y="570"/>
                  </a:lnTo>
                  <a:lnTo>
                    <a:pt x="427" y="570"/>
                  </a:lnTo>
                  <a:lnTo>
                    <a:pt x="427" y="570"/>
                  </a:lnTo>
                  <a:lnTo>
                    <a:pt x="427" y="570"/>
                  </a:lnTo>
                  <a:lnTo>
                    <a:pt x="427" y="570"/>
                  </a:lnTo>
                  <a:lnTo>
                    <a:pt x="426" y="570"/>
                  </a:lnTo>
                  <a:lnTo>
                    <a:pt x="426" y="570"/>
                  </a:lnTo>
                  <a:lnTo>
                    <a:pt x="426" y="570"/>
                  </a:lnTo>
                  <a:lnTo>
                    <a:pt x="426" y="570"/>
                  </a:lnTo>
                  <a:lnTo>
                    <a:pt x="426" y="570"/>
                  </a:lnTo>
                  <a:lnTo>
                    <a:pt x="426" y="570"/>
                  </a:lnTo>
                  <a:lnTo>
                    <a:pt x="426" y="570"/>
                  </a:lnTo>
                  <a:lnTo>
                    <a:pt x="426" y="570"/>
                  </a:lnTo>
                  <a:lnTo>
                    <a:pt x="426" y="570"/>
                  </a:lnTo>
                  <a:lnTo>
                    <a:pt x="426" y="570"/>
                  </a:lnTo>
                  <a:lnTo>
                    <a:pt x="426" y="570"/>
                  </a:lnTo>
                  <a:lnTo>
                    <a:pt x="426" y="570"/>
                  </a:lnTo>
                  <a:lnTo>
                    <a:pt x="425" y="570"/>
                  </a:lnTo>
                  <a:lnTo>
                    <a:pt x="425" y="570"/>
                  </a:lnTo>
                  <a:lnTo>
                    <a:pt x="425" y="570"/>
                  </a:lnTo>
                  <a:lnTo>
                    <a:pt x="425" y="570"/>
                  </a:lnTo>
                  <a:lnTo>
                    <a:pt x="425" y="570"/>
                  </a:lnTo>
                  <a:lnTo>
                    <a:pt x="425" y="570"/>
                  </a:lnTo>
                  <a:lnTo>
                    <a:pt x="425" y="570"/>
                  </a:lnTo>
                  <a:lnTo>
                    <a:pt x="425" y="570"/>
                  </a:lnTo>
                  <a:lnTo>
                    <a:pt x="425" y="570"/>
                  </a:lnTo>
                  <a:lnTo>
                    <a:pt x="425" y="570"/>
                  </a:lnTo>
                  <a:lnTo>
                    <a:pt x="424" y="570"/>
                  </a:lnTo>
                  <a:lnTo>
                    <a:pt x="424" y="570"/>
                  </a:lnTo>
                  <a:lnTo>
                    <a:pt x="424" y="570"/>
                  </a:lnTo>
                  <a:lnTo>
                    <a:pt x="424" y="570"/>
                  </a:lnTo>
                  <a:lnTo>
                    <a:pt x="424" y="570"/>
                  </a:lnTo>
                  <a:lnTo>
                    <a:pt x="424" y="570"/>
                  </a:lnTo>
                  <a:lnTo>
                    <a:pt x="424" y="570"/>
                  </a:lnTo>
                  <a:lnTo>
                    <a:pt x="424" y="570"/>
                  </a:lnTo>
                  <a:lnTo>
                    <a:pt x="424" y="570"/>
                  </a:lnTo>
                  <a:lnTo>
                    <a:pt x="424" y="570"/>
                  </a:lnTo>
                  <a:lnTo>
                    <a:pt x="424" y="570"/>
                  </a:lnTo>
                  <a:lnTo>
                    <a:pt x="424" y="570"/>
                  </a:lnTo>
                  <a:lnTo>
                    <a:pt x="423" y="570"/>
                  </a:lnTo>
                  <a:lnTo>
                    <a:pt x="423" y="570"/>
                  </a:lnTo>
                  <a:lnTo>
                    <a:pt x="423" y="570"/>
                  </a:lnTo>
                  <a:lnTo>
                    <a:pt x="423" y="570"/>
                  </a:lnTo>
                  <a:lnTo>
                    <a:pt x="423" y="570"/>
                  </a:lnTo>
                  <a:lnTo>
                    <a:pt x="423" y="570"/>
                  </a:lnTo>
                  <a:lnTo>
                    <a:pt x="423" y="570"/>
                  </a:lnTo>
                  <a:lnTo>
                    <a:pt x="423" y="570"/>
                  </a:lnTo>
                  <a:lnTo>
                    <a:pt x="423" y="570"/>
                  </a:lnTo>
                  <a:lnTo>
                    <a:pt x="423" y="570"/>
                  </a:lnTo>
                  <a:lnTo>
                    <a:pt x="423" y="570"/>
                  </a:lnTo>
                  <a:lnTo>
                    <a:pt x="422" y="570"/>
                  </a:lnTo>
                  <a:lnTo>
                    <a:pt x="422" y="570"/>
                  </a:lnTo>
                  <a:lnTo>
                    <a:pt x="422" y="570"/>
                  </a:lnTo>
                  <a:lnTo>
                    <a:pt x="422" y="570"/>
                  </a:lnTo>
                  <a:lnTo>
                    <a:pt x="422" y="570"/>
                  </a:lnTo>
                  <a:lnTo>
                    <a:pt x="422" y="570"/>
                  </a:lnTo>
                  <a:lnTo>
                    <a:pt x="422" y="570"/>
                  </a:lnTo>
                  <a:lnTo>
                    <a:pt x="422" y="570"/>
                  </a:lnTo>
                  <a:lnTo>
                    <a:pt x="422" y="570"/>
                  </a:lnTo>
                  <a:lnTo>
                    <a:pt x="422" y="570"/>
                  </a:lnTo>
                  <a:lnTo>
                    <a:pt x="422" y="570"/>
                  </a:lnTo>
                  <a:lnTo>
                    <a:pt x="421" y="570"/>
                  </a:lnTo>
                  <a:lnTo>
                    <a:pt x="421" y="570"/>
                  </a:lnTo>
                  <a:lnTo>
                    <a:pt x="421" y="570"/>
                  </a:lnTo>
                  <a:lnTo>
                    <a:pt x="421" y="570"/>
                  </a:lnTo>
                  <a:lnTo>
                    <a:pt x="421" y="570"/>
                  </a:lnTo>
                  <a:lnTo>
                    <a:pt x="421" y="570"/>
                  </a:lnTo>
                  <a:lnTo>
                    <a:pt x="421" y="570"/>
                  </a:lnTo>
                  <a:lnTo>
                    <a:pt x="421" y="570"/>
                  </a:lnTo>
                  <a:lnTo>
                    <a:pt x="421" y="570"/>
                  </a:lnTo>
                  <a:lnTo>
                    <a:pt x="421" y="570"/>
                  </a:lnTo>
                  <a:lnTo>
                    <a:pt x="421" y="570"/>
                  </a:lnTo>
                  <a:lnTo>
                    <a:pt x="420" y="570"/>
                  </a:lnTo>
                  <a:lnTo>
                    <a:pt x="420" y="570"/>
                  </a:lnTo>
                  <a:lnTo>
                    <a:pt x="420" y="570"/>
                  </a:lnTo>
                  <a:lnTo>
                    <a:pt x="420" y="570"/>
                  </a:lnTo>
                  <a:lnTo>
                    <a:pt x="420" y="570"/>
                  </a:lnTo>
                  <a:lnTo>
                    <a:pt x="420" y="570"/>
                  </a:lnTo>
                  <a:lnTo>
                    <a:pt x="420" y="570"/>
                  </a:lnTo>
                  <a:lnTo>
                    <a:pt x="420" y="570"/>
                  </a:lnTo>
                  <a:lnTo>
                    <a:pt x="420" y="570"/>
                  </a:lnTo>
                  <a:lnTo>
                    <a:pt x="420" y="570"/>
                  </a:lnTo>
                  <a:lnTo>
                    <a:pt x="420" y="570"/>
                  </a:lnTo>
                  <a:lnTo>
                    <a:pt x="420" y="570"/>
                  </a:lnTo>
                  <a:lnTo>
                    <a:pt x="419" y="570"/>
                  </a:lnTo>
                  <a:lnTo>
                    <a:pt x="419" y="570"/>
                  </a:lnTo>
                  <a:lnTo>
                    <a:pt x="419" y="570"/>
                  </a:lnTo>
                  <a:lnTo>
                    <a:pt x="419" y="570"/>
                  </a:lnTo>
                  <a:lnTo>
                    <a:pt x="419" y="570"/>
                  </a:lnTo>
                  <a:lnTo>
                    <a:pt x="419" y="570"/>
                  </a:lnTo>
                  <a:lnTo>
                    <a:pt x="419" y="570"/>
                  </a:lnTo>
                  <a:lnTo>
                    <a:pt x="419" y="570"/>
                  </a:lnTo>
                  <a:lnTo>
                    <a:pt x="419" y="570"/>
                  </a:lnTo>
                  <a:lnTo>
                    <a:pt x="419" y="570"/>
                  </a:lnTo>
                  <a:lnTo>
                    <a:pt x="418" y="570"/>
                  </a:lnTo>
                  <a:lnTo>
                    <a:pt x="418" y="570"/>
                  </a:lnTo>
                  <a:lnTo>
                    <a:pt x="418" y="570"/>
                  </a:lnTo>
                  <a:lnTo>
                    <a:pt x="418" y="570"/>
                  </a:lnTo>
                  <a:lnTo>
                    <a:pt x="418" y="570"/>
                  </a:lnTo>
                  <a:lnTo>
                    <a:pt x="418" y="570"/>
                  </a:lnTo>
                  <a:lnTo>
                    <a:pt x="418" y="570"/>
                  </a:lnTo>
                  <a:lnTo>
                    <a:pt x="418" y="570"/>
                  </a:lnTo>
                  <a:lnTo>
                    <a:pt x="418" y="570"/>
                  </a:lnTo>
                  <a:lnTo>
                    <a:pt x="418" y="570"/>
                  </a:lnTo>
                  <a:lnTo>
                    <a:pt x="418" y="570"/>
                  </a:lnTo>
                  <a:lnTo>
                    <a:pt x="418" y="570"/>
                  </a:lnTo>
                  <a:lnTo>
                    <a:pt x="417" y="570"/>
                  </a:lnTo>
                  <a:lnTo>
                    <a:pt x="417" y="570"/>
                  </a:lnTo>
                  <a:lnTo>
                    <a:pt x="417" y="570"/>
                  </a:lnTo>
                  <a:lnTo>
                    <a:pt x="417" y="570"/>
                  </a:lnTo>
                  <a:lnTo>
                    <a:pt x="417" y="570"/>
                  </a:lnTo>
                  <a:lnTo>
                    <a:pt x="417" y="570"/>
                  </a:lnTo>
                  <a:lnTo>
                    <a:pt x="417" y="570"/>
                  </a:lnTo>
                  <a:lnTo>
                    <a:pt x="417" y="570"/>
                  </a:lnTo>
                  <a:lnTo>
                    <a:pt x="417" y="570"/>
                  </a:lnTo>
                  <a:lnTo>
                    <a:pt x="417" y="570"/>
                  </a:lnTo>
                  <a:lnTo>
                    <a:pt x="416" y="570"/>
                  </a:lnTo>
                  <a:lnTo>
                    <a:pt x="416" y="570"/>
                  </a:lnTo>
                  <a:lnTo>
                    <a:pt x="416" y="570"/>
                  </a:lnTo>
                  <a:lnTo>
                    <a:pt x="416" y="570"/>
                  </a:lnTo>
                  <a:lnTo>
                    <a:pt x="416" y="570"/>
                  </a:lnTo>
                  <a:lnTo>
                    <a:pt x="416" y="570"/>
                  </a:lnTo>
                  <a:lnTo>
                    <a:pt x="416" y="570"/>
                  </a:lnTo>
                  <a:lnTo>
                    <a:pt x="416" y="570"/>
                  </a:lnTo>
                  <a:lnTo>
                    <a:pt x="416" y="570"/>
                  </a:lnTo>
                  <a:lnTo>
                    <a:pt x="416" y="570"/>
                  </a:lnTo>
                  <a:lnTo>
                    <a:pt x="416" y="570"/>
                  </a:lnTo>
                  <a:lnTo>
                    <a:pt x="416" y="570"/>
                  </a:lnTo>
                  <a:lnTo>
                    <a:pt x="415" y="570"/>
                  </a:lnTo>
                  <a:lnTo>
                    <a:pt x="415" y="570"/>
                  </a:lnTo>
                  <a:lnTo>
                    <a:pt x="415" y="570"/>
                  </a:lnTo>
                  <a:lnTo>
                    <a:pt x="415" y="570"/>
                  </a:lnTo>
                  <a:lnTo>
                    <a:pt x="415" y="570"/>
                  </a:lnTo>
                  <a:lnTo>
                    <a:pt x="415" y="570"/>
                  </a:lnTo>
                  <a:lnTo>
                    <a:pt x="415" y="570"/>
                  </a:lnTo>
                  <a:lnTo>
                    <a:pt x="415" y="570"/>
                  </a:lnTo>
                  <a:lnTo>
                    <a:pt x="415" y="570"/>
                  </a:lnTo>
                  <a:lnTo>
                    <a:pt x="415" y="570"/>
                  </a:lnTo>
                  <a:lnTo>
                    <a:pt x="415" y="570"/>
                  </a:lnTo>
                  <a:lnTo>
                    <a:pt x="414" y="570"/>
                  </a:lnTo>
                  <a:lnTo>
                    <a:pt x="414" y="570"/>
                  </a:lnTo>
                  <a:lnTo>
                    <a:pt x="414" y="570"/>
                  </a:lnTo>
                  <a:lnTo>
                    <a:pt x="414" y="570"/>
                  </a:lnTo>
                  <a:lnTo>
                    <a:pt x="414" y="570"/>
                  </a:lnTo>
                  <a:lnTo>
                    <a:pt x="414" y="570"/>
                  </a:lnTo>
                  <a:lnTo>
                    <a:pt x="414" y="570"/>
                  </a:lnTo>
                  <a:lnTo>
                    <a:pt x="414" y="570"/>
                  </a:lnTo>
                  <a:lnTo>
                    <a:pt x="414" y="570"/>
                  </a:lnTo>
                  <a:lnTo>
                    <a:pt x="414" y="570"/>
                  </a:lnTo>
                  <a:lnTo>
                    <a:pt x="413" y="570"/>
                  </a:lnTo>
                  <a:lnTo>
                    <a:pt x="413" y="570"/>
                  </a:lnTo>
                  <a:lnTo>
                    <a:pt x="413" y="570"/>
                  </a:lnTo>
                  <a:lnTo>
                    <a:pt x="413" y="570"/>
                  </a:lnTo>
                  <a:lnTo>
                    <a:pt x="413" y="570"/>
                  </a:lnTo>
                  <a:lnTo>
                    <a:pt x="413" y="570"/>
                  </a:lnTo>
                  <a:lnTo>
                    <a:pt x="413" y="570"/>
                  </a:lnTo>
                  <a:lnTo>
                    <a:pt x="413" y="570"/>
                  </a:lnTo>
                  <a:lnTo>
                    <a:pt x="413" y="570"/>
                  </a:lnTo>
                  <a:lnTo>
                    <a:pt x="413" y="570"/>
                  </a:lnTo>
                  <a:lnTo>
                    <a:pt x="413" y="570"/>
                  </a:lnTo>
                  <a:lnTo>
                    <a:pt x="413" y="570"/>
                  </a:lnTo>
                  <a:lnTo>
                    <a:pt x="412" y="570"/>
                  </a:lnTo>
                  <a:lnTo>
                    <a:pt x="412" y="570"/>
                  </a:lnTo>
                  <a:lnTo>
                    <a:pt x="412" y="570"/>
                  </a:lnTo>
                  <a:lnTo>
                    <a:pt x="412" y="570"/>
                  </a:lnTo>
                  <a:lnTo>
                    <a:pt x="412" y="570"/>
                  </a:lnTo>
                  <a:lnTo>
                    <a:pt x="412" y="570"/>
                  </a:lnTo>
                  <a:lnTo>
                    <a:pt x="412" y="570"/>
                  </a:lnTo>
                  <a:lnTo>
                    <a:pt x="412" y="570"/>
                  </a:lnTo>
                  <a:lnTo>
                    <a:pt x="412" y="570"/>
                  </a:lnTo>
                  <a:lnTo>
                    <a:pt x="412" y="570"/>
                  </a:lnTo>
                  <a:lnTo>
                    <a:pt x="411" y="570"/>
                  </a:lnTo>
                  <a:lnTo>
                    <a:pt x="411" y="570"/>
                  </a:lnTo>
                  <a:lnTo>
                    <a:pt x="411" y="570"/>
                  </a:lnTo>
                  <a:lnTo>
                    <a:pt x="411" y="570"/>
                  </a:lnTo>
                  <a:lnTo>
                    <a:pt x="411" y="570"/>
                  </a:lnTo>
                  <a:lnTo>
                    <a:pt x="411" y="570"/>
                  </a:lnTo>
                  <a:lnTo>
                    <a:pt x="411" y="570"/>
                  </a:lnTo>
                  <a:lnTo>
                    <a:pt x="411" y="570"/>
                  </a:lnTo>
                  <a:lnTo>
                    <a:pt x="411" y="570"/>
                  </a:lnTo>
                  <a:lnTo>
                    <a:pt x="411" y="570"/>
                  </a:lnTo>
                  <a:lnTo>
                    <a:pt x="411" y="570"/>
                  </a:lnTo>
                  <a:lnTo>
                    <a:pt x="411" y="570"/>
                  </a:lnTo>
                  <a:lnTo>
                    <a:pt x="410" y="570"/>
                  </a:lnTo>
                  <a:lnTo>
                    <a:pt x="410" y="570"/>
                  </a:lnTo>
                  <a:lnTo>
                    <a:pt x="410" y="570"/>
                  </a:lnTo>
                  <a:lnTo>
                    <a:pt x="410" y="570"/>
                  </a:lnTo>
                  <a:lnTo>
                    <a:pt x="410" y="570"/>
                  </a:lnTo>
                  <a:lnTo>
                    <a:pt x="410" y="570"/>
                  </a:lnTo>
                  <a:lnTo>
                    <a:pt x="410" y="570"/>
                  </a:lnTo>
                  <a:lnTo>
                    <a:pt x="410" y="570"/>
                  </a:lnTo>
                  <a:lnTo>
                    <a:pt x="410" y="570"/>
                  </a:lnTo>
                  <a:lnTo>
                    <a:pt x="410" y="570"/>
                  </a:lnTo>
                  <a:lnTo>
                    <a:pt x="410" y="570"/>
                  </a:lnTo>
                  <a:lnTo>
                    <a:pt x="409" y="570"/>
                  </a:lnTo>
                  <a:lnTo>
                    <a:pt x="409" y="570"/>
                  </a:lnTo>
                  <a:lnTo>
                    <a:pt x="409" y="570"/>
                  </a:lnTo>
                  <a:lnTo>
                    <a:pt x="409" y="570"/>
                  </a:lnTo>
                  <a:lnTo>
                    <a:pt x="409" y="570"/>
                  </a:lnTo>
                  <a:lnTo>
                    <a:pt x="409" y="570"/>
                  </a:lnTo>
                  <a:lnTo>
                    <a:pt x="409" y="570"/>
                  </a:lnTo>
                  <a:lnTo>
                    <a:pt x="409" y="570"/>
                  </a:lnTo>
                  <a:lnTo>
                    <a:pt x="409" y="570"/>
                  </a:lnTo>
                  <a:lnTo>
                    <a:pt x="409" y="570"/>
                  </a:lnTo>
                  <a:lnTo>
                    <a:pt x="409" y="570"/>
                  </a:lnTo>
                  <a:lnTo>
                    <a:pt x="408" y="570"/>
                  </a:lnTo>
                  <a:lnTo>
                    <a:pt x="408" y="570"/>
                  </a:lnTo>
                  <a:lnTo>
                    <a:pt x="408" y="570"/>
                  </a:lnTo>
                  <a:lnTo>
                    <a:pt x="408" y="570"/>
                  </a:lnTo>
                  <a:lnTo>
                    <a:pt x="408" y="570"/>
                  </a:lnTo>
                  <a:lnTo>
                    <a:pt x="408" y="570"/>
                  </a:lnTo>
                  <a:lnTo>
                    <a:pt x="408" y="570"/>
                  </a:lnTo>
                  <a:lnTo>
                    <a:pt x="408" y="570"/>
                  </a:lnTo>
                  <a:lnTo>
                    <a:pt x="408" y="570"/>
                  </a:lnTo>
                  <a:lnTo>
                    <a:pt x="408" y="570"/>
                  </a:lnTo>
                  <a:lnTo>
                    <a:pt x="408" y="570"/>
                  </a:lnTo>
                  <a:lnTo>
                    <a:pt x="407" y="570"/>
                  </a:lnTo>
                  <a:lnTo>
                    <a:pt x="407" y="570"/>
                  </a:lnTo>
                  <a:lnTo>
                    <a:pt x="407" y="570"/>
                  </a:lnTo>
                  <a:lnTo>
                    <a:pt x="407" y="570"/>
                  </a:lnTo>
                  <a:lnTo>
                    <a:pt x="407" y="570"/>
                  </a:lnTo>
                  <a:lnTo>
                    <a:pt x="407" y="570"/>
                  </a:lnTo>
                  <a:lnTo>
                    <a:pt x="407" y="570"/>
                  </a:lnTo>
                  <a:lnTo>
                    <a:pt x="407" y="570"/>
                  </a:lnTo>
                  <a:lnTo>
                    <a:pt x="407" y="570"/>
                  </a:lnTo>
                  <a:lnTo>
                    <a:pt x="407" y="570"/>
                  </a:lnTo>
                  <a:lnTo>
                    <a:pt x="407" y="570"/>
                  </a:lnTo>
                  <a:lnTo>
                    <a:pt x="407" y="570"/>
                  </a:lnTo>
                  <a:lnTo>
                    <a:pt x="406" y="570"/>
                  </a:lnTo>
                  <a:lnTo>
                    <a:pt x="406" y="570"/>
                  </a:lnTo>
                  <a:lnTo>
                    <a:pt x="406" y="570"/>
                  </a:lnTo>
                  <a:lnTo>
                    <a:pt x="406" y="570"/>
                  </a:lnTo>
                  <a:lnTo>
                    <a:pt x="406" y="570"/>
                  </a:lnTo>
                  <a:lnTo>
                    <a:pt x="406" y="570"/>
                  </a:lnTo>
                  <a:lnTo>
                    <a:pt x="406" y="570"/>
                  </a:lnTo>
                  <a:lnTo>
                    <a:pt x="406" y="570"/>
                  </a:lnTo>
                  <a:lnTo>
                    <a:pt x="406" y="570"/>
                  </a:lnTo>
                  <a:lnTo>
                    <a:pt x="406" y="570"/>
                  </a:lnTo>
                  <a:lnTo>
                    <a:pt x="405" y="570"/>
                  </a:lnTo>
                  <a:lnTo>
                    <a:pt x="405" y="570"/>
                  </a:lnTo>
                  <a:lnTo>
                    <a:pt x="405" y="570"/>
                  </a:lnTo>
                  <a:lnTo>
                    <a:pt x="405" y="570"/>
                  </a:lnTo>
                  <a:lnTo>
                    <a:pt x="405" y="570"/>
                  </a:lnTo>
                  <a:lnTo>
                    <a:pt x="405" y="570"/>
                  </a:lnTo>
                  <a:lnTo>
                    <a:pt x="405" y="570"/>
                  </a:lnTo>
                  <a:lnTo>
                    <a:pt x="405" y="570"/>
                  </a:lnTo>
                  <a:lnTo>
                    <a:pt x="405" y="570"/>
                  </a:lnTo>
                  <a:lnTo>
                    <a:pt x="405" y="570"/>
                  </a:lnTo>
                  <a:lnTo>
                    <a:pt x="405" y="570"/>
                  </a:lnTo>
                  <a:lnTo>
                    <a:pt x="405" y="570"/>
                  </a:lnTo>
                  <a:lnTo>
                    <a:pt x="404" y="570"/>
                  </a:lnTo>
                  <a:lnTo>
                    <a:pt x="404" y="570"/>
                  </a:lnTo>
                  <a:lnTo>
                    <a:pt x="404" y="570"/>
                  </a:lnTo>
                  <a:lnTo>
                    <a:pt x="404" y="570"/>
                  </a:lnTo>
                  <a:lnTo>
                    <a:pt x="404" y="570"/>
                  </a:lnTo>
                  <a:lnTo>
                    <a:pt x="404" y="570"/>
                  </a:lnTo>
                  <a:lnTo>
                    <a:pt x="404" y="570"/>
                  </a:lnTo>
                  <a:lnTo>
                    <a:pt x="404" y="570"/>
                  </a:lnTo>
                  <a:lnTo>
                    <a:pt x="404" y="570"/>
                  </a:lnTo>
                  <a:lnTo>
                    <a:pt x="404" y="570"/>
                  </a:lnTo>
                  <a:lnTo>
                    <a:pt x="403" y="570"/>
                  </a:lnTo>
                  <a:lnTo>
                    <a:pt x="403" y="570"/>
                  </a:lnTo>
                  <a:lnTo>
                    <a:pt x="403" y="570"/>
                  </a:lnTo>
                  <a:lnTo>
                    <a:pt x="403" y="570"/>
                  </a:lnTo>
                  <a:lnTo>
                    <a:pt x="403" y="570"/>
                  </a:lnTo>
                  <a:lnTo>
                    <a:pt x="403" y="570"/>
                  </a:lnTo>
                  <a:lnTo>
                    <a:pt x="403" y="570"/>
                  </a:lnTo>
                  <a:lnTo>
                    <a:pt x="403" y="570"/>
                  </a:lnTo>
                  <a:lnTo>
                    <a:pt x="403" y="570"/>
                  </a:lnTo>
                  <a:lnTo>
                    <a:pt x="403" y="570"/>
                  </a:lnTo>
                  <a:lnTo>
                    <a:pt x="403" y="570"/>
                  </a:lnTo>
                  <a:lnTo>
                    <a:pt x="403" y="570"/>
                  </a:lnTo>
                  <a:lnTo>
                    <a:pt x="402" y="570"/>
                  </a:lnTo>
                  <a:lnTo>
                    <a:pt x="402" y="570"/>
                  </a:lnTo>
                  <a:lnTo>
                    <a:pt x="402" y="570"/>
                  </a:lnTo>
                  <a:lnTo>
                    <a:pt x="402" y="570"/>
                  </a:lnTo>
                  <a:lnTo>
                    <a:pt x="402" y="570"/>
                  </a:lnTo>
                  <a:lnTo>
                    <a:pt x="402" y="570"/>
                  </a:lnTo>
                  <a:lnTo>
                    <a:pt x="402" y="570"/>
                  </a:lnTo>
                  <a:lnTo>
                    <a:pt x="402" y="570"/>
                  </a:lnTo>
                  <a:lnTo>
                    <a:pt x="402" y="570"/>
                  </a:lnTo>
                  <a:lnTo>
                    <a:pt x="402" y="570"/>
                  </a:lnTo>
                  <a:lnTo>
                    <a:pt x="402" y="570"/>
                  </a:lnTo>
                  <a:lnTo>
                    <a:pt x="401" y="570"/>
                  </a:lnTo>
                  <a:lnTo>
                    <a:pt x="401" y="570"/>
                  </a:lnTo>
                  <a:lnTo>
                    <a:pt x="401" y="570"/>
                  </a:lnTo>
                  <a:lnTo>
                    <a:pt x="401" y="570"/>
                  </a:lnTo>
                  <a:lnTo>
                    <a:pt x="401" y="570"/>
                  </a:lnTo>
                  <a:lnTo>
                    <a:pt x="401" y="570"/>
                  </a:lnTo>
                  <a:lnTo>
                    <a:pt x="401" y="570"/>
                  </a:lnTo>
                  <a:lnTo>
                    <a:pt x="401" y="570"/>
                  </a:lnTo>
                  <a:lnTo>
                    <a:pt x="401" y="570"/>
                  </a:lnTo>
                  <a:lnTo>
                    <a:pt x="401" y="570"/>
                  </a:lnTo>
                  <a:lnTo>
                    <a:pt x="400" y="570"/>
                  </a:lnTo>
                  <a:lnTo>
                    <a:pt x="400" y="570"/>
                  </a:lnTo>
                  <a:lnTo>
                    <a:pt x="400" y="570"/>
                  </a:lnTo>
                  <a:lnTo>
                    <a:pt x="400" y="570"/>
                  </a:lnTo>
                  <a:lnTo>
                    <a:pt x="400" y="570"/>
                  </a:lnTo>
                  <a:lnTo>
                    <a:pt x="400" y="570"/>
                  </a:lnTo>
                  <a:lnTo>
                    <a:pt x="400" y="570"/>
                  </a:lnTo>
                  <a:lnTo>
                    <a:pt x="400" y="570"/>
                  </a:lnTo>
                  <a:lnTo>
                    <a:pt x="400" y="570"/>
                  </a:lnTo>
                  <a:lnTo>
                    <a:pt x="400" y="570"/>
                  </a:lnTo>
                  <a:lnTo>
                    <a:pt x="400" y="570"/>
                  </a:lnTo>
                  <a:lnTo>
                    <a:pt x="400" y="570"/>
                  </a:lnTo>
                  <a:lnTo>
                    <a:pt x="399" y="570"/>
                  </a:lnTo>
                  <a:lnTo>
                    <a:pt x="399" y="570"/>
                  </a:lnTo>
                  <a:lnTo>
                    <a:pt x="399" y="570"/>
                  </a:lnTo>
                  <a:lnTo>
                    <a:pt x="399" y="570"/>
                  </a:lnTo>
                  <a:lnTo>
                    <a:pt x="399" y="570"/>
                  </a:lnTo>
                  <a:lnTo>
                    <a:pt x="399" y="570"/>
                  </a:lnTo>
                  <a:lnTo>
                    <a:pt x="399" y="570"/>
                  </a:lnTo>
                  <a:lnTo>
                    <a:pt x="399" y="570"/>
                  </a:lnTo>
                  <a:lnTo>
                    <a:pt x="399" y="570"/>
                  </a:lnTo>
                  <a:lnTo>
                    <a:pt x="399" y="570"/>
                  </a:lnTo>
                  <a:lnTo>
                    <a:pt x="398" y="570"/>
                  </a:lnTo>
                  <a:lnTo>
                    <a:pt x="398" y="570"/>
                  </a:lnTo>
                  <a:lnTo>
                    <a:pt x="398" y="570"/>
                  </a:lnTo>
                  <a:lnTo>
                    <a:pt x="398" y="570"/>
                  </a:lnTo>
                  <a:lnTo>
                    <a:pt x="398" y="570"/>
                  </a:lnTo>
                  <a:lnTo>
                    <a:pt x="398" y="570"/>
                  </a:lnTo>
                  <a:lnTo>
                    <a:pt x="398" y="570"/>
                  </a:lnTo>
                  <a:lnTo>
                    <a:pt x="398" y="570"/>
                  </a:lnTo>
                  <a:lnTo>
                    <a:pt x="398" y="570"/>
                  </a:lnTo>
                  <a:lnTo>
                    <a:pt x="398" y="570"/>
                  </a:lnTo>
                  <a:lnTo>
                    <a:pt x="398" y="570"/>
                  </a:lnTo>
                  <a:lnTo>
                    <a:pt x="398" y="570"/>
                  </a:lnTo>
                  <a:lnTo>
                    <a:pt x="397" y="570"/>
                  </a:lnTo>
                  <a:lnTo>
                    <a:pt x="397" y="570"/>
                  </a:lnTo>
                  <a:lnTo>
                    <a:pt x="397" y="570"/>
                  </a:lnTo>
                  <a:lnTo>
                    <a:pt x="397" y="570"/>
                  </a:lnTo>
                  <a:lnTo>
                    <a:pt x="397" y="570"/>
                  </a:lnTo>
                  <a:lnTo>
                    <a:pt x="397" y="570"/>
                  </a:lnTo>
                  <a:lnTo>
                    <a:pt x="397" y="570"/>
                  </a:lnTo>
                  <a:lnTo>
                    <a:pt x="397" y="570"/>
                  </a:lnTo>
                  <a:lnTo>
                    <a:pt x="397" y="570"/>
                  </a:lnTo>
                  <a:lnTo>
                    <a:pt x="397" y="570"/>
                  </a:lnTo>
                  <a:lnTo>
                    <a:pt x="397" y="570"/>
                  </a:lnTo>
                  <a:lnTo>
                    <a:pt x="396" y="570"/>
                  </a:lnTo>
                  <a:lnTo>
                    <a:pt x="396" y="570"/>
                  </a:lnTo>
                  <a:lnTo>
                    <a:pt x="396" y="570"/>
                  </a:lnTo>
                  <a:lnTo>
                    <a:pt x="396" y="570"/>
                  </a:lnTo>
                  <a:lnTo>
                    <a:pt x="396" y="570"/>
                  </a:lnTo>
                  <a:lnTo>
                    <a:pt x="396" y="570"/>
                  </a:lnTo>
                  <a:lnTo>
                    <a:pt x="396" y="570"/>
                  </a:lnTo>
                  <a:lnTo>
                    <a:pt x="396" y="570"/>
                  </a:lnTo>
                  <a:lnTo>
                    <a:pt x="396" y="570"/>
                  </a:lnTo>
                  <a:lnTo>
                    <a:pt x="396" y="570"/>
                  </a:lnTo>
                  <a:lnTo>
                    <a:pt x="396" y="570"/>
                  </a:lnTo>
                  <a:lnTo>
                    <a:pt x="395" y="570"/>
                  </a:lnTo>
                  <a:lnTo>
                    <a:pt x="395" y="570"/>
                  </a:lnTo>
                  <a:lnTo>
                    <a:pt x="395" y="570"/>
                  </a:lnTo>
                  <a:lnTo>
                    <a:pt x="395" y="570"/>
                  </a:lnTo>
                  <a:lnTo>
                    <a:pt x="395" y="570"/>
                  </a:lnTo>
                  <a:lnTo>
                    <a:pt x="395" y="570"/>
                  </a:lnTo>
                  <a:lnTo>
                    <a:pt x="395" y="570"/>
                  </a:lnTo>
                  <a:lnTo>
                    <a:pt x="395" y="570"/>
                  </a:lnTo>
                  <a:lnTo>
                    <a:pt x="395" y="570"/>
                  </a:lnTo>
                  <a:lnTo>
                    <a:pt x="395" y="570"/>
                  </a:lnTo>
                  <a:lnTo>
                    <a:pt x="395" y="570"/>
                  </a:lnTo>
                  <a:lnTo>
                    <a:pt x="394" y="570"/>
                  </a:lnTo>
                  <a:lnTo>
                    <a:pt x="394" y="570"/>
                  </a:lnTo>
                  <a:lnTo>
                    <a:pt x="394" y="570"/>
                  </a:lnTo>
                  <a:lnTo>
                    <a:pt x="394" y="570"/>
                  </a:lnTo>
                  <a:lnTo>
                    <a:pt x="394" y="570"/>
                  </a:lnTo>
                  <a:lnTo>
                    <a:pt x="394" y="570"/>
                  </a:lnTo>
                  <a:lnTo>
                    <a:pt x="394" y="570"/>
                  </a:lnTo>
                  <a:lnTo>
                    <a:pt x="394" y="570"/>
                  </a:lnTo>
                  <a:lnTo>
                    <a:pt x="394" y="570"/>
                  </a:lnTo>
                  <a:lnTo>
                    <a:pt x="394" y="570"/>
                  </a:lnTo>
                  <a:lnTo>
                    <a:pt x="394" y="570"/>
                  </a:lnTo>
                  <a:lnTo>
                    <a:pt x="394" y="570"/>
                  </a:lnTo>
                  <a:lnTo>
                    <a:pt x="393" y="570"/>
                  </a:lnTo>
                  <a:lnTo>
                    <a:pt x="393" y="570"/>
                  </a:lnTo>
                  <a:lnTo>
                    <a:pt x="393" y="570"/>
                  </a:lnTo>
                  <a:lnTo>
                    <a:pt x="393" y="570"/>
                  </a:lnTo>
                  <a:lnTo>
                    <a:pt x="393" y="570"/>
                  </a:lnTo>
                  <a:lnTo>
                    <a:pt x="393" y="570"/>
                  </a:lnTo>
                  <a:lnTo>
                    <a:pt x="393" y="570"/>
                  </a:lnTo>
                  <a:lnTo>
                    <a:pt x="393" y="570"/>
                  </a:lnTo>
                  <a:lnTo>
                    <a:pt x="393" y="570"/>
                  </a:lnTo>
                  <a:lnTo>
                    <a:pt x="393" y="570"/>
                  </a:lnTo>
                  <a:lnTo>
                    <a:pt x="392" y="570"/>
                  </a:lnTo>
                  <a:lnTo>
                    <a:pt x="392" y="570"/>
                  </a:lnTo>
                  <a:lnTo>
                    <a:pt x="392" y="570"/>
                  </a:lnTo>
                  <a:lnTo>
                    <a:pt x="392" y="570"/>
                  </a:lnTo>
                  <a:lnTo>
                    <a:pt x="392" y="570"/>
                  </a:lnTo>
                  <a:lnTo>
                    <a:pt x="392" y="570"/>
                  </a:lnTo>
                  <a:lnTo>
                    <a:pt x="392" y="570"/>
                  </a:lnTo>
                  <a:lnTo>
                    <a:pt x="392" y="570"/>
                  </a:lnTo>
                  <a:lnTo>
                    <a:pt x="392" y="570"/>
                  </a:lnTo>
                  <a:lnTo>
                    <a:pt x="392" y="570"/>
                  </a:lnTo>
                  <a:lnTo>
                    <a:pt x="392" y="570"/>
                  </a:lnTo>
                  <a:lnTo>
                    <a:pt x="392" y="570"/>
                  </a:lnTo>
                  <a:lnTo>
                    <a:pt x="391" y="570"/>
                  </a:lnTo>
                  <a:lnTo>
                    <a:pt x="391" y="570"/>
                  </a:lnTo>
                  <a:lnTo>
                    <a:pt x="391" y="570"/>
                  </a:lnTo>
                  <a:lnTo>
                    <a:pt x="391" y="570"/>
                  </a:lnTo>
                  <a:lnTo>
                    <a:pt x="391" y="570"/>
                  </a:lnTo>
                  <a:lnTo>
                    <a:pt x="391" y="570"/>
                  </a:lnTo>
                  <a:lnTo>
                    <a:pt x="391" y="570"/>
                  </a:lnTo>
                  <a:lnTo>
                    <a:pt x="391" y="570"/>
                  </a:lnTo>
                  <a:lnTo>
                    <a:pt x="391" y="570"/>
                  </a:lnTo>
                  <a:lnTo>
                    <a:pt x="391" y="570"/>
                  </a:lnTo>
                  <a:lnTo>
                    <a:pt x="390" y="570"/>
                  </a:lnTo>
                  <a:lnTo>
                    <a:pt x="390" y="570"/>
                  </a:lnTo>
                  <a:lnTo>
                    <a:pt x="390" y="570"/>
                  </a:lnTo>
                  <a:lnTo>
                    <a:pt x="390" y="570"/>
                  </a:lnTo>
                  <a:lnTo>
                    <a:pt x="390" y="570"/>
                  </a:lnTo>
                  <a:lnTo>
                    <a:pt x="390" y="570"/>
                  </a:lnTo>
                  <a:lnTo>
                    <a:pt x="390" y="570"/>
                  </a:lnTo>
                  <a:lnTo>
                    <a:pt x="390" y="570"/>
                  </a:lnTo>
                  <a:lnTo>
                    <a:pt x="390" y="570"/>
                  </a:lnTo>
                  <a:lnTo>
                    <a:pt x="390" y="570"/>
                  </a:lnTo>
                  <a:lnTo>
                    <a:pt x="390" y="570"/>
                  </a:lnTo>
                  <a:lnTo>
                    <a:pt x="390" y="570"/>
                  </a:lnTo>
                  <a:lnTo>
                    <a:pt x="389" y="570"/>
                  </a:lnTo>
                  <a:lnTo>
                    <a:pt x="389" y="570"/>
                  </a:lnTo>
                  <a:lnTo>
                    <a:pt x="389" y="570"/>
                  </a:lnTo>
                  <a:lnTo>
                    <a:pt x="389" y="570"/>
                  </a:lnTo>
                  <a:lnTo>
                    <a:pt x="389" y="570"/>
                  </a:lnTo>
                  <a:lnTo>
                    <a:pt x="389" y="570"/>
                  </a:lnTo>
                  <a:lnTo>
                    <a:pt x="389" y="570"/>
                  </a:lnTo>
                  <a:lnTo>
                    <a:pt x="389" y="570"/>
                  </a:lnTo>
                  <a:lnTo>
                    <a:pt x="389" y="570"/>
                  </a:lnTo>
                  <a:lnTo>
                    <a:pt x="389" y="570"/>
                  </a:lnTo>
                  <a:lnTo>
                    <a:pt x="389" y="570"/>
                  </a:lnTo>
                  <a:lnTo>
                    <a:pt x="388" y="570"/>
                  </a:lnTo>
                  <a:lnTo>
                    <a:pt x="388" y="570"/>
                  </a:lnTo>
                  <a:lnTo>
                    <a:pt x="388" y="570"/>
                  </a:lnTo>
                  <a:lnTo>
                    <a:pt x="388" y="570"/>
                  </a:lnTo>
                  <a:lnTo>
                    <a:pt x="388" y="570"/>
                  </a:lnTo>
                  <a:lnTo>
                    <a:pt x="388" y="570"/>
                  </a:lnTo>
                  <a:lnTo>
                    <a:pt x="388" y="570"/>
                  </a:lnTo>
                  <a:lnTo>
                    <a:pt x="388" y="570"/>
                  </a:lnTo>
                  <a:lnTo>
                    <a:pt x="388" y="570"/>
                  </a:lnTo>
                  <a:lnTo>
                    <a:pt x="388" y="570"/>
                  </a:lnTo>
                  <a:lnTo>
                    <a:pt x="387" y="570"/>
                  </a:lnTo>
                  <a:lnTo>
                    <a:pt x="387" y="570"/>
                  </a:lnTo>
                  <a:lnTo>
                    <a:pt x="387" y="570"/>
                  </a:lnTo>
                  <a:lnTo>
                    <a:pt x="387" y="570"/>
                  </a:lnTo>
                  <a:lnTo>
                    <a:pt x="387" y="570"/>
                  </a:lnTo>
                  <a:lnTo>
                    <a:pt x="387" y="570"/>
                  </a:lnTo>
                  <a:lnTo>
                    <a:pt x="387" y="570"/>
                  </a:lnTo>
                  <a:lnTo>
                    <a:pt x="387" y="570"/>
                  </a:lnTo>
                  <a:lnTo>
                    <a:pt x="387" y="570"/>
                  </a:lnTo>
                  <a:lnTo>
                    <a:pt x="387" y="570"/>
                  </a:lnTo>
                  <a:lnTo>
                    <a:pt x="387" y="570"/>
                  </a:lnTo>
                  <a:lnTo>
                    <a:pt x="387" y="570"/>
                  </a:lnTo>
                  <a:lnTo>
                    <a:pt x="386" y="570"/>
                  </a:lnTo>
                  <a:lnTo>
                    <a:pt x="386" y="570"/>
                  </a:lnTo>
                  <a:lnTo>
                    <a:pt x="386" y="570"/>
                  </a:lnTo>
                  <a:lnTo>
                    <a:pt x="386" y="570"/>
                  </a:lnTo>
                  <a:lnTo>
                    <a:pt x="386" y="570"/>
                  </a:lnTo>
                  <a:lnTo>
                    <a:pt x="386" y="570"/>
                  </a:lnTo>
                  <a:lnTo>
                    <a:pt x="386" y="570"/>
                  </a:lnTo>
                  <a:lnTo>
                    <a:pt x="386" y="570"/>
                  </a:lnTo>
                  <a:lnTo>
                    <a:pt x="386" y="570"/>
                  </a:lnTo>
                  <a:lnTo>
                    <a:pt x="386" y="570"/>
                  </a:lnTo>
                  <a:lnTo>
                    <a:pt x="386" y="570"/>
                  </a:lnTo>
                  <a:lnTo>
                    <a:pt x="385" y="570"/>
                  </a:lnTo>
                  <a:lnTo>
                    <a:pt x="385" y="570"/>
                  </a:lnTo>
                  <a:lnTo>
                    <a:pt x="385" y="570"/>
                  </a:lnTo>
                  <a:lnTo>
                    <a:pt x="385" y="570"/>
                  </a:lnTo>
                  <a:lnTo>
                    <a:pt x="385" y="570"/>
                  </a:lnTo>
                  <a:lnTo>
                    <a:pt x="385" y="570"/>
                  </a:lnTo>
                  <a:lnTo>
                    <a:pt x="385" y="570"/>
                  </a:lnTo>
                  <a:lnTo>
                    <a:pt x="385" y="570"/>
                  </a:lnTo>
                  <a:lnTo>
                    <a:pt x="385" y="570"/>
                  </a:lnTo>
                  <a:lnTo>
                    <a:pt x="385" y="570"/>
                  </a:lnTo>
                  <a:lnTo>
                    <a:pt x="385" y="570"/>
                  </a:lnTo>
                  <a:lnTo>
                    <a:pt x="384" y="570"/>
                  </a:lnTo>
                  <a:lnTo>
                    <a:pt x="384" y="570"/>
                  </a:lnTo>
                  <a:lnTo>
                    <a:pt x="384" y="570"/>
                  </a:lnTo>
                  <a:lnTo>
                    <a:pt x="384" y="570"/>
                  </a:lnTo>
                  <a:lnTo>
                    <a:pt x="384" y="570"/>
                  </a:lnTo>
                  <a:lnTo>
                    <a:pt x="384" y="570"/>
                  </a:lnTo>
                  <a:lnTo>
                    <a:pt x="384" y="570"/>
                  </a:lnTo>
                  <a:lnTo>
                    <a:pt x="384" y="570"/>
                  </a:lnTo>
                  <a:lnTo>
                    <a:pt x="384" y="570"/>
                  </a:lnTo>
                  <a:lnTo>
                    <a:pt x="384" y="570"/>
                  </a:lnTo>
                  <a:lnTo>
                    <a:pt x="384" y="570"/>
                  </a:lnTo>
                  <a:lnTo>
                    <a:pt x="383" y="570"/>
                  </a:lnTo>
                  <a:lnTo>
                    <a:pt x="383" y="570"/>
                  </a:lnTo>
                  <a:lnTo>
                    <a:pt x="383" y="570"/>
                  </a:lnTo>
                  <a:lnTo>
                    <a:pt x="383" y="570"/>
                  </a:lnTo>
                  <a:lnTo>
                    <a:pt x="383" y="570"/>
                  </a:lnTo>
                  <a:lnTo>
                    <a:pt x="383" y="570"/>
                  </a:lnTo>
                  <a:lnTo>
                    <a:pt x="383" y="570"/>
                  </a:lnTo>
                  <a:lnTo>
                    <a:pt x="383" y="570"/>
                  </a:lnTo>
                  <a:lnTo>
                    <a:pt x="383" y="570"/>
                  </a:lnTo>
                  <a:lnTo>
                    <a:pt x="383" y="570"/>
                  </a:lnTo>
                  <a:lnTo>
                    <a:pt x="383" y="570"/>
                  </a:lnTo>
                  <a:lnTo>
                    <a:pt x="382" y="570"/>
                  </a:lnTo>
                  <a:lnTo>
                    <a:pt x="382" y="570"/>
                  </a:lnTo>
                  <a:lnTo>
                    <a:pt x="382" y="570"/>
                  </a:lnTo>
                  <a:lnTo>
                    <a:pt x="382" y="570"/>
                  </a:lnTo>
                  <a:lnTo>
                    <a:pt x="382" y="570"/>
                  </a:lnTo>
                  <a:lnTo>
                    <a:pt x="382" y="570"/>
                  </a:lnTo>
                  <a:lnTo>
                    <a:pt x="382" y="570"/>
                  </a:lnTo>
                  <a:lnTo>
                    <a:pt x="382" y="570"/>
                  </a:lnTo>
                  <a:lnTo>
                    <a:pt x="382" y="570"/>
                  </a:lnTo>
                  <a:lnTo>
                    <a:pt x="382" y="570"/>
                  </a:lnTo>
                  <a:lnTo>
                    <a:pt x="382" y="570"/>
                  </a:lnTo>
                  <a:lnTo>
                    <a:pt x="381" y="570"/>
                  </a:lnTo>
                  <a:lnTo>
                    <a:pt x="381" y="570"/>
                  </a:lnTo>
                  <a:lnTo>
                    <a:pt x="381" y="570"/>
                  </a:lnTo>
                  <a:lnTo>
                    <a:pt x="381" y="570"/>
                  </a:lnTo>
                  <a:lnTo>
                    <a:pt x="381" y="570"/>
                  </a:lnTo>
                  <a:lnTo>
                    <a:pt x="381" y="570"/>
                  </a:lnTo>
                  <a:lnTo>
                    <a:pt x="381" y="570"/>
                  </a:lnTo>
                  <a:lnTo>
                    <a:pt x="381" y="570"/>
                  </a:lnTo>
                  <a:lnTo>
                    <a:pt x="381" y="570"/>
                  </a:lnTo>
                  <a:lnTo>
                    <a:pt x="381" y="570"/>
                  </a:lnTo>
                  <a:lnTo>
                    <a:pt x="381" y="570"/>
                  </a:lnTo>
                  <a:lnTo>
                    <a:pt x="381" y="570"/>
                  </a:lnTo>
                  <a:lnTo>
                    <a:pt x="380" y="570"/>
                  </a:lnTo>
                  <a:lnTo>
                    <a:pt x="380" y="570"/>
                  </a:lnTo>
                  <a:lnTo>
                    <a:pt x="380" y="570"/>
                  </a:lnTo>
                  <a:lnTo>
                    <a:pt x="380" y="570"/>
                  </a:lnTo>
                  <a:lnTo>
                    <a:pt x="380" y="570"/>
                  </a:lnTo>
                  <a:lnTo>
                    <a:pt x="380" y="570"/>
                  </a:lnTo>
                  <a:lnTo>
                    <a:pt x="380" y="570"/>
                  </a:lnTo>
                  <a:lnTo>
                    <a:pt x="380" y="570"/>
                  </a:lnTo>
                  <a:lnTo>
                    <a:pt x="380" y="570"/>
                  </a:lnTo>
                  <a:lnTo>
                    <a:pt x="380" y="570"/>
                  </a:lnTo>
                  <a:lnTo>
                    <a:pt x="379" y="570"/>
                  </a:lnTo>
                  <a:lnTo>
                    <a:pt x="379" y="570"/>
                  </a:lnTo>
                  <a:lnTo>
                    <a:pt x="379" y="570"/>
                  </a:lnTo>
                  <a:lnTo>
                    <a:pt x="379" y="570"/>
                  </a:lnTo>
                  <a:lnTo>
                    <a:pt x="379" y="570"/>
                  </a:lnTo>
                  <a:lnTo>
                    <a:pt x="379" y="570"/>
                  </a:lnTo>
                  <a:lnTo>
                    <a:pt x="379" y="570"/>
                  </a:lnTo>
                  <a:lnTo>
                    <a:pt x="379" y="570"/>
                  </a:lnTo>
                  <a:lnTo>
                    <a:pt x="379" y="570"/>
                  </a:lnTo>
                  <a:lnTo>
                    <a:pt x="379" y="570"/>
                  </a:lnTo>
                  <a:lnTo>
                    <a:pt x="379" y="570"/>
                  </a:lnTo>
                  <a:lnTo>
                    <a:pt x="379" y="570"/>
                  </a:lnTo>
                  <a:lnTo>
                    <a:pt x="378" y="570"/>
                  </a:lnTo>
                  <a:lnTo>
                    <a:pt x="378" y="570"/>
                  </a:lnTo>
                  <a:lnTo>
                    <a:pt x="378" y="570"/>
                  </a:lnTo>
                  <a:lnTo>
                    <a:pt x="378" y="570"/>
                  </a:lnTo>
                  <a:lnTo>
                    <a:pt x="378" y="570"/>
                  </a:lnTo>
                  <a:lnTo>
                    <a:pt x="378" y="570"/>
                  </a:lnTo>
                  <a:lnTo>
                    <a:pt x="378" y="570"/>
                  </a:lnTo>
                  <a:lnTo>
                    <a:pt x="378" y="570"/>
                  </a:lnTo>
                  <a:lnTo>
                    <a:pt x="378" y="570"/>
                  </a:lnTo>
                  <a:lnTo>
                    <a:pt x="378" y="570"/>
                  </a:lnTo>
                  <a:lnTo>
                    <a:pt x="377" y="570"/>
                  </a:lnTo>
                  <a:lnTo>
                    <a:pt x="377" y="570"/>
                  </a:lnTo>
                  <a:lnTo>
                    <a:pt x="377" y="570"/>
                  </a:lnTo>
                  <a:lnTo>
                    <a:pt x="377" y="570"/>
                  </a:lnTo>
                  <a:lnTo>
                    <a:pt x="377" y="570"/>
                  </a:lnTo>
                  <a:lnTo>
                    <a:pt x="377" y="570"/>
                  </a:lnTo>
                  <a:lnTo>
                    <a:pt x="377" y="570"/>
                  </a:lnTo>
                  <a:lnTo>
                    <a:pt x="377" y="570"/>
                  </a:lnTo>
                  <a:lnTo>
                    <a:pt x="377" y="570"/>
                  </a:lnTo>
                  <a:lnTo>
                    <a:pt x="377" y="570"/>
                  </a:lnTo>
                  <a:lnTo>
                    <a:pt x="377" y="570"/>
                  </a:lnTo>
                  <a:lnTo>
                    <a:pt x="377" y="570"/>
                  </a:lnTo>
                  <a:lnTo>
                    <a:pt x="376" y="570"/>
                  </a:lnTo>
                  <a:lnTo>
                    <a:pt x="376" y="570"/>
                  </a:lnTo>
                  <a:lnTo>
                    <a:pt x="376" y="570"/>
                  </a:lnTo>
                  <a:lnTo>
                    <a:pt x="376" y="570"/>
                  </a:lnTo>
                  <a:lnTo>
                    <a:pt x="376" y="570"/>
                  </a:lnTo>
                  <a:lnTo>
                    <a:pt x="376" y="570"/>
                  </a:lnTo>
                  <a:lnTo>
                    <a:pt x="376" y="570"/>
                  </a:lnTo>
                  <a:lnTo>
                    <a:pt x="376" y="570"/>
                  </a:lnTo>
                  <a:lnTo>
                    <a:pt x="376" y="570"/>
                  </a:lnTo>
                  <a:lnTo>
                    <a:pt x="376" y="570"/>
                  </a:lnTo>
                  <a:lnTo>
                    <a:pt x="376" y="570"/>
                  </a:lnTo>
                  <a:lnTo>
                    <a:pt x="375" y="570"/>
                  </a:lnTo>
                  <a:lnTo>
                    <a:pt x="375" y="570"/>
                  </a:lnTo>
                  <a:lnTo>
                    <a:pt x="375" y="570"/>
                  </a:lnTo>
                  <a:lnTo>
                    <a:pt x="375" y="570"/>
                  </a:lnTo>
                  <a:lnTo>
                    <a:pt x="375" y="570"/>
                  </a:lnTo>
                  <a:lnTo>
                    <a:pt x="375" y="570"/>
                  </a:lnTo>
                  <a:lnTo>
                    <a:pt x="375" y="570"/>
                  </a:lnTo>
                  <a:lnTo>
                    <a:pt x="375" y="570"/>
                  </a:lnTo>
                  <a:lnTo>
                    <a:pt x="375" y="570"/>
                  </a:lnTo>
                  <a:lnTo>
                    <a:pt x="375" y="570"/>
                  </a:lnTo>
                  <a:lnTo>
                    <a:pt x="374" y="570"/>
                  </a:lnTo>
                  <a:lnTo>
                    <a:pt x="374" y="570"/>
                  </a:lnTo>
                  <a:lnTo>
                    <a:pt x="374" y="570"/>
                  </a:lnTo>
                  <a:lnTo>
                    <a:pt x="374" y="570"/>
                  </a:lnTo>
                  <a:lnTo>
                    <a:pt x="374" y="570"/>
                  </a:lnTo>
                  <a:lnTo>
                    <a:pt x="374" y="570"/>
                  </a:lnTo>
                  <a:lnTo>
                    <a:pt x="374" y="570"/>
                  </a:lnTo>
                  <a:lnTo>
                    <a:pt x="374" y="570"/>
                  </a:lnTo>
                  <a:lnTo>
                    <a:pt x="374" y="570"/>
                  </a:lnTo>
                  <a:lnTo>
                    <a:pt x="374" y="570"/>
                  </a:lnTo>
                  <a:lnTo>
                    <a:pt x="374" y="570"/>
                  </a:lnTo>
                  <a:lnTo>
                    <a:pt x="374" y="570"/>
                  </a:lnTo>
                  <a:lnTo>
                    <a:pt x="373" y="570"/>
                  </a:lnTo>
                  <a:lnTo>
                    <a:pt x="373" y="570"/>
                  </a:lnTo>
                  <a:lnTo>
                    <a:pt x="373" y="570"/>
                  </a:lnTo>
                  <a:lnTo>
                    <a:pt x="373" y="570"/>
                  </a:lnTo>
                  <a:lnTo>
                    <a:pt x="373" y="570"/>
                  </a:lnTo>
                  <a:lnTo>
                    <a:pt x="373" y="570"/>
                  </a:lnTo>
                  <a:lnTo>
                    <a:pt x="373" y="570"/>
                  </a:lnTo>
                  <a:lnTo>
                    <a:pt x="373" y="570"/>
                  </a:lnTo>
                  <a:lnTo>
                    <a:pt x="373" y="570"/>
                  </a:lnTo>
                  <a:lnTo>
                    <a:pt x="373" y="570"/>
                  </a:lnTo>
                  <a:lnTo>
                    <a:pt x="373" y="570"/>
                  </a:lnTo>
                  <a:lnTo>
                    <a:pt x="372" y="570"/>
                  </a:lnTo>
                  <a:lnTo>
                    <a:pt x="372" y="570"/>
                  </a:lnTo>
                  <a:lnTo>
                    <a:pt x="372" y="570"/>
                  </a:lnTo>
                  <a:lnTo>
                    <a:pt x="372" y="570"/>
                  </a:lnTo>
                  <a:lnTo>
                    <a:pt x="372" y="570"/>
                  </a:lnTo>
                  <a:lnTo>
                    <a:pt x="372" y="570"/>
                  </a:lnTo>
                  <a:lnTo>
                    <a:pt x="372" y="570"/>
                  </a:lnTo>
                  <a:lnTo>
                    <a:pt x="372" y="570"/>
                  </a:lnTo>
                  <a:lnTo>
                    <a:pt x="372" y="570"/>
                  </a:lnTo>
                  <a:lnTo>
                    <a:pt x="372" y="570"/>
                  </a:lnTo>
                  <a:lnTo>
                    <a:pt x="372" y="570"/>
                  </a:lnTo>
                  <a:lnTo>
                    <a:pt x="371" y="570"/>
                  </a:lnTo>
                  <a:lnTo>
                    <a:pt x="371" y="570"/>
                  </a:lnTo>
                  <a:lnTo>
                    <a:pt x="371" y="570"/>
                  </a:lnTo>
                  <a:lnTo>
                    <a:pt x="371" y="570"/>
                  </a:lnTo>
                  <a:lnTo>
                    <a:pt x="371" y="570"/>
                  </a:lnTo>
                  <a:lnTo>
                    <a:pt x="371" y="570"/>
                  </a:lnTo>
                  <a:lnTo>
                    <a:pt x="371" y="570"/>
                  </a:lnTo>
                  <a:lnTo>
                    <a:pt x="371" y="570"/>
                  </a:lnTo>
                  <a:lnTo>
                    <a:pt x="371" y="570"/>
                  </a:lnTo>
                  <a:lnTo>
                    <a:pt x="371" y="570"/>
                  </a:lnTo>
                  <a:lnTo>
                    <a:pt x="371" y="570"/>
                  </a:lnTo>
                  <a:lnTo>
                    <a:pt x="370" y="570"/>
                  </a:lnTo>
                  <a:lnTo>
                    <a:pt x="370" y="570"/>
                  </a:lnTo>
                  <a:lnTo>
                    <a:pt x="370" y="570"/>
                  </a:lnTo>
                  <a:lnTo>
                    <a:pt x="370" y="570"/>
                  </a:lnTo>
                  <a:lnTo>
                    <a:pt x="370" y="570"/>
                  </a:lnTo>
                  <a:lnTo>
                    <a:pt x="370" y="570"/>
                  </a:lnTo>
                  <a:lnTo>
                    <a:pt x="370" y="570"/>
                  </a:lnTo>
                  <a:lnTo>
                    <a:pt x="370" y="570"/>
                  </a:lnTo>
                  <a:lnTo>
                    <a:pt x="370" y="570"/>
                  </a:lnTo>
                  <a:lnTo>
                    <a:pt x="370" y="570"/>
                  </a:lnTo>
                  <a:lnTo>
                    <a:pt x="370" y="570"/>
                  </a:lnTo>
                  <a:lnTo>
                    <a:pt x="369" y="570"/>
                  </a:lnTo>
                  <a:lnTo>
                    <a:pt x="369" y="570"/>
                  </a:lnTo>
                  <a:lnTo>
                    <a:pt x="369" y="570"/>
                  </a:lnTo>
                  <a:lnTo>
                    <a:pt x="369" y="570"/>
                  </a:lnTo>
                  <a:lnTo>
                    <a:pt x="369" y="570"/>
                  </a:lnTo>
                  <a:lnTo>
                    <a:pt x="369" y="570"/>
                  </a:lnTo>
                  <a:lnTo>
                    <a:pt x="369" y="570"/>
                  </a:lnTo>
                  <a:lnTo>
                    <a:pt x="369" y="570"/>
                  </a:lnTo>
                  <a:lnTo>
                    <a:pt x="369" y="570"/>
                  </a:lnTo>
                  <a:lnTo>
                    <a:pt x="369" y="570"/>
                  </a:lnTo>
                  <a:lnTo>
                    <a:pt x="369" y="570"/>
                  </a:lnTo>
                  <a:lnTo>
                    <a:pt x="368" y="570"/>
                  </a:lnTo>
                  <a:lnTo>
                    <a:pt x="368" y="570"/>
                  </a:lnTo>
                  <a:lnTo>
                    <a:pt x="368" y="570"/>
                  </a:lnTo>
                  <a:lnTo>
                    <a:pt x="368" y="570"/>
                  </a:lnTo>
                  <a:lnTo>
                    <a:pt x="368" y="570"/>
                  </a:lnTo>
                  <a:lnTo>
                    <a:pt x="368" y="570"/>
                  </a:lnTo>
                  <a:lnTo>
                    <a:pt x="368" y="570"/>
                  </a:lnTo>
                  <a:lnTo>
                    <a:pt x="368" y="570"/>
                  </a:lnTo>
                  <a:lnTo>
                    <a:pt x="368" y="570"/>
                  </a:lnTo>
                  <a:lnTo>
                    <a:pt x="368" y="570"/>
                  </a:lnTo>
                  <a:lnTo>
                    <a:pt x="368" y="570"/>
                  </a:lnTo>
                  <a:lnTo>
                    <a:pt x="368" y="570"/>
                  </a:lnTo>
                  <a:lnTo>
                    <a:pt x="367" y="570"/>
                  </a:lnTo>
                  <a:lnTo>
                    <a:pt x="367" y="570"/>
                  </a:lnTo>
                  <a:lnTo>
                    <a:pt x="367" y="570"/>
                  </a:lnTo>
                  <a:lnTo>
                    <a:pt x="367" y="570"/>
                  </a:lnTo>
                  <a:lnTo>
                    <a:pt x="367" y="570"/>
                  </a:lnTo>
                  <a:lnTo>
                    <a:pt x="367" y="570"/>
                  </a:lnTo>
                  <a:lnTo>
                    <a:pt x="367" y="570"/>
                  </a:lnTo>
                  <a:lnTo>
                    <a:pt x="367" y="570"/>
                  </a:lnTo>
                  <a:lnTo>
                    <a:pt x="367" y="570"/>
                  </a:lnTo>
                  <a:lnTo>
                    <a:pt x="367" y="570"/>
                  </a:lnTo>
                  <a:lnTo>
                    <a:pt x="366" y="570"/>
                  </a:lnTo>
                  <a:lnTo>
                    <a:pt x="366" y="570"/>
                  </a:lnTo>
                  <a:lnTo>
                    <a:pt x="366" y="570"/>
                  </a:lnTo>
                  <a:lnTo>
                    <a:pt x="366" y="570"/>
                  </a:lnTo>
                  <a:lnTo>
                    <a:pt x="366" y="570"/>
                  </a:lnTo>
                  <a:lnTo>
                    <a:pt x="366" y="570"/>
                  </a:lnTo>
                  <a:lnTo>
                    <a:pt x="366" y="570"/>
                  </a:lnTo>
                  <a:lnTo>
                    <a:pt x="366" y="570"/>
                  </a:lnTo>
                  <a:lnTo>
                    <a:pt x="366" y="570"/>
                  </a:lnTo>
                  <a:lnTo>
                    <a:pt x="366" y="570"/>
                  </a:lnTo>
                  <a:lnTo>
                    <a:pt x="366" y="570"/>
                  </a:lnTo>
                  <a:lnTo>
                    <a:pt x="366" y="570"/>
                  </a:lnTo>
                  <a:lnTo>
                    <a:pt x="365" y="570"/>
                  </a:lnTo>
                  <a:lnTo>
                    <a:pt x="365" y="570"/>
                  </a:lnTo>
                  <a:lnTo>
                    <a:pt x="365" y="570"/>
                  </a:lnTo>
                  <a:lnTo>
                    <a:pt x="365" y="570"/>
                  </a:lnTo>
                  <a:lnTo>
                    <a:pt x="365" y="570"/>
                  </a:lnTo>
                  <a:lnTo>
                    <a:pt x="365" y="570"/>
                  </a:lnTo>
                  <a:lnTo>
                    <a:pt x="365" y="570"/>
                  </a:lnTo>
                  <a:lnTo>
                    <a:pt x="365" y="570"/>
                  </a:lnTo>
                  <a:lnTo>
                    <a:pt x="365" y="570"/>
                  </a:lnTo>
                  <a:lnTo>
                    <a:pt x="365" y="570"/>
                  </a:lnTo>
                  <a:lnTo>
                    <a:pt x="364" y="570"/>
                  </a:lnTo>
                  <a:lnTo>
                    <a:pt x="364" y="570"/>
                  </a:lnTo>
                  <a:lnTo>
                    <a:pt x="364" y="570"/>
                  </a:lnTo>
                  <a:lnTo>
                    <a:pt x="364" y="570"/>
                  </a:lnTo>
                  <a:lnTo>
                    <a:pt x="364" y="570"/>
                  </a:lnTo>
                  <a:lnTo>
                    <a:pt x="364" y="570"/>
                  </a:lnTo>
                  <a:lnTo>
                    <a:pt x="364" y="570"/>
                  </a:lnTo>
                  <a:lnTo>
                    <a:pt x="364" y="570"/>
                  </a:lnTo>
                  <a:lnTo>
                    <a:pt x="364" y="570"/>
                  </a:lnTo>
                  <a:lnTo>
                    <a:pt x="364" y="570"/>
                  </a:lnTo>
                  <a:lnTo>
                    <a:pt x="364" y="570"/>
                  </a:lnTo>
                  <a:lnTo>
                    <a:pt x="364" y="570"/>
                  </a:lnTo>
                  <a:lnTo>
                    <a:pt x="363" y="570"/>
                  </a:lnTo>
                  <a:lnTo>
                    <a:pt x="363" y="570"/>
                  </a:lnTo>
                  <a:lnTo>
                    <a:pt x="363" y="570"/>
                  </a:lnTo>
                  <a:lnTo>
                    <a:pt x="363" y="570"/>
                  </a:lnTo>
                  <a:lnTo>
                    <a:pt x="363" y="570"/>
                  </a:lnTo>
                  <a:lnTo>
                    <a:pt x="363" y="570"/>
                  </a:lnTo>
                  <a:lnTo>
                    <a:pt x="363" y="570"/>
                  </a:lnTo>
                  <a:lnTo>
                    <a:pt x="363" y="570"/>
                  </a:lnTo>
                  <a:lnTo>
                    <a:pt x="363" y="570"/>
                  </a:lnTo>
                  <a:lnTo>
                    <a:pt x="363" y="570"/>
                  </a:lnTo>
                  <a:lnTo>
                    <a:pt x="363" y="570"/>
                  </a:lnTo>
                  <a:lnTo>
                    <a:pt x="362" y="570"/>
                  </a:lnTo>
                  <a:lnTo>
                    <a:pt x="362" y="570"/>
                  </a:lnTo>
                  <a:lnTo>
                    <a:pt x="362" y="570"/>
                  </a:lnTo>
                  <a:lnTo>
                    <a:pt x="362" y="570"/>
                  </a:lnTo>
                  <a:lnTo>
                    <a:pt x="362" y="570"/>
                  </a:lnTo>
                  <a:lnTo>
                    <a:pt x="362" y="570"/>
                  </a:lnTo>
                  <a:lnTo>
                    <a:pt x="362" y="570"/>
                  </a:lnTo>
                  <a:lnTo>
                    <a:pt x="362" y="570"/>
                  </a:lnTo>
                  <a:lnTo>
                    <a:pt x="362" y="570"/>
                  </a:lnTo>
                  <a:lnTo>
                    <a:pt x="362" y="570"/>
                  </a:lnTo>
                  <a:lnTo>
                    <a:pt x="361" y="570"/>
                  </a:lnTo>
                  <a:lnTo>
                    <a:pt x="361" y="570"/>
                  </a:lnTo>
                  <a:lnTo>
                    <a:pt x="361" y="570"/>
                  </a:lnTo>
                  <a:lnTo>
                    <a:pt x="361" y="570"/>
                  </a:lnTo>
                  <a:lnTo>
                    <a:pt x="361" y="570"/>
                  </a:lnTo>
                  <a:lnTo>
                    <a:pt x="361" y="570"/>
                  </a:lnTo>
                  <a:lnTo>
                    <a:pt x="361" y="570"/>
                  </a:lnTo>
                  <a:lnTo>
                    <a:pt x="361" y="570"/>
                  </a:lnTo>
                  <a:lnTo>
                    <a:pt x="361" y="570"/>
                  </a:lnTo>
                  <a:lnTo>
                    <a:pt x="361" y="570"/>
                  </a:lnTo>
                  <a:lnTo>
                    <a:pt x="361" y="570"/>
                  </a:lnTo>
                  <a:lnTo>
                    <a:pt x="361" y="570"/>
                  </a:lnTo>
                  <a:lnTo>
                    <a:pt x="360" y="570"/>
                  </a:lnTo>
                  <a:lnTo>
                    <a:pt x="360" y="570"/>
                  </a:lnTo>
                  <a:lnTo>
                    <a:pt x="360" y="570"/>
                  </a:lnTo>
                  <a:lnTo>
                    <a:pt x="360" y="570"/>
                  </a:lnTo>
                  <a:lnTo>
                    <a:pt x="360" y="570"/>
                  </a:lnTo>
                  <a:lnTo>
                    <a:pt x="360" y="570"/>
                  </a:lnTo>
                  <a:lnTo>
                    <a:pt x="360" y="570"/>
                  </a:lnTo>
                  <a:lnTo>
                    <a:pt x="360" y="570"/>
                  </a:lnTo>
                  <a:lnTo>
                    <a:pt x="360" y="570"/>
                  </a:lnTo>
                  <a:lnTo>
                    <a:pt x="360" y="570"/>
                  </a:lnTo>
                  <a:lnTo>
                    <a:pt x="360" y="570"/>
                  </a:lnTo>
                  <a:lnTo>
                    <a:pt x="360" y="570"/>
                  </a:lnTo>
                  <a:lnTo>
                    <a:pt x="359" y="570"/>
                  </a:lnTo>
                  <a:lnTo>
                    <a:pt x="359" y="570"/>
                  </a:lnTo>
                  <a:lnTo>
                    <a:pt x="359" y="570"/>
                  </a:lnTo>
                  <a:lnTo>
                    <a:pt x="359" y="570"/>
                  </a:lnTo>
                  <a:lnTo>
                    <a:pt x="359" y="570"/>
                  </a:lnTo>
                  <a:lnTo>
                    <a:pt x="359" y="570"/>
                  </a:lnTo>
                  <a:lnTo>
                    <a:pt x="359" y="570"/>
                  </a:lnTo>
                  <a:lnTo>
                    <a:pt x="359" y="570"/>
                  </a:lnTo>
                  <a:lnTo>
                    <a:pt x="359" y="570"/>
                  </a:lnTo>
                  <a:lnTo>
                    <a:pt x="359" y="570"/>
                  </a:lnTo>
                  <a:lnTo>
                    <a:pt x="358" y="570"/>
                  </a:lnTo>
                  <a:lnTo>
                    <a:pt x="358" y="570"/>
                  </a:lnTo>
                  <a:lnTo>
                    <a:pt x="358" y="570"/>
                  </a:lnTo>
                  <a:lnTo>
                    <a:pt x="358" y="570"/>
                  </a:lnTo>
                  <a:lnTo>
                    <a:pt x="358" y="570"/>
                  </a:lnTo>
                  <a:lnTo>
                    <a:pt x="358" y="570"/>
                  </a:lnTo>
                  <a:lnTo>
                    <a:pt x="358" y="570"/>
                  </a:lnTo>
                  <a:lnTo>
                    <a:pt x="358" y="570"/>
                  </a:lnTo>
                  <a:lnTo>
                    <a:pt x="358" y="570"/>
                  </a:lnTo>
                  <a:lnTo>
                    <a:pt x="358" y="570"/>
                  </a:lnTo>
                  <a:lnTo>
                    <a:pt x="358" y="570"/>
                  </a:lnTo>
                  <a:lnTo>
                    <a:pt x="357" y="570"/>
                  </a:lnTo>
                  <a:lnTo>
                    <a:pt x="357" y="570"/>
                  </a:lnTo>
                  <a:lnTo>
                    <a:pt x="357" y="570"/>
                  </a:lnTo>
                  <a:lnTo>
                    <a:pt x="357" y="570"/>
                  </a:lnTo>
                  <a:lnTo>
                    <a:pt x="357" y="570"/>
                  </a:lnTo>
                  <a:lnTo>
                    <a:pt x="357" y="570"/>
                  </a:lnTo>
                  <a:lnTo>
                    <a:pt x="357" y="570"/>
                  </a:lnTo>
                  <a:lnTo>
                    <a:pt x="357" y="570"/>
                  </a:lnTo>
                  <a:lnTo>
                    <a:pt x="357" y="570"/>
                  </a:lnTo>
                  <a:lnTo>
                    <a:pt x="357" y="570"/>
                  </a:lnTo>
                  <a:lnTo>
                    <a:pt x="357" y="570"/>
                  </a:lnTo>
                  <a:lnTo>
                    <a:pt x="356" y="570"/>
                  </a:lnTo>
                  <a:lnTo>
                    <a:pt x="356" y="570"/>
                  </a:lnTo>
                  <a:lnTo>
                    <a:pt x="356" y="570"/>
                  </a:lnTo>
                  <a:lnTo>
                    <a:pt x="356" y="570"/>
                  </a:lnTo>
                  <a:lnTo>
                    <a:pt x="356" y="570"/>
                  </a:lnTo>
                  <a:lnTo>
                    <a:pt x="356" y="570"/>
                  </a:lnTo>
                  <a:lnTo>
                    <a:pt x="356" y="570"/>
                  </a:lnTo>
                  <a:lnTo>
                    <a:pt x="356" y="570"/>
                  </a:lnTo>
                  <a:lnTo>
                    <a:pt x="356" y="570"/>
                  </a:lnTo>
                  <a:lnTo>
                    <a:pt x="356" y="570"/>
                  </a:lnTo>
                  <a:lnTo>
                    <a:pt x="356" y="570"/>
                  </a:lnTo>
                  <a:lnTo>
                    <a:pt x="355" y="570"/>
                  </a:lnTo>
                  <a:lnTo>
                    <a:pt x="355" y="570"/>
                  </a:lnTo>
                  <a:lnTo>
                    <a:pt x="355" y="570"/>
                  </a:lnTo>
                  <a:lnTo>
                    <a:pt x="355" y="570"/>
                  </a:lnTo>
                  <a:lnTo>
                    <a:pt x="355" y="570"/>
                  </a:lnTo>
                  <a:lnTo>
                    <a:pt x="355" y="570"/>
                  </a:lnTo>
                  <a:lnTo>
                    <a:pt x="355" y="570"/>
                  </a:lnTo>
                  <a:lnTo>
                    <a:pt x="355" y="570"/>
                  </a:lnTo>
                  <a:lnTo>
                    <a:pt x="355" y="570"/>
                  </a:lnTo>
                  <a:lnTo>
                    <a:pt x="355" y="570"/>
                  </a:lnTo>
                  <a:lnTo>
                    <a:pt x="355" y="570"/>
                  </a:lnTo>
                  <a:lnTo>
                    <a:pt x="355" y="570"/>
                  </a:lnTo>
                  <a:lnTo>
                    <a:pt x="354" y="570"/>
                  </a:lnTo>
                  <a:lnTo>
                    <a:pt x="354" y="570"/>
                  </a:lnTo>
                  <a:lnTo>
                    <a:pt x="354" y="570"/>
                  </a:lnTo>
                  <a:lnTo>
                    <a:pt x="354" y="570"/>
                  </a:lnTo>
                  <a:lnTo>
                    <a:pt x="354" y="570"/>
                  </a:lnTo>
                  <a:lnTo>
                    <a:pt x="354" y="570"/>
                  </a:lnTo>
                  <a:lnTo>
                    <a:pt x="354" y="570"/>
                  </a:lnTo>
                  <a:lnTo>
                    <a:pt x="354" y="570"/>
                  </a:lnTo>
                  <a:lnTo>
                    <a:pt x="354" y="570"/>
                  </a:lnTo>
                  <a:lnTo>
                    <a:pt x="354" y="570"/>
                  </a:lnTo>
                  <a:lnTo>
                    <a:pt x="353" y="570"/>
                  </a:lnTo>
                  <a:lnTo>
                    <a:pt x="353" y="570"/>
                  </a:lnTo>
                  <a:lnTo>
                    <a:pt x="353" y="570"/>
                  </a:lnTo>
                  <a:lnTo>
                    <a:pt x="353" y="570"/>
                  </a:lnTo>
                  <a:lnTo>
                    <a:pt x="353" y="570"/>
                  </a:lnTo>
                  <a:lnTo>
                    <a:pt x="353" y="570"/>
                  </a:lnTo>
                  <a:lnTo>
                    <a:pt x="353" y="570"/>
                  </a:lnTo>
                  <a:lnTo>
                    <a:pt x="353" y="570"/>
                  </a:lnTo>
                  <a:lnTo>
                    <a:pt x="353" y="570"/>
                  </a:lnTo>
                  <a:lnTo>
                    <a:pt x="353" y="570"/>
                  </a:lnTo>
                  <a:lnTo>
                    <a:pt x="353" y="570"/>
                  </a:lnTo>
                  <a:lnTo>
                    <a:pt x="353" y="570"/>
                  </a:lnTo>
                  <a:lnTo>
                    <a:pt x="352" y="570"/>
                  </a:lnTo>
                  <a:lnTo>
                    <a:pt x="352" y="570"/>
                  </a:lnTo>
                  <a:lnTo>
                    <a:pt x="352" y="570"/>
                  </a:lnTo>
                  <a:lnTo>
                    <a:pt x="352" y="570"/>
                  </a:lnTo>
                  <a:lnTo>
                    <a:pt x="352" y="570"/>
                  </a:lnTo>
                  <a:lnTo>
                    <a:pt x="352" y="570"/>
                  </a:lnTo>
                  <a:lnTo>
                    <a:pt x="352" y="570"/>
                  </a:lnTo>
                  <a:lnTo>
                    <a:pt x="352" y="570"/>
                  </a:lnTo>
                  <a:lnTo>
                    <a:pt x="352" y="570"/>
                  </a:lnTo>
                  <a:lnTo>
                    <a:pt x="352" y="570"/>
                  </a:lnTo>
                  <a:lnTo>
                    <a:pt x="351" y="570"/>
                  </a:lnTo>
                  <a:lnTo>
                    <a:pt x="351" y="570"/>
                  </a:lnTo>
                  <a:lnTo>
                    <a:pt x="351" y="570"/>
                  </a:lnTo>
                  <a:lnTo>
                    <a:pt x="351" y="570"/>
                  </a:lnTo>
                  <a:lnTo>
                    <a:pt x="351" y="570"/>
                  </a:lnTo>
                  <a:lnTo>
                    <a:pt x="351" y="570"/>
                  </a:lnTo>
                  <a:lnTo>
                    <a:pt x="351" y="570"/>
                  </a:lnTo>
                  <a:lnTo>
                    <a:pt x="351" y="570"/>
                  </a:lnTo>
                  <a:lnTo>
                    <a:pt x="351" y="570"/>
                  </a:lnTo>
                  <a:lnTo>
                    <a:pt x="351" y="570"/>
                  </a:lnTo>
                  <a:lnTo>
                    <a:pt x="351" y="570"/>
                  </a:lnTo>
                  <a:lnTo>
                    <a:pt x="351" y="570"/>
                  </a:lnTo>
                  <a:lnTo>
                    <a:pt x="350" y="570"/>
                  </a:lnTo>
                  <a:lnTo>
                    <a:pt x="350" y="570"/>
                  </a:lnTo>
                  <a:lnTo>
                    <a:pt x="350" y="570"/>
                  </a:lnTo>
                  <a:lnTo>
                    <a:pt x="350" y="570"/>
                  </a:lnTo>
                  <a:lnTo>
                    <a:pt x="350" y="570"/>
                  </a:lnTo>
                  <a:lnTo>
                    <a:pt x="350" y="570"/>
                  </a:lnTo>
                  <a:lnTo>
                    <a:pt x="350" y="570"/>
                  </a:lnTo>
                  <a:lnTo>
                    <a:pt x="350" y="570"/>
                  </a:lnTo>
                  <a:lnTo>
                    <a:pt x="350" y="570"/>
                  </a:lnTo>
                  <a:lnTo>
                    <a:pt x="350" y="570"/>
                  </a:lnTo>
                  <a:lnTo>
                    <a:pt x="350" y="570"/>
                  </a:lnTo>
                  <a:lnTo>
                    <a:pt x="349" y="570"/>
                  </a:lnTo>
                  <a:lnTo>
                    <a:pt x="349" y="570"/>
                  </a:lnTo>
                  <a:lnTo>
                    <a:pt x="349" y="570"/>
                  </a:lnTo>
                  <a:lnTo>
                    <a:pt x="349" y="570"/>
                  </a:lnTo>
                  <a:lnTo>
                    <a:pt x="349" y="570"/>
                  </a:lnTo>
                  <a:lnTo>
                    <a:pt x="349" y="570"/>
                  </a:lnTo>
                  <a:lnTo>
                    <a:pt x="349" y="570"/>
                  </a:lnTo>
                  <a:lnTo>
                    <a:pt x="349" y="570"/>
                  </a:lnTo>
                  <a:lnTo>
                    <a:pt x="349" y="570"/>
                  </a:lnTo>
                  <a:lnTo>
                    <a:pt x="349" y="570"/>
                  </a:lnTo>
                  <a:lnTo>
                    <a:pt x="348" y="570"/>
                  </a:lnTo>
                  <a:lnTo>
                    <a:pt x="348" y="570"/>
                  </a:lnTo>
                  <a:lnTo>
                    <a:pt x="348" y="570"/>
                  </a:lnTo>
                  <a:lnTo>
                    <a:pt x="348" y="570"/>
                  </a:lnTo>
                  <a:lnTo>
                    <a:pt x="348" y="570"/>
                  </a:lnTo>
                  <a:lnTo>
                    <a:pt x="348" y="570"/>
                  </a:lnTo>
                  <a:lnTo>
                    <a:pt x="348" y="570"/>
                  </a:lnTo>
                  <a:lnTo>
                    <a:pt x="348" y="570"/>
                  </a:lnTo>
                  <a:lnTo>
                    <a:pt x="348" y="570"/>
                  </a:lnTo>
                  <a:lnTo>
                    <a:pt x="348" y="570"/>
                  </a:lnTo>
                  <a:lnTo>
                    <a:pt x="348" y="570"/>
                  </a:lnTo>
                  <a:lnTo>
                    <a:pt x="348" y="570"/>
                  </a:lnTo>
                  <a:lnTo>
                    <a:pt x="347" y="570"/>
                  </a:lnTo>
                  <a:lnTo>
                    <a:pt x="347" y="570"/>
                  </a:lnTo>
                  <a:lnTo>
                    <a:pt x="347" y="570"/>
                  </a:lnTo>
                  <a:lnTo>
                    <a:pt x="347" y="570"/>
                  </a:lnTo>
                  <a:lnTo>
                    <a:pt x="347" y="570"/>
                  </a:lnTo>
                  <a:lnTo>
                    <a:pt x="347" y="570"/>
                  </a:lnTo>
                  <a:lnTo>
                    <a:pt x="347" y="570"/>
                  </a:lnTo>
                  <a:lnTo>
                    <a:pt x="347" y="570"/>
                  </a:lnTo>
                  <a:lnTo>
                    <a:pt x="347" y="570"/>
                  </a:lnTo>
                  <a:lnTo>
                    <a:pt x="347" y="570"/>
                  </a:lnTo>
                  <a:lnTo>
                    <a:pt x="347" y="570"/>
                  </a:lnTo>
                  <a:lnTo>
                    <a:pt x="347" y="570"/>
                  </a:lnTo>
                  <a:lnTo>
                    <a:pt x="346" y="570"/>
                  </a:lnTo>
                  <a:lnTo>
                    <a:pt x="346" y="570"/>
                  </a:lnTo>
                  <a:lnTo>
                    <a:pt x="346" y="570"/>
                  </a:lnTo>
                  <a:lnTo>
                    <a:pt x="346" y="570"/>
                  </a:lnTo>
                  <a:lnTo>
                    <a:pt x="346" y="570"/>
                  </a:lnTo>
                  <a:lnTo>
                    <a:pt x="346" y="570"/>
                  </a:lnTo>
                  <a:lnTo>
                    <a:pt x="346" y="570"/>
                  </a:lnTo>
                  <a:lnTo>
                    <a:pt x="346" y="570"/>
                  </a:lnTo>
                  <a:lnTo>
                    <a:pt x="346" y="570"/>
                  </a:lnTo>
                  <a:lnTo>
                    <a:pt x="346" y="570"/>
                  </a:lnTo>
                  <a:lnTo>
                    <a:pt x="345" y="570"/>
                  </a:lnTo>
                  <a:lnTo>
                    <a:pt x="345" y="570"/>
                  </a:lnTo>
                  <a:lnTo>
                    <a:pt x="345" y="570"/>
                  </a:lnTo>
                  <a:lnTo>
                    <a:pt x="345" y="570"/>
                  </a:lnTo>
                  <a:lnTo>
                    <a:pt x="345" y="570"/>
                  </a:lnTo>
                  <a:lnTo>
                    <a:pt x="345" y="570"/>
                  </a:lnTo>
                  <a:lnTo>
                    <a:pt x="345" y="570"/>
                  </a:lnTo>
                  <a:lnTo>
                    <a:pt x="345" y="570"/>
                  </a:lnTo>
                  <a:lnTo>
                    <a:pt x="345" y="570"/>
                  </a:lnTo>
                  <a:lnTo>
                    <a:pt x="345" y="570"/>
                  </a:lnTo>
                  <a:lnTo>
                    <a:pt x="345" y="570"/>
                  </a:lnTo>
                  <a:lnTo>
                    <a:pt x="344" y="570"/>
                  </a:lnTo>
                  <a:lnTo>
                    <a:pt x="344" y="570"/>
                  </a:lnTo>
                  <a:lnTo>
                    <a:pt x="344" y="570"/>
                  </a:lnTo>
                  <a:lnTo>
                    <a:pt x="344" y="570"/>
                  </a:lnTo>
                  <a:lnTo>
                    <a:pt x="344" y="570"/>
                  </a:lnTo>
                  <a:lnTo>
                    <a:pt x="344" y="570"/>
                  </a:lnTo>
                  <a:lnTo>
                    <a:pt x="344" y="570"/>
                  </a:lnTo>
                  <a:lnTo>
                    <a:pt x="344" y="570"/>
                  </a:lnTo>
                  <a:lnTo>
                    <a:pt x="344" y="570"/>
                  </a:lnTo>
                  <a:lnTo>
                    <a:pt x="344" y="570"/>
                  </a:lnTo>
                  <a:lnTo>
                    <a:pt x="344" y="570"/>
                  </a:lnTo>
                  <a:lnTo>
                    <a:pt x="343" y="570"/>
                  </a:lnTo>
                  <a:lnTo>
                    <a:pt x="343" y="570"/>
                  </a:lnTo>
                  <a:lnTo>
                    <a:pt x="343" y="570"/>
                  </a:lnTo>
                  <a:lnTo>
                    <a:pt x="343" y="570"/>
                  </a:lnTo>
                  <a:lnTo>
                    <a:pt x="343" y="570"/>
                  </a:lnTo>
                  <a:lnTo>
                    <a:pt x="343" y="570"/>
                  </a:lnTo>
                  <a:lnTo>
                    <a:pt x="343" y="570"/>
                  </a:lnTo>
                  <a:lnTo>
                    <a:pt x="343" y="570"/>
                  </a:lnTo>
                  <a:lnTo>
                    <a:pt x="343" y="570"/>
                  </a:lnTo>
                  <a:lnTo>
                    <a:pt x="343" y="570"/>
                  </a:lnTo>
                  <a:lnTo>
                    <a:pt x="343" y="570"/>
                  </a:lnTo>
                  <a:lnTo>
                    <a:pt x="342" y="570"/>
                  </a:lnTo>
                  <a:lnTo>
                    <a:pt x="342" y="570"/>
                  </a:lnTo>
                  <a:lnTo>
                    <a:pt x="342" y="570"/>
                  </a:lnTo>
                  <a:lnTo>
                    <a:pt x="342" y="570"/>
                  </a:lnTo>
                  <a:lnTo>
                    <a:pt x="342" y="570"/>
                  </a:lnTo>
                  <a:lnTo>
                    <a:pt x="342" y="570"/>
                  </a:lnTo>
                  <a:lnTo>
                    <a:pt x="342" y="570"/>
                  </a:lnTo>
                  <a:lnTo>
                    <a:pt x="342" y="570"/>
                  </a:lnTo>
                  <a:lnTo>
                    <a:pt x="342" y="570"/>
                  </a:lnTo>
                  <a:lnTo>
                    <a:pt x="342" y="570"/>
                  </a:lnTo>
                  <a:lnTo>
                    <a:pt x="342" y="570"/>
                  </a:lnTo>
                  <a:lnTo>
                    <a:pt x="342" y="570"/>
                  </a:lnTo>
                  <a:lnTo>
                    <a:pt x="341" y="570"/>
                  </a:lnTo>
                  <a:lnTo>
                    <a:pt x="341" y="570"/>
                  </a:lnTo>
                  <a:lnTo>
                    <a:pt x="341" y="570"/>
                  </a:lnTo>
                  <a:lnTo>
                    <a:pt x="341" y="570"/>
                  </a:lnTo>
                  <a:lnTo>
                    <a:pt x="341" y="570"/>
                  </a:lnTo>
                  <a:lnTo>
                    <a:pt x="341" y="570"/>
                  </a:lnTo>
                  <a:lnTo>
                    <a:pt x="341" y="570"/>
                  </a:lnTo>
                  <a:lnTo>
                    <a:pt x="341" y="570"/>
                  </a:lnTo>
                  <a:lnTo>
                    <a:pt x="341" y="570"/>
                  </a:lnTo>
                  <a:lnTo>
                    <a:pt x="341" y="570"/>
                  </a:lnTo>
                  <a:lnTo>
                    <a:pt x="340" y="570"/>
                  </a:lnTo>
                  <a:lnTo>
                    <a:pt x="340" y="570"/>
                  </a:lnTo>
                  <a:lnTo>
                    <a:pt x="340" y="570"/>
                  </a:lnTo>
                  <a:lnTo>
                    <a:pt x="340" y="570"/>
                  </a:lnTo>
                  <a:lnTo>
                    <a:pt x="340" y="570"/>
                  </a:lnTo>
                  <a:lnTo>
                    <a:pt x="340" y="570"/>
                  </a:lnTo>
                  <a:lnTo>
                    <a:pt x="340" y="570"/>
                  </a:lnTo>
                  <a:lnTo>
                    <a:pt x="340" y="570"/>
                  </a:lnTo>
                  <a:lnTo>
                    <a:pt x="340" y="570"/>
                  </a:lnTo>
                  <a:lnTo>
                    <a:pt x="340" y="570"/>
                  </a:lnTo>
                  <a:lnTo>
                    <a:pt x="340" y="570"/>
                  </a:lnTo>
                  <a:lnTo>
                    <a:pt x="340" y="570"/>
                  </a:lnTo>
                  <a:lnTo>
                    <a:pt x="339" y="570"/>
                  </a:lnTo>
                  <a:lnTo>
                    <a:pt x="339" y="570"/>
                  </a:lnTo>
                  <a:lnTo>
                    <a:pt x="339" y="570"/>
                  </a:lnTo>
                  <a:lnTo>
                    <a:pt x="339" y="570"/>
                  </a:lnTo>
                  <a:lnTo>
                    <a:pt x="339" y="570"/>
                  </a:lnTo>
                  <a:lnTo>
                    <a:pt x="339" y="570"/>
                  </a:lnTo>
                  <a:lnTo>
                    <a:pt x="339" y="570"/>
                  </a:lnTo>
                  <a:lnTo>
                    <a:pt x="339" y="570"/>
                  </a:lnTo>
                  <a:lnTo>
                    <a:pt x="339" y="570"/>
                  </a:lnTo>
                  <a:lnTo>
                    <a:pt x="339" y="570"/>
                  </a:lnTo>
                  <a:lnTo>
                    <a:pt x="338" y="570"/>
                  </a:lnTo>
                  <a:lnTo>
                    <a:pt x="338" y="570"/>
                  </a:lnTo>
                  <a:lnTo>
                    <a:pt x="338" y="570"/>
                  </a:lnTo>
                  <a:lnTo>
                    <a:pt x="338" y="570"/>
                  </a:lnTo>
                  <a:lnTo>
                    <a:pt x="338" y="570"/>
                  </a:lnTo>
                  <a:lnTo>
                    <a:pt x="338" y="570"/>
                  </a:lnTo>
                  <a:lnTo>
                    <a:pt x="338" y="570"/>
                  </a:lnTo>
                  <a:lnTo>
                    <a:pt x="338" y="570"/>
                  </a:lnTo>
                  <a:lnTo>
                    <a:pt x="338" y="570"/>
                  </a:lnTo>
                  <a:lnTo>
                    <a:pt x="338" y="570"/>
                  </a:lnTo>
                  <a:lnTo>
                    <a:pt x="338" y="570"/>
                  </a:lnTo>
                  <a:lnTo>
                    <a:pt x="338" y="570"/>
                  </a:lnTo>
                  <a:lnTo>
                    <a:pt x="337" y="570"/>
                  </a:lnTo>
                  <a:lnTo>
                    <a:pt x="337" y="570"/>
                  </a:lnTo>
                  <a:lnTo>
                    <a:pt x="337" y="570"/>
                  </a:lnTo>
                  <a:lnTo>
                    <a:pt x="337" y="570"/>
                  </a:lnTo>
                  <a:lnTo>
                    <a:pt x="337" y="570"/>
                  </a:lnTo>
                  <a:lnTo>
                    <a:pt x="337" y="570"/>
                  </a:lnTo>
                  <a:lnTo>
                    <a:pt x="337" y="570"/>
                  </a:lnTo>
                  <a:lnTo>
                    <a:pt x="337" y="570"/>
                  </a:lnTo>
                  <a:lnTo>
                    <a:pt x="337" y="570"/>
                  </a:lnTo>
                  <a:lnTo>
                    <a:pt x="337" y="570"/>
                  </a:lnTo>
                  <a:lnTo>
                    <a:pt x="337" y="570"/>
                  </a:lnTo>
                  <a:lnTo>
                    <a:pt x="336" y="570"/>
                  </a:lnTo>
                  <a:lnTo>
                    <a:pt x="336" y="570"/>
                  </a:lnTo>
                  <a:lnTo>
                    <a:pt x="336" y="570"/>
                  </a:lnTo>
                  <a:lnTo>
                    <a:pt x="336" y="570"/>
                  </a:lnTo>
                  <a:lnTo>
                    <a:pt x="336" y="570"/>
                  </a:lnTo>
                  <a:lnTo>
                    <a:pt x="336" y="570"/>
                  </a:lnTo>
                  <a:lnTo>
                    <a:pt x="336" y="570"/>
                  </a:lnTo>
                  <a:lnTo>
                    <a:pt x="336" y="570"/>
                  </a:lnTo>
                  <a:lnTo>
                    <a:pt x="336" y="570"/>
                  </a:lnTo>
                  <a:lnTo>
                    <a:pt x="336" y="570"/>
                  </a:lnTo>
                  <a:lnTo>
                    <a:pt x="335" y="570"/>
                  </a:lnTo>
                  <a:lnTo>
                    <a:pt x="335" y="570"/>
                  </a:lnTo>
                  <a:lnTo>
                    <a:pt x="335" y="570"/>
                  </a:lnTo>
                  <a:lnTo>
                    <a:pt x="335" y="570"/>
                  </a:lnTo>
                  <a:lnTo>
                    <a:pt x="335" y="570"/>
                  </a:lnTo>
                  <a:lnTo>
                    <a:pt x="335" y="570"/>
                  </a:lnTo>
                  <a:lnTo>
                    <a:pt x="335" y="570"/>
                  </a:lnTo>
                  <a:lnTo>
                    <a:pt x="335" y="570"/>
                  </a:lnTo>
                  <a:lnTo>
                    <a:pt x="335" y="570"/>
                  </a:lnTo>
                  <a:lnTo>
                    <a:pt x="335" y="570"/>
                  </a:lnTo>
                  <a:lnTo>
                    <a:pt x="335" y="570"/>
                  </a:lnTo>
                  <a:lnTo>
                    <a:pt x="335" y="570"/>
                  </a:lnTo>
                  <a:lnTo>
                    <a:pt x="334" y="570"/>
                  </a:lnTo>
                  <a:lnTo>
                    <a:pt x="334" y="570"/>
                  </a:lnTo>
                  <a:lnTo>
                    <a:pt x="334" y="570"/>
                  </a:lnTo>
                  <a:lnTo>
                    <a:pt x="334" y="570"/>
                  </a:lnTo>
                  <a:lnTo>
                    <a:pt x="334" y="570"/>
                  </a:lnTo>
                  <a:lnTo>
                    <a:pt x="334" y="570"/>
                  </a:lnTo>
                  <a:lnTo>
                    <a:pt x="334" y="570"/>
                  </a:lnTo>
                  <a:lnTo>
                    <a:pt x="334" y="570"/>
                  </a:lnTo>
                  <a:lnTo>
                    <a:pt x="334" y="570"/>
                  </a:lnTo>
                  <a:lnTo>
                    <a:pt x="334" y="570"/>
                  </a:lnTo>
                  <a:lnTo>
                    <a:pt x="334" y="570"/>
                  </a:lnTo>
                  <a:lnTo>
                    <a:pt x="334" y="570"/>
                  </a:lnTo>
                  <a:lnTo>
                    <a:pt x="333" y="570"/>
                  </a:lnTo>
                  <a:lnTo>
                    <a:pt x="333" y="570"/>
                  </a:lnTo>
                  <a:lnTo>
                    <a:pt x="333" y="570"/>
                  </a:lnTo>
                  <a:lnTo>
                    <a:pt x="333" y="570"/>
                  </a:lnTo>
                  <a:lnTo>
                    <a:pt x="333" y="570"/>
                  </a:lnTo>
                  <a:lnTo>
                    <a:pt x="333" y="570"/>
                  </a:lnTo>
                  <a:lnTo>
                    <a:pt x="333" y="570"/>
                  </a:lnTo>
                  <a:lnTo>
                    <a:pt x="333" y="570"/>
                  </a:lnTo>
                  <a:lnTo>
                    <a:pt x="333" y="570"/>
                  </a:lnTo>
                  <a:lnTo>
                    <a:pt x="333" y="570"/>
                  </a:lnTo>
                  <a:lnTo>
                    <a:pt x="332" y="570"/>
                  </a:lnTo>
                  <a:lnTo>
                    <a:pt x="332" y="570"/>
                  </a:lnTo>
                  <a:lnTo>
                    <a:pt x="332" y="570"/>
                  </a:lnTo>
                  <a:lnTo>
                    <a:pt x="332" y="570"/>
                  </a:lnTo>
                  <a:lnTo>
                    <a:pt x="332" y="570"/>
                  </a:lnTo>
                  <a:lnTo>
                    <a:pt x="332" y="570"/>
                  </a:lnTo>
                  <a:lnTo>
                    <a:pt x="332" y="570"/>
                  </a:lnTo>
                  <a:lnTo>
                    <a:pt x="332" y="570"/>
                  </a:lnTo>
                  <a:lnTo>
                    <a:pt x="332" y="570"/>
                  </a:lnTo>
                  <a:lnTo>
                    <a:pt x="332" y="570"/>
                  </a:lnTo>
                  <a:lnTo>
                    <a:pt x="332" y="570"/>
                  </a:lnTo>
                  <a:lnTo>
                    <a:pt x="331" y="570"/>
                  </a:lnTo>
                  <a:lnTo>
                    <a:pt x="331" y="570"/>
                  </a:lnTo>
                  <a:lnTo>
                    <a:pt x="331" y="570"/>
                  </a:lnTo>
                  <a:lnTo>
                    <a:pt x="331" y="570"/>
                  </a:lnTo>
                  <a:lnTo>
                    <a:pt x="331" y="570"/>
                  </a:lnTo>
                  <a:lnTo>
                    <a:pt x="331" y="570"/>
                  </a:lnTo>
                  <a:lnTo>
                    <a:pt x="331" y="570"/>
                  </a:lnTo>
                  <a:lnTo>
                    <a:pt x="331" y="570"/>
                  </a:lnTo>
                  <a:lnTo>
                    <a:pt x="331" y="570"/>
                  </a:lnTo>
                  <a:lnTo>
                    <a:pt x="331" y="570"/>
                  </a:lnTo>
                  <a:lnTo>
                    <a:pt x="331" y="570"/>
                  </a:lnTo>
                  <a:lnTo>
                    <a:pt x="330" y="570"/>
                  </a:lnTo>
                  <a:lnTo>
                    <a:pt x="330" y="570"/>
                  </a:lnTo>
                  <a:lnTo>
                    <a:pt x="330" y="570"/>
                  </a:lnTo>
                  <a:lnTo>
                    <a:pt x="330" y="570"/>
                  </a:lnTo>
                  <a:lnTo>
                    <a:pt x="330" y="570"/>
                  </a:lnTo>
                  <a:lnTo>
                    <a:pt x="330" y="570"/>
                  </a:lnTo>
                  <a:lnTo>
                    <a:pt x="330" y="570"/>
                  </a:lnTo>
                  <a:lnTo>
                    <a:pt x="330" y="570"/>
                  </a:lnTo>
                  <a:lnTo>
                    <a:pt x="330" y="570"/>
                  </a:lnTo>
                  <a:lnTo>
                    <a:pt x="330" y="570"/>
                  </a:lnTo>
                  <a:lnTo>
                    <a:pt x="330" y="570"/>
                  </a:lnTo>
                  <a:lnTo>
                    <a:pt x="329" y="570"/>
                  </a:lnTo>
                  <a:lnTo>
                    <a:pt x="329" y="570"/>
                  </a:lnTo>
                  <a:lnTo>
                    <a:pt x="329" y="570"/>
                  </a:lnTo>
                  <a:lnTo>
                    <a:pt x="329" y="570"/>
                  </a:lnTo>
                  <a:lnTo>
                    <a:pt x="329" y="570"/>
                  </a:lnTo>
                  <a:lnTo>
                    <a:pt x="329" y="570"/>
                  </a:lnTo>
                  <a:lnTo>
                    <a:pt x="329" y="570"/>
                  </a:lnTo>
                  <a:lnTo>
                    <a:pt x="329" y="570"/>
                  </a:lnTo>
                  <a:lnTo>
                    <a:pt x="329" y="570"/>
                  </a:lnTo>
                  <a:lnTo>
                    <a:pt x="329" y="570"/>
                  </a:lnTo>
                  <a:lnTo>
                    <a:pt x="329" y="570"/>
                  </a:lnTo>
                  <a:lnTo>
                    <a:pt x="329" y="570"/>
                  </a:lnTo>
                  <a:lnTo>
                    <a:pt x="328" y="570"/>
                  </a:lnTo>
                  <a:lnTo>
                    <a:pt x="328" y="570"/>
                  </a:lnTo>
                  <a:lnTo>
                    <a:pt x="328" y="570"/>
                  </a:lnTo>
                  <a:lnTo>
                    <a:pt x="328" y="570"/>
                  </a:lnTo>
                  <a:lnTo>
                    <a:pt x="328" y="570"/>
                  </a:lnTo>
                  <a:lnTo>
                    <a:pt x="328" y="570"/>
                  </a:lnTo>
                  <a:lnTo>
                    <a:pt x="328" y="570"/>
                  </a:lnTo>
                  <a:lnTo>
                    <a:pt x="328" y="570"/>
                  </a:lnTo>
                  <a:lnTo>
                    <a:pt x="328" y="570"/>
                  </a:lnTo>
                  <a:lnTo>
                    <a:pt x="328" y="570"/>
                  </a:lnTo>
                  <a:lnTo>
                    <a:pt x="327" y="570"/>
                  </a:lnTo>
                  <a:lnTo>
                    <a:pt x="327" y="570"/>
                  </a:lnTo>
                  <a:lnTo>
                    <a:pt x="327" y="570"/>
                  </a:lnTo>
                  <a:lnTo>
                    <a:pt x="327" y="570"/>
                  </a:lnTo>
                  <a:lnTo>
                    <a:pt x="327" y="570"/>
                  </a:lnTo>
                  <a:lnTo>
                    <a:pt x="327" y="570"/>
                  </a:lnTo>
                  <a:lnTo>
                    <a:pt x="327" y="570"/>
                  </a:lnTo>
                  <a:lnTo>
                    <a:pt x="327" y="570"/>
                  </a:lnTo>
                  <a:lnTo>
                    <a:pt x="327" y="570"/>
                  </a:lnTo>
                  <a:lnTo>
                    <a:pt x="327" y="570"/>
                  </a:lnTo>
                  <a:lnTo>
                    <a:pt x="327" y="570"/>
                  </a:lnTo>
                  <a:lnTo>
                    <a:pt x="327" y="570"/>
                  </a:lnTo>
                  <a:lnTo>
                    <a:pt x="326" y="570"/>
                  </a:lnTo>
                  <a:lnTo>
                    <a:pt x="326" y="570"/>
                  </a:lnTo>
                  <a:lnTo>
                    <a:pt x="326" y="570"/>
                  </a:lnTo>
                  <a:lnTo>
                    <a:pt x="326" y="570"/>
                  </a:lnTo>
                  <a:lnTo>
                    <a:pt x="326" y="570"/>
                  </a:lnTo>
                  <a:lnTo>
                    <a:pt x="326" y="570"/>
                  </a:lnTo>
                  <a:lnTo>
                    <a:pt x="326" y="570"/>
                  </a:lnTo>
                  <a:lnTo>
                    <a:pt x="326" y="570"/>
                  </a:lnTo>
                  <a:lnTo>
                    <a:pt x="326" y="570"/>
                  </a:lnTo>
                  <a:lnTo>
                    <a:pt x="326" y="570"/>
                  </a:lnTo>
                  <a:lnTo>
                    <a:pt x="326" y="570"/>
                  </a:lnTo>
                  <a:lnTo>
                    <a:pt x="325" y="570"/>
                  </a:lnTo>
                  <a:lnTo>
                    <a:pt x="325" y="570"/>
                  </a:lnTo>
                  <a:lnTo>
                    <a:pt x="325" y="570"/>
                  </a:lnTo>
                  <a:lnTo>
                    <a:pt x="325" y="570"/>
                  </a:lnTo>
                  <a:lnTo>
                    <a:pt x="325" y="570"/>
                  </a:lnTo>
                  <a:lnTo>
                    <a:pt x="325" y="570"/>
                  </a:lnTo>
                  <a:lnTo>
                    <a:pt x="325" y="570"/>
                  </a:lnTo>
                  <a:lnTo>
                    <a:pt x="325" y="570"/>
                  </a:lnTo>
                  <a:lnTo>
                    <a:pt x="325" y="570"/>
                  </a:lnTo>
                  <a:lnTo>
                    <a:pt x="325" y="570"/>
                  </a:lnTo>
                  <a:lnTo>
                    <a:pt x="325" y="570"/>
                  </a:lnTo>
                  <a:lnTo>
                    <a:pt x="324" y="570"/>
                  </a:lnTo>
                  <a:lnTo>
                    <a:pt x="324" y="570"/>
                  </a:lnTo>
                  <a:lnTo>
                    <a:pt x="324" y="570"/>
                  </a:lnTo>
                  <a:lnTo>
                    <a:pt x="324" y="570"/>
                  </a:lnTo>
                  <a:lnTo>
                    <a:pt x="324" y="570"/>
                  </a:lnTo>
                  <a:lnTo>
                    <a:pt x="324" y="570"/>
                  </a:lnTo>
                  <a:lnTo>
                    <a:pt x="324" y="570"/>
                  </a:lnTo>
                  <a:lnTo>
                    <a:pt x="324" y="570"/>
                  </a:lnTo>
                  <a:lnTo>
                    <a:pt x="324" y="570"/>
                  </a:lnTo>
                  <a:lnTo>
                    <a:pt x="324" y="570"/>
                  </a:lnTo>
                  <a:lnTo>
                    <a:pt x="324" y="570"/>
                  </a:lnTo>
                  <a:lnTo>
                    <a:pt x="323" y="570"/>
                  </a:lnTo>
                  <a:lnTo>
                    <a:pt x="323" y="570"/>
                  </a:lnTo>
                  <a:lnTo>
                    <a:pt x="323" y="570"/>
                  </a:lnTo>
                  <a:lnTo>
                    <a:pt x="323" y="570"/>
                  </a:lnTo>
                  <a:lnTo>
                    <a:pt x="323" y="570"/>
                  </a:lnTo>
                  <a:lnTo>
                    <a:pt x="323" y="570"/>
                  </a:lnTo>
                  <a:lnTo>
                    <a:pt x="323" y="570"/>
                  </a:lnTo>
                  <a:lnTo>
                    <a:pt x="323" y="570"/>
                  </a:lnTo>
                  <a:lnTo>
                    <a:pt x="323" y="570"/>
                  </a:lnTo>
                  <a:lnTo>
                    <a:pt x="323" y="570"/>
                  </a:lnTo>
                  <a:lnTo>
                    <a:pt x="322" y="570"/>
                  </a:lnTo>
                  <a:lnTo>
                    <a:pt x="322" y="570"/>
                  </a:lnTo>
                  <a:lnTo>
                    <a:pt x="322" y="570"/>
                  </a:lnTo>
                  <a:lnTo>
                    <a:pt x="322" y="570"/>
                  </a:lnTo>
                  <a:lnTo>
                    <a:pt x="322" y="570"/>
                  </a:lnTo>
                  <a:lnTo>
                    <a:pt x="322" y="570"/>
                  </a:lnTo>
                  <a:lnTo>
                    <a:pt x="322" y="570"/>
                  </a:lnTo>
                  <a:lnTo>
                    <a:pt x="322" y="570"/>
                  </a:lnTo>
                  <a:lnTo>
                    <a:pt x="322" y="570"/>
                  </a:lnTo>
                  <a:lnTo>
                    <a:pt x="322" y="570"/>
                  </a:lnTo>
                  <a:lnTo>
                    <a:pt x="322" y="570"/>
                  </a:lnTo>
                  <a:lnTo>
                    <a:pt x="322" y="570"/>
                  </a:lnTo>
                  <a:lnTo>
                    <a:pt x="321" y="570"/>
                  </a:lnTo>
                  <a:lnTo>
                    <a:pt x="321" y="570"/>
                  </a:lnTo>
                  <a:lnTo>
                    <a:pt x="321" y="570"/>
                  </a:lnTo>
                  <a:lnTo>
                    <a:pt x="321" y="570"/>
                  </a:lnTo>
                  <a:lnTo>
                    <a:pt x="321" y="570"/>
                  </a:lnTo>
                  <a:lnTo>
                    <a:pt x="321" y="570"/>
                  </a:lnTo>
                  <a:lnTo>
                    <a:pt x="321" y="570"/>
                  </a:lnTo>
                  <a:lnTo>
                    <a:pt x="321" y="570"/>
                  </a:lnTo>
                  <a:lnTo>
                    <a:pt x="321" y="570"/>
                  </a:lnTo>
                  <a:lnTo>
                    <a:pt x="321" y="570"/>
                  </a:lnTo>
                  <a:lnTo>
                    <a:pt x="321" y="570"/>
                  </a:lnTo>
                  <a:lnTo>
                    <a:pt x="321" y="570"/>
                  </a:lnTo>
                  <a:lnTo>
                    <a:pt x="320" y="570"/>
                  </a:lnTo>
                  <a:lnTo>
                    <a:pt x="320" y="570"/>
                  </a:lnTo>
                  <a:lnTo>
                    <a:pt x="320" y="570"/>
                  </a:lnTo>
                  <a:lnTo>
                    <a:pt x="320" y="570"/>
                  </a:lnTo>
                  <a:lnTo>
                    <a:pt x="320" y="570"/>
                  </a:lnTo>
                  <a:lnTo>
                    <a:pt x="320" y="570"/>
                  </a:lnTo>
                  <a:lnTo>
                    <a:pt x="320" y="570"/>
                  </a:lnTo>
                  <a:lnTo>
                    <a:pt x="320" y="570"/>
                  </a:lnTo>
                  <a:lnTo>
                    <a:pt x="320" y="570"/>
                  </a:lnTo>
                  <a:lnTo>
                    <a:pt x="320" y="570"/>
                  </a:lnTo>
                  <a:lnTo>
                    <a:pt x="319" y="570"/>
                  </a:lnTo>
                  <a:lnTo>
                    <a:pt x="319" y="570"/>
                  </a:lnTo>
                  <a:lnTo>
                    <a:pt x="319" y="570"/>
                  </a:lnTo>
                  <a:lnTo>
                    <a:pt x="319" y="570"/>
                  </a:lnTo>
                  <a:lnTo>
                    <a:pt x="319" y="570"/>
                  </a:lnTo>
                  <a:lnTo>
                    <a:pt x="319" y="570"/>
                  </a:lnTo>
                  <a:lnTo>
                    <a:pt x="319" y="570"/>
                  </a:lnTo>
                  <a:lnTo>
                    <a:pt x="319" y="570"/>
                  </a:lnTo>
                  <a:lnTo>
                    <a:pt x="319" y="570"/>
                  </a:lnTo>
                  <a:lnTo>
                    <a:pt x="319" y="570"/>
                  </a:lnTo>
                  <a:lnTo>
                    <a:pt x="319" y="570"/>
                  </a:lnTo>
                  <a:lnTo>
                    <a:pt x="318" y="570"/>
                  </a:lnTo>
                  <a:lnTo>
                    <a:pt x="318" y="570"/>
                  </a:lnTo>
                  <a:lnTo>
                    <a:pt x="318" y="570"/>
                  </a:lnTo>
                  <a:lnTo>
                    <a:pt x="318" y="570"/>
                  </a:lnTo>
                  <a:lnTo>
                    <a:pt x="318" y="570"/>
                  </a:lnTo>
                  <a:lnTo>
                    <a:pt x="318" y="570"/>
                  </a:lnTo>
                  <a:lnTo>
                    <a:pt x="318" y="570"/>
                  </a:lnTo>
                  <a:lnTo>
                    <a:pt x="318" y="570"/>
                  </a:lnTo>
                  <a:lnTo>
                    <a:pt x="318" y="570"/>
                  </a:lnTo>
                  <a:lnTo>
                    <a:pt x="318" y="570"/>
                  </a:lnTo>
                  <a:lnTo>
                    <a:pt x="318" y="570"/>
                  </a:lnTo>
                  <a:lnTo>
                    <a:pt x="317" y="570"/>
                  </a:lnTo>
                  <a:lnTo>
                    <a:pt x="317" y="570"/>
                  </a:lnTo>
                  <a:lnTo>
                    <a:pt x="317" y="570"/>
                  </a:lnTo>
                  <a:lnTo>
                    <a:pt x="317" y="570"/>
                  </a:lnTo>
                  <a:lnTo>
                    <a:pt x="317" y="570"/>
                  </a:lnTo>
                  <a:lnTo>
                    <a:pt x="317" y="570"/>
                  </a:lnTo>
                  <a:lnTo>
                    <a:pt x="317" y="570"/>
                  </a:lnTo>
                  <a:lnTo>
                    <a:pt x="317" y="570"/>
                  </a:lnTo>
                  <a:lnTo>
                    <a:pt x="317" y="570"/>
                  </a:lnTo>
                  <a:lnTo>
                    <a:pt x="317" y="570"/>
                  </a:lnTo>
                  <a:lnTo>
                    <a:pt x="317" y="570"/>
                  </a:lnTo>
                  <a:lnTo>
                    <a:pt x="316" y="570"/>
                  </a:lnTo>
                  <a:lnTo>
                    <a:pt x="316" y="570"/>
                  </a:lnTo>
                  <a:lnTo>
                    <a:pt x="316" y="570"/>
                  </a:lnTo>
                  <a:lnTo>
                    <a:pt x="316" y="570"/>
                  </a:lnTo>
                  <a:lnTo>
                    <a:pt x="316" y="570"/>
                  </a:lnTo>
                  <a:lnTo>
                    <a:pt x="316" y="570"/>
                  </a:lnTo>
                  <a:lnTo>
                    <a:pt x="316" y="570"/>
                  </a:lnTo>
                  <a:lnTo>
                    <a:pt x="316" y="570"/>
                  </a:lnTo>
                  <a:lnTo>
                    <a:pt x="316" y="570"/>
                  </a:lnTo>
                  <a:lnTo>
                    <a:pt x="316" y="570"/>
                  </a:lnTo>
                  <a:lnTo>
                    <a:pt x="316" y="570"/>
                  </a:lnTo>
                  <a:lnTo>
                    <a:pt x="316" y="570"/>
                  </a:lnTo>
                  <a:lnTo>
                    <a:pt x="315" y="570"/>
                  </a:lnTo>
                  <a:lnTo>
                    <a:pt x="315" y="570"/>
                  </a:lnTo>
                  <a:lnTo>
                    <a:pt x="315" y="570"/>
                  </a:lnTo>
                  <a:lnTo>
                    <a:pt x="315" y="570"/>
                  </a:lnTo>
                  <a:lnTo>
                    <a:pt x="315" y="570"/>
                  </a:lnTo>
                  <a:lnTo>
                    <a:pt x="315" y="570"/>
                  </a:lnTo>
                  <a:lnTo>
                    <a:pt x="315" y="570"/>
                  </a:lnTo>
                  <a:lnTo>
                    <a:pt x="315" y="570"/>
                  </a:lnTo>
                  <a:lnTo>
                    <a:pt x="315" y="570"/>
                  </a:lnTo>
                  <a:lnTo>
                    <a:pt x="315" y="570"/>
                  </a:lnTo>
                  <a:lnTo>
                    <a:pt x="314" y="570"/>
                  </a:lnTo>
                  <a:lnTo>
                    <a:pt x="314" y="570"/>
                  </a:lnTo>
                  <a:lnTo>
                    <a:pt x="314" y="570"/>
                  </a:lnTo>
                  <a:lnTo>
                    <a:pt x="314" y="570"/>
                  </a:lnTo>
                  <a:lnTo>
                    <a:pt x="314" y="570"/>
                  </a:lnTo>
                  <a:lnTo>
                    <a:pt x="314" y="570"/>
                  </a:lnTo>
                  <a:lnTo>
                    <a:pt x="314" y="570"/>
                  </a:lnTo>
                  <a:lnTo>
                    <a:pt x="314" y="570"/>
                  </a:lnTo>
                  <a:lnTo>
                    <a:pt x="314" y="570"/>
                  </a:lnTo>
                  <a:lnTo>
                    <a:pt x="314" y="570"/>
                  </a:lnTo>
                  <a:lnTo>
                    <a:pt x="314" y="570"/>
                  </a:lnTo>
                  <a:lnTo>
                    <a:pt x="314" y="570"/>
                  </a:lnTo>
                  <a:lnTo>
                    <a:pt x="313" y="570"/>
                  </a:lnTo>
                  <a:lnTo>
                    <a:pt x="313" y="570"/>
                  </a:lnTo>
                  <a:lnTo>
                    <a:pt x="313" y="570"/>
                  </a:lnTo>
                  <a:lnTo>
                    <a:pt x="313" y="570"/>
                  </a:lnTo>
                  <a:lnTo>
                    <a:pt x="313" y="570"/>
                  </a:lnTo>
                  <a:lnTo>
                    <a:pt x="313" y="570"/>
                  </a:lnTo>
                  <a:lnTo>
                    <a:pt x="313" y="570"/>
                  </a:lnTo>
                  <a:lnTo>
                    <a:pt x="313" y="570"/>
                  </a:lnTo>
                  <a:lnTo>
                    <a:pt x="313" y="570"/>
                  </a:lnTo>
                  <a:lnTo>
                    <a:pt x="313" y="570"/>
                  </a:lnTo>
                  <a:lnTo>
                    <a:pt x="313" y="570"/>
                  </a:lnTo>
                  <a:lnTo>
                    <a:pt x="312" y="570"/>
                  </a:lnTo>
                  <a:lnTo>
                    <a:pt x="312" y="570"/>
                  </a:lnTo>
                  <a:lnTo>
                    <a:pt x="312" y="570"/>
                  </a:lnTo>
                  <a:lnTo>
                    <a:pt x="312" y="570"/>
                  </a:lnTo>
                  <a:lnTo>
                    <a:pt x="312" y="570"/>
                  </a:lnTo>
                  <a:lnTo>
                    <a:pt x="312" y="570"/>
                  </a:lnTo>
                  <a:lnTo>
                    <a:pt x="312" y="570"/>
                  </a:lnTo>
                  <a:lnTo>
                    <a:pt x="312" y="570"/>
                  </a:lnTo>
                  <a:lnTo>
                    <a:pt x="312" y="570"/>
                  </a:lnTo>
                  <a:lnTo>
                    <a:pt x="312" y="570"/>
                  </a:lnTo>
                  <a:lnTo>
                    <a:pt x="312" y="570"/>
                  </a:lnTo>
                  <a:lnTo>
                    <a:pt x="311" y="570"/>
                  </a:lnTo>
                  <a:lnTo>
                    <a:pt x="311" y="570"/>
                  </a:lnTo>
                  <a:lnTo>
                    <a:pt x="311" y="570"/>
                  </a:lnTo>
                  <a:lnTo>
                    <a:pt x="311" y="570"/>
                  </a:lnTo>
                  <a:lnTo>
                    <a:pt x="311" y="570"/>
                  </a:lnTo>
                  <a:lnTo>
                    <a:pt x="311" y="570"/>
                  </a:lnTo>
                  <a:lnTo>
                    <a:pt x="311" y="570"/>
                  </a:lnTo>
                  <a:lnTo>
                    <a:pt x="311" y="570"/>
                  </a:lnTo>
                  <a:lnTo>
                    <a:pt x="311" y="570"/>
                  </a:lnTo>
                  <a:lnTo>
                    <a:pt x="311" y="570"/>
                  </a:lnTo>
                  <a:lnTo>
                    <a:pt x="311" y="570"/>
                  </a:lnTo>
                  <a:lnTo>
                    <a:pt x="310" y="570"/>
                  </a:lnTo>
                  <a:lnTo>
                    <a:pt x="310" y="570"/>
                  </a:lnTo>
                  <a:lnTo>
                    <a:pt x="310" y="570"/>
                  </a:lnTo>
                  <a:lnTo>
                    <a:pt x="310" y="570"/>
                  </a:lnTo>
                  <a:lnTo>
                    <a:pt x="310" y="570"/>
                  </a:lnTo>
                  <a:lnTo>
                    <a:pt x="310" y="570"/>
                  </a:lnTo>
                  <a:lnTo>
                    <a:pt x="310" y="570"/>
                  </a:lnTo>
                  <a:lnTo>
                    <a:pt x="310" y="570"/>
                  </a:lnTo>
                  <a:lnTo>
                    <a:pt x="310" y="570"/>
                  </a:lnTo>
                  <a:lnTo>
                    <a:pt x="310" y="570"/>
                  </a:lnTo>
                  <a:lnTo>
                    <a:pt x="310" y="570"/>
                  </a:lnTo>
                  <a:lnTo>
                    <a:pt x="309" y="570"/>
                  </a:lnTo>
                  <a:lnTo>
                    <a:pt x="309" y="570"/>
                  </a:lnTo>
                  <a:lnTo>
                    <a:pt x="309" y="570"/>
                  </a:lnTo>
                  <a:lnTo>
                    <a:pt x="309" y="570"/>
                  </a:lnTo>
                  <a:lnTo>
                    <a:pt x="309" y="570"/>
                  </a:lnTo>
                  <a:lnTo>
                    <a:pt x="309" y="570"/>
                  </a:lnTo>
                  <a:lnTo>
                    <a:pt x="309" y="570"/>
                  </a:lnTo>
                  <a:lnTo>
                    <a:pt x="309" y="570"/>
                  </a:lnTo>
                  <a:lnTo>
                    <a:pt x="309" y="570"/>
                  </a:lnTo>
                  <a:lnTo>
                    <a:pt x="309" y="570"/>
                  </a:lnTo>
                  <a:lnTo>
                    <a:pt x="309" y="570"/>
                  </a:lnTo>
                  <a:lnTo>
                    <a:pt x="308" y="570"/>
                  </a:lnTo>
                  <a:lnTo>
                    <a:pt x="308" y="570"/>
                  </a:lnTo>
                  <a:lnTo>
                    <a:pt x="308" y="570"/>
                  </a:lnTo>
                  <a:lnTo>
                    <a:pt x="308" y="570"/>
                  </a:lnTo>
                  <a:lnTo>
                    <a:pt x="308" y="570"/>
                  </a:lnTo>
                  <a:lnTo>
                    <a:pt x="308" y="570"/>
                  </a:lnTo>
                  <a:lnTo>
                    <a:pt x="308" y="570"/>
                  </a:lnTo>
                  <a:lnTo>
                    <a:pt x="308" y="570"/>
                  </a:lnTo>
                  <a:lnTo>
                    <a:pt x="308" y="570"/>
                  </a:lnTo>
                  <a:lnTo>
                    <a:pt x="308" y="570"/>
                  </a:lnTo>
                  <a:lnTo>
                    <a:pt x="308" y="570"/>
                  </a:lnTo>
                  <a:lnTo>
                    <a:pt x="308" y="570"/>
                  </a:lnTo>
                  <a:lnTo>
                    <a:pt x="307" y="570"/>
                  </a:lnTo>
                  <a:lnTo>
                    <a:pt x="307" y="570"/>
                  </a:lnTo>
                  <a:lnTo>
                    <a:pt x="307" y="570"/>
                  </a:lnTo>
                  <a:lnTo>
                    <a:pt x="307" y="570"/>
                  </a:lnTo>
                  <a:lnTo>
                    <a:pt x="307" y="570"/>
                  </a:lnTo>
                  <a:lnTo>
                    <a:pt x="307" y="570"/>
                  </a:lnTo>
                  <a:lnTo>
                    <a:pt x="307" y="570"/>
                  </a:lnTo>
                  <a:lnTo>
                    <a:pt x="307" y="570"/>
                  </a:lnTo>
                  <a:lnTo>
                    <a:pt x="307" y="570"/>
                  </a:lnTo>
                  <a:lnTo>
                    <a:pt x="307" y="570"/>
                  </a:lnTo>
                  <a:lnTo>
                    <a:pt x="306" y="570"/>
                  </a:lnTo>
                  <a:lnTo>
                    <a:pt x="306" y="570"/>
                  </a:lnTo>
                  <a:lnTo>
                    <a:pt x="306" y="570"/>
                  </a:lnTo>
                  <a:lnTo>
                    <a:pt x="306" y="570"/>
                  </a:lnTo>
                  <a:lnTo>
                    <a:pt x="306" y="570"/>
                  </a:lnTo>
                  <a:lnTo>
                    <a:pt x="306" y="570"/>
                  </a:lnTo>
                  <a:lnTo>
                    <a:pt x="306" y="570"/>
                  </a:lnTo>
                  <a:lnTo>
                    <a:pt x="306" y="570"/>
                  </a:lnTo>
                  <a:lnTo>
                    <a:pt x="306" y="570"/>
                  </a:lnTo>
                  <a:lnTo>
                    <a:pt x="306" y="570"/>
                  </a:lnTo>
                  <a:lnTo>
                    <a:pt x="306" y="570"/>
                  </a:lnTo>
                  <a:lnTo>
                    <a:pt x="305" y="570"/>
                  </a:lnTo>
                  <a:lnTo>
                    <a:pt x="305" y="570"/>
                  </a:lnTo>
                  <a:lnTo>
                    <a:pt x="305" y="570"/>
                  </a:lnTo>
                  <a:lnTo>
                    <a:pt x="305" y="570"/>
                  </a:lnTo>
                  <a:lnTo>
                    <a:pt x="305" y="570"/>
                  </a:lnTo>
                  <a:lnTo>
                    <a:pt x="305" y="570"/>
                  </a:lnTo>
                  <a:lnTo>
                    <a:pt x="305" y="570"/>
                  </a:lnTo>
                  <a:lnTo>
                    <a:pt x="305" y="570"/>
                  </a:lnTo>
                  <a:lnTo>
                    <a:pt x="305" y="570"/>
                  </a:lnTo>
                  <a:lnTo>
                    <a:pt x="305" y="570"/>
                  </a:lnTo>
                  <a:lnTo>
                    <a:pt x="305" y="570"/>
                  </a:lnTo>
                  <a:lnTo>
                    <a:pt x="304" y="570"/>
                  </a:lnTo>
                  <a:lnTo>
                    <a:pt x="304" y="570"/>
                  </a:lnTo>
                  <a:lnTo>
                    <a:pt x="304" y="570"/>
                  </a:lnTo>
                  <a:lnTo>
                    <a:pt x="304" y="570"/>
                  </a:lnTo>
                  <a:lnTo>
                    <a:pt x="304" y="570"/>
                  </a:lnTo>
                  <a:lnTo>
                    <a:pt x="304" y="570"/>
                  </a:lnTo>
                  <a:lnTo>
                    <a:pt x="304" y="570"/>
                  </a:lnTo>
                  <a:lnTo>
                    <a:pt x="304" y="570"/>
                  </a:lnTo>
                  <a:lnTo>
                    <a:pt x="304" y="570"/>
                  </a:lnTo>
                  <a:lnTo>
                    <a:pt x="304" y="570"/>
                  </a:lnTo>
                  <a:lnTo>
                    <a:pt x="304" y="570"/>
                  </a:lnTo>
                  <a:lnTo>
                    <a:pt x="303" y="570"/>
                  </a:lnTo>
                  <a:lnTo>
                    <a:pt x="303" y="570"/>
                  </a:lnTo>
                  <a:lnTo>
                    <a:pt x="303" y="570"/>
                  </a:lnTo>
                  <a:lnTo>
                    <a:pt x="303" y="570"/>
                  </a:lnTo>
                  <a:lnTo>
                    <a:pt x="303" y="570"/>
                  </a:lnTo>
                  <a:lnTo>
                    <a:pt x="303" y="570"/>
                  </a:lnTo>
                  <a:lnTo>
                    <a:pt x="303" y="570"/>
                  </a:lnTo>
                  <a:lnTo>
                    <a:pt x="303" y="570"/>
                  </a:lnTo>
                  <a:lnTo>
                    <a:pt x="303" y="570"/>
                  </a:lnTo>
                  <a:lnTo>
                    <a:pt x="303" y="570"/>
                  </a:lnTo>
                  <a:lnTo>
                    <a:pt x="303" y="570"/>
                  </a:lnTo>
                  <a:lnTo>
                    <a:pt x="303" y="570"/>
                  </a:lnTo>
                  <a:lnTo>
                    <a:pt x="302" y="570"/>
                  </a:lnTo>
                  <a:lnTo>
                    <a:pt x="302" y="570"/>
                  </a:lnTo>
                  <a:lnTo>
                    <a:pt x="302" y="570"/>
                  </a:lnTo>
                  <a:lnTo>
                    <a:pt x="302" y="570"/>
                  </a:lnTo>
                  <a:lnTo>
                    <a:pt x="302" y="570"/>
                  </a:lnTo>
                  <a:lnTo>
                    <a:pt x="302" y="570"/>
                  </a:lnTo>
                  <a:lnTo>
                    <a:pt x="302" y="570"/>
                  </a:lnTo>
                  <a:lnTo>
                    <a:pt x="302" y="570"/>
                  </a:lnTo>
                  <a:lnTo>
                    <a:pt x="302" y="570"/>
                  </a:lnTo>
                  <a:lnTo>
                    <a:pt x="302" y="570"/>
                  </a:lnTo>
                  <a:lnTo>
                    <a:pt x="301" y="570"/>
                  </a:lnTo>
                  <a:lnTo>
                    <a:pt x="301" y="570"/>
                  </a:lnTo>
                  <a:lnTo>
                    <a:pt x="301" y="570"/>
                  </a:lnTo>
                  <a:lnTo>
                    <a:pt x="301" y="570"/>
                  </a:lnTo>
                  <a:lnTo>
                    <a:pt x="301" y="570"/>
                  </a:lnTo>
                  <a:lnTo>
                    <a:pt x="301" y="570"/>
                  </a:lnTo>
                  <a:lnTo>
                    <a:pt x="301" y="570"/>
                  </a:lnTo>
                  <a:lnTo>
                    <a:pt x="301" y="570"/>
                  </a:lnTo>
                  <a:lnTo>
                    <a:pt x="301" y="570"/>
                  </a:lnTo>
                  <a:lnTo>
                    <a:pt x="301" y="570"/>
                  </a:lnTo>
                  <a:lnTo>
                    <a:pt x="301" y="570"/>
                  </a:lnTo>
                  <a:lnTo>
                    <a:pt x="301" y="570"/>
                  </a:lnTo>
                  <a:lnTo>
                    <a:pt x="300" y="570"/>
                  </a:lnTo>
                  <a:lnTo>
                    <a:pt x="300" y="570"/>
                  </a:lnTo>
                  <a:lnTo>
                    <a:pt x="300" y="570"/>
                  </a:lnTo>
                  <a:lnTo>
                    <a:pt x="300" y="570"/>
                  </a:lnTo>
                  <a:lnTo>
                    <a:pt x="300" y="570"/>
                  </a:lnTo>
                  <a:lnTo>
                    <a:pt x="300" y="570"/>
                  </a:lnTo>
                  <a:lnTo>
                    <a:pt x="300" y="570"/>
                  </a:lnTo>
                  <a:lnTo>
                    <a:pt x="300" y="570"/>
                  </a:lnTo>
                  <a:lnTo>
                    <a:pt x="300" y="570"/>
                  </a:lnTo>
                  <a:lnTo>
                    <a:pt x="300" y="570"/>
                  </a:lnTo>
                  <a:lnTo>
                    <a:pt x="300" y="570"/>
                  </a:lnTo>
                  <a:lnTo>
                    <a:pt x="299" y="570"/>
                  </a:lnTo>
                  <a:lnTo>
                    <a:pt x="299" y="570"/>
                  </a:lnTo>
                  <a:lnTo>
                    <a:pt x="299" y="570"/>
                  </a:lnTo>
                  <a:lnTo>
                    <a:pt x="299" y="570"/>
                  </a:lnTo>
                  <a:lnTo>
                    <a:pt x="299" y="570"/>
                  </a:lnTo>
                  <a:lnTo>
                    <a:pt x="299" y="570"/>
                  </a:lnTo>
                  <a:lnTo>
                    <a:pt x="299" y="570"/>
                  </a:lnTo>
                  <a:lnTo>
                    <a:pt x="299" y="570"/>
                  </a:lnTo>
                  <a:lnTo>
                    <a:pt x="299" y="570"/>
                  </a:lnTo>
                  <a:lnTo>
                    <a:pt x="299" y="570"/>
                  </a:lnTo>
                  <a:lnTo>
                    <a:pt x="299" y="570"/>
                  </a:lnTo>
                  <a:lnTo>
                    <a:pt x="298" y="570"/>
                  </a:lnTo>
                  <a:lnTo>
                    <a:pt x="298" y="570"/>
                  </a:lnTo>
                  <a:lnTo>
                    <a:pt x="298" y="570"/>
                  </a:lnTo>
                  <a:lnTo>
                    <a:pt x="298" y="570"/>
                  </a:lnTo>
                  <a:lnTo>
                    <a:pt x="298" y="570"/>
                  </a:lnTo>
                  <a:lnTo>
                    <a:pt x="298" y="570"/>
                  </a:lnTo>
                  <a:lnTo>
                    <a:pt x="298" y="570"/>
                  </a:lnTo>
                  <a:lnTo>
                    <a:pt x="298" y="570"/>
                  </a:lnTo>
                  <a:lnTo>
                    <a:pt x="298" y="570"/>
                  </a:lnTo>
                  <a:lnTo>
                    <a:pt x="298" y="570"/>
                  </a:lnTo>
                  <a:lnTo>
                    <a:pt x="298" y="570"/>
                  </a:lnTo>
                  <a:lnTo>
                    <a:pt x="297" y="570"/>
                  </a:lnTo>
                  <a:lnTo>
                    <a:pt x="297" y="570"/>
                  </a:lnTo>
                  <a:lnTo>
                    <a:pt x="297" y="570"/>
                  </a:lnTo>
                  <a:lnTo>
                    <a:pt x="297" y="570"/>
                  </a:lnTo>
                  <a:lnTo>
                    <a:pt x="297" y="570"/>
                  </a:lnTo>
                  <a:lnTo>
                    <a:pt x="297" y="570"/>
                  </a:lnTo>
                  <a:lnTo>
                    <a:pt x="297" y="570"/>
                  </a:lnTo>
                  <a:lnTo>
                    <a:pt x="297" y="570"/>
                  </a:lnTo>
                  <a:lnTo>
                    <a:pt x="297" y="570"/>
                  </a:lnTo>
                  <a:lnTo>
                    <a:pt x="297" y="570"/>
                  </a:lnTo>
                  <a:lnTo>
                    <a:pt x="297" y="570"/>
                  </a:lnTo>
                  <a:lnTo>
                    <a:pt x="296" y="570"/>
                  </a:lnTo>
                  <a:lnTo>
                    <a:pt x="296" y="570"/>
                  </a:lnTo>
                  <a:lnTo>
                    <a:pt x="296" y="570"/>
                  </a:lnTo>
                  <a:lnTo>
                    <a:pt x="296" y="570"/>
                  </a:lnTo>
                  <a:lnTo>
                    <a:pt x="296" y="570"/>
                  </a:lnTo>
                  <a:lnTo>
                    <a:pt x="296" y="570"/>
                  </a:lnTo>
                  <a:lnTo>
                    <a:pt x="296" y="570"/>
                  </a:lnTo>
                  <a:lnTo>
                    <a:pt x="296" y="570"/>
                  </a:lnTo>
                  <a:lnTo>
                    <a:pt x="296" y="570"/>
                  </a:lnTo>
                  <a:lnTo>
                    <a:pt x="296" y="570"/>
                  </a:lnTo>
                  <a:lnTo>
                    <a:pt x="296" y="570"/>
                  </a:lnTo>
                  <a:lnTo>
                    <a:pt x="295" y="570"/>
                  </a:lnTo>
                  <a:lnTo>
                    <a:pt x="295" y="570"/>
                  </a:lnTo>
                  <a:lnTo>
                    <a:pt x="295" y="570"/>
                  </a:lnTo>
                  <a:lnTo>
                    <a:pt x="295" y="570"/>
                  </a:lnTo>
                  <a:lnTo>
                    <a:pt x="295" y="570"/>
                  </a:lnTo>
                  <a:lnTo>
                    <a:pt x="295" y="570"/>
                  </a:lnTo>
                  <a:lnTo>
                    <a:pt x="295" y="570"/>
                  </a:lnTo>
                  <a:lnTo>
                    <a:pt x="295" y="570"/>
                  </a:lnTo>
                  <a:lnTo>
                    <a:pt x="295" y="570"/>
                  </a:lnTo>
                  <a:lnTo>
                    <a:pt x="295" y="570"/>
                  </a:lnTo>
                  <a:lnTo>
                    <a:pt x="295" y="570"/>
                  </a:lnTo>
                  <a:lnTo>
                    <a:pt x="295" y="570"/>
                  </a:lnTo>
                  <a:lnTo>
                    <a:pt x="294" y="570"/>
                  </a:lnTo>
                  <a:lnTo>
                    <a:pt x="294" y="570"/>
                  </a:lnTo>
                  <a:lnTo>
                    <a:pt x="294" y="570"/>
                  </a:lnTo>
                  <a:lnTo>
                    <a:pt x="294" y="570"/>
                  </a:lnTo>
                  <a:lnTo>
                    <a:pt x="294" y="570"/>
                  </a:lnTo>
                  <a:lnTo>
                    <a:pt x="294" y="570"/>
                  </a:lnTo>
                  <a:lnTo>
                    <a:pt x="294" y="570"/>
                  </a:lnTo>
                  <a:lnTo>
                    <a:pt x="294" y="570"/>
                  </a:lnTo>
                  <a:lnTo>
                    <a:pt x="294" y="570"/>
                  </a:lnTo>
                  <a:lnTo>
                    <a:pt x="294" y="570"/>
                  </a:lnTo>
                  <a:lnTo>
                    <a:pt x="293" y="570"/>
                  </a:lnTo>
                  <a:lnTo>
                    <a:pt x="293" y="570"/>
                  </a:lnTo>
                  <a:lnTo>
                    <a:pt x="293" y="570"/>
                  </a:lnTo>
                  <a:lnTo>
                    <a:pt x="293" y="570"/>
                  </a:lnTo>
                  <a:lnTo>
                    <a:pt x="293" y="570"/>
                  </a:lnTo>
                  <a:lnTo>
                    <a:pt x="293" y="570"/>
                  </a:lnTo>
                  <a:lnTo>
                    <a:pt x="293" y="570"/>
                  </a:lnTo>
                  <a:lnTo>
                    <a:pt x="293" y="570"/>
                  </a:lnTo>
                  <a:lnTo>
                    <a:pt x="293" y="570"/>
                  </a:lnTo>
                  <a:lnTo>
                    <a:pt x="293" y="570"/>
                  </a:lnTo>
                  <a:lnTo>
                    <a:pt x="293" y="570"/>
                  </a:lnTo>
                  <a:lnTo>
                    <a:pt x="292" y="570"/>
                  </a:lnTo>
                  <a:lnTo>
                    <a:pt x="292" y="570"/>
                  </a:lnTo>
                  <a:lnTo>
                    <a:pt x="292" y="570"/>
                  </a:lnTo>
                  <a:lnTo>
                    <a:pt x="292" y="570"/>
                  </a:lnTo>
                  <a:lnTo>
                    <a:pt x="292" y="570"/>
                  </a:lnTo>
                  <a:lnTo>
                    <a:pt x="292" y="570"/>
                  </a:lnTo>
                  <a:lnTo>
                    <a:pt x="292" y="570"/>
                  </a:lnTo>
                  <a:lnTo>
                    <a:pt x="292" y="570"/>
                  </a:lnTo>
                  <a:lnTo>
                    <a:pt x="292" y="570"/>
                  </a:lnTo>
                  <a:lnTo>
                    <a:pt x="292" y="570"/>
                  </a:lnTo>
                  <a:lnTo>
                    <a:pt x="292" y="570"/>
                  </a:lnTo>
                  <a:lnTo>
                    <a:pt x="291" y="570"/>
                  </a:lnTo>
                  <a:lnTo>
                    <a:pt x="291" y="570"/>
                  </a:lnTo>
                  <a:lnTo>
                    <a:pt x="291" y="570"/>
                  </a:lnTo>
                  <a:lnTo>
                    <a:pt x="291" y="570"/>
                  </a:lnTo>
                  <a:lnTo>
                    <a:pt x="291" y="570"/>
                  </a:lnTo>
                  <a:lnTo>
                    <a:pt x="291" y="570"/>
                  </a:lnTo>
                  <a:lnTo>
                    <a:pt x="291" y="570"/>
                  </a:lnTo>
                  <a:lnTo>
                    <a:pt x="291" y="570"/>
                  </a:lnTo>
                  <a:lnTo>
                    <a:pt x="291" y="570"/>
                  </a:lnTo>
                  <a:lnTo>
                    <a:pt x="291" y="570"/>
                  </a:lnTo>
                  <a:lnTo>
                    <a:pt x="291" y="570"/>
                  </a:lnTo>
                  <a:lnTo>
                    <a:pt x="290" y="570"/>
                  </a:lnTo>
                  <a:lnTo>
                    <a:pt x="290" y="570"/>
                  </a:lnTo>
                  <a:lnTo>
                    <a:pt x="290" y="570"/>
                  </a:lnTo>
                  <a:lnTo>
                    <a:pt x="290" y="570"/>
                  </a:lnTo>
                  <a:lnTo>
                    <a:pt x="290" y="570"/>
                  </a:lnTo>
                  <a:lnTo>
                    <a:pt x="290" y="570"/>
                  </a:lnTo>
                  <a:lnTo>
                    <a:pt x="290" y="570"/>
                  </a:lnTo>
                  <a:lnTo>
                    <a:pt x="290" y="570"/>
                  </a:lnTo>
                  <a:lnTo>
                    <a:pt x="290" y="570"/>
                  </a:lnTo>
                  <a:lnTo>
                    <a:pt x="290" y="570"/>
                  </a:lnTo>
                  <a:lnTo>
                    <a:pt x="290" y="570"/>
                  </a:lnTo>
                  <a:lnTo>
                    <a:pt x="290" y="570"/>
                  </a:lnTo>
                  <a:lnTo>
                    <a:pt x="289" y="570"/>
                  </a:lnTo>
                  <a:lnTo>
                    <a:pt x="289" y="570"/>
                  </a:lnTo>
                  <a:lnTo>
                    <a:pt x="289" y="570"/>
                  </a:lnTo>
                  <a:lnTo>
                    <a:pt x="289" y="570"/>
                  </a:lnTo>
                  <a:lnTo>
                    <a:pt x="289" y="570"/>
                  </a:lnTo>
                  <a:lnTo>
                    <a:pt x="289" y="570"/>
                  </a:lnTo>
                  <a:lnTo>
                    <a:pt x="289" y="570"/>
                  </a:lnTo>
                  <a:lnTo>
                    <a:pt x="289" y="570"/>
                  </a:lnTo>
                  <a:lnTo>
                    <a:pt x="289" y="570"/>
                  </a:lnTo>
                  <a:lnTo>
                    <a:pt x="289" y="570"/>
                  </a:lnTo>
                  <a:lnTo>
                    <a:pt x="288" y="570"/>
                  </a:lnTo>
                  <a:lnTo>
                    <a:pt x="288" y="570"/>
                  </a:lnTo>
                  <a:lnTo>
                    <a:pt x="288" y="570"/>
                  </a:lnTo>
                  <a:lnTo>
                    <a:pt x="288" y="570"/>
                  </a:lnTo>
                  <a:lnTo>
                    <a:pt x="288" y="570"/>
                  </a:lnTo>
                  <a:lnTo>
                    <a:pt x="288" y="570"/>
                  </a:lnTo>
                  <a:lnTo>
                    <a:pt x="288" y="570"/>
                  </a:lnTo>
                  <a:lnTo>
                    <a:pt x="288" y="570"/>
                  </a:lnTo>
                  <a:lnTo>
                    <a:pt x="288" y="570"/>
                  </a:lnTo>
                  <a:lnTo>
                    <a:pt x="288" y="570"/>
                  </a:lnTo>
                  <a:lnTo>
                    <a:pt x="288" y="570"/>
                  </a:lnTo>
                  <a:lnTo>
                    <a:pt x="288" y="570"/>
                  </a:lnTo>
                  <a:lnTo>
                    <a:pt x="287" y="570"/>
                  </a:lnTo>
                  <a:lnTo>
                    <a:pt x="287" y="570"/>
                  </a:lnTo>
                  <a:lnTo>
                    <a:pt x="287" y="570"/>
                  </a:lnTo>
                  <a:lnTo>
                    <a:pt x="287" y="570"/>
                  </a:lnTo>
                  <a:lnTo>
                    <a:pt x="287" y="570"/>
                  </a:lnTo>
                  <a:lnTo>
                    <a:pt x="287" y="570"/>
                  </a:lnTo>
                  <a:lnTo>
                    <a:pt x="287" y="570"/>
                  </a:lnTo>
                  <a:lnTo>
                    <a:pt x="287" y="570"/>
                  </a:lnTo>
                  <a:lnTo>
                    <a:pt x="287" y="570"/>
                  </a:lnTo>
                  <a:lnTo>
                    <a:pt x="287" y="570"/>
                  </a:lnTo>
                  <a:lnTo>
                    <a:pt x="287" y="570"/>
                  </a:lnTo>
                  <a:lnTo>
                    <a:pt x="286" y="570"/>
                  </a:lnTo>
                  <a:lnTo>
                    <a:pt x="286" y="570"/>
                  </a:lnTo>
                  <a:lnTo>
                    <a:pt x="286" y="570"/>
                  </a:lnTo>
                  <a:lnTo>
                    <a:pt x="286" y="570"/>
                  </a:lnTo>
                  <a:lnTo>
                    <a:pt x="286" y="570"/>
                  </a:lnTo>
                  <a:lnTo>
                    <a:pt x="286" y="570"/>
                  </a:lnTo>
                  <a:lnTo>
                    <a:pt x="286" y="570"/>
                  </a:lnTo>
                  <a:lnTo>
                    <a:pt x="286" y="570"/>
                  </a:lnTo>
                  <a:lnTo>
                    <a:pt x="286" y="570"/>
                  </a:lnTo>
                  <a:lnTo>
                    <a:pt x="286" y="570"/>
                  </a:lnTo>
                  <a:lnTo>
                    <a:pt x="286" y="570"/>
                  </a:lnTo>
                  <a:lnTo>
                    <a:pt x="285" y="570"/>
                  </a:lnTo>
                  <a:lnTo>
                    <a:pt x="285" y="570"/>
                  </a:lnTo>
                  <a:lnTo>
                    <a:pt x="285" y="570"/>
                  </a:lnTo>
                  <a:lnTo>
                    <a:pt x="285" y="570"/>
                  </a:lnTo>
                  <a:lnTo>
                    <a:pt x="285" y="570"/>
                  </a:lnTo>
                  <a:lnTo>
                    <a:pt x="285" y="570"/>
                  </a:lnTo>
                  <a:lnTo>
                    <a:pt x="285" y="570"/>
                  </a:lnTo>
                  <a:lnTo>
                    <a:pt x="285" y="570"/>
                  </a:lnTo>
                  <a:lnTo>
                    <a:pt x="285" y="570"/>
                  </a:lnTo>
                  <a:lnTo>
                    <a:pt x="285" y="570"/>
                  </a:lnTo>
                  <a:lnTo>
                    <a:pt x="285" y="570"/>
                  </a:lnTo>
                  <a:lnTo>
                    <a:pt x="284" y="570"/>
                  </a:lnTo>
                  <a:lnTo>
                    <a:pt x="284" y="570"/>
                  </a:lnTo>
                  <a:lnTo>
                    <a:pt x="284" y="570"/>
                  </a:lnTo>
                  <a:lnTo>
                    <a:pt x="284" y="570"/>
                  </a:lnTo>
                  <a:lnTo>
                    <a:pt x="284" y="570"/>
                  </a:lnTo>
                  <a:lnTo>
                    <a:pt x="284" y="570"/>
                  </a:lnTo>
                  <a:lnTo>
                    <a:pt x="284" y="570"/>
                  </a:lnTo>
                  <a:lnTo>
                    <a:pt x="284" y="570"/>
                  </a:lnTo>
                  <a:lnTo>
                    <a:pt x="284" y="570"/>
                  </a:lnTo>
                  <a:lnTo>
                    <a:pt x="284" y="570"/>
                  </a:lnTo>
                  <a:lnTo>
                    <a:pt x="284" y="570"/>
                  </a:lnTo>
                  <a:lnTo>
                    <a:pt x="283" y="570"/>
                  </a:lnTo>
                  <a:lnTo>
                    <a:pt x="283" y="570"/>
                  </a:lnTo>
                  <a:lnTo>
                    <a:pt x="283" y="570"/>
                  </a:lnTo>
                  <a:lnTo>
                    <a:pt x="283" y="570"/>
                  </a:lnTo>
                  <a:lnTo>
                    <a:pt x="283" y="570"/>
                  </a:lnTo>
                  <a:lnTo>
                    <a:pt x="283" y="570"/>
                  </a:lnTo>
                  <a:lnTo>
                    <a:pt x="283" y="570"/>
                  </a:lnTo>
                  <a:lnTo>
                    <a:pt x="283" y="570"/>
                  </a:lnTo>
                  <a:lnTo>
                    <a:pt x="283" y="570"/>
                  </a:lnTo>
                  <a:lnTo>
                    <a:pt x="283" y="570"/>
                  </a:lnTo>
                  <a:lnTo>
                    <a:pt x="283" y="570"/>
                  </a:lnTo>
                  <a:lnTo>
                    <a:pt x="282" y="570"/>
                  </a:lnTo>
                  <a:lnTo>
                    <a:pt x="282" y="570"/>
                  </a:lnTo>
                  <a:lnTo>
                    <a:pt x="282" y="570"/>
                  </a:lnTo>
                  <a:lnTo>
                    <a:pt x="282" y="570"/>
                  </a:lnTo>
                  <a:lnTo>
                    <a:pt x="282" y="570"/>
                  </a:lnTo>
                  <a:lnTo>
                    <a:pt x="282" y="570"/>
                  </a:lnTo>
                  <a:lnTo>
                    <a:pt x="282" y="570"/>
                  </a:lnTo>
                  <a:lnTo>
                    <a:pt x="282" y="570"/>
                  </a:lnTo>
                  <a:lnTo>
                    <a:pt x="282" y="570"/>
                  </a:lnTo>
                  <a:lnTo>
                    <a:pt x="282" y="570"/>
                  </a:lnTo>
                  <a:lnTo>
                    <a:pt x="282" y="570"/>
                  </a:lnTo>
                  <a:lnTo>
                    <a:pt x="282" y="570"/>
                  </a:lnTo>
                  <a:lnTo>
                    <a:pt x="281" y="570"/>
                  </a:lnTo>
                  <a:lnTo>
                    <a:pt x="281" y="570"/>
                  </a:lnTo>
                  <a:lnTo>
                    <a:pt x="281" y="570"/>
                  </a:lnTo>
                  <a:lnTo>
                    <a:pt x="281" y="570"/>
                  </a:lnTo>
                  <a:lnTo>
                    <a:pt x="281" y="570"/>
                  </a:lnTo>
                  <a:lnTo>
                    <a:pt x="281" y="570"/>
                  </a:lnTo>
                  <a:lnTo>
                    <a:pt x="281" y="570"/>
                  </a:lnTo>
                  <a:lnTo>
                    <a:pt x="281" y="570"/>
                  </a:lnTo>
                  <a:lnTo>
                    <a:pt x="281" y="570"/>
                  </a:lnTo>
                  <a:lnTo>
                    <a:pt x="281" y="570"/>
                  </a:lnTo>
                  <a:lnTo>
                    <a:pt x="280" y="570"/>
                  </a:lnTo>
                  <a:lnTo>
                    <a:pt x="280" y="570"/>
                  </a:lnTo>
                  <a:lnTo>
                    <a:pt x="280" y="570"/>
                  </a:lnTo>
                  <a:lnTo>
                    <a:pt x="280" y="570"/>
                  </a:lnTo>
                  <a:lnTo>
                    <a:pt x="280" y="570"/>
                  </a:lnTo>
                  <a:lnTo>
                    <a:pt x="280" y="570"/>
                  </a:lnTo>
                  <a:lnTo>
                    <a:pt x="280" y="570"/>
                  </a:lnTo>
                  <a:lnTo>
                    <a:pt x="280" y="570"/>
                  </a:lnTo>
                  <a:lnTo>
                    <a:pt x="280" y="570"/>
                  </a:lnTo>
                  <a:lnTo>
                    <a:pt x="280" y="570"/>
                  </a:lnTo>
                  <a:lnTo>
                    <a:pt x="280" y="570"/>
                  </a:lnTo>
                  <a:lnTo>
                    <a:pt x="279" y="570"/>
                  </a:lnTo>
                  <a:lnTo>
                    <a:pt x="279" y="570"/>
                  </a:lnTo>
                  <a:lnTo>
                    <a:pt x="279" y="570"/>
                  </a:lnTo>
                  <a:lnTo>
                    <a:pt x="279" y="570"/>
                  </a:lnTo>
                  <a:lnTo>
                    <a:pt x="279" y="570"/>
                  </a:lnTo>
                  <a:lnTo>
                    <a:pt x="279" y="570"/>
                  </a:lnTo>
                  <a:lnTo>
                    <a:pt x="279" y="570"/>
                  </a:lnTo>
                  <a:lnTo>
                    <a:pt x="279" y="570"/>
                  </a:lnTo>
                  <a:lnTo>
                    <a:pt x="279" y="570"/>
                  </a:lnTo>
                  <a:lnTo>
                    <a:pt x="279" y="570"/>
                  </a:lnTo>
                  <a:lnTo>
                    <a:pt x="279" y="570"/>
                  </a:lnTo>
                  <a:lnTo>
                    <a:pt x="279" y="570"/>
                  </a:lnTo>
                  <a:lnTo>
                    <a:pt x="278" y="570"/>
                  </a:lnTo>
                  <a:lnTo>
                    <a:pt x="278" y="570"/>
                  </a:lnTo>
                  <a:lnTo>
                    <a:pt x="278" y="570"/>
                  </a:lnTo>
                  <a:lnTo>
                    <a:pt x="278" y="570"/>
                  </a:lnTo>
                  <a:lnTo>
                    <a:pt x="278" y="570"/>
                  </a:lnTo>
                  <a:lnTo>
                    <a:pt x="278" y="570"/>
                  </a:lnTo>
                  <a:lnTo>
                    <a:pt x="278" y="570"/>
                  </a:lnTo>
                  <a:lnTo>
                    <a:pt x="278" y="570"/>
                  </a:lnTo>
                  <a:lnTo>
                    <a:pt x="278" y="570"/>
                  </a:lnTo>
                  <a:lnTo>
                    <a:pt x="278" y="570"/>
                  </a:lnTo>
                  <a:lnTo>
                    <a:pt x="277" y="570"/>
                  </a:lnTo>
                  <a:lnTo>
                    <a:pt x="277" y="570"/>
                  </a:lnTo>
                  <a:lnTo>
                    <a:pt x="277" y="570"/>
                  </a:lnTo>
                  <a:lnTo>
                    <a:pt x="277" y="570"/>
                  </a:lnTo>
                  <a:lnTo>
                    <a:pt x="277" y="570"/>
                  </a:lnTo>
                  <a:lnTo>
                    <a:pt x="277" y="570"/>
                  </a:lnTo>
                  <a:lnTo>
                    <a:pt x="277" y="570"/>
                  </a:lnTo>
                  <a:lnTo>
                    <a:pt x="277" y="570"/>
                  </a:lnTo>
                  <a:lnTo>
                    <a:pt x="277" y="570"/>
                  </a:lnTo>
                  <a:lnTo>
                    <a:pt x="277" y="570"/>
                  </a:lnTo>
                  <a:lnTo>
                    <a:pt x="277" y="570"/>
                  </a:lnTo>
                  <a:lnTo>
                    <a:pt x="277" y="570"/>
                  </a:lnTo>
                  <a:lnTo>
                    <a:pt x="276" y="570"/>
                  </a:lnTo>
                  <a:lnTo>
                    <a:pt x="276" y="570"/>
                  </a:lnTo>
                  <a:lnTo>
                    <a:pt x="276" y="570"/>
                  </a:lnTo>
                  <a:lnTo>
                    <a:pt x="276" y="570"/>
                  </a:lnTo>
                  <a:lnTo>
                    <a:pt x="276" y="570"/>
                  </a:lnTo>
                  <a:lnTo>
                    <a:pt x="276" y="570"/>
                  </a:lnTo>
                  <a:lnTo>
                    <a:pt x="276" y="570"/>
                  </a:lnTo>
                  <a:lnTo>
                    <a:pt x="276" y="570"/>
                  </a:lnTo>
                  <a:lnTo>
                    <a:pt x="276" y="570"/>
                  </a:lnTo>
                  <a:lnTo>
                    <a:pt x="276" y="570"/>
                  </a:lnTo>
                  <a:lnTo>
                    <a:pt x="275" y="570"/>
                  </a:lnTo>
                  <a:lnTo>
                    <a:pt x="275" y="570"/>
                  </a:lnTo>
                  <a:lnTo>
                    <a:pt x="275" y="570"/>
                  </a:lnTo>
                  <a:lnTo>
                    <a:pt x="275" y="570"/>
                  </a:lnTo>
                  <a:lnTo>
                    <a:pt x="275" y="570"/>
                  </a:lnTo>
                  <a:lnTo>
                    <a:pt x="275" y="570"/>
                  </a:lnTo>
                  <a:lnTo>
                    <a:pt x="275" y="570"/>
                  </a:lnTo>
                  <a:lnTo>
                    <a:pt x="275" y="570"/>
                  </a:lnTo>
                  <a:lnTo>
                    <a:pt x="275" y="570"/>
                  </a:lnTo>
                  <a:lnTo>
                    <a:pt x="275" y="570"/>
                  </a:lnTo>
                  <a:lnTo>
                    <a:pt x="275" y="570"/>
                  </a:lnTo>
                  <a:lnTo>
                    <a:pt x="275" y="570"/>
                  </a:lnTo>
                  <a:lnTo>
                    <a:pt x="274" y="570"/>
                  </a:lnTo>
                  <a:lnTo>
                    <a:pt x="274" y="570"/>
                  </a:lnTo>
                  <a:lnTo>
                    <a:pt x="274" y="570"/>
                  </a:lnTo>
                  <a:lnTo>
                    <a:pt x="274" y="570"/>
                  </a:lnTo>
                  <a:lnTo>
                    <a:pt x="274" y="570"/>
                  </a:lnTo>
                  <a:lnTo>
                    <a:pt x="274" y="570"/>
                  </a:lnTo>
                  <a:lnTo>
                    <a:pt x="274" y="570"/>
                  </a:lnTo>
                  <a:lnTo>
                    <a:pt x="274" y="570"/>
                  </a:lnTo>
                  <a:lnTo>
                    <a:pt x="274" y="570"/>
                  </a:lnTo>
                  <a:lnTo>
                    <a:pt x="274" y="570"/>
                  </a:lnTo>
                  <a:lnTo>
                    <a:pt x="274" y="570"/>
                  </a:lnTo>
                  <a:lnTo>
                    <a:pt x="273" y="570"/>
                  </a:lnTo>
                  <a:lnTo>
                    <a:pt x="273" y="570"/>
                  </a:lnTo>
                  <a:lnTo>
                    <a:pt x="273" y="570"/>
                  </a:lnTo>
                  <a:lnTo>
                    <a:pt x="273" y="570"/>
                  </a:lnTo>
                  <a:lnTo>
                    <a:pt x="273" y="570"/>
                  </a:lnTo>
                  <a:lnTo>
                    <a:pt x="273" y="570"/>
                  </a:lnTo>
                  <a:lnTo>
                    <a:pt x="273" y="570"/>
                  </a:lnTo>
                  <a:lnTo>
                    <a:pt x="273" y="570"/>
                  </a:lnTo>
                  <a:lnTo>
                    <a:pt x="273" y="570"/>
                  </a:lnTo>
                  <a:lnTo>
                    <a:pt x="273" y="570"/>
                  </a:lnTo>
                  <a:lnTo>
                    <a:pt x="273" y="570"/>
                  </a:lnTo>
                  <a:lnTo>
                    <a:pt x="272" y="570"/>
                  </a:lnTo>
                  <a:lnTo>
                    <a:pt x="272" y="570"/>
                  </a:lnTo>
                  <a:lnTo>
                    <a:pt x="272" y="570"/>
                  </a:lnTo>
                  <a:lnTo>
                    <a:pt x="272" y="570"/>
                  </a:lnTo>
                  <a:lnTo>
                    <a:pt x="272" y="570"/>
                  </a:lnTo>
                  <a:lnTo>
                    <a:pt x="272" y="570"/>
                  </a:lnTo>
                  <a:lnTo>
                    <a:pt x="272" y="570"/>
                  </a:lnTo>
                  <a:lnTo>
                    <a:pt x="272" y="570"/>
                  </a:lnTo>
                  <a:lnTo>
                    <a:pt x="272" y="570"/>
                  </a:lnTo>
                  <a:lnTo>
                    <a:pt x="272" y="570"/>
                  </a:lnTo>
                  <a:lnTo>
                    <a:pt x="272" y="570"/>
                  </a:lnTo>
                  <a:lnTo>
                    <a:pt x="271" y="570"/>
                  </a:lnTo>
                  <a:lnTo>
                    <a:pt x="271" y="570"/>
                  </a:lnTo>
                  <a:lnTo>
                    <a:pt x="271" y="570"/>
                  </a:lnTo>
                  <a:lnTo>
                    <a:pt x="271" y="570"/>
                  </a:lnTo>
                  <a:lnTo>
                    <a:pt x="271" y="570"/>
                  </a:lnTo>
                  <a:lnTo>
                    <a:pt x="271" y="570"/>
                  </a:lnTo>
                  <a:lnTo>
                    <a:pt x="271" y="570"/>
                  </a:lnTo>
                  <a:lnTo>
                    <a:pt x="271" y="570"/>
                  </a:lnTo>
                  <a:lnTo>
                    <a:pt x="271" y="570"/>
                  </a:lnTo>
                  <a:lnTo>
                    <a:pt x="271" y="570"/>
                  </a:lnTo>
                  <a:lnTo>
                    <a:pt x="271" y="570"/>
                  </a:lnTo>
                  <a:lnTo>
                    <a:pt x="270" y="570"/>
                  </a:lnTo>
                  <a:lnTo>
                    <a:pt x="270" y="570"/>
                  </a:lnTo>
                  <a:lnTo>
                    <a:pt x="270" y="570"/>
                  </a:lnTo>
                  <a:lnTo>
                    <a:pt x="270" y="570"/>
                  </a:lnTo>
                  <a:lnTo>
                    <a:pt x="270" y="570"/>
                  </a:lnTo>
                  <a:lnTo>
                    <a:pt x="270" y="570"/>
                  </a:lnTo>
                  <a:lnTo>
                    <a:pt x="270" y="570"/>
                  </a:lnTo>
                  <a:lnTo>
                    <a:pt x="270" y="570"/>
                  </a:lnTo>
                  <a:lnTo>
                    <a:pt x="270" y="570"/>
                  </a:lnTo>
                  <a:lnTo>
                    <a:pt x="270" y="570"/>
                  </a:lnTo>
                  <a:lnTo>
                    <a:pt x="270" y="570"/>
                  </a:lnTo>
                  <a:lnTo>
                    <a:pt x="269" y="570"/>
                  </a:lnTo>
                  <a:lnTo>
                    <a:pt x="269" y="570"/>
                  </a:lnTo>
                  <a:lnTo>
                    <a:pt x="269" y="570"/>
                  </a:lnTo>
                  <a:lnTo>
                    <a:pt x="269" y="570"/>
                  </a:lnTo>
                  <a:lnTo>
                    <a:pt x="269" y="570"/>
                  </a:lnTo>
                  <a:lnTo>
                    <a:pt x="269" y="570"/>
                  </a:lnTo>
                  <a:lnTo>
                    <a:pt x="269" y="570"/>
                  </a:lnTo>
                  <a:lnTo>
                    <a:pt x="269" y="570"/>
                  </a:lnTo>
                  <a:lnTo>
                    <a:pt x="269" y="570"/>
                  </a:lnTo>
                  <a:lnTo>
                    <a:pt x="269" y="570"/>
                  </a:lnTo>
                  <a:lnTo>
                    <a:pt x="269" y="570"/>
                  </a:lnTo>
                  <a:lnTo>
                    <a:pt x="269" y="570"/>
                  </a:lnTo>
                  <a:lnTo>
                    <a:pt x="268" y="570"/>
                  </a:lnTo>
                  <a:lnTo>
                    <a:pt x="268" y="570"/>
                  </a:lnTo>
                  <a:lnTo>
                    <a:pt x="268" y="570"/>
                  </a:lnTo>
                  <a:lnTo>
                    <a:pt x="268" y="570"/>
                  </a:lnTo>
                  <a:lnTo>
                    <a:pt x="268" y="570"/>
                  </a:lnTo>
                  <a:lnTo>
                    <a:pt x="268" y="570"/>
                  </a:lnTo>
                  <a:lnTo>
                    <a:pt x="268" y="570"/>
                  </a:lnTo>
                  <a:lnTo>
                    <a:pt x="268" y="570"/>
                  </a:lnTo>
                  <a:lnTo>
                    <a:pt x="268" y="570"/>
                  </a:lnTo>
                  <a:lnTo>
                    <a:pt x="268" y="570"/>
                  </a:lnTo>
                  <a:lnTo>
                    <a:pt x="267" y="570"/>
                  </a:lnTo>
                  <a:lnTo>
                    <a:pt x="267" y="570"/>
                  </a:lnTo>
                  <a:lnTo>
                    <a:pt x="267" y="570"/>
                  </a:lnTo>
                  <a:lnTo>
                    <a:pt x="267" y="570"/>
                  </a:lnTo>
                  <a:lnTo>
                    <a:pt x="267" y="570"/>
                  </a:lnTo>
                  <a:lnTo>
                    <a:pt x="267" y="570"/>
                  </a:lnTo>
                  <a:lnTo>
                    <a:pt x="267" y="570"/>
                  </a:lnTo>
                  <a:lnTo>
                    <a:pt x="267" y="570"/>
                  </a:lnTo>
                  <a:lnTo>
                    <a:pt x="267" y="570"/>
                  </a:lnTo>
                  <a:lnTo>
                    <a:pt x="267" y="570"/>
                  </a:lnTo>
                  <a:lnTo>
                    <a:pt x="267" y="570"/>
                  </a:lnTo>
                  <a:lnTo>
                    <a:pt x="266" y="570"/>
                  </a:lnTo>
                  <a:lnTo>
                    <a:pt x="266" y="570"/>
                  </a:lnTo>
                  <a:lnTo>
                    <a:pt x="266" y="570"/>
                  </a:lnTo>
                  <a:lnTo>
                    <a:pt x="266" y="570"/>
                  </a:lnTo>
                  <a:lnTo>
                    <a:pt x="266" y="570"/>
                  </a:lnTo>
                  <a:lnTo>
                    <a:pt x="266" y="570"/>
                  </a:lnTo>
                  <a:lnTo>
                    <a:pt x="266" y="570"/>
                  </a:lnTo>
                  <a:lnTo>
                    <a:pt x="266" y="570"/>
                  </a:lnTo>
                  <a:lnTo>
                    <a:pt x="266" y="570"/>
                  </a:lnTo>
                  <a:lnTo>
                    <a:pt x="266" y="570"/>
                  </a:lnTo>
                  <a:lnTo>
                    <a:pt x="266" y="570"/>
                  </a:lnTo>
                  <a:lnTo>
                    <a:pt x="266" y="570"/>
                  </a:lnTo>
                  <a:lnTo>
                    <a:pt x="265" y="570"/>
                  </a:lnTo>
                  <a:lnTo>
                    <a:pt x="265" y="570"/>
                  </a:lnTo>
                  <a:lnTo>
                    <a:pt x="265" y="570"/>
                  </a:lnTo>
                  <a:lnTo>
                    <a:pt x="265" y="570"/>
                  </a:lnTo>
                  <a:lnTo>
                    <a:pt x="265" y="570"/>
                  </a:lnTo>
                  <a:lnTo>
                    <a:pt x="265" y="570"/>
                  </a:lnTo>
                  <a:lnTo>
                    <a:pt x="265" y="570"/>
                  </a:lnTo>
                  <a:lnTo>
                    <a:pt x="265" y="570"/>
                  </a:lnTo>
                  <a:lnTo>
                    <a:pt x="265" y="570"/>
                  </a:lnTo>
                  <a:lnTo>
                    <a:pt x="265" y="570"/>
                  </a:lnTo>
                  <a:lnTo>
                    <a:pt x="264" y="570"/>
                  </a:lnTo>
                  <a:lnTo>
                    <a:pt x="264" y="570"/>
                  </a:lnTo>
                  <a:lnTo>
                    <a:pt x="264" y="570"/>
                  </a:lnTo>
                  <a:lnTo>
                    <a:pt x="264" y="570"/>
                  </a:lnTo>
                  <a:lnTo>
                    <a:pt x="264" y="570"/>
                  </a:lnTo>
                  <a:lnTo>
                    <a:pt x="264" y="570"/>
                  </a:lnTo>
                  <a:lnTo>
                    <a:pt x="264" y="570"/>
                  </a:lnTo>
                  <a:lnTo>
                    <a:pt x="264" y="570"/>
                  </a:lnTo>
                  <a:lnTo>
                    <a:pt x="264" y="570"/>
                  </a:lnTo>
                  <a:lnTo>
                    <a:pt x="264" y="570"/>
                  </a:lnTo>
                  <a:lnTo>
                    <a:pt x="264" y="570"/>
                  </a:lnTo>
                  <a:lnTo>
                    <a:pt x="264" y="570"/>
                  </a:lnTo>
                  <a:lnTo>
                    <a:pt x="263" y="570"/>
                  </a:lnTo>
                  <a:lnTo>
                    <a:pt x="263" y="570"/>
                  </a:lnTo>
                  <a:lnTo>
                    <a:pt x="263" y="570"/>
                  </a:lnTo>
                  <a:lnTo>
                    <a:pt x="263" y="570"/>
                  </a:lnTo>
                  <a:lnTo>
                    <a:pt x="263" y="570"/>
                  </a:lnTo>
                  <a:lnTo>
                    <a:pt x="263" y="570"/>
                  </a:lnTo>
                  <a:lnTo>
                    <a:pt x="263" y="570"/>
                  </a:lnTo>
                  <a:lnTo>
                    <a:pt x="263" y="570"/>
                  </a:lnTo>
                  <a:lnTo>
                    <a:pt x="263" y="570"/>
                  </a:lnTo>
                  <a:lnTo>
                    <a:pt x="263" y="570"/>
                  </a:lnTo>
                  <a:lnTo>
                    <a:pt x="262" y="570"/>
                  </a:lnTo>
                  <a:lnTo>
                    <a:pt x="262" y="570"/>
                  </a:lnTo>
                  <a:lnTo>
                    <a:pt x="262" y="570"/>
                  </a:lnTo>
                  <a:lnTo>
                    <a:pt x="262" y="570"/>
                  </a:lnTo>
                  <a:lnTo>
                    <a:pt x="262" y="570"/>
                  </a:lnTo>
                  <a:lnTo>
                    <a:pt x="262" y="570"/>
                  </a:lnTo>
                  <a:lnTo>
                    <a:pt x="262" y="570"/>
                  </a:lnTo>
                  <a:lnTo>
                    <a:pt x="262" y="570"/>
                  </a:lnTo>
                  <a:lnTo>
                    <a:pt x="262" y="570"/>
                  </a:lnTo>
                  <a:lnTo>
                    <a:pt x="262" y="570"/>
                  </a:lnTo>
                  <a:lnTo>
                    <a:pt x="262" y="570"/>
                  </a:lnTo>
                  <a:lnTo>
                    <a:pt x="262" y="570"/>
                  </a:lnTo>
                  <a:lnTo>
                    <a:pt x="261" y="570"/>
                  </a:lnTo>
                  <a:lnTo>
                    <a:pt x="261" y="570"/>
                  </a:lnTo>
                  <a:lnTo>
                    <a:pt x="261" y="570"/>
                  </a:lnTo>
                  <a:lnTo>
                    <a:pt x="261" y="570"/>
                  </a:lnTo>
                  <a:lnTo>
                    <a:pt x="261" y="570"/>
                  </a:lnTo>
                  <a:lnTo>
                    <a:pt x="261" y="570"/>
                  </a:lnTo>
                  <a:lnTo>
                    <a:pt x="261" y="570"/>
                  </a:lnTo>
                  <a:lnTo>
                    <a:pt x="261" y="570"/>
                  </a:lnTo>
                  <a:lnTo>
                    <a:pt x="261" y="570"/>
                  </a:lnTo>
                  <a:lnTo>
                    <a:pt x="261" y="570"/>
                  </a:lnTo>
                  <a:lnTo>
                    <a:pt x="261" y="570"/>
                  </a:lnTo>
                  <a:lnTo>
                    <a:pt x="260" y="570"/>
                  </a:lnTo>
                  <a:lnTo>
                    <a:pt x="260" y="570"/>
                  </a:lnTo>
                  <a:lnTo>
                    <a:pt x="260" y="570"/>
                  </a:lnTo>
                  <a:lnTo>
                    <a:pt x="260" y="570"/>
                  </a:lnTo>
                  <a:lnTo>
                    <a:pt x="260" y="570"/>
                  </a:lnTo>
                  <a:lnTo>
                    <a:pt x="260" y="570"/>
                  </a:lnTo>
                  <a:lnTo>
                    <a:pt x="260" y="570"/>
                  </a:lnTo>
                  <a:lnTo>
                    <a:pt x="260" y="570"/>
                  </a:lnTo>
                  <a:lnTo>
                    <a:pt x="260" y="570"/>
                  </a:lnTo>
                  <a:lnTo>
                    <a:pt x="260" y="570"/>
                  </a:lnTo>
                  <a:lnTo>
                    <a:pt x="260" y="570"/>
                  </a:lnTo>
                  <a:lnTo>
                    <a:pt x="259" y="570"/>
                  </a:lnTo>
                  <a:lnTo>
                    <a:pt x="259" y="570"/>
                  </a:lnTo>
                  <a:lnTo>
                    <a:pt x="259" y="570"/>
                  </a:lnTo>
                  <a:lnTo>
                    <a:pt x="259" y="570"/>
                  </a:lnTo>
                  <a:lnTo>
                    <a:pt x="259" y="570"/>
                  </a:lnTo>
                  <a:lnTo>
                    <a:pt x="259" y="570"/>
                  </a:lnTo>
                  <a:lnTo>
                    <a:pt x="259" y="570"/>
                  </a:lnTo>
                  <a:lnTo>
                    <a:pt x="259" y="570"/>
                  </a:lnTo>
                  <a:lnTo>
                    <a:pt x="259" y="570"/>
                  </a:lnTo>
                  <a:lnTo>
                    <a:pt x="259" y="570"/>
                  </a:lnTo>
                  <a:lnTo>
                    <a:pt x="259" y="570"/>
                  </a:lnTo>
                  <a:lnTo>
                    <a:pt x="258" y="570"/>
                  </a:lnTo>
                  <a:lnTo>
                    <a:pt x="258" y="570"/>
                  </a:lnTo>
                  <a:lnTo>
                    <a:pt x="258" y="570"/>
                  </a:lnTo>
                  <a:lnTo>
                    <a:pt x="258" y="570"/>
                  </a:lnTo>
                  <a:lnTo>
                    <a:pt x="258" y="570"/>
                  </a:lnTo>
                  <a:lnTo>
                    <a:pt x="258" y="570"/>
                  </a:lnTo>
                  <a:lnTo>
                    <a:pt x="258" y="570"/>
                  </a:lnTo>
                  <a:lnTo>
                    <a:pt x="258" y="570"/>
                  </a:lnTo>
                  <a:lnTo>
                    <a:pt x="258" y="570"/>
                  </a:lnTo>
                  <a:lnTo>
                    <a:pt x="258" y="570"/>
                  </a:lnTo>
                  <a:lnTo>
                    <a:pt x="258" y="570"/>
                  </a:lnTo>
                  <a:lnTo>
                    <a:pt x="257" y="570"/>
                  </a:lnTo>
                  <a:lnTo>
                    <a:pt x="257" y="570"/>
                  </a:lnTo>
                  <a:lnTo>
                    <a:pt x="257" y="570"/>
                  </a:lnTo>
                  <a:lnTo>
                    <a:pt x="257" y="570"/>
                  </a:lnTo>
                  <a:lnTo>
                    <a:pt x="257" y="570"/>
                  </a:lnTo>
                  <a:lnTo>
                    <a:pt x="257" y="570"/>
                  </a:lnTo>
                  <a:lnTo>
                    <a:pt x="257" y="570"/>
                  </a:lnTo>
                  <a:lnTo>
                    <a:pt x="257" y="570"/>
                  </a:lnTo>
                  <a:lnTo>
                    <a:pt x="257" y="570"/>
                  </a:lnTo>
                  <a:lnTo>
                    <a:pt x="257" y="570"/>
                  </a:lnTo>
                  <a:lnTo>
                    <a:pt x="257" y="570"/>
                  </a:lnTo>
                  <a:lnTo>
                    <a:pt x="256" y="570"/>
                  </a:lnTo>
                  <a:lnTo>
                    <a:pt x="256" y="570"/>
                  </a:lnTo>
                  <a:lnTo>
                    <a:pt x="256" y="570"/>
                  </a:lnTo>
                  <a:lnTo>
                    <a:pt x="256" y="570"/>
                  </a:lnTo>
                  <a:lnTo>
                    <a:pt x="256" y="570"/>
                  </a:lnTo>
                  <a:lnTo>
                    <a:pt x="256" y="570"/>
                  </a:lnTo>
                  <a:lnTo>
                    <a:pt x="256" y="570"/>
                  </a:lnTo>
                  <a:lnTo>
                    <a:pt x="256" y="570"/>
                  </a:lnTo>
                  <a:lnTo>
                    <a:pt x="256" y="570"/>
                  </a:lnTo>
                  <a:lnTo>
                    <a:pt x="256" y="570"/>
                  </a:lnTo>
                  <a:lnTo>
                    <a:pt x="256" y="570"/>
                  </a:lnTo>
                  <a:lnTo>
                    <a:pt x="256" y="570"/>
                  </a:lnTo>
                  <a:lnTo>
                    <a:pt x="255" y="570"/>
                  </a:lnTo>
                  <a:lnTo>
                    <a:pt x="255" y="570"/>
                  </a:lnTo>
                  <a:lnTo>
                    <a:pt x="255" y="570"/>
                  </a:lnTo>
                  <a:lnTo>
                    <a:pt x="255" y="570"/>
                  </a:lnTo>
                  <a:lnTo>
                    <a:pt x="255" y="570"/>
                  </a:lnTo>
                  <a:lnTo>
                    <a:pt x="255" y="570"/>
                  </a:lnTo>
                  <a:lnTo>
                    <a:pt x="255" y="570"/>
                  </a:lnTo>
                  <a:lnTo>
                    <a:pt x="255" y="570"/>
                  </a:lnTo>
                  <a:lnTo>
                    <a:pt x="255" y="570"/>
                  </a:lnTo>
                  <a:lnTo>
                    <a:pt x="255" y="570"/>
                  </a:lnTo>
                  <a:lnTo>
                    <a:pt x="254" y="570"/>
                  </a:lnTo>
                  <a:lnTo>
                    <a:pt x="254" y="570"/>
                  </a:lnTo>
                  <a:lnTo>
                    <a:pt x="254" y="570"/>
                  </a:lnTo>
                  <a:lnTo>
                    <a:pt x="254" y="570"/>
                  </a:lnTo>
                  <a:lnTo>
                    <a:pt x="254" y="570"/>
                  </a:lnTo>
                  <a:lnTo>
                    <a:pt x="254" y="570"/>
                  </a:lnTo>
                  <a:lnTo>
                    <a:pt x="254" y="570"/>
                  </a:lnTo>
                  <a:lnTo>
                    <a:pt x="254" y="570"/>
                  </a:lnTo>
                  <a:lnTo>
                    <a:pt x="254" y="570"/>
                  </a:lnTo>
                  <a:lnTo>
                    <a:pt x="254" y="570"/>
                  </a:lnTo>
                  <a:lnTo>
                    <a:pt x="254" y="570"/>
                  </a:lnTo>
                  <a:lnTo>
                    <a:pt x="253" y="570"/>
                  </a:lnTo>
                  <a:lnTo>
                    <a:pt x="253" y="570"/>
                  </a:lnTo>
                  <a:lnTo>
                    <a:pt x="253" y="570"/>
                  </a:lnTo>
                  <a:lnTo>
                    <a:pt x="253" y="570"/>
                  </a:lnTo>
                  <a:lnTo>
                    <a:pt x="253" y="570"/>
                  </a:lnTo>
                  <a:lnTo>
                    <a:pt x="253" y="570"/>
                  </a:lnTo>
                  <a:lnTo>
                    <a:pt x="253" y="570"/>
                  </a:lnTo>
                  <a:lnTo>
                    <a:pt x="253" y="570"/>
                  </a:lnTo>
                  <a:lnTo>
                    <a:pt x="253" y="570"/>
                  </a:lnTo>
                  <a:lnTo>
                    <a:pt x="253" y="570"/>
                  </a:lnTo>
                  <a:lnTo>
                    <a:pt x="253" y="570"/>
                  </a:lnTo>
                  <a:lnTo>
                    <a:pt x="253" y="570"/>
                  </a:lnTo>
                  <a:lnTo>
                    <a:pt x="252" y="570"/>
                  </a:lnTo>
                  <a:lnTo>
                    <a:pt x="252" y="570"/>
                  </a:lnTo>
                  <a:lnTo>
                    <a:pt x="252" y="570"/>
                  </a:lnTo>
                  <a:lnTo>
                    <a:pt x="252" y="570"/>
                  </a:lnTo>
                  <a:lnTo>
                    <a:pt x="252" y="570"/>
                  </a:lnTo>
                  <a:lnTo>
                    <a:pt x="252" y="570"/>
                  </a:lnTo>
                  <a:lnTo>
                    <a:pt x="252" y="570"/>
                  </a:lnTo>
                  <a:lnTo>
                    <a:pt x="252" y="570"/>
                  </a:lnTo>
                  <a:lnTo>
                    <a:pt x="252" y="570"/>
                  </a:lnTo>
                  <a:lnTo>
                    <a:pt x="252" y="570"/>
                  </a:lnTo>
                  <a:lnTo>
                    <a:pt x="251" y="570"/>
                  </a:lnTo>
                  <a:lnTo>
                    <a:pt x="251" y="570"/>
                  </a:lnTo>
                  <a:lnTo>
                    <a:pt x="251" y="570"/>
                  </a:lnTo>
                  <a:lnTo>
                    <a:pt x="251" y="570"/>
                  </a:lnTo>
                  <a:lnTo>
                    <a:pt x="251" y="570"/>
                  </a:lnTo>
                  <a:lnTo>
                    <a:pt x="251" y="570"/>
                  </a:lnTo>
                  <a:lnTo>
                    <a:pt x="251" y="570"/>
                  </a:lnTo>
                  <a:lnTo>
                    <a:pt x="251" y="570"/>
                  </a:lnTo>
                  <a:lnTo>
                    <a:pt x="251" y="570"/>
                  </a:lnTo>
                  <a:lnTo>
                    <a:pt x="251" y="570"/>
                  </a:lnTo>
                  <a:lnTo>
                    <a:pt x="251" y="570"/>
                  </a:lnTo>
                  <a:lnTo>
                    <a:pt x="251" y="570"/>
                  </a:lnTo>
                  <a:lnTo>
                    <a:pt x="250" y="570"/>
                  </a:lnTo>
                  <a:lnTo>
                    <a:pt x="250" y="570"/>
                  </a:lnTo>
                  <a:lnTo>
                    <a:pt x="250" y="570"/>
                  </a:lnTo>
                  <a:lnTo>
                    <a:pt x="250" y="570"/>
                  </a:lnTo>
                  <a:lnTo>
                    <a:pt x="250" y="570"/>
                  </a:lnTo>
                  <a:lnTo>
                    <a:pt x="250" y="570"/>
                  </a:lnTo>
                  <a:lnTo>
                    <a:pt x="250" y="570"/>
                  </a:lnTo>
                  <a:lnTo>
                    <a:pt x="250" y="570"/>
                  </a:lnTo>
                  <a:lnTo>
                    <a:pt x="250" y="570"/>
                  </a:lnTo>
                  <a:lnTo>
                    <a:pt x="250" y="570"/>
                  </a:lnTo>
                  <a:lnTo>
                    <a:pt x="249" y="570"/>
                  </a:lnTo>
                  <a:lnTo>
                    <a:pt x="249" y="570"/>
                  </a:lnTo>
                  <a:lnTo>
                    <a:pt x="249" y="570"/>
                  </a:lnTo>
                  <a:lnTo>
                    <a:pt x="249" y="570"/>
                  </a:lnTo>
                  <a:lnTo>
                    <a:pt x="249" y="570"/>
                  </a:lnTo>
                  <a:lnTo>
                    <a:pt x="249" y="570"/>
                  </a:lnTo>
                  <a:lnTo>
                    <a:pt x="249" y="570"/>
                  </a:lnTo>
                  <a:lnTo>
                    <a:pt x="249" y="570"/>
                  </a:lnTo>
                  <a:lnTo>
                    <a:pt x="249" y="570"/>
                  </a:lnTo>
                  <a:lnTo>
                    <a:pt x="249" y="570"/>
                  </a:lnTo>
                  <a:lnTo>
                    <a:pt x="249" y="570"/>
                  </a:lnTo>
                  <a:lnTo>
                    <a:pt x="249" y="570"/>
                  </a:lnTo>
                  <a:lnTo>
                    <a:pt x="248" y="570"/>
                  </a:lnTo>
                  <a:lnTo>
                    <a:pt x="248" y="570"/>
                  </a:lnTo>
                  <a:lnTo>
                    <a:pt x="248" y="570"/>
                  </a:lnTo>
                  <a:lnTo>
                    <a:pt x="248" y="570"/>
                  </a:lnTo>
                  <a:lnTo>
                    <a:pt x="248" y="570"/>
                  </a:lnTo>
                  <a:lnTo>
                    <a:pt x="248" y="570"/>
                  </a:lnTo>
                  <a:lnTo>
                    <a:pt x="248" y="570"/>
                  </a:lnTo>
                  <a:lnTo>
                    <a:pt x="248" y="570"/>
                  </a:lnTo>
                  <a:lnTo>
                    <a:pt x="248" y="570"/>
                  </a:lnTo>
                  <a:lnTo>
                    <a:pt x="248" y="570"/>
                  </a:lnTo>
                  <a:lnTo>
                    <a:pt x="248" y="570"/>
                  </a:lnTo>
                  <a:lnTo>
                    <a:pt x="247" y="570"/>
                  </a:lnTo>
                  <a:lnTo>
                    <a:pt x="247" y="570"/>
                  </a:lnTo>
                  <a:lnTo>
                    <a:pt x="247" y="570"/>
                  </a:lnTo>
                  <a:lnTo>
                    <a:pt x="247" y="570"/>
                  </a:lnTo>
                  <a:lnTo>
                    <a:pt x="247" y="570"/>
                  </a:lnTo>
                  <a:lnTo>
                    <a:pt x="247" y="570"/>
                  </a:lnTo>
                  <a:lnTo>
                    <a:pt x="247" y="570"/>
                  </a:lnTo>
                  <a:lnTo>
                    <a:pt x="247" y="570"/>
                  </a:lnTo>
                  <a:lnTo>
                    <a:pt x="247" y="570"/>
                  </a:lnTo>
                  <a:lnTo>
                    <a:pt x="247" y="570"/>
                  </a:lnTo>
                  <a:lnTo>
                    <a:pt x="247" y="570"/>
                  </a:lnTo>
                  <a:lnTo>
                    <a:pt x="246" y="570"/>
                  </a:lnTo>
                  <a:lnTo>
                    <a:pt x="246" y="570"/>
                  </a:lnTo>
                  <a:lnTo>
                    <a:pt x="246" y="570"/>
                  </a:lnTo>
                  <a:lnTo>
                    <a:pt x="246" y="570"/>
                  </a:lnTo>
                  <a:lnTo>
                    <a:pt x="246" y="570"/>
                  </a:lnTo>
                  <a:lnTo>
                    <a:pt x="246" y="570"/>
                  </a:lnTo>
                  <a:lnTo>
                    <a:pt x="246" y="570"/>
                  </a:lnTo>
                  <a:lnTo>
                    <a:pt x="246" y="570"/>
                  </a:lnTo>
                  <a:lnTo>
                    <a:pt x="246" y="570"/>
                  </a:lnTo>
                  <a:lnTo>
                    <a:pt x="246" y="570"/>
                  </a:lnTo>
                  <a:lnTo>
                    <a:pt x="246" y="570"/>
                  </a:lnTo>
                  <a:lnTo>
                    <a:pt x="245" y="570"/>
                  </a:lnTo>
                  <a:lnTo>
                    <a:pt x="245" y="570"/>
                  </a:lnTo>
                  <a:lnTo>
                    <a:pt x="245" y="570"/>
                  </a:lnTo>
                  <a:lnTo>
                    <a:pt x="245" y="570"/>
                  </a:lnTo>
                  <a:lnTo>
                    <a:pt x="245" y="570"/>
                  </a:lnTo>
                  <a:lnTo>
                    <a:pt x="245" y="570"/>
                  </a:lnTo>
                  <a:lnTo>
                    <a:pt x="245" y="570"/>
                  </a:lnTo>
                  <a:lnTo>
                    <a:pt x="245" y="570"/>
                  </a:lnTo>
                  <a:lnTo>
                    <a:pt x="245" y="570"/>
                  </a:lnTo>
                  <a:lnTo>
                    <a:pt x="245" y="570"/>
                  </a:lnTo>
                  <a:lnTo>
                    <a:pt x="245" y="570"/>
                  </a:lnTo>
                  <a:lnTo>
                    <a:pt x="244" y="570"/>
                  </a:lnTo>
                  <a:lnTo>
                    <a:pt x="244" y="570"/>
                  </a:lnTo>
                  <a:lnTo>
                    <a:pt x="244" y="570"/>
                  </a:lnTo>
                  <a:lnTo>
                    <a:pt x="244" y="570"/>
                  </a:lnTo>
                  <a:lnTo>
                    <a:pt x="244" y="570"/>
                  </a:lnTo>
                  <a:lnTo>
                    <a:pt x="244" y="570"/>
                  </a:lnTo>
                  <a:lnTo>
                    <a:pt x="244" y="570"/>
                  </a:lnTo>
                  <a:lnTo>
                    <a:pt x="244" y="570"/>
                  </a:lnTo>
                  <a:lnTo>
                    <a:pt x="244" y="570"/>
                  </a:lnTo>
                  <a:lnTo>
                    <a:pt x="244" y="570"/>
                  </a:lnTo>
                  <a:lnTo>
                    <a:pt x="244" y="570"/>
                  </a:lnTo>
                  <a:lnTo>
                    <a:pt x="243" y="570"/>
                  </a:lnTo>
                  <a:lnTo>
                    <a:pt x="243" y="570"/>
                  </a:lnTo>
                  <a:lnTo>
                    <a:pt x="243" y="570"/>
                  </a:lnTo>
                  <a:lnTo>
                    <a:pt x="243" y="570"/>
                  </a:lnTo>
                  <a:lnTo>
                    <a:pt x="243" y="570"/>
                  </a:lnTo>
                  <a:lnTo>
                    <a:pt x="243" y="570"/>
                  </a:lnTo>
                  <a:lnTo>
                    <a:pt x="243" y="570"/>
                  </a:lnTo>
                  <a:lnTo>
                    <a:pt x="243" y="570"/>
                  </a:lnTo>
                  <a:lnTo>
                    <a:pt x="243" y="570"/>
                  </a:lnTo>
                  <a:lnTo>
                    <a:pt x="243" y="570"/>
                  </a:lnTo>
                  <a:lnTo>
                    <a:pt x="243" y="570"/>
                  </a:lnTo>
                  <a:lnTo>
                    <a:pt x="243" y="570"/>
                  </a:lnTo>
                  <a:lnTo>
                    <a:pt x="242" y="570"/>
                  </a:lnTo>
                  <a:lnTo>
                    <a:pt x="242" y="570"/>
                  </a:lnTo>
                  <a:lnTo>
                    <a:pt x="242" y="570"/>
                  </a:lnTo>
                  <a:lnTo>
                    <a:pt x="242" y="570"/>
                  </a:lnTo>
                  <a:lnTo>
                    <a:pt x="242" y="570"/>
                  </a:lnTo>
                  <a:lnTo>
                    <a:pt x="242" y="570"/>
                  </a:lnTo>
                  <a:lnTo>
                    <a:pt x="242" y="570"/>
                  </a:lnTo>
                  <a:lnTo>
                    <a:pt x="242" y="570"/>
                  </a:lnTo>
                  <a:lnTo>
                    <a:pt x="242" y="570"/>
                  </a:lnTo>
                  <a:lnTo>
                    <a:pt x="242" y="570"/>
                  </a:lnTo>
                  <a:lnTo>
                    <a:pt x="241" y="570"/>
                  </a:lnTo>
                  <a:lnTo>
                    <a:pt x="241" y="570"/>
                  </a:lnTo>
                  <a:lnTo>
                    <a:pt x="241" y="570"/>
                  </a:lnTo>
                  <a:lnTo>
                    <a:pt x="241" y="570"/>
                  </a:lnTo>
                  <a:lnTo>
                    <a:pt x="241" y="570"/>
                  </a:lnTo>
                  <a:lnTo>
                    <a:pt x="241" y="570"/>
                  </a:lnTo>
                  <a:lnTo>
                    <a:pt x="241" y="570"/>
                  </a:lnTo>
                  <a:lnTo>
                    <a:pt x="241" y="570"/>
                  </a:lnTo>
                  <a:lnTo>
                    <a:pt x="241" y="570"/>
                  </a:lnTo>
                  <a:lnTo>
                    <a:pt x="241" y="570"/>
                  </a:lnTo>
                  <a:lnTo>
                    <a:pt x="241" y="570"/>
                  </a:lnTo>
                  <a:lnTo>
                    <a:pt x="240" y="570"/>
                  </a:lnTo>
                  <a:lnTo>
                    <a:pt x="240" y="570"/>
                  </a:lnTo>
                  <a:lnTo>
                    <a:pt x="240" y="570"/>
                  </a:lnTo>
                  <a:lnTo>
                    <a:pt x="240" y="570"/>
                  </a:lnTo>
                  <a:lnTo>
                    <a:pt x="240" y="570"/>
                  </a:lnTo>
                  <a:lnTo>
                    <a:pt x="240" y="570"/>
                  </a:lnTo>
                  <a:lnTo>
                    <a:pt x="240" y="570"/>
                  </a:lnTo>
                  <a:lnTo>
                    <a:pt x="240" y="570"/>
                  </a:lnTo>
                  <a:lnTo>
                    <a:pt x="240" y="570"/>
                  </a:lnTo>
                  <a:lnTo>
                    <a:pt x="240" y="570"/>
                  </a:lnTo>
                  <a:lnTo>
                    <a:pt x="240" y="570"/>
                  </a:lnTo>
                  <a:lnTo>
                    <a:pt x="240" y="570"/>
                  </a:lnTo>
                  <a:lnTo>
                    <a:pt x="239" y="570"/>
                  </a:lnTo>
                  <a:lnTo>
                    <a:pt x="239" y="570"/>
                  </a:lnTo>
                  <a:lnTo>
                    <a:pt x="239" y="570"/>
                  </a:lnTo>
                  <a:lnTo>
                    <a:pt x="239" y="570"/>
                  </a:lnTo>
                  <a:lnTo>
                    <a:pt x="239" y="570"/>
                  </a:lnTo>
                  <a:lnTo>
                    <a:pt x="239" y="570"/>
                  </a:lnTo>
                  <a:lnTo>
                    <a:pt x="239" y="570"/>
                  </a:lnTo>
                  <a:lnTo>
                    <a:pt x="239" y="570"/>
                  </a:lnTo>
                  <a:lnTo>
                    <a:pt x="239" y="570"/>
                  </a:lnTo>
                  <a:lnTo>
                    <a:pt x="239" y="570"/>
                  </a:lnTo>
                  <a:lnTo>
                    <a:pt x="238" y="570"/>
                  </a:lnTo>
                  <a:lnTo>
                    <a:pt x="238" y="570"/>
                  </a:lnTo>
                  <a:lnTo>
                    <a:pt x="238" y="570"/>
                  </a:lnTo>
                  <a:lnTo>
                    <a:pt x="238" y="570"/>
                  </a:lnTo>
                  <a:lnTo>
                    <a:pt x="238" y="570"/>
                  </a:lnTo>
                  <a:lnTo>
                    <a:pt x="238" y="570"/>
                  </a:lnTo>
                  <a:lnTo>
                    <a:pt x="238" y="570"/>
                  </a:lnTo>
                  <a:lnTo>
                    <a:pt x="238" y="570"/>
                  </a:lnTo>
                  <a:lnTo>
                    <a:pt x="238" y="570"/>
                  </a:lnTo>
                  <a:lnTo>
                    <a:pt x="238" y="570"/>
                  </a:lnTo>
                  <a:lnTo>
                    <a:pt x="238" y="570"/>
                  </a:lnTo>
                  <a:lnTo>
                    <a:pt x="238" y="570"/>
                  </a:lnTo>
                  <a:lnTo>
                    <a:pt x="237" y="570"/>
                  </a:lnTo>
                  <a:lnTo>
                    <a:pt x="237" y="570"/>
                  </a:lnTo>
                  <a:lnTo>
                    <a:pt x="237" y="570"/>
                  </a:lnTo>
                  <a:lnTo>
                    <a:pt x="237" y="570"/>
                  </a:lnTo>
                  <a:lnTo>
                    <a:pt x="237" y="570"/>
                  </a:lnTo>
                  <a:lnTo>
                    <a:pt x="237" y="570"/>
                  </a:lnTo>
                  <a:lnTo>
                    <a:pt x="237" y="570"/>
                  </a:lnTo>
                  <a:lnTo>
                    <a:pt x="237" y="570"/>
                  </a:lnTo>
                  <a:lnTo>
                    <a:pt x="237" y="570"/>
                  </a:lnTo>
                  <a:lnTo>
                    <a:pt x="237" y="570"/>
                  </a:lnTo>
                  <a:lnTo>
                    <a:pt x="236" y="570"/>
                  </a:lnTo>
                  <a:lnTo>
                    <a:pt x="236" y="570"/>
                  </a:lnTo>
                  <a:lnTo>
                    <a:pt x="236" y="570"/>
                  </a:lnTo>
                  <a:lnTo>
                    <a:pt x="236" y="570"/>
                  </a:lnTo>
                  <a:lnTo>
                    <a:pt x="236" y="570"/>
                  </a:lnTo>
                  <a:lnTo>
                    <a:pt x="236" y="570"/>
                  </a:lnTo>
                  <a:lnTo>
                    <a:pt x="236" y="570"/>
                  </a:lnTo>
                  <a:lnTo>
                    <a:pt x="236" y="570"/>
                  </a:lnTo>
                  <a:lnTo>
                    <a:pt x="236" y="570"/>
                  </a:lnTo>
                  <a:lnTo>
                    <a:pt x="236" y="570"/>
                  </a:lnTo>
                  <a:lnTo>
                    <a:pt x="236" y="570"/>
                  </a:lnTo>
                  <a:lnTo>
                    <a:pt x="236" y="570"/>
                  </a:lnTo>
                  <a:lnTo>
                    <a:pt x="235" y="570"/>
                  </a:lnTo>
                  <a:lnTo>
                    <a:pt x="235" y="570"/>
                  </a:lnTo>
                  <a:lnTo>
                    <a:pt x="235" y="570"/>
                  </a:lnTo>
                  <a:lnTo>
                    <a:pt x="235" y="570"/>
                  </a:lnTo>
                  <a:lnTo>
                    <a:pt x="235" y="570"/>
                  </a:lnTo>
                  <a:lnTo>
                    <a:pt x="235" y="570"/>
                  </a:lnTo>
                  <a:lnTo>
                    <a:pt x="235" y="570"/>
                  </a:lnTo>
                  <a:lnTo>
                    <a:pt x="235" y="570"/>
                  </a:lnTo>
                  <a:lnTo>
                    <a:pt x="235" y="570"/>
                  </a:lnTo>
                  <a:lnTo>
                    <a:pt x="235" y="570"/>
                  </a:lnTo>
                  <a:lnTo>
                    <a:pt x="235" y="570"/>
                  </a:lnTo>
                  <a:lnTo>
                    <a:pt x="234" y="570"/>
                  </a:lnTo>
                  <a:lnTo>
                    <a:pt x="234" y="570"/>
                  </a:lnTo>
                  <a:lnTo>
                    <a:pt x="234" y="570"/>
                  </a:lnTo>
                  <a:lnTo>
                    <a:pt x="234" y="570"/>
                  </a:lnTo>
                  <a:lnTo>
                    <a:pt x="234" y="570"/>
                  </a:lnTo>
                  <a:lnTo>
                    <a:pt x="234" y="570"/>
                  </a:lnTo>
                  <a:lnTo>
                    <a:pt x="234" y="570"/>
                  </a:lnTo>
                  <a:lnTo>
                    <a:pt x="234" y="570"/>
                  </a:lnTo>
                  <a:lnTo>
                    <a:pt x="234" y="570"/>
                  </a:lnTo>
                  <a:lnTo>
                    <a:pt x="234" y="570"/>
                  </a:lnTo>
                  <a:lnTo>
                    <a:pt x="234" y="570"/>
                  </a:lnTo>
                  <a:lnTo>
                    <a:pt x="233" y="570"/>
                  </a:lnTo>
                  <a:lnTo>
                    <a:pt x="233" y="570"/>
                  </a:lnTo>
                  <a:lnTo>
                    <a:pt x="233" y="570"/>
                  </a:lnTo>
                  <a:lnTo>
                    <a:pt x="233" y="570"/>
                  </a:lnTo>
                  <a:lnTo>
                    <a:pt x="233" y="570"/>
                  </a:lnTo>
                  <a:lnTo>
                    <a:pt x="233" y="570"/>
                  </a:lnTo>
                  <a:lnTo>
                    <a:pt x="233" y="570"/>
                  </a:lnTo>
                  <a:lnTo>
                    <a:pt x="233" y="570"/>
                  </a:lnTo>
                  <a:lnTo>
                    <a:pt x="233" y="570"/>
                  </a:lnTo>
                  <a:lnTo>
                    <a:pt x="233" y="570"/>
                  </a:lnTo>
                  <a:lnTo>
                    <a:pt x="233" y="570"/>
                  </a:lnTo>
                  <a:lnTo>
                    <a:pt x="232" y="570"/>
                  </a:lnTo>
                  <a:lnTo>
                    <a:pt x="232" y="570"/>
                  </a:lnTo>
                  <a:lnTo>
                    <a:pt x="232" y="570"/>
                  </a:lnTo>
                  <a:lnTo>
                    <a:pt x="232" y="570"/>
                  </a:lnTo>
                  <a:lnTo>
                    <a:pt x="232" y="570"/>
                  </a:lnTo>
                  <a:lnTo>
                    <a:pt x="232" y="570"/>
                  </a:lnTo>
                  <a:lnTo>
                    <a:pt x="232" y="570"/>
                  </a:lnTo>
                  <a:lnTo>
                    <a:pt x="232" y="570"/>
                  </a:lnTo>
                  <a:lnTo>
                    <a:pt x="232" y="570"/>
                  </a:lnTo>
                  <a:lnTo>
                    <a:pt x="232" y="570"/>
                  </a:lnTo>
                  <a:lnTo>
                    <a:pt x="232" y="570"/>
                  </a:lnTo>
                  <a:lnTo>
                    <a:pt x="232" y="570"/>
                  </a:lnTo>
                  <a:lnTo>
                    <a:pt x="231" y="570"/>
                  </a:lnTo>
                  <a:lnTo>
                    <a:pt x="231" y="570"/>
                  </a:lnTo>
                  <a:lnTo>
                    <a:pt x="231" y="570"/>
                  </a:lnTo>
                  <a:lnTo>
                    <a:pt x="231" y="570"/>
                  </a:lnTo>
                  <a:lnTo>
                    <a:pt x="231" y="570"/>
                  </a:lnTo>
                  <a:lnTo>
                    <a:pt x="231" y="570"/>
                  </a:lnTo>
                  <a:lnTo>
                    <a:pt x="231" y="570"/>
                  </a:lnTo>
                  <a:lnTo>
                    <a:pt x="231" y="570"/>
                  </a:lnTo>
                  <a:lnTo>
                    <a:pt x="231" y="570"/>
                  </a:lnTo>
                  <a:lnTo>
                    <a:pt x="231" y="570"/>
                  </a:lnTo>
                  <a:lnTo>
                    <a:pt x="230" y="570"/>
                  </a:lnTo>
                  <a:lnTo>
                    <a:pt x="230" y="570"/>
                  </a:lnTo>
                  <a:lnTo>
                    <a:pt x="230" y="570"/>
                  </a:lnTo>
                  <a:lnTo>
                    <a:pt x="230" y="570"/>
                  </a:lnTo>
                  <a:lnTo>
                    <a:pt x="230" y="570"/>
                  </a:lnTo>
                  <a:lnTo>
                    <a:pt x="230" y="570"/>
                  </a:lnTo>
                  <a:lnTo>
                    <a:pt x="230" y="570"/>
                  </a:lnTo>
                  <a:lnTo>
                    <a:pt x="230" y="570"/>
                  </a:lnTo>
                  <a:lnTo>
                    <a:pt x="230" y="570"/>
                  </a:lnTo>
                  <a:lnTo>
                    <a:pt x="230" y="570"/>
                  </a:lnTo>
                  <a:lnTo>
                    <a:pt x="230" y="570"/>
                  </a:lnTo>
                  <a:lnTo>
                    <a:pt x="230" y="570"/>
                  </a:lnTo>
                  <a:lnTo>
                    <a:pt x="229" y="570"/>
                  </a:lnTo>
                  <a:lnTo>
                    <a:pt x="229" y="570"/>
                  </a:lnTo>
                  <a:lnTo>
                    <a:pt x="229" y="570"/>
                  </a:lnTo>
                  <a:lnTo>
                    <a:pt x="229" y="570"/>
                  </a:lnTo>
                  <a:lnTo>
                    <a:pt x="229" y="570"/>
                  </a:lnTo>
                  <a:lnTo>
                    <a:pt x="229" y="570"/>
                  </a:lnTo>
                  <a:lnTo>
                    <a:pt x="229" y="570"/>
                  </a:lnTo>
                  <a:lnTo>
                    <a:pt x="229" y="570"/>
                  </a:lnTo>
                  <a:lnTo>
                    <a:pt x="229" y="570"/>
                  </a:lnTo>
                  <a:lnTo>
                    <a:pt x="229" y="570"/>
                  </a:lnTo>
                  <a:lnTo>
                    <a:pt x="228" y="570"/>
                  </a:lnTo>
                  <a:lnTo>
                    <a:pt x="228" y="570"/>
                  </a:lnTo>
                  <a:lnTo>
                    <a:pt x="228" y="570"/>
                  </a:lnTo>
                  <a:lnTo>
                    <a:pt x="228" y="570"/>
                  </a:lnTo>
                  <a:lnTo>
                    <a:pt x="228" y="570"/>
                  </a:lnTo>
                  <a:lnTo>
                    <a:pt x="228" y="570"/>
                  </a:lnTo>
                  <a:lnTo>
                    <a:pt x="228" y="570"/>
                  </a:lnTo>
                  <a:lnTo>
                    <a:pt x="228" y="570"/>
                  </a:lnTo>
                  <a:lnTo>
                    <a:pt x="228" y="570"/>
                  </a:lnTo>
                  <a:lnTo>
                    <a:pt x="228" y="570"/>
                  </a:lnTo>
                  <a:lnTo>
                    <a:pt x="228" y="570"/>
                  </a:lnTo>
                  <a:lnTo>
                    <a:pt x="227" y="570"/>
                  </a:lnTo>
                  <a:lnTo>
                    <a:pt x="227" y="570"/>
                  </a:lnTo>
                  <a:lnTo>
                    <a:pt x="227" y="570"/>
                  </a:lnTo>
                  <a:lnTo>
                    <a:pt x="227" y="570"/>
                  </a:lnTo>
                  <a:lnTo>
                    <a:pt x="227" y="570"/>
                  </a:lnTo>
                  <a:lnTo>
                    <a:pt x="227" y="570"/>
                  </a:lnTo>
                  <a:lnTo>
                    <a:pt x="227" y="570"/>
                  </a:lnTo>
                  <a:lnTo>
                    <a:pt x="227" y="570"/>
                  </a:lnTo>
                  <a:lnTo>
                    <a:pt x="227" y="570"/>
                  </a:lnTo>
                  <a:lnTo>
                    <a:pt x="227" y="570"/>
                  </a:lnTo>
                  <a:lnTo>
                    <a:pt x="227" y="570"/>
                  </a:lnTo>
                  <a:lnTo>
                    <a:pt x="227" y="570"/>
                  </a:lnTo>
                  <a:lnTo>
                    <a:pt x="226" y="570"/>
                  </a:lnTo>
                  <a:lnTo>
                    <a:pt x="226" y="570"/>
                  </a:lnTo>
                  <a:lnTo>
                    <a:pt x="226" y="570"/>
                  </a:lnTo>
                  <a:lnTo>
                    <a:pt x="226" y="570"/>
                  </a:lnTo>
                  <a:lnTo>
                    <a:pt x="226" y="570"/>
                  </a:lnTo>
                  <a:lnTo>
                    <a:pt x="226" y="570"/>
                  </a:lnTo>
                  <a:lnTo>
                    <a:pt x="226" y="570"/>
                  </a:lnTo>
                  <a:lnTo>
                    <a:pt x="226" y="570"/>
                  </a:lnTo>
                  <a:lnTo>
                    <a:pt x="226" y="570"/>
                  </a:lnTo>
                  <a:lnTo>
                    <a:pt x="226" y="570"/>
                  </a:lnTo>
                  <a:lnTo>
                    <a:pt x="225" y="570"/>
                  </a:lnTo>
                  <a:lnTo>
                    <a:pt x="225" y="570"/>
                  </a:lnTo>
                  <a:lnTo>
                    <a:pt x="225" y="570"/>
                  </a:lnTo>
                  <a:lnTo>
                    <a:pt x="225" y="570"/>
                  </a:lnTo>
                  <a:lnTo>
                    <a:pt x="225" y="570"/>
                  </a:lnTo>
                  <a:lnTo>
                    <a:pt x="225" y="570"/>
                  </a:lnTo>
                  <a:lnTo>
                    <a:pt x="225" y="570"/>
                  </a:lnTo>
                  <a:lnTo>
                    <a:pt x="225" y="570"/>
                  </a:lnTo>
                  <a:lnTo>
                    <a:pt x="225" y="570"/>
                  </a:lnTo>
                  <a:lnTo>
                    <a:pt x="225" y="570"/>
                  </a:lnTo>
                  <a:lnTo>
                    <a:pt x="225" y="570"/>
                  </a:lnTo>
                  <a:lnTo>
                    <a:pt x="225" y="570"/>
                  </a:lnTo>
                  <a:lnTo>
                    <a:pt x="224" y="570"/>
                  </a:lnTo>
                  <a:lnTo>
                    <a:pt x="224" y="570"/>
                  </a:lnTo>
                  <a:lnTo>
                    <a:pt x="224" y="570"/>
                  </a:lnTo>
                  <a:lnTo>
                    <a:pt x="224" y="570"/>
                  </a:lnTo>
                  <a:lnTo>
                    <a:pt x="224" y="570"/>
                  </a:lnTo>
                  <a:lnTo>
                    <a:pt x="224" y="570"/>
                  </a:lnTo>
                  <a:lnTo>
                    <a:pt x="224" y="570"/>
                  </a:lnTo>
                  <a:lnTo>
                    <a:pt x="224" y="570"/>
                  </a:lnTo>
                  <a:lnTo>
                    <a:pt x="224" y="570"/>
                  </a:lnTo>
                  <a:lnTo>
                    <a:pt x="224" y="570"/>
                  </a:lnTo>
                  <a:lnTo>
                    <a:pt x="223" y="570"/>
                  </a:lnTo>
                  <a:lnTo>
                    <a:pt x="223" y="570"/>
                  </a:lnTo>
                  <a:lnTo>
                    <a:pt x="223" y="570"/>
                  </a:lnTo>
                  <a:lnTo>
                    <a:pt x="223" y="570"/>
                  </a:lnTo>
                  <a:lnTo>
                    <a:pt x="223" y="570"/>
                  </a:lnTo>
                  <a:lnTo>
                    <a:pt x="223" y="570"/>
                  </a:lnTo>
                  <a:lnTo>
                    <a:pt x="223" y="570"/>
                  </a:lnTo>
                  <a:lnTo>
                    <a:pt x="223" y="570"/>
                  </a:lnTo>
                  <a:lnTo>
                    <a:pt x="223" y="570"/>
                  </a:lnTo>
                  <a:lnTo>
                    <a:pt x="223" y="570"/>
                  </a:lnTo>
                  <a:lnTo>
                    <a:pt x="223" y="570"/>
                  </a:lnTo>
                  <a:lnTo>
                    <a:pt x="223" y="570"/>
                  </a:lnTo>
                  <a:lnTo>
                    <a:pt x="222" y="570"/>
                  </a:lnTo>
                  <a:lnTo>
                    <a:pt x="222" y="570"/>
                  </a:lnTo>
                  <a:lnTo>
                    <a:pt x="222" y="570"/>
                  </a:lnTo>
                  <a:lnTo>
                    <a:pt x="222" y="570"/>
                  </a:lnTo>
                  <a:lnTo>
                    <a:pt x="222" y="570"/>
                  </a:lnTo>
                  <a:lnTo>
                    <a:pt x="222" y="570"/>
                  </a:lnTo>
                  <a:lnTo>
                    <a:pt x="222" y="570"/>
                  </a:lnTo>
                  <a:lnTo>
                    <a:pt x="222" y="570"/>
                  </a:lnTo>
                  <a:lnTo>
                    <a:pt x="222" y="570"/>
                  </a:lnTo>
                  <a:lnTo>
                    <a:pt x="222" y="570"/>
                  </a:lnTo>
                  <a:lnTo>
                    <a:pt x="222" y="570"/>
                  </a:lnTo>
                  <a:lnTo>
                    <a:pt x="221" y="570"/>
                  </a:lnTo>
                  <a:lnTo>
                    <a:pt x="221" y="570"/>
                  </a:lnTo>
                  <a:lnTo>
                    <a:pt x="221" y="570"/>
                  </a:lnTo>
                  <a:lnTo>
                    <a:pt x="221" y="570"/>
                  </a:lnTo>
                  <a:lnTo>
                    <a:pt x="221" y="570"/>
                  </a:lnTo>
                  <a:lnTo>
                    <a:pt x="221" y="570"/>
                  </a:lnTo>
                  <a:lnTo>
                    <a:pt x="221" y="570"/>
                  </a:lnTo>
                  <a:lnTo>
                    <a:pt x="221" y="570"/>
                  </a:lnTo>
                  <a:lnTo>
                    <a:pt x="221" y="570"/>
                  </a:lnTo>
                  <a:lnTo>
                    <a:pt x="221" y="570"/>
                  </a:lnTo>
                  <a:lnTo>
                    <a:pt x="221" y="570"/>
                  </a:lnTo>
                  <a:lnTo>
                    <a:pt x="220" y="570"/>
                  </a:lnTo>
                  <a:lnTo>
                    <a:pt x="220" y="570"/>
                  </a:lnTo>
                  <a:lnTo>
                    <a:pt x="220" y="570"/>
                  </a:lnTo>
                  <a:lnTo>
                    <a:pt x="220" y="570"/>
                  </a:lnTo>
                  <a:lnTo>
                    <a:pt x="220" y="570"/>
                  </a:lnTo>
                  <a:lnTo>
                    <a:pt x="220" y="570"/>
                  </a:lnTo>
                  <a:lnTo>
                    <a:pt x="220" y="570"/>
                  </a:lnTo>
                  <a:lnTo>
                    <a:pt x="220" y="570"/>
                  </a:lnTo>
                  <a:lnTo>
                    <a:pt x="220" y="570"/>
                  </a:lnTo>
                  <a:lnTo>
                    <a:pt x="220" y="570"/>
                  </a:lnTo>
                  <a:lnTo>
                    <a:pt x="220" y="570"/>
                  </a:lnTo>
                  <a:lnTo>
                    <a:pt x="219" y="570"/>
                  </a:lnTo>
                  <a:lnTo>
                    <a:pt x="219" y="570"/>
                  </a:lnTo>
                  <a:lnTo>
                    <a:pt x="219" y="570"/>
                  </a:lnTo>
                  <a:lnTo>
                    <a:pt x="219" y="570"/>
                  </a:lnTo>
                  <a:lnTo>
                    <a:pt x="219" y="570"/>
                  </a:lnTo>
                  <a:lnTo>
                    <a:pt x="219" y="570"/>
                  </a:lnTo>
                  <a:lnTo>
                    <a:pt x="219" y="570"/>
                  </a:lnTo>
                  <a:lnTo>
                    <a:pt x="219" y="570"/>
                  </a:lnTo>
                  <a:lnTo>
                    <a:pt x="219" y="570"/>
                  </a:lnTo>
                  <a:lnTo>
                    <a:pt x="219" y="570"/>
                  </a:lnTo>
                  <a:lnTo>
                    <a:pt x="219" y="570"/>
                  </a:lnTo>
                  <a:lnTo>
                    <a:pt x="219" y="570"/>
                  </a:lnTo>
                  <a:lnTo>
                    <a:pt x="218" y="570"/>
                  </a:lnTo>
                  <a:lnTo>
                    <a:pt x="218" y="570"/>
                  </a:lnTo>
                  <a:lnTo>
                    <a:pt x="218" y="570"/>
                  </a:lnTo>
                  <a:lnTo>
                    <a:pt x="218" y="570"/>
                  </a:lnTo>
                  <a:lnTo>
                    <a:pt x="218" y="570"/>
                  </a:lnTo>
                  <a:lnTo>
                    <a:pt x="218" y="570"/>
                  </a:lnTo>
                  <a:lnTo>
                    <a:pt x="218" y="570"/>
                  </a:lnTo>
                  <a:lnTo>
                    <a:pt x="218" y="570"/>
                  </a:lnTo>
                  <a:lnTo>
                    <a:pt x="218" y="570"/>
                  </a:lnTo>
                  <a:lnTo>
                    <a:pt x="218" y="570"/>
                  </a:lnTo>
                  <a:lnTo>
                    <a:pt x="217" y="570"/>
                  </a:lnTo>
                  <a:lnTo>
                    <a:pt x="217" y="570"/>
                  </a:lnTo>
                  <a:lnTo>
                    <a:pt x="217" y="570"/>
                  </a:lnTo>
                  <a:lnTo>
                    <a:pt x="217" y="570"/>
                  </a:lnTo>
                  <a:lnTo>
                    <a:pt x="217" y="570"/>
                  </a:lnTo>
                  <a:lnTo>
                    <a:pt x="217" y="570"/>
                  </a:lnTo>
                  <a:lnTo>
                    <a:pt x="217" y="570"/>
                  </a:lnTo>
                  <a:lnTo>
                    <a:pt x="217" y="570"/>
                  </a:lnTo>
                  <a:lnTo>
                    <a:pt x="217" y="570"/>
                  </a:lnTo>
                  <a:lnTo>
                    <a:pt x="217" y="570"/>
                  </a:lnTo>
                  <a:lnTo>
                    <a:pt x="217" y="570"/>
                  </a:lnTo>
                  <a:lnTo>
                    <a:pt x="217" y="570"/>
                  </a:lnTo>
                  <a:lnTo>
                    <a:pt x="216" y="570"/>
                  </a:lnTo>
                  <a:lnTo>
                    <a:pt x="216" y="570"/>
                  </a:lnTo>
                  <a:lnTo>
                    <a:pt x="216" y="570"/>
                  </a:lnTo>
                  <a:lnTo>
                    <a:pt x="216" y="570"/>
                  </a:lnTo>
                  <a:lnTo>
                    <a:pt x="216" y="570"/>
                  </a:lnTo>
                  <a:lnTo>
                    <a:pt x="216" y="570"/>
                  </a:lnTo>
                  <a:lnTo>
                    <a:pt x="216" y="570"/>
                  </a:lnTo>
                  <a:lnTo>
                    <a:pt x="216" y="570"/>
                  </a:lnTo>
                  <a:lnTo>
                    <a:pt x="216" y="570"/>
                  </a:lnTo>
                  <a:lnTo>
                    <a:pt x="216" y="570"/>
                  </a:lnTo>
                  <a:lnTo>
                    <a:pt x="215" y="570"/>
                  </a:lnTo>
                  <a:lnTo>
                    <a:pt x="215" y="570"/>
                  </a:lnTo>
                  <a:lnTo>
                    <a:pt x="215" y="570"/>
                  </a:lnTo>
                  <a:lnTo>
                    <a:pt x="215" y="570"/>
                  </a:lnTo>
                  <a:lnTo>
                    <a:pt x="215" y="570"/>
                  </a:lnTo>
                  <a:lnTo>
                    <a:pt x="215" y="570"/>
                  </a:lnTo>
                  <a:lnTo>
                    <a:pt x="215" y="570"/>
                  </a:lnTo>
                  <a:lnTo>
                    <a:pt x="215" y="570"/>
                  </a:lnTo>
                  <a:lnTo>
                    <a:pt x="215" y="570"/>
                  </a:lnTo>
                  <a:lnTo>
                    <a:pt x="215" y="570"/>
                  </a:lnTo>
                  <a:lnTo>
                    <a:pt x="215" y="570"/>
                  </a:lnTo>
                  <a:lnTo>
                    <a:pt x="214" y="570"/>
                  </a:lnTo>
                  <a:lnTo>
                    <a:pt x="214" y="570"/>
                  </a:lnTo>
                  <a:lnTo>
                    <a:pt x="214" y="570"/>
                  </a:lnTo>
                  <a:lnTo>
                    <a:pt x="214" y="570"/>
                  </a:lnTo>
                  <a:lnTo>
                    <a:pt x="214" y="570"/>
                  </a:lnTo>
                  <a:lnTo>
                    <a:pt x="214" y="570"/>
                  </a:lnTo>
                  <a:lnTo>
                    <a:pt x="214" y="570"/>
                  </a:lnTo>
                  <a:lnTo>
                    <a:pt x="214" y="570"/>
                  </a:lnTo>
                  <a:lnTo>
                    <a:pt x="214" y="570"/>
                  </a:lnTo>
                  <a:lnTo>
                    <a:pt x="214" y="570"/>
                  </a:lnTo>
                  <a:lnTo>
                    <a:pt x="214" y="570"/>
                  </a:lnTo>
                  <a:lnTo>
                    <a:pt x="214" y="570"/>
                  </a:lnTo>
                  <a:lnTo>
                    <a:pt x="213" y="570"/>
                  </a:lnTo>
                  <a:lnTo>
                    <a:pt x="213" y="570"/>
                  </a:lnTo>
                  <a:lnTo>
                    <a:pt x="213" y="570"/>
                  </a:lnTo>
                  <a:lnTo>
                    <a:pt x="213" y="570"/>
                  </a:lnTo>
                  <a:lnTo>
                    <a:pt x="213" y="570"/>
                  </a:lnTo>
                  <a:lnTo>
                    <a:pt x="213" y="570"/>
                  </a:lnTo>
                  <a:lnTo>
                    <a:pt x="213" y="570"/>
                  </a:lnTo>
                  <a:lnTo>
                    <a:pt x="213" y="570"/>
                  </a:lnTo>
                  <a:lnTo>
                    <a:pt x="213" y="570"/>
                  </a:lnTo>
                  <a:lnTo>
                    <a:pt x="213" y="570"/>
                  </a:lnTo>
                  <a:lnTo>
                    <a:pt x="212" y="570"/>
                  </a:lnTo>
                  <a:lnTo>
                    <a:pt x="212" y="570"/>
                  </a:lnTo>
                  <a:lnTo>
                    <a:pt x="212" y="570"/>
                  </a:lnTo>
                  <a:lnTo>
                    <a:pt x="212" y="570"/>
                  </a:lnTo>
                  <a:lnTo>
                    <a:pt x="212" y="570"/>
                  </a:lnTo>
                  <a:lnTo>
                    <a:pt x="212" y="570"/>
                  </a:lnTo>
                  <a:lnTo>
                    <a:pt x="212" y="570"/>
                  </a:lnTo>
                  <a:lnTo>
                    <a:pt x="212" y="570"/>
                  </a:lnTo>
                  <a:lnTo>
                    <a:pt x="212" y="570"/>
                  </a:lnTo>
                  <a:lnTo>
                    <a:pt x="212" y="570"/>
                  </a:lnTo>
                  <a:lnTo>
                    <a:pt x="212" y="570"/>
                  </a:lnTo>
                  <a:lnTo>
                    <a:pt x="212" y="570"/>
                  </a:lnTo>
                  <a:lnTo>
                    <a:pt x="211" y="570"/>
                  </a:lnTo>
                  <a:lnTo>
                    <a:pt x="211" y="570"/>
                  </a:lnTo>
                  <a:lnTo>
                    <a:pt x="211" y="570"/>
                  </a:lnTo>
                  <a:lnTo>
                    <a:pt x="211" y="570"/>
                  </a:lnTo>
                  <a:lnTo>
                    <a:pt x="211" y="570"/>
                  </a:lnTo>
                  <a:lnTo>
                    <a:pt x="211" y="570"/>
                  </a:lnTo>
                  <a:lnTo>
                    <a:pt x="211" y="570"/>
                  </a:lnTo>
                  <a:lnTo>
                    <a:pt x="211" y="570"/>
                  </a:lnTo>
                  <a:lnTo>
                    <a:pt x="211" y="570"/>
                  </a:lnTo>
                  <a:lnTo>
                    <a:pt x="211" y="570"/>
                  </a:lnTo>
                  <a:lnTo>
                    <a:pt x="210" y="570"/>
                  </a:lnTo>
                  <a:lnTo>
                    <a:pt x="210" y="570"/>
                  </a:lnTo>
                  <a:lnTo>
                    <a:pt x="210" y="570"/>
                  </a:lnTo>
                  <a:lnTo>
                    <a:pt x="210" y="570"/>
                  </a:lnTo>
                  <a:lnTo>
                    <a:pt x="210" y="570"/>
                  </a:lnTo>
                  <a:lnTo>
                    <a:pt x="210" y="570"/>
                  </a:lnTo>
                  <a:lnTo>
                    <a:pt x="210" y="570"/>
                  </a:lnTo>
                  <a:lnTo>
                    <a:pt x="210" y="570"/>
                  </a:lnTo>
                  <a:lnTo>
                    <a:pt x="210" y="570"/>
                  </a:lnTo>
                  <a:lnTo>
                    <a:pt x="210" y="570"/>
                  </a:lnTo>
                  <a:lnTo>
                    <a:pt x="210" y="570"/>
                  </a:lnTo>
                  <a:lnTo>
                    <a:pt x="210" y="570"/>
                  </a:lnTo>
                  <a:lnTo>
                    <a:pt x="209" y="570"/>
                  </a:lnTo>
                  <a:lnTo>
                    <a:pt x="209" y="570"/>
                  </a:lnTo>
                  <a:lnTo>
                    <a:pt x="209" y="570"/>
                  </a:lnTo>
                  <a:lnTo>
                    <a:pt x="209" y="570"/>
                  </a:lnTo>
                  <a:lnTo>
                    <a:pt x="209" y="570"/>
                  </a:lnTo>
                  <a:lnTo>
                    <a:pt x="209" y="570"/>
                  </a:lnTo>
                  <a:lnTo>
                    <a:pt x="209" y="570"/>
                  </a:lnTo>
                  <a:lnTo>
                    <a:pt x="209" y="570"/>
                  </a:lnTo>
                  <a:lnTo>
                    <a:pt x="209" y="570"/>
                  </a:lnTo>
                  <a:lnTo>
                    <a:pt x="209" y="570"/>
                  </a:lnTo>
                  <a:lnTo>
                    <a:pt x="209" y="570"/>
                  </a:lnTo>
                  <a:lnTo>
                    <a:pt x="208" y="570"/>
                  </a:lnTo>
                  <a:lnTo>
                    <a:pt x="208" y="570"/>
                  </a:lnTo>
                  <a:lnTo>
                    <a:pt x="208" y="570"/>
                  </a:lnTo>
                  <a:lnTo>
                    <a:pt x="208" y="570"/>
                  </a:lnTo>
                  <a:lnTo>
                    <a:pt x="208" y="570"/>
                  </a:lnTo>
                  <a:lnTo>
                    <a:pt x="208" y="570"/>
                  </a:lnTo>
                  <a:lnTo>
                    <a:pt x="208" y="570"/>
                  </a:lnTo>
                  <a:lnTo>
                    <a:pt x="208" y="570"/>
                  </a:lnTo>
                  <a:lnTo>
                    <a:pt x="208" y="570"/>
                  </a:lnTo>
                  <a:lnTo>
                    <a:pt x="208" y="570"/>
                  </a:lnTo>
                  <a:lnTo>
                    <a:pt x="208" y="570"/>
                  </a:lnTo>
                  <a:lnTo>
                    <a:pt x="207" y="570"/>
                  </a:lnTo>
                  <a:lnTo>
                    <a:pt x="207" y="570"/>
                  </a:lnTo>
                  <a:lnTo>
                    <a:pt x="207" y="570"/>
                  </a:lnTo>
                  <a:lnTo>
                    <a:pt x="207" y="570"/>
                  </a:lnTo>
                  <a:lnTo>
                    <a:pt x="207" y="570"/>
                  </a:lnTo>
                  <a:lnTo>
                    <a:pt x="207" y="570"/>
                  </a:lnTo>
                  <a:lnTo>
                    <a:pt x="207" y="570"/>
                  </a:lnTo>
                  <a:lnTo>
                    <a:pt x="207" y="570"/>
                  </a:lnTo>
                  <a:lnTo>
                    <a:pt x="207" y="570"/>
                  </a:lnTo>
                  <a:lnTo>
                    <a:pt x="207" y="570"/>
                  </a:lnTo>
                  <a:lnTo>
                    <a:pt x="207" y="570"/>
                  </a:lnTo>
                  <a:lnTo>
                    <a:pt x="206" y="570"/>
                  </a:lnTo>
                  <a:lnTo>
                    <a:pt x="206" y="570"/>
                  </a:lnTo>
                  <a:lnTo>
                    <a:pt x="206" y="570"/>
                  </a:lnTo>
                  <a:lnTo>
                    <a:pt x="206" y="570"/>
                  </a:lnTo>
                  <a:lnTo>
                    <a:pt x="206" y="570"/>
                  </a:lnTo>
                  <a:lnTo>
                    <a:pt x="206" y="570"/>
                  </a:lnTo>
                  <a:lnTo>
                    <a:pt x="206" y="570"/>
                  </a:lnTo>
                  <a:lnTo>
                    <a:pt x="206" y="570"/>
                  </a:lnTo>
                  <a:lnTo>
                    <a:pt x="206" y="570"/>
                  </a:lnTo>
                  <a:lnTo>
                    <a:pt x="206" y="570"/>
                  </a:lnTo>
                  <a:lnTo>
                    <a:pt x="206" y="570"/>
                  </a:lnTo>
                  <a:lnTo>
                    <a:pt x="206" y="570"/>
                  </a:lnTo>
                  <a:lnTo>
                    <a:pt x="205" y="570"/>
                  </a:lnTo>
                  <a:lnTo>
                    <a:pt x="205" y="570"/>
                  </a:lnTo>
                  <a:lnTo>
                    <a:pt x="205" y="570"/>
                  </a:lnTo>
                  <a:lnTo>
                    <a:pt x="205" y="570"/>
                  </a:lnTo>
                  <a:lnTo>
                    <a:pt x="205" y="570"/>
                  </a:lnTo>
                  <a:lnTo>
                    <a:pt x="205" y="570"/>
                  </a:lnTo>
                  <a:lnTo>
                    <a:pt x="205" y="570"/>
                  </a:lnTo>
                  <a:lnTo>
                    <a:pt x="205" y="570"/>
                  </a:lnTo>
                  <a:lnTo>
                    <a:pt x="205" y="570"/>
                  </a:lnTo>
                  <a:lnTo>
                    <a:pt x="205" y="570"/>
                  </a:lnTo>
                  <a:lnTo>
                    <a:pt x="204" y="570"/>
                  </a:lnTo>
                  <a:lnTo>
                    <a:pt x="204" y="570"/>
                  </a:lnTo>
                  <a:lnTo>
                    <a:pt x="204" y="570"/>
                  </a:lnTo>
                  <a:lnTo>
                    <a:pt x="204" y="570"/>
                  </a:lnTo>
                  <a:lnTo>
                    <a:pt x="204" y="570"/>
                  </a:lnTo>
                  <a:lnTo>
                    <a:pt x="204" y="570"/>
                  </a:lnTo>
                  <a:lnTo>
                    <a:pt x="204" y="570"/>
                  </a:lnTo>
                  <a:lnTo>
                    <a:pt x="204" y="570"/>
                  </a:lnTo>
                  <a:lnTo>
                    <a:pt x="204" y="570"/>
                  </a:lnTo>
                  <a:lnTo>
                    <a:pt x="204" y="570"/>
                  </a:lnTo>
                  <a:lnTo>
                    <a:pt x="204" y="570"/>
                  </a:lnTo>
                  <a:lnTo>
                    <a:pt x="204" y="570"/>
                  </a:lnTo>
                  <a:lnTo>
                    <a:pt x="203" y="570"/>
                  </a:lnTo>
                  <a:lnTo>
                    <a:pt x="203" y="570"/>
                  </a:lnTo>
                  <a:lnTo>
                    <a:pt x="203" y="570"/>
                  </a:lnTo>
                  <a:lnTo>
                    <a:pt x="203" y="570"/>
                  </a:lnTo>
                  <a:lnTo>
                    <a:pt x="203" y="570"/>
                  </a:lnTo>
                  <a:lnTo>
                    <a:pt x="203" y="570"/>
                  </a:lnTo>
                  <a:lnTo>
                    <a:pt x="203" y="570"/>
                  </a:lnTo>
                  <a:lnTo>
                    <a:pt x="203" y="570"/>
                  </a:lnTo>
                  <a:lnTo>
                    <a:pt x="203" y="570"/>
                  </a:lnTo>
                  <a:lnTo>
                    <a:pt x="203" y="570"/>
                  </a:lnTo>
                  <a:lnTo>
                    <a:pt x="202" y="570"/>
                  </a:lnTo>
                  <a:lnTo>
                    <a:pt x="202" y="570"/>
                  </a:lnTo>
                  <a:lnTo>
                    <a:pt x="202" y="570"/>
                  </a:lnTo>
                  <a:lnTo>
                    <a:pt x="202" y="570"/>
                  </a:lnTo>
                  <a:lnTo>
                    <a:pt x="202" y="570"/>
                  </a:lnTo>
                  <a:lnTo>
                    <a:pt x="202" y="570"/>
                  </a:lnTo>
                  <a:lnTo>
                    <a:pt x="202" y="570"/>
                  </a:lnTo>
                  <a:lnTo>
                    <a:pt x="202" y="570"/>
                  </a:lnTo>
                  <a:lnTo>
                    <a:pt x="202" y="570"/>
                  </a:lnTo>
                  <a:lnTo>
                    <a:pt x="202" y="570"/>
                  </a:lnTo>
                  <a:lnTo>
                    <a:pt x="202" y="570"/>
                  </a:lnTo>
                  <a:lnTo>
                    <a:pt x="202" y="570"/>
                  </a:lnTo>
                  <a:lnTo>
                    <a:pt x="201" y="570"/>
                  </a:lnTo>
                  <a:lnTo>
                    <a:pt x="201" y="570"/>
                  </a:lnTo>
                  <a:lnTo>
                    <a:pt x="201" y="570"/>
                  </a:lnTo>
                  <a:lnTo>
                    <a:pt x="201" y="570"/>
                  </a:lnTo>
                  <a:lnTo>
                    <a:pt x="201" y="570"/>
                  </a:lnTo>
                  <a:lnTo>
                    <a:pt x="201" y="570"/>
                  </a:lnTo>
                  <a:lnTo>
                    <a:pt x="201" y="570"/>
                  </a:lnTo>
                  <a:lnTo>
                    <a:pt x="201" y="570"/>
                  </a:lnTo>
                  <a:lnTo>
                    <a:pt x="201" y="570"/>
                  </a:lnTo>
                  <a:lnTo>
                    <a:pt x="201" y="570"/>
                  </a:lnTo>
                  <a:lnTo>
                    <a:pt x="201" y="570"/>
                  </a:lnTo>
                  <a:lnTo>
                    <a:pt x="200" y="570"/>
                  </a:lnTo>
                  <a:lnTo>
                    <a:pt x="200" y="570"/>
                  </a:lnTo>
                  <a:lnTo>
                    <a:pt x="200" y="570"/>
                  </a:lnTo>
                  <a:lnTo>
                    <a:pt x="200" y="570"/>
                  </a:lnTo>
                  <a:lnTo>
                    <a:pt x="200" y="570"/>
                  </a:lnTo>
                  <a:lnTo>
                    <a:pt x="200" y="570"/>
                  </a:lnTo>
                  <a:lnTo>
                    <a:pt x="200" y="570"/>
                  </a:lnTo>
                  <a:lnTo>
                    <a:pt x="200" y="570"/>
                  </a:lnTo>
                  <a:lnTo>
                    <a:pt x="200" y="570"/>
                  </a:lnTo>
                  <a:lnTo>
                    <a:pt x="200" y="570"/>
                  </a:lnTo>
                  <a:lnTo>
                    <a:pt x="199" y="570"/>
                  </a:lnTo>
                  <a:lnTo>
                    <a:pt x="199" y="570"/>
                  </a:lnTo>
                  <a:lnTo>
                    <a:pt x="199" y="570"/>
                  </a:lnTo>
                  <a:lnTo>
                    <a:pt x="199" y="570"/>
                  </a:lnTo>
                  <a:lnTo>
                    <a:pt x="199" y="570"/>
                  </a:lnTo>
                  <a:lnTo>
                    <a:pt x="199" y="570"/>
                  </a:lnTo>
                  <a:lnTo>
                    <a:pt x="199" y="570"/>
                  </a:lnTo>
                  <a:lnTo>
                    <a:pt x="199" y="570"/>
                  </a:lnTo>
                  <a:lnTo>
                    <a:pt x="199" y="570"/>
                  </a:lnTo>
                  <a:lnTo>
                    <a:pt x="199" y="570"/>
                  </a:lnTo>
                  <a:lnTo>
                    <a:pt x="199" y="570"/>
                  </a:lnTo>
                  <a:lnTo>
                    <a:pt x="199" y="570"/>
                  </a:lnTo>
                  <a:lnTo>
                    <a:pt x="198" y="570"/>
                  </a:lnTo>
                  <a:lnTo>
                    <a:pt x="198" y="570"/>
                  </a:lnTo>
                  <a:lnTo>
                    <a:pt x="198" y="570"/>
                  </a:lnTo>
                  <a:lnTo>
                    <a:pt x="198" y="570"/>
                  </a:lnTo>
                  <a:lnTo>
                    <a:pt x="198" y="570"/>
                  </a:lnTo>
                  <a:lnTo>
                    <a:pt x="198" y="570"/>
                  </a:lnTo>
                  <a:lnTo>
                    <a:pt x="198" y="570"/>
                  </a:lnTo>
                  <a:lnTo>
                    <a:pt x="198" y="570"/>
                  </a:lnTo>
                  <a:lnTo>
                    <a:pt x="198" y="570"/>
                  </a:lnTo>
                  <a:lnTo>
                    <a:pt x="198" y="570"/>
                  </a:lnTo>
                  <a:lnTo>
                    <a:pt x="197" y="570"/>
                  </a:lnTo>
                  <a:lnTo>
                    <a:pt x="197" y="570"/>
                  </a:lnTo>
                  <a:lnTo>
                    <a:pt x="197" y="570"/>
                  </a:lnTo>
                  <a:lnTo>
                    <a:pt x="197" y="570"/>
                  </a:lnTo>
                  <a:lnTo>
                    <a:pt x="197" y="570"/>
                  </a:lnTo>
                  <a:lnTo>
                    <a:pt x="197" y="570"/>
                  </a:lnTo>
                  <a:lnTo>
                    <a:pt x="197" y="570"/>
                  </a:lnTo>
                  <a:lnTo>
                    <a:pt x="197" y="570"/>
                  </a:lnTo>
                  <a:lnTo>
                    <a:pt x="197" y="570"/>
                  </a:lnTo>
                  <a:lnTo>
                    <a:pt x="197" y="570"/>
                  </a:lnTo>
                  <a:lnTo>
                    <a:pt x="197" y="570"/>
                  </a:lnTo>
                  <a:lnTo>
                    <a:pt x="197" y="570"/>
                  </a:lnTo>
                  <a:lnTo>
                    <a:pt x="196" y="570"/>
                  </a:lnTo>
                  <a:lnTo>
                    <a:pt x="196" y="570"/>
                  </a:lnTo>
                  <a:lnTo>
                    <a:pt x="196" y="570"/>
                  </a:lnTo>
                  <a:lnTo>
                    <a:pt x="196" y="570"/>
                  </a:lnTo>
                  <a:lnTo>
                    <a:pt x="196" y="570"/>
                  </a:lnTo>
                  <a:lnTo>
                    <a:pt x="196" y="570"/>
                  </a:lnTo>
                  <a:lnTo>
                    <a:pt x="196" y="570"/>
                  </a:lnTo>
                  <a:lnTo>
                    <a:pt x="196" y="570"/>
                  </a:lnTo>
                  <a:lnTo>
                    <a:pt x="196" y="570"/>
                  </a:lnTo>
                  <a:lnTo>
                    <a:pt x="196" y="570"/>
                  </a:lnTo>
                  <a:lnTo>
                    <a:pt x="196" y="570"/>
                  </a:lnTo>
                  <a:lnTo>
                    <a:pt x="195" y="570"/>
                  </a:lnTo>
                  <a:lnTo>
                    <a:pt x="195" y="570"/>
                  </a:lnTo>
                  <a:lnTo>
                    <a:pt x="195" y="570"/>
                  </a:lnTo>
                  <a:lnTo>
                    <a:pt x="195" y="570"/>
                  </a:lnTo>
                  <a:lnTo>
                    <a:pt x="195" y="570"/>
                  </a:lnTo>
                  <a:lnTo>
                    <a:pt x="195" y="570"/>
                  </a:lnTo>
                  <a:lnTo>
                    <a:pt x="195" y="570"/>
                  </a:lnTo>
                  <a:lnTo>
                    <a:pt x="195" y="570"/>
                  </a:lnTo>
                  <a:lnTo>
                    <a:pt x="195" y="570"/>
                  </a:lnTo>
                  <a:lnTo>
                    <a:pt x="195" y="570"/>
                  </a:lnTo>
                  <a:lnTo>
                    <a:pt x="195" y="570"/>
                  </a:lnTo>
                  <a:lnTo>
                    <a:pt x="194" y="570"/>
                  </a:lnTo>
                  <a:lnTo>
                    <a:pt x="194" y="570"/>
                  </a:lnTo>
                  <a:lnTo>
                    <a:pt x="194" y="570"/>
                  </a:lnTo>
                  <a:lnTo>
                    <a:pt x="194" y="570"/>
                  </a:lnTo>
                  <a:lnTo>
                    <a:pt x="194" y="570"/>
                  </a:lnTo>
                  <a:lnTo>
                    <a:pt x="194" y="570"/>
                  </a:lnTo>
                  <a:lnTo>
                    <a:pt x="194" y="570"/>
                  </a:lnTo>
                  <a:lnTo>
                    <a:pt x="194" y="570"/>
                  </a:lnTo>
                  <a:lnTo>
                    <a:pt x="194" y="570"/>
                  </a:lnTo>
                  <a:lnTo>
                    <a:pt x="194" y="570"/>
                  </a:lnTo>
                  <a:lnTo>
                    <a:pt x="194" y="570"/>
                  </a:lnTo>
                  <a:lnTo>
                    <a:pt x="193" y="570"/>
                  </a:lnTo>
                  <a:lnTo>
                    <a:pt x="193" y="570"/>
                  </a:lnTo>
                  <a:lnTo>
                    <a:pt x="193" y="570"/>
                  </a:lnTo>
                  <a:lnTo>
                    <a:pt x="193" y="570"/>
                  </a:lnTo>
                  <a:lnTo>
                    <a:pt x="193" y="570"/>
                  </a:lnTo>
                  <a:lnTo>
                    <a:pt x="193" y="570"/>
                  </a:lnTo>
                  <a:lnTo>
                    <a:pt x="193" y="570"/>
                  </a:lnTo>
                  <a:lnTo>
                    <a:pt x="193" y="570"/>
                  </a:lnTo>
                  <a:lnTo>
                    <a:pt x="193" y="570"/>
                  </a:lnTo>
                  <a:lnTo>
                    <a:pt x="193" y="570"/>
                  </a:lnTo>
                  <a:lnTo>
                    <a:pt x="193" y="570"/>
                  </a:lnTo>
                  <a:lnTo>
                    <a:pt x="193" y="570"/>
                  </a:lnTo>
                  <a:lnTo>
                    <a:pt x="192" y="570"/>
                  </a:lnTo>
                  <a:lnTo>
                    <a:pt x="192" y="570"/>
                  </a:lnTo>
                  <a:lnTo>
                    <a:pt x="192" y="570"/>
                  </a:lnTo>
                  <a:lnTo>
                    <a:pt x="192" y="570"/>
                  </a:lnTo>
                  <a:lnTo>
                    <a:pt x="192" y="570"/>
                  </a:lnTo>
                  <a:lnTo>
                    <a:pt x="192" y="570"/>
                  </a:lnTo>
                  <a:lnTo>
                    <a:pt x="192" y="570"/>
                  </a:lnTo>
                  <a:lnTo>
                    <a:pt x="192" y="570"/>
                  </a:lnTo>
                  <a:lnTo>
                    <a:pt x="192" y="570"/>
                  </a:lnTo>
                  <a:lnTo>
                    <a:pt x="192" y="570"/>
                  </a:lnTo>
                  <a:lnTo>
                    <a:pt x="191" y="570"/>
                  </a:lnTo>
                  <a:lnTo>
                    <a:pt x="191" y="570"/>
                  </a:lnTo>
                  <a:lnTo>
                    <a:pt x="191" y="570"/>
                  </a:lnTo>
                  <a:lnTo>
                    <a:pt x="191" y="570"/>
                  </a:lnTo>
                  <a:lnTo>
                    <a:pt x="191" y="570"/>
                  </a:lnTo>
                  <a:lnTo>
                    <a:pt x="191" y="570"/>
                  </a:lnTo>
                  <a:lnTo>
                    <a:pt x="191" y="570"/>
                  </a:lnTo>
                  <a:lnTo>
                    <a:pt x="191" y="570"/>
                  </a:lnTo>
                  <a:lnTo>
                    <a:pt x="191" y="570"/>
                  </a:lnTo>
                  <a:lnTo>
                    <a:pt x="191" y="570"/>
                  </a:lnTo>
                  <a:lnTo>
                    <a:pt x="191" y="570"/>
                  </a:lnTo>
                  <a:lnTo>
                    <a:pt x="191" y="570"/>
                  </a:lnTo>
                  <a:lnTo>
                    <a:pt x="190" y="570"/>
                  </a:lnTo>
                  <a:lnTo>
                    <a:pt x="190" y="570"/>
                  </a:lnTo>
                  <a:lnTo>
                    <a:pt x="190" y="570"/>
                  </a:lnTo>
                  <a:lnTo>
                    <a:pt x="190" y="570"/>
                  </a:lnTo>
                  <a:lnTo>
                    <a:pt x="190" y="570"/>
                  </a:lnTo>
                  <a:lnTo>
                    <a:pt x="190" y="570"/>
                  </a:lnTo>
                  <a:lnTo>
                    <a:pt x="190" y="570"/>
                  </a:lnTo>
                  <a:lnTo>
                    <a:pt x="190" y="570"/>
                  </a:lnTo>
                  <a:lnTo>
                    <a:pt x="190" y="570"/>
                  </a:lnTo>
                  <a:lnTo>
                    <a:pt x="190" y="570"/>
                  </a:lnTo>
                  <a:lnTo>
                    <a:pt x="189" y="570"/>
                  </a:lnTo>
                  <a:lnTo>
                    <a:pt x="189" y="570"/>
                  </a:lnTo>
                  <a:lnTo>
                    <a:pt x="189" y="570"/>
                  </a:lnTo>
                  <a:lnTo>
                    <a:pt x="189" y="570"/>
                  </a:lnTo>
                  <a:lnTo>
                    <a:pt x="189" y="570"/>
                  </a:lnTo>
                  <a:lnTo>
                    <a:pt x="189" y="570"/>
                  </a:lnTo>
                  <a:lnTo>
                    <a:pt x="189" y="570"/>
                  </a:lnTo>
                  <a:lnTo>
                    <a:pt x="189" y="570"/>
                  </a:lnTo>
                  <a:lnTo>
                    <a:pt x="189" y="570"/>
                  </a:lnTo>
                  <a:lnTo>
                    <a:pt x="189" y="570"/>
                  </a:lnTo>
                  <a:lnTo>
                    <a:pt x="189" y="570"/>
                  </a:lnTo>
                  <a:lnTo>
                    <a:pt x="189" y="570"/>
                  </a:lnTo>
                  <a:lnTo>
                    <a:pt x="188" y="570"/>
                  </a:lnTo>
                  <a:lnTo>
                    <a:pt x="188" y="570"/>
                  </a:lnTo>
                  <a:lnTo>
                    <a:pt x="188" y="570"/>
                  </a:lnTo>
                  <a:lnTo>
                    <a:pt x="188" y="570"/>
                  </a:lnTo>
                  <a:lnTo>
                    <a:pt x="188" y="570"/>
                  </a:lnTo>
                  <a:lnTo>
                    <a:pt x="188" y="570"/>
                  </a:lnTo>
                  <a:lnTo>
                    <a:pt x="188" y="570"/>
                  </a:lnTo>
                  <a:lnTo>
                    <a:pt x="188" y="570"/>
                  </a:lnTo>
                  <a:lnTo>
                    <a:pt x="188" y="570"/>
                  </a:lnTo>
                  <a:lnTo>
                    <a:pt x="188" y="570"/>
                  </a:lnTo>
                  <a:lnTo>
                    <a:pt x="188" y="570"/>
                  </a:lnTo>
                  <a:lnTo>
                    <a:pt x="187" y="570"/>
                  </a:lnTo>
                  <a:lnTo>
                    <a:pt x="187" y="570"/>
                  </a:lnTo>
                  <a:lnTo>
                    <a:pt x="187" y="570"/>
                  </a:lnTo>
                  <a:lnTo>
                    <a:pt x="187" y="570"/>
                  </a:lnTo>
                  <a:lnTo>
                    <a:pt x="187" y="570"/>
                  </a:lnTo>
                  <a:lnTo>
                    <a:pt x="187" y="570"/>
                  </a:lnTo>
                  <a:lnTo>
                    <a:pt x="187" y="570"/>
                  </a:lnTo>
                  <a:lnTo>
                    <a:pt x="187" y="570"/>
                  </a:lnTo>
                  <a:lnTo>
                    <a:pt x="187" y="570"/>
                  </a:lnTo>
                  <a:lnTo>
                    <a:pt x="187" y="570"/>
                  </a:lnTo>
                  <a:lnTo>
                    <a:pt x="186" y="570"/>
                  </a:lnTo>
                  <a:lnTo>
                    <a:pt x="186" y="570"/>
                  </a:lnTo>
                  <a:lnTo>
                    <a:pt x="186" y="570"/>
                  </a:lnTo>
                  <a:lnTo>
                    <a:pt x="186" y="570"/>
                  </a:lnTo>
                  <a:lnTo>
                    <a:pt x="186" y="570"/>
                  </a:lnTo>
                  <a:lnTo>
                    <a:pt x="186" y="570"/>
                  </a:lnTo>
                  <a:lnTo>
                    <a:pt x="186" y="570"/>
                  </a:lnTo>
                  <a:lnTo>
                    <a:pt x="186" y="570"/>
                  </a:lnTo>
                  <a:lnTo>
                    <a:pt x="186" y="570"/>
                  </a:lnTo>
                  <a:lnTo>
                    <a:pt x="186" y="570"/>
                  </a:lnTo>
                  <a:lnTo>
                    <a:pt x="186" y="570"/>
                  </a:lnTo>
                  <a:lnTo>
                    <a:pt x="186" y="570"/>
                  </a:lnTo>
                  <a:lnTo>
                    <a:pt x="185" y="570"/>
                  </a:lnTo>
                  <a:lnTo>
                    <a:pt x="185" y="570"/>
                  </a:lnTo>
                  <a:lnTo>
                    <a:pt x="185" y="570"/>
                  </a:lnTo>
                  <a:lnTo>
                    <a:pt x="185" y="570"/>
                  </a:lnTo>
                  <a:lnTo>
                    <a:pt x="185" y="570"/>
                  </a:lnTo>
                  <a:lnTo>
                    <a:pt x="185" y="570"/>
                  </a:lnTo>
                  <a:lnTo>
                    <a:pt x="185" y="570"/>
                  </a:lnTo>
                  <a:lnTo>
                    <a:pt x="185" y="570"/>
                  </a:lnTo>
                  <a:lnTo>
                    <a:pt x="185" y="570"/>
                  </a:lnTo>
                  <a:lnTo>
                    <a:pt x="185" y="570"/>
                  </a:lnTo>
                  <a:lnTo>
                    <a:pt x="185" y="570"/>
                  </a:lnTo>
                  <a:lnTo>
                    <a:pt x="184" y="570"/>
                  </a:lnTo>
                  <a:lnTo>
                    <a:pt x="184" y="570"/>
                  </a:lnTo>
                  <a:lnTo>
                    <a:pt x="184" y="570"/>
                  </a:lnTo>
                  <a:lnTo>
                    <a:pt x="184" y="570"/>
                  </a:lnTo>
                  <a:lnTo>
                    <a:pt x="184" y="570"/>
                  </a:lnTo>
                  <a:lnTo>
                    <a:pt x="184" y="570"/>
                  </a:lnTo>
                  <a:lnTo>
                    <a:pt x="184" y="570"/>
                  </a:lnTo>
                  <a:lnTo>
                    <a:pt x="184" y="570"/>
                  </a:lnTo>
                  <a:lnTo>
                    <a:pt x="184" y="570"/>
                  </a:lnTo>
                  <a:lnTo>
                    <a:pt x="184" y="570"/>
                  </a:lnTo>
                  <a:lnTo>
                    <a:pt x="184" y="570"/>
                  </a:lnTo>
                  <a:lnTo>
                    <a:pt x="183" y="570"/>
                  </a:lnTo>
                  <a:lnTo>
                    <a:pt x="183" y="570"/>
                  </a:lnTo>
                  <a:lnTo>
                    <a:pt x="183" y="570"/>
                  </a:lnTo>
                  <a:lnTo>
                    <a:pt x="183" y="570"/>
                  </a:lnTo>
                  <a:lnTo>
                    <a:pt x="183" y="570"/>
                  </a:lnTo>
                  <a:lnTo>
                    <a:pt x="183" y="570"/>
                  </a:lnTo>
                  <a:lnTo>
                    <a:pt x="183" y="570"/>
                  </a:lnTo>
                  <a:lnTo>
                    <a:pt x="183" y="570"/>
                  </a:lnTo>
                  <a:lnTo>
                    <a:pt x="183" y="570"/>
                  </a:lnTo>
                  <a:lnTo>
                    <a:pt x="183" y="570"/>
                  </a:lnTo>
                  <a:lnTo>
                    <a:pt x="183" y="570"/>
                  </a:lnTo>
                  <a:lnTo>
                    <a:pt x="182" y="570"/>
                  </a:lnTo>
                  <a:lnTo>
                    <a:pt x="182" y="570"/>
                  </a:lnTo>
                  <a:lnTo>
                    <a:pt x="182" y="570"/>
                  </a:lnTo>
                  <a:lnTo>
                    <a:pt x="182" y="570"/>
                  </a:lnTo>
                  <a:lnTo>
                    <a:pt x="182" y="570"/>
                  </a:lnTo>
                  <a:lnTo>
                    <a:pt x="182" y="570"/>
                  </a:lnTo>
                  <a:lnTo>
                    <a:pt x="182" y="570"/>
                  </a:lnTo>
                  <a:lnTo>
                    <a:pt x="182" y="570"/>
                  </a:lnTo>
                  <a:lnTo>
                    <a:pt x="182" y="570"/>
                  </a:lnTo>
                  <a:lnTo>
                    <a:pt x="182" y="570"/>
                  </a:lnTo>
                  <a:lnTo>
                    <a:pt x="182" y="570"/>
                  </a:lnTo>
                  <a:lnTo>
                    <a:pt x="181" y="570"/>
                  </a:lnTo>
                  <a:lnTo>
                    <a:pt x="181" y="570"/>
                  </a:lnTo>
                  <a:lnTo>
                    <a:pt x="181" y="570"/>
                  </a:lnTo>
                  <a:lnTo>
                    <a:pt x="181" y="570"/>
                  </a:lnTo>
                  <a:lnTo>
                    <a:pt x="181" y="570"/>
                  </a:lnTo>
                  <a:lnTo>
                    <a:pt x="181" y="570"/>
                  </a:lnTo>
                  <a:lnTo>
                    <a:pt x="181" y="570"/>
                  </a:lnTo>
                  <a:lnTo>
                    <a:pt x="181" y="570"/>
                  </a:lnTo>
                  <a:lnTo>
                    <a:pt x="181" y="570"/>
                  </a:lnTo>
                  <a:lnTo>
                    <a:pt x="181" y="570"/>
                  </a:lnTo>
                  <a:lnTo>
                    <a:pt x="181" y="570"/>
                  </a:lnTo>
                  <a:lnTo>
                    <a:pt x="180" y="570"/>
                  </a:lnTo>
                  <a:lnTo>
                    <a:pt x="180" y="570"/>
                  </a:lnTo>
                  <a:lnTo>
                    <a:pt x="180" y="570"/>
                  </a:lnTo>
                  <a:lnTo>
                    <a:pt x="180" y="570"/>
                  </a:lnTo>
                  <a:lnTo>
                    <a:pt x="180" y="570"/>
                  </a:lnTo>
                  <a:lnTo>
                    <a:pt x="180" y="570"/>
                  </a:lnTo>
                  <a:lnTo>
                    <a:pt x="180" y="570"/>
                  </a:lnTo>
                  <a:lnTo>
                    <a:pt x="180" y="570"/>
                  </a:lnTo>
                  <a:lnTo>
                    <a:pt x="180" y="570"/>
                  </a:lnTo>
                  <a:lnTo>
                    <a:pt x="180" y="570"/>
                  </a:lnTo>
                  <a:lnTo>
                    <a:pt x="180" y="570"/>
                  </a:lnTo>
                  <a:lnTo>
                    <a:pt x="180" y="570"/>
                  </a:lnTo>
                  <a:lnTo>
                    <a:pt x="179" y="570"/>
                  </a:lnTo>
                  <a:lnTo>
                    <a:pt x="179" y="570"/>
                  </a:lnTo>
                  <a:lnTo>
                    <a:pt x="179" y="570"/>
                  </a:lnTo>
                  <a:lnTo>
                    <a:pt x="179" y="570"/>
                  </a:lnTo>
                  <a:lnTo>
                    <a:pt x="179" y="570"/>
                  </a:lnTo>
                  <a:lnTo>
                    <a:pt x="179" y="570"/>
                  </a:lnTo>
                  <a:lnTo>
                    <a:pt x="179" y="570"/>
                  </a:lnTo>
                  <a:lnTo>
                    <a:pt x="179" y="570"/>
                  </a:lnTo>
                  <a:lnTo>
                    <a:pt x="179" y="570"/>
                  </a:lnTo>
                  <a:lnTo>
                    <a:pt x="179" y="570"/>
                  </a:lnTo>
                  <a:lnTo>
                    <a:pt x="178" y="570"/>
                  </a:lnTo>
                  <a:lnTo>
                    <a:pt x="178" y="570"/>
                  </a:lnTo>
                  <a:lnTo>
                    <a:pt x="178" y="570"/>
                  </a:lnTo>
                  <a:lnTo>
                    <a:pt x="178" y="570"/>
                  </a:lnTo>
                  <a:lnTo>
                    <a:pt x="178" y="570"/>
                  </a:lnTo>
                  <a:lnTo>
                    <a:pt x="178" y="570"/>
                  </a:lnTo>
                  <a:lnTo>
                    <a:pt x="178" y="570"/>
                  </a:lnTo>
                  <a:lnTo>
                    <a:pt x="178" y="570"/>
                  </a:lnTo>
                  <a:lnTo>
                    <a:pt x="178" y="570"/>
                  </a:lnTo>
                  <a:lnTo>
                    <a:pt x="178" y="570"/>
                  </a:lnTo>
                  <a:lnTo>
                    <a:pt x="178" y="570"/>
                  </a:lnTo>
                  <a:lnTo>
                    <a:pt x="178" y="570"/>
                  </a:lnTo>
                  <a:lnTo>
                    <a:pt x="177" y="570"/>
                  </a:lnTo>
                  <a:lnTo>
                    <a:pt x="177" y="570"/>
                  </a:lnTo>
                  <a:lnTo>
                    <a:pt x="177" y="570"/>
                  </a:lnTo>
                  <a:lnTo>
                    <a:pt x="177" y="570"/>
                  </a:lnTo>
                  <a:lnTo>
                    <a:pt x="177" y="570"/>
                  </a:lnTo>
                  <a:lnTo>
                    <a:pt x="177" y="570"/>
                  </a:lnTo>
                  <a:lnTo>
                    <a:pt x="177" y="570"/>
                  </a:lnTo>
                  <a:lnTo>
                    <a:pt x="177" y="570"/>
                  </a:lnTo>
                  <a:lnTo>
                    <a:pt x="177" y="570"/>
                  </a:lnTo>
                  <a:lnTo>
                    <a:pt x="177" y="570"/>
                  </a:lnTo>
                  <a:lnTo>
                    <a:pt x="176" y="570"/>
                  </a:lnTo>
                  <a:lnTo>
                    <a:pt x="176" y="570"/>
                  </a:lnTo>
                  <a:lnTo>
                    <a:pt x="176" y="570"/>
                  </a:lnTo>
                  <a:lnTo>
                    <a:pt x="176" y="570"/>
                  </a:lnTo>
                  <a:lnTo>
                    <a:pt x="176" y="570"/>
                  </a:lnTo>
                  <a:lnTo>
                    <a:pt x="176" y="570"/>
                  </a:lnTo>
                  <a:lnTo>
                    <a:pt x="176" y="570"/>
                  </a:lnTo>
                  <a:lnTo>
                    <a:pt x="176" y="570"/>
                  </a:lnTo>
                  <a:lnTo>
                    <a:pt x="176" y="570"/>
                  </a:lnTo>
                  <a:lnTo>
                    <a:pt x="176" y="570"/>
                  </a:lnTo>
                  <a:lnTo>
                    <a:pt x="176" y="570"/>
                  </a:lnTo>
                  <a:lnTo>
                    <a:pt x="176" y="570"/>
                  </a:lnTo>
                  <a:lnTo>
                    <a:pt x="175" y="570"/>
                  </a:lnTo>
                  <a:lnTo>
                    <a:pt x="175" y="570"/>
                  </a:lnTo>
                  <a:lnTo>
                    <a:pt x="175" y="570"/>
                  </a:lnTo>
                  <a:lnTo>
                    <a:pt x="175" y="570"/>
                  </a:lnTo>
                  <a:lnTo>
                    <a:pt x="175" y="570"/>
                  </a:lnTo>
                  <a:lnTo>
                    <a:pt x="175" y="570"/>
                  </a:lnTo>
                  <a:lnTo>
                    <a:pt x="175" y="570"/>
                  </a:lnTo>
                  <a:lnTo>
                    <a:pt x="175" y="570"/>
                  </a:lnTo>
                  <a:lnTo>
                    <a:pt x="175" y="570"/>
                  </a:lnTo>
                  <a:lnTo>
                    <a:pt x="175" y="570"/>
                  </a:lnTo>
                  <a:lnTo>
                    <a:pt x="175" y="570"/>
                  </a:lnTo>
                  <a:lnTo>
                    <a:pt x="174" y="570"/>
                  </a:lnTo>
                  <a:lnTo>
                    <a:pt x="174" y="570"/>
                  </a:lnTo>
                  <a:lnTo>
                    <a:pt x="174" y="570"/>
                  </a:lnTo>
                  <a:lnTo>
                    <a:pt x="174" y="570"/>
                  </a:lnTo>
                  <a:lnTo>
                    <a:pt x="174" y="570"/>
                  </a:lnTo>
                  <a:lnTo>
                    <a:pt x="174" y="570"/>
                  </a:lnTo>
                  <a:lnTo>
                    <a:pt x="174" y="570"/>
                  </a:lnTo>
                  <a:lnTo>
                    <a:pt x="174" y="570"/>
                  </a:lnTo>
                  <a:lnTo>
                    <a:pt x="174" y="570"/>
                  </a:lnTo>
                  <a:lnTo>
                    <a:pt x="174" y="570"/>
                  </a:lnTo>
                  <a:lnTo>
                    <a:pt x="173" y="570"/>
                  </a:lnTo>
                  <a:lnTo>
                    <a:pt x="173" y="570"/>
                  </a:lnTo>
                  <a:lnTo>
                    <a:pt x="173" y="570"/>
                  </a:lnTo>
                  <a:lnTo>
                    <a:pt x="173" y="570"/>
                  </a:lnTo>
                  <a:lnTo>
                    <a:pt x="173" y="570"/>
                  </a:lnTo>
                  <a:lnTo>
                    <a:pt x="173" y="570"/>
                  </a:lnTo>
                  <a:lnTo>
                    <a:pt x="173" y="570"/>
                  </a:lnTo>
                  <a:lnTo>
                    <a:pt x="173" y="570"/>
                  </a:lnTo>
                  <a:lnTo>
                    <a:pt x="173" y="570"/>
                  </a:lnTo>
                  <a:lnTo>
                    <a:pt x="173" y="570"/>
                  </a:lnTo>
                  <a:lnTo>
                    <a:pt x="173" y="570"/>
                  </a:lnTo>
                  <a:lnTo>
                    <a:pt x="173" y="570"/>
                  </a:lnTo>
                  <a:lnTo>
                    <a:pt x="172" y="570"/>
                  </a:lnTo>
                  <a:lnTo>
                    <a:pt x="172" y="570"/>
                  </a:lnTo>
                  <a:lnTo>
                    <a:pt x="172" y="570"/>
                  </a:lnTo>
                  <a:lnTo>
                    <a:pt x="172" y="570"/>
                  </a:lnTo>
                  <a:lnTo>
                    <a:pt x="172" y="570"/>
                  </a:lnTo>
                  <a:lnTo>
                    <a:pt x="172" y="570"/>
                  </a:lnTo>
                  <a:lnTo>
                    <a:pt x="172" y="570"/>
                  </a:lnTo>
                  <a:lnTo>
                    <a:pt x="172" y="570"/>
                  </a:lnTo>
                  <a:lnTo>
                    <a:pt x="172" y="570"/>
                  </a:lnTo>
                  <a:lnTo>
                    <a:pt x="172" y="570"/>
                  </a:lnTo>
                  <a:lnTo>
                    <a:pt x="172" y="570"/>
                  </a:lnTo>
                  <a:lnTo>
                    <a:pt x="171" y="570"/>
                  </a:lnTo>
                  <a:lnTo>
                    <a:pt x="171" y="570"/>
                  </a:lnTo>
                  <a:lnTo>
                    <a:pt x="171" y="570"/>
                  </a:lnTo>
                  <a:lnTo>
                    <a:pt x="171" y="570"/>
                  </a:lnTo>
                  <a:lnTo>
                    <a:pt x="171" y="570"/>
                  </a:lnTo>
                  <a:lnTo>
                    <a:pt x="171" y="570"/>
                  </a:lnTo>
                  <a:lnTo>
                    <a:pt x="171" y="570"/>
                  </a:lnTo>
                  <a:lnTo>
                    <a:pt x="171" y="570"/>
                  </a:lnTo>
                  <a:lnTo>
                    <a:pt x="171" y="570"/>
                  </a:lnTo>
                  <a:lnTo>
                    <a:pt x="171" y="570"/>
                  </a:lnTo>
                  <a:lnTo>
                    <a:pt x="171" y="570"/>
                  </a:lnTo>
                  <a:lnTo>
                    <a:pt x="170" y="570"/>
                  </a:lnTo>
                  <a:lnTo>
                    <a:pt x="170" y="570"/>
                  </a:lnTo>
                  <a:lnTo>
                    <a:pt x="170" y="570"/>
                  </a:lnTo>
                  <a:lnTo>
                    <a:pt x="170" y="570"/>
                  </a:lnTo>
                  <a:lnTo>
                    <a:pt x="170" y="570"/>
                  </a:lnTo>
                  <a:lnTo>
                    <a:pt x="170" y="570"/>
                  </a:lnTo>
                  <a:lnTo>
                    <a:pt x="170" y="570"/>
                  </a:lnTo>
                  <a:lnTo>
                    <a:pt x="170" y="570"/>
                  </a:lnTo>
                  <a:lnTo>
                    <a:pt x="170" y="570"/>
                  </a:lnTo>
                  <a:lnTo>
                    <a:pt x="170" y="570"/>
                  </a:lnTo>
                  <a:lnTo>
                    <a:pt x="170" y="570"/>
                  </a:lnTo>
                  <a:lnTo>
                    <a:pt x="169" y="570"/>
                  </a:lnTo>
                  <a:lnTo>
                    <a:pt x="169" y="570"/>
                  </a:lnTo>
                  <a:lnTo>
                    <a:pt x="169" y="570"/>
                  </a:lnTo>
                  <a:lnTo>
                    <a:pt x="169" y="570"/>
                  </a:lnTo>
                  <a:lnTo>
                    <a:pt x="169" y="570"/>
                  </a:lnTo>
                  <a:lnTo>
                    <a:pt x="169" y="570"/>
                  </a:lnTo>
                  <a:lnTo>
                    <a:pt x="169" y="570"/>
                  </a:lnTo>
                  <a:lnTo>
                    <a:pt x="169" y="570"/>
                  </a:lnTo>
                  <a:lnTo>
                    <a:pt x="169" y="570"/>
                  </a:lnTo>
                  <a:lnTo>
                    <a:pt x="169" y="570"/>
                  </a:lnTo>
                  <a:lnTo>
                    <a:pt x="169" y="570"/>
                  </a:lnTo>
                  <a:lnTo>
                    <a:pt x="168" y="570"/>
                  </a:lnTo>
                  <a:lnTo>
                    <a:pt x="168" y="570"/>
                  </a:lnTo>
                  <a:lnTo>
                    <a:pt x="168" y="570"/>
                  </a:lnTo>
                  <a:lnTo>
                    <a:pt x="168" y="570"/>
                  </a:lnTo>
                  <a:lnTo>
                    <a:pt x="168" y="570"/>
                  </a:lnTo>
                  <a:lnTo>
                    <a:pt x="168" y="570"/>
                  </a:lnTo>
                  <a:lnTo>
                    <a:pt x="168" y="570"/>
                  </a:lnTo>
                  <a:lnTo>
                    <a:pt x="168" y="570"/>
                  </a:lnTo>
                  <a:lnTo>
                    <a:pt x="168" y="570"/>
                  </a:lnTo>
                  <a:lnTo>
                    <a:pt x="168" y="570"/>
                  </a:lnTo>
                  <a:lnTo>
                    <a:pt x="168" y="570"/>
                  </a:lnTo>
                  <a:lnTo>
                    <a:pt x="167" y="570"/>
                  </a:lnTo>
                  <a:lnTo>
                    <a:pt x="167" y="570"/>
                  </a:lnTo>
                  <a:lnTo>
                    <a:pt x="167" y="570"/>
                  </a:lnTo>
                  <a:lnTo>
                    <a:pt x="167" y="570"/>
                  </a:lnTo>
                  <a:lnTo>
                    <a:pt x="167" y="570"/>
                  </a:lnTo>
                  <a:lnTo>
                    <a:pt x="167" y="570"/>
                  </a:lnTo>
                  <a:lnTo>
                    <a:pt x="167" y="570"/>
                  </a:lnTo>
                  <a:lnTo>
                    <a:pt x="167" y="570"/>
                  </a:lnTo>
                  <a:lnTo>
                    <a:pt x="167" y="570"/>
                  </a:lnTo>
                  <a:lnTo>
                    <a:pt x="167" y="570"/>
                  </a:lnTo>
                  <a:lnTo>
                    <a:pt x="167" y="570"/>
                  </a:lnTo>
                  <a:lnTo>
                    <a:pt x="167" y="570"/>
                  </a:lnTo>
                  <a:lnTo>
                    <a:pt x="166" y="570"/>
                  </a:lnTo>
                  <a:lnTo>
                    <a:pt x="166" y="570"/>
                  </a:lnTo>
                  <a:lnTo>
                    <a:pt x="166" y="570"/>
                  </a:lnTo>
                  <a:lnTo>
                    <a:pt x="166" y="570"/>
                  </a:lnTo>
                  <a:lnTo>
                    <a:pt x="166" y="570"/>
                  </a:lnTo>
                  <a:lnTo>
                    <a:pt x="166" y="570"/>
                  </a:lnTo>
                  <a:lnTo>
                    <a:pt x="166" y="570"/>
                  </a:lnTo>
                  <a:lnTo>
                    <a:pt x="166" y="570"/>
                  </a:lnTo>
                  <a:lnTo>
                    <a:pt x="166" y="570"/>
                  </a:lnTo>
                  <a:lnTo>
                    <a:pt x="166" y="570"/>
                  </a:lnTo>
                  <a:lnTo>
                    <a:pt x="165" y="570"/>
                  </a:lnTo>
                  <a:lnTo>
                    <a:pt x="165" y="570"/>
                  </a:lnTo>
                  <a:lnTo>
                    <a:pt x="165" y="570"/>
                  </a:lnTo>
                  <a:lnTo>
                    <a:pt x="165" y="570"/>
                  </a:lnTo>
                  <a:lnTo>
                    <a:pt x="165" y="570"/>
                  </a:lnTo>
                  <a:lnTo>
                    <a:pt x="165" y="570"/>
                  </a:lnTo>
                  <a:lnTo>
                    <a:pt x="165" y="570"/>
                  </a:lnTo>
                  <a:lnTo>
                    <a:pt x="165" y="570"/>
                  </a:lnTo>
                  <a:lnTo>
                    <a:pt x="165" y="570"/>
                  </a:lnTo>
                  <a:lnTo>
                    <a:pt x="165" y="570"/>
                  </a:lnTo>
                  <a:lnTo>
                    <a:pt x="165" y="570"/>
                  </a:lnTo>
                  <a:lnTo>
                    <a:pt x="165" y="570"/>
                  </a:lnTo>
                  <a:lnTo>
                    <a:pt x="164" y="570"/>
                  </a:lnTo>
                  <a:lnTo>
                    <a:pt x="164" y="570"/>
                  </a:lnTo>
                  <a:lnTo>
                    <a:pt x="164" y="570"/>
                  </a:lnTo>
                  <a:lnTo>
                    <a:pt x="164" y="570"/>
                  </a:lnTo>
                  <a:lnTo>
                    <a:pt x="164" y="570"/>
                  </a:lnTo>
                  <a:lnTo>
                    <a:pt x="164" y="570"/>
                  </a:lnTo>
                  <a:lnTo>
                    <a:pt x="164" y="570"/>
                  </a:lnTo>
                  <a:lnTo>
                    <a:pt x="164" y="570"/>
                  </a:lnTo>
                  <a:lnTo>
                    <a:pt x="164" y="570"/>
                  </a:lnTo>
                  <a:lnTo>
                    <a:pt x="164" y="570"/>
                  </a:lnTo>
                  <a:lnTo>
                    <a:pt x="163" y="570"/>
                  </a:lnTo>
                  <a:lnTo>
                    <a:pt x="163" y="570"/>
                  </a:lnTo>
                  <a:lnTo>
                    <a:pt x="163" y="570"/>
                  </a:lnTo>
                  <a:lnTo>
                    <a:pt x="163" y="570"/>
                  </a:lnTo>
                  <a:lnTo>
                    <a:pt x="163" y="570"/>
                  </a:lnTo>
                  <a:lnTo>
                    <a:pt x="163" y="570"/>
                  </a:lnTo>
                  <a:lnTo>
                    <a:pt x="163" y="570"/>
                  </a:lnTo>
                  <a:lnTo>
                    <a:pt x="163" y="570"/>
                  </a:lnTo>
                  <a:lnTo>
                    <a:pt x="163" y="570"/>
                  </a:lnTo>
                  <a:lnTo>
                    <a:pt x="163" y="570"/>
                  </a:lnTo>
                  <a:lnTo>
                    <a:pt x="163" y="570"/>
                  </a:lnTo>
                  <a:lnTo>
                    <a:pt x="163" y="570"/>
                  </a:lnTo>
                  <a:lnTo>
                    <a:pt x="162" y="570"/>
                  </a:lnTo>
                  <a:lnTo>
                    <a:pt x="162" y="570"/>
                  </a:lnTo>
                  <a:lnTo>
                    <a:pt x="162" y="570"/>
                  </a:lnTo>
                  <a:lnTo>
                    <a:pt x="162" y="570"/>
                  </a:lnTo>
                  <a:lnTo>
                    <a:pt x="162" y="570"/>
                  </a:lnTo>
                  <a:lnTo>
                    <a:pt x="162" y="570"/>
                  </a:lnTo>
                  <a:lnTo>
                    <a:pt x="162" y="570"/>
                  </a:lnTo>
                  <a:lnTo>
                    <a:pt x="162" y="570"/>
                  </a:lnTo>
                  <a:lnTo>
                    <a:pt x="162" y="570"/>
                  </a:lnTo>
                  <a:lnTo>
                    <a:pt x="162" y="570"/>
                  </a:lnTo>
                  <a:lnTo>
                    <a:pt x="162" y="570"/>
                  </a:lnTo>
                  <a:lnTo>
                    <a:pt x="161" y="570"/>
                  </a:lnTo>
                  <a:lnTo>
                    <a:pt x="161" y="570"/>
                  </a:lnTo>
                  <a:lnTo>
                    <a:pt x="161" y="570"/>
                  </a:lnTo>
                  <a:lnTo>
                    <a:pt x="161" y="570"/>
                  </a:lnTo>
                  <a:lnTo>
                    <a:pt x="161" y="570"/>
                  </a:lnTo>
                  <a:lnTo>
                    <a:pt x="161" y="570"/>
                  </a:lnTo>
                  <a:lnTo>
                    <a:pt x="161" y="570"/>
                  </a:lnTo>
                  <a:lnTo>
                    <a:pt x="161" y="570"/>
                  </a:lnTo>
                  <a:lnTo>
                    <a:pt x="161" y="570"/>
                  </a:lnTo>
                  <a:lnTo>
                    <a:pt x="161" y="570"/>
                  </a:lnTo>
                  <a:lnTo>
                    <a:pt x="160" y="570"/>
                  </a:lnTo>
                  <a:lnTo>
                    <a:pt x="160" y="570"/>
                  </a:lnTo>
                  <a:lnTo>
                    <a:pt x="160" y="570"/>
                  </a:lnTo>
                  <a:lnTo>
                    <a:pt x="160" y="570"/>
                  </a:lnTo>
                  <a:lnTo>
                    <a:pt x="160" y="570"/>
                  </a:lnTo>
                  <a:lnTo>
                    <a:pt x="160" y="570"/>
                  </a:lnTo>
                  <a:lnTo>
                    <a:pt x="160" y="570"/>
                  </a:lnTo>
                  <a:lnTo>
                    <a:pt x="160" y="570"/>
                  </a:lnTo>
                  <a:lnTo>
                    <a:pt x="160" y="570"/>
                  </a:lnTo>
                  <a:lnTo>
                    <a:pt x="160" y="570"/>
                  </a:lnTo>
                  <a:lnTo>
                    <a:pt x="160" y="570"/>
                  </a:lnTo>
                  <a:lnTo>
                    <a:pt x="160" y="570"/>
                  </a:lnTo>
                  <a:lnTo>
                    <a:pt x="159" y="570"/>
                  </a:lnTo>
                  <a:lnTo>
                    <a:pt x="159" y="570"/>
                  </a:lnTo>
                  <a:lnTo>
                    <a:pt x="159" y="570"/>
                  </a:lnTo>
                  <a:lnTo>
                    <a:pt x="159" y="570"/>
                  </a:lnTo>
                  <a:lnTo>
                    <a:pt x="159" y="570"/>
                  </a:lnTo>
                  <a:lnTo>
                    <a:pt x="159" y="570"/>
                  </a:lnTo>
                  <a:lnTo>
                    <a:pt x="159" y="570"/>
                  </a:lnTo>
                  <a:lnTo>
                    <a:pt x="159" y="570"/>
                  </a:lnTo>
                  <a:lnTo>
                    <a:pt x="159" y="570"/>
                  </a:lnTo>
                  <a:lnTo>
                    <a:pt x="159" y="570"/>
                  </a:lnTo>
                  <a:lnTo>
                    <a:pt x="159" y="570"/>
                  </a:lnTo>
                  <a:lnTo>
                    <a:pt x="158" y="570"/>
                  </a:lnTo>
                  <a:lnTo>
                    <a:pt x="158" y="570"/>
                  </a:lnTo>
                  <a:lnTo>
                    <a:pt x="158" y="570"/>
                  </a:lnTo>
                  <a:lnTo>
                    <a:pt x="158" y="570"/>
                  </a:lnTo>
                  <a:lnTo>
                    <a:pt x="158" y="570"/>
                  </a:lnTo>
                  <a:lnTo>
                    <a:pt x="158" y="570"/>
                  </a:lnTo>
                  <a:lnTo>
                    <a:pt x="158" y="570"/>
                  </a:lnTo>
                  <a:lnTo>
                    <a:pt x="158" y="570"/>
                  </a:lnTo>
                  <a:lnTo>
                    <a:pt x="158" y="570"/>
                  </a:lnTo>
                  <a:lnTo>
                    <a:pt x="158" y="570"/>
                  </a:lnTo>
                  <a:lnTo>
                    <a:pt x="158" y="570"/>
                  </a:lnTo>
                  <a:lnTo>
                    <a:pt x="157" y="570"/>
                  </a:lnTo>
                  <a:lnTo>
                    <a:pt x="157" y="570"/>
                  </a:lnTo>
                  <a:lnTo>
                    <a:pt x="157" y="570"/>
                  </a:lnTo>
                  <a:lnTo>
                    <a:pt x="157" y="570"/>
                  </a:lnTo>
                  <a:lnTo>
                    <a:pt x="157" y="570"/>
                  </a:lnTo>
                  <a:lnTo>
                    <a:pt x="157" y="570"/>
                  </a:lnTo>
                  <a:lnTo>
                    <a:pt x="157" y="570"/>
                  </a:lnTo>
                  <a:lnTo>
                    <a:pt x="157" y="570"/>
                  </a:lnTo>
                  <a:lnTo>
                    <a:pt x="157" y="570"/>
                  </a:lnTo>
                  <a:lnTo>
                    <a:pt x="157" y="570"/>
                  </a:lnTo>
                  <a:lnTo>
                    <a:pt x="157" y="570"/>
                  </a:lnTo>
                  <a:lnTo>
                    <a:pt x="156" y="570"/>
                  </a:lnTo>
                  <a:lnTo>
                    <a:pt x="156" y="570"/>
                  </a:lnTo>
                  <a:lnTo>
                    <a:pt x="156" y="570"/>
                  </a:lnTo>
                  <a:lnTo>
                    <a:pt x="156" y="570"/>
                  </a:lnTo>
                  <a:lnTo>
                    <a:pt x="156" y="570"/>
                  </a:lnTo>
                  <a:lnTo>
                    <a:pt x="156" y="570"/>
                  </a:lnTo>
                  <a:lnTo>
                    <a:pt x="156" y="570"/>
                  </a:lnTo>
                  <a:lnTo>
                    <a:pt x="156" y="570"/>
                  </a:lnTo>
                  <a:lnTo>
                    <a:pt x="156" y="570"/>
                  </a:lnTo>
                  <a:lnTo>
                    <a:pt x="156" y="570"/>
                  </a:lnTo>
                  <a:lnTo>
                    <a:pt x="156" y="570"/>
                  </a:lnTo>
                  <a:lnTo>
                    <a:pt x="155" y="570"/>
                  </a:lnTo>
                  <a:lnTo>
                    <a:pt x="155" y="570"/>
                  </a:lnTo>
                  <a:lnTo>
                    <a:pt x="155" y="570"/>
                  </a:lnTo>
                  <a:lnTo>
                    <a:pt x="155" y="570"/>
                  </a:lnTo>
                  <a:lnTo>
                    <a:pt x="155" y="570"/>
                  </a:lnTo>
                  <a:lnTo>
                    <a:pt x="155" y="570"/>
                  </a:lnTo>
                  <a:lnTo>
                    <a:pt x="155" y="570"/>
                  </a:lnTo>
                  <a:lnTo>
                    <a:pt x="155" y="570"/>
                  </a:lnTo>
                  <a:lnTo>
                    <a:pt x="155" y="570"/>
                  </a:lnTo>
                  <a:lnTo>
                    <a:pt x="155" y="570"/>
                  </a:lnTo>
                  <a:lnTo>
                    <a:pt x="155" y="570"/>
                  </a:lnTo>
                  <a:lnTo>
                    <a:pt x="154" y="570"/>
                  </a:lnTo>
                  <a:lnTo>
                    <a:pt x="154" y="570"/>
                  </a:lnTo>
                  <a:lnTo>
                    <a:pt x="154" y="570"/>
                  </a:lnTo>
                  <a:lnTo>
                    <a:pt x="154" y="570"/>
                  </a:lnTo>
                  <a:lnTo>
                    <a:pt x="154" y="570"/>
                  </a:lnTo>
                  <a:lnTo>
                    <a:pt x="154" y="570"/>
                  </a:lnTo>
                  <a:lnTo>
                    <a:pt x="154" y="570"/>
                  </a:lnTo>
                  <a:lnTo>
                    <a:pt x="154" y="570"/>
                  </a:lnTo>
                  <a:lnTo>
                    <a:pt x="154" y="570"/>
                  </a:lnTo>
                  <a:lnTo>
                    <a:pt x="154" y="570"/>
                  </a:lnTo>
                  <a:lnTo>
                    <a:pt x="154" y="570"/>
                  </a:lnTo>
                  <a:lnTo>
                    <a:pt x="154" y="570"/>
                  </a:lnTo>
                  <a:lnTo>
                    <a:pt x="153" y="570"/>
                  </a:lnTo>
                  <a:lnTo>
                    <a:pt x="153" y="570"/>
                  </a:lnTo>
                  <a:lnTo>
                    <a:pt x="153" y="570"/>
                  </a:lnTo>
                  <a:lnTo>
                    <a:pt x="153" y="570"/>
                  </a:lnTo>
                  <a:lnTo>
                    <a:pt x="153" y="570"/>
                  </a:lnTo>
                  <a:lnTo>
                    <a:pt x="153" y="570"/>
                  </a:lnTo>
                  <a:lnTo>
                    <a:pt x="153" y="570"/>
                  </a:lnTo>
                  <a:lnTo>
                    <a:pt x="153" y="570"/>
                  </a:lnTo>
                  <a:lnTo>
                    <a:pt x="153" y="570"/>
                  </a:lnTo>
                  <a:lnTo>
                    <a:pt x="153" y="570"/>
                  </a:lnTo>
                  <a:lnTo>
                    <a:pt x="152" y="570"/>
                  </a:lnTo>
                  <a:lnTo>
                    <a:pt x="152" y="570"/>
                  </a:lnTo>
                  <a:lnTo>
                    <a:pt x="152" y="570"/>
                  </a:lnTo>
                  <a:lnTo>
                    <a:pt x="152" y="570"/>
                  </a:lnTo>
                  <a:lnTo>
                    <a:pt x="152" y="570"/>
                  </a:lnTo>
                  <a:lnTo>
                    <a:pt x="152" y="570"/>
                  </a:lnTo>
                  <a:lnTo>
                    <a:pt x="152" y="570"/>
                  </a:lnTo>
                  <a:lnTo>
                    <a:pt x="152" y="570"/>
                  </a:lnTo>
                  <a:lnTo>
                    <a:pt x="152" y="570"/>
                  </a:lnTo>
                  <a:lnTo>
                    <a:pt x="152" y="570"/>
                  </a:lnTo>
                  <a:lnTo>
                    <a:pt x="152" y="570"/>
                  </a:lnTo>
                  <a:lnTo>
                    <a:pt x="152" y="570"/>
                  </a:lnTo>
                  <a:lnTo>
                    <a:pt x="151" y="570"/>
                  </a:lnTo>
                  <a:lnTo>
                    <a:pt x="151" y="570"/>
                  </a:lnTo>
                  <a:lnTo>
                    <a:pt x="151" y="570"/>
                  </a:lnTo>
                  <a:lnTo>
                    <a:pt x="151" y="570"/>
                  </a:lnTo>
                  <a:lnTo>
                    <a:pt x="151" y="570"/>
                  </a:lnTo>
                  <a:lnTo>
                    <a:pt x="151" y="570"/>
                  </a:lnTo>
                  <a:lnTo>
                    <a:pt x="151" y="570"/>
                  </a:lnTo>
                  <a:lnTo>
                    <a:pt x="151" y="570"/>
                  </a:lnTo>
                  <a:lnTo>
                    <a:pt x="151" y="570"/>
                  </a:lnTo>
                  <a:lnTo>
                    <a:pt x="151" y="570"/>
                  </a:lnTo>
                  <a:lnTo>
                    <a:pt x="150" y="570"/>
                  </a:lnTo>
                  <a:lnTo>
                    <a:pt x="150" y="570"/>
                  </a:lnTo>
                  <a:lnTo>
                    <a:pt x="150" y="570"/>
                  </a:lnTo>
                  <a:lnTo>
                    <a:pt x="150" y="570"/>
                  </a:lnTo>
                  <a:lnTo>
                    <a:pt x="150" y="570"/>
                  </a:lnTo>
                  <a:lnTo>
                    <a:pt x="150" y="570"/>
                  </a:lnTo>
                  <a:lnTo>
                    <a:pt x="150" y="570"/>
                  </a:lnTo>
                  <a:lnTo>
                    <a:pt x="150" y="570"/>
                  </a:lnTo>
                  <a:lnTo>
                    <a:pt x="150" y="570"/>
                  </a:lnTo>
                  <a:lnTo>
                    <a:pt x="150" y="570"/>
                  </a:lnTo>
                  <a:lnTo>
                    <a:pt x="150" y="570"/>
                  </a:lnTo>
                  <a:lnTo>
                    <a:pt x="150" y="570"/>
                  </a:lnTo>
                  <a:lnTo>
                    <a:pt x="149" y="570"/>
                  </a:lnTo>
                  <a:lnTo>
                    <a:pt x="149" y="570"/>
                  </a:lnTo>
                  <a:lnTo>
                    <a:pt x="149" y="570"/>
                  </a:lnTo>
                  <a:lnTo>
                    <a:pt x="149" y="570"/>
                  </a:lnTo>
                  <a:lnTo>
                    <a:pt x="149" y="570"/>
                  </a:lnTo>
                  <a:lnTo>
                    <a:pt x="149" y="570"/>
                  </a:lnTo>
                  <a:lnTo>
                    <a:pt x="149" y="570"/>
                  </a:lnTo>
                  <a:lnTo>
                    <a:pt x="149" y="570"/>
                  </a:lnTo>
                  <a:lnTo>
                    <a:pt x="149" y="570"/>
                  </a:lnTo>
                  <a:lnTo>
                    <a:pt x="149" y="570"/>
                  </a:lnTo>
                  <a:lnTo>
                    <a:pt x="149" y="570"/>
                  </a:lnTo>
                  <a:lnTo>
                    <a:pt x="148" y="570"/>
                  </a:lnTo>
                  <a:lnTo>
                    <a:pt x="148" y="570"/>
                  </a:lnTo>
                  <a:lnTo>
                    <a:pt x="148" y="570"/>
                  </a:lnTo>
                  <a:lnTo>
                    <a:pt x="148" y="570"/>
                  </a:lnTo>
                  <a:lnTo>
                    <a:pt x="148" y="570"/>
                  </a:lnTo>
                  <a:lnTo>
                    <a:pt x="148" y="570"/>
                  </a:lnTo>
                  <a:lnTo>
                    <a:pt x="148" y="570"/>
                  </a:lnTo>
                  <a:lnTo>
                    <a:pt x="148" y="570"/>
                  </a:lnTo>
                  <a:lnTo>
                    <a:pt x="148" y="570"/>
                  </a:lnTo>
                  <a:lnTo>
                    <a:pt x="148" y="570"/>
                  </a:lnTo>
                  <a:lnTo>
                    <a:pt x="147" y="570"/>
                  </a:lnTo>
                  <a:lnTo>
                    <a:pt x="147" y="570"/>
                  </a:lnTo>
                  <a:lnTo>
                    <a:pt x="147" y="570"/>
                  </a:lnTo>
                  <a:lnTo>
                    <a:pt x="147" y="570"/>
                  </a:lnTo>
                  <a:lnTo>
                    <a:pt x="147" y="570"/>
                  </a:lnTo>
                  <a:lnTo>
                    <a:pt x="147" y="570"/>
                  </a:lnTo>
                  <a:lnTo>
                    <a:pt x="147" y="570"/>
                  </a:lnTo>
                  <a:lnTo>
                    <a:pt x="147" y="570"/>
                  </a:lnTo>
                  <a:lnTo>
                    <a:pt x="147" y="570"/>
                  </a:lnTo>
                  <a:lnTo>
                    <a:pt x="147" y="570"/>
                  </a:lnTo>
                  <a:lnTo>
                    <a:pt x="147" y="570"/>
                  </a:lnTo>
                  <a:lnTo>
                    <a:pt x="147" y="570"/>
                  </a:lnTo>
                  <a:lnTo>
                    <a:pt x="146" y="570"/>
                  </a:lnTo>
                  <a:lnTo>
                    <a:pt x="146" y="570"/>
                  </a:lnTo>
                  <a:lnTo>
                    <a:pt x="146" y="570"/>
                  </a:lnTo>
                  <a:lnTo>
                    <a:pt x="146" y="570"/>
                  </a:lnTo>
                  <a:lnTo>
                    <a:pt x="146" y="570"/>
                  </a:lnTo>
                  <a:lnTo>
                    <a:pt x="146" y="570"/>
                  </a:lnTo>
                  <a:lnTo>
                    <a:pt x="146" y="570"/>
                  </a:lnTo>
                  <a:lnTo>
                    <a:pt x="146" y="570"/>
                  </a:lnTo>
                  <a:lnTo>
                    <a:pt x="146" y="570"/>
                  </a:lnTo>
                  <a:lnTo>
                    <a:pt x="146" y="570"/>
                  </a:lnTo>
                  <a:lnTo>
                    <a:pt x="146" y="570"/>
                  </a:lnTo>
                  <a:lnTo>
                    <a:pt x="145" y="570"/>
                  </a:lnTo>
                  <a:lnTo>
                    <a:pt x="145" y="570"/>
                  </a:lnTo>
                  <a:lnTo>
                    <a:pt x="145" y="570"/>
                  </a:lnTo>
                  <a:lnTo>
                    <a:pt x="145" y="570"/>
                  </a:lnTo>
                  <a:lnTo>
                    <a:pt x="145" y="570"/>
                  </a:lnTo>
                  <a:lnTo>
                    <a:pt x="145" y="570"/>
                  </a:lnTo>
                  <a:lnTo>
                    <a:pt x="145" y="570"/>
                  </a:lnTo>
                  <a:lnTo>
                    <a:pt x="145" y="570"/>
                  </a:lnTo>
                  <a:lnTo>
                    <a:pt x="145" y="570"/>
                  </a:lnTo>
                  <a:lnTo>
                    <a:pt x="145" y="570"/>
                  </a:lnTo>
                  <a:lnTo>
                    <a:pt x="145" y="570"/>
                  </a:lnTo>
                  <a:lnTo>
                    <a:pt x="144" y="570"/>
                  </a:lnTo>
                  <a:lnTo>
                    <a:pt x="144" y="570"/>
                  </a:lnTo>
                  <a:lnTo>
                    <a:pt x="144" y="570"/>
                  </a:lnTo>
                  <a:lnTo>
                    <a:pt x="144" y="570"/>
                  </a:lnTo>
                  <a:lnTo>
                    <a:pt x="144" y="570"/>
                  </a:lnTo>
                  <a:lnTo>
                    <a:pt x="144" y="570"/>
                  </a:lnTo>
                  <a:lnTo>
                    <a:pt x="144" y="570"/>
                  </a:lnTo>
                  <a:lnTo>
                    <a:pt x="144" y="570"/>
                  </a:lnTo>
                  <a:lnTo>
                    <a:pt x="144" y="570"/>
                  </a:lnTo>
                  <a:lnTo>
                    <a:pt x="144" y="570"/>
                  </a:lnTo>
                  <a:lnTo>
                    <a:pt x="144" y="570"/>
                  </a:lnTo>
                  <a:lnTo>
                    <a:pt x="143" y="570"/>
                  </a:lnTo>
                  <a:lnTo>
                    <a:pt x="143" y="570"/>
                  </a:lnTo>
                  <a:lnTo>
                    <a:pt x="143" y="570"/>
                  </a:lnTo>
                  <a:lnTo>
                    <a:pt x="143" y="570"/>
                  </a:lnTo>
                  <a:lnTo>
                    <a:pt x="143" y="570"/>
                  </a:lnTo>
                  <a:lnTo>
                    <a:pt x="143" y="570"/>
                  </a:lnTo>
                  <a:lnTo>
                    <a:pt x="143" y="570"/>
                  </a:lnTo>
                  <a:lnTo>
                    <a:pt x="143" y="570"/>
                  </a:lnTo>
                  <a:lnTo>
                    <a:pt x="143" y="570"/>
                  </a:lnTo>
                  <a:lnTo>
                    <a:pt x="143" y="570"/>
                  </a:lnTo>
                  <a:lnTo>
                    <a:pt x="143" y="570"/>
                  </a:lnTo>
                  <a:lnTo>
                    <a:pt x="142" y="570"/>
                  </a:lnTo>
                  <a:lnTo>
                    <a:pt x="142" y="570"/>
                  </a:lnTo>
                  <a:lnTo>
                    <a:pt x="142" y="570"/>
                  </a:lnTo>
                  <a:lnTo>
                    <a:pt x="142" y="570"/>
                  </a:lnTo>
                  <a:lnTo>
                    <a:pt x="142" y="570"/>
                  </a:lnTo>
                  <a:lnTo>
                    <a:pt x="142" y="570"/>
                  </a:lnTo>
                  <a:lnTo>
                    <a:pt x="142" y="570"/>
                  </a:lnTo>
                  <a:lnTo>
                    <a:pt x="142" y="570"/>
                  </a:lnTo>
                  <a:lnTo>
                    <a:pt x="142" y="570"/>
                  </a:lnTo>
                  <a:lnTo>
                    <a:pt x="142" y="570"/>
                  </a:lnTo>
                  <a:lnTo>
                    <a:pt x="142" y="570"/>
                  </a:lnTo>
                  <a:lnTo>
                    <a:pt x="141" y="570"/>
                  </a:lnTo>
                  <a:lnTo>
                    <a:pt x="141" y="570"/>
                  </a:lnTo>
                  <a:lnTo>
                    <a:pt x="141" y="570"/>
                  </a:lnTo>
                  <a:lnTo>
                    <a:pt x="141" y="570"/>
                  </a:lnTo>
                  <a:lnTo>
                    <a:pt x="141" y="570"/>
                  </a:lnTo>
                  <a:lnTo>
                    <a:pt x="141" y="570"/>
                  </a:lnTo>
                  <a:lnTo>
                    <a:pt x="141" y="570"/>
                  </a:lnTo>
                  <a:lnTo>
                    <a:pt x="141" y="570"/>
                  </a:lnTo>
                  <a:lnTo>
                    <a:pt x="141" y="570"/>
                  </a:lnTo>
                  <a:lnTo>
                    <a:pt x="141" y="570"/>
                  </a:lnTo>
                  <a:lnTo>
                    <a:pt x="141" y="570"/>
                  </a:lnTo>
                  <a:lnTo>
                    <a:pt x="141" y="570"/>
                  </a:lnTo>
                  <a:lnTo>
                    <a:pt x="140" y="570"/>
                  </a:lnTo>
                  <a:lnTo>
                    <a:pt x="140" y="570"/>
                  </a:lnTo>
                  <a:lnTo>
                    <a:pt x="140" y="570"/>
                  </a:lnTo>
                  <a:lnTo>
                    <a:pt x="140" y="570"/>
                  </a:lnTo>
                  <a:lnTo>
                    <a:pt x="140" y="570"/>
                  </a:lnTo>
                  <a:lnTo>
                    <a:pt x="140" y="570"/>
                  </a:lnTo>
                  <a:lnTo>
                    <a:pt x="140" y="570"/>
                  </a:lnTo>
                  <a:lnTo>
                    <a:pt x="140" y="570"/>
                  </a:lnTo>
                  <a:lnTo>
                    <a:pt x="140" y="570"/>
                  </a:lnTo>
                  <a:lnTo>
                    <a:pt x="140" y="570"/>
                  </a:lnTo>
                  <a:lnTo>
                    <a:pt x="139" y="570"/>
                  </a:lnTo>
                  <a:lnTo>
                    <a:pt x="139" y="570"/>
                  </a:lnTo>
                  <a:lnTo>
                    <a:pt x="139" y="570"/>
                  </a:lnTo>
                  <a:lnTo>
                    <a:pt x="139" y="570"/>
                  </a:lnTo>
                  <a:lnTo>
                    <a:pt x="139" y="570"/>
                  </a:lnTo>
                  <a:lnTo>
                    <a:pt x="139" y="570"/>
                  </a:lnTo>
                  <a:lnTo>
                    <a:pt x="139" y="570"/>
                  </a:lnTo>
                  <a:lnTo>
                    <a:pt x="139" y="570"/>
                  </a:lnTo>
                  <a:lnTo>
                    <a:pt x="139" y="570"/>
                  </a:lnTo>
                  <a:lnTo>
                    <a:pt x="139" y="570"/>
                  </a:lnTo>
                  <a:lnTo>
                    <a:pt x="139" y="570"/>
                  </a:lnTo>
                  <a:lnTo>
                    <a:pt x="139" y="570"/>
                  </a:lnTo>
                  <a:lnTo>
                    <a:pt x="138" y="570"/>
                  </a:lnTo>
                  <a:lnTo>
                    <a:pt x="138" y="570"/>
                  </a:lnTo>
                  <a:lnTo>
                    <a:pt x="138" y="570"/>
                  </a:lnTo>
                  <a:lnTo>
                    <a:pt x="138" y="570"/>
                  </a:lnTo>
                  <a:lnTo>
                    <a:pt x="138" y="570"/>
                  </a:lnTo>
                  <a:lnTo>
                    <a:pt x="138" y="570"/>
                  </a:lnTo>
                  <a:lnTo>
                    <a:pt x="138" y="570"/>
                  </a:lnTo>
                  <a:lnTo>
                    <a:pt x="138" y="570"/>
                  </a:lnTo>
                  <a:lnTo>
                    <a:pt x="138" y="570"/>
                  </a:lnTo>
                  <a:lnTo>
                    <a:pt x="138" y="570"/>
                  </a:lnTo>
                  <a:lnTo>
                    <a:pt x="138" y="570"/>
                  </a:lnTo>
                  <a:lnTo>
                    <a:pt x="137" y="570"/>
                  </a:lnTo>
                  <a:lnTo>
                    <a:pt x="137" y="570"/>
                  </a:lnTo>
                  <a:lnTo>
                    <a:pt x="137" y="570"/>
                  </a:lnTo>
                  <a:lnTo>
                    <a:pt x="137" y="570"/>
                  </a:lnTo>
                  <a:lnTo>
                    <a:pt x="137" y="570"/>
                  </a:lnTo>
                  <a:lnTo>
                    <a:pt x="137" y="570"/>
                  </a:lnTo>
                  <a:lnTo>
                    <a:pt x="137" y="570"/>
                  </a:lnTo>
                  <a:lnTo>
                    <a:pt x="137" y="570"/>
                  </a:lnTo>
                  <a:lnTo>
                    <a:pt x="137" y="570"/>
                  </a:lnTo>
                  <a:lnTo>
                    <a:pt x="137" y="570"/>
                  </a:lnTo>
                  <a:lnTo>
                    <a:pt x="137" y="570"/>
                  </a:lnTo>
                  <a:lnTo>
                    <a:pt x="136" y="570"/>
                  </a:lnTo>
                  <a:lnTo>
                    <a:pt x="136" y="570"/>
                  </a:lnTo>
                  <a:lnTo>
                    <a:pt x="136" y="570"/>
                  </a:lnTo>
                  <a:lnTo>
                    <a:pt x="136" y="570"/>
                  </a:lnTo>
                  <a:lnTo>
                    <a:pt x="136" y="570"/>
                  </a:lnTo>
                  <a:lnTo>
                    <a:pt x="136" y="570"/>
                  </a:lnTo>
                  <a:lnTo>
                    <a:pt x="136" y="570"/>
                  </a:lnTo>
                  <a:lnTo>
                    <a:pt x="136" y="570"/>
                  </a:lnTo>
                  <a:lnTo>
                    <a:pt x="136" y="570"/>
                  </a:lnTo>
                  <a:lnTo>
                    <a:pt x="136" y="570"/>
                  </a:lnTo>
                  <a:lnTo>
                    <a:pt x="136" y="570"/>
                  </a:lnTo>
                  <a:lnTo>
                    <a:pt x="135" y="570"/>
                  </a:lnTo>
                  <a:lnTo>
                    <a:pt x="135" y="570"/>
                  </a:lnTo>
                  <a:lnTo>
                    <a:pt x="135" y="570"/>
                  </a:lnTo>
                  <a:lnTo>
                    <a:pt x="135" y="570"/>
                  </a:lnTo>
                  <a:lnTo>
                    <a:pt x="135" y="570"/>
                  </a:lnTo>
                  <a:lnTo>
                    <a:pt x="135" y="570"/>
                  </a:lnTo>
                  <a:lnTo>
                    <a:pt x="135" y="570"/>
                  </a:lnTo>
                  <a:lnTo>
                    <a:pt x="135" y="570"/>
                  </a:lnTo>
                  <a:lnTo>
                    <a:pt x="135" y="570"/>
                  </a:lnTo>
                  <a:lnTo>
                    <a:pt x="135" y="570"/>
                  </a:lnTo>
                  <a:lnTo>
                    <a:pt x="134" y="570"/>
                  </a:lnTo>
                  <a:lnTo>
                    <a:pt x="134" y="570"/>
                  </a:lnTo>
                  <a:lnTo>
                    <a:pt x="134" y="570"/>
                  </a:lnTo>
                  <a:lnTo>
                    <a:pt x="134" y="570"/>
                  </a:lnTo>
                  <a:lnTo>
                    <a:pt x="134" y="570"/>
                  </a:lnTo>
                  <a:lnTo>
                    <a:pt x="134" y="570"/>
                  </a:lnTo>
                  <a:lnTo>
                    <a:pt x="134" y="570"/>
                  </a:lnTo>
                  <a:lnTo>
                    <a:pt x="134" y="570"/>
                  </a:lnTo>
                  <a:lnTo>
                    <a:pt x="134" y="570"/>
                  </a:lnTo>
                  <a:lnTo>
                    <a:pt x="134" y="570"/>
                  </a:lnTo>
                  <a:lnTo>
                    <a:pt x="134" y="570"/>
                  </a:lnTo>
                  <a:lnTo>
                    <a:pt x="134" y="570"/>
                  </a:lnTo>
                  <a:lnTo>
                    <a:pt x="133" y="570"/>
                  </a:lnTo>
                  <a:lnTo>
                    <a:pt x="133" y="570"/>
                  </a:lnTo>
                  <a:lnTo>
                    <a:pt x="133" y="570"/>
                  </a:lnTo>
                  <a:lnTo>
                    <a:pt x="133" y="570"/>
                  </a:lnTo>
                  <a:lnTo>
                    <a:pt x="133" y="570"/>
                  </a:lnTo>
                  <a:lnTo>
                    <a:pt x="133" y="570"/>
                  </a:lnTo>
                  <a:lnTo>
                    <a:pt x="133" y="570"/>
                  </a:lnTo>
                  <a:lnTo>
                    <a:pt x="133" y="570"/>
                  </a:lnTo>
                  <a:lnTo>
                    <a:pt x="133" y="570"/>
                  </a:lnTo>
                  <a:lnTo>
                    <a:pt x="133" y="570"/>
                  </a:lnTo>
                  <a:lnTo>
                    <a:pt x="133" y="570"/>
                  </a:lnTo>
                  <a:lnTo>
                    <a:pt x="132" y="570"/>
                  </a:lnTo>
                  <a:lnTo>
                    <a:pt x="132" y="570"/>
                  </a:lnTo>
                  <a:lnTo>
                    <a:pt x="132" y="570"/>
                  </a:lnTo>
                  <a:lnTo>
                    <a:pt x="132" y="570"/>
                  </a:lnTo>
                  <a:lnTo>
                    <a:pt x="132" y="570"/>
                  </a:lnTo>
                  <a:lnTo>
                    <a:pt x="132" y="570"/>
                  </a:lnTo>
                  <a:lnTo>
                    <a:pt x="132" y="570"/>
                  </a:lnTo>
                  <a:lnTo>
                    <a:pt x="132" y="570"/>
                  </a:lnTo>
                  <a:lnTo>
                    <a:pt x="132" y="570"/>
                  </a:lnTo>
                  <a:lnTo>
                    <a:pt x="132" y="570"/>
                  </a:lnTo>
                  <a:lnTo>
                    <a:pt x="132" y="570"/>
                  </a:lnTo>
                  <a:lnTo>
                    <a:pt x="131" y="570"/>
                  </a:lnTo>
                  <a:lnTo>
                    <a:pt x="131" y="570"/>
                  </a:lnTo>
                  <a:lnTo>
                    <a:pt x="131" y="570"/>
                  </a:lnTo>
                  <a:lnTo>
                    <a:pt x="131" y="570"/>
                  </a:lnTo>
                  <a:lnTo>
                    <a:pt x="131" y="570"/>
                  </a:lnTo>
                  <a:lnTo>
                    <a:pt x="131" y="570"/>
                  </a:lnTo>
                  <a:lnTo>
                    <a:pt x="131" y="570"/>
                  </a:lnTo>
                  <a:lnTo>
                    <a:pt x="131" y="570"/>
                  </a:lnTo>
                  <a:lnTo>
                    <a:pt x="131" y="570"/>
                  </a:lnTo>
                  <a:lnTo>
                    <a:pt x="131" y="570"/>
                  </a:lnTo>
                  <a:lnTo>
                    <a:pt x="131" y="570"/>
                  </a:lnTo>
                  <a:lnTo>
                    <a:pt x="130" y="570"/>
                  </a:lnTo>
                  <a:lnTo>
                    <a:pt x="130" y="570"/>
                  </a:lnTo>
                  <a:lnTo>
                    <a:pt x="130" y="570"/>
                  </a:lnTo>
                  <a:lnTo>
                    <a:pt x="130" y="570"/>
                  </a:lnTo>
                  <a:lnTo>
                    <a:pt x="130" y="570"/>
                  </a:lnTo>
                  <a:lnTo>
                    <a:pt x="130" y="570"/>
                  </a:lnTo>
                  <a:lnTo>
                    <a:pt x="130" y="570"/>
                  </a:lnTo>
                  <a:lnTo>
                    <a:pt x="130" y="570"/>
                  </a:lnTo>
                  <a:lnTo>
                    <a:pt x="130" y="570"/>
                  </a:lnTo>
                  <a:lnTo>
                    <a:pt x="130" y="570"/>
                  </a:lnTo>
                  <a:lnTo>
                    <a:pt x="130" y="570"/>
                  </a:lnTo>
                  <a:lnTo>
                    <a:pt x="129" y="570"/>
                  </a:lnTo>
                  <a:lnTo>
                    <a:pt x="129" y="570"/>
                  </a:lnTo>
                  <a:lnTo>
                    <a:pt x="129" y="570"/>
                  </a:lnTo>
                  <a:lnTo>
                    <a:pt x="129" y="570"/>
                  </a:lnTo>
                  <a:lnTo>
                    <a:pt x="129" y="570"/>
                  </a:lnTo>
                  <a:lnTo>
                    <a:pt x="129" y="570"/>
                  </a:lnTo>
                  <a:lnTo>
                    <a:pt x="129" y="570"/>
                  </a:lnTo>
                  <a:lnTo>
                    <a:pt x="129" y="570"/>
                  </a:lnTo>
                  <a:lnTo>
                    <a:pt x="129" y="570"/>
                  </a:lnTo>
                  <a:lnTo>
                    <a:pt x="129" y="570"/>
                  </a:lnTo>
                  <a:lnTo>
                    <a:pt x="129" y="570"/>
                  </a:lnTo>
                  <a:lnTo>
                    <a:pt x="128" y="570"/>
                  </a:lnTo>
                  <a:lnTo>
                    <a:pt x="128" y="570"/>
                  </a:lnTo>
                  <a:lnTo>
                    <a:pt x="128" y="570"/>
                  </a:lnTo>
                  <a:lnTo>
                    <a:pt x="128" y="570"/>
                  </a:lnTo>
                  <a:lnTo>
                    <a:pt x="128" y="570"/>
                  </a:lnTo>
                  <a:lnTo>
                    <a:pt x="128" y="570"/>
                  </a:lnTo>
                  <a:lnTo>
                    <a:pt x="128" y="570"/>
                  </a:lnTo>
                  <a:lnTo>
                    <a:pt x="128" y="570"/>
                  </a:lnTo>
                  <a:lnTo>
                    <a:pt x="128" y="570"/>
                  </a:lnTo>
                  <a:lnTo>
                    <a:pt x="128" y="570"/>
                  </a:lnTo>
                  <a:lnTo>
                    <a:pt x="128" y="570"/>
                  </a:lnTo>
                  <a:lnTo>
                    <a:pt x="128" y="570"/>
                  </a:lnTo>
                  <a:lnTo>
                    <a:pt x="127" y="570"/>
                  </a:lnTo>
                  <a:lnTo>
                    <a:pt x="127" y="570"/>
                  </a:lnTo>
                  <a:lnTo>
                    <a:pt x="127" y="570"/>
                  </a:lnTo>
                  <a:lnTo>
                    <a:pt x="127" y="570"/>
                  </a:lnTo>
                  <a:lnTo>
                    <a:pt x="127" y="570"/>
                  </a:lnTo>
                  <a:lnTo>
                    <a:pt x="127" y="570"/>
                  </a:lnTo>
                  <a:lnTo>
                    <a:pt x="127" y="570"/>
                  </a:lnTo>
                  <a:lnTo>
                    <a:pt x="127" y="570"/>
                  </a:lnTo>
                  <a:lnTo>
                    <a:pt x="127" y="570"/>
                  </a:lnTo>
                  <a:lnTo>
                    <a:pt x="127" y="570"/>
                  </a:lnTo>
                  <a:lnTo>
                    <a:pt x="126" y="570"/>
                  </a:lnTo>
                  <a:lnTo>
                    <a:pt x="126" y="570"/>
                  </a:lnTo>
                  <a:lnTo>
                    <a:pt x="126" y="570"/>
                  </a:lnTo>
                  <a:lnTo>
                    <a:pt x="126" y="570"/>
                  </a:lnTo>
                  <a:lnTo>
                    <a:pt x="126" y="570"/>
                  </a:lnTo>
                  <a:lnTo>
                    <a:pt x="126" y="570"/>
                  </a:lnTo>
                  <a:lnTo>
                    <a:pt x="126" y="570"/>
                  </a:lnTo>
                  <a:lnTo>
                    <a:pt x="126" y="570"/>
                  </a:lnTo>
                  <a:lnTo>
                    <a:pt x="126" y="570"/>
                  </a:lnTo>
                  <a:lnTo>
                    <a:pt x="126" y="570"/>
                  </a:lnTo>
                  <a:lnTo>
                    <a:pt x="126" y="570"/>
                  </a:lnTo>
                  <a:lnTo>
                    <a:pt x="126" y="570"/>
                  </a:lnTo>
                  <a:lnTo>
                    <a:pt x="125" y="570"/>
                  </a:lnTo>
                  <a:lnTo>
                    <a:pt x="125" y="570"/>
                  </a:lnTo>
                  <a:lnTo>
                    <a:pt x="125" y="570"/>
                  </a:lnTo>
                  <a:lnTo>
                    <a:pt x="125" y="570"/>
                  </a:lnTo>
                  <a:lnTo>
                    <a:pt x="125" y="570"/>
                  </a:lnTo>
                  <a:lnTo>
                    <a:pt x="125" y="570"/>
                  </a:lnTo>
                  <a:lnTo>
                    <a:pt x="125" y="570"/>
                  </a:lnTo>
                  <a:lnTo>
                    <a:pt x="125" y="570"/>
                  </a:lnTo>
                  <a:lnTo>
                    <a:pt x="125" y="570"/>
                  </a:lnTo>
                  <a:lnTo>
                    <a:pt x="125" y="570"/>
                  </a:lnTo>
                  <a:lnTo>
                    <a:pt x="125" y="570"/>
                  </a:lnTo>
                  <a:lnTo>
                    <a:pt x="124" y="570"/>
                  </a:lnTo>
                  <a:lnTo>
                    <a:pt x="124" y="570"/>
                  </a:lnTo>
                  <a:lnTo>
                    <a:pt x="124" y="570"/>
                  </a:lnTo>
                  <a:lnTo>
                    <a:pt x="124" y="570"/>
                  </a:lnTo>
                  <a:lnTo>
                    <a:pt x="124" y="570"/>
                  </a:lnTo>
                  <a:lnTo>
                    <a:pt x="124" y="570"/>
                  </a:lnTo>
                  <a:lnTo>
                    <a:pt x="124" y="570"/>
                  </a:lnTo>
                  <a:lnTo>
                    <a:pt x="124" y="570"/>
                  </a:lnTo>
                  <a:lnTo>
                    <a:pt x="124" y="570"/>
                  </a:lnTo>
                  <a:lnTo>
                    <a:pt x="124" y="570"/>
                  </a:lnTo>
                  <a:lnTo>
                    <a:pt x="124" y="570"/>
                  </a:lnTo>
                  <a:lnTo>
                    <a:pt x="123" y="570"/>
                  </a:lnTo>
                  <a:lnTo>
                    <a:pt x="123" y="570"/>
                  </a:lnTo>
                  <a:lnTo>
                    <a:pt x="123" y="570"/>
                  </a:lnTo>
                  <a:lnTo>
                    <a:pt x="123" y="570"/>
                  </a:lnTo>
                  <a:lnTo>
                    <a:pt x="123" y="570"/>
                  </a:lnTo>
                  <a:lnTo>
                    <a:pt x="123" y="570"/>
                  </a:lnTo>
                  <a:lnTo>
                    <a:pt x="123" y="570"/>
                  </a:lnTo>
                  <a:lnTo>
                    <a:pt x="123" y="570"/>
                  </a:lnTo>
                  <a:lnTo>
                    <a:pt x="123" y="570"/>
                  </a:lnTo>
                  <a:lnTo>
                    <a:pt x="123" y="570"/>
                  </a:lnTo>
                  <a:lnTo>
                    <a:pt x="123" y="570"/>
                  </a:lnTo>
                  <a:lnTo>
                    <a:pt x="122" y="570"/>
                  </a:lnTo>
                  <a:lnTo>
                    <a:pt x="122" y="570"/>
                  </a:lnTo>
                  <a:lnTo>
                    <a:pt x="122" y="570"/>
                  </a:lnTo>
                  <a:lnTo>
                    <a:pt x="122" y="570"/>
                  </a:lnTo>
                  <a:lnTo>
                    <a:pt x="122" y="570"/>
                  </a:lnTo>
                  <a:lnTo>
                    <a:pt x="122" y="570"/>
                  </a:lnTo>
                  <a:lnTo>
                    <a:pt x="122" y="570"/>
                  </a:lnTo>
                  <a:lnTo>
                    <a:pt x="122" y="570"/>
                  </a:lnTo>
                  <a:lnTo>
                    <a:pt x="122" y="570"/>
                  </a:lnTo>
                  <a:lnTo>
                    <a:pt x="122" y="570"/>
                  </a:lnTo>
                  <a:lnTo>
                    <a:pt x="121" y="570"/>
                  </a:lnTo>
                  <a:lnTo>
                    <a:pt x="121" y="570"/>
                  </a:lnTo>
                  <a:lnTo>
                    <a:pt x="121" y="570"/>
                  </a:lnTo>
                  <a:lnTo>
                    <a:pt x="121" y="570"/>
                  </a:lnTo>
                  <a:lnTo>
                    <a:pt x="121" y="570"/>
                  </a:lnTo>
                  <a:lnTo>
                    <a:pt x="121" y="570"/>
                  </a:lnTo>
                  <a:lnTo>
                    <a:pt x="121" y="570"/>
                  </a:lnTo>
                  <a:lnTo>
                    <a:pt x="121" y="570"/>
                  </a:lnTo>
                  <a:lnTo>
                    <a:pt x="121" y="570"/>
                  </a:lnTo>
                  <a:lnTo>
                    <a:pt x="121" y="570"/>
                  </a:lnTo>
                  <a:lnTo>
                    <a:pt x="121" y="570"/>
                  </a:lnTo>
                  <a:lnTo>
                    <a:pt x="121" y="570"/>
                  </a:lnTo>
                  <a:lnTo>
                    <a:pt x="120" y="570"/>
                  </a:lnTo>
                  <a:lnTo>
                    <a:pt x="120" y="570"/>
                  </a:lnTo>
                  <a:lnTo>
                    <a:pt x="120" y="570"/>
                  </a:lnTo>
                  <a:lnTo>
                    <a:pt x="120" y="570"/>
                  </a:lnTo>
                  <a:lnTo>
                    <a:pt x="120" y="570"/>
                  </a:lnTo>
                  <a:lnTo>
                    <a:pt x="120" y="570"/>
                  </a:lnTo>
                  <a:lnTo>
                    <a:pt x="120" y="570"/>
                  </a:lnTo>
                  <a:lnTo>
                    <a:pt x="120" y="570"/>
                  </a:lnTo>
                  <a:lnTo>
                    <a:pt x="120" y="570"/>
                  </a:lnTo>
                  <a:lnTo>
                    <a:pt x="120" y="570"/>
                  </a:lnTo>
                  <a:lnTo>
                    <a:pt x="120" y="570"/>
                  </a:lnTo>
                  <a:lnTo>
                    <a:pt x="119" y="570"/>
                  </a:lnTo>
                  <a:lnTo>
                    <a:pt x="119" y="570"/>
                  </a:lnTo>
                  <a:lnTo>
                    <a:pt x="119" y="570"/>
                  </a:lnTo>
                  <a:lnTo>
                    <a:pt x="119" y="570"/>
                  </a:lnTo>
                  <a:lnTo>
                    <a:pt x="119" y="570"/>
                  </a:lnTo>
                  <a:lnTo>
                    <a:pt x="119" y="570"/>
                  </a:lnTo>
                  <a:lnTo>
                    <a:pt x="119" y="570"/>
                  </a:lnTo>
                  <a:lnTo>
                    <a:pt x="119" y="570"/>
                  </a:lnTo>
                  <a:lnTo>
                    <a:pt x="119" y="570"/>
                  </a:lnTo>
                  <a:lnTo>
                    <a:pt x="119" y="570"/>
                  </a:lnTo>
                  <a:lnTo>
                    <a:pt x="119" y="570"/>
                  </a:lnTo>
                  <a:lnTo>
                    <a:pt x="118" y="570"/>
                  </a:lnTo>
                  <a:lnTo>
                    <a:pt x="118" y="570"/>
                  </a:lnTo>
                  <a:lnTo>
                    <a:pt x="118" y="570"/>
                  </a:lnTo>
                  <a:lnTo>
                    <a:pt x="118" y="570"/>
                  </a:lnTo>
                  <a:lnTo>
                    <a:pt x="118" y="570"/>
                  </a:lnTo>
                  <a:lnTo>
                    <a:pt x="118" y="570"/>
                  </a:lnTo>
                  <a:lnTo>
                    <a:pt x="118" y="570"/>
                  </a:lnTo>
                  <a:lnTo>
                    <a:pt x="118" y="570"/>
                  </a:lnTo>
                  <a:lnTo>
                    <a:pt x="118" y="570"/>
                  </a:lnTo>
                  <a:lnTo>
                    <a:pt x="118" y="570"/>
                  </a:lnTo>
                  <a:lnTo>
                    <a:pt x="118" y="570"/>
                  </a:lnTo>
                  <a:lnTo>
                    <a:pt x="117" y="570"/>
                  </a:lnTo>
                  <a:lnTo>
                    <a:pt x="117" y="570"/>
                  </a:lnTo>
                  <a:lnTo>
                    <a:pt x="117" y="570"/>
                  </a:lnTo>
                  <a:lnTo>
                    <a:pt x="117" y="570"/>
                  </a:lnTo>
                  <a:lnTo>
                    <a:pt x="117" y="570"/>
                  </a:lnTo>
                  <a:lnTo>
                    <a:pt x="117" y="570"/>
                  </a:lnTo>
                  <a:lnTo>
                    <a:pt x="117" y="570"/>
                  </a:lnTo>
                  <a:lnTo>
                    <a:pt x="117" y="570"/>
                  </a:lnTo>
                  <a:lnTo>
                    <a:pt x="117" y="570"/>
                  </a:lnTo>
                  <a:lnTo>
                    <a:pt x="117" y="570"/>
                  </a:lnTo>
                  <a:lnTo>
                    <a:pt x="117" y="570"/>
                  </a:lnTo>
                  <a:lnTo>
                    <a:pt x="116" y="570"/>
                  </a:lnTo>
                  <a:lnTo>
                    <a:pt x="116" y="570"/>
                  </a:lnTo>
                  <a:lnTo>
                    <a:pt x="116" y="570"/>
                  </a:lnTo>
                  <a:lnTo>
                    <a:pt x="116" y="570"/>
                  </a:lnTo>
                  <a:lnTo>
                    <a:pt x="116" y="570"/>
                  </a:lnTo>
                  <a:lnTo>
                    <a:pt x="116" y="570"/>
                  </a:lnTo>
                  <a:lnTo>
                    <a:pt x="116" y="570"/>
                  </a:lnTo>
                  <a:lnTo>
                    <a:pt x="116" y="570"/>
                  </a:lnTo>
                  <a:lnTo>
                    <a:pt x="116" y="570"/>
                  </a:lnTo>
                  <a:lnTo>
                    <a:pt x="116" y="570"/>
                  </a:lnTo>
                  <a:lnTo>
                    <a:pt x="116" y="570"/>
                  </a:lnTo>
                  <a:lnTo>
                    <a:pt x="115" y="570"/>
                  </a:lnTo>
                  <a:lnTo>
                    <a:pt x="115" y="570"/>
                  </a:lnTo>
                  <a:lnTo>
                    <a:pt x="115" y="570"/>
                  </a:lnTo>
                  <a:lnTo>
                    <a:pt x="115" y="570"/>
                  </a:lnTo>
                  <a:lnTo>
                    <a:pt x="115" y="570"/>
                  </a:lnTo>
                  <a:lnTo>
                    <a:pt x="115" y="570"/>
                  </a:lnTo>
                  <a:lnTo>
                    <a:pt x="115" y="570"/>
                  </a:lnTo>
                  <a:lnTo>
                    <a:pt x="115" y="570"/>
                  </a:lnTo>
                  <a:lnTo>
                    <a:pt x="115" y="570"/>
                  </a:lnTo>
                  <a:lnTo>
                    <a:pt x="115" y="570"/>
                  </a:lnTo>
                  <a:lnTo>
                    <a:pt x="115" y="570"/>
                  </a:lnTo>
                  <a:lnTo>
                    <a:pt x="115" y="570"/>
                  </a:lnTo>
                  <a:lnTo>
                    <a:pt x="114" y="570"/>
                  </a:lnTo>
                  <a:lnTo>
                    <a:pt x="114" y="570"/>
                  </a:lnTo>
                  <a:lnTo>
                    <a:pt x="114" y="570"/>
                  </a:lnTo>
                  <a:lnTo>
                    <a:pt x="114" y="570"/>
                  </a:lnTo>
                  <a:lnTo>
                    <a:pt x="114" y="570"/>
                  </a:lnTo>
                  <a:lnTo>
                    <a:pt x="114" y="570"/>
                  </a:lnTo>
                  <a:lnTo>
                    <a:pt x="114" y="570"/>
                  </a:lnTo>
                  <a:lnTo>
                    <a:pt x="114" y="570"/>
                  </a:lnTo>
                  <a:lnTo>
                    <a:pt x="114" y="570"/>
                  </a:lnTo>
                  <a:lnTo>
                    <a:pt x="114" y="570"/>
                  </a:lnTo>
                  <a:lnTo>
                    <a:pt x="113" y="570"/>
                  </a:lnTo>
                  <a:lnTo>
                    <a:pt x="113" y="570"/>
                  </a:lnTo>
                  <a:lnTo>
                    <a:pt x="113" y="570"/>
                  </a:lnTo>
                  <a:lnTo>
                    <a:pt x="113" y="570"/>
                  </a:lnTo>
                  <a:lnTo>
                    <a:pt x="113" y="570"/>
                  </a:lnTo>
                  <a:lnTo>
                    <a:pt x="113" y="570"/>
                  </a:lnTo>
                  <a:lnTo>
                    <a:pt x="113" y="570"/>
                  </a:lnTo>
                  <a:lnTo>
                    <a:pt x="113" y="570"/>
                  </a:lnTo>
                  <a:lnTo>
                    <a:pt x="113" y="570"/>
                  </a:lnTo>
                  <a:lnTo>
                    <a:pt x="113" y="570"/>
                  </a:lnTo>
                  <a:lnTo>
                    <a:pt x="113" y="570"/>
                  </a:lnTo>
                  <a:lnTo>
                    <a:pt x="113" y="570"/>
                  </a:lnTo>
                  <a:lnTo>
                    <a:pt x="112" y="570"/>
                  </a:lnTo>
                  <a:lnTo>
                    <a:pt x="112" y="570"/>
                  </a:lnTo>
                  <a:lnTo>
                    <a:pt x="112" y="570"/>
                  </a:lnTo>
                  <a:lnTo>
                    <a:pt x="112" y="570"/>
                  </a:lnTo>
                  <a:lnTo>
                    <a:pt x="112" y="570"/>
                  </a:lnTo>
                  <a:lnTo>
                    <a:pt x="112" y="570"/>
                  </a:lnTo>
                  <a:lnTo>
                    <a:pt x="112" y="570"/>
                  </a:lnTo>
                  <a:lnTo>
                    <a:pt x="112" y="570"/>
                  </a:lnTo>
                  <a:lnTo>
                    <a:pt x="112" y="570"/>
                  </a:lnTo>
                  <a:lnTo>
                    <a:pt x="112" y="570"/>
                  </a:lnTo>
                  <a:lnTo>
                    <a:pt x="112" y="570"/>
                  </a:lnTo>
                  <a:lnTo>
                    <a:pt x="111" y="570"/>
                  </a:lnTo>
                  <a:lnTo>
                    <a:pt x="111" y="570"/>
                  </a:lnTo>
                  <a:lnTo>
                    <a:pt x="111" y="570"/>
                  </a:lnTo>
                  <a:lnTo>
                    <a:pt x="111" y="570"/>
                  </a:lnTo>
                  <a:lnTo>
                    <a:pt x="111" y="570"/>
                  </a:lnTo>
                  <a:lnTo>
                    <a:pt x="111" y="570"/>
                  </a:lnTo>
                  <a:lnTo>
                    <a:pt x="111" y="570"/>
                  </a:lnTo>
                  <a:lnTo>
                    <a:pt x="111" y="570"/>
                  </a:lnTo>
                  <a:lnTo>
                    <a:pt x="111" y="570"/>
                  </a:lnTo>
                  <a:lnTo>
                    <a:pt x="111" y="570"/>
                  </a:lnTo>
                  <a:lnTo>
                    <a:pt x="111" y="570"/>
                  </a:lnTo>
                  <a:lnTo>
                    <a:pt x="110" y="570"/>
                  </a:lnTo>
                  <a:lnTo>
                    <a:pt x="110" y="570"/>
                  </a:lnTo>
                  <a:lnTo>
                    <a:pt x="110" y="570"/>
                  </a:lnTo>
                  <a:lnTo>
                    <a:pt x="110" y="570"/>
                  </a:lnTo>
                  <a:lnTo>
                    <a:pt x="110" y="570"/>
                  </a:lnTo>
                  <a:lnTo>
                    <a:pt x="110" y="570"/>
                  </a:lnTo>
                  <a:lnTo>
                    <a:pt x="110" y="570"/>
                  </a:lnTo>
                  <a:lnTo>
                    <a:pt x="110" y="570"/>
                  </a:lnTo>
                  <a:lnTo>
                    <a:pt x="110" y="570"/>
                  </a:lnTo>
                  <a:lnTo>
                    <a:pt x="110" y="570"/>
                  </a:lnTo>
                  <a:lnTo>
                    <a:pt x="110" y="570"/>
                  </a:lnTo>
                  <a:lnTo>
                    <a:pt x="109" y="570"/>
                  </a:lnTo>
                  <a:lnTo>
                    <a:pt x="109" y="570"/>
                  </a:lnTo>
                  <a:lnTo>
                    <a:pt x="109" y="570"/>
                  </a:lnTo>
                  <a:lnTo>
                    <a:pt x="109" y="570"/>
                  </a:lnTo>
                  <a:lnTo>
                    <a:pt x="109" y="570"/>
                  </a:lnTo>
                  <a:lnTo>
                    <a:pt x="109" y="570"/>
                  </a:lnTo>
                  <a:lnTo>
                    <a:pt x="109" y="570"/>
                  </a:lnTo>
                  <a:lnTo>
                    <a:pt x="109" y="570"/>
                  </a:lnTo>
                  <a:lnTo>
                    <a:pt x="109" y="570"/>
                  </a:lnTo>
                  <a:lnTo>
                    <a:pt x="109" y="570"/>
                  </a:lnTo>
                  <a:lnTo>
                    <a:pt x="108" y="570"/>
                  </a:lnTo>
                  <a:lnTo>
                    <a:pt x="108" y="570"/>
                  </a:lnTo>
                  <a:lnTo>
                    <a:pt x="108" y="570"/>
                  </a:lnTo>
                  <a:lnTo>
                    <a:pt x="108" y="570"/>
                  </a:lnTo>
                  <a:lnTo>
                    <a:pt x="108" y="570"/>
                  </a:lnTo>
                  <a:lnTo>
                    <a:pt x="108" y="570"/>
                  </a:lnTo>
                  <a:lnTo>
                    <a:pt x="108" y="570"/>
                  </a:lnTo>
                  <a:lnTo>
                    <a:pt x="108" y="570"/>
                  </a:lnTo>
                  <a:lnTo>
                    <a:pt x="108" y="570"/>
                  </a:lnTo>
                  <a:lnTo>
                    <a:pt x="108" y="570"/>
                  </a:lnTo>
                  <a:lnTo>
                    <a:pt x="108" y="570"/>
                  </a:lnTo>
                  <a:lnTo>
                    <a:pt x="108" y="570"/>
                  </a:lnTo>
                  <a:lnTo>
                    <a:pt x="107" y="570"/>
                  </a:lnTo>
                  <a:lnTo>
                    <a:pt x="107" y="570"/>
                  </a:lnTo>
                  <a:lnTo>
                    <a:pt x="107" y="570"/>
                  </a:lnTo>
                  <a:lnTo>
                    <a:pt x="107" y="570"/>
                  </a:lnTo>
                  <a:lnTo>
                    <a:pt x="107" y="570"/>
                  </a:lnTo>
                  <a:lnTo>
                    <a:pt x="107" y="570"/>
                  </a:lnTo>
                  <a:lnTo>
                    <a:pt x="107" y="570"/>
                  </a:lnTo>
                  <a:lnTo>
                    <a:pt x="107" y="570"/>
                  </a:lnTo>
                  <a:lnTo>
                    <a:pt x="107" y="570"/>
                  </a:lnTo>
                  <a:lnTo>
                    <a:pt x="107" y="570"/>
                  </a:lnTo>
                  <a:lnTo>
                    <a:pt x="107" y="570"/>
                  </a:lnTo>
                  <a:lnTo>
                    <a:pt x="107" y="570"/>
                  </a:lnTo>
                  <a:lnTo>
                    <a:pt x="106" y="570"/>
                  </a:lnTo>
                  <a:lnTo>
                    <a:pt x="106" y="570"/>
                  </a:lnTo>
                  <a:lnTo>
                    <a:pt x="106" y="570"/>
                  </a:lnTo>
                  <a:lnTo>
                    <a:pt x="106" y="570"/>
                  </a:lnTo>
                  <a:lnTo>
                    <a:pt x="106" y="570"/>
                  </a:lnTo>
                  <a:lnTo>
                    <a:pt x="106" y="570"/>
                  </a:lnTo>
                  <a:lnTo>
                    <a:pt x="106" y="570"/>
                  </a:lnTo>
                  <a:lnTo>
                    <a:pt x="106" y="570"/>
                  </a:lnTo>
                  <a:lnTo>
                    <a:pt x="106" y="570"/>
                  </a:lnTo>
                  <a:lnTo>
                    <a:pt x="106" y="570"/>
                  </a:lnTo>
                  <a:lnTo>
                    <a:pt x="105" y="570"/>
                  </a:lnTo>
                  <a:lnTo>
                    <a:pt x="105" y="570"/>
                  </a:lnTo>
                  <a:lnTo>
                    <a:pt x="105" y="570"/>
                  </a:lnTo>
                  <a:lnTo>
                    <a:pt x="105" y="570"/>
                  </a:lnTo>
                  <a:lnTo>
                    <a:pt x="105" y="570"/>
                  </a:lnTo>
                  <a:lnTo>
                    <a:pt x="105" y="570"/>
                  </a:lnTo>
                  <a:lnTo>
                    <a:pt x="105" y="570"/>
                  </a:lnTo>
                  <a:lnTo>
                    <a:pt x="105" y="570"/>
                  </a:lnTo>
                  <a:lnTo>
                    <a:pt x="105" y="570"/>
                  </a:lnTo>
                  <a:lnTo>
                    <a:pt x="105" y="570"/>
                  </a:lnTo>
                  <a:lnTo>
                    <a:pt x="105" y="570"/>
                  </a:lnTo>
                  <a:lnTo>
                    <a:pt x="104" y="570"/>
                  </a:lnTo>
                  <a:lnTo>
                    <a:pt x="104" y="570"/>
                  </a:lnTo>
                  <a:lnTo>
                    <a:pt x="104" y="570"/>
                  </a:lnTo>
                  <a:lnTo>
                    <a:pt x="104" y="570"/>
                  </a:lnTo>
                  <a:lnTo>
                    <a:pt x="104" y="570"/>
                  </a:lnTo>
                  <a:lnTo>
                    <a:pt x="104" y="570"/>
                  </a:lnTo>
                  <a:lnTo>
                    <a:pt x="104" y="570"/>
                  </a:lnTo>
                  <a:lnTo>
                    <a:pt x="104" y="570"/>
                  </a:lnTo>
                  <a:lnTo>
                    <a:pt x="104" y="570"/>
                  </a:lnTo>
                  <a:lnTo>
                    <a:pt x="104" y="570"/>
                  </a:lnTo>
                  <a:lnTo>
                    <a:pt x="104" y="570"/>
                  </a:lnTo>
                  <a:lnTo>
                    <a:pt x="103" y="570"/>
                  </a:lnTo>
                  <a:lnTo>
                    <a:pt x="103" y="570"/>
                  </a:lnTo>
                  <a:lnTo>
                    <a:pt x="103" y="570"/>
                  </a:lnTo>
                  <a:lnTo>
                    <a:pt x="103" y="570"/>
                  </a:lnTo>
                  <a:lnTo>
                    <a:pt x="103" y="570"/>
                  </a:lnTo>
                  <a:lnTo>
                    <a:pt x="103" y="570"/>
                  </a:lnTo>
                  <a:lnTo>
                    <a:pt x="103" y="570"/>
                  </a:lnTo>
                  <a:lnTo>
                    <a:pt x="103" y="570"/>
                  </a:lnTo>
                  <a:lnTo>
                    <a:pt x="103" y="570"/>
                  </a:lnTo>
                  <a:lnTo>
                    <a:pt x="103" y="570"/>
                  </a:lnTo>
                  <a:lnTo>
                    <a:pt x="103" y="570"/>
                  </a:lnTo>
                  <a:lnTo>
                    <a:pt x="102" y="570"/>
                  </a:lnTo>
                  <a:lnTo>
                    <a:pt x="102" y="570"/>
                  </a:lnTo>
                  <a:lnTo>
                    <a:pt x="102" y="570"/>
                  </a:lnTo>
                  <a:lnTo>
                    <a:pt x="102" y="570"/>
                  </a:lnTo>
                  <a:lnTo>
                    <a:pt x="102" y="570"/>
                  </a:lnTo>
                  <a:lnTo>
                    <a:pt x="102" y="570"/>
                  </a:lnTo>
                  <a:lnTo>
                    <a:pt x="102" y="570"/>
                  </a:lnTo>
                  <a:lnTo>
                    <a:pt x="102" y="570"/>
                  </a:lnTo>
                  <a:lnTo>
                    <a:pt x="102" y="570"/>
                  </a:lnTo>
                  <a:lnTo>
                    <a:pt x="102" y="570"/>
                  </a:lnTo>
                  <a:lnTo>
                    <a:pt x="102" y="570"/>
                  </a:lnTo>
                  <a:lnTo>
                    <a:pt x="102" y="570"/>
                  </a:lnTo>
                  <a:lnTo>
                    <a:pt x="101" y="570"/>
                  </a:lnTo>
                  <a:lnTo>
                    <a:pt x="101" y="570"/>
                  </a:lnTo>
                  <a:lnTo>
                    <a:pt x="101" y="570"/>
                  </a:lnTo>
                  <a:lnTo>
                    <a:pt x="101" y="570"/>
                  </a:lnTo>
                  <a:lnTo>
                    <a:pt x="101" y="570"/>
                  </a:lnTo>
                  <a:lnTo>
                    <a:pt x="101" y="570"/>
                  </a:lnTo>
                  <a:lnTo>
                    <a:pt x="101" y="570"/>
                  </a:lnTo>
                  <a:lnTo>
                    <a:pt x="101" y="570"/>
                  </a:lnTo>
                  <a:lnTo>
                    <a:pt x="101" y="570"/>
                  </a:lnTo>
                  <a:lnTo>
                    <a:pt x="101" y="570"/>
                  </a:lnTo>
                  <a:lnTo>
                    <a:pt x="100" y="570"/>
                  </a:lnTo>
                  <a:lnTo>
                    <a:pt x="100" y="570"/>
                  </a:lnTo>
                  <a:lnTo>
                    <a:pt x="100" y="570"/>
                  </a:lnTo>
                  <a:lnTo>
                    <a:pt x="100" y="570"/>
                  </a:lnTo>
                  <a:lnTo>
                    <a:pt x="100" y="570"/>
                  </a:lnTo>
                  <a:lnTo>
                    <a:pt x="100" y="570"/>
                  </a:lnTo>
                  <a:lnTo>
                    <a:pt x="100" y="570"/>
                  </a:lnTo>
                  <a:lnTo>
                    <a:pt x="100" y="570"/>
                  </a:lnTo>
                  <a:lnTo>
                    <a:pt x="100" y="570"/>
                  </a:lnTo>
                  <a:lnTo>
                    <a:pt x="100" y="570"/>
                  </a:lnTo>
                  <a:lnTo>
                    <a:pt x="100" y="570"/>
                  </a:lnTo>
                  <a:lnTo>
                    <a:pt x="100" y="570"/>
                  </a:lnTo>
                  <a:lnTo>
                    <a:pt x="99" y="570"/>
                  </a:lnTo>
                  <a:lnTo>
                    <a:pt x="99" y="570"/>
                  </a:lnTo>
                  <a:lnTo>
                    <a:pt x="99" y="570"/>
                  </a:lnTo>
                  <a:lnTo>
                    <a:pt x="99" y="570"/>
                  </a:lnTo>
                  <a:lnTo>
                    <a:pt x="99" y="570"/>
                  </a:lnTo>
                  <a:lnTo>
                    <a:pt x="99" y="570"/>
                  </a:lnTo>
                  <a:lnTo>
                    <a:pt x="99" y="570"/>
                  </a:lnTo>
                  <a:lnTo>
                    <a:pt x="99" y="570"/>
                  </a:lnTo>
                  <a:lnTo>
                    <a:pt x="99" y="570"/>
                  </a:lnTo>
                  <a:lnTo>
                    <a:pt x="99" y="570"/>
                  </a:lnTo>
                  <a:lnTo>
                    <a:pt x="99" y="570"/>
                  </a:lnTo>
                  <a:lnTo>
                    <a:pt x="98" y="570"/>
                  </a:lnTo>
                  <a:lnTo>
                    <a:pt x="98" y="570"/>
                  </a:lnTo>
                  <a:lnTo>
                    <a:pt x="98" y="570"/>
                  </a:lnTo>
                  <a:lnTo>
                    <a:pt x="98" y="570"/>
                  </a:lnTo>
                  <a:lnTo>
                    <a:pt x="98" y="570"/>
                  </a:lnTo>
                  <a:lnTo>
                    <a:pt x="98" y="570"/>
                  </a:lnTo>
                  <a:lnTo>
                    <a:pt x="98" y="570"/>
                  </a:lnTo>
                  <a:lnTo>
                    <a:pt x="98" y="570"/>
                  </a:lnTo>
                  <a:lnTo>
                    <a:pt x="98" y="570"/>
                  </a:lnTo>
                  <a:lnTo>
                    <a:pt x="98" y="570"/>
                  </a:lnTo>
                  <a:lnTo>
                    <a:pt x="98" y="570"/>
                  </a:lnTo>
                  <a:lnTo>
                    <a:pt x="97" y="570"/>
                  </a:lnTo>
                  <a:lnTo>
                    <a:pt x="97" y="570"/>
                  </a:lnTo>
                  <a:lnTo>
                    <a:pt x="97" y="570"/>
                  </a:lnTo>
                  <a:lnTo>
                    <a:pt x="97" y="570"/>
                  </a:lnTo>
                  <a:lnTo>
                    <a:pt x="97" y="570"/>
                  </a:lnTo>
                  <a:lnTo>
                    <a:pt x="97" y="570"/>
                  </a:lnTo>
                  <a:lnTo>
                    <a:pt x="97" y="570"/>
                  </a:lnTo>
                  <a:lnTo>
                    <a:pt x="97" y="570"/>
                  </a:lnTo>
                  <a:lnTo>
                    <a:pt x="97" y="570"/>
                  </a:lnTo>
                  <a:lnTo>
                    <a:pt x="97" y="570"/>
                  </a:lnTo>
                  <a:lnTo>
                    <a:pt x="97" y="570"/>
                  </a:lnTo>
                  <a:lnTo>
                    <a:pt x="96" y="570"/>
                  </a:lnTo>
                  <a:lnTo>
                    <a:pt x="96" y="570"/>
                  </a:lnTo>
                  <a:lnTo>
                    <a:pt x="96" y="570"/>
                  </a:lnTo>
                  <a:lnTo>
                    <a:pt x="96" y="570"/>
                  </a:lnTo>
                  <a:lnTo>
                    <a:pt x="96" y="570"/>
                  </a:lnTo>
                  <a:lnTo>
                    <a:pt x="96" y="570"/>
                  </a:lnTo>
                  <a:lnTo>
                    <a:pt x="96" y="570"/>
                  </a:lnTo>
                  <a:lnTo>
                    <a:pt x="96" y="570"/>
                  </a:lnTo>
                  <a:lnTo>
                    <a:pt x="96" y="570"/>
                  </a:lnTo>
                  <a:lnTo>
                    <a:pt x="96" y="570"/>
                  </a:lnTo>
                  <a:lnTo>
                    <a:pt x="95" y="570"/>
                  </a:lnTo>
                  <a:lnTo>
                    <a:pt x="95" y="570"/>
                  </a:lnTo>
                  <a:lnTo>
                    <a:pt x="95" y="570"/>
                  </a:lnTo>
                  <a:lnTo>
                    <a:pt x="95" y="570"/>
                  </a:lnTo>
                  <a:lnTo>
                    <a:pt x="95" y="570"/>
                  </a:lnTo>
                  <a:lnTo>
                    <a:pt x="95" y="570"/>
                  </a:lnTo>
                  <a:lnTo>
                    <a:pt x="95" y="570"/>
                  </a:lnTo>
                  <a:lnTo>
                    <a:pt x="95" y="570"/>
                  </a:lnTo>
                  <a:lnTo>
                    <a:pt x="95" y="570"/>
                  </a:lnTo>
                  <a:lnTo>
                    <a:pt x="95" y="570"/>
                  </a:lnTo>
                  <a:lnTo>
                    <a:pt x="95" y="570"/>
                  </a:lnTo>
                  <a:lnTo>
                    <a:pt x="95" y="570"/>
                  </a:lnTo>
                  <a:lnTo>
                    <a:pt x="94" y="570"/>
                  </a:lnTo>
                  <a:lnTo>
                    <a:pt x="94" y="570"/>
                  </a:lnTo>
                  <a:lnTo>
                    <a:pt x="94" y="570"/>
                  </a:lnTo>
                  <a:lnTo>
                    <a:pt x="94" y="570"/>
                  </a:lnTo>
                  <a:lnTo>
                    <a:pt x="94" y="570"/>
                  </a:lnTo>
                  <a:lnTo>
                    <a:pt x="94" y="570"/>
                  </a:lnTo>
                  <a:lnTo>
                    <a:pt x="94" y="570"/>
                  </a:lnTo>
                  <a:lnTo>
                    <a:pt x="94" y="570"/>
                  </a:lnTo>
                  <a:lnTo>
                    <a:pt x="94" y="570"/>
                  </a:lnTo>
                  <a:lnTo>
                    <a:pt x="94" y="570"/>
                  </a:lnTo>
                  <a:lnTo>
                    <a:pt x="94" y="570"/>
                  </a:lnTo>
                  <a:lnTo>
                    <a:pt x="94" y="570"/>
                  </a:lnTo>
                  <a:lnTo>
                    <a:pt x="93" y="570"/>
                  </a:lnTo>
                  <a:lnTo>
                    <a:pt x="93" y="570"/>
                  </a:lnTo>
                  <a:lnTo>
                    <a:pt x="93" y="570"/>
                  </a:lnTo>
                  <a:lnTo>
                    <a:pt x="93" y="570"/>
                  </a:lnTo>
                  <a:lnTo>
                    <a:pt x="93" y="570"/>
                  </a:lnTo>
                  <a:lnTo>
                    <a:pt x="93" y="570"/>
                  </a:lnTo>
                  <a:lnTo>
                    <a:pt x="93" y="570"/>
                  </a:lnTo>
                  <a:lnTo>
                    <a:pt x="93" y="570"/>
                  </a:lnTo>
                  <a:lnTo>
                    <a:pt x="93" y="570"/>
                  </a:lnTo>
                  <a:lnTo>
                    <a:pt x="93" y="570"/>
                  </a:lnTo>
                  <a:lnTo>
                    <a:pt x="92" y="570"/>
                  </a:lnTo>
                  <a:lnTo>
                    <a:pt x="92" y="570"/>
                  </a:lnTo>
                  <a:lnTo>
                    <a:pt x="92" y="570"/>
                  </a:lnTo>
                  <a:lnTo>
                    <a:pt x="92" y="570"/>
                  </a:lnTo>
                  <a:lnTo>
                    <a:pt x="92" y="570"/>
                  </a:lnTo>
                  <a:lnTo>
                    <a:pt x="92" y="570"/>
                  </a:lnTo>
                  <a:lnTo>
                    <a:pt x="92" y="570"/>
                  </a:lnTo>
                  <a:lnTo>
                    <a:pt x="92" y="570"/>
                  </a:lnTo>
                  <a:lnTo>
                    <a:pt x="92" y="570"/>
                  </a:lnTo>
                  <a:lnTo>
                    <a:pt x="92" y="570"/>
                  </a:lnTo>
                  <a:lnTo>
                    <a:pt x="92" y="570"/>
                  </a:lnTo>
                  <a:lnTo>
                    <a:pt x="91" y="570"/>
                  </a:lnTo>
                  <a:lnTo>
                    <a:pt x="91" y="570"/>
                  </a:lnTo>
                  <a:lnTo>
                    <a:pt x="91" y="570"/>
                  </a:lnTo>
                  <a:lnTo>
                    <a:pt x="91" y="570"/>
                  </a:lnTo>
                  <a:lnTo>
                    <a:pt x="91" y="570"/>
                  </a:lnTo>
                  <a:lnTo>
                    <a:pt x="91" y="570"/>
                  </a:lnTo>
                  <a:lnTo>
                    <a:pt x="91" y="570"/>
                  </a:lnTo>
                  <a:lnTo>
                    <a:pt x="91" y="570"/>
                  </a:lnTo>
                  <a:lnTo>
                    <a:pt x="91" y="570"/>
                  </a:lnTo>
                  <a:lnTo>
                    <a:pt x="91" y="570"/>
                  </a:lnTo>
                  <a:lnTo>
                    <a:pt x="91" y="570"/>
                  </a:lnTo>
                  <a:lnTo>
                    <a:pt x="91" y="570"/>
                  </a:lnTo>
                  <a:lnTo>
                    <a:pt x="90" y="570"/>
                  </a:lnTo>
                  <a:lnTo>
                    <a:pt x="90" y="570"/>
                  </a:lnTo>
                  <a:lnTo>
                    <a:pt x="90" y="570"/>
                  </a:lnTo>
                  <a:lnTo>
                    <a:pt x="90" y="570"/>
                  </a:lnTo>
                  <a:lnTo>
                    <a:pt x="90" y="570"/>
                  </a:lnTo>
                  <a:lnTo>
                    <a:pt x="90" y="570"/>
                  </a:lnTo>
                  <a:lnTo>
                    <a:pt x="90" y="570"/>
                  </a:lnTo>
                  <a:lnTo>
                    <a:pt x="90" y="570"/>
                  </a:lnTo>
                  <a:lnTo>
                    <a:pt x="90" y="570"/>
                  </a:lnTo>
                  <a:lnTo>
                    <a:pt x="90" y="570"/>
                  </a:lnTo>
                  <a:lnTo>
                    <a:pt x="89" y="570"/>
                  </a:lnTo>
                  <a:lnTo>
                    <a:pt x="89" y="570"/>
                  </a:lnTo>
                  <a:lnTo>
                    <a:pt x="89" y="570"/>
                  </a:lnTo>
                  <a:lnTo>
                    <a:pt x="89" y="570"/>
                  </a:lnTo>
                  <a:lnTo>
                    <a:pt x="89" y="570"/>
                  </a:lnTo>
                  <a:lnTo>
                    <a:pt x="89" y="570"/>
                  </a:lnTo>
                  <a:lnTo>
                    <a:pt x="89" y="570"/>
                  </a:lnTo>
                  <a:lnTo>
                    <a:pt x="89" y="570"/>
                  </a:lnTo>
                  <a:lnTo>
                    <a:pt x="89" y="570"/>
                  </a:lnTo>
                  <a:lnTo>
                    <a:pt x="89" y="570"/>
                  </a:lnTo>
                  <a:lnTo>
                    <a:pt x="89" y="570"/>
                  </a:lnTo>
                  <a:lnTo>
                    <a:pt x="89" y="570"/>
                  </a:lnTo>
                  <a:lnTo>
                    <a:pt x="88" y="570"/>
                  </a:lnTo>
                  <a:lnTo>
                    <a:pt x="88" y="570"/>
                  </a:lnTo>
                  <a:lnTo>
                    <a:pt x="88" y="570"/>
                  </a:lnTo>
                  <a:lnTo>
                    <a:pt x="88" y="570"/>
                  </a:lnTo>
                  <a:lnTo>
                    <a:pt x="88" y="570"/>
                  </a:lnTo>
                  <a:lnTo>
                    <a:pt x="88" y="570"/>
                  </a:lnTo>
                  <a:lnTo>
                    <a:pt x="88" y="570"/>
                  </a:lnTo>
                  <a:lnTo>
                    <a:pt x="88" y="570"/>
                  </a:lnTo>
                  <a:lnTo>
                    <a:pt x="88" y="570"/>
                  </a:lnTo>
                  <a:lnTo>
                    <a:pt x="88" y="570"/>
                  </a:lnTo>
                  <a:lnTo>
                    <a:pt x="87" y="570"/>
                  </a:lnTo>
                  <a:lnTo>
                    <a:pt x="87" y="570"/>
                  </a:lnTo>
                  <a:lnTo>
                    <a:pt x="87" y="570"/>
                  </a:lnTo>
                  <a:lnTo>
                    <a:pt x="87" y="570"/>
                  </a:lnTo>
                  <a:lnTo>
                    <a:pt x="87" y="570"/>
                  </a:lnTo>
                  <a:lnTo>
                    <a:pt x="87" y="570"/>
                  </a:lnTo>
                  <a:lnTo>
                    <a:pt x="87" y="570"/>
                  </a:lnTo>
                  <a:lnTo>
                    <a:pt x="87" y="570"/>
                  </a:lnTo>
                  <a:lnTo>
                    <a:pt x="87" y="570"/>
                  </a:lnTo>
                  <a:lnTo>
                    <a:pt x="87" y="570"/>
                  </a:lnTo>
                  <a:lnTo>
                    <a:pt x="87" y="570"/>
                  </a:lnTo>
                  <a:lnTo>
                    <a:pt x="87" y="570"/>
                  </a:lnTo>
                  <a:lnTo>
                    <a:pt x="86" y="570"/>
                  </a:lnTo>
                  <a:lnTo>
                    <a:pt x="86" y="570"/>
                  </a:lnTo>
                  <a:lnTo>
                    <a:pt x="86" y="570"/>
                  </a:lnTo>
                  <a:lnTo>
                    <a:pt x="86" y="570"/>
                  </a:lnTo>
                  <a:lnTo>
                    <a:pt x="86" y="570"/>
                  </a:lnTo>
                  <a:lnTo>
                    <a:pt x="86" y="570"/>
                  </a:lnTo>
                  <a:lnTo>
                    <a:pt x="86" y="570"/>
                  </a:lnTo>
                  <a:lnTo>
                    <a:pt x="86" y="570"/>
                  </a:lnTo>
                  <a:lnTo>
                    <a:pt x="86" y="570"/>
                  </a:lnTo>
                  <a:lnTo>
                    <a:pt x="86" y="570"/>
                  </a:lnTo>
                  <a:lnTo>
                    <a:pt x="86" y="570"/>
                  </a:lnTo>
                  <a:lnTo>
                    <a:pt x="85" y="570"/>
                  </a:lnTo>
                  <a:lnTo>
                    <a:pt x="85" y="570"/>
                  </a:lnTo>
                  <a:lnTo>
                    <a:pt x="85" y="570"/>
                  </a:lnTo>
                  <a:lnTo>
                    <a:pt x="85" y="570"/>
                  </a:lnTo>
                  <a:lnTo>
                    <a:pt x="85" y="570"/>
                  </a:lnTo>
                  <a:lnTo>
                    <a:pt x="85" y="570"/>
                  </a:lnTo>
                  <a:lnTo>
                    <a:pt x="85" y="570"/>
                  </a:lnTo>
                  <a:lnTo>
                    <a:pt x="85" y="570"/>
                  </a:lnTo>
                  <a:lnTo>
                    <a:pt x="85" y="570"/>
                  </a:lnTo>
                  <a:lnTo>
                    <a:pt x="85" y="570"/>
                  </a:lnTo>
                  <a:lnTo>
                    <a:pt x="85" y="570"/>
                  </a:lnTo>
                  <a:lnTo>
                    <a:pt x="84" y="570"/>
                  </a:lnTo>
                  <a:lnTo>
                    <a:pt x="84" y="570"/>
                  </a:lnTo>
                  <a:lnTo>
                    <a:pt x="84" y="570"/>
                  </a:lnTo>
                  <a:lnTo>
                    <a:pt x="84" y="570"/>
                  </a:lnTo>
                  <a:lnTo>
                    <a:pt x="84" y="570"/>
                  </a:lnTo>
                  <a:lnTo>
                    <a:pt x="84" y="570"/>
                  </a:lnTo>
                  <a:lnTo>
                    <a:pt x="84" y="570"/>
                  </a:lnTo>
                  <a:lnTo>
                    <a:pt x="84" y="570"/>
                  </a:lnTo>
                  <a:lnTo>
                    <a:pt x="84" y="570"/>
                  </a:lnTo>
                  <a:lnTo>
                    <a:pt x="84" y="570"/>
                  </a:lnTo>
                  <a:lnTo>
                    <a:pt x="84" y="570"/>
                  </a:lnTo>
                  <a:lnTo>
                    <a:pt x="83" y="570"/>
                  </a:lnTo>
                  <a:lnTo>
                    <a:pt x="83" y="570"/>
                  </a:lnTo>
                  <a:lnTo>
                    <a:pt x="83" y="570"/>
                  </a:lnTo>
                  <a:lnTo>
                    <a:pt x="83" y="570"/>
                  </a:lnTo>
                  <a:lnTo>
                    <a:pt x="83" y="570"/>
                  </a:lnTo>
                  <a:lnTo>
                    <a:pt x="83" y="570"/>
                  </a:lnTo>
                  <a:lnTo>
                    <a:pt x="83" y="570"/>
                  </a:lnTo>
                  <a:lnTo>
                    <a:pt x="83" y="570"/>
                  </a:lnTo>
                  <a:lnTo>
                    <a:pt x="83" y="570"/>
                  </a:lnTo>
                  <a:lnTo>
                    <a:pt x="83" y="570"/>
                  </a:lnTo>
                  <a:lnTo>
                    <a:pt x="82" y="570"/>
                  </a:lnTo>
                  <a:lnTo>
                    <a:pt x="82" y="570"/>
                  </a:lnTo>
                  <a:lnTo>
                    <a:pt x="82" y="570"/>
                  </a:lnTo>
                  <a:lnTo>
                    <a:pt x="82" y="570"/>
                  </a:lnTo>
                  <a:lnTo>
                    <a:pt x="82" y="570"/>
                  </a:lnTo>
                  <a:lnTo>
                    <a:pt x="82" y="570"/>
                  </a:lnTo>
                  <a:lnTo>
                    <a:pt x="82" y="570"/>
                  </a:lnTo>
                  <a:lnTo>
                    <a:pt x="82" y="570"/>
                  </a:lnTo>
                  <a:lnTo>
                    <a:pt x="82" y="570"/>
                  </a:lnTo>
                  <a:lnTo>
                    <a:pt x="82" y="570"/>
                  </a:lnTo>
                  <a:lnTo>
                    <a:pt x="82" y="570"/>
                  </a:lnTo>
                  <a:lnTo>
                    <a:pt x="82"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0" y="570"/>
                  </a:lnTo>
                  <a:lnTo>
                    <a:pt x="80" y="570"/>
                  </a:lnTo>
                  <a:lnTo>
                    <a:pt x="80" y="570"/>
                  </a:lnTo>
                  <a:lnTo>
                    <a:pt x="80" y="570"/>
                  </a:lnTo>
                  <a:lnTo>
                    <a:pt x="80" y="570"/>
                  </a:lnTo>
                  <a:lnTo>
                    <a:pt x="80" y="570"/>
                  </a:lnTo>
                  <a:lnTo>
                    <a:pt x="80" y="570"/>
                  </a:lnTo>
                  <a:lnTo>
                    <a:pt x="80" y="570"/>
                  </a:lnTo>
                  <a:lnTo>
                    <a:pt x="80" y="570"/>
                  </a:lnTo>
                  <a:lnTo>
                    <a:pt x="80" y="570"/>
                  </a:lnTo>
                  <a:lnTo>
                    <a:pt x="79" y="570"/>
                  </a:lnTo>
                  <a:lnTo>
                    <a:pt x="79" y="570"/>
                  </a:lnTo>
                  <a:lnTo>
                    <a:pt x="79" y="570"/>
                  </a:lnTo>
                  <a:lnTo>
                    <a:pt x="79" y="570"/>
                  </a:lnTo>
                  <a:lnTo>
                    <a:pt x="79" y="570"/>
                  </a:lnTo>
                  <a:lnTo>
                    <a:pt x="79" y="570"/>
                  </a:lnTo>
                  <a:lnTo>
                    <a:pt x="79" y="570"/>
                  </a:lnTo>
                  <a:lnTo>
                    <a:pt x="79" y="570"/>
                  </a:lnTo>
                  <a:lnTo>
                    <a:pt x="79" y="570"/>
                  </a:lnTo>
                  <a:lnTo>
                    <a:pt x="79" y="570"/>
                  </a:lnTo>
                  <a:lnTo>
                    <a:pt x="79" y="570"/>
                  </a:lnTo>
                  <a:lnTo>
                    <a:pt x="78" y="570"/>
                  </a:lnTo>
                  <a:lnTo>
                    <a:pt x="78" y="570"/>
                  </a:lnTo>
                  <a:lnTo>
                    <a:pt x="78" y="570"/>
                  </a:lnTo>
                  <a:lnTo>
                    <a:pt x="78" y="570"/>
                  </a:lnTo>
                  <a:lnTo>
                    <a:pt x="78" y="570"/>
                  </a:lnTo>
                  <a:lnTo>
                    <a:pt x="78" y="570"/>
                  </a:lnTo>
                  <a:lnTo>
                    <a:pt x="78" y="570"/>
                  </a:lnTo>
                  <a:lnTo>
                    <a:pt x="78" y="570"/>
                  </a:lnTo>
                  <a:lnTo>
                    <a:pt x="78" y="570"/>
                  </a:lnTo>
                  <a:lnTo>
                    <a:pt x="78" y="570"/>
                  </a:lnTo>
                  <a:lnTo>
                    <a:pt x="78" y="570"/>
                  </a:lnTo>
                  <a:lnTo>
                    <a:pt x="78" y="570"/>
                  </a:lnTo>
                  <a:lnTo>
                    <a:pt x="77" y="570"/>
                  </a:lnTo>
                  <a:lnTo>
                    <a:pt x="77" y="570"/>
                  </a:lnTo>
                  <a:lnTo>
                    <a:pt x="77" y="570"/>
                  </a:lnTo>
                  <a:lnTo>
                    <a:pt x="77" y="570"/>
                  </a:lnTo>
                  <a:lnTo>
                    <a:pt x="77" y="570"/>
                  </a:lnTo>
                  <a:lnTo>
                    <a:pt x="77" y="570"/>
                  </a:lnTo>
                  <a:lnTo>
                    <a:pt x="77" y="570"/>
                  </a:lnTo>
                  <a:lnTo>
                    <a:pt x="77" y="570"/>
                  </a:lnTo>
                  <a:lnTo>
                    <a:pt x="77" y="570"/>
                  </a:lnTo>
                  <a:lnTo>
                    <a:pt x="77" y="570"/>
                  </a:lnTo>
                  <a:lnTo>
                    <a:pt x="76" y="570"/>
                  </a:lnTo>
                  <a:lnTo>
                    <a:pt x="76" y="570"/>
                  </a:lnTo>
                  <a:lnTo>
                    <a:pt x="76" y="570"/>
                  </a:lnTo>
                  <a:lnTo>
                    <a:pt x="76" y="570"/>
                  </a:lnTo>
                  <a:lnTo>
                    <a:pt x="76" y="570"/>
                  </a:lnTo>
                  <a:lnTo>
                    <a:pt x="76" y="570"/>
                  </a:lnTo>
                  <a:lnTo>
                    <a:pt x="76" y="570"/>
                  </a:lnTo>
                  <a:lnTo>
                    <a:pt x="76" y="570"/>
                  </a:lnTo>
                  <a:lnTo>
                    <a:pt x="76" y="570"/>
                  </a:lnTo>
                  <a:lnTo>
                    <a:pt x="76" y="570"/>
                  </a:lnTo>
                  <a:lnTo>
                    <a:pt x="76" y="570"/>
                  </a:lnTo>
                  <a:lnTo>
                    <a:pt x="76" y="570"/>
                  </a:lnTo>
                  <a:lnTo>
                    <a:pt x="75" y="570"/>
                  </a:lnTo>
                  <a:lnTo>
                    <a:pt x="75" y="570"/>
                  </a:lnTo>
                  <a:lnTo>
                    <a:pt x="75" y="570"/>
                  </a:lnTo>
                  <a:lnTo>
                    <a:pt x="75" y="570"/>
                  </a:lnTo>
                  <a:lnTo>
                    <a:pt x="75" y="570"/>
                  </a:lnTo>
                  <a:lnTo>
                    <a:pt x="75" y="570"/>
                  </a:lnTo>
                  <a:lnTo>
                    <a:pt x="75" y="570"/>
                  </a:lnTo>
                  <a:lnTo>
                    <a:pt x="75" y="570"/>
                  </a:lnTo>
                  <a:lnTo>
                    <a:pt x="75" y="570"/>
                  </a:lnTo>
                  <a:lnTo>
                    <a:pt x="75" y="570"/>
                  </a:lnTo>
                  <a:lnTo>
                    <a:pt x="74" y="570"/>
                  </a:lnTo>
                  <a:lnTo>
                    <a:pt x="74" y="570"/>
                  </a:lnTo>
                  <a:lnTo>
                    <a:pt x="74" y="570"/>
                  </a:lnTo>
                  <a:lnTo>
                    <a:pt x="74" y="570"/>
                  </a:lnTo>
                  <a:lnTo>
                    <a:pt x="74" y="570"/>
                  </a:lnTo>
                  <a:lnTo>
                    <a:pt x="74" y="570"/>
                  </a:lnTo>
                  <a:lnTo>
                    <a:pt x="74" y="570"/>
                  </a:lnTo>
                  <a:lnTo>
                    <a:pt x="74" y="570"/>
                  </a:lnTo>
                  <a:lnTo>
                    <a:pt x="74" y="570"/>
                  </a:lnTo>
                  <a:lnTo>
                    <a:pt x="74" y="570"/>
                  </a:lnTo>
                  <a:lnTo>
                    <a:pt x="74" y="570"/>
                  </a:lnTo>
                  <a:lnTo>
                    <a:pt x="74" y="570"/>
                  </a:lnTo>
                  <a:lnTo>
                    <a:pt x="73" y="570"/>
                  </a:lnTo>
                  <a:lnTo>
                    <a:pt x="73" y="570"/>
                  </a:lnTo>
                  <a:lnTo>
                    <a:pt x="73" y="570"/>
                  </a:lnTo>
                  <a:lnTo>
                    <a:pt x="73" y="570"/>
                  </a:lnTo>
                  <a:lnTo>
                    <a:pt x="73" y="570"/>
                  </a:lnTo>
                  <a:lnTo>
                    <a:pt x="73" y="570"/>
                  </a:lnTo>
                  <a:lnTo>
                    <a:pt x="73" y="570"/>
                  </a:lnTo>
                  <a:lnTo>
                    <a:pt x="73" y="570"/>
                  </a:lnTo>
                  <a:lnTo>
                    <a:pt x="73" y="570"/>
                  </a:lnTo>
                  <a:lnTo>
                    <a:pt x="73" y="570"/>
                  </a:lnTo>
                  <a:lnTo>
                    <a:pt x="73" y="570"/>
                  </a:lnTo>
                  <a:lnTo>
                    <a:pt x="72" y="570"/>
                  </a:lnTo>
                  <a:lnTo>
                    <a:pt x="72" y="570"/>
                  </a:lnTo>
                  <a:lnTo>
                    <a:pt x="72" y="570"/>
                  </a:lnTo>
                  <a:lnTo>
                    <a:pt x="72" y="570"/>
                  </a:lnTo>
                  <a:lnTo>
                    <a:pt x="72" y="570"/>
                  </a:lnTo>
                  <a:lnTo>
                    <a:pt x="72" y="570"/>
                  </a:lnTo>
                  <a:lnTo>
                    <a:pt x="72" y="570"/>
                  </a:lnTo>
                  <a:lnTo>
                    <a:pt x="72" y="570"/>
                  </a:lnTo>
                  <a:lnTo>
                    <a:pt x="72" y="570"/>
                  </a:lnTo>
                  <a:lnTo>
                    <a:pt x="72" y="570"/>
                  </a:lnTo>
                  <a:lnTo>
                    <a:pt x="72" y="570"/>
                  </a:lnTo>
                  <a:lnTo>
                    <a:pt x="71" y="570"/>
                  </a:lnTo>
                  <a:lnTo>
                    <a:pt x="71" y="570"/>
                  </a:lnTo>
                  <a:lnTo>
                    <a:pt x="71" y="570"/>
                  </a:lnTo>
                  <a:lnTo>
                    <a:pt x="71" y="570"/>
                  </a:lnTo>
                  <a:lnTo>
                    <a:pt x="71" y="570"/>
                  </a:lnTo>
                  <a:lnTo>
                    <a:pt x="71" y="570"/>
                  </a:lnTo>
                  <a:lnTo>
                    <a:pt x="71" y="570"/>
                  </a:lnTo>
                  <a:lnTo>
                    <a:pt x="71" y="570"/>
                  </a:lnTo>
                  <a:lnTo>
                    <a:pt x="71" y="570"/>
                  </a:lnTo>
                  <a:lnTo>
                    <a:pt x="71" y="570"/>
                  </a:lnTo>
                  <a:lnTo>
                    <a:pt x="71" y="570"/>
                  </a:lnTo>
                  <a:lnTo>
                    <a:pt x="70" y="570"/>
                  </a:lnTo>
                  <a:lnTo>
                    <a:pt x="70" y="570"/>
                  </a:lnTo>
                  <a:lnTo>
                    <a:pt x="70" y="570"/>
                  </a:lnTo>
                  <a:lnTo>
                    <a:pt x="70" y="570"/>
                  </a:lnTo>
                  <a:lnTo>
                    <a:pt x="70" y="570"/>
                  </a:lnTo>
                  <a:lnTo>
                    <a:pt x="70" y="570"/>
                  </a:lnTo>
                  <a:lnTo>
                    <a:pt x="70" y="570"/>
                  </a:lnTo>
                  <a:lnTo>
                    <a:pt x="70" y="570"/>
                  </a:lnTo>
                  <a:lnTo>
                    <a:pt x="70" y="570"/>
                  </a:lnTo>
                  <a:lnTo>
                    <a:pt x="70" y="570"/>
                  </a:lnTo>
                  <a:lnTo>
                    <a:pt x="69" y="570"/>
                  </a:lnTo>
                  <a:lnTo>
                    <a:pt x="69" y="570"/>
                  </a:lnTo>
                  <a:lnTo>
                    <a:pt x="69" y="570"/>
                  </a:lnTo>
                  <a:lnTo>
                    <a:pt x="69" y="570"/>
                  </a:lnTo>
                  <a:lnTo>
                    <a:pt x="69" y="570"/>
                  </a:lnTo>
                  <a:lnTo>
                    <a:pt x="69" y="570"/>
                  </a:lnTo>
                  <a:lnTo>
                    <a:pt x="69" y="570"/>
                  </a:lnTo>
                  <a:lnTo>
                    <a:pt x="69" y="570"/>
                  </a:lnTo>
                  <a:lnTo>
                    <a:pt x="69" y="570"/>
                  </a:lnTo>
                  <a:lnTo>
                    <a:pt x="69" y="570"/>
                  </a:lnTo>
                  <a:lnTo>
                    <a:pt x="69" y="570"/>
                  </a:lnTo>
                  <a:lnTo>
                    <a:pt x="69" y="570"/>
                  </a:lnTo>
                  <a:lnTo>
                    <a:pt x="68" y="570"/>
                  </a:lnTo>
                  <a:lnTo>
                    <a:pt x="68" y="570"/>
                  </a:lnTo>
                  <a:lnTo>
                    <a:pt x="68" y="570"/>
                  </a:lnTo>
                  <a:lnTo>
                    <a:pt x="68" y="570"/>
                  </a:lnTo>
                  <a:lnTo>
                    <a:pt x="68" y="570"/>
                  </a:lnTo>
                  <a:lnTo>
                    <a:pt x="68" y="570"/>
                  </a:lnTo>
                  <a:lnTo>
                    <a:pt x="68" y="570"/>
                  </a:lnTo>
                  <a:lnTo>
                    <a:pt x="68" y="570"/>
                  </a:lnTo>
                  <a:lnTo>
                    <a:pt x="68" y="570"/>
                  </a:lnTo>
                  <a:lnTo>
                    <a:pt x="68" y="570"/>
                  </a:lnTo>
                  <a:lnTo>
                    <a:pt x="68" y="570"/>
                  </a:lnTo>
                  <a:lnTo>
                    <a:pt x="68" y="570"/>
                  </a:lnTo>
                  <a:lnTo>
                    <a:pt x="67" y="570"/>
                  </a:lnTo>
                  <a:lnTo>
                    <a:pt x="67" y="570"/>
                  </a:lnTo>
                  <a:lnTo>
                    <a:pt x="67" y="570"/>
                  </a:lnTo>
                  <a:lnTo>
                    <a:pt x="67" y="570"/>
                  </a:lnTo>
                  <a:lnTo>
                    <a:pt x="67" y="570"/>
                  </a:lnTo>
                  <a:lnTo>
                    <a:pt x="67" y="570"/>
                  </a:lnTo>
                  <a:lnTo>
                    <a:pt x="67" y="570"/>
                  </a:lnTo>
                  <a:lnTo>
                    <a:pt x="67" y="570"/>
                  </a:lnTo>
                  <a:lnTo>
                    <a:pt x="67" y="570"/>
                  </a:lnTo>
                  <a:lnTo>
                    <a:pt x="67" y="570"/>
                  </a:lnTo>
                  <a:lnTo>
                    <a:pt x="66" y="570"/>
                  </a:lnTo>
                  <a:lnTo>
                    <a:pt x="66" y="570"/>
                  </a:lnTo>
                  <a:lnTo>
                    <a:pt x="66" y="570"/>
                  </a:lnTo>
                  <a:lnTo>
                    <a:pt x="66" y="570"/>
                  </a:lnTo>
                  <a:lnTo>
                    <a:pt x="66" y="570"/>
                  </a:lnTo>
                  <a:lnTo>
                    <a:pt x="66" y="570"/>
                  </a:lnTo>
                  <a:lnTo>
                    <a:pt x="66" y="570"/>
                  </a:lnTo>
                  <a:lnTo>
                    <a:pt x="66" y="570"/>
                  </a:lnTo>
                  <a:lnTo>
                    <a:pt x="66" y="570"/>
                  </a:lnTo>
                  <a:lnTo>
                    <a:pt x="66" y="570"/>
                  </a:lnTo>
                  <a:lnTo>
                    <a:pt x="66" y="570"/>
                  </a:lnTo>
                  <a:lnTo>
                    <a:pt x="65" y="570"/>
                  </a:lnTo>
                  <a:lnTo>
                    <a:pt x="65" y="570"/>
                  </a:lnTo>
                  <a:lnTo>
                    <a:pt x="65" y="570"/>
                  </a:lnTo>
                  <a:lnTo>
                    <a:pt x="65" y="570"/>
                  </a:lnTo>
                  <a:lnTo>
                    <a:pt x="65" y="570"/>
                  </a:lnTo>
                  <a:lnTo>
                    <a:pt x="65" y="570"/>
                  </a:lnTo>
                  <a:lnTo>
                    <a:pt x="65" y="570"/>
                  </a:lnTo>
                  <a:lnTo>
                    <a:pt x="65" y="570"/>
                  </a:lnTo>
                  <a:lnTo>
                    <a:pt x="65" y="570"/>
                  </a:lnTo>
                  <a:lnTo>
                    <a:pt x="65" y="570"/>
                  </a:lnTo>
                  <a:lnTo>
                    <a:pt x="65" y="570"/>
                  </a:lnTo>
                  <a:lnTo>
                    <a:pt x="65" y="570"/>
                  </a:lnTo>
                  <a:lnTo>
                    <a:pt x="64" y="570"/>
                  </a:lnTo>
                  <a:lnTo>
                    <a:pt x="64" y="570"/>
                  </a:lnTo>
                  <a:lnTo>
                    <a:pt x="64" y="570"/>
                  </a:lnTo>
                  <a:lnTo>
                    <a:pt x="64" y="570"/>
                  </a:lnTo>
                  <a:lnTo>
                    <a:pt x="64" y="570"/>
                  </a:lnTo>
                  <a:lnTo>
                    <a:pt x="64" y="570"/>
                  </a:lnTo>
                  <a:lnTo>
                    <a:pt x="64" y="570"/>
                  </a:lnTo>
                  <a:lnTo>
                    <a:pt x="64" y="570"/>
                  </a:lnTo>
                  <a:lnTo>
                    <a:pt x="64" y="570"/>
                  </a:lnTo>
                  <a:lnTo>
                    <a:pt x="64" y="570"/>
                  </a:lnTo>
                  <a:lnTo>
                    <a:pt x="63" y="570"/>
                  </a:lnTo>
                  <a:lnTo>
                    <a:pt x="63" y="570"/>
                  </a:lnTo>
                  <a:lnTo>
                    <a:pt x="63" y="570"/>
                  </a:lnTo>
                  <a:lnTo>
                    <a:pt x="63" y="570"/>
                  </a:lnTo>
                  <a:lnTo>
                    <a:pt x="63" y="570"/>
                  </a:lnTo>
                  <a:lnTo>
                    <a:pt x="63" y="570"/>
                  </a:lnTo>
                  <a:lnTo>
                    <a:pt x="63" y="570"/>
                  </a:lnTo>
                  <a:lnTo>
                    <a:pt x="63" y="570"/>
                  </a:lnTo>
                  <a:lnTo>
                    <a:pt x="63" y="570"/>
                  </a:lnTo>
                  <a:lnTo>
                    <a:pt x="63" y="570"/>
                  </a:lnTo>
                  <a:lnTo>
                    <a:pt x="63" y="570"/>
                  </a:lnTo>
                  <a:lnTo>
                    <a:pt x="63" y="570"/>
                  </a:lnTo>
                  <a:lnTo>
                    <a:pt x="62" y="570"/>
                  </a:lnTo>
                  <a:lnTo>
                    <a:pt x="62" y="570"/>
                  </a:lnTo>
                  <a:lnTo>
                    <a:pt x="62" y="570"/>
                  </a:lnTo>
                  <a:lnTo>
                    <a:pt x="62" y="570"/>
                  </a:lnTo>
                  <a:lnTo>
                    <a:pt x="62" y="570"/>
                  </a:lnTo>
                  <a:lnTo>
                    <a:pt x="62" y="570"/>
                  </a:lnTo>
                  <a:lnTo>
                    <a:pt x="62" y="570"/>
                  </a:lnTo>
                  <a:lnTo>
                    <a:pt x="62" y="570"/>
                  </a:lnTo>
                  <a:lnTo>
                    <a:pt x="62" y="570"/>
                  </a:lnTo>
                  <a:lnTo>
                    <a:pt x="62" y="570"/>
                  </a:lnTo>
                  <a:lnTo>
                    <a:pt x="61" y="570"/>
                  </a:lnTo>
                  <a:lnTo>
                    <a:pt x="61" y="570"/>
                  </a:lnTo>
                  <a:lnTo>
                    <a:pt x="61" y="570"/>
                  </a:lnTo>
                  <a:lnTo>
                    <a:pt x="61" y="570"/>
                  </a:lnTo>
                  <a:lnTo>
                    <a:pt x="61" y="570"/>
                  </a:lnTo>
                  <a:lnTo>
                    <a:pt x="61" y="570"/>
                  </a:lnTo>
                  <a:lnTo>
                    <a:pt x="61" y="570"/>
                  </a:lnTo>
                  <a:lnTo>
                    <a:pt x="61" y="570"/>
                  </a:lnTo>
                  <a:lnTo>
                    <a:pt x="61" y="570"/>
                  </a:lnTo>
                  <a:lnTo>
                    <a:pt x="61" y="570"/>
                  </a:lnTo>
                  <a:lnTo>
                    <a:pt x="61" y="570"/>
                  </a:lnTo>
                  <a:lnTo>
                    <a:pt x="61" y="570"/>
                  </a:lnTo>
                  <a:lnTo>
                    <a:pt x="60" y="570"/>
                  </a:lnTo>
                  <a:lnTo>
                    <a:pt x="60" y="570"/>
                  </a:lnTo>
                  <a:lnTo>
                    <a:pt x="60" y="570"/>
                  </a:lnTo>
                  <a:lnTo>
                    <a:pt x="60" y="570"/>
                  </a:lnTo>
                  <a:lnTo>
                    <a:pt x="60" y="570"/>
                  </a:lnTo>
                  <a:lnTo>
                    <a:pt x="60" y="570"/>
                  </a:lnTo>
                  <a:lnTo>
                    <a:pt x="60" y="570"/>
                  </a:lnTo>
                  <a:lnTo>
                    <a:pt x="60" y="570"/>
                  </a:lnTo>
                  <a:lnTo>
                    <a:pt x="60" y="570"/>
                  </a:lnTo>
                  <a:lnTo>
                    <a:pt x="60" y="570"/>
                  </a:lnTo>
                  <a:lnTo>
                    <a:pt x="60" y="570"/>
                  </a:lnTo>
                  <a:lnTo>
                    <a:pt x="59" y="570"/>
                  </a:lnTo>
                  <a:lnTo>
                    <a:pt x="59" y="570"/>
                  </a:lnTo>
                  <a:lnTo>
                    <a:pt x="59" y="570"/>
                  </a:lnTo>
                  <a:lnTo>
                    <a:pt x="59" y="570"/>
                  </a:lnTo>
                  <a:lnTo>
                    <a:pt x="59" y="570"/>
                  </a:lnTo>
                  <a:lnTo>
                    <a:pt x="59" y="570"/>
                  </a:lnTo>
                  <a:lnTo>
                    <a:pt x="59" y="570"/>
                  </a:lnTo>
                  <a:lnTo>
                    <a:pt x="59" y="570"/>
                  </a:lnTo>
                  <a:lnTo>
                    <a:pt x="59" y="570"/>
                  </a:lnTo>
                  <a:lnTo>
                    <a:pt x="59" y="570"/>
                  </a:lnTo>
                  <a:lnTo>
                    <a:pt x="59" y="570"/>
                  </a:lnTo>
                  <a:lnTo>
                    <a:pt x="58" y="570"/>
                  </a:lnTo>
                  <a:lnTo>
                    <a:pt x="58" y="570"/>
                  </a:lnTo>
                  <a:lnTo>
                    <a:pt x="58" y="570"/>
                  </a:lnTo>
                  <a:lnTo>
                    <a:pt x="58" y="570"/>
                  </a:lnTo>
                  <a:lnTo>
                    <a:pt x="58" y="570"/>
                  </a:lnTo>
                  <a:lnTo>
                    <a:pt x="58" y="570"/>
                  </a:lnTo>
                  <a:lnTo>
                    <a:pt x="58" y="570"/>
                  </a:lnTo>
                  <a:lnTo>
                    <a:pt x="58" y="570"/>
                  </a:lnTo>
                  <a:lnTo>
                    <a:pt x="58" y="570"/>
                  </a:lnTo>
                  <a:lnTo>
                    <a:pt x="58" y="570"/>
                  </a:lnTo>
                  <a:lnTo>
                    <a:pt x="58" y="570"/>
                  </a:lnTo>
                  <a:lnTo>
                    <a:pt x="57" y="570"/>
                  </a:lnTo>
                  <a:lnTo>
                    <a:pt x="57" y="570"/>
                  </a:lnTo>
                  <a:lnTo>
                    <a:pt x="57" y="570"/>
                  </a:lnTo>
                  <a:lnTo>
                    <a:pt x="57" y="570"/>
                  </a:lnTo>
                  <a:lnTo>
                    <a:pt x="57" y="570"/>
                  </a:lnTo>
                  <a:lnTo>
                    <a:pt x="57" y="570"/>
                  </a:lnTo>
                  <a:lnTo>
                    <a:pt x="57" y="570"/>
                  </a:lnTo>
                  <a:lnTo>
                    <a:pt x="57" y="570"/>
                  </a:lnTo>
                  <a:lnTo>
                    <a:pt x="57" y="570"/>
                  </a:lnTo>
                  <a:lnTo>
                    <a:pt x="57" y="570"/>
                  </a:lnTo>
                  <a:lnTo>
                    <a:pt x="56" y="570"/>
                  </a:lnTo>
                  <a:lnTo>
                    <a:pt x="56" y="570"/>
                  </a:lnTo>
                  <a:lnTo>
                    <a:pt x="56" y="570"/>
                  </a:lnTo>
                  <a:lnTo>
                    <a:pt x="56" y="570"/>
                  </a:lnTo>
                  <a:lnTo>
                    <a:pt x="56" y="570"/>
                  </a:lnTo>
                  <a:lnTo>
                    <a:pt x="56" y="570"/>
                  </a:lnTo>
                  <a:lnTo>
                    <a:pt x="56" y="570"/>
                  </a:lnTo>
                  <a:lnTo>
                    <a:pt x="56" y="570"/>
                  </a:lnTo>
                  <a:lnTo>
                    <a:pt x="56" y="570"/>
                  </a:lnTo>
                  <a:lnTo>
                    <a:pt x="56" y="570"/>
                  </a:lnTo>
                  <a:lnTo>
                    <a:pt x="56" y="570"/>
                  </a:lnTo>
                  <a:lnTo>
                    <a:pt x="56" y="570"/>
                  </a:lnTo>
                  <a:lnTo>
                    <a:pt x="55" y="570"/>
                  </a:lnTo>
                  <a:lnTo>
                    <a:pt x="55" y="570"/>
                  </a:lnTo>
                  <a:lnTo>
                    <a:pt x="55" y="570"/>
                  </a:lnTo>
                  <a:lnTo>
                    <a:pt x="55" y="570"/>
                  </a:lnTo>
                  <a:lnTo>
                    <a:pt x="55" y="570"/>
                  </a:lnTo>
                  <a:lnTo>
                    <a:pt x="55" y="570"/>
                  </a:lnTo>
                  <a:lnTo>
                    <a:pt x="55" y="570"/>
                  </a:lnTo>
                  <a:lnTo>
                    <a:pt x="55" y="570"/>
                  </a:lnTo>
                  <a:lnTo>
                    <a:pt x="55" y="570"/>
                  </a:lnTo>
                  <a:lnTo>
                    <a:pt x="55" y="570"/>
                  </a:lnTo>
                  <a:lnTo>
                    <a:pt x="55" y="570"/>
                  </a:lnTo>
                  <a:lnTo>
                    <a:pt x="55" y="570"/>
                  </a:lnTo>
                  <a:lnTo>
                    <a:pt x="54" y="570"/>
                  </a:lnTo>
                  <a:lnTo>
                    <a:pt x="54" y="570"/>
                  </a:lnTo>
                  <a:lnTo>
                    <a:pt x="54" y="570"/>
                  </a:lnTo>
                  <a:lnTo>
                    <a:pt x="54" y="570"/>
                  </a:lnTo>
                  <a:lnTo>
                    <a:pt x="54" y="570"/>
                  </a:lnTo>
                  <a:lnTo>
                    <a:pt x="54" y="570"/>
                  </a:lnTo>
                  <a:lnTo>
                    <a:pt x="54" y="570"/>
                  </a:lnTo>
                  <a:lnTo>
                    <a:pt x="54" y="570"/>
                  </a:lnTo>
                  <a:lnTo>
                    <a:pt x="54" y="570"/>
                  </a:lnTo>
                  <a:lnTo>
                    <a:pt x="54" y="570"/>
                  </a:lnTo>
                  <a:lnTo>
                    <a:pt x="53" y="570"/>
                  </a:lnTo>
                  <a:lnTo>
                    <a:pt x="53" y="570"/>
                  </a:lnTo>
                  <a:lnTo>
                    <a:pt x="53" y="570"/>
                  </a:lnTo>
                  <a:lnTo>
                    <a:pt x="53" y="570"/>
                  </a:lnTo>
                  <a:lnTo>
                    <a:pt x="53" y="570"/>
                  </a:lnTo>
                  <a:lnTo>
                    <a:pt x="53" y="570"/>
                  </a:lnTo>
                  <a:lnTo>
                    <a:pt x="53" y="570"/>
                  </a:lnTo>
                  <a:lnTo>
                    <a:pt x="53" y="570"/>
                  </a:lnTo>
                  <a:lnTo>
                    <a:pt x="53" y="570"/>
                  </a:lnTo>
                  <a:lnTo>
                    <a:pt x="53" y="570"/>
                  </a:lnTo>
                  <a:lnTo>
                    <a:pt x="53" y="570"/>
                  </a:lnTo>
                  <a:lnTo>
                    <a:pt x="52" y="570"/>
                  </a:lnTo>
                  <a:lnTo>
                    <a:pt x="52" y="570"/>
                  </a:lnTo>
                  <a:lnTo>
                    <a:pt x="52" y="570"/>
                  </a:lnTo>
                  <a:lnTo>
                    <a:pt x="52" y="570"/>
                  </a:lnTo>
                  <a:lnTo>
                    <a:pt x="52" y="570"/>
                  </a:lnTo>
                  <a:lnTo>
                    <a:pt x="52" y="570"/>
                  </a:lnTo>
                  <a:lnTo>
                    <a:pt x="52" y="570"/>
                  </a:lnTo>
                  <a:lnTo>
                    <a:pt x="52" y="570"/>
                  </a:lnTo>
                  <a:lnTo>
                    <a:pt x="52" y="570"/>
                  </a:lnTo>
                  <a:lnTo>
                    <a:pt x="52" y="570"/>
                  </a:lnTo>
                  <a:lnTo>
                    <a:pt x="52" y="570"/>
                  </a:lnTo>
                  <a:lnTo>
                    <a:pt x="52" y="570"/>
                  </a:lnTo>
                  <a:lnTo>
                    <a:pt x="51" y="570"/>
                  </a:lnTo>
                  <a:lnTo>
                    <a:pt x="51" y="570"/>
                  </a:lnTo>
                  <a:lnTo>
                    <a:pt x="51" y="570"/>
                  </a:lnTo>
                  <a:lnTo>
                    <a:pt x="51" y="570"/>
                  </a:lnTo>
                  <a:lnTo>
                    <a:pt x="51" y="570"/>
                  </a:lnTo>
                  <a:lnTo>
                    <a:pt x="51" y="570"/>
                  </a:lnTo>
                  <a:lnTo>
                    <a:pt x="51" y="570"/>
                  </a:lnTo>
                  <a:lnTo>
                    <a:pt x="51" y="570"/>
                  </a:lnTo>
                  <a:lnTo>
                    <a:pt x="51" y="570"/>
                  </a:lnTo>
                  <a:lnTo>
                    <a:pt x="51" y="570"/>
                  </a:lnTo>
                  <a:lnTo>
                    <a:pt x="50" y="570"/>
                  </a:lnTo>
                  <a:lnTo>
                    <a:pt x="50" y="570"/>
                  </a:lnTo>
                  <a:lnTo>
                    <a:pt x="50" y="570"/>
                  </a:lnTo>
                  <a:lnTo>
                    <a:pt x="50" y="570"/>
                  </a:lnTo>
                  <a:lnTo>
                    <a:pt x="50" y="570"/>
                  </a:lnTo>
                  <a:lnTo>
                    <a:pt x="50" y="570"/>
                  </a:lnTo>
                  <a:lnTo>
                    <a:pt x="50" y="570"/>
                  </a:lnTo>
                  <a:lnTo>
                    <a:pt x="50" y="570"/>
                  </a:lnTo>
                  <a:lnTo>
                    <a:pt x="50" y="570"/>
                  </a:lnTo>
                  <a:lnTo>
                    <a:pt x="50" y="570"/>
                  </a:lnTo>
                  <a:lnTo>
                    <a:pt x="50" y="570"/>
                  </a:lnTo>
                  <a:lnTo>
                    <a:pt x="50" y="570"/>
                  </a:lnTo>
                  <a:lnTo>
                    <a:pt x="49" y="570"/>
                  </a:lnTo>
                  <a:lnTo>
                    <a:pt x="49" y="570"/>
                  </a:lnTo>
                  <a:lnTo>
                    <a:pt x="49" y="570"/>
                  </a:lnTo>
                  <a:lnTo>
                    <a:pt x="49" y="570"/>
                  </a:lnTo>
                  <a:lnTo>
                    <a:pt x="49" y="570"/>
                  </a:lnTo>
                  <a:lnTo>
                    <a:pt x="49" y="570"/>
                  </a:lnTo>
                  <a:lnTo>
                    <a:pt x="49" y="570"/>
                  </a:lnTo>
                  <a:lnTo>
                    <a:pt x="49" y="570"/>
                  </a:lnTo>
                  <a:lnTo>
                    <a:pt x="49" y="570"/>
                  </a:lnTo>
                  <a:lnTo>
                    <a:pt x="49" y="570"/>
                  </a:lnTo>
                  <a:lnTo>
                    <a:pt x="48" y="570"/>
                  </a:lnTo>
                  <a:lnTo>
                    <a:pt x="48" y="570"/>
                  </a:lnTo>
                  <a:lnTo>
                    <a:pt x="48" y="570"/>
                  </a:lnTo>
                  <a:lnTo>
                    <a:pt x="48" y="570"/>
                  </a:lnTo>
                  <a:lnTo>
                    <a:pt x="48" y="570"/>
                  </a:lnTo>
                  <a:lnTo>
                    <a:pt x="48" y="570"/>
                  </a:lnTo>
                  <a:lnTo>
                    <a:pt x="48" y="570"/>
                  </a:lnTo>
                  <a:lnTo>
                    <a:pt x="48" y="570"/>
                  </a:lnTo>
                  <a:lnTo>
                    <a:pt x="48" y="570"/>
                  </a:lnTo>
                  <a:lnTo>
                    <a:pt x="48" y="570"/>
                  </a:lnTo>
                  <a:lnTo>
                    <a:pt x="48" y="570"/>
                  </a:lnTo>
                  <a:lnTo>
                    <a:pt x="48" y="570"/>
                  </a:lnTo>
                  <a:lnTo>
                    <a:pt x="47" y="570"/>
                  </a:lnTo>
                  <a:lnTo>
                    <a:pt x="47" y="570"/>
                  </a:lnTo>
                  <a:lnTo>
                    <a:pt x="47" y="570"/>
                  </a:lnTo>
                  <a:lnTo>
                    <a:pt x="47" y="570"/>
                  </a:lnTo>
                  <a:lnTo>
                    <a:pt x="47" y="570"/>
                  </a:lnTo>
                  <a:lnTo>
                    <a:pt x="47" y="570"/>
                  </a:lnTo>
                  <a:lnTo>
                    <a:pt x="47" y="570"/>
                  </a:lnTo>
                  <a:lnTo>
                    <a:pt x="47" y="570"/>
                  </a:lnTo>
                  <a:lnTo>
                    <a:pt x="47" y="570"/>
                  </a:lnTo>
                  <a:lnTo>
                    <a:pt x="47" y="570"/>
                  </a:lnTo>
                  <a:lnTo>
                    <a:pt x="47" y="570"/>
                  </a:lnTo>
                  <a:lnTo>
                    <a:pt x="46" y="570"/>
                  </a:lnTo>
                  <a:lnTo>
                    <a:pt x="46" y="570"/>
                  </a:lnTo>
                  <a:lnTo>
                    <a:pt x="46" y="570"/>
                  </a:lnTo>
                  <a:lnTo>
                    <a:pt x="46" y="570"/>
                  </a:lnTo>
                  <a:lnTo>
                    <a:pt x="46" y="570"/>
                  </a:lnTo>
                  <a:lnTo>
                    <a:pt x="46" y="570"/>
                  </a:lnTo>
                  <a:lnTo>
                    <a:pt x="46" y="570"/>
                  </a:lnTo>
                  <a:lnTo>
                    <a:pt x="46" y="570"/>
                  </a:lnTo>
                  <a:lnTo>
                    <a:pt x="46" y="570"/>
                  </a:lnTo>
                  <a:lnTo>
                    <a:pt x="46" y="570"/>
                  </a:lnTo>
                  <a:lnTo>
                    <a:pt x="46" y="570"/>
                  </a:lnTo>
                  <a:lnTo>
                    <a:pt x="45" y="570"/>
                  </a:lnTo>
                  <a:lnTo>
                    <a:pt x="45" y="570"/>
                  </a:lnTo>
                  <a:lnTo>
                    <a:pt x="45" y="570"/>
                  </a:lnTo>
                  <a:lnTo>
                    <a:pt x="45" y="570"/>
                  </a:lnTo>
                  <a:lnTo>
                    <a:pt x="45" y="570"/>
                  </a:lnTo>
                  <a:lnTo>
                    <a:pt x="45" y="570"/>
                  </a:lnTo>
                  <a:lnTo>
                    <a:pt x="45" y="570"/>
                  </a:lnTo>
                  <a:lnTo>
                    <a:pt x="45" y="570"/>
                  </a:lnTo>
                  <a:lnTo>
                    <a:pt x="45" y="570"/>
                  </a:lnTo>
                  <a:lnTo>
                    <a:pt x="45" y="570"/>
                  </a:lnTo>
                  <a:lnTo>
                    <a:pt x="45" y="570"/>
                  </a:lnTo>
                  <a:lnTo>
                    <a:pt x="44" y="570"/>
                  </a:lnTo>
                  <a:lnTo>
                    <a:pt x="44" y="570"/>
                  </a:lnTo>
                  <a:lnTo>
                    <a:pt x="44" y="570"/>
                  </a:lnTo>
                  <a:lnTo>
                    <a:pt x="44" y="570"/>
                  </a:lnTo>
                  <a:lnTo>
                    <a:pt x="44" y="570"/>
                  </a:lnTo>
                  <a:lnTo>
                    <a:pt x="44" y="570"/>
                  </a:lnTo>
                  <a:lnTo>
                    <a:pt x="44" y="570"/>
                  </a:lnTo>
                  <a:lnTo>
                    <a:pt x="44" y="570"/>
                  </a:lnTo>
                  <a:lnTo>
                    <a:pt x="44" y="570"/>
                  </a:lnTo>
                  <a:lnTo>
                    <a:pt x="44" y="570"/>
                  </a:lnTo>
                  <a:lnTo>
                    <a:pt x="44" y="570"/>
                  </a:lnTo>
                  <a:lnTo>
                    <a:pt x="44" y="570"/>
                  </a:lnTo>
                  <a:lnTo>
                    <a:pt x="43" y="570"/>
                  </a:lnTo>
                  <a:lnTo>
                    <a:pt x="43" y="570"/>
                  </a:lnTo>
                  <a:lnTo>
                    <a:pt x="43" y="570"/>
                  </a:lnTo>
                  <a:lnTo>
                    <a:pt x="43" y="570"/>
                  </a:lnTo>
                  <a:lnTo>
                    <a:pt x="43" y="570"/>
                  </a:lnTo>
                  <a:lnTo>
                    <a:pt x="43" y="570"/>
                  </a:lnTo>
                  <a:lnTo>
                    <a:pt x="43" y="570"/>
                  </a:lnTo>
                  <a:lnTo>
                    <a:pt x="43" y="570"/>
                  </a:lnTo>
                  <a:lnTo>
                    <a:pt x="43" y="570"/>
                  </a:lnTo>
                  <a:lnTo>
                    <a:pt x="43" y="570"/>
                  </a:lnTo>
                  <a:lnTo>
                    <a:pt x="42" y="570"/>
                  </a:lnTo>
                  <a:lnTo>
                    <a:pt x="42" y="570"/>
                  </a:lnTo>
                  <a:lnTo>
                    <a:pt x="42" y="570"/>
                  </a:lnTo>
                  <a:lnTo>
                    <a:pt x="42" y="570"/>
                  </a:lnTo>
                  <a:lnTo>
                    <a:pt x="42" y="570"/>
                  </a:lnTo>
                  <a:lnTo>
                    <a:pt x="42" y="570"/>
                  </a:lnTo>
                  <a:lnTo>
                    <a:pt x="42" y="570"/>
                  </a:lnTo>
                  <a:lnTo>
                    <a:pt x="42" y="570"/>
                  </a:lnTo>
                  <a:lnTo>
                    <a:pt x="42" y="570"/>
                  </a:lnTo>
                  <a:lnTo>
                    <a:pt x="42" y="570"/>
                  </a:lnTo>
                  <a:lnTo>
                    <a:pt x="42" y="570"/>
                  </a:lnTo>
                  <a:lnTo>
                    <a:pt x="42" y="570"/>
                  </a:lnTo>
                  <a:lnTo>
                    <a:pt x="41" y="570"/>
                  </a:lnTo>
                  <a:lnTo>
                    <a:pt x="41" y="570"/>
                  </a:lnTo>
                  <a:lnTo>
                    <a:pt x="41" y="570"/>
                  </a:lnTo>
                  <a:lnTo>
                    <a:pt x="41" y="570"/>
                  </a:lnTo>
                  <a:lnTo>
                    <a:pt x="41" y="570"/>
                  </a:lnTo>
                  <a:lnTo>
                    <a:pt x="41" y="570"/>
                  </a:lnTo>
                  <a:lnTo>
                    <a:pt x="41" y="570"/>
                  </a:lnTo>
                  <a:lnTo>
                    <a:pt x="41" y="570"/>
                  </a:lnTo>
                  <a:lnTo>
                    <a:pt x="41" y="570"/>
                  </a:lnTo>
                  <a:lnTo>
                    <a:pt x="41" y="570"/>
                  </a:lnTo>
                  <a:lnTo>
                    <a:pt x="40" y="570"/>
                  </a:lnTo>
                  <a:lnTo>
                    <a:pt x="40" y="570"/>
                  </a:lnTo>
                  <a:lnTo>
                    <a:pt x="40" y="570"/>
                  </a:lnTo>
                  <a:lnTo>
                    <a:pt x="40" y="570"/>
                  </a:lnTo>
                  <a:lnTo>
                    <a:pt x="40" y="570"/>
                  </a:lnTo>
                  <a:lnTo>
                    <a:pt x="40" y="570"/>
                  </a:lnTo>
                  <a:lnTo>
                    <a:pt x="40" y="570"/>
                  </a:lnTo>
                  <a:lnTo>
                    <a:pt x="40" y="570"/>
                  </a:lnTo>
                  <a:lnTo>
                    <a:pt x="40" y="570"/>
                  </a:lnTo>
                  <a:lnTo>
                    <a:pt x="40" y="570"/>
                  </a:lnTo>
                  <a:lnTo>
                    <a:pt x="40" y="570"/>
                  </a:lnTo>
                  <a:lnTo>
                    <a:pt x="39" y="570"/>
                  </a:lnTo>
                  <a:lnTo>
                    <a:pt x="39" y="570"/>
                  </a:lnTo>
                  <a:lnTo>
                    <a:pt x="39" y="570"/>
                  </a:lnTo>
                  <a:lnTo>
                    <a:pt x="39" y="570"/>
                  </a:lnTo>
                  <a:lnTo>
                    <a:pt x="39" y="570"/>
                  </a:lnTo>
                  <a:lnTo>
                    <a:pt x="39" y="570"/>
                  </a:lnTo>
                  <a:lnTo>
                    <a:pt x="39" y="570"/>
                  </a:lnTo>
                  <a:lnTo>
                    <a:pt x="39" y="570"/>
                  </a:lnTo>
                  <a:lnTo>
                    <a:pt x="39" y="570"/>
                  </a:lnTo>
                  <a:lnTo>
                    <a:pt x="39" y="570"/>
                  </a:lnTo>
                  <a:lnTo>
                    <a:pt x="39" y="570"/>
                  </a:lnTo>
                  <a:lnTo>
                    <a:pt x="39" y="570"/>
                  </a:lnTo>
                  <a:lnTo>
                    <a:pt x="38" y="570"/>
                  </a:lnTo>
                  <a:lnTo>
                    <a:pt x="38" y="570"/>
                  </a:lnTo>
                  <a:lnTo>
                    <a:pt x="38" y="570"/>
                  </a:lnTo>
                  <a:lnTo>
                    <a:pt x="38" y="570"/>
                  </a:lnTo>
                  <a:lnTo>
                    <a:pt x="38" y="570"/>
                  </a:lnTo>
                  <a:lnTo>
                    <a:pt x="38" y="570"/>
                  </a:lnTo>
                  <a:lnTo>
                    <a:pt x="38" y="570"/>
                  </a:lnTo>
                  <a:lnTo>
                    <a:pt x="38" y="570"/>
                  </a:lnTo>
                  <a:lnTo>
                    <a:pt x="38" y="570"/>
                  </a:lnTo>
                  <a:lnTo>
                    <a:pt x="38" y="570"/>
                  </a:lnTo>
                  <a:lnTo>
                    <a:pt x="37" y="570"/>
                  </a:lnTo>
                  <a:lnTo>
                    <a:pt x="37" y="570"/>
                  </a:lnTo>
                  <a:lnTo>
                    <a:pt x="37" y="570"/>
                  </a:lnTo>
                  <a:lnTo>
                    <a:pt x="37" y="570"/>
                  </a:lnTo>
                  <a:lnTo>
                    <a:pt x="37" y="570"/>
                  </a:lnTo>
                  <a:lnTo>
                    <a:pt x="37" y="570"/>
                  </a:lnTo>
                  <a:lnTo>
                    <a:pt x="37" y="570"/>
                  </a:lnTo>
                  <a:lnTo>
                    <a:pt x="37" y="570"/>
                  </a:lnTo>
                  <a:lnTo>
                    <a:pt x="37" y="570"/>
                  </a:lnTo>
                  <a:lnTo>
                    <a:pt x="37" y="570"/>
                  </a:lnTo>
                  <a:lnTo>
                    <a:pt x="37" y="570"/>
                  </a:lnTo>
                  <a:lnTo>
                    <a:pt x="37" y="570"/>
                  </a:lnTo>
                  <a:lnTo>
                    <a:pt x="36" y="570"/>
                  </a:lnTo>
                  <a:lnTo>
                    <a:pt x="36" y="570"/>
                  </a:lnTo>
                  <a:lnTo>
                    <a:pt x="36" y="570"/>
                  </a:lnTo>
                  <a:lnTo>
                    <a:pt x="36" y="570"/>
                  </a:lnTo>
                  <a:lnTo>
                    <a:pt x="36" y="570"/>
                  </a:lnTo>
                  <a:lnTo>
                    <a:pt x="36" y="570"/>
                  </a:lnTo>
                  <a:lnTo>
                    <a:pt x="36" y="570"/>
                  </a:lnTo>
                  <a:lnTo>
                    <a:pt x="36" y="570"/>
                  </a:lnTo>
                  <a:lnTo>
                    <a:pt x="36" y="570"/>
                  </a:lnTo>
                  <a:lnTo>
                    <a:pt x="36" y="570"/>
                  </a:lnTo>
                  <a:lnTo>
                    <a:pt x="35" y="570"/>
                  </a:lnTo>
                  <a:lnTo>
                    <a:pt x="35" y="570"/>
                  </a:lnTo>
                  <a:lnTo>
                    <a:pt x="35" y="570"/>
                  </a:lnTo>
                  <a:lnTo>
                    <a:pt x="35" y="570"/>
                  </a:lnTo>
                  <a:lnTo>
                    <a:pt x="35" y="570"/>
                  </a:lnTo>
                  <a:lnTo>
                    <a:pt x="35" y="570"/>
                  </a:lnTo>
                  <a:lnTo>
                    <a:pt x="35" y="570"/>
                  </a:lnTo>
                  <a:lnTo>
                    <a:pt x="35" y="570"/>
                  </a:lnTo>
                  <a:lnTo>
                    <a:pt x="35" y="570"/>
                  </a:lnTo>
                  <a:lnTo>
                    <a:pt x="35" y="570"/>
                  </a:lnTo>
                  <a:lnTo>
                    <a:pt x="35" y="570"/>
                  </a:lnTo>
                  <a:lnTo>
                    <a:pt x="35" y="570"/>
                  </a:lnTo>
                  <a:lnTo>
                    <a:pt x="34" y="570"/>
                  </a:lnTo>
                  <a:lnTo>
                    <a:pt x="34" y="570"/>
                  </a:lnTo>
                  <a:lnTo>
                    <a:pt x="34" y="570"/>
                  </a:lnTo>
                  <a:lnTo>
                    <a:pt x="34" y="570"/>
                  </a:lnTo>
                  <a:lnTo>
                    <a:pt x="34" y="570"/>
                  </a:lnTo>
                  <a:lnTo>
                    <a:pt x="34" y="570"/>
                  </a:lnTo>
                  <a:lnTo>
                    <a:pt x="34" y="570"/>
                  </a:lnTo>
                  <a:lnTo>
                    <a:pt x="34" y="570"/>
                  </a:lnTo>
                  <a:lnTo>
                    <a:pt x="34" y="570"/>
                  </a:lnTo>
                  <a:lnTo>
                    <a:pt x="34" y="570"/>
                  </a:lnTo>
                  <a:lnTo>
                    <a:pt x="34" y="570"/>
                  </a:lnTo>
                  <a:lnTo>
                    <a:pt x="33" y="570"/>
                  </a:lnTo>
                  <a:lnTo>
                    <a:pt x="33" y="570"/>
                  </a:lnTo>
                  <a:lnTo>
                    <a:pt x="33" y="570"/>
                  </a:lnTo>
                  <a:lnTo>
                    <a:pt x="33" y="570"/>
                  </a:lnTo>
                  <a:lnTo>
                    <a:pt x="33" y="570"/>
                  </a:lnTo>
                  <a:lnTo>
                    <a:pt x="33" y="570"/>
                  </a:lnTo>
                  <a:lnTo>
                    <a:pt x="33" y="570"/>
                  </a:lnTo>
                  <a:lnTo>
                    <a:pt x="33" y="570"/>
                  </a:lnTo>
                  <a:lnTo>
                    <a:pt x="33" y="570"/>
                  </a:lnTo>
                  <a:lnTo>
                    <a:pt x="33" y="570"/>
                  </a:lnTo>
                  <a:lnTo>
                    <a:pt x="33" y="570"/>
                  </a:lnTo>
                  <a:lnTo>
                    <a:pt x="32" y="570"/>
                  </a:lnTo>
                  <a:lnTo>
                    <a:pt x="32" y="570"/>
                  </a:lnTo>
                  <a:lnTo>
                    <a:pt x="32" y="570"/>
                  </a:lnTo>
                  <a:lnTo>
                    <a:pt x="32" y="570"/>
                  </a:lnTo>
                  <a:lnTo>
                    <a:pt x="32" y="570"/>
                  </a:lnTo>
                  <a:lnTo>
                    <a:pt x="32" y="570"/>
                  </a:lnTo>
                  <a:lnTo>
                    <a:pt x="32" y="570"/>
                  </a:lnTo>
                  <a:lnTo>
                    <a:pt x="32" y="570"/>
                  </a:lnTo>
                  <a:lnTo>
                    <a:pt x="32" y="570"/>
                  </a:lnTo>
                  <a:lnTo>
                    <a:pt x="32" y="570"/>
                  </a:lnTo>
                  <a:lnTo>
                    <a:pt x="32" y="570"/>
                  </a:lnTo>
                  <a:lnTo>
                    <a:pt x="31" y="570"/>
                  </a:lnTo>
                  <a:lnTo>
                    <a:pt x="31" y="570"/>
                  </a:lnTo>
                  <a:lnTo>
                    <a:pt x="31" y="570"/>
                  </a:lnTo>
                  <a:lnTo>
                    <a:pt x="31" y="570"/>
                  </a:lnTo>
                  <a:lnTo>
                    <a:pt x="31" y="570"/>
                  </a:lnTo>
                  <a:lnTo>
                    <a:pt x="31" y="570"/>
                  </a:lnTo>
                  <a:lnTo>
                    <a:pt x="31" y="570"/>
                  </a:lnTo>
                  <a:lnTo>
                    <a:pt x="31" y="570"/>
                  </a:lnTo>
                  <a:lnTo>
                    <a:pt x="31" y="570"/>
                  </a:lnTo>
                  <a:lnTo>
                    <a:pt x="31" y="570"/>
                  </a:lnTo>
                  <a:lnTo>
                    <a:pt x="31" y="570"/>
                  </a:lnTo>
                  <a:lnTo>
                    <a:pt x="31" y="570"/>
                  </a:lnTo>
                  <a:lnTo>
                    <a:pt x="30" y="570"/>
                  </a:lnTo>
                  <a:lnTo>
                    <a:pt x="30" y="570"/>
                  </a:lnTo>
                  <a:lnTo>
                    <a:pt x="30" y="570"/>
                  </a:lnTo>
                  <a:lnTo>
                    <a:pt x="30" y="570"/>
                  </a:lnTo>
                  <a:lnTo>
                    <a:pt x="30" y="570"/>
                  </a:lnTo>
                  <a:lnTo>
                    <a:pt x="30" y="570"/>
                  </a:lnTo>
                  <a:lnTo>
                    <a:pt x="30" y="570"/>
                  </a:lnTo>
                  <a:lnTo>
                    <a:pt x="30" y="570"/>
                  </a:lnTo>
                  <a:lnTo>
                    <a:pt x="30" y="570"/>
                  </a:lnTo>
                  <a:lnTo>
                    <a:pt x="30" y="570"/>
                  </a:lnTo>
                  <a:lnTo>
                    <a:pt x="29" y="570"/>
                  </a:lnTo>
                  <a:lnTo>
                    <a:pt x="29" y="570"/>
                  </a:lnTo>
                  <a:lnTo>
                    <a:pt x="29" y="570"/>
                  </a:lnTo>
                  <a:lnTo>
                    <a:pt x="29" y="570"/>
                  </a:lnTo>
                  <a:lnTo>
                    <a:pt x="29" y="570"/>
                  </a:lnTo>
                  <a:lnTo>
                    <a:pt x="29" y="570"/>
                  </a:lnTo>
                  <a:lnTo>
                    <a:pt x="29" y="570"/>
                  </a:lnTo>
                  <a:lnTo>
                    <a:pt x="29" y="570"/>
                  </a:lnTo>
                  <a:lnTo>
                    <a:pt x="29" y="570"/>
                  </a:lnTo>
                  <a:lnTo>
                    <a:pt x="29" y="570"/>
                  </a:lnTo>
                  <a:lnTo>
                    <a:pt x="29" y="570"/>
                  </a:lnTo>
                  <a:lnTo>
                    <a:pt x="29" y="570"/>
                  </a:lnTo>
                  <a:lnTo>
                    <a:pt x="28" y="570"/>
                  </a:lnTo>
                  <a:lnTo>
                    <a:pt x="28" y="570"/>
                  </a:lnTo>
                  <a:lnTo>
                    <a:pt x="28" y="570"/>
                  </a:lnTo>
                  <a:lnTo>
                    <a:pt x="28" y="570"/>
                  </a:lnTo>
                  <a:lnTo>
                    <a:pt x="28" y="570"/>
                  </a:lnTo>
                  <a:lnTo>
                    <a:pt x="28" y="570"/>
                  </a:lnTo>
                  <a:lnTo>
                    <a:pt x="28" y="570"/>
                  </a:lnTo>
                  <a:lnTo>
                    <a:pt x="28" y="570"/>
                  </a:lnTo>
                  <a:lnTo>
                    <a:pt x="28" y="570"/>
                  </a:lnTo>
                  <a:lnTo>
                    <a:pt x="28" y="570"/>
                  </a:lnTo>
                  <a:lnTo>
                    <a:pt x="27" y="570"/>
                  </a:lnTo>
                  <a:lnTo>
                    <a:pt x="27" y="570"/>
                  </a:lnTo>
                  <a:lnTo>
                    <a:pt x="27" y="570"/>
                  </a:lnTo>
                  <a:lnTo>
                    <a:pt x="27" y="570"/>
                  </a:lnTo>
                  <a:lnTo>
                    <a:pt x="27" y="570"/>
                  </a:lnTo>
                  <a:lnTo>
                    <a:pt x="27" y="570"/>
                  </a:lnTo>
                  <a:lnTo>
                    <a:pt x="27" y="570"/>
                  </a:lnTo>
                  <a:lnTo>
                    <a:pt x="27" y="570"/>
                  </a:lnTo>
                  <a:lnTo>
                    <a:pt x="27" y="570"/>
                  </a:lnTo>
                  <a:lnTo>
                    <a:pt x="27" y="570"/>
                  </a:lnTo>
                  <a:lnTo>
                    <a:pt x="27"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5" y="570"/>
                  </a:lnTo>
                  <a:lnTo>
                    <a:pt x="25" y="570"/>
                  </a:lnTo>
                  <a:lnTo>
                    <a:pt x="25" y="570"/>
                  </a:lnTo>
                  <a:lnTo>
                    <a:pt x="25" y="570"/>
                  </a:lnTo>
                  <a:lnTo>
                    <a:pt x="25" y="570"/>
                  </a:lnTo>
                  <a:lnTo>
                    <a:pt x="25" y="570"/>
                  </a:lnTo>
                  <a:lnTo>
                    <a:pt x="25" y="570"/>
                  </a:lnTo>
                  <a:lnTo>
                    <a:pt x="25" y="570"/>
                  </a:lnTo>
                  <a:lnTo>
                    <a:pt x="25" y="570"/>
                  </a:lnTo>
                  <a:lnTo>
                    <a:pt x="25"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3" y="570"/>
                  </a:lnTo>
                  <a:lnTo>
                    <a:pt x="23" y="570"/>
                  </a:lnTo>
                  <a:lnTo>
                    <a:pt x="23" y="570"/>
                  </a:lnTo>
                  <a:lnTo>
                    <a:pt x="23" y="570"/>
                  </a:lnTo>
                  <a:lnTo>
                    <a:pt x="23" y="570"/>
                  </a:lnTo>
                  <a:lnTo>
                    <a:pt x="23" y="570"/>
                  </a:lnTo>
                  <a:lnTo>
                    <a:pt x="23" y="570"/>
                  </a:lnTo>
                  <a:lnTo>
                    <a:pt x="23" y="570"/>
                  </a:lnTo>
                  <a:lnTo>
                    <a:pt x="23" y="570"/>
                  </a:lnTo>
                  <a:lnTo>
                    <a:pt x="23"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1" y="570"/>
                  </a:lnTo>
                  <a:lnTo>
                    <a:pt x="21" y="570"/>
                  </a:lnTo>
                  <a:lnTo>
                    <a:pt x="21" y="570"/>
                  </a:lnTo>
                  <a:lnTo>
                    <a:pt x="21" y="570"/>
                  </a:lnTo>
                  <a:lnTo>
                    <a:pt x="21" y="570"/>
                  </a:lnTo>
                  <a:lnTo>
                    <a:pt x="21" y="570"/>
                  </a:lnTo>
                  <a:lnTo>
                    <a:pt x="21" y="570"/>
                  </a:lnTo>
                  <a:lnTo>
                    <a:pt x="21" y="570"/>
                  </a:lnTo>
                  <a:lnTo>
                    <a:pt x="21" y="570"/>
                  </a:lnTo>
                  <a:lnTo>
                    <a:pt x="21" y="570"/>
                  </a:lnTo>
                  <a:lnTo>
                    <a:pt x="21" y="570"/>
                  </a:lnTo>
                  <a:lnTo>
                    <a:pt x="20" y="570"/>
                  </a:lnTo>
                  <a:lnTo>
                    <a:pt x="20" y="570"/>
                  </a:lnTo>
                  <a:lnTo>
                    <a:pt x="20" y="570"/>
                  </a:lnTo>
                  <a:lnTo>
                    <a:pt x="20" y="570"/>
                  </a:lnTo>
                  <a:lnTo>
                    <a:pt x="20" y="570"/>
                  </a:lnTo>
                  <a:lnTo>
                    <a:pt x="20" y="570"/>
                  </a:lnTo>
                  <a:lnTo>
                    <a:pt x="20" y="570"/>
                  </a:lnTo>
                  <a:lnTo>
                    <a:pt x="20" y="570"/>
                  </a:lnTo>
                  <a:lnTo>
                    <a:pt x="20" y="570"/>
                  </a:lnTo>
                  <a:lnTo>
                    <a:pt x="20" y="570"/>
                  </a:lnTo>
                  <a:lnTo>
                    <a:pt x="20" y="570"/>
                  </a:lnTo>
                  <a:lnTo>
                    <a:pt x="19" y="570"/>
                  </a:lnTo>
                  <a:lnTo>
                    <a:pt x="19" y="570"/>
                  </a:lnTo>
                  <a:lnTo>
                    <a:pt x="19" y="570"/>
                  </a:lnTo>
                  <a:lnTo>
                    <a:pt x="19" y="570"/>
                  </a:lnTo>
                  <a:lnTo>
                    <a:pt x="19" y="570"/>
                  </a:lnTo>
                  <a:lnTo>
                    <a:pt x="19" y="570"/>
                  </a:lnTo>
                  <a:lnTo>
                    <a:pt x="19" y="570"/>
                  </a:lnTo>
                  <a:lnTo>
                    <a:pt x="19" y="570"/>
                  </a:lnTo>
                  <a:lnTo>
                    <a:pt x="19" y="570"/>
                  </a:lnTo>
                  <a:lnTo>
                    <a:pt x="19" y="570"/>
                  </a:lnTo>
                  <a:lnTo>
                    <a:pt x="19"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7" y="570"/>
                  </a:lnTo>
                  <a:lnTo>
                    <a:pt x="17" y="570"/>
                  </a:lnTo>
                  <a:lnTo>
                    <a:pt x="17" y="570"/>
                  </a:lnTo>
                  <a:lnTo>
                    <a:pt x="17" y="570"/>
                  </a:lnTo>
                  <a:lnTo>
                    <a:pt x="17" y="570"/>
                  </a:lnTo>
                  <a:lnTo>
                    <a:pt x="17" y="570"/>
                  </a:lnTo>
                  <a:lnTo>
                    <a:pt x="17" y="570"/>
                  </a:lnTo>
                  <a:lnTo>
                    <a:pt x="17" y="570"/>
                  </a:lnTo>
                  <a:lnTo>
                    <a:pt x="17" y="570"/>
                  </a:lnTo>
                  <a:lnTo>
                    <a:pt x="17"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5" y="570"/>
                  </a:lnTo>
                  <a:lnTo>
                    <a:pt x="15" y="570"/>
                  </a:lnTo>
                  <a:lnTo>
                    <a:pt x="15" y="570"/>
                  </a:lnTo>
                  <a:lnTo>
                    <a:pt x="15" y="570"/>
                  </a:lnTo>
                  <a:lnTo>
                    <a:pt x="15" y="570"/>
                  </a:lnTo>
                  <a:lnTo>
                    <a:pt x="15" y="570"/>
                  </a:lnTo>
                  <a:lnTo>
                    <a:pt x="15" y="570"/>
                  </a:lnTo>
                  <a:lnTo>
                    <a:pt x="15" y="570"/>
                  </a:lnTo>
                  <a:lnTo>
                    <a:pt x="15" y="570"/>
                  </a:lnTo>
                  <a:lnTo>
                    <a:pt x="15" y="570"/>
                  </a:lnTo>
                  <a:lnTo>
                    <a:pt x="14" y="570"/>
                  </a:lnTo>
                  <a:lnTo>
                    <a:pt x="14" y="570"/>
                  </a:lnTo>
                  <a:lnTo>
                    <a:pt x="14" y="570"/>
                  </a:lnTo>
                  <a:lnTo>
                    <a:pt x="14" y="570"/>
                  </a:lnTo>
                  <a:lnTo>
                    <a:pt x="14" y="570"/>
                  </a:lnTo>
                  <a:lnTo>
                    <a:pt x="14" y="570"/>
                  </a:lnTo>
                  <a:lnTo>
                    <a:pt x="14" y="570"/>
                  </a:lnTo>
                  <a:lnTo>
                    <a:pt x="14" y="570"/>
                  </a:lnTo>
                  <a:lnTo>
                    <a:pt x="14" y="570"/>
                  </a:lnTo>
                  <a:lnTo>
                    <a:pt x="14" y="570"/>
                  </a:lnTo>
                  <a:lnTo>
                    <a:pt x="14"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2" y="570"/>
                  </a:lnTo>
                  <a:lnTo>
                    <a:pt x="12" y="570"/>
                  </a:lnTo>
                  <a:lnTo>
                    <a:pt x="12" y="570"/>
                  </a:lnTo>
                  <a:lnTo>
                    <a:pt x="12" y="570"/>
                  </a:lnTo>
                  <a:lnTo>
                    <a:pt x="12" y="570"/>
                  </a:lnTo>
                  <a:lnTo>
                    <a:pt x="12" y="570"/>
                  </a:lnTo>
                  <a:lnTo>
                    <a:pt x="12" y="570"/>
                  </a:lnTo>
                  <a:lnTo>
                    <a:pt x="12" y="570"/>
                  </a:lnTo>
                  <a:lnTo>
                    <a:pt x="12" y="570"/>
                  </a:lnTo>
                  <a:lnTo>
                    <a:pt x="12"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0" y="570"/>
                  </a:lnTo>
                  <a:lnTo>
                    <a:pt x="10" y="570"/>
                  </a:lnTo>
                  <a:lnTo>
                    <a:pt x="10" y="570"/>
                  </a:lnTo>
                  <a:lnTo>
                    <a:pt x="10" y="570"/>
                  </a:lnTo>
                  <a:lnTo>
                    <a:pt x="10" y="570"/>
                  </a:lnTo>
                  <a:lnTo>
                    <a:pt x="10" y="570"/>
                  </a:lnTo>
                  <a:lnTo>
                    <a:pt x="10" y="570"/>
                  </a:lnTo>
                  <a:lnTo>
                    <a:pt x="10" y="570"/>
                  </a:lnTo>
                  <a:lnTo>
                    <a:pt x="10" y="570"/>
                  </a:lnTo>
                  <a:lnTo>
                    <a:pt x="10"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8" y="570"/>
                  </a:lnTo>
                  <a:lnTo>
                    <a:pt x="8" y="570"/>
                  </a:lnTo>
                  <a:lnTo>
                    <a:pt x="8" y="570"/>
                  </a:lnTo>
                  <a:lnTo>
                    <a:pt x="8" y="570"/>
                  </a:lnTo>
                  <a:lnTo>
                    <a:pt x="8" y="570"/>
                  </a:lnTo>
                  <a:lnTo>
                    <a:pt x="8" y="570"/>
                  </a:lnTo>
                  <a:lnTo>
                    <a:pt x="8" y="570"/>
                  </a:lnTo>
                  <a:lnTo>
                    <a:pt x="8" y="570"/>
                  </a:lnTo>
                  <a:lnTo>
                    <a:pt x="8" y="570"/>
                  </a:lnTo>
                  <a:lnTo>
                    <a:pt x="8" y="570"/>
                  </a:lnTo>
                  <a:lnTo>
                    <a:pt x="8" y="570"/>
                  </a:lnTo>
                  <a:lnTo>
                    <a:pt x="7" y="570"/>
                  </a:lnTo>
                  <a:lnTo>
                    <a:pt x="7" y="570"/>
                  </a:lnTo>
                  <a:lnTo>
                    <a:pt x="7" y="570"/>
                  </a:lnTo>
                  <a:lnTo>
                    <a:pt x="7" y="570"/>
                  </a:lnTo>
                  <a:lnTo>
                    <a:pt x="7" y="570"/>
                  </a:lnTo>
                  <a:lnTo>
                    <a:pt x="7" y="570"/>
                  </a:lnTo>
                  <a:lnTo>
                    <a:pt x="7" y="570"/>
                  </a:lnTo>
                  <a:lnTo>
                    <a:pt x="7" y="570"/>
                  </a:lnTo>
                  <a:lnTo>
                    <a:pt x="7" y="570"/>
                  </a:lnTo>
                  <a:lnTo>
                    <a:pt x="7" y="570"/>
                  </a:lnTo>
                  <a:lnTo>
                    <a:pt x="7" y="570"/>
                  </a:lnTo>
                  <a:lnTo>
                    <a:pt x="6" y="570"/>
                  </a:lnTo>
                  <a:lnTo>
                    <a:pt x="6" y="570"/>
                  </a:lnTo>
                  <a:lnTo>
                    <a:pt x="6" y="570"/>
                  </a:lnTo>
                  <a:lnTo>
                    <a:pt x="6" y="570"/>
                  </a:lnTo>
                  <a:lnTo>
                    <a:pt x="6" y="570"/>
                  </a:lnTo>
                  <a:lnTo>
                    <a:pt x="6" y="570"/>
                  </a:lnTo>
                  <a:lnTo>
                    <a:pt x="6" y="570"/>
                  </a:lnTo>
                  <a:lnTo>
                    <a:pt x="6" y="570"/>
                  </a:lnTo>
                  <a:lnTo>
                    <a:pt x="6" y="570"/>
                  </a:lnTo>
                  <a:lnTo>
                    <a:pt x="6" y="570"/>
                  </a:lnTo>
                  <a:lnTo>
                    <a:pt x="6"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4" y="570"/>
                  </a:lnTo>
                  <a:lnTo>
                    <a:pt x="4" y="570"/>
                  </a:lnTo>
                  <a:lnTo>
                    <a:pt x="4" y="570"/>
                  </a:lnTo>
                  <a:lnTo>
                    <a:pt x="4" y="570"/>
                  </a:lnTo>
                  <a:lnTo>
                    <a:pt x="4" y="570"/>
                  </a:lnTo>
                  <a:lnTo>
                    <a:pt x="4" y="570"/>
                  </a:lnTo>
                  <a:lnTo>
                    <a:pt x="4" y="570"/>
                  </a:lnTo>
                  <a:lnTo>
                    <a:pt x="4" y="570"/>
                  </a:lnTo>
                  <a:lnTo>
                    <a:pt x="4" y="570"/>
                  </a:lnTo>
                  <a:lnTo>
                    <a:pt x="4"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2" y="570"/>
                  </a:lnTo>
                  <a:lnTo>
                    <a:pt x="2" y="570"/>
                  </a:lnTo>
                  <a:lnTo>
                    <a:pt x="2" y="570"/>
                  </a:lnTo>
                  <a:lnTo>
                    <a:pt x="2" y="570"/>
                  </a:lnTo>
                  <a:lnTo>
                    <a:pt x="2" y="570"/>
                  </a:lnTo>
                  <a:lnTo>
                    <a:pt x="2" y="570"/>
                  </a:lnTo>
                  <a:lnTo>
                    <a:pt x="2" y="570"/>
                  </a:lnTo>
                  <a:lnTo>
                    <a:pt x="2" y="570"/>
                  </a:lnTo>
                  <a:lnTo>
                    <a:pt x="2" y="570"/>
                  </a:lnTo>
                  <a:lnTo>
                    <a:pt x="2" y="570"/>
                  </a:lnTo>
                  <a:lnTo>
                    <a:pt x="1" y="570"/>
                  </a:lnTo>
                  <a:lnTo>
                    <a:pt x="1" y="570"/>
                  </a:lnTo>
                  <a:lnTo>
                    <a:pt x="1" y="570"/>
                  </a:lnTo>
                  <a:lnTo>
                    <a:pt x="1" y="570"/>
                  </a:lnTo>
                  <a:lnTo>
                    <a:pt x="1" y="570"/>
                  </a:lnTo>
                  <a:lnTo>
                    <a:pt x="1" y="570"/>
                  </a:lnTo>
                  <a:lnTo>
                    <a:pt x="1" y="570"/>
                  </a:lnTo>
                  <a:lnTo>
                    <a:pt x="1" y="570"/>
                  </a:lnTo>
                  <a:lnTo>
                    <a:pt x="1" y="570"/>
                  </a:lnTo>
                  <a:lnTo>
                    <a:pt x="1" y="570"/>
                  </a:lnTo>
                  <a:lnTo>
                    <a:pt x="1" y="570"/>
                  </a:lnTo>
                  <a:lnTo>
                    <a:pt x="0" y="5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5" name="TextBox 84"/>
          <p:cNvSpPr txBox="1"/>
          <p:nvPr/>
        </p:nvSpPr>
        <p:spPr>
          <a:xfrm rot="16200000">
            <a:off x="7711677" y="4713536"/>
            <a:ext cx="761844" cy="234581"/>
          </a:xfrm>
          <a:prstGeom prst="rect">
            <a:avLst/>
          </a:prstGeom>
          <a:noFill/>
        </p:spPr>
        <p:txBody>
          <a:bodyPr wrap="none" rtlCol="0">
            <a:spAutoFit/>
          </a:bodyPr>
          <a:lstStyle/>
          <a:p>
            <a:r>
              <a:rPr lang="en-GB" sz="1200" dirty="0">
                <a:solidFill>
                  <a:schemeClr val="accent1"/>
                </a:solidFill>
              </a:rPr>
              <a:t>Probability</a:t>
            </a:r>
          </a:p>
        </p:txBody>
      </p:sp>
      <p:sp>
        <p:nvSpPr>
          <p:cNvPr id="63" name="Content Placeholder 4"/>
          <p:cNvSpPr txBox="1">
            <a:spLocks/>
          </p:cNvSpPr>
          <p:nvPr/>
        </p:nvSpPr>
        <p:spPr>
          <a:xfrm>
            <a:off x="1264174" y="3526362"/>
            <a:ext cx="6906922" cy="572857"/>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3.  Second level analysis </a:t>
            </a:r>
            <a:r>
              <a:rPr lang="en-GB" sz="1600" dirty="0"/>
              <a:t>(GLM of connectivity parameters)</a:t>
            </a:r>
            <a:endParaRPr lang="en-GB" sz="2400" dirty="0"/>
          </a:p>
        </p:txBody>
      </p:sp>
      <p:pic>
        <p:nvPicPr>
          <p:cNvPr id="64" name="Picture 39"/>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b="14970"/>
          <a:stretch>
            <a:fillRect/>
          </a:stretch>
        </p:blipFill>
        <p:spPr bwMode="auto">
          <a:xfrm>
            <a:off x="8276988" y="3405281"/>
            <a:ext cx="997972" cy="84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1562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9604" y="1909194"/>
            <a:ext cx="7676160" cy="3380440"/>
          </a:xfrm>
          <a:prstGeom prst="rect">
            <a:avLst/>
          </a:prstGeom>
        </p:spPr>
      </p:pic>
      <p:sp>
        <p:nvSpPr>
          <p:cNvPr id="3"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dirty="0" smtClean="0"/>
              <a:t>Language example</a:t>
            </a:r>
            <a:endParaRPr lang="en-GB" dirty="0"/>
          </a:p>
        </p:txBody>
      </p:sp>
    </p:spTree>
    <p:extLst>
      <p:ext uri="{BB962C8B-B14F-4D97-AF65-F5344CB8AC3E}">
        <p14:creationId xmlns:p14="http://schemas.microsoft.com/office/powerpoint/2010/main" val="69193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3107" y="1632697"/>
            <a:ext cx="7940585" cy="2788902"/>
          </a:xfrm>
          <a:prstGeom prst="rect">
            <a:avLst/>
          </a:prstGeom>
        </p:spPr>
      </p:pic>
      <p:sp>
        <p:nvSpPr>
          <p:cNvPr id="3" name="TextBox 2"/>
          <p:cNvSpPr txBox="1"/>
          <p:nvPr/>
        </p:nvSpPr>
        <p:spPr>
          <a:xfrm>
            <a:off x="4469832" y="5158039"/>
            <a:ext cx="3248733" cy="620448"/>
          </a:xfrm>
          <a:prstGeom prst="rect">
            <a:avLst/>
          </a:prstGeom>
          <a:noFill/>
        </p:spPr>
        <p:txBody>
          <a:bodyPr wrap="none" rtlCol="0">
            <a:spAutoFit/>
          </a:bodyPr>
          <a:lstStyle/>
          <a:p>
            <a:r>
              <a:rPr lang="en-GB" sz="1728" dirty="0">
                <a:solidFill>
                  <a:schemeClr val="accent2"/>
                </a:solidFill>
              </a:rPr>
              <a:t>Reading &gt; fixation (29 controls)</a:t>
            </a:r>
          </a:p>
          <a:p>
            <a:r>
              <a:rPr lang="en-GB" sz="1728" dirty="0">
                <a:solidFill>
                  <a:schemeClr val="accent2"/>
                </a:solidFill>
              </a:rPr>
              <a:t>Lesion (Patient AH)</a:t>
            </a:r>
          </a:p>
        </p:txBody>
      </p:sp>
      <p:sp>
        <p:nvSpPr>
          <p:cNvPr id="4" name="Rectangle 3"/>
          <p:cNvSpPr/>
          <p:nvPr/>
        </p:nvSpPr>
        <p:spPr>
          <a:xfrm>
            <a:off x="4246025" y="5227163"/>
            <a:ext cx="207373" cy="2073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p>
        </p:txBody>
      </p:sp>
      <p:sp>
        <p:nvSpPr>
          <p:cNvPr id="5" name="Rectangle 4"/>
          <p:cNvSpPr/>
          <p:nvPr/>
        </p:nvSpPr>
        <p:spPr>
          <a:xfrm>
            <a:off x="4262459" y="5503660"/>
            <a:ext cx="207373" cy="207373"/>
          </a:xfrm>
          <a:prstGeom prst="rect">
            <a:avLst/>
          </a:prstGeom>
          <a:solidFill>
            <a:srgbClr val="03F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p>
        </p:txBody>
      </p:sp>
      <p:sp>
        <p:nvSpPr>
          <p:cNvPr id="6"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dirty="0" smtClean="0"/>
              <a:t>Language example</a:t>
            </a:r>
            <a:endParaRPr lang="en-GB" dirty="0"/>
          </a:p>
        </p:txBody>
      </p:sp>
      <p:sp>
        <p:nvSpPr>
          <p:cNvPr id="7" name="TextBox 6"/>
          <p:cNvSpPr txBox="1"/>
          <p:nvPr/>
        </p:nvSpPr>
        <p:spPr>
          <a:xfrm>
            <a:off x="7893365" y="6222201"/>
            <a:ext cx="3717684" cy="338554"/>
          </a:xfrm>
          <a:prstGeom prst="rect">
            <a:avLst/>
          </a:prstGeom>
          <a:noFill/>
        </p:spPr>
        <p:txBody>
          <a:bodyPr wrap="none" rtlCol="0">
            <a:spAutoFit/>
          </a:bodyPr>
          <a:lstStyle/>
          <a:p>
            <a:r>
              <a:rPr lang="en-GB" sz="1600" dirty="0" err="1">
                <a:solidFill>
                  <a:schemeClr val="accent3">
                    <a:lumMod val="50000"/>
                  </a:schemeClr>
                </a:solidFill>
              </a:rPr>
              <a:t>Seghier</a:t>
            </a:r>
            <a:r>
              <a:rPr lang="en-GB" sz="1600" dirty="0">
                <a:solidFill>
                  <a:schemeClr val="accent3">
                    <a:lumMod val="50000"/>
                  </a:schemeClr>
                </a:solidFill>
              </a:rPr>
              <a:t> et al., </a:t>
            </a:r>
            <a:r>
              <a:rPr lang="en-GB" sz="1600" dirty="0" err="1">
                <a:solidFill>
                  <a:schemeClr val="accent3">
                    <a:lumMod val="50000"/>
                  </a:schemeClr>
                </a:solidFill>
              </a:rPr>
              <a:t>Neuropsychologia</a:t>
            </a:r>
            <a:r>
              <a:rPr lang="en-GB" sz="1600" dirty="0">
                <a:solidFill>
                  <a:schemeClr val="accent3">
                    <a:lumMod val="50000"/>
                  </a:schemeClr>
                </a:solidFill>
              </a:rPr>
              <a:t>, 2012</a:t>
            </a:r>
          </a:p>
        </p:txBody>
      </p:sp>
    </p:spTree>
    <p:extLst>
      <p:ext uri="{BB962C8B-B14F-4D97-AF65-F5344CB8AC3E}">
        <p14:creationId xmlns:p14="http://schemas.microsoft.com/office/powerpoint/2010/main" val="2522910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387" y="409145"/>
            <a:ext cx="8149959" cy="1245048"/>
          </a:xfrm>
        </p:spPr>
        <p:txBody>
          <a:bodyPr/>
          <a:lstStyle/>
          <a:p>
            <a:r>
              <a:rPr lang="en-GB" dirty="0" smtClean="0">
                <a:solidFill>
                  <a:schemeClr val="bg1"/>
                </a:solidFill>
              </a:rPr>
              <a:t>Pipeline</a:t>
            </a:r>
            <a:endParaRPr lang="en-GB" dirty="0">
              <a:solidFill>
                <a:schemeClr val="bg1"/>
              </a:solidFill>
            </a:endParaRPr>
          </a:p>
        </p:txBody>
      </p:sp>
      <p:sp>
        <p:nvSpPr>
          <p:cNvPr id="4" name="Content Placeholder 3"/>
          <p:cNvSpPr>
            <a:spLocks noGrp="1"/>
          </p:cNvSpPr>
          <p:nvPr>
            <p:ph idx="1"/>
          </p:nvPr>
        </p:nvSpPr>
        <p:spPr>
          <a:xfrm>
            <a:off x="1826454" y="507231"/>
            <a:ext cx="8149959" cy="3802363"/>
          </a:xfrm>
        </p:spPr>
        <p:txBody>
          <a:bodyPr/>
          <a:lstStyle/>
          <a:p>
            <a:pPr marL="493776" indent="-493776">
              <a:buFont typeface="+mj-lt"/>
              <a:buAutoNum type="arabicPeriod"/>
            </a:pPr>
            <a:r>
              <a:rPr lang="en-GB" dirty="0" smtClean="0"/>
              <a:t>We specified a DCM for every subject (patient and controls)</a:t>
            </a:r>
            <a:br>
              <a:rPr lang="en-GB" dirty="0" smtClean="0"/>
            </a:br>
            <a:endParaRPr lang="en-GB" dirty="0"/>
          </a:p>
          <a:p>
            <a:pPr marL="493776" indent="-493776">
              <a:buFont typeface="+mj-lt"/>
              <a:buAutoNum type="arabicPeriod"/>
            </a:pPr>
            <a:r>
              <a:rPr lang="en-GB" dirty="0" smtClean="0"/>
              <a:t>We fitted these models to the subjects’ data (model estimation or inversion) to give:</a:t>
            </a:r>
          </a:p>
        </p:txBody>
      </p:sp>
      <mc:AlternateContent xmlns:mc="http://schemas.openxmlformats.org/markup-compatibility/2006" xmlns:a14="http://schemas.microsoft.com/office/drawing/2010/main">
        <mc:Choice Requires="a14">
          <p:sp>
            <p:nvSpPr>
              <p:cNvPr id="5" name="Rectangle 4"/>
              <p:cNvSpPr/>
              <p:nvPr/>
            </p:nvSpPr>
            <p:spPr>
              <a:xfrm>
                <a:off x="1950825" y="4716569"/>
                <a:ext cx="7603678" cy="1631216"/>
              </a:xfrm>
              <a:prstGeom prst="rect">
                <a:avLst/>
              </a:prstGeom>
            </p:spPr>
            <p:txBody>
              <a:bodyPr wrap="square">
                <a:spAutoFit/>
              </a:bodyPr>
              <a:lstStyle/>
              <a:p>
                <a:pPr marL="438912" indent="-438912">
                  <a:buFont typeface="Arial" panose="020B0604020202020204" pitchFamily="34" charset="0"/>
                  <a:buChar char="•"/>
                </a:pPr>
                <a:r>
                  <a:rPr lang="en-GB" sz="2000" dirty="0" smtClean="0">
                    <a:solidFill>
                      <a:schemeClr val="accent2"/>
                    </a:solidFill>
                  </a:rPr>
                  <a:t>Posterior </a:t>
                </a:r>
                <a:r>
                  <a:rPr lang="en-GB" sz="2000" dirty="0">
                    <a:solidFill>
                      <a:schemeClr val="accent2"/>
                    </a:solidFill>
                  </a:rPr>
                  <a:t>probability distribution for each parameter </a:t>
                </a:r>
                <a14:m>
                  <m:oMath xmlns:m="http://schemas.openxmlformats.org/officeDocument/2006/math">
                    <m:r>
                      <a:rPr lang="en-GB" sz="2000" i="1">
                        <a:solidFill>
                          <a:schemeClr val="accent2"/>
                        </a:solidFill>
                        <a:latin typeface="Cambria Math" panose="02040503050406030204" pitchFamily="18" charset="0"/>
                      </a:rPr>
                      <m:t>𝑝</m:t>
                    </m:r>
                    <m:d>
                      <m:dPr>
                        <m:ctrlPr>
                          <a:rPr lang="en-GB" sz="2000" i="1">
                            <a:solidFill>
                              <a:schemeClr val="accent2"/>
                            </a:solidFill>
                            <a:latin typeface="Cambria Math" panose="02040503050406030204" pitchFamily="18" charset="0"/>
                          </a:rPr>
                        </m:ctrlPr>
                      </m:dPr>
                      <m:e>
                        <m:r>
                          <a:rPr lang="en-GB" sz="2000" i="1">
                            <a:solidFill>
                              <a:schemeClr val="accent2"/>
                            </a:solidFill>
                            <a:latin typeface="Cambria Math" panose="02040503050406030204" pitchFamily="18" charset="0"/>
                          </a:rPr>
                          <m:t>𝜃</m:t>
                        </m:r>
                      </m:e>
                      <m:e>
                        <m:r>
                          <a:rPr lang="en-GB" sz="2000" i="1">
                            <a:solidFill>
                              <a:schemeClr val="accent2"/>
                            </a:solidFill>
                            <a:latin typeface="Cambria Math" panose="02040503050406030204" pitchFamily="18" charset="0"/>
                          </a:rPr>
                          <m:t>𝑦</m:t>
                        </m:r>
                        <m:r>
                          <a:rPr lang="en-GB" sz="2000" i="1">
                            <a:solidFill>
                              <a:schemeClr val="accent2"/>
                            </a:solidFill>
                            <a:latin typeface="Cambria Math" panose="02040503050406030204" pitchFamily="18" charset="0"/>
                          </a:rPr>
                          <m:t>,</m:t>
                        </m:r>
                        <m:r>
                          <a:rPr lang="en-GB" sz="2000" i="1">
                            <a:solidFill>
                              <a:schemeClr val="accent2"/>
                            </a:solidFill>
                            <a:latin typeface="Cambria Math" panose="02040503050406030204" pitchFamily="18" charset="0"/>
                          </a:rPr>
                          <m:t>𝑚</m:t>
                        </m:r>
                      </m:e>
                    </m:d>
                  </m:oMath>
                </a14:m>
                <a:r>
                  <a:rPr lang="en-GB" sz="2000" dirty="0">
                    <a:solidFill>
                      <a:schemeClr val="accent2"/>
                    </a:solidFill>
                  </a:rPr>
                  <a:t/>
                </a:r>
                <a:br>
                  <a:rPr lang="en-GB" sz="2000" dirty="0">
                    <a:solidFill>
                      <a:schemeClr val="accent2"/>
                    </a:solidFill>
                  </a:rPr>
                </a:br>
                <a:endParaRPr lang="en-GB" sz="2000" dirty="0">
                  <a:solidFill>
                    <a:schemeClr val="accent2"/>
                  </a:solidFill>
                </a:endParaRPr>
              </a:p>
              <a:p>
                <a:pPr marL="438912" indent="-438912">
                  <a:buFont typeface="Arial" panose="020B0604020202020204" pitchFamily="34" charset="0"/>
                  <a:buChar char="•"/>
                </a:pPr>
                <a:r>
                  <a:rPr lang="en-GB" sz="2000" dirty="0">
                    <a:solidFill>
                      <a:schemeClr val="accent2"/>
                    </a:solidFill>
                  </a:rPr>
                  <a:t>Estimate of the </a:t>
                </a:r>
                <a:r>
                  <a:rPr lang="en-GB" sz="2000" dirty="0" smtClean="0">
                    <a:solidFill>
                      <a:schemeClr val="accent2"/>
                    </a:solidFill>
                  </a:rPr>
                  <a:t>log model evidence:</a:t>
                </a:r>
                <a:r>
                  <a:rPr lang="en-GB" sz="2000" dirty="0">
                    <a:solidFill>
                      <a:schemeClr val="accent2"/>
                    </a:solidFill>
                  </a:rPr>
                  <a:t/>
                </a:r>
                <a:br>
                  <a:rPr lang="en-GB" sz="2000" dirty="0">
                    <a:solidFill>
                      <a:schemeClr val="accent2"/>
                    </a:solidFill>
                  </a:rPr>
                </a:br>
                <a:r>
                  <a:rPr lang="en-GB" sz="2000" dirty="0">
                    <a:solidFill>
                      <a:schemeClr val="accent2"/>
                    </a:solidFill>
                  </a:rPr>
                  <a:t/>
                </a:r>
                <a:br>
                  <a:rPr lang="en-GB" sz="2000" dirty="0">
                    <a:solidFill>
                      <a:schemeClr val="accent2"/>
                    </a:solidFill>
                  </a:rPr>
                </a:br>
                <a14:m>
                  <m:oMath xmlns:m="http://schemas.openxmlformats.org/officeDocument/2006/math">
                    <m:r>
                      <a:rPr lang="en-GB" sz="2000" i="1">
                        <a:solidFill>
                          <a:schemeClr val="accent2"/>
                        </a:solidFill>
                        <a:latin typeface="Cambria Math" panose="02040503050406030204" pitchFamily="18" charset="0"/>
                      </a:rPr>
                      <m:t>𝐹</m:t>
                    </m:r>
                    <m:r>
                      <a:rPr lang="en-GB" sz="2000" i="1">
                        <a:solidFill>
                          <a:schemeClr val="accent2"/>
                        </a:solidFill>
                        <a:latin typeface="Cambria Math" panose="02040503050406030204" pitchFamily="18" charset="0"/>
                        <a:ea typeface="Cambria Math" panose="02040503050406030204" pitchFamily="18" charset="0"/>
                      </a:rPr>
                      <m:t>≅</m:t>
                    </m:r>
                    <m:r>
                      <m:rPr>
                        <m:nor/>
                      </m:rPr>
                      <a:rPr lang="en-GB" sz="2000" b="0" i="0" smtClean="0">
                        <a:solidFill>
                          <a:schemeClr val="accent2"/>
                        </a:solidFill>
                        <a:latin typeface="Cambria Math" panose="02040503050406030204" pitchFamily="18" charset="0"/>
                        <a:ea typeface="Cambria Math" panose="02040503050406030204" pitchFamily="18" charset="0"/>
                      </a:rPr>
                      <m:t>ln</m:t>
                    </m:r>
                    <m:r>
                      <m:rPr>
                        <m:nor/>
                      </m:rPr>
                      <a:rPr lang="en-GB" sz="2000" b="0" i="0" smtClean="0">
                        <a:solidFill>
                          <a:schemeClr val="accent2"/>
                        </a:solidFill>
                        <a:latin typeface="Cambria Math" panose="02040503050406030204" pitchFamily="18" charset="0"/>
                        <a:ea typeface="Cambria Math" panose="02040503050406030204" pitchFamily="18" charset="0"/>
                      </a:rPr>
                      <m:t> </m:t>
                    </m:r>
                    <m:r>
                      <a:rPr lang="en-GB" sz="2000" i="1">
                        <a:solidFill>
                          <a:schemeClr val="accent2"/>
                        </a:solidFill>
                        <a:latin typeface="Cambria Math" panose="02040503050406030204" pitchFamily="18" charset="0"/>
                        <a:ea typeface="Cambria Math" panose="02040503050406030204" pitchFamily="18" charset="0"/>
                      </a:rPr>
                      <m:t>𝑝</m:t>
                    </m:r>
                    <m:d>
                      <m:dPr>
                        <m:ctrlPr>
                          <a:rPr lang="en-GB" sz="2000" i="1">
                            <a:solidFill>
                              <a:schemeClr val="accent2"/>
                            </a:solidFill>
                            <a:latin typeface="Cambria Math" panose="02040503050406030204" pitchFamily="18" charset="0"/>
                            <a:ea typeface="Cambria Math" panose="02040503050406030204" pitchFamily="18" charset="0"/>
                          </a:rPr>
                        </m:ctrlPr>
                      </m:dPr>
                      <m:e>
                        <m:r>
                          <a:rPr lang="en-GB" sz="2000" i="1">
                            <a:solidFill>
                              <a:schemeClr val="accent2"/>
                            </a:solidFill>
                            <a:latin typeface="Cambria Math" panose="02040503050406030204" pitchFamily="18" charset="0"/>
                            <a:ea typeface="Cambria Math" panose="02040503050406030204" pitchFamily="18" charset="0"/>
                          </a:rPr>
                          <m:t>𝑦</m:t>
                        </m:r>
                      </m:e>
                      <m:e>
                        <m:r>
                          <a:rPr lang="en-GB" sz="2000" i="1">
                            <a:solidFill>
                              <a:schemeClr val="accent2"/>
                            </a:solidFill>
                            <a:latin typeface="Cambria Math" panose="02040503050406030204" pitchFamily="18" charset="0"/>
                            <a:ea typeface="Cambria Math" panose="02040503050406030204" pitchFamily="18" charset="0"/>
                          </a:rPr>
                          <m:t>𝑚</m:t>
                        </m:r>
                      </m:e>
                    </m:d>
                    <m:r>
                      <a:rPr lang="en-GB" sz="2000" i="1">
                        <a:solidFill>
                          <a:schemeClr val="accent2"/>
                        </a:solidFill>
                        <a:latin typeface="Cambria Math" panose="02040503050406030204" pitchFamily="18" charset="0"/>
                        <a:ea typeface="Cambria Math" panose="02040503050406030204" pitchFamily="18" charset="0"/>
                      </a:rPr>
                      <m:t>=</m:t>
                    </m:r>
                    <m:r>
                      <m:rPr>
                        <m:nor/>
                      </m:rPr>
                      <a:rPr lang="en-GB" sz="2000">
                        <a:solidFill>
                          <a:schemeClr val="accent2"/>
                        </a:solidFill>
                        <a:latin typeface="Cambria Math" panose="02040503050406030204" pitchFamily="18" charset="0"/>
                        <a:ea typeface="Cambria Math" panose="02040503050406030204" pitchFamily="18" charset="0"/>
                      </a:rPr>
                      <m:t>accuracy</m:t>
                    </m:r>
                    <m:r>
                      <a:rPr lang="en-GB" sz="2000" i="1">
                        <a:solidFill>
                          <a:schemeClr val="accent2"/>
                        </a:solidFill>
                        <a:latin typeface="Cambria Math" panose="02040503050406030204" pitchFamily="18" charset="0"/>
                        <a:ea typeface="Cambria Math" panose="02040503050406030204" pitchFamily="18" charset="0"/>
                      </a:rPr>
                      <m:t>−</m:t>
                    </m:r>
                    <m:r>
                      <m:rPr>
                        <m:nor/>
                      </m:rPr>
                      <a:rPr lang="en-GB" sz="2000">
                        <a:solidFill>
                          <a:schemeClr val="accent2"/>
                        </a:solidFill>
                        <a:latin typeface="Cambria Math" panose="02040503050406030204" pitchFamily="18" charset="0"/>
                        <a:ea typeface="Cambria Math" panose="02040503050406030204" pitchFamily="18" charset="0"/>
                      </a:rPr>
                      <m:t>complexity</m:t>
                    </m:r>
                  </m:oMath>
                </a14:m>
                <a:endParaRPr lang="en-GB" sz="2000" dirty="0">
                  <a:solidFill>
                    <a:schemeClr val="accent2"/>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950825" y="4716569"/>
                <a:ext cx="7603678" cy="1631216"/>
              </a:xfrm>
              <a:prstGeom prst="rect">
                <a:avLst/>
              </a:prstGeom>
              <a:blipFill>
                <a:blip r:embed="rId2"/>
                <a:stretch>
                  <a:fillRect l="-722" t="-1873" b="-3745"/>
                </a:stretch>
              </a:blipFill>
            </p:spPr>
            <p:txBody>
              <a:bodyPr/>
              <a:lstStyle/>
              <a:p>
                <a:r>
                  <a:rPr lang="en-GB">
                    <a:noFill/>
                  </a:rPr>
                  <a:t> </a:t>
                </a:r>
              </a:p>
            </p:txBody>
          </p:sp>
        </mc:Fallback>
      </mc:AlternateContent>
      <p:grpSp>
        <p:nvGrpSpPr>
          <p:cNvPr id="6" name="Group 5"/>
          <p:cNvGrpSpPr/>
          <p:nvPr/>
        </p:nvGrpSpPr>
        <p:grpSpPr>
          <a:xfrm>
            <a:off x="9081930" y="3569607"/>
            <a:ext cx="1222889" cy="1105990"/>
            <a:chOff x="7642225" y="3429000"/>
            <a:chExt cx="1273904" cy="1152128"/>
          </a:xfrm>
        </p:grpSpPr>
        <p:grpSp>
          <p:nvGrpSpPr>
            <p:cNvPr id="7" name="Group 6"/>
            <p:cNvGrpSpPr>
              <a:grpSpLocks/>
            </p:cNvGrpSpPr>
            <p:nvPr/>
          </p:nvGrpSpPr>
          <p:grpSpPr bwMode="auto">
            <a:xfrm>
              <a:off x="7642225" y="3429000"/>
              <a:ext cx="1177925" cy="1031875"/>
              <a:chOff x="512" y="1468"/>
              <a:chExt cx="3570" cy="2817"/>
            </a:xfrm>
          </p:grpSpPr>
          <p:sp>
            <p:nvSpPr>
              <p:cNvPr id="9" name="Freeform 20"/>
              <p:cNvSpPr>
                <a:spLocks/>
              </p:cNvSpPr>
              <p:nvPr/>
            </p:nvSpPr>
            <p:spPr bwMode="auto">
              <a:xfrm>
                <a:off x="1712" y="1832"/>
                <a:ext cx="1456" cy="2452"/>
              </a:xfrm>
              <a:custGeom>
                <a:avLst/>
                <a:gdLst>
                  <a:gd name="T0" fmla="*/ 0 w 1456"/>
                  <a:gd name="T1" fmla="*/ 2452 h 2452"/>
                  <a:gd name="T2" fmla="*/ 0 w 1456"/>
                  <a:gd name="T3" fmla="*/ 732 h 2452"/>
                  <a:gd name="T4" fmla="*/ 116 w 1456"/>
                  <a:gd name="T5" fmla="*/ 288 h 2452"/>
                  <a:gd name="T6" fmla="*/ 192 w 1456"/>
                  <a:gd name="T7" fmla="*/ 92 h 2452"/>
                  <a:gd name="T8" fmla="*/ 260 w 1456"/>
                  <a:gd name="T9" fmla="*/ 8 h 2452"/>
                  <a:gd name="T10" fmla="*/ 300 w 1456"/>
                  <a:gd name="T11" fmla="*/ 0 h 2452"/>
                  <a:gd name="T12" fmla="*/ 364 w 1456"/>
                  <a:gd name="T13" fmla="*/ 56 h 2452"/>
                  <a:gd name="T14" fmla="*/ 408 w 1456"/>
                  <a:gd name="T15" fmla="*/ 148 h 2452"/>
                  <a:gd name="T16" fmla="*/ 484 w 1456"/>
                  <a:gd name="T17" fmla="*/ 368 h 2452"/>
                  <a:gd name="T18" fmla="*/ 620 w 1456"/>
                  <a:gd name="T19" fmla="*/ 932 h 2452"/>
                  <a:gd name="T20" fmla="*/ 820 w 1456"/>
                  <a:gd name="T21" fmla="*/ 1748 h 2452"/>
                  <a:gd name="T22" fmla="*/ 932 w 1456"/>
                  <a:gd name="T23" fmla="*/ 2064 h 2452"/>
                  <a:gd name="T24" fmla="*/ 1040 w 1456"/>
                  <a:gd name="T25" fmla="*/ 2244 h 2452"/>
                  <a:gd name="T26" fmla="*/ 1108 w 1456"/>
                  <a:gd name="T27" fmla="*/ 2328 h 2452"/>
                  <a:gd name="T28" fmla="*/ 1196 w 1456"/>
                  <a:gd name="T29" fmla="*/ 2388 h 2452"/>
                  <a:gd name="T30" fmla="*/ 1292 w 1456"/>
                  <a:gd name="T31" fmla="*/ 2420 h 2452"/>
                  <a:gd name="T32" fmla="*/ 1432 w 1456"/>
                  <a:gd name="T33" fmla="*/ 2452 h 2452"/>
                  <a:gd name="T34" fmla="*/ 1456 w 1456"/>
                  <a:gd name="T35" fmla="*/ 2452 h 2452"/>
                  <a:gd name="T36" fmla="*/ 0 w 1456"/>
                  <a:gd name="T37" fmla="*/ 2452 h 24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6"/>
                  <a:gd name="T58" fmla="*/ 0 h 2452"/>
                  <a:gd name="T59" fmla="*/ 1456 w 1456"/>
                  <a:gd name="T60" fmla="*/ 2452 h 24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6" h="2452">
                    <a:moveTo>
                      <a:pt x="0" y="2452"/>
                    </a:moveTo>
                    <a:lnTo>
                      <a:pt x="0" y="732"/>
                    </a:lnTo>
                    <a:lnTo>
                      <a:pt x="116" y="288"/>
                    </a:lnTo>
                    <a:lnTo>
                      <a:pt x="192" y="92"/>
                    </a:lnTo>
                    <a:lnTo>
                      <a:pt x="260" y="8"/>
                    </a:lnTo>
                    <a:lnTo>
                      <a:pt x="300" y="0"/>
                    </a:lnTo>
                    <a:lnTo>
                      <a:pt x="364" y="56"/>
                    </a:lnTo>
                    <a:lnTo>
                      <a:pt x="408" y="148"/>
                    </a:lnTo>
                    <a:lnTo>
                      <a:pt x="484" y="368"/>
                    </a:lnTo>
                    <a:lnTo>
                      <a:pt x="620" y="932"/>
                    </a:lnTo>
                    <a:lnTo>
                      <a:pt x="820" y="1748"/>
                    </a:lnTo>
                    <a:lnTo>
                      <a:pt x="932" y="2064"/>
                    </a:lnTo>
                    <a:lnTo>
                      <a:pt x="1040" y="2244"/>
                    </a:lnTo>
                    <a:lnTo>
                      <a:pt x="1108" y="2328"/>
                    </a:lnTo>
                    <a:lnTo>
                      <a:pt x="1196" y="2388"/>
                    </a:lnTo>
                    <a:lnTo>
                      <a:pt x="1292" y="2420"/>
                    </a:lnTo>
                    <a:lnTo>
                      <a:pt x="1432" y="2452"/>
                    </a:lnTo>
                    <a:lnTo>
                      <a:pt x="1456" y="2452"/>
                    </a:lnTo>
                    <a:lnTo>
                      <a:pt x="0" y="2452"/>
                    </a:lnTo>
                    <a:close/>
                  </a:path>
                </a:pathLst>
              </a:custGeom>
              <a:solidFill>
                <a:schemeClr val="bg1"/>
              </a:solidFill>
              <a:ln w="9525">
                <a:solidFill>
                  <a:schemeClr val="tx1"/>
                </a:solidFill>
                <a:round/>
                <a:headEnd/>
                <a:tailEnd/>
              </a:ln>
            </p:spPr>
            <p:txBody>
              <a:bodyPr/>
              <a:lstStyle/>
              <a:p>
                <a:endParaRPr lang="en-GB" sz="1728"/>
              </a:p>
            </p:txBody>
          </p:sp>
          <p:sp>
            <p:nvSpPr>
              <p:cNvPr id="10" name="Rectangle 21"/>
              <p:cNvSpPr>
                <a:spLocks noChangeArrowheads="1"/>
              </p:cNvSpPr>
              <p:nvPr/>
            </p:nvSpPr>
            <p:spPr bwMode="auto">
              <a:xfrm>
                <a:off x="512" y="1468"/>
                <a:ext cx="3570" cy="2816"/>
              </a:xfrm>
              <a:prstGeom prst="rect">
                <a:avLst/>
              </a:prstGeom>
              <a:solidFill>
                <a:schemeClr val="bg1"/>
              </a:solidFill>
              <a:ln w="0">
                <a:solidFill>
                  <a:srgbClr val="FFFFFF"/>
                </a:solidFill>
                <a:miter lim="800000"/>
                <a:headEnd/>
                <a:tailEnd/>
              </a:ln>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728"/>
              </a:p>
            </p:txBody>
          </p:sp>
          <p:sp>
            <p:nvSpPr>
              <p:cNvPr id="11" name="Line 51"/>
              <p:cNvSpPr>
                <a:spLocks noChangeShapeType="1"/>
              </p:cNvSpPr>
              <p:nvPr/>
            </p:nvSpPr>
            <p:spPr bwMode="auto">
              <a:xfrm>
                <a:off x="512" y="4284"/>
                <a:ext cx="357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2" name="Line 52"/>
              <p:cNvSpPr>
                <a:spLocks noChangeShapeType="1"/>
              </p:cNvSpPr>
              <p:nvPr/>
            </p:nvSpPr>
            <p:spPr bwMode="auto">
              <a:xfrm>
                <a:off x="512" y="4284"/>
                <a:ext cx="357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3" name="Line 53"/>
              <p:cNvSpPr>
                <a:spLocks noChangeShapeType="1"/>
              </p:cNvSpPr>
              <p:nvPr/>
            </p:nvSpPr>
            <p:spPr bwMode="auto">
              <a:xfrm>
                <a:off x="512" y="4284"/>
                <a:ext cx="357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sp>
            <p:nvSpPr>
              <p:cNvPr id="14" name="Freeform 25"/>
              <p:cNvSpPr>
                <a:spLocks/>
              </p:cNvSpPr>
              <p:nvPr/>
            </p:nvSpPr>
            <p:spPr bwMode="auto">
              <a:xfrm>
                <a:off x="512" y="1826"/>
                <a:ext cx="3570" cy="2458"/>
              </a:xfrm>
              <a:custGeom>
                <a:avLst/>
                <a:gdLst>
                  <a:gd name="T0" fmla="*/ 44 w 3570"/>
                  <a:gd name="T1" fmla="*/ 2458 h 2458"/>
                  <a:gd name="T2" fmla="*/ 132 w 3570"/>
                  <a:gd name="T3" fmla="*/ 2456 h 2458"/>
                  <a:gd name="T4" fmla="*/ 222 w 3570"/>
                  <a:gd name="T5" fmla="*/ 2456 h 2458"/>
                  <a:gd name="T6" fmla="*/ 312 w 3570"/>
                  <a:gd name="T7" fmla="*/ 2452 h 2458"/>
                  <a:gd name="T8" fmla="*/ 400 w 3570"/>
                  <a:gd name="T9" fmla="*/ 2442 h 2458"/>
                  <a:gd name="T10" fmla="*/ 490 w 3570"/>
                  <a:gd name="T11" fmla="*/ 2424 h 2458"/>
                  <a:gd name="T12" fmla="*/ 580 w 3570"/>
                  <a:gd name="T13" fmla="*/ 2388 h 2458"/>
                  <a:gd name="T14" fmla="*/ 668 w 3570"/>
                  <a:gd name="T15" fmla="*/ 2322 h 2458"/>
                  <a:gd name="T16" fmla="*/ 758 w 3570"/>
                  <a:gd name="T17" fmla="*/ 2210 h 2458"/>
                  <a:gd name="T18" fmla="*/ 848 w 3570"/>
                  <a:gd name="T19" fmla="*/ 2038 h 2458"/>
                  <a:gd name="T20" fmla="*/ 936 w 3570"/>
                  <a:gd name="T21" fmla="*/ 1794 h 2458"/>
                  <a:gd name="T22" fmla="*/ 1026 w 3570"/>
                  <a:gd name="T23" fmla="*/ 1478 h 2458"/>
                  <a:gd name="T24" fmla="*/ 1114 w 3570"/>
                  <a:gd name="T25" fmla="*/ 1106 h 2458"/>
                  <a:gd name="T26" fmla="*/ 1204 w 3570"/>
                  <a:gd name="T27" fmla="*/ 716 h 2458"/>
                  <a:gd name="T28" fmla="*/ 1294 w 3570"/>
                  <a:gd name="T29" fmla="*/ 366 h 2458"/>
                  <a:gd name="T30" fmla="*/ 1382 w 3570"/>
                  <a:gd name="T31" fmla="*/ 110 h 2458"/>
                  <a:gd name="T32" fmla="*/ 1472 w 3570"/>
                  <a:gd name="T33" fmla="*/ 0 h 2458"/>
                  <a:gd name="T34" fmla="*/ 1562 w 3570"/>
                  <a:gd name="T35" fmla="*/ 56 h 2458"/>
                  <a:gd name="T36" fmla="*/ 1650 w 3570"/>
                  <a:gd name="T37" fmla="*/ 268 h 2458"/>
                  <a:gd name="T38" fmla="*/ 1740 w 3570"/>
                  <a:gd name="T39" fmla="*/ 594 h 2458"/>
                  <a:gd name="T40" fmla="*/ 1828 w 3570"/>
                  <a:gd name="T41" fmla="*/ 976 h 2458"/>
                  <a:gd name="T42" fmla="*/ 1918 w 3570"/>
                  <a:gd name="T43" fmla="*/ 1360 h 2458"/>
                  <a:gd name="T44" fmla="*/ 2008 w 3570"/>
                  <a:gd name="T45" fmla="*/ 1698 h 2458"/>
                  <a:gd name="T46" fmla="*/ 2096 w 3570"/>
                  <a:gd name="T47" fmla="*/ 1966 h 2458"/>
                  <a:gd name="T48" fmla="*/ 2186 w 3570"/>
                  <a:gd name="T49" fmla="*/ 2162 h 2458"/>
                  <a:gd name="T50" fmla="*/ 2276 w 3570"/>
                  <a:gd name="T51" fmla="*/ 2292 h 2458"/>
                  <a:gd name="T52" fmla="*/ 2364 w 3570"/>
                  <a:gd name="T53" fmla="*/ 2370 h 2458"/>
                  <a:gd name="T54" fmla="*/ 2454 w 3570"/>
                  <a:gd name="T55" fmla="*/ 2414 h 2458"/>
                  <a:gd name="T56" fmla="*/ 2544 w 3570"/>
                  <a:gd name="T57" fmla="*/ 2438 h 2458"/>
                  <a:gd name="T58" fmla="*/ 2632 w 3570"/>
                  <a:gd name="T59" fmla="*/ 2450 h 2458"/>
                  <a:gd name="T60" fmla="*/ 2722 w 3570"/>
                  <a:gd name="T61" fmla="*/ 2454 h 2458"/>
                  <a:gd name="T62" fmla="*/ 2810 w 3570"/>
                  <a:gd name="T63" fmla="*/ 2456 h 2458"/>
                  <a:gd name="T64" fmla="*/ 2900 w 3570"/>
                  <a:gd name="T65" fmla="*/ 2458 h 2458"/>
                  <a:gd name="T66" fmla="*/ 2990 w 3570"/>
                  <a:gd name="T67" fmla="*/ 2458 h 2458"/>
                  <a:gd name="T68" fmla="*/ 3078 w 3570"/>
                  <a:gd name="T69" fmla="*/ 2458 h 2458"/>
                  <a:gd name="T70" fmla="*/ 3168 w 3570"/>
                  <a:gd name="T71" fmla="*/ 2458 h 2458"/>
                  <a:gd name="T72" fmla="*/ 3258 w 3570"/>
                  <a:gd name="T73" fmla="*/ 2458 h 2458"/>
                  <a:gd name="T74" fmla="*/ 3346 w 3570"/>
                  <a:gd name="T75" fmla="*/ 2458 h 2458"/>
                  <a:gd name="T76" fmla="*/ 3436 w 3570"/>
                  <a:gd name="T77" fmla="*/ 2458 h 2458"/>
                  <a:gd name="T78" fmla="*/ 3526 w 3570"/>
                  <a:gd name="T79" fmla="*/ 2458 h 24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70"/>
                  <a:gd name="T121" fmla="*/ 0 h 2458"/>
                  <a:gd name="T122" fmla="*/ 3570 w 3570"/>
                  <a:gd name="T123" fmla="*/ 2458 h 24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70" h="2458">
                    <a:moveTo>
                      <a:pt x="0" y="2458"/>
                    </a:moveTo>
                    <a:lnTo>
                      <a:pt x="44" y="2458"/>
                    </a:lnTo>
                    <a:lnTo>
                      <a:pt x="88" y="2458"/>
                    </a:lnTo>
                    <a:lnTo>
                      <a:pt x="132" y="2456"/>
                    </a:lnTo>
                    <a:lnTo>
                      <a:pt x="178" y="2456"/>
                    </a:lnTo>
                    <a:lnTo>
                      <a:pt x="222" y="2456"/>
                    </a:lnTo>
                    <a:lnTo>
                      <a:pt x="266" y="2454"/>
                    </a:lnTo>
                    <a:lnTo>
                      <a:pt x="312" y="2452"/>
                    </a:lnTo>
                    <a:lnTo>
                      <a:pt x="356" y="2448"/>
                    </a:lnTo>
                    <a:lnTo>
                      <a:pt x="400" y="2442"/>
                    </a:lnTo>
                    <a:lnTo>
                      <a:pt x="446" y="2436"/>
                    </a:lnTo>
                    <a:lnTo>
                      <a:pt x="490" y="2424"/>
                    </a:lnTo>
                    <a:lnTo>
                      <a:pt x="534" y="2408"/>
                    </a:lnTo>
                    <a:lnTo>
                      <a:pt x="580" y="2388"/>
                    </a:lnTo>
                    <a:lnTo>
                      <a:pt x="624" y="2360"/>
                    </a:lnTo>
                    <a:lnTo>
                      <a:pt x="668" y="2322"/>
                    </a:lnTo>
                    <a:lnTo>
                      <a:pt x="714" y="2274"/>
                    </a:lnTo>
                    <a:lnTo>
                      <a:pt x="758" y="2210"/>
                    </a:lnTo>
                    <a:lnTo>
                      <a:pt x="802" y="2134"/>
                    </a:lnTo>
                    <a:lnTo>
                      <a:pt x="848" y="2038"/>
                    </a:lnTo>
                    <a:lnTo>
                      <a:pt x="892" y="1926"/>
                    </a:lnTo>
                    <a:lnTo>
                      <a:pt x="936" y="1794"/>
                    </a:lnTo>
                    <a:lnTo>
                      <a:pt x="980" y="1644"/>
                    </a:lnTo>
                    <a:lnTo>
                      <a:pt x="1026" y="1478"/>
                    </a:lnTo>
                    <a:lnTo>
                      <a:pt x="1070" y="1296"/>
                    </a:lnTo>
                    <a:lnTo>
                      <a:pt x="1114" y="1106"/>
                    </a:lnTo>
                    <a:lnTo>
                      <a:pt x="1160" y="910"/>
                    </a:lnTo>
                    <a:lnTo>
                      <a:pt x="1204" y="716"/>
                    </a:lnTo>
                    <a:lnTo>
                      <a:pt x="1248" y="532"/>
                    </a:lnTo>
                    <a:lnTo>
                      <a:pt x="1294" y="366"/>
                    </a:lnTo>
                    <a:lnTo>
                      <a:pt x="1338" y="222"/>
                    </a:lnTo>
                    <a:lnTo>
                      <a:pt x="1382" y="110"/>
                    </a:lnTo>
                    <a:lnTo>
                      <a:pt x="1428" y="36"/>
                    </a:lnTo>
                    <a:lnTo>
                      <a:pt x="1472" y="0"/>
                    </a:lnTo>
                    <a:lnTo>
                      <a:pt x="1516" y="8"/>
                    </a:lnTo>
                    <a:lnTo>
                      <a:pt x="1562" y="56"/>
                    </a:lnTo>
                    <a:lnTo>
                      <a:pt x="1606" y="146"/>
                    </a:lnTo>
                    <a:lnTo>
                      <a:pt x="1650" y="268"/>
                    </a:lnTo>
                    <a:lnTo>
                      <a:pt x="1696" y="420"/>
                    </a:lnTo>
                    <a:lnTo>
                      <a:pt x="1740" y="594"/>
                    </a:lnTo>
                    <a:lnTo>
                      <a:pt x="1784" y="782"/>
                    </a:lnTo>
                    <a:lnTo>
                      <a:pt x="1828" y="976"/>
                    </a:lnTo>
                    <a:lnTo>
                      <a:pt x="1874" y="1172"/>
                    </a:lnTo>
                    <a:lnTo>
                      <a:pt x="1918" y="1360"/>
                    </a:lnTo>
                    <a:lnTo>
                      <a:pt x="1962" y="1536"/>
                    </a:lnTo>
                    <a:lnTo>
                      <a:pt x="2008" y="1698"/>
                    </a:lnTo>
                    <a:lnTo>
                      <a:pt x="2052" y="1842"/>
                    </a:lnTo>
                    <a:lnTo>
                      <a:pt x="2096" y="1966"/>
                    </a:lnTo>
                    <a:lnTo>
                      <a:pt x="2142" y="2074"/>
                    </a:lnTo>
                    <a:lnTo>
                      <a:pt x="2186" y="2162"/>
                    </a:lnTo>
                    <a:lnTo>
                      <a:pt x="2230" y="2234"/>
                    </a:lnTo>
                    <a:lnTo>
                      <a:pt x="2276" y="2292"/>
                    </a:lnTo>
                    <a:lnTo>
                      <a:pt x="2320" y="2336"/>
                    </a:lnTo>
                    <a:lnTo>
                      <a:pt x="2364" y="2370"/>
                    </a:lnTo>
                    <a:lnTo>
                      <a:pt x="2410" y="2396"/>
                    </a:lnTo>
                    <a:lnTo>
                      <a:pt x="2454" y="2414"/>
                    </a:lnTo>
                    <a:lnTo>
                      <a:pt x="2498" y="2428"/>
                    </a:lnTo>
                    <a:lnTo>
                      <a:pt x="2544" y="2438"/>
                    </a:lnTo>
                    <a:lnTo>
                      <a:pt x="2588" y="2444"/>
                    </a:lnTo>
                    <a:lnTo>
                      <a:pt x="2632" y="2450"/>
                    </a:lnTo>
                    <a:lnTo>
                      <a:pt x="2678" y="2452"/>
                    </a:lnTo>
                    <a:lnTo>
                      <a:pt x="2722" y="2454"/>
                    </a:lnTo>
                    <a:lnTo>
                      <a:pt x="2766" y="2456"/>
                    </a:lnTo>
                    <a:lnTo>
                      <a:pt x="2810" y="2456"/>
                    </a:lnTo>
                    <a:lnTo>
                      <a:pt x="2856" y="2456"/>
                    </a:lnTo>
                    <a:lnTo>
                      <a:pt x="2900" y="2458"/>
                    </a:lnTo>
                    <a:lnTo>
                      <a:pt x="2944" y="2458"/>
                    </a:lnTo>
                    <a:lnTo>
                      <a:pt x="2990" y="2458"/>
                    </a:lnTo>
                    <a:lnTo>
                      <a:pt x="3034" y="2458"/>
                    </a:lnTo>
                    <a:lnTo>
                      <a:pt x="3078" y="2458"/>
                    </a:lnTo>
                    <a:lnTo>
                      <a:pt x="3124" y="2458"/>
                    </a:lnTo>
                    <a:lnTo>
                      <a:pt x="3168" y="2458"/>
                    </a:lnTo>
                    <a:lnTo>
                      <a:pt x="3212" y="2458"/>
                    </a:lnTo>
                    <a:lnTo>
                      <a:pt x="3258" y="2458"/>
                    </a:lnTo>
                    <a:lnTo>
                      <a:pt x="3302" y="2458"/>
                    </a:lnTo>
                    <a:lnTo>
                      <a:pt x="3346" y="2458"/>
                    </a:lnTo>
                    <a:lnTo>
                      <a:pt x="3392" y="2458"/>
                    </a:lnTo>
                    <a:lnTo>
                      <a:pt x="3436" y="2458"/>
                    </a:lnTo>
                    <a:lnTo>
                      <a:pt x="3480" y="2458"/>
                    </a:lnTo>
                    <a:lnTo>
                      <a:pt x="3526" y="2458"/>
                    </a:lnTo>
                    <a:lnTo>
                      <a:pt x="3570" y="2458"/>
                    </a:lnTo>
                  </a:path>
                </a:pathLst>
              </a:custGeom>
              <a:solidFill>
                <a:schemeClr val="bg1"/>
              </a:solidFill>
              <a:ln w="25400">
                <a:solidFill>
                  <a:srgbClr val="000000"/>
                </a:solidFill>
                <a:round/>
                <a:headEnd/>
                <a:tailEnd/>
              </a:ln>
            </p:spPr>
            <p:txBody>
              <a:bodyPr/>
              <a:lstStyle/>
              <a:p>
                <a:endParaRPr lang="en-GB" sz="1728"/>
              </a:p>
            </p:txBody>
          </p:sp>
          <p:sp>
            <p:nvSpPr>
              <p:cNvPr id="15" name="Line 55"/>
              <p:cNvSpPr>
                <a:spLocks noChangeShapeType="1"/>
              </p:cNvSpPr>
              <p:nvPr/>
            </p:nvSpPr>
            <p:spPr bwMode="auto">
              <a:xfrm flipV="1">
                <a:off x="2004" y="1468"/>
                <a:ext cx="1" cy="281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728"/>
              </a:p>
            </p:txBody>
          </p:sp>
        </p:grpSp>
        <p:sp>
          <p:nvSpPr>
            <p:cNvPr id="8" name="Rectangle 7"/>
            <p:cNvSpPr/>
            <p:nvPr/>
          </p:nvSpPr>
          <p:spPr>
            <a:xfrm>
              <a:off x="8628097" y="4293096"/>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p>
          </p:txBody>
        </p:sp>
      </p:grpSp>
      <p:sp>
        <p:nvSpPr>
          <p:cNvPr id="19"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dirty="0" smtClean="0"/>
              <a:t>Language example</a:t>
            </a:r>
            <a:endParaRPr lang="en-GB" dirty="0"/>
          </a:p>
        </p:txBody>
      </p:sp>
    </p:spTree>
    <p:extLst>
      <p:ext uri="{BB962C8B-B14F-4D97-AF65-F5344CB8AC3E}">
        <p14:creationId xmlns:p14="http://schemas.microsoft.com/office/powerpoint/2010/main" val="302268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rs.els-cdn.com/content/image/1-s2.0-S0028393212004022-gr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470" y="1287075"/>
            <a:ext cx="5166111" cy="41054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893365" y="6222201"/>
            <a:ext cx="3717684" cy="338554"/>
          </a:xfrm>
          <a:prstGeom prst="rect">
            <a:avLst/>
          </a:prstGeom>
          <a:noFill/>
        </p:spPr>
        <p:txBody>
          <a:bodyPr wrap="none" rtlCol="0">
            <a:spAutoFit/>
          </a:bodyPr>
          <a:lstStyle/>
          <a:p>
            <a:r>
              <a:rPr lang="en-GB" sz="1600" dirty="0" err="1">
                <a:solidFill>
                  <a:schemeClr val="accent3">
                    <a:lumMod val="50000"/>
                  </a:schemeClr>
                </a:solidFill>
              </a:rPr>
              <a:t>Seghier</a:t>
            </a:r>
            <a:r>
              <a:rPr lang="en-GB" sz="1600" dirty="0">
                <a:solidFill>
                  <a:schemeClr val="accent3">
                    <a:lumMod val="50000"/>
                  </a:schemeClr>
                </a:solidFill>
              </a:rPr>
              <a:t> et al., </a:t>
            </a:r>
            <a:r>
              <a:rPr lang="en-GB" sz="1600" dirty="0" err="1">
                <a:solidFill>
                  <a:schemeClr val="accent3">
                    <a:lumMod val="50000"/>
                  </a:schemeClr>
                </a:solidFill>
              </a:rPr>
              <a:t>Neuropsychologia</a:t>
            </a:r>
            <a:r>
              <a:rPr lang="en-GB" sz="1600" dirty="0">
                <a:solidFill>
                  <a:schemeClr val="accent3">
                    <a:lumMod val="50000"/>
                  </a:schemeClr>
                </a:solidFill>
              </a:rPr>
              <a:t>, 2012</a:t>
            </a:r>
          </a:p>
        </p:txBody>
      </p:sp>
      <p:sp>
        <p:nvSpPr>
          <p:cNvPr id="4" name="TextBox 3"/>
          <p:cNvSpPr txBox="1"/>
          <p:nvPr/>
        </p:nvSpPr>
        <p:spPr>
          <a:xfrm>
            <a:off x="8893791" y="5158038"/>
            <a:ext cx="1010213" cy="890052"/>
          </a:xfrm>
          <a:prstGeom prst="rect">
            <a:avLst/>
          </a:prstGeom>
          <a:noFill/>
        </p:spPr>
        <p:txBody>
          <a:bodyPr wrap="none" rtlCol="0">
            <a:spAutoFit/>
          </a:bodyPr>
          <a:lstStyle/>
          <a:p>
            <a:r>
              <a:rPr lang="en-GB" sz="1728" b="1" dirty="0">
                <a:solidFill>
                  <a:schemeClr val="accent2"/>
                </a:solidFill>
              </a:rPr>
              <a:t>Key:</a:t>
            </a:r>
          </a:p>
          <a:p>
            <a:r>
              <a:rPr lang="en-GB" sz="1728" dirty="0">
                <a:solidFill>
                  <a:schemeClr val="accent3">
                    <a:lumMod val="50000"/>
                  </a:schemeClr>
                </a:solidFill>
              </a:rPr>
              <a:t>Controls</a:t>
            </a:r>
          </a:p>
          <a:p>
            <a:r>
              <a:rPr lang="en-GB" sz="1728" dirty="0">
                <a:solidFill>
                  <a:schemeClr val="accent2"/>
                </a:solidFill>
              </a:rPr>
              <a:t>Patient</a:t>
            </a:r>
          </a:p>
        </p:txBody>
      </p:sp>
      <p:sp>
        <p:nvSpPr>
          <p:cNvPr id="6" name="Title 1"/>
          <p:cNvSpPr txBox="1">
            <a:spLocks/>
          </p:cNvSpPr>
          <p:nvPr/>
        </p:nvSpPr>
        <p:spPr>
          <a:xfrm>
            <a:off x="1780387" y="-26287"/>
            <a:ext cx="8149959" cy="1245048"/>
          </a:xfrm>
          <a:prstGeom prst="rect">
            <a:avLst/>
          </a:prstGeom>
        </p:spPr>
        <p:txBody>
          <a:bodyPr/>
          <a:lst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sz="2880" kern="0" dirty="0">
                <a:solidFill>
                  <a:schemeClr val="bg1"/>
                </a:solidFill>
              </a:rPr>
              <a:t>Results</a:t>
            </a:r>
          </a:p>
        </p:txBody>
      </p:sp>
      <p:sp>
        <p:nvSpPr>
          <p:cNvPr id="7"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dirty="0" smtClean="0"/>
              <a:t>Language example</a:t>
            </a:r>
            <a:endParaRPr lang="en-GB" dirty="0"/>
          </a:p>
        </p:txBody>
      </p:sp>
    </p:spTree>
    <p:extLst>
      <p:ext uri="{BB962C8B-B14F-4D97-AF65-F5344CB8AC3E}">
        <p14:creationId xmlns:p14="http://schemas.microsoft.com/office/powerpoint/2010/main" val="3146437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1542219" y="2416966"/>
            <a:ext cx="4102727" cy="898617"/>
            <a:chOff x="82096" y="2517795"/>
            <a:chExt cx="4273880" cy="936104"/>
          </a:xfrm>
        </p:grpSpPr>
        <p:cxnSp>
          <p:nvCxnSpPr>
            <p:cNvPr id="24" name="Straight Arrow Connector 23"/>
            <p:cNvCxnSpPr/>
            <p:nvPr/>
          </p:nvCxnSpPr>
          <p:spPr>
            <a:xfrm>
              <a:off x="1979712" y="3065098"/>
              <a:ext cx="1393144" cy="0"/>
            </a:xfrm>
            <a:prstGeom prst="straightConnector1">
              <a:avLst/>
            </a:prstGeom>
            <a:ln w="28575">
              <a:solidFill>
                <a:schemeClr val="accent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187624" y="2517795"/>
              <a:ext cx="936104" cy="93610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8" dirty="0">
                  <a:solidFill>
                    <a:schemeClr val="accent2"/>
                  </a:solidFill>
                </a:rPr>
                <a:t>R1</a:t>
              </a:r>
            </a:p>
          </p:txBody>
        </p:sp>
        <p:sp>
          <p:nvSpPr>
            <p:cNvPr id="26" name="Oval 25"/>
            <p:cNvSpPr/>
            <p:nvPr/>
          </p:nvSpPr>
          <p:spPr>
            <a:xfrm>
              <a:off x="3419872" y="2517795"/>
              <a:ext cx="936104" cy="93610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8" dirty="0">
                  <a:solidFill>
                    <a:schemeClr val="accent2"/>
                  </a:solidFill>
                </a:rPr>
                <a:t>R2</a:t>
              </a:r>
            </a:p>
          </p:txBody>
        </p:sp>
        <p:cxnSp>
          <p:nvCxnSpPr>
            <p:cNvPr id="27" name="Straight Arrow Connector 26"/>
            <p:cNvCxnSpPr/>
            <p:nvPr/>
          </p:nvCxnSpPr>
          <p:spPr>
            <a:xfrm>
              <a:off x="388793" y="2985847"/>
              <a:ext cx="70891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2096" y="2536175"/>
              <a:ext cx="1077403" cy="373184"/>
            </a:xfrm>
            <a:prstGeom prst="rect">
              <a:avLst/>
            </a:prstGeom>
            <a:noFill/>
          </p:spPr>
          <p:txBody>
            <a:bodyPr wrap="none" rtlCol="0">
              <a:spAutoFit/>
            </a:bodyPr>
            <a:lstStyle/>
            <a:p>
              <a:r>
                <a:rPr lang="en-GB" sz="1728" dirty="0">
                  <a:solidFill>
                    <a:schemeClr val="accent2"/>
                  </a:solidFill>
                </a:rPr>
                <a:t>Stimulus</a:t>
              </a:r>
            </a:p>
          </p:txBody>
        </p:sp>
        <p:cxnSp>
          <p:nvCxnSpPr>
            <p:cNvPr id="30" name="Straight Arrow Connector 29"/>
            <p:cNvCxnSpPr/>
            <p:nvPr/>
          </p:nvCxnSpPr>
          <p:spPr>
            <a:xfrm flipH="1">
              <a:off x="2195736" y="2877835"/>
              <a:ext cx="1224136" cy="0"/>
            </a:xfrm>
            <a:prstGeom prst="straightConnector1">
              <a:avLst/>
            </a:prstGeom>
            <a:ln w="28575">
              <a:solidFill>
                <a:schemeClr val="accent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5" name="Straight Arrow Connector 44"/>
          <p:cNvCxnSpPr/>
          <p:nvPr/>
        </p:nvCxnSpPr>
        <p:spPr>
          <a:xfrm>
            <a:off x="7776068" y="2942342"/>
            <a:ext cx="1337354" cy="0"/>
          </a:xfrm>
          <a:prstGeom prst="straightConnector1">
            <a:avLst/>
          </a:prstGeom>
          <a:ln w="28575">
            <a:solidFill>
              <a:schemeClr val="accent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015700" y="2416957"/>
            <a:ext cx="898617" cy="89861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8" dirty="0">
                <a:solidFill>
                  <a:schemeClr val="accent2"/>
                </a:solidFill>
              </a:rPr>
              <a:t>R1</a:t>
            </a:r>
          </a:p>
        </p:txBody>
      </p:sp>
      <p:sp>
        <p:nvSpPr>
          <p:cNvPr id="47" name="Oval 46"/>
          <p:cNvSpPr/>
          <p:nvPr/>
        </p:nvSpPr>
        <p:spPr>
          <a:xfrm>
            <a:off x="9158555" y="2416957"/>
            <a:ext cx="898617" cy="89861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8" dirty="0">
                <a:solidFill>
                  <a:schemeClr val="accent2"/>
                </a:solidFill>
              </a:rPr>
              <a:t>R2</a:t>
            </a:r>
          </a:p>
        </p:txBody>
      </p:sp>
      <p:cxnSp>
        <p:nvCxnSpPr>
          <p:cNvPr id="48" name="Straight Arrow Connector 47"/>
          <p:cNvCxnSpPr/>
          <p:nvPr/>
        </p:nvCxnSpPr>
        <p:spPr>
          <a:xfrm>
            <a:off x="6248859" y="2866265"/>
            <a:ext cx="68052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954444" y="2434601"/>
            <a:ext cx="1034257" cy="358240"/>
          </a:xfrm>
          <a:prstGeom prst="rect">
            <a:avLst/>
          </a:prstGeom>
          <a:noFill/>
        </p:spPr>
        <p:txBody>
          <a:bodyPr wrap="none" rtlCol="0">
            <a:spAutoFit/>
          </a:bodyPr>
          <a:lstStyle/>
          <a:p>
            <a:r>
              <a:rPr lang="en-GB" sz="1728" dirty="0">
                <a:solidFill>
                  <a:schemeClr val="accent2"/>
                </a:solidFill>
              </a:rPr>
              <a:t>Stimulus</a:t>
            </a:r>
          </a:p>
        </p:txBody>
      </p:sp>
      <p:cxnSp>
        <p:nvCxnSpPr>
          <p:cNvPr id="50" name="Straight Arrow Connector 49"/>
          <p:cNvCxnSpPr/>
          <p:nvPr/>
        </p:nvCxnSpPr>
        <p:spPr>
          <a:xfrm flipH="1">
            <a:off x="7983441" y="2762579"/>
            <a:ext cx="1175114" cy="0"/>
          </a:xfrm>
          <a:prstGeom prst="straightConnector1">
            <a:avLst/>
          </a:prstGeom>
          <a:ln w="28575">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4124210" y="2669562"/>
            <a:ext cx="207373" cy="196703"/>
          </a:xfrm>
          <a:prstGeom prst="ellipse">
            <a:avLst/>
          </a:prstGeom>
          <a:solidFill>
            <a:srgbClr val="352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p>
        </p:txBody>
      </p:sp>
      <p:grpSp>
        <p:nvGrpSpPr>
          <p:cNvPr id="60" name="Group 59"/>
          <p:cNvGrpSpPr/>
          <p:nvPr/>
        </p:nvGrpSpPr>
        <p:grpSpPr>
          <a:xfrm>
            <a:off x="2428918" y="2707399"/>
            <a:ext cx="2725263" cy="3619337"/>
            <a:chOff x="1005785" y="2820343"/>
            <a:chExt cx="2838953" cy="3770324"/>
          </a:xfrm>
        </p:grpSpPr>
        <p:grpSp>
          <p:nvGrpSpPr>
            <p:cNvPr id="43" name="Group 42"/>
            <p:cNvGrpSpPr/>
            <p:nvPr/>
          </p:nvGrpSpPr>
          <p:grpSpPr>
            <a:xfrm>
              <a:off x="1005785" y="3697180"/>
              <a:ext cx="2838953" cy="2893487"/>
              <a:chOff x="1603089" y="3704169"/>
              <a:chExt cx="2838953" cy="2893487"/>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4149080"/>
                <a:ext cx="2822370" cy="2118412"/>
              </a:xfrm>
              <a:prstGeom prst="rect">
                <a:avLst/>
              </a:prstGeom>
            </p:spPr>
          </p:pic>
          <p:sp>
            <p:nvSpPr>
              <p:cNvPr id="34" name="TextBox 33"/>
              <p:cNvSpPr txBox="1"/>
              <p:nvPr/>
            </p:nvSpPr>
            <p:spPr>
              <a:xfrm>
                <a:off x="2270434" y="3704169"/>
                <a:ext cx="1785431" cy="373185"/>
              </a:xfrm>
              <a:prstGeom prst="rect">
                <a:avLst/>
              </a:prstGeom>
              <a:noFill/>
            </p:spPr>
            <p:txBody>
              <a:bodyPr wrap="none" rtlCol="0">
                <a:spAutoFit/>
              </a:bodyPr>
              <a:lstStyle/>
              <a:p>
                <a:r>
                  <a:rPr lang="en-GB" sz="1728" dirty="0">
                    <a:solidFill>
                      <a:schemeClr val="accent2"/>
                    </a:solidFill>
                  </a:rPr>
                  <a:t>Connection ‘on’</a:t>
                </a:r>
              </a:p>
            </p:txBody>
          </p:sp>
          <p:sp>
            <p:nvSpPr>
              <p:cNvPr id="36" name="TextBox 35"/>
              <p:cNvSpPr txBox="1"/>
              <p:nvPr/>
            </p:nvSpPr>
            <p:spPr>
              <a:xfrm>
                <a:off x="1928944" y="6316782"/>
                <a:ext cx="2271365" cy="280874"/>
              </a:xfrm>
              <a:prstGeom prst="rect">
                <a:avLst/>
              </a:prstGeom>
              <a:noFill/>
            </p:spPr>
            <p:txBody>
              <a:bodyPr wrap="none" rtlCol="0">
                <a:spAutoFit/>
              </a:bodyPr>
              <a:lstStyle/>
              <a:p>
                <a:r>
                  <a:rPr lang="en-GB" sz="1152" dirty="0">
                    <a:solidFill>
                      <a:schemeClr val="accent2"/>
                    </a:solidFill>
                  </a:rPr>
                  <a:t>Prior Connection strength (Hz)</a:t>
                </a:r>
              </a:p>
            </p:txBody>
          </p:sp>
          <p:sp>
            <p:nvSpPr>
              <p:cNvPr id="37" name="TextBox 36"/>
              <p:cNvSpPr txBox="1"/>
              <p:nvPr/>
            </p:nvSpPr>
            <p:spPr>
              <a:xfrm rot="16200000">
                <a:off x="1289988" y="4958930"/>
                <a:ext cx="907076" cy="280874"/>
              </a:xfrm>
              <a:prstGeom prst="rect">
                <a:avLst/>
              </a:prstGeom>
              <a:noFill/>
            </p:spPr>
            <p:txBody>
              <a:bodyPr wrap="none" rtlCol="0">
                <a:spAutoFit/>
              </a:bodyPr>
              <a:lstStyle/>
              <a:p>
                <a:r>
                  <a:rPr lang="en-GB" sz="1152" dirty="0">
                    <a:solidFill>
                      <a:schemeClr val="accent2"/>
                    </a:solidFill>
                  </a:rPr>
                  <a:t>Probability</a:t>
                </a:r>
              </a:p>
            </p:txBody>
          </p:sp>
          <p:cxnSp>
            <p:nvCxnSpPr>
              <p:cNvPr id="38" name="Straight Arrow Connector 37"/>
              <p:cNvCxnSpPr/>
              <p:nvPr/>
            </p:nvCxnSpPr>
            <p:spPr>
              <a:xfrm flipV="1">
                <a:off x="1984245" y="4126692"/>
                <a:ext cx="0" cy="1896140"/>
              </a:xfrm>
              <a:prstGeom prst="straightConnector1">
                <a:avLst/>
              </a:prstGeom>
              <a:ln>
                <a:solidFill>
                  <a:schemeClr val="accent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936639" y="6011996"/>
                <a:ext cx="292562" cy="311665"/>
              </a:xfrm>
              <a:prstGeom prst="rect">
                <a:avLst/>
              </a:prstGeom>
              <a:noFill/>
            </p:spPr>
            <p:txBody>
              <a:bodyPr wrap="none" rtlCol="0">
                <a:spAutoFit/>
              </a:bodyPr>
              <a:lstStyle/>
              <a:p>
                <a:r>
                  <a:rPr lang="en-GB" sz="1344" dirty="0">
                    <a:solidFill>
                      <a:schemeClr val="accent2"/>
                    </a:solidFill>
                  </a:rPr>
                  <a:t>0</a:t>
                </a:r>
              </a:p>
            </p:txBody>
          </p:sp>
        </p:grpSp>
        <p:cxnSp>
          <p:nvCxnSpPr>
            <p:cNvPr id="56" name="Straight Connector 55"/>
            <p:cNvCxnSpPr>
              <a:endCxn id="34" idx="0"/>
            </p:cNvCxnSpPr>
            <p:nvPr/>
          </p:nvCxnSpPr>
          <p:spPr>
            <a:xfrm flipH="1">
              <a:off x="2556545" y="2820343"/>
              <a:ext cx="343431" cy="876837"/>
            </a:xfrm>
            <a:prstGeom prst="line">
              <a:avLst/>
            </a:prstGeom>
            <a:ln w="28575">
              <a:solidFill>
                <a:srgbClr val="352A8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6911912" y="2662524"/>
            <a:ext cx="2742247" cy="3670920"/>
            <a:chOff x="5675795" y="2773597"/>
            <a:chExt cx="2856645" cy="3824059"/>
          </a:xfrm>
        </p:grpSpPr>
        <p:sp>
          <p:nvSpPr>
            <p:cNvPr id="35" name="TextBox 34"/>
            <p:cNvSpPr txBox="1"/>
            <p:nvPr/>
          </p:nvSpPr>
          <p:spPr>
            <a:xfrm>
              <a:off x="6329700" y="3678483"/>
              <a:ext cx="1783761" cy="373185"/>
            </a:xfrm>
            <a:prstGeom prst="rect">
              <a:avLst/>
            </a:prstGeom>
            <a:noFill/>
          </p:spPr>
          <p:txBody>
            <a:bodyPr wrap="none" rtlCol="0">
              <a:spAutoFit/>
            </a:bodyPr>
            <a:lstStyle/>
            <a:p>
              <a:r>
                <a:rPr lang="en-GB" sz="1728" dirty="0">
                  <a:solidFill>
                    <a:schemeClr val="accent2"/>
                  </a:solidFill>
                </a:rPr>
                <a:t>Connection ‘off’</a:t>
              </a:r>
            </a:p>
          </p:txBody>
        </p:sp>
        <p:grpSp>
          <p:nvGrpSpPr>
            <p:cNvPr id="62" name="Group 61"/>
            <p:cNvGrpSpPr/>
            <p:nvPr/>
          </p:nvGrpSpPr>
          <p:grpSpPr>
            <a:xfrm>
              <a:off x="5675795" y="4136217"/>
              <a:ext cx="2856645" cy="2461439"/>
              <a:chOff x="5675795" y="4136217"/>
              <a:chExt cx="2856645" cy="2461439"/>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795" y="4136217"/>
                <a:ext cx="2856645" cy="2144138"/>
              </a:xfrm>
              <a:prstGeom prst="rect">
                <a:avLst/>
              </a:prstGeom>
            </p:spPr>
          </p:pic>
          <p:sp>
            <p:nvSpPr>
              <p:cNvPr id="40" name="TextBox 39"/>
              <p:cNvSpPr txBox="1"/>
              <p:nvPr/>
            </p:nvSpPr>
            <p:spPr>
              <a:xfrm>
                <a:off x="7008810" y="6105268"/>
                <a:ext cx="292562" cy="311665"/>
              </a:xfrm>
              <a:prstGeom prst="rect">
                <a:avLst/>
              </a:prstGeom>
              <a:noFill/>
            </p:spPr>
            <p:txBody>
              <a:bodyPr wrap="none" rtlCol="0">
                <a:spAutoFit/>
              </a:bodyPr>
              <a:lstStyle/>
              <a:p>
                <a:r>
                  <a:rPr lang="en-GB" sz="1344" dirty="0">
                    <a:solidFill>
                      <a:schemeClr val="accent2"/>
                    </a:solidFill>
                  </a:rPr>
                  <a:t>0</a:t>
                </a:r>
              </a:p>
            </p:txBody>
          </p:sp>
          <p:cxnSp>
            <p:nvCxnSpPr>
              <p:cNvPr id="41" name="Straight Arrow Connector 40"/>
              <p:cNvCxnSpPr/>
              <p:nvPr/>
            </p:nvCxnSpPr>
            <p:spPr>
              <a:xfrm flipV="1">
                <a:off x="6040368" y="4149080"/>
                <a:ext cx="0" cy="1896140"/>
              </a:xfrm>
              <a:prstGeom prst="straightConnector1">
                <a:avLst/>
              </a:prstGeom>
              <a:ln>
                <a:solidFill>
                  <a:schemeClr val="accent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012160" y="6316782"/>
                <a:ext cx="2271365" cy="280874"/>
              </a:xfrm>
              <a:prstGeom prst="rect">
                <a:avLst/>
              </a:prstGeom>
              <a:noFill/>
            </p:spPr>
            <p:txBody>
              <a:bodyPr wrap="none" rtlCol="0">
                <a:spAutoFit/>
              </a:bodyPr>
              <a:lstStyle/>
              <a:p>
                <a:r>
                  <a:rPr lang="en-GB" sz="1152" dirty="0">
                    <a:solidFill>
                      <a:schemeClr val="accent2"/>
                    </a:solidFill>
                  </a:rPr>
                  <a:t>Prior Connection strength (Hz)</a:t>
                </a:r>
              </a:p>
            </p:txBody>
          </p:sp>
        </p:grpSp>
        <p:sp>
          <p:nvSpPr>
            <p:cNvPr id="58" name="Oval 57"/>
            <p:cNvSpPr/>
            <p:nvPr/>
          </p:nvSpPr>
          <p:spPr>
            <a:xfrm>
              <a:off x="7315401" y="2773597"/>
              <a:ext cx="216024" cy="204909"/>
            </a:xfrm>
            <a:prstGeom prst="ellipse">
              <a:avLst/>
            </a:prstGeom>
            <a:solidFill>
              <a:srgbClr val="352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solidFill>
                  <a:schemeClr val="accent2"/>
                </a:solidFill>
              </a:endParaRPr>
            </a:p>
          </p:txBody>
        </p:sp>
        <p:cxnSp>
          <p:nvCxnSpPr>
            <p:cNvPr id="59" name="Straight Connector 58"/>
            <p:cNvCxnSpPr/>
            <p:nvPr/>
          </p:nvCxnSpPr>
          <p:spPr>
            <a:xfrm flipH="1">
              <a:off x="7100146" y="2813012"/>
              <a:ext cx="343431" cy="876837"/>
            </a:xfrm>
            <a:prstGeom prst="line">
              <a:avLst/>
            </a:prstGeom>
            <a:ln w="28575">
              <a:solidFill>
                <a:srgbClr val="352A8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1"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dirty="0" smtClean="0"/>
              <a:t>Recap - priors</a:t>
            </a:r>
            <a:endParaRPr lang="en-GB" dirty="0"/>
          </a:p>
        </p:txBody>
      </p:sp>
      <p:sp>
        <p:nvSpPr>
          <p:cNvPr id="52" name="TextBox 51">
            <a:extLst>
              <a:ext uri="{FF2B5EF4-FFF2-40B4-BE49-F238E27FC236}">
                <a16:creationId xmlns:a16="http://schemas.microsoft.com/office/drawing/2014/main" id="{D7E57119-3EB2-D346-A9A6-8E44C984127B}"/>
              </a:ext>
            </a:extLst>
          </p:cNvPr>
          <p:cNvSpPr txBox="1"/>
          <p:nvPr/>
        </p:nvSpPr>
        <p:spPr>
          <a:xfrm>
            <a:off x="522337" y="887690"/>
            <a:ext cx="5791970" cy="446917"/>
          </a:xfrm>
          <a:prstGeom prst="rect">
            <a:avLst/>
          </a:prstGeom>
          <a:noFill/>
        </p:spPr>
        <p:txBody>
          <a:bodyPr wrap="none" rtlCol="0">
            <a:spAutoFit/>
          </a:bodyPr>
          <a:lstStyle/>
          <a:p>
            <a:r>
              <a:rPr lang="en-GB" sz="2304" dirty="0">
                <a:solidFill>
                  <a:schemeClr val="accent2"/>
                </a:solidFill>
              </a:rPr>
              <a:t>Priors determine the structure of the model</a:t>
            </a:r>
          </a:p>
        </p:txBody>
      </p:sp>
    </p:spTree>
    <p:extLst>
      <p:ext uri="{BB962C8B-B14F-4D97-AF65-F5344CB8AC3E}">
        <p14:creationId xmlns:p14="http://schemas.microsoft.com/office/powerpoint/2010/main" val="137915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9" grpId="0"/>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129B22F-3395-0643-86B4-E7CD50D50D50}"/>
                  </a:ext>
                </a:extLst>
              </p:cNvPr>
              <p:cNvSpPr txBox="1"/>
              <p:nvPr/>
            </p:nvSpPr>
            <p:spPr>
              <a:xfrm>
                <a:off x="3032186" y="1739842"/>
                <a:ext cx="1969065" cy="3545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304" i="1" smtClean="0">
                          <a:solidFill>
                            <a:schemeClr val="accent2"/>
                          </a:solidFill>
                          <a:latin typeface="Cambria Math" panose="02040503050406030204" pitchFamily="18" charset="0"/>
                        </a:rPr>
                        <m:t>𝑝</m:t>
                      </m:r>
                      <m:d>
                        <m:dPr>
                          <m:ctrlPr>
                            <a:rPr lang="en-GB" sz="2304" i="1">
                              <a:solidFill>
                                <a:schemeClr val="accent2"/>
                              </a:solidFill>
                              <a:latin typeface="Cambria Math" panose="02040503050406030204" pitchFamily="18" charset="0"/>
                            </a:rPr>
                          </m:ctrlPr>
                        </m:dPr>
                        <m:e>
                          <m:r>
                            <a:rPr lang="en-GB" sz="2304" i="1">
                              <a:solidFill>
                                <a:schemeClr val="accent2"/>
                              </a:solidFill>
                              <a:latin typeface="Cambria Math" panose="02040503050406030204" pitchFamily="18" charset="0"/>
                            </a:rPr>
                            <m:t>𝜃</m:t>
                          </m:r>
                        </m:e>
                      </m:d>
                      <m:r>
                        <a:rPr lang="en-GB" sz="2304" i="1">
                          <a:solidFill>
                            <a:schemeClr val="accent2"/>
                          </a:solidFill>
                          <a:latin typeface="Cambria Math" panose="02040503050406030204" pitchFamily="18" charset="0"/>
                        </a:rPr>
                        <m:t>=</m:t>
                      </m:r>
                      <m:r>
                        <a:rPr lang="en-GB" sz="2304" i="1">
                          <a:solidFill>
                            <a:schemeClr val="accent2"/>
                          </a:solidFill>
                          <a:latin typeface="Cambria Math" panose="02040503050406030204" pitchFamily="18" charset="0"/>
                        </a:rPr>
                        <m:t>𝑁</m:t>
                      </m:r>
                      <m:r>
                        <a:rPr lang="en-GB" sz="2304" i="1">
                          <a:solidFill>
                            <a:schemeClr val="accent2"/>
                          </a:solidFill>
                          <a:latin typeface="Cambria Math" panose="02040503050406030204" pitchFamily="18" charset="0"/>
                        </a:rPr>
                        <m:t>(</m:t>
                      </m:r>
                      <m:r>
                        <a:rPr lang="en-GB" sz="2304" i="1">
                          <a:solidFill>
                            <a:schemeClr val="accent2"/>
                          </a:solidFill>
                          <a:latin typeface="Cambria Math" panose="02040503050406030204" pitchFamily="18" charset="0"/>
                        </a:rPr>
                        <m:t>𝜇</m:t>
                      </m:r>
                      <m:r>
                        <a:rPr lang="en-GB" sz="2304" i="1">
                          <a:solidFill>
                            <a:schemeClr val="accent2"/>
                          </a:solidFill>
                          <a:latin typeface="Cambria Math" panose="02040503050406030204" pitchFamily="18" charset="0"/>
                        </a:rPr>
                        <m:t>,</m:t>
                      </m:r>
                      <m:r>
                        <m:rPr>
                          <m:sty m:val="p"/>
                        </m:rPr>
                        <a:rPr lang="en-GB" sz="2304">
                          <a:solidFill>
                            <a:schemeClr val="accent2"/>
                          </a:solidFill>
                          <a:latin typeface="Cambria Math" panose="02040503050406030204" pitchFamily="18" charset="0"/>
                        </a:rPr>
                        <m:t>Σ</m:t>
                      </m:r>
                      <m:r>
                        <a:rPr lang="en-GB" sz="2304" i="1">
                          <a:solidFill>
                            <a:schemeClr val="accent2"/>
                          </a:solidFill>
                          <a:latin typeface="Cambria Math" panose="02040503050406030204" pitchFamily="18" charset="0"/>
                        </a:rPr>
                        <m:t>)</m:t>
                      </m:r>
                    </m:oMath>
                  </m:oMathPara>
                </a14:m>
                <a:endParaRPr lang="en-US" sz="2304" dirty="0">
                  <a:solidFill>
                    <a:schemeClr val="accent2"/>
                  </a:solidFill>
                </a:endParaRPr>
              </a:p>
            </p:txBody>
          </p:sp>
        </mc:Choice>
        <mc:Fallback>
          <p:sp>
            <p:nvSpPr>
              <p:cNvPr id="5" name="TextBox 4">
                <a:extLst>
                  <a:ext uri="{FF2B5EF4-FFF2-40B4-BE49-F238E27FC236}">
                    <a16:creationId xmlns:a16="http://schemas.microsoft.com/office/drawing/2014/main" id="{A129B22F-3395-0643-86B4-E7CD50D50D50}"/>
                  </a:ext>
                </a:extLst>
              </p:cNvPr>
              <p:cNvSpPr txBox="1">
                <a:spLocks noRot="1" noChangeAspect="1" noMove="1" noResize="1" noEditPoints="1" noAdjustHandles="1" noChangeArrowheads="1" noChangeShapeType="1" noTextEdit="1"/>
              </p:cNvSpPr>
              <p:nvPr/>
            </p:nvSpPr>
            <p:spPr>
              <a:xfrm>
                <a:off x="3032186" y="1739842"/>
                <a:ext cx="1969065" cy="354584"/>
              </a:xfrm>
              <a:prstGeom prst="rect">
                <a:avLst/>
              </a:prstGeom>
              <a:blipFill>
                <a:blip r:embed="rId2"/>
                <a:stretch>
                  <a:fillRect l="-2786" r="-4644" b="-3728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02D1A38-2D1B-2B4D-9E16-03A7CD3EF658}"/>
                  </a:ext>
                </a:extLst>
              </p:cNvPr>
              <p:cNvSpPr txBox="1"/>
              <p:nvPr/>
            </p:nvSpPr>
            <p:spPr>
              <a:xfrm>
                <a:off x="6448597" y="2690570"/>
                <a:ext cx="1016432" cy="5913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304" i="1" smtClean="0">
                          <a:solidFill>
                            <a:schemeClr val="accent2"/>
                          </a:solidFill>
                          <a:latin typeface="Cambria Math" panose="02040503050406030204" pitchFamily="18" charset="0"/>
                        </a:rPr>
                        <m:t>𝜇</m:t>
                      </m:r>
                      <m:r>
                        <a:rPr lang="en-GB" sz="2304" i="1" smtClean="0">
                          <a:solidFill>
                            <a:schemeClr val="accent2"/>
                          </a:solidFill>
                          <a:latin typeface="Cambria Math" panose="02040503050406030204" pitchFamily="18" charset="0"/>
                        </a:rPr>
                        <m:t>=</m:t>
                      </m:r>
                      <m:d>
                        <m:dPr>
                          <m:begChr m:val="["/>
                          <m:endChr m:val="]"/>
                          <m:ctrlPr>
                            <a:rPr lang="en-GB" sz="2304" i="1">
                              <a:solidFill>
                                <a:schemeClr val="accent2"/>
                              </a:solidFill>
                              <a:latin typeface="Cambria Math" panose="02040503050406030204" pitchFamily="18" charset="0"/>
                            </a:rPr>
                          </m:ctrlPr>
                        </m:dPr>
                        <m:e>
                          <m:m>
                            <m:mPr>
                              <m:mcs>
                                <m:mc>
                                  <m:mcPr>
                                    <m:count m:val="1"/>
                                    <m:mcJc m:val="center"/>
                                  </m:mcPr>
                                </m:mc>
                              </m:mcs>
                              <m:ctrlPr>
                                <a:rPr lang="en-GB" sz="2304" i="1">
                                  <a:solidFill>
                                    <a:schemeClr val="accent2"/>
                                  </a:solidFill>
                                  <a:latin typeface="Cambria Math" panose="02040503050406030204" pitchFamily="18" charset="0"/>
                                </a:rPr>
                              </m:ctrlPr>
                            </m:mPr>
                            <m:mr>
                              <m:e>
                                <m:r>
                                  <m:rPr>
                                    <m:brk m:alnAt="7"/>
                                  </m:rPr>
                                  <a:rPr lang="en-GB" sz="2304" i="1">
                                    <a:solidFill>
                                      <a:schemeClr val="accent2"/>
                                    </a:solidFill>
                                    <a:latin typeface="Cambria Math" panose="02040503050406030204" pitchFamily="18" charset="0"/>
                                  </a:rPr>
                                  <m:t>0</m:t>
                                </m:r>
                              </m:e>
                            </m:mr>
                            <m:mr>
                              <m:e>
                                <m:r>
                                  <a:rPr lang="en-GB" sz="2304" i="1">
                                    <a:solidFill>
                                      <a:schemeClr val="accent2"/>
                                    </a:solidFill>
                                    <a:latin typeface="Cambria Math" panose="02040503050406030204" pitchFamily="18" charset="0"/>
                                  </a:rPr>
                                  <m:t>0</m:t>
                                </m:r>
                              </m:e>
                            </m:mr>
                          </m:m>
                        </m:e>
                      </m:d>
                    </m:oMath>
                  </m:oMathPara>
                </a14:m>
                <a:endParaRPr lang="en-US" sz="2304" dirty="0">
                  <a:solidFill>
                    <a:schemeClr val="accent2"/>
                  </a:solidFill>
                </a:endParaRPr>
              </a:p>
            </p:txBody>
          </p:sp>
        </mc:Choice>
        <mc:Fallback>
          <p:sp>
            <p:nvSpPr>
              <p:cNvPr id="9" name="TextBox 8">
                <a:extLst>
                  <a:ext uri="{FF2B5EF4-FFF2-40B4-BE49-F238E27FC236}">
                    <a16:creationId xmlns:a16="http://schemas.microsoft.com/office/drawing/2014/main" id="{C02D1A38-2D1B-2B4D-9E16-03A7CD3EF658}"/>
                  </a:ext>
                </a:extLst>
              </p:cNvPr>
              <p:cNvSpPr txBox="1">
                <a:spLocks noRot="1" noChangeAspect="1" noMove="1" noResize="1" noEditPoints="1" noAdjustHandles="1" noChangeArrowheads="1" noChangeShapeType="1" noTextEdit="1"/>
              </p:cNvSpPr>
              <p:nvPr/>
            </p:nvSpPr>
            <p:spPr>
              <a:xfrm>
                <a:off x="6448597" y="2690570"/>
                <a:ext cx="1016432" cy="59138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89F13B9E-7C93-E645-B00A-FF9D5DDC7923}"/>
                  </a:ext>
                </a:extLst>
              </p:cNvPr>
              <p:cNvSpPr txBox="1"/>
              <p:nvPr/>
            </p:nvSpPr>
            <p:spPr>
              <a:xfrm>
                <a:off x="7817653" y="2690570"/>
                <a:ext cx="1467581" cy="5913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GB" sz="2304" smtClean="0">
                          <a:solidFill>
                            <a:schemeClr val="accent2"/>
                          </a:solidFill>
                          <a:latin typeface="Cambria Math" panose="02040503050406030204" pitchFamily="18" charset="0"/>
                        </a:rPr>
                        <m:t>Σ</m:t>
                      </m:r>
                      <m:r>
                        <a:rPr lang="en-GB" sz="2304" i="1">
                          <a:solidFill>
                            <a:schemeClr val="accent2"/>
                          </a:solidFill>
                          <a:latin typeface="Cambria Math" panose="02040503050406030204" pitchFamily="18" charset="0"/>
                        </a:rPr>
                        <m:t>=</m:t>
                      </m:r>
                      <m:d>
                        <m:dPr>
                          <m:begChr m:val="["/>
                          <m:endChr m:val="]"/>
                          <m:ctrlPr>
                            <a:rPr lang="en-GB" sz="2304" i="1">
                              <a:solidFill>
                                <a:schemeClr val="accent2"/>
                              </a:solidFill>
                              <a:latin typeface="Cambria Math" panose="02040503050406030204" pitchFamily="18" charset="0"/>
                            </a:rPr>
                          </m:ctrlPr>
                        </m:dPr>
                        <m:e>
                          <m:m>
                            <m:mPr>
                              <m:mcs>
                                <m:mc>
                                  <m:mcPr>
                                    <m:count m:val="2"/>
                                    <m:mcJc m:val="center"/>
                                  </m:mcPr>
                                </m:mc>
                              </m:mcs>
                              <m:ctrlPr>
                                <a:rPr lang="en-GB" sz="2304" i="1">
                                  <a:solidFill>
                                    <a:schemeClr val="accent2"/>
                                  </a:solidFill>
                                  <a:latin typeface="Cambria Math" panose="02040503050406030204" pitchFamily="18" charset="0"/>
                                </a:rPr>
                              </m:ctrlPr>
                            </m:mPr>
                            <m:mr>
                              <m:e>
                                <m:r>
                                  <m:rPr>
                                    <m:brk m:alnAt="7"/>
                                  </m:rPr>
                                  <a:rPr lang="en-GB" sz="2304" i="1">
                                    <a:solidFill>
                                      <a:schemeClr val="accent2"/>
                                    </a:solidFill>
                                    <a:latin typeface="Cambria Math" panose="02040503050406030204" pitchFamily="18" charset="0"/>
                                  </a:rPr>
                                  <m:t>1</m:t>
                                </m:r>
                              </m:e>
                              <m:e>
                                <m:r>
                                  <a:rPr lang="en-GB" sz="2304" i="1">
                                    <a:solidFill>
                                      <a:schemeClr val="accent2"/>
                                    </a:solidFill>
                                    <a:latin typeface="Cambria Math" panose="02040503050406030204" pitchFamily="18" charset="0"/>
                                  </a:rPr>
                                  <m:t>0</m:t>
                                </m:r>
                              </m:e>
                            </m:mr>
                            <m:mr>
                              <m:e>
                                <m:r>
                                  <a:rPr lang="en-GB" sz="2304" i="1">
                                    <a:solidFill>
                                      <a:schemeClr val="accent2"/>
                                    </a:solidFill>
                                    <a:latin typeface="Cambria Math" panose="02040503050406030204" pitchFamily="18" charset="0"/>
                                  </a:rPr>
                                  <m:t>0</m:t>
                                </m:r>
                              </m:e>
                              <m:e>
                                <m:r>
                                  <a:rPr lang="en-GB" sz="2304" i="1">
                                    <a:solidFill>
                                      <a:schemeClr val="accent2"/>
                                    </a:solidFill>
                                    <a:latin typeface="Cambria Math" panose="02040503050406030204" pitchFamily="18" charset="0"/>
                                  </a:rPr>
                                  <m:t>1</m:t>
                                </m:r>
                              </m:e>
                            </m:mr>
                          </m:m>
                        </m:e>
                      </m:d>
                    </m:oMath>
                  </m:oMathPara>
                </a14:m>
                <a:endParaRPr lang="en-US" sz="2304" dirty="0">
                  <a:solidFill>
                    <a:schemeClr val="accent2"/>
                  </a:solidFill>
                </a:endParaRPr>
              </a:p>
            </p:txBody>
          </p:sp>
        </mc:Choice>
        <mc:Fallback>
          <p:sp>
            <p:nvSpPr>
              <p:cNvPr id="10" name="TextBox 9">
                <a:extLst>
                  <a:ext uri="{FF2B5EF4-FFF2-40B4-BE49-F238E27FC236}">
                    <a16:creationId xmlns:a16="http://schemas.microsoft.com/office/drawing/2014/main" id="{89F13B9E-7C93-E645-B00A-FF9D5DDC7923}"/>
                  </a:ext>
                </a:extLst>
              </p:cNvPr>
              <p:cNvSpPr txBox="1">
                <a:spLocks noRot="1" noChangeAspect="1" noMove="1" noResize="1" noEditPoints="1" noAdjustHandles="1" noChangeArrowheads="1" noChangeShapeType="1" noTextEdit="1"/>
              </p:cNvSpPr>
              <p:nvPr/>
            </p:nvSpPr>
            <p:spPr>
              <a:xfrm>
                <a:off x="7817653" y="2690570"/>
                <a:ext cx="1467581" cy="591380"/>
              </a:xfrm>
              <a:prstGeom prst="rect">
                <a:avLst/>
              </a:prstGeom>
              <a:blipFill>
                <a:blip r:embed="rId4"/>
                <a:stretch>
                  <a:fillRect/>
                </a:stretch>
              </a:blipFill>
            </p:spPr>
            <p:txBody>
              <a:bodyPr/>
              <a:lstStyle/>
              <a:p>
                <a:r>
                  <a:rPr lang="en-GB">
                    <a:noFill/>
                  </a:rPr>
                  <a:t> </a:t>
                </a:r>
              </a:p>
            </p:txBody>
          </p:sp>
        </mc:Fallback>
      </mc:AlternateContent>
      <p:grpSp>
        <p:nvGrpSpPr>
          <p:cNvPr id="16" name="Group 15">
            <a:extLst>
              <a:ext uri="{FF2B5EF4-FFF2-40B4-BE49-F238E27FC236}">
                <a16:creationId xmlns:a16="http://schemas.microsoft.com/office/drawing/2014/main" id="{337F056D-5EDE-414E-B484-ED5826C853AF}"/>
              </a:ext>
            </a:extLst>
          </p:cNvPr>
          <p:cNvGrpSpPr/>
          <p:nvPr/>
        </p:nvGrpSpPr>
        <p:grpSpPr>
          <a:xfrm>
            <a:off x="1596462" y="2313978"/>
            <a:ext cx="4417791" cy="2743068"/>
            <a:chOff x="323528" y="3012552"/>
            <a:chExt cx="4602088" cy="2857500"/>
          </a:xfrm>
        </p:grpSpPr>
        <p:pic>
          <p:nvPicPr>
            <p:cNvPr id="3" name="Picture 2">
              <a:extLst>
                <a:ext uri="{FF2B5EF4-FFF2-40B4-BE49-F238E27FC236}">
                  <a16:creationId xmlns:a16="http://schemas.microsoft.com/office/drawing/2014/main" id="{3A6483DC-AC52-3148-AAC9-2BD344C3BDBB}"/>
                </a:ext>
              </a:extLst>
            </p:cNvPr>
            <p:cNvPicPr>
              <a:picLocks noChangeAspect="1"/>
            </p:cNvPicPr>
            <p:nvPr/>
          </p:nvPicPr>
          <p:blipFill>
            <a:blip r:embed="rId5"/>
            <a:stretch>
              <a:fillRect/>
            </a:stretch>
          </p:blipFill>
          <p:spPr>
            <a:xfrm>
              <a:off x="1115616" y="3012552"/>
              <a:ext cx="3810000" cy="2857500"/>
            </a:xfrm>
            <a:prstGeom prst="rect">
              <a:avLst/>
            </a:prstGeom>
          </p:spPr>
        </p:pic>
        <p:sp>
          <p:nvSpPr>
            <p:cNvPr id="7" name="TextBox 6">
              <a:extLst>
                <a:ext uri="{FF2B5EF4-FFF2-40B4-BE49-F238E27FC236}">
                  <a16:creationId xmlns:a16="http://schemas.microsoft.com/office/drawing/2014/main" id="{C85801BB-CA92-974A-8D25-4DB690D064B7}"/>
                </a:ext>
              </a:extLst>
            </p:cNvPr>
            <p:cNvSpPr txBox="1"/>
            <p:nvPr/>
          </p:nvSpPr>
          <p:spPr>
            <a:xfrm rot="2412091">
              <a:off x="1110113" y="5222379"/>
              <a:ext cx="1461475" cy="373185"/>
            </a:xfrm>
            <a:prstGeom prst="rect">
              <a:avLst/>
            </a:prstGeom>
            <a:noFill/>
          </p:spPr>
          <p:txBody>
            <a:bodyPr wrap="none" rtlCol="0">
              <a:spAutoFit/>
            </a:bodyPr>
            <a:lstStyle/>
            <a:p>
              <a:r>
                <a:rPr lang="en-US" sz="1728" dirty="0">
                  <a:solidFill>
                    <a:schemeClr val="accent2"/>
                  </a:solidFill>
                </a:rPr>
                <a:t>Parameter 1</a:t>
              </a:r>
            </a:p>
          </p:txBody>
        </p:sp>
        <p:sp>
          <p:nvSpPr>
            <p:cNvPr id="8" name="TextBox 7">
              <a:extLst>
                <a:ext uri="{FF2B5EF4-FFF2-40B4-BE49-F238E27FC236}">
                  <a16:creationId xmlns:a16="http://schemas.microsoft.com/office/drawing/2014/main" id="{1F68B6C9-1430-3F47-BB12-5D62B35DD2F4}"/>
                </a:ext>
              </a:extLst>
            </p:cNvPr>
            <p:cNvSpPr txBox="1"/>
            <p:nvPr/>
          </p:nvSpPr>
          <p:spPr>
            <a:xfrm rot="20110520">
              <a:off x="3058756" y="5436920"/>
              <a:ext cx="1461475" cy="373185"/>
            </a:xfrm>
            <a:prstGeom prst="rect">
              <a:avLst/>
            </a:prstGeom>
            <a:noFill/>
          </p:spPr>
          <p:txBody>
            <a:bodyPr wrap="none" rtlCol="0">
              <a:spAutoFit/>
            </a:bodyPr>
            <a:lstStyle/>
            <a:p>
              <a:r>
                <a:rPr lang="en-US" sz="1728" dirty="0">
                  <a:solidFill>
                    <a:schemeClr val="accent2"/>
                  </a:solidFill>
                </a:rPr>
                <a:t>Parameter 2</a:t>
              </a:r>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E26F2E54-C7DA-B140-BDD2-5ACD44CB886A}"/>
                    </a:ext>
                  </a:extLst>
                </p:cNvPr>
                <p:cNvSpPr/>
                <p:nvPr/>
              </p:nvSpPr>
              <p:spPr>
                <a:xfrm>
                  <a:off x="323528" y="4020664"/>
                  <a:ext cx="893116" cy="46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304" i="1" smtClean="0">
                            <a:solidFill>
                              <a:schemeClr val="accent2"/>
                            </a:solidFill>
                            <a:latin typeface="Cambria Math" panose="02040503050406030204" pitchFamily="18" charset="0"/>
                          </a:rPr>
                          <m:t>𝑝</m:t>
                        </m:r>
                        <m:r>
                          <a:rPr lang="en-GB" sz="2304" i="1" smtClean="0">
                            <a:solidFill>
                              <a:schemeClr val="accent2"/>
                            </a:solidFill>
                            <a:latin typeface="Cambria Math" panose="02040503050406030204" pitchFamily="18" charset="0"/>
                          </a:rPr>
                          <m:t>(</m:t>
                        </m:r>
                        <m:r>
                          <a:rPr lang="en-GB" sz="2304" i="1" smtClean="0">
                            <a:solidFill>
                              <a:schemeClr val="accent2"/>
                            </a:solidFill>
                            <a:latin typeface="Cambria Math" panose="02040503050406030204" pitchFamily="18" charset="0"/>
                          </a:rPr>
                          <m:t>𝜃</m:t>
                        </m:r>
                        <m:r>
                          <a:rPr lang="en-GB" sz="2304" i="1" smtClean="0">
                            <a:solidFill>
                              <a:schemeClr val="accent2"/>
                            </a:solidFill>
                            <a:latin typeface="Cambria Math" panose="02040503050406030204" pitchFamily="18" charset="0"/>
                          </a:rPr>
                          <m:t>)</m:t>
                        </m:r>
                      </m:oMath>
                    </m:oMathPara>
                  </a14:m>
                  <a:endParaRPr lang="en-US" sz="2304" dirty="0">
                    <a:solidFill>
                      <a:schemeClr val="accent2"/>
                    </a:solidFill>
                  </a:endParaRPr>
                </a:p>
              </p:txBody>
            </p:sp>
          </mc:Choice>
          <mc:Fallback>
            <p:sp>
              <p:nvSpPr>
                <p:cNvPr id="11" name="Rectangle 10">
                  <a:extLst>
                    <a:ext uri="{FF2B5EF4-FFF2-40B4-BE49-F238E27FC236}">
                      <a16:creationId xmlns:a16="http://schemas.microsoft.com/office/drawing/2014/main" id="{E26F2E54-C7DA-B140-BDD2-5ACD44CB886A}"/>
                    </a:ext>
                  </a:extLst>
                </p:cNvPr>
                <p:cNvSpPr>
                  <a:spLocks noRot="1" noChangeAspect="1" noMove="1" noResize="1" noEditPoints="1" noAdjustHandles="1" noChangeArrowheads="1" noChangeShapeType="1" noTextEdit="1"/>
                </p:cNvSpPr>
                <p:nvPr/>
              </p:nvSpPr>
              <p:spPr>
                <a:xfrm>
                  <a:off x="323528" y="4020664"/>
                  <a:ext cx="893116" cy="465561"/>
                </a:xfrm>
                <a:prstGeom prst="rect">
                  <a:avLst/>
                </a:prstGeom>
                <a:blipFill>
                  <a:blip r:embed="rId6"/>
                  <a:stretch>
                    <a:fillRect b="-20270"/>
                  </a:stretch>
                </a:blipFill>
              </p:spPr>
              <p:txBody>
                <a:bodyPr/>
                <a:lstStyle/>
                <a:p>
                  <a:r>
                    <a:rPr lang="en-GB">
                      <a:noFill/>
                    </a:rPr>
                    <a:t> </a:t>
                  </a:r>
                </a:p>
              </p:txBody>
            </p:sp>
          </mc:Fallback>
        </mc:AlternateContent>
      </p:grpSp>
      <p:sp>
        <p:nvSpPr>
          <p:cNvPr id="12" name="TextBox 11">
            <a:extLst>
              <a:ext uri="{FF2B5EF4-FFF2-40B4-BE49-F238E27FC236}">
                <a16:creationId xmlns:a16="http://schemas.microsoft.com/office/drawing/2014/main" id="{7F743CAA-0180-5C49-9805-A7A66DF755C9}"/>
              </a:ext>
            </a:extLst>
          </p:cNvPr>
          <p:cNvSpPr txBox="1"/>
          <p:nvPr/>
        </p:nvSpPr>
        <p:spPr>
          <a:xfrm>
            <a:off x="6393785" y="2190036"/>
            <a:ext cx="1342034" cy="358240"/>
          </a:xfrm>
          <a:prstGeom prst="rect">
            <a:avLst/>
          </a:prstGeom>
          <a:noFill/>
        </p:spPr>
        <p:txBody>
          <a:bodyPr wrap="none" rtlCol="0">
            <a:spAutoFit/>
          </a:bodyPr>
          <a:lstStyle/>
          <a:p>
            <a:pPr algn="ctr"/>
            <a:r>
              <a:rPr lang="en-US" sz="1728" dirty="0">
                <a:solidFill>
                  <a:schemeClr val="accent2"/>
                </a:solidFill>
              </a:rPr>
              <a:t>Expectation</a:t>
            </a:r>
          </a:p>
        </p:txBody>
      </p:sp>
      <p:sp>
        <p:nvSpPr>
          <p:cNvPr id="13" name="TextBox 12">
            <a:extLst>
              <a:ext uri="{FF2B5EF4-FFF2-40B4-BE49-F238E27FC236}">
                <a16:creationId xmlns:a16="http://schemas.microsoft.com/office/drawing/2014/main" id="{2211FA1B-7500-7246-9BBE-ACC7F931B835}"/>
              </a:ext>
            </a:extLst>
          </p:cNvPr>
          <p:cNvSpPr txBox="1"/>
          <p:nvPr/>
        </p:nvSpPr>
        <p:spPr>
          <a:xfrm>
            <a:off x="8183629" y="2190036"/>
            <a:ext cx="1306768" cy="358240"/>
          </a:xfrm>
          <a:prstGeom prst="rect">
            <a:avLst/>
          </a:prstGeom>
          <a:noFill/>
        </p:spPr>
        <p:txBody>
          <a:bodyPr wrap="none" rtlCol="0">
            <a:spAutoFit/>
          </a:bodyPr>
          <a:lstStyle/>
          <a:p>
            <a:pPr algn="ctr"/>
            <a:r>
              <a:rPr lang="en-US" sz="1728" dirty="0">
                <a:solidFill>
                  <a:schemeClr val="accent2"/>
                </a:solidFill>
              </a:rPr>
              <a:t>Covariance</a:t>
            </a:r>
          </a:p>
        </p:txBody>
      </p:sp>
      <p:sp>
        <p:nvSpPr>
          <p:cNvPr id="14" name="TextBox 13">
            <a:extLst>
              <a:ext uri="{FF2B5EF4-FFF2-40B4-BE49-F238E27FC236}">
                <a16:creationId xmlns:a16="http://schemas.microsoft.com/office/drawing/2014/main" id="{D7E57119-3EB2-D346-A9A6-8E44C984127B}"/>
              </a:ext>
            </a:extLst>
          </p:cNvPr>
          <p:cNvSpPr txBox="1"/>
          <p:nvPr/>
        </p:nvSpPr>
        <p:spPr>
          <a:xfrm>
            <a:off x="522337" y="887690"/>
            <a:ext cx="6829114" cy="446917"/>
          </a:xfrm>
          <a:prstGeom prst="rect">
            <a:avLst/>
          </a:prstGeom>
          <a:noFill/>
        </p:spPr>
        <p:txBody>
          <a:bodyPr wrap="none" rtlCol="0">
            <a:spAutoFit/>
          </a:bodyPr>
          <a:lstStyle/>
          <a:p>
            <a:r>
              <a:rPr lang="en-US" sz="2304" dirty="0" smtClean="0">
                <a:solidFill>
                  <a:schemeClr val="accent2"/>
                </a:solidFill>
              </a:rPr>
              <a:t>DCM uses multivariate normal probability densities</a:t>
            </a:r>
            <a:endParaRPr lang="en-US" sz="2304" dirty="0">
              <a:solidFill>
                <a:schemeClr val="accent2"/>
              </a:solidFill>
            </a:endParaRPr>
          </a:p>
        </p:txBody>
      </p:sp>
      <p:sp>
        <p:nvSpPr>
          <p:cNvPr id="15" name="TextBox 14">
            <a:extLst>
              <a:ext uri="{FF2B5EF4-FFF2-40B4-BE49-F238E27FC236}">
                <a16:creationId xmlns:a16="http://schemas.microsoft.com/office/drawing/2014/main" id="{9A34C9E6-F349-A044-B83D-49F92A238272}"/>
              </a:ext>
            </a:extLst>
          </p:cNvPr>
          <p:cNvSpPr txBox="1"/>
          <p:nvPr/>
        </p:nvSpPr>
        <p:spPr>
          <a:xfrm>
            <a:off x="6449961" y="3724897"/>
            <a:ext cx="3217957" cy="1949978"/>
          </a:xfrm>
          <a:prstGeom prst="rect">
            <a:avLst/>
          </a:prstGeom>
          <a:solidFill>
            <a:schemeClr val="bg1">
              <a:lumMod val="95000"/>
            </a:schemeClr>
          </a:solidFill>
        </p:spPr>
        <p:txBody>
          <a:bodyPr wrap="none" rtlCol="0">
            <a:spAutoFit/>
          </a:bodyPr>
          <a:lstStyle/>
          <a:p>
            <a:r>
              <a:rPr lang="en-US" sz="1728" dirty="0">
                <a:solidFill>
                  <a:schemeClr val="accent2"/>
                </a:solidFill>
              </a:rPr>
              <a:t>In </a:t>
            </a:r>
            <a:r>
              <a:rPr lang="en-US" sz="1728" dirty="0" err="1">
                <a:solidFill>
                  <a:schemeClr val="accent2"/>
                </a:solidFill>
              </a:rPr>
              <a:t>Matlab</a:t>
            </a:r>
            <a:r>
              <a:rPr lang="en-US" sz="1728" dirty="0">
                <a:solidFill>
                  <a:schemeClr val="accent2"/>
                </a:solidFill>
              </a:rPr>
              <a:t>:</a:t>
            </a:r>
          </a:p>
          <a:p>
            <a:endParaRPr lang="en-US" sz="1728" dirty="0">
              <a:solidFill>
                <a:schemeClr val="accent2"/>
              </a:solidFill>
            </a:endParaRPr>
          </a:p>
          <a:p>
            <a:r>
              <a:rPr lang="en-US" sz="1728" dirty="0">
                <a:solidFill>
                  <a:schemeClr val="accent2"/>
                </a:solidFill>
              </a:rPr>
              <a:t>Prior expectation: </a:t>
            </a:r>
            <a:r>
              <a:rPr lang="en-US" sz="1728" dirty="0" err="1">
                <a:solidFill>
                  <a:schemeClr val="accent2"/>
                </a:solidFill>
              </a:rPr>
              <a:t>DCM.M.pE</a:t>
            </a:r>
            <a:endParaRPr lang="en-US" sz="1728" dirty="0">
              <a:solidFill>
                <a:schemeClr val="accent2"/>
              </a:solidFill>
            </a:endParaRPr>
          </a:p>
          <a:p>
            <a:r>
              <a:rPr lang="en-US" sz="1728" dirty="0">
                <a:solidFill>
                  <a:schemeClr val="accent2"/>
                </a:solidFill>
              </a:rPr>
              <a:t>Prior covariance:  </a:t>
            </a:r>
            <a:r>
              <a:rPr lang="en-US" sz="1728" dirty="0" err="1">
                <a:solidFill>
                  <a:schemeClr val="accent2"/>
                </a:solidFill>
              </a:rPr>
              <a:t>DCM.M.pC</a:t>
            </a:r>
            <a:endParaRPr lang="en-US" sz="1728" dirty="0">
              <a:solidFill>
                <a:schemeClr val="accent2"/>
              </a:solidFill>
            </a:endParaRPr>
          </a:p>
          <a:p>
            <a:endParaRPr lang="en-US" sz="1728" dirty="0">
              <a:solidFill>
                <a:schemeClr val="accent2"/>
              </a:solidFill>
            </a:endParaRPr>
          </a:p>
          <a:p>
            <a:r>
              <a:rPr lang="en-US" sz="1728" dirty="0">
                <a:solidFill>
                  <a:schemeClr val="accent2"/>
                </a:solidFill>
              </a:rPr>
              <a:t>Posterior expectation: </a:t>
            </a:r>
            <a:r>
              <a:rPr lang="en-US" sz="1728" dirty="0" err="1">
                <a:solidFill>
                  <a:schemeClr val="accent2"/>
                </a:solidFill>
              </a:rPr>
              <a:t>DCM.Ep</a:t>
            </a:r>
            <a:endParaRPr lang="en-US" sz="1728" dirty="0">
              <a:solidFill>
                <a:schemeClr val="accent2"/>
              </a:solidFill>
            </a:endParaRPr>
          </a:p>
          <a:p>
            <a:r>
              <a:rPr lang="en-US" sz="1728" dirty="0">
                <a:solidFill>
                  <a:schemeClr val="accent2"/>
                </a:solidFill>
              </a:rPr>
              <a:t>Posterior covariance: </a:t>
            </a:r>
            <a:r>
              <a:rPr lang="en-US" sz="1728" dirty="0" err="1">
                <a:solidFill>
                  <a:schemeClr val="accent2"/>
                </a:solidFill>
              </a:rPr>
              <a:t>DCM.Cp</a:t>
            </a:r>
            <a:r>
              <a:rPr lang="en-US" sz="1728" dirty="0">
                <a:solidFill>
                  <a:schemeClr val="accent2"/>
                </a:solidFill>
              </a:rPr>
              <a:t> </a:t>
            </a:r>
          </a:p>
        </p:txBody>
      </p:sp>
      <p:sp>
        <p:nvSpPr>
          <p:cNvPr id="17"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dirty="0" smtClean="0"/>
              <a:t>Recap - priors</a:t>
            </a:r>
            <a:endParaRPr lang="en-GB" dirty="0"/>
          </a:p>
        </p:txBody>
      </p:sp>
    </p:spTree>
    <p:extLst>
      <p:ext uri="{BB962C8B-B14F-4D97-AF65-F5344CB8AC3E}">
        <p14:creationId xmlns:p14="http://schemas.microsoft.com/office/powerpoint/2010/main" val="159547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22668" y="0"/>
            <a:ext cx="8149959" cy="830540"/>
          </a:xfrm>
        </p:spPr>
        <p:txBody>
          <a:bodyPr/>
          <a:lstStyle/>
          <a:p>
            <a:pPr eaLnBrk="1" hangingPunct="1"/>
            <a:r>
              <a:rPr lang="en-GB" altLang="en-US" dirty="0"/>
              <a:t>Recap – model comparison</a:t>
            </a:r>
          </a:p>
        </p:txBody>
      </p:sp>
      <mc:AlternateContent xmlns:mc="http://schemas.openxmlformats.org/markup-compatibility/2006" xmlns:a14="http://schemas.microsoft.com/office/drawing/2010/main">
        <mc:Choice Requires="a14">
          <p:sp>
            <p:nvSpPr>
              <p:cNvPr id="2" name="TextBox 1"/>
              <p:cNvSpPr txBox="1"/>
              <p:nvPr/>
            </p:nvSpPr>
            <p:spPr>
              <a:xfrm>
                <a:off x="1951630" y="1719617"/>
                <a:ext cx="7929349" cy="341632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2"/>
                    </a:solidFill>
                  </a:rPr>
                  <a:t>We estimate the free energy of each model, which is approximately the log model evidence:</a:t>
                </a:r>
              </a:p>
              <a:p>
                <a:pPr marL="285750" indent="-285750">
                  <a:buFont typeface="Arial" panose="020B0604020202020204" pitchFamily="34" charset="0"/>
                  <a:buChar char="•"/>
                </a:pPr>
                <a:endParaRPr lang="en-GB" dirty="0">
                  <a:solidFill>
                    <a:schemeClr val="accent2"/>
                  </a:solidFill>
                </a:endParaRPr>
              </a:p>
              <a:p>
                <a:pPr/>
                <a14:m>
                  <m:oMathPara xmlns:m="http://schemas.openxmlformats.org/officeDocument/2006/math">
                    <m:oMathParaPr>
                      <m:jc m:val="centerGroup"/>
                    </m:oMathParaPr>
                    <m:oMath xmlns:m="http://schemas.openxmlformats.org/officeDocument/2006/math">
                      <m:r>
                        <a:rPr lang="en-GB" b="0" i="1" dirty="0" smtClean="0">
                          <a:solidFill>
                            <a:schemeClr val="accent2"/>
                          </a:solidFill>
                          <a:latin typeface="Cambria Math" panose="02040503050406030204" pitchFamily="18" charset="0"/>
                        </a:rPr>
                        <m:t>𝐹</m:t>
                      </m:r>
                      <m:r>
                        <a:rPr lang="en-GB" b="0" i="1" dirty="0" smtClean="0">
                          <a:solidFill>
                            <a:schemeClr val="accent2"/>
                          </a:solidFill>
                          <a:latin typeface="Cambria Math" panose="02040503050406030204" pitchFamily="18" charset="0"/>
                          <a:ea typeface="Cambria Math" panose="02040503050406030204" pitchFamily="18" charset="0"/>
                        </a:rPr>
                        <m:t>≈</m:t>
                      </m:r>
                      <m:func>
                        <m:funcPr>
                          <m:ctrlPr>
                            <a:rPr lang="en-GB" b="0" i="1" dirty="0" smtClean="0">
                              <a:solidFill>
                                <a:schemeClr val="accent2"/>
                              </a:solidFill>
                              <a:latin typeface="Cambria Math" panose="02040503050406030204" pitchFamily="18" charset="0"/>
                              <a:ea typeface="Cambria Math" panose="02040503050406030204" pitchFamily="18" charset="0"/>
                            </a:rPr>
                          </m:ctrlPr>
                        </m:funcPr>
                        <m:fName>
                          <m:r>
                            <m:rPr>
                              <m:sty m:val="p"/>
                            </m:rPr>
                            <a:rPr lang="en-GB" b="0" i="0" dirty="0" smtClean="0">
                              <a:solidFill>
                                <a:schemeClr val="accent2"/>
                              </a:solidFill>
                              <a:latin typeface="Cambria Math" panose="02040503050406030204" pitchFamily="18" charset="0"/>
                              <a:ea typeface="Cambria Math" panose="02040503050406030204" pitchFamily="18" charset="0"/>
                            </a:rPr>
                            <m:t>ln</m:t>
                          </m:r>
                        </m:fName>
                        <m:e>
                          <m:r>
                            <a:rPr lang="en-GB" b="0" i="1" dirty="0" smtClean="0">
                              <a:solidFill>
                                <a:schemeClr val="accent2"/>
                              </a:solidFill>
                              <a:latin typeface="Cambria Math" panose="02040503050406030204" pitchFamily="18" charset="0"/>
                              <a:ea typeface="Cambria Math" panose="02040503050406030204" pitchFamily="18" charset="0"/>
                            </a:rPr>
                            <m:t>𝑝</m:t>
                          </m:r>
                          <m:d>
                            <m:dPr>
                              <m:ctrlPr>
                                <a:rPr lang="en-GB" b="0" i="1" dirty="0" smtClean="0">
                                  <a:solidFill>
                                    <a:schemeClr val="accent2"/>
                                  </a:solidFill>
                                  <a:latin typeface="Cambria Math" panose="02040503050406030204" pitchFamily="18" charset="0"/>
                                  <a:ea typeface="Cambria Math" panose="02040503050406030204" pitchFamily="18" charset="0"/>
                                </a:rPr>
                              </m:ctrlPr>
                            </m:dPr>
                            <m:e>
                              <m:r>
                                <a:rPr lang="en-GB" b="0" i="1" dirty="0" smtClean="0">
                                  <a:solidFill>
                                    <a:schemeClr val="accent2"/>
                                  </a:solidFill>
                                  <a:latin typeface="Cambria Math" panose="02040503050406030204" pitchFamily="18" charset="0"/>
                                  <a:ea typeface="Cambria Math" panose="02040503050406030204" pitchFamily="18" charset="0"/>
                                </a:rPr>
                                <m:t>𝑦</m:t>
                              </m:r>
                            </m:e>
                            <m:e>
                              <m:r>
                                <a:rPr lang="en-GB" b="0" i="1" dirty="0" smtClean="0">
                                  <a:solidFill>
                                    <a:schemeClr val="accent2"/>
                                  </a:solidFill>
                                  <a:latin typeface="Cambria Math" panose="02040503050406030204" pitchFamily="18" charset="0"/>
                                  <a:ea typeface="Cambria Math" panose="02040503050406030204" pitchFamily="18" charset="0"/>
                                </a:rPr>
                                <m:t>𝑚</m:t>
                              </m:r>
                            </m:e>
                          </m:d>
                          <m:r>
                            <a:rPr lang="en-GB" b="0" i="1" dirty="0" smtClean="0">
                              <a:solidFill>
                                <a:schemeClr val="accent2"/>
                              </a:solidFill>
                              <a:latin typeface="Cambria Math" panose="02040503050406030204" pitchFamily="18" charset="0"/>
                              <a:ea typeface="Cambria Math" panose="02040503050406030204" pitchFamily="18" charset="0"/>
                            </a:rPr>
                            <m:t>=</m:t>
                          </m:r>
                          <m:r>
                            <m:rPr>
                              <m:nor/>
                            </m:rPr>
                            <a:rPr lang="en-GB" b="0" i="0" dirty="0" smtClean="0">
                              <a:solidFill>
                                <a:schemeClr val="accent2"/>
                              </a:solidFill>
                              <a:latin typeface="Cambria Math" panose="02040503050406030204" pitchFamily="18" charset="0"/>
                              <a:ea typeface="Cambria Math" panose="02040503050406030204" pitchFamily="18" charset="0"/>
                            </a:rPr>
                            <m:t>accuracy</m:t>
                          </m:r>
                          <m:r>
                            <a:rPr lang="en-GB" b="0" i="1" dirty="0" smtClean="0">
                              <a:solidFill>
                                <a:schemeClr val="accent2"/>
                              </a:solidFill>
                              <a:latin typeface="Cambria Math" panose="02040503050406030204" pitchFamily="18" charset="0"/>
                              <a:ea typeface="Cambria Math" panose="02040503050406030204" pitchFamily="18" charset="0"/>
                            </a:rPr>
                            <m:t>−</m:t>
                          </m:r>
                          <m:r>
                            <m:rPr>
                              <m:nor/>
                            </m:rPr>
                            <a:rPr lang="en-GB" b="0" i="0" dirty="0" smtClean="0">
                              <a:solidFill>
                                <a:schemeClr val="accent2"/>
                              </a:solidFill>
                              <a:latin typeface="Cambria Math" panose="02040503050406030204" pitchFamily="18" charset="0"/>
                              <a:ea typeface="Cambria Math" panose="02040503050406030204" pitchFamily="18" charset="0"/>
                            </a:rPr>
                            <m:t>complexity</m:t>
                          </m:r>
                        </m:e>
                      </m:func>
                    </m:oMath>
                  </m:oMathPara>
                </a14:m>
                <a:endParaRPr lang="en-GB" dirty="0">
                  <a:solidFill>
                    <a:schemeClr val="accent2"/>
                  </a:solidFill>
                </a:endParaRPr>
              </a:p>
              <a:p>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We can compare two models by calculating the log Bayes factor, simply by subtracting each </a:t>
                </a:r>
                <a14:m>
                  <m:oMath xmlns:m="http://schemas.openxmlformats.org/officeDocument/2006/math">
                    <m:r>
                      <a:rPr lang="en-GB" i="1" dirty="0" smtClean="0">
                        <a:solidFill>
                          <a:schemeClr val="accent2"/>
                        </a:solidFill>
                        <a:latin typeface="Cambria Math" panose="02040503050406030204" pitchFamily="18" charset="0"/>
                      </a:rPr>
                      <m:t>𝐹</m:t>
                    </m:r>
                  </m:oMath>
                </a14:m>
                <a:r>
                  <a:rPr lang="en-GB" dirty="0">
                    <a:solidFill>
                      <a:schemeClr val="accent2"/>
                    </a:solidFill>
                  </a:rPr>
                  <a:t>:</a:t>
                </a:r>
              </a:p>
              <a:p>
                <a:pPr marL="285750" indent="-285750">
                  <a:buFont typeface="Arial" panose="020B0604020202020204" pitchFamily="34" charset="0"/>
                  <a:buChar char="•"/>
                </a:pPr>
                <a:endParaRPr lang="en-GB" dirty="0">
                  <a:solidFill>
                    <a:schemeClr val="accent2"/>
                  </a:solidFill>
                </a:endParaRPr>
              </a:p>
              <a:p>
                <a:pPr/>
                <a14:m>
                  <m:oMathPara xmlns:m="http://schemas.openxmlformats.org/officeDocument/2006/math">
                    <m:oMathParaPr>
                      <m:jc m:val="centerGroup"/>
                    </m:oMathParaPr>
                    <m:oMath xmlns:m="http://schemas.openxmlformats.org/officeDocument/2006/math">
                      <m:func>
                        <m:funcPr>
                          <m:ctrlPr>
                            <a:rPr lang="en-GB" b="0" i="1" smtClean="0">
                              <a:solidFill>
                                <a:schemeClr val="accent2"/>
                              </a:solidFill>
                              <a:latin typeface="Cambria Math" panose="02040503050406030204" pitchFamily="18" charset="0"/>
                            </a:rPr>
                          </m:ctrlPr>
                        </m:funcPr>
                        <m:fName>
                          <m:r>
                            <m:rPr>
                              <m:sty m:val="p"/>
                            </m:rPr>
                            <a:rPr lang="en-GB" b="0" i="0" smtClean="0">
                              <a:solidFill>
                                <a:schemeClr val="accent2"/>
                              </a:solidFill>
                              <a:latin typeface="Cambria Math" panose="02040503050406030204" pitchFamily="18" charset="0"/>
                            </a:rPr>
                            <m:t>ln</m:t>
                          </m:r>
                        </m:fName>
                        <m:e>
                          <m:r>
                            <a:rPr lang="en-GB" b="0" i="1" smtClean="0">
                              <a:solidFill>
                                <a:schemeClr val="accent2"/>
                              </a:solidFill>
                              <a:latin typeface="Cambria Math" panose="02040503050406030204" pitchFamily="18" charset="0"/>
                            </a:rPr>
                            <m:t>𝐵𝐹</m:t>
                          </m:r>
                          <m:r>
                            <a:rPr lang="en-GB" b="0" i="1" smtClean="0">
                              <a:solidFill>
                                <a:schemeClr val="accent2"/>
                              </a:solidFill>
                              <a:latin typeface="Cambria Math" panose="02040503050406030204" pitchFamily="18" charset="0"/>
                            </a:rPr>
                            <m:t>=</m:t>
                          </m:r>
                          <m:sSub>
                            <m:sSubPr>
                              <m:ctrlPr>
                                <a:rPr lang="en-GB" b="0" i="1" smtClean="0">
                                  <a:solidFill>
                                    <a:schemeClr val="accent2"/>
                                  </a:solidFill>
                                  <a:latin typeface="Cambria Math" panose="02040503050406030204" pitchFamily="18" charset="0"/>
                                </a:rPr>
                              </m:ctrlPr>
                            </m:sSubPr>
                            <m:e>
                              <m:r>
                                <a:rPr lang="en-GB" b="0" i="1" smtClean="0">
                                  <a:solidFill>
                                    <a:schemeClr val="accent2"/>
                                  </a:solidFill>
                                  <a:latin typeface="Cambria Math" panose="02040503050406030204" pitchFamily="18" charset="0"/>
                                </a:rPr>
                                <m:t>𝐹</m:t>
                              </m:r>
                            </m:e>
                            <m:sub>
                              <m:r>
                                <a:rPr lang="en-GB" b="0" i="1" smtClean="0">
                                  <a:solidFill>
                                    <a:schemeClr val="accent2"/>
                                  </a:solidFill>
                                  <a:latin typeface="Cambria Math" panose="02040503050406030204" pitchFamily="18" charset="0"/>
                                </a:rPr>
                                <m:t>1</m:t>
                              </m:r>
                            </m:sub>
                          </m:sSub>
                          <m:r>
                            <a:rPr lang="en-GB" b="0" i="1" smtClean="0">
                              <a:solidFill>
                                <a:schemeClr val="accent2"/>
                              </a:solidFill>
                              <a:latin typeface="Cambria Math" panose="02040503050406030204" pitchFamily="18" charset="0"/>
                            </a:rPr>
                            <m:t>−</m:t>
                          </m:r>
                          <m:sSub>
                            <m:sSubPr>
                              <m:ctrlPr>
                                <a:rPr lang="en-GB" b="0" i="1" smtClean="0">
                                  <a:solidFill>
                                    <a:schemeClr val="accent2"/>
                                  </a:solidFill>
                                  <a:latin typeface="Cambria Math" panose="02040503050406030204" pitchFamily="18" charset="0"/>
                                </a:rPr>
                              </m:ctrlPr>
                            </m:sSubPr>
                            <m:e>
                              <m:r>
                                <a:rPr lang="en-GB" b="0" i="1" smtClean="0">
                                  <a:solidFill>
                                    <a:schemeClr val="accent2"/>
                                  </a:solidFill>
                                  <a:latin typeface="Cambria Math" panose="02040503050406030204" pitchFamily="18" charset="0"/>
                                </a:rPr>
                                <m:t>𝐹</m:t>
                              </m:r>
                            </m:e>
                            <m:sub>
                              <m:r>
                                <a:rPr lang="en-GB" b="0" i="1" smtClean="0">
                                  <a:solidFill>
                                    <a:schemeClr val="accent2"/>
                                  </a:solidFill>
                                  <a:latin typeface="Cambria Math" panose="02040503050406030204" pitchFamily="18" charset="0"/>
                                </a:rPr>
                                <m:t>2</m:t>
                              </m:r>
                            </m:sub>
                          </m:sSub>
                        </m:e>
                      </m:func>
                    </m:oMath>
                  </m:oMathPara>
                </a14:m>
                <a:endParaRPr lang="en-GB" dirty="0">
                  <a:solidFill>
                    <a:schemeClr val="accent2"/>
                  </a:solidFill>
                </a:endParaRPr>
              </a:p>
              <a:p>
                <a:endParaRPr lang="en-GB" dirty="0">
                  <a:solidFill>
                    <a:schemeClr val="accent2"/>
                  </a:solidFill>
                </a:endParaRPr>
              </a:p>
              <a:p>
                <a:pPr marL="285750" indent="-285750">
                  <a:buFont typeface="Arial" panose="020B0604020202020204" pitchFamily="34" charset="0"/>
                  <a:buChar char="•"/>
                </a:pPr>
                <a:r>
                  <a:rPr lang="en-GB" dirty="0">
                    <a:solidFill>
                      <a:schemeClr val="accent2"/>
                    </a:solidFill>
                  </a:rPr>
                  <a:t>We can then convert to a posterior probability</a:t>
                </a:r>
              </a:p>
              <a:p>
                <a:endParaRPr lang="en-GB" dirty="0">
                  <a:solidFill>
                    <a:schemeClr val="accent2"/>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951630" y="1719617"/>
                <a:ext cx="7929349" cy="3416320"/>
              </a:xfrm>
              <a:prstGeom prst="rect">
                <a:avLst/>
              </a:prstGeom>
              <a:blipFill>
                <a:blip r:embed="rId2"/>
                <a:stretch>
                  <a:fillRect l="-480" t="-370"/>
                </a:stretch>
              </a:blipFill>
            </p:spPr>
            <p:txBody>
              <a:bodyPr/>
              <a:lstStyle/>
              <a:p>
                <a:r>
                  <a:rPr lang="en-US">
                    <a:noFill/>
                  </a:rPr>
                  <a:t> </a:t>
                </a:r>
              </a:p>
            </p:txBody>
          </p:sp>
        </mc:Fallback>
      </mc:AlternateContent>
    </p:spTree>
    <p:extLst>
      <p:ext uri="{BB962C8B-B14F-4D97-AF65-F5344CB8AC3E}">
        <p14:creationId xmlns:p14="http://schemas.microsoft.com/office/powerpoint/2010/main" val="225998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1718915" y="75272"/>
            <a:ext cx="8149959" cy="830540"/>
          </a:xfrm>
        </p:spPr>
        <p:txBody>
          <a:bodyPr/>
          <a:lstStyle/>
          <a:p>
            <a:pPr eaLnBrk="1" hangingPunct="1"/>
            <a:r>
              <a:rPr lang="en-GB" altLang="en-US" dirty="0"/>
              <a:t>Contents</a:t>
            </a:r>
          </a:p>
        </p:txBody>
      </p:sp>
      <p:sp>
        <p:nvSpPr>
          <p:cNvPr id="7176" name="Rectangle 8"/>
          <p:cNvSpPr>
            <a:spLocks noGrp="1" noChangeArrowheads="1"/>
          </p:cNvSpPr>
          <p:nvPr>
            <p:ph idx="1"/>
          </p:nvPr>
        </p:nvSpPr>
        <p:spPr>
          <a:xfrm>
            <a:off x="1780387" y="1040241"/>
            <a:ext cx="8149959" cy="4079551"/>
          </a:xfrm>
        </p:spPr>
        <p:txBody>
          <a:bodyPr>
            <a:normAutofit/>
          </a:bodyPr>
          <a:lstStyle/>
          <a:p>
            <a:pPr eaLnBrk="1" hangingPunct="1">
              <a:defRPr/>
            </a:pPr>
            <a:r>
              <a:rPr lang="en-GB" altLang="en-US" sz="1920" b="1" dirty="0" smtClean="0"/>
              <a:t>Recap</a:t>
            </a:r>
          </a:p>
          <a:p>
            <a:pPr eaLnBrk="1" hangingPunct="1">
              <a:defRPr/>
            </a:pPr>
            <a:r>
              <a:rPr lang="en-GB" altLang="en-US" sz="1920" dirty="0" smtClean="0">
                <a:solidFill>
                  <a:schemeClr val="accent6">
                    <a:lumMod val="75000"/>
                  </a:schemeClr>
                </a:solidFill>
              </a:rPr>
              <a:t>Model comparison</a:t>
            </a:r>
            <a:r>
              <a:rPr lang="en-GB" altLang="en-US" sz="1920" dirty="0">
                <a:solidFill>
                  <a:schemeClr val="accent6">
                    <a:lumMod val="75000"/>
                  </a:schemeClr>
                </a:solidFill>
              </a:rPr>
              <a:t/>
            </a:r>
            <a:br>
              <a:rPr lang="en-GB" altLang="en-US" sz="1920" dirty="0">
                <a:solidFill>
                  <a:schemeClr val="accent6">
                    <a:lumMod val="75000"/>
                  </a:schemeClr>
                </a:solidFill>
              </a:rPr>
            </a:br>
            <a:endParaRPr lang="en-GB" altLang="en-US" sz="1920" dirty="0">
              <a:solidFill>
                <a:schemeClr val="accent6">
                  <a:lumMod val="75000"/>
                </a:schemeClr>
              </a:solidFill>
            </a:endParaRPr>
          </a:p>
          <a:p>
            <a:pPr eaLnBrk="1" hangingPunct="1">
              <a:defRPr/>
            </a:pPr>
            <a:r>
              <a:rPr lang="en-GB" altLang="en-US" sz="1920" dirty="0"/>
              <a:t>Rapidly evaluating models</a:t>
            </a:r>
            <a:br>
              <a:rPr lang="en-GB" altLang="en-US" sz="1920" dirty="0"/>
            </a:br>
            <a:r>
              <a:rPr lang="en-GB" altLang="en-US" sz="1920" dirty="0">
                <a:solidFill>
                  <a:schemeClr val="accent6">
                    <a:lumMod val="75000"/>
                  </a:schemeClr>
                </a:solidFill>
              </a:rPr>
              <a:t>Bayesian Model Reduction</a:t>
            </a:r>
            <a:r>
              <a:rPr lang="en-GB" altLang="en-US" sz="1920" dirty="0"/>
              <a:t/>
            </a:r>
            <a:br>
              <a:rPr lang="en-GB" altLang="en-US" sz="1920" dirty="0"/>
            </a:br>
            <a:endParaRPr lang="en-GB" altLang="en-US" sz="1920" dirty="0"/>
          </a:p>
          <a:p>
            <a:pPr eaLnBrk="1" hangingPunct="1">
              <a:defRPr/>
            </a:pPr>
            <a:r>
              <a:rPr lang="en-GB" altLang="en-US" sz="1920" dirty="0"/>
              <a:t>Investigating the parameters</a:t>
            </a:r>
            <a:br>
              <a:rPr lang="en-GB" altLang="en-US" sz="1920" dirty="0"/>
            </a:br>
            <a:r>
              <a:rPr lang="en-GB" altLang="en-US" sz="1920" dirty="0">
                <a:solidFill>
                  <a:schemeClr val="accent6">
                    <a:lumMod val="75000"/>
                  </a:schemeClr>
                </a:solidFill>
              </a:rPr>
              <a:t>Bayesian Model Averaging</a:t>
            </a:r>
          </a:p>
          <a:p>
            <a:pPr eaLnBrk="1" hangingPunct="1">
              <a:defRPr/>
            </a:pPr>
            <a:endParaRPr lang="en-GB" altLang="en-US" sz="1920" dirty="0"/>
          </a:p>
          <a:p>
            <a:pPr eaLnBrk="1" hangingPunct="1">
              <a:defRPr/>
            </a:pPr>
            <a:r>
              <a:rPr lang="en-GB" altLang="en-US" sz="1920" dirty="0"/>
              <a:t>Multi-subject analysis</a:t>
            </a:r>
            <a:br>
              <a:rPr lang="en-GB" altLang="en-US" sz="1920" dirty="0"/>
            </a:br>
            <a:r>
              <a:rPr lang="en-GB" altLang="en-US" sz="1920" dirty="0">
                <a:solidFill>
                  <a:schemeClr val="accent6">
                    <a:lumMod val="75000"/>
                  </a:schemeClr>
                </a:solidFill>
              </a:rPr>
              <a:t>Parametric Empirical Bayes</a:t>
            </a:r>
          </a:p>
        </p:txBody>
      </p:sp>
    </p:spTree>
    <p:extLst>
      <p:ext uri="{BB962C8B-B14F-4D97-AF65-F5344CB8AC3E}">
        <p14:creationId xmlns:p14="http://schemas.microsoft.com/office/powerpoint/2010/main" val="262714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95123" y="-139024"/>
            <a:ext cx="10867431" cy="1245049"/>
          </a:xfrm>
        </p:spPr>
        <p:txBody>
          <a:bodyPr/>
          <a:lstStyle/>
          <a:p>
            <a:pPr eaLnBrk="1" hangingPunct="1"/>
            <a:r>
              <a:rPr lang="en-GB" altLang="en-US" dirty="0"/>
              <a:t>Bayesian model reduction (BMR)</a:t>
            </a:r>
          </a:p>
        </p:txBody>
      </p:sp>
      <p:sp>
        <p:nvSpPr>
          <p:cNvPr id="4" name="Oval 3"/>
          <p:cNvSpPr/>
          <p:nvPr/>
        </p:nvSpPr>
        <p:spPr>
          <a:xfrm>
            <a:off x="2540827" y="1805853"/>
            <a:ext cx="588236" cy="588236"/>
          </a:xfrm>
          <a:prstGeom prst="ellipse">
            <a:avLst/>
          </a:prstGeom>
          <a:solidFill>
            <a:schemeClr val="accent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5" name="Oval 4"/>
          <p:cNvSpPr/>
          <p:nvPr/>
        </p:nvSpPr>
        <p:spPr>
          <a:xfrm>
            <a:off x="3753873" y="2394089"/>
            <a:ext cx="588236" cy="588236"/>
          </a:xfrm>
          <a:prstGeom prst="ellipse">
            <a:avLst/>
          </a:prstGeom>
          <a:solidFill>
            <a:schemeClr val="accent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6" name="Oval 5"/>
          <p:cNvSpPr/>
          <p:nvPr/>
        </p:nvSpPr>
        <p:spPr>
          <a:xfrm>
            <a:off x="2453963" y="2982325"/>
            <a:ext cx="589760" cy="588236"/>
          </a:xfrm>
          <a:prstGeom prst="ellipse">
            <a:avLst/>
          </a:prstGeom>
          <a:solidFill>
            <a:schemeClr val="accent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cxnSp>
        <p:nvCxnSpPr>
          <p:cNvPr id="8" name="Straight Arrow Connector 7"/>
          <p:cNvCxnSpPr>
            <a:stCxn id="6" idx="0"/>
            <a:endCxn id="4" idx="4"/>
          </p:cNvCxnSpPr>
          <p:nvPr/>
        </p:nvCxnSpPr>
        <p:spPr>
          <a:xfrm flipV="1">
            <a:off x="2748082" y="2394089"/>
            <a:ext cx="86863" cy="58823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6"/>
            <a:endCxn id="5" idx="1"/>
          </p:cNvCxnSpPr>
          <p:nvPr/>
        </p:nvCxnSpPr>
        <p:spPr>
          <a:xfrm>
            <a:off x="3129063" y="2099971"/>
            <a:ext cx="711673" cy="379458"/>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4" idx="5"/>
          </p:cNvCxnSpPr>
          <p:nvPr/>
        </p:nvCxnSpPr>
        <p:spPr>
          <a:xfrm flipH="1" flipV="1">
            <a:off x="3043723" y="2307225"/>
            <a:ext cx="710150" cy="38098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255852" y="1735752"/>
            <a:ext cx="2249316" cy="19247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grpSp>
        <p:nvGrpSpPr>
          <p:cNvPr id="61" name="Group 60"/>
          <p:cNvGrpSpPr>
            <a:grpSpLocks/>
          </p:cNvGrpSpPr>
          <p:nvPr/>
        </p:nvGrpSpPr>
        <p:grpSpPr bwMode="auto">
          <a:xfrm>
            <a:off x="4505168" y="2205123"/>
            <a:ext cx="2982325" cy="966169"/>
            <a:chOff x="3169227" y="2296388"/>
            <a:chExt cx="3106882" cy="1007922"/>
          </a:xfrm>
        </p:grpSpPr>
        <p:cxnSp>
          <p:nvCxnSpPr>
            <p:cNvPr id="17" name="Straight Arrow Connector 16"/>
            <p:cNvCxnSpPr>
              <a:stCxn id="15" idx="3"/>
            </p:cNvCxnSpPr>
            <p:nvPr/>
          </p:nvCxnSpPr>
          <p:spPr>
            <a:xfrm flipV="1">
              <a:off x="3169227" y="2801939"/>
              <a:ext cx="523899" cy="953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93126" y="2449007"/>
              <a:ext cx="1897151" cy="715402"/>
            </a:xfrm>
            <a:prstGeom prst="rect">
              <a:avLst/>
            </a:prstGeom>
            <a:solidFill>
              <a:srgbClr val="54823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28" dirty="0"/>
                <a:t>Model inversion (VL)</a:t>
              </a:r>
            </a:p>
          </p:txBody>
        </p:sp>
        <p:cxnSp>
          <p:nvCxnSpPr>
            <p:cNvPr id="20" name="Straight Arrow Connector 19"/>
            <p:cNvCxnSpPr/>
            <p:nvPr/>
          </p:nvCxnSpPr>
          <p:spPr>
            <a:xfrm flipV="1">
              <a:off x="5585514" y="2296388"/>
              <a:ext cx="690595" cy="50396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585514" y="2800348"/>
              <a:ext cx="690595" cy="50396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p:cNvGrpSpPr>
            <a:grpSpLocks/>
          </p:cNvGrpSpPr>
          <p:nvPr/>
        </p:nvGrpSpPr>
        <p:grpSpPr bwMode="auto">
          <a:xfrm>
            <a:off x="7699318" y="2042061"/>
            <a:ext cx="2151784" cy="1275527"/>
            <a:chOff x="6496092" y="2127037"/>
            <a:chExt cx="2241896" cy="1328393"/>
          </a:xfrm>
        </p:grpSpPr>
        <p:sp>
          <p:nvSpPr>
            <p:cNvPr id="29" name="TextBox 28"/>
            <p:cNvSpPr txBox="1">
              <a:spLocks noRot="1" noChangeAspect="1" noMove="1" noResize="1" noEditPoints="1" noAdjustHandles="1" noChangeArrowheads="1" noChangeShapeType="1" noTextEdit="1"/>
            </p:cNvSpPr>
            <p:nvPr/>
          </p:nvSpPr>
          <p:spPr>
            <a:xfrm>
              <a:off x="6496092" y="2127037"/>
              <a:ext cx="2241896" cy="369332"/>
            </a:xfrm>
            <a:prstGeom prst="rect">
              <a:avLst/>
            </a:prstGeom>
            <a:blipFill rotWithShape="0">
              <a:blip r:embed="rId2"/>
              <a:stretch>
                <a:fillRect l="-2997" r="-4632" b="-32787"/>
              </a:stretch>
            </a:blipFill>
          </p:spPr>
          <p:txBody>
            <a:bodyPr/>
            <a:lstStyle/>
            <a:p>
              <a:pPr>
                <a:defRPr/>
              </a:pPr>
              <a:r>
                <a:rPr lang="en-GB" sz="1728">
                  <a:noFill/>
                  <a:latin typeface="Calibri" charset="0"/>
                  <a:ea typeface="ＭＳ Ｐゴシック" charset="0"/>
                </a:rPr>
                <a:t> </a:t>
              </a:r>
            </a:p>
          </p:txBody>
        </p:sp>
        <p:sp>
          <p:nvSpPr>
            <p:cNvPr id="30" name="TextBox 29"/>
            <p:cNvSpPr txBox="1">
              <a:spLocks noRot="1" noChangeAspect="1" noMove="1" noResize="1" noEditPoints="1" noAdjustHandles="1" noChangeArrowheads="1" noChangeShapeType="1" noTextEdit="1"/>
            </p:cNvSpPr>
            <p:nvPr/>
          </p:nvSpPr>
          <p:spPr>
            <a:xfrm>
              <a:off x="6496092" y="3086098"/>
              <a:ext cx="1924245" cy="369332"/>
            </a:xfrm>
            <a:prstGeom prst="rect">
              <a:avLst/>
            </a:prstGeom>
            <a:blipFill rotWithShape="0">
              <a:blip r:embed="rId3"/>
              <a:stretch>
                <a:fillRect l="-3492" r="-5397" b="-34426"/>
              </a:stretch>
            </a:blipFill>
          </p:spPr>
          <p:txBody>
            <a:bodyPr/>
            <a:lstStyle/>
            <a:p>
              <a:pPr>
                <a:defRPr/>
              </a:pPr>
              <a:r>
                <a:rPr lang="en-GB" sz="1728">
                  <a:noFill/>
                  <a:latin typeface="Calibri" charset="0"/>
                  <a:ea typeface="ＭＳ Ｐゴシック" charset="0"/>
                </a:rPr>
                <a:t> </a:t>
              </a:r>
            </a:p>
          </p:txBody>
        </p:sp>
      </p:grpSp>
      <p:cxnSp>
        <p:nvCxnSpPr>
          <p:cNvPr id="43" name="Straight Arrow Connector 42"/>
          <p:cNvCxnSpPr>
            <a:endCxn id="44" idx="1"/>
          </p:cNvCxnSpPr>
          <p:nvPr/>
        </p:nvCxnSpPr>
        <p:spPr>
          <a:xfrm>
            <a:off x="4515836" y="5234688"/>
            <a:ext cx="2072540"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 64"/>
          <p:cNvGrpSpPr>
            <a:grpSpLocks/>
          </p:cNvGrpSpPr>
          <p:nvPr/>
        </p:nvGrpSpPr>
        <p:grpSpPr bwMode="auto">
          <a:xfrm>
            <a:off x="8406420" y="4582448"/>
            <a:ext cx="1255715" cy="1275526"/>
            <a:chOff x="7232076" y="4774091"/>
            <a:chExt cx="1309229" cy="1328393"/>
          </a:xfrm>
        </p:grpSpPr>
        <p:cxnSp>
          <p:nvCxnSpPr>
            <p:cNvPr id="45" name="Straight Arrow Connector 44"/>
            <p:cNvCxnSpPr/>
            <p:nvPr/>
          </p:nvCxnSpPr>
          <p:spPr>
            <a:xfrm flipV="1">
              <a:off x="7232076" y="4943909"/>
              <a:ext cx="691159" cy="50310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232076" y="5447017"/>
              <a:ext cx="691159" cy="50469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a:spLocks noRot="1" noChangeAspect="1" noMove="1" noResize="1" noEditPoints="1" noAdjustHandles="1" noChangeArrowheads="1" noChangeShapeType="1" noTextEdit="1"/>
            </p:cNvSpPr>
            <p:nvPr/>
          </p:nvSpPr>
          <p:spPr>
            <a:xfrm>
              <a:off x="8143055" y="4774091"/>
              <a:ext cx="389850" cy="369332"/>
            </a:xfrm>
            <a:prstGeom prst="rect">
              <a:avLst/>
            </a:prstGeom>
            <a:blipFill rotWithShape="0">
              <a:blip r:embed="rId4"/>
              <a:stretch>
                <a:fillRect l="-18750" r="-6250" b="-13115"/>
              </a:stretch>
            </a:blipFill>
          </p:spPr>
          <p:txBody>
            <a:bodyPr/>
            <a:lstStyle/>
            <a:p>
              <a:pPr>
                <a:defRPr/>
              </a:pPr>
              <a:r>
                <a:rPr lang="en-GB" sz="1728">
                  <a:noFill/>
                  <a:latin typeface="Calibri" charset="0"/>
                  <a:ea typeface="ＭＳ Ｐゴシック" charset="0"/>
                </a:rPr>
                <a:t> </a:t>
              </a:r>
            </a:p>
          </p:txBody>
        </p:sp>
        <p:sp>
          <p:nvSpPr>
            <p:cNvPr id="48" name="TextBox 47"/>
            <p:cNvSpPr txBox="1">
              <a:spLocks noRot="1" noChangeAspect="1" noMove="1" noResize="1" noEditPoints="1" noAdjustHandles="1" noChangeArrowheads="1" noChangeShapeType="1" noTextEdit="1"/>
            </p:cNvSpPr>
            <p:nvPr/>
          </p:nvSpPr>
          <p:spPr>
            <a:xfrm>
              <a:off x="8143055" y="5733152"/>
              <a:ext cx="398250" cy="369332"/>
            </a:xfrm>
            <a:prstGeom prst="rect">
              <a:avLst/>
            </a:prstGeom>
            <a:blipFill rotWithShape="0">
              <a:blip r:embed="rId5"/>
              <a:stretch>
                <a:fillRect l="-18462" r="-4615" b="-13115"/>
              </a:stretch>
            </a:blipFill>
          </p:spPr>
          <p:txBody>
            <a:bodyPr/>
            <a:lstStyle/>
            <a:p>
              <a:pPr>
                <a:defRPr/>
              </a:pPr>
              <a:r>
                <a:rPr lang="en-GB" sz="1728">
                  <a:noFill/>
                  <a:latin typeface="Calibri" charset="0"/>
                  <a:ea typeface="ＭＳ Ｐゴシック" charset="0"/>
                </a:rPr>
                <a:t> </a:t>
              </a:r>
            </a:p>
          </p:txBody>
        </p:sp>
      </p:grpSp>
      <p:grpSp>
        <p:nvGrpSpPr>
          <p:cNvPr id="64" name="Group 63"/>
          <p:cNvGrpSpPr>
            <a:grpSpLocks/>
          </p:cNvGrpSpPr>
          <p:nvPr/>
        </p:nvGrpSpPr>
        <p:grpSpPr bwMode="auto">
          <a:xfrm>
            <a:off x="4628607" y="4891804"/>
            <a:ext cx="3782386" cy="687291"/>
            <a:chOff x="3296738" y="5095281"/>
            <a:chExt cx="3940534" cy="716972"/>
          </a:xfrm>
        </p:grpSpPr>
        <p:sp>
          <p:nvSpPr>
            <p:cNvPr id="44" name="Rectangle 43"/>
            <p:cNvSpPr/>
            <p:nvPr/>
          </p:nvSpPr>
          <p:spPr>
            <a:xfrm>
              <a:off x="5340036" y="5095281"/>
              <a:ext cx="1897236" cy="716972"/>
            </a:xfrm>
            <a:prstGeom prst="rect">
              <a:avLst/>
            </a:prstGeom>
            <a:solidFill>
              <a:srgbClr val="54823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536" dirty="0"/>
                <a:t>Bayesian Model Reduction (BMR)</a:t>
              </a:r>
            </a:p>
          </p:txBody>
        </p:sp>
        <p:sp>
          <p:nvSpPr>
            <p:cNvPr id="53" name="TextBox 52"/>
            <p:cNvSpPr txBox="1">
              <a:spLocks noRot="1" noChangeAspect="1" noMove="1" noResize="1" noEditPoints="1" noAdjustHandles="1" noChangeArrowheads="1" noChangeShapeType="1" noTextEdit="1"/>
            </p:cNvSpPr>
            <p:nvPr/>
          </p:nvSpPr>
          <p:spPr>
            <a:xfrm>
              <a:off x="3296738" y="5154937"/>
              <a:ext cx="1826397" cy="276999"/>
            </a:xfrm>
            <a:prstGeom prst="rect">
              <a:avLst/>
            </a:prstGeom>
            <a:blipFill rotWithShape="0">
              <a:blip r:embed="rId6"/>
              <a:stretch>
                <a:fillRect l="-2676" r="-669" b="-26667"/>
              </a:stretch>
            </a:blipFill>
            <a:ln>
              <a:noFill/>
            </a:ln>
          </p:spPr>
          <p:txBody>
            <a:bodyPr/>
            <a:lstStyle/>
            <a:p>
              <a:pPr>
                <a:defRPr/>
              </a:pPr>
              <a:r>
                <a:rPr lang="en-GB" sz="1728">
                  <a:noFill/>
                  <a:latin typeface="Calibri" charset="0"/>
                  <a:ea typeface="ＭＳ Ｐゴシック" charset="0"/>
                </a:rPr>
                <a:t> </a:t>
              </a:r>
            </a:p>
          </p:txBody>
        </p:sp>
      </p:grpSp>
      <p:sp>
        <p:nvSpPr>
          <p:cNvPr id="54" name="TextBox 53"/>
          <p:cNvSpPr txBox="1">
            <a:spLocks noRot="1" noChangeAspect="1" noMove="1" noResize="1" noEditPoints="1" noAdjustHandles="1" noChangeArrowheads="1" noChangeShapeType="1" noTextEdit="1"/>
          </p:cNvSpPr>
          <p:nvPr/>
        </p:nvSpPr>
        <p:spPr>
          <a:xfrm>
            <a:off x="2943603" y="3677548"/>
            <a:ext cx="968809" cy="354542"/>
          </a:xfrm>
          <a:prstGeom prst="rect">
            <a:avLst/>
          </a:prstGeom>
          <a:blipFill rotWithShape="0">
            <a:blip r:embed="rId7"/>
            <a:stretch>
              <a:fillRect b="-13115"/>
            </a:stretch>
          </a:blipFill>
        </p:spPr>
        <p:txBody>
          <a:bodyPr/>
          <a:lstStyle/>
          <a:p>
            <a:pPr>
              <a:defRPr/>
            </a:pPr>
            <a:r>
              <a:rPr lang="en-GB" sz="1728">
                <a:noFill/>
                <a:latin typeface="Calibri" charset="0"/>
                <a:ea typeface="ＭＳ Ｐゴシック" charset="0"/>
              </a:rPr>
              <a:t> </a:t>
            </a:r>
          </a:p>
        </p:txBody>
      </p:sp>
      <p:sp>
        <p:nvSpPr>
          <p:cNvPr id="24591" name="TextBox 54"/>
          <p:cNvSpPr txBox="1">
            <a:spLocks noChangeArrowheads="1"/>
          </p:cNvSpPr>
          <p:nvPr/>
        </p:nvSpPr>
        <p:spPr bwMode="auto">
          <a:xfrm>
            <a:off x="2812086" y="1408108"/>
            <a:ext cx="1128835"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a:solidFill>
                  <a:srgbClr val="548235"/>
                </a:solidFill>
              </a:rPr>
              <a:t>Full model</a:t>
            </a:r>
          </a:p>
        </p:txBody>
      </p:sp>
      <p:sp>
        <p:nvSpPr>
          <p:cNvPr id="24592" name="TextBox 55"/>
          <p:cNvSpPr txBox="1">
            <a:spLocks noChangeArrowheads="1"/>
          </p:cNvSpPr>
          <p:nvPr/>
        </p:nvSpPr>
        <p:spPr bwMode="auto">
          <a:xfrm>
            <a:off x="2188800" y="3677236"/>
            <a:ext cx="762773" cy="35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dirty="0">
                <a:solidFill>
                  <a:schemeClr val="accent2"/>
                </a:solidFill>
              </a:rPr>
              <a:t>Priors:</a:t>
            </a:r>
          </a:p>
        </p:txBody>
      </p:sp>
      <p:grpSp>
        <p:nvGrpSpPr>
          <p:cNvPr id="63" name="Group 62"/>
          <p:cNvGrpSpPr>
            <a:grpSpLocks/>
          </p:cNvGrpSpPr>
          <p:nvPr/>
        </p:nvGrpSpPr>
        <p:grpSpPr bwMode="auto">
          <a:xfrm>
            <a:off x="2188800" y="3978973"/>
            <a:ext cx="2396555" cy="2608122"/>
            <a:chOff x="755315" y="4144704"/>
            <a:chExt cx="2496312" cy="2717183"/>
          </a:xfrm>
        </p:grpSpPr>
        <p:sp>
          <p:nvSpPr>
            <p:cNvPr id="31" name="Oval 30"/>
            <p:cNvSpPr/>
            <p:nvPr/>
          </p:nvSpPr>
          <p:spPr>
            <a:xfrm>
              <a:off x="1121996" y="4571782"/>
              <a:ext cx="612721" cy="612833"/>
            </a:xfrm>
            <a:prstGeom prst="ellipse">
              <a:avLst/>
            </a:prstGeom>
            <a:solidFill>
              <a:schemeClr val="accent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32" name="Oval 31"/>
            <p:cNvSpPr/>
            <p:nvPr/>
          </p:nvSpPr>
          <p:spPr>
            <a:xfrm>
              <a:off x="2387122" y="5184615"/>
              <a:ext cx="612721" cy="612833"/>
            </a:xfrm>
            <a:prstGeom prst="ellipse">
              <a:avLst/>
            </a:prstGeom>
            <a:solidFill>
              <a:schemeClr val="accent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33" name="Oval 32"/>
            <p:cNvSpPr/>
            <p:nvPr/>
          </p:nvSpPr>
          <p:spPr>
            <a:xfrm>
              <a:off x="1033104" y="5797448"/>
              <a:ext cx="612721" cy="614421"/>
            </a:xfrm>
            <a:prstGeom prst="ellipse">
              <a:avLst/>
            </a:prstGeom>
            <a:solidFill>
              <a:schemeClr val="accent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cxnSp>
          <p:nvCxnSpPr>
            <p:cNvPr id="34" name="Straight Arrow Connector 33"/>
            <p:cNvCxnSpPr>
              <a:stCxn id="33" idx="0"/>
              <a:endCxn id="31" idx="4"/>
            </p:cNvCxnSpPr>
            <p:nvPr/>
          </p:nvCxnSpPr>
          <p:spPr>
            <a:xfrm flipV="1">
              <a:off x="1339464" y="5184615"/>
              <a:ext cx="88892" cy="61283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6"/>
              <a:endCxn id="32" idx="1"/>
            </p:cNvCxnSpPr>
            <p:nvPr/>
          </p:nvCxnSpPr>
          <p:spPr>
            <a:xfrm>
              <a:off x="1734717" y="4878199"/>
              <a:ext cx="741297" cy="3969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2"/>
              <a:endCxn id="31" idx="5"/>
            </p:cNvCxnSpPr>
            <p:nvPr/>
          </p:nvCxnSpPr>
          <p:spPr>
            <a:xfrm flipH="1" flipV="1">
              <a:off x="1645825" y="5095706"/>
              <a:ext cx="741297" cy="39532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26747" y="4498750"/>
              <a:ext cx="2342944" cy="200520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728"/>
            </a:p>
          </p:txBody>
        </p:sp>
        <p:sp>
          <p:nvSpPr>
            <p:cNvPr id="24601" name="TextBox 41"/>
            <p:cNvSpPr txBox="1">
              <a:spLocks noChangeArrowheads="1"/>
            </p:cNvSpPr>
            <p:nvPr/>
          </p:nvSpPr>
          <p:spPr bwMode="auto">
            <a:xfrm>
              <a:off x="1866853" y="5080697"/>
              <a:ext cx="362665" cy="46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2304" b="1">
                  <a:solidFill>
                    <a:srgbClr val="C00000"/>
                  </a:solidFill>
                </a:rPr>
                <a:t>X</a:t>
              </a:r>
            </a:p>
          </p:txBody>
        </p:sp>
        <p:sp>
          <p:nvSpPr>
            <p:cNvPr id="57" name="TextBox 56"/>
            <p:cNvSpPr txBox="1">
              <a:spLocks noRot="1" noChangeAspect="1" noMove="1" noResize="1" noEditPoints="1" noAdjustHandles="1" noChangeArrowheads="1" noChangeShapeType="1" noTextEdit="1"/>
            </p:cNvSpPr>
            <p:nvPr/>
          </p:nvSpPr>
          <p:spPr>
            <a:xfrm>
              <a:off x="1541941" y="6488667"/>
              <a:ext cx="1009225" cy="369332"/>
            </a:xfrm>
            <a:prstGeom prst="rect">
              <a:avLst/>
            </a:prstGeom>
            <a:blipFill rotWithShape="0">
              <a:blip r:embed="rId8"/>
              <a:stretch>
                <a:fillRect b="-13115"/>
              </a:stretch>
            </a:blipFill>
          </p:spPr>
          <p:txBody>
            <a:bodyPr/>
            <a:lstStyle/>
            <a:p>
              <a:pPr>
                <a:defRPr/>
              </a:pPr>
              <a:r>
                <a:rPr lang="en-GB" sz="1728">
                  <a:noFill/>
                  <a:latin typeface="Calibri" charset="0"/>
                  <a:ea typeface="ＭＳ Ｐゴシック" charset="0"/>
                </a:rPr>
                <a:t> </a:t>
              </a:r>
            </a:p>
          </p:txBody>
        </p:sp>
        <p:sp>
          <p:nvSpPr>
            <p:cNvPr id="24603" name="TextBox 57"/>
            <p:cNvSpPr txBox="1">
              <a:spLocks noChangeArrowheads="1"/>
            </p:cNvSpPr>
            <p:nvPr/>
          </p:nvSpPr>
          <p:spPr bwMode="auto">
            <a:xfrm>
              <a:off x="755315" y="6488667"/>
              <a:ext cx="794524" cy="37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dirty="0">
                  <a:solidFill>
                    <a:schemeClr val="accent2"/>
                  </a:solidFill>
                </a:rPr>
                <a:t>Priors:</a:t>
              </a:r>
            </a:p>
          </p:txBody>
        </p:sp>
        <p:sp>
          <p:nvSpPr>
            <p:cNvPr id="24604" name="TextBox 59"/>
            <p:cNvSpPr txBox="1">
              <a:spLocks noChangeArrowheads="1"/>
            </p:cNvSpPr>
            <p:nvPr/>
          </p:nvSpPr>
          <p:spPr bwMode="auto">
            <a:xfrm>
              <a:off x="786574" y="4144704"/>
              <a:ext cx="2465053" cy="37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728">
                  <a:solidFill>
                    <a:srgbClr val="548235"/>
                  </a:solidFill>
                </a:rPr>
                <a:t>Nested / reduced model</a:t>
              </a:r>
            </a:p>
          </p:txBody>
        </p:sp>
      </p:grpSp>
      <p:sp>
        <p:nvSpPr>
          <p:cNvPr id="42" name="Rectangle 41"/>
          <p:cNvSpPr/>
          <p:nvPr/>
        </p:nvSpPr>
        <p:spPr>
          <a:xfrm>
            <a:off x="8046773" y="6289392"/>
            <a:ext cx="2194454" cy="254813"/>
          </a:xfrm>
          <a:prstGeom prst="rect">
            <a:avLst/>
          </a:prstGeom>
        </p:spPr>
        <p:txBody>
          <a:bodyPr wrap="square">
            <a:spAutoFit/>
          </a:bodyPr>
          <a:lstStyle/>
          <a:p>
            <a:r>
              <a:rPr lang="en-GB" sz="1056" dirty="0">
                <a:solidFill>
                  <a:schemeClr val="accent2">
                    <a:lumMod val="65000"/>
                    <a:lumOff val="35000"/>
                  </a:schemeClr>
                </a:solidFill>
              </a:rPr>
              <a:t>Friston et al., </a:t>
            </a:r>
            <a:r>
              <a:rPr lang="en-GB" sz="1056" dirty="0" err="1">
                <a:solidFill>
                  <a:schemeClr val="accent2">
                    <a:lumMod val="65000"/>
                    <a:lumOff val="35000"/>
                  </a:schemeClr>
                </a:solidFill>
              </a:rPr>
              <a:t>Neuroimage</a:t>
            </a:r>
            <a:r>
              <a:rPr lang="en-GB" sz="1056" dirty="0">
                <a:solidFill>
                  <a:schemeClr val="accent2">
                    <a:lumMod val="65000"/>
                    <a:lumOff val="35000"/>
                  </a:schemeClr>
                </a:solidFill>
              </a:rPr>
              <a:t>, 2016</a:t>
            </a:r>
          </a:p>
        </p:txBody>
      </p:sp>
    </p:spTree>
    <p:extLst>
      <p:ext uri="{BB962C8B-B14F-4D97-AF65-F5344CB8AC3E}">
        <p14:creationId xmlns:p14="http://schemas.microsoft.com/office/powerpoint/2010/main" val="4195552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1780387" y="871686"/>
            <a:ext cx="8149959" cy="830540"/>
          </a:xfrm>
        </p:spPr>
        <p:txBody>
          <a:bodyPr/>
          <a:lstStyle/>
          <a:p>
            <a:pPr eaLnBrk="1" hangingPunct="1"/>
            <a:r>
              <a:rPr lang="en-GB" altLang="en-US"/>
              <a:t>Contents</a:t>
            </a:r>
          </a:p>
        </p:txBody>
      </p:sp>
      <p:sp>
        <p:nvSpPr>
          <p:cNvPr id="7176" name="Rectangle 8"/>
          <p:cNvSpPr>
            <a:spLocks noGrp="1" noChangeArrowheads="1"/>
          </p:cNvSpPr>
          <p:nvPr>
            <p:ph idx="1"/>
          </p:nvPr>
        </p:nvSpPr>
        <p:spPr>
          <a:xfrm>
            <a:off x="1780387" y="1839380"/>
            <a:ext cx="8149959" cy="4079551"/>
          </a:xfrm>
        </p:spPr>
        <p:txBody>
          <a:bodyPr>
            <a:normAutofit/>
          </a:bodyPr>
          <a:lstStyle/>
          <a:p>
            <a:pPr eaLnBrk="1" hangingPunct="1">
              <a:defRPr/>
            </a:pPr>
            <a:r>
              <a:rPr lang="en-GB" altLang="en-US" sz="1920" dirty="0"/>
              <a:t>Recap</a:t>
            </a:r>
            <a:r>
              <a:rPr lang="en-GB" altLang="en-US" sz="1920" dirty="0">
                <a:solidFill>
                  <a:schemeClr val="accent6">
                    <a:lumMod val="75000"/>
                  </a:schemeClr>
                </a:solidFill>
              </a:rPr>
              <a:t/>
            </a:r>
            <a:br>
              <a:rPr lang="en-GB" altLang="en-US" sz="1920" dirty="0">
                <a:solidFill>
                  <a:schemeClr val="accent6">
                    <a:lumMod val="75000"/>
                  </a:schemeClr>
                </a:solidFill>
              </a:rPr>
            </a:br>
            <a:endParaRPr lang="en-GB" altLang="en-US" sz="1920" dirty="0">
              <a:solidFill>
                <a:schemeClr val="accent6">
                  <a:lumMod val="75000"/>
                </a:schemeClr>
              </a:solidFill>
            </a:endParaRPr>
          </a:p>
          <a:p>
            <a:pPr eaLnBrk="1" hangingPunct="1">
              <a:defRPr/>
            </a:pPr>
            <a:r>
              <a:rPr lang="en-GB" altLang="en-US" sz="1920" dirty="0"/>
              <a:t>Rapidly evaluating models</a:t>
            </a:r>
            <a:br>
              <a:rPr lang="en-GB" altLang="en-US" sz="1920" dirty="0"/>
            </a:br>
            <a:r>
              <a:rPr lang="en-GB" altLang="en-US" sz="1920" dirty="0">
                <a:solidFill>
                  <a:schemeClr val="accent6">
                    <a:lumMod val="75000"/>
                  </a:schemeClr>
                </a:solidFill>
              </a:rPr>
              <a:t>Bayesian Model Reduction</a:t>
            </a:r>
            <a:r>
              <a:rPr lang="en-GB" altLang="en-US" sz="1920" dirty="0"/>
              <a:t/>
            </a:r>
            <a:br>
              <a:rPr lang="en-GB" altLang="en-US" sz="1920" dirty="0"/>
            </a:br>
            <a:endParaRPr lang="en-GB" altLang="en-US" sz="1920" dirty="0"/>
          </a:p>
          <a:p>
            <a:pPr eaLnBrk="1" hangingPunct="1">
              <a:defRPr/>
            </a:pPr>
            <a:r>
              <a:rPr lang="en-GB" altLang="en-US" sz="1920" b="1" dirty="0"/>
              <a:t>Investigating the parameters</a:t>
            </a:r>
            <a:r>
              <a:rPr lang="en-GB" altLang="en-US" sz="1920" dirty="0"/>
              <a:t/>
            </a:r>
            <a:br>
              <a:rPr lang="en-GB" altLang="en-US" sz="1920" dirty="0"/>
            </a:br>
            <a:r>
              <a:rPr lang="en-GB" altLang="en-US" sz="1920" dirty="0">
                <a:solidFill>
                  <a:schemeClr val="accent6">
                    <a:lumMod val="75000"/>
                  </a:schemeClr>
                </a:solidFill>
              </a:rPr>
              <a:t>Bayesian Model Averaging</a:t>
            </a:r>
          </a:p>
          <a:p>
            <a:pPr eaLnBrk="1" hangingPunct="1">
              <a:defRPr/>
            </a:pPr>
            <a:endParaRPr lang="en-GB" altLang="en-US" sz="1920" dirty="0"/>
          </a:p>
          <a:p>
            <a:pPr eaLnBrk="1" hangingPunct="1">
              <a:defRPr/>
            </a:pPr>
            <a:r>
              <a:rPr lang="en-GB" altLang="en-US" sz="1920" dirty="0"/>
              <a:t>Multi-subject analysis</a:t>
            </a:r>
            <a:br>
              <a:rPr lang="en-GB" altLang="en-US" sz="1920" dirty="0"/>
            </a:br>
            <a:r>
              <a:rPr lang="en-GB" altLang="en-US" sz="1920" dirty="0">
                <a:solidFill>
                  <a:schemeClr val="accent6">
                    <a:lumMod val="75000"/>
                  </a:schemeClr>
                </a:solidFill>
              </a:rPr>
              <a:t>Parametric Empirical Bayes</a:t>
            </a:r>
          </a:p>
        </p:txBody>
      </p:sp>
    </p:spTree>
    <p:extLst>
      <p:ext uri="{BB962C8B-B14F-4D97-AF65-F5344CB8AC3E}">
        <p14:creationId xmlns:p14="http://schemas.microsoft.com/office/powerpoint/2010/main" val="2188815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C_HN">
      <a:dk1>
        <a:srgbClr val="F07F0A"/>
      </a:dk1>
      <a:lt1>
        <a:sysClr val="window" lastClr="FFFFFF"/>
      </a:lt1>
      <a:dk2>
        <a:srgbClr val="FBCDA2"/>
      </a:dk2>
      <a:lt2>
        <a:srgbClr val="97999C"/>
      </a:lt2>
      <a:accent1>
        <a:srgbClr val="464749"/>
      </a:accent1>
      <a:accent2>
        <a:srgbClr val="000000"/>
      </a:accent2>
      <a:accent3>
        <a:srgbClr val="FFFFFF"/>
      </a:accent3>
      <a:accent4>
        <a:srgbClr val="FFFFFF"/>
      </a:accent4>
      <a:accent5>
        <a:srgbClr val="FFFFFF"/>
      </a:accent5>
      <a:accent6>
        <a:srgbClr val="FFFFFF"/>
      </a:accent6>
      <a:hlink>
        <a:srgbClr val="51B2C3"/>
      </a:hlink>
      <a:folHlink>
        <a:srgbClr val="90C87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BFC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Template 16x9</Template>
  <TotalTime>51789</TotalTime>
  <Words>1188</Words>
  <Application>Microsoft Office PowerPoint</Application>
  <PresentationFormat>Custom</PresentationFormat>
  <Paragraphs>461</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MS PGothic</vt:lpstr>
      <vt:lpstr>MS PGothic</vt:lpstr>
      <vt:lpstr>Arial</vt:lpstr>
      <vt:lpstr>Calibri</vt:lpstr>
      <vt:lpstr>Cambria Math</vt:lpstr>
      <vt:lpstr>Helvetica</vt:lpstr>
      <vt:lpstr>Wellcome Bold</vt:lpstr>
      <vt:lpstr>Office Theme</vt:lpstr>
      <vt:lpstr>Group DCM analysis for  cognitive &amp; clinical studies</vt:lpstr>
      <vt:lpstr>Contents</vt:lpstr>
      <vt:lpstr>DCM+PEB Recipe</vt:lpstr>
      <vt:lpstr>PowerPoint Presentation</vt:lpstr>
      <vt:lpstr>PowerPoint Presentation</vt:lpstr>
      <vt:lpstr>Recap – model comparison</vt:lpstr>
      <vt:lpstr>Contents</vt:lpstr>
      <vt:lpstr>Bayesian model reduction (BMR)</vt:lpstr>
      <vt:lpstr>Contents</vt:lpstr>
      <vt:lpstr>Bayesian Model Averaging (BMA)</vt:lpstr>
      <vt:lpstr>Contents</vt:lpstr>
      <vt:lpstr>DCM+PEB Recipe</vt:lpstr>
      <vt:lpstr>PowerPoint Presentation</vt:lpstr>
      <vt:lpstr>Hierarchical model of parameters</vt:lpstr>
      <vt:lpstr>Hierarchical model of parameters</vt:lpstr>
      <vt:lpstr>GLM of connectivity parameters</vt:lpstr>
      <vt:lpstr>PEB Estimation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DCM Framework</vt:lpstr>
      <vt:lpstr>Further Reading</vt:lpstr>
      <vt:lpstr>Applications</vt:lpstr>
      <vt:lpstr>Applications</vt:lpstr>
      <vt:lpstr>PowerPoint Presentation</vt:lpstr>
      <vt:lpstr>PowerPoint Presentation</vt:lpstr>
      <vt:lpstr>Pipeline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PowerPoints in the new brand</dc:title>
  <dc:creator>Peter Zeidman</dc:creator>
  <cp:lastModifiedBy>Marker</cp:lastModifiedBy>
  <cp:revision>294</cp:revision>
  <cp:lastPrinted>2016-06-24T10:07:51Z</cp:lastPrinted>
  <dcterms:created xsi:type="dcterms:W3CDTF">2018-06-22T13:50:31Z</dcterms:created>
  <dcterms:modified xsi:type="dcterms:W3CDTF">2019-11-01T09:14:37Z</dcterms:modified>
</cp:coreProperties>
</file>